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theme/theme2.xml" ContentType="application/vnd.openxmlformats-officedocument.theme+xml"/>
  <Override PartName="/ppt/notesSlides/notesSlide1.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2.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3.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4.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29" r:id="rId1"/>
  </p:sldMasterIdLst>
  <p:notesMasterIdLst>
    <p:notesMasterId r:id="rId14"/>
  </p:notesMasterIdLst>
  <p:sldIdLst>
    <p:sldId id="267" r:id="rId2"/>
    <p:sldId id="260" r:id="rId3"/>
    <p:sldId id="321" r:id="rId4"/>
    <p:sldId id="320" r:id="rId5"/>
    <p:sldId id="257" r:id="rId6"/>
    <p:sldId id="310" r:id="rId7"/>
    <p:sldId id="318" r:id="rId8"/>
    <p:sldId id="271" r:id="rId9"/>
    <p:sldId id="272" r:id="rId10"/>
    <p:sldId id="319" r:id="rId11"/>
    <p:sldId id="268" r:id="rId12"/>
    <p:sldId id="292"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BE2A70B-8422-A407-A0AC-F4F7EE440773}" name="Santa Barone-Upeniece" initials="SB" userId="S::santa.barone-upeniece@sif.gov.lv::1a27b4a0-cc9c-4e0c-81cf-47021761a91a" providerId="AD"/>
  <p188:author id="{CBBAF578-8486-5C83-2733-9798AD77F060}" name="Zane Jēkabsone" initials="ZJ" userId="S::zane.jekabsone@sif.gov.lv::ba45ae1a-1d50-43b0-a4c5-8dfd42466723" providerId="AD"/>
  <p188:author id="{7088EE7A-7950-E3A3-4774-850FB12FDF33}" name="Inga Liepa" initials="IL" userId="S::inga.liepa@sif.gov.lv::d84c561f-e789-411f-a370-09e4c19b592b"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C9396"/>
    <a:srgbClr val="DAE1E1"/>
    <a:srgbClr val="800024"/>
    <a:srgbClr val="F2F4F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75AD57D-315A-4654-C711-DCE59DF5EA98}" v="18" dt="2022-01-27T11:13:08.138"/>
    <p1510:client id="{93B5689A-F6EE-3E99-3AD8-C8F95CA75CFA}" v="64" dt="2022-01-27T11:15:58.107"/>
    <p1510:client id="{9EE912DD-1BEC-FB00-693B-AF0D3FD52523}" v="665" dt="2022-01-27T12:57:24.956"/>
    <p1510:client id="{ABC18FDB-0DFC-6C57-6F8D-792E9BA31C7F}" v="1386" dt="2022-01-27T11:07:51.844"/>
    <p1510:client id="{CBE87FC5-9802-FD87-3FA0-F201E1001DCD}" v="7" dt="2022-01-30T16:39:11.822"/>
    <p1510:client id="{CE00018E-0D40-4DA0-BDD4-C6882E949CD7}" v="908" dt="2022-01-27T14:04:11.267"/>
    <p1510:client id="{F2CE1526-5CD6-4BED-AAA4-4164537CA3FE}" v="2" dt="2022-01-28T12:15:58.50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33"/>
    <p:restoredTop sz="92965" autoAdjust="0"/>
  </p:normalViewPr>
  <p:slideViewPr>
    <p:cSldViewPr snapToGrid="0" snapToObjects="1">
      <p:cViewPr varScale="1">
        <p:scale>
          <a:sx n="79" d="100"/>
          <a:sy n="79" d="100"/>
        </p:scale>
        <p:origin x="77" y="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21" Type="http://schemas.microsoft.com/office/2018/10/relationships/authors" Targe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Zane Jēkabsone" userId="ba45ae1a-1d50-43b0-a4c5-8dfd42466723" providerId="ADAL" clId="{D98E26C1-2B17-4CE7-A680-A691A1E8B329}"/>
    <pc:docChg chg="undo custSel addSld delSld modSld sldOrd">
      <pc:chgData name="Zane Jēkabsone" userId="ba45ae1a-1d50-43b0-a4c5-8dfd42466723" providerId="ADAL" clId="{D98E26C1-2B17-4CE7-A680-A691A1E8B329}" dt="2022-01-24T07:45:16.230" v="476" actId="20577"/>
      <pc:docMkLst>
        <pc:docMk/>
      </pc:docMkLst>
      <pc:sldChg chg="del">
        <pc:chgData name="Zane Jēkabsone" userId="ba45ae1a-1d50-43b0-a4c5-8dfd42466723" providerId="ADAL" clId="{D98E26C1-2B17-4CE7-A680-A691A1E8B329}" dt="2022-01-18T08:47:14.458" v="0" actId="47"/>
        <pc:sldMkLst>
          <pc:docMk/>
          <pc:sldMk cId="726894854" sldId="257"/>
        </pc:sldMkLst>
      </pc:sldChg>
      <pc:sldChg chg="del">
        <pc:chgData name="Zane Jēkabsone" userId="ba45ae1a-1d50-43b0-a4c5-8dfd42466723" providerId="ADAL" clId="{D98E26C1-2B17-4CE7-A680-A691A1E8B329}" dt="2022-01-18T08:47:15.627" v="1" actId="47"/>
        <pc:sldMkLst>
          <pc:docMk/>
          <pc:sldMk cId="3506758940" sldId="258"/>
        </pc:sldMkLst>
      </pc:sldChg>
      <pc:sldChg chg="del">
        <pc:chgData name="Zane Jēkabsone" userId="ba45ae1a-1d50-43b0-a4c5-8dfd42466723" providerId="ADAL" clId="{D98E26C1-2B17-4CE7-A680-A691A1E8B329}" dt="2022-01-18T08:47:15.684" v="2" actId="47"/>
        <pc:sldMkLst>
          <pc:docMk/>
          <pc:sldMk cId="3211150555" sldId="259"/>
        </pc:sldMkLst>
      </pc:sldChg>
      <pc:sldChg chg="del">
        <pc:chgData name="Zane Jēkabsone" userId="ba45ae1a-1d50-43b0-a4c5-8dfd42466723" providerId="ADAL" clId="{D98E26C1-2B17-4CE7-A680-A691A1E8B329}" dt="2022-01-18T08:47:15.747" v="3" actId="47"/>
        <pc:sldMkLst>
          <pc:docMk/>
          <pc:sldMk cId="4222445801" sldId="260"/>
        </pc:sldMkLst>
      </pc:sldChg>
      <pc:sldChg chg="del">
        <pc:chgData name="Zane Jēkabsone" userId="ba45ae1a-1d50-43b0-a4c5-8dfd42466723" providerId="ADAL" clId="{D98E26C1-2B17-4CE7-A680-A691A1E8B329}" dt="2022-01-18T08:47:17.927" v="4" actId="47"/>
        <pc:sldMkLst>
          <pc:docMk/>
          <pc:sldMk cId="821109463" sldId="261"/>
        </pc:sldMkLst>
      </pc:sldChg>
      <pc:sldChg chg="del">
        <pc:chgData name="Zane Jēkabsone" userId="ba45ae1a-1d50-43b0-a4c5-8dfd42466723" providerId="ADAL" clId="{D98E26C1-2B17-4CE7-A680-A691A1E8B329}" dt="2022-01-18T08:47:17.978" v="5" actId="47"/>
        <pc:sldMkLst>
          <pc:docMk/>
          <pc:sldMk cId="1739601552" sldId="262"/>
        </pc:sldMkLst>
      </pc:sldChg>
      <pc:sldChg chg="del">
        <pc:chgData name="Zane Jēkabsone" userId="ba45ae1a-1d50-43b0-a4c5-8dfd42466723" providerId="ADAL" clId="{D98E26C1-2B17-4CE7-A680-A691A1E8B329}" dt="2022-01-18T08:47:19.698" v="6" actId="47"/>
        <pc:sldMkLst>
          <pc:docMk/>
          <pc:sldMk cId="639597083" sldId="264"/>
        </pc:sldMkLst>
      </pc:sldChg>
      <pc:sldChg chg="del">
        <pc:chgData name="Zane Jēkabsone" userId="ba45ae1a-1d50-43b0-a4c5-8dfd42466723" providerId="ADAL" clId="{D98E26C1-2B17-4CE7-A680-A691A1E8B329}" dt="2022-01-18T08:49:59.178" v="25" actId="47"/>
        <pc:sldMkLst>
          <pc:docMk/>
          <pc:sldMk cId="1192731232" sldId="265"/>
        </pc:sldMkLst>
      </pc:sldChg>
      <pc:sldChg chg="modSp mod">
        <pc:chgData name="Zane Jēkabsone" userId="ba45ae1a-1d50-43b0-a4c5-8dfd42466723" providerId="ADAL" clId="{D98E26C1-2B17-4CE7-A680-A691A1E8B329}" dt="2022-01-24T07:45:16.230" v="476" actId="20577"/>
        <pc:sldMkLst>
          <pc:docMk/>
          <pc:sldMk cId="3140550482" sldId="267"/>
        </pc:sldMkLst>
        <pc:spChg chg="mod">
          <ac:chgData name="Zane Jēkabsone" userId="ba45ae1a-1d50-43b0-a4c5-8dfd42466723" providerId="ADAL" clId="{D98E26C1-2B17-4CE7-A680-A691A1E8B329}" dt="2022-01-24T07:45:16.230" v="476" actId="20577"/>
          <ac:spMkLst>
            <pc:docMk/>
            <pc:sldMk cId="3140550482" sldId="267"/>
            <ac:spMk id="3" creationId="{035F0F37-9C6D-B84E-A4D1-15B38701CC50}"/>
          </ac:spMkLst>
        </pc:spChg>
      </pc:sldChg>
      <pc:sldChg chg="modSp new mod">
        <pc:chgData name="Zane Jēkabsone" userId="ba45ae1a-1d50-43b0-a4c5-8dfd42466723" providerId="ADAL" clId="{D98E26C1-2B17-4CE7-A680-A691A1E8B329}" dt="2022-01-24T07:44:28.952" v="415" actId="20577"/>
        <pc:sldMkLst>
          <pc:docMk/>
          <pc:sldMk cId="390195380" sldId="269"/>
        </pc:sldMkLst>
        <pc:spChg chg="mod">
          <ac:chgData name="Zane Jēkabsone" userId="ba45ae1a-1d50-43b0-a4c5-8dfd42466723" providerId="ADAL" clId="{D98E26C1-2B17-4CE7-A680-A691A1E8B329}" dt="2022-01-24T07:44:28.952" v="415" actId="20577"/>
          <ac:spMkLst>
            <pc:docMk/>
            <pc:sldMk cId="390195380" sldId="269"/>
            <ac:spMk id="3" creationId="{D09CEB2A-EF49-4033-B0BE-A055ABC22A7F}"/>
          </ac:spMkLst>
        </pc:spChg>
      </pc:sldChg>
      <pc:sldChg chg="addSp delSp modSp new del mod">
        <pc:chgData name="Zane Jēkabsone" userId="ba45ae1a-1d50-43b0-a4c5-8dfd42466723" providerId="ADAL" clId="{D98E26C1-2B17-4CE7-A680-A691A1E8B329}" dt="2022-01-24T07:44:18.022" v="409" actId="47"/>
        <pc:sldMkLst>
          <pc:docMk/>
          <pc:sldMk cId="2680728060" sldId="269"/>
        </pc:sldMkLst>
        <pc:spChg chg="del">
          <ac:chgData name="Zane Jēkabsone" userId="ba45ae1a-1d50-43b0-a4c5-8dfd42466723" providerId="ADAL" clId="{D98E26C1-2B17-4CE7-A680-A691A1E8B329}" dt="2022-01-18T08:48:23.378" v="16" actId="478"/>
          <ac:spMkLst>
            <pc:docMk/>
            <pc:sldMk cId="2680728060" sldId="269"/>
            <ac:spMk id="6" creationId="{F439732A-67B4-4EE1-AF08-5DEAD4AECD51}"/>
          </ac:spMkLst>
        </pc:spChg>
        <pc:spChg chg="del">
          <ac:chgData name="Zane Jēkabsone" userId="ba45ae1a-1d50-43b0-a4c5-8dfd42466723" providerId="ADAL" clId="{D98E26C1-2B17-4CE7-A680-A691A1E8B329}" dt="2022-01-18T08:48:15.628" v="12" actId="478"/>
          <ac:spMkLst>
            <pc:docMk/>
            <pc:sldMk cId="2680728060" sldId="269"/>
            <ac:spMk id="7" creationId="{007AAF6F-3B41-4CCD-9FD0-3F9B6E3ED842}"/>
          </ac:spMkLst>
        </pc:spChg>
        <pc:spChg chg="del">
          <ac:chgData name="Zane Jēkabsone" userId="ba45ae1a-1d50-43b0-a4c5-8dfd42466723" providerId="ADAL" clId="{D98E26C1-2B17-4CE7-A680-A691A1E8B329}" dt="2022-01-18T08:48:22.264" v="15" actId="478"/>
          <ac:spMkLst>
            <pc:docMk/>
            <pc:sldMk cId="2680728060" sldId="269"/>
            <ac:spMk id="8" creationId="{DD1FCD43-691E-409D-9054-94DF881677CD}"/>
          </ac:spMkLst>
        </pc:spChg>
        <pc:spChg chg="del">
          <ac:chgData name="Zane Jēkabsone" userId="ba45ae1a-1d50-43b0-a4c5-8dfd42466723" providerId="ADAL" clId="{D98E26C1-2B17-4CE7-A680-A691A1E8B329}" dt="2022-01-18T08:48:15.628" v="12" actId="478"/>
          <ac:spMkLst>
            <pc:docMk/>
            <pc:sldMk cId="2680728060" sldId="269"/>
            <ac:spMk id="9" creationId="{7A302543-2763-4C28-A49F-80103281E041}"/>
          </ac:spMkLst>
        </pc:spChg>
        <pc:spChg chg="del">
          <ac:chgData name="Zane Jēkabsone" userId="ba45ae1a-1d50-43b0-a4c5-8dfd42466723" providerId="ADAL" clId="{D98E26C1-2B17-4CE7-A680-A691A1E8B329}" dt="2022-01-18T08:48:21.214" v="14" actId="478"/>
          <ac:spMkLst>
            <pc:docMk/>
            <pc:sldMk cId="2680728060" sldId="269"/>
            <ac:spMk id="10" creationId="{4D4201E9-B3F7-4D16-8456-53BA87E8A2CA}"/>
          </ac:spMkLst>
        </pc:spChg>
        <pc:spChg chg="del">
          <ac:chgData name="Zane Jēkabsone" userId="ba45ae1a-1d50-43b0-a4c5-8dfd42466723" providerId="ADAL" clId="{D98E26C1-2B17-4CE7-A680-A691A1E8B329}" dt="2022-01-18T08:48:15.628" v="12" actId="478"/>
          <ac:spMkLst>
            <pc:docMk/>
            <pc:sldMk cId="2680728060" sldId="269"/>
            <ac:spMk id="11" creationId="{37022AAA-B968-42C4-B478-1DFAEA8FCF0D}"/>
          </ac:spMkLst>
        </pc:spChg>
        <pc:spChg chg="del">
          <ac:chgData name="Zane Jēkabsone" userId="ba45ae1a-1d50-43b0-a4c5-8dfd42466723" providerId="ADAL" clId="{D98E26C1-2B17-4CE7-A680-A691A1E8B329}" dt="2022-01-18T08:48:19.422" v="13" actId="478"/>
          <ac:spMkLst>
            <pc:docMk/>
            <pc:sldMk cId="2680728060" sldId="269"/>
            <ac:spMk id="12" creationId="{D1350524-431E-4C6C-B89B-E06E9A88E1AD}"/>
          </ac:spMkLst>
        </pc:spChg>
        <pc:spChg chg="del">
          <ac:chgData name="Zane Jēkabsone" userId="ba45ae1a-1d50-43b0-a4c5-8dfd42466723" providerId="ADAL" clId="{D98E26C1-2B17-4CE7-A680-A691A1E8B329}" dt="2022-01-18T08:48:15.628" v="12" actId="478"/>
          <ac:spMkLst>
            <pc:docMk/>
            <pc:sldMk cId="2680728060" sldId="269"/>
            <ac:spMk id="13" creationId="{C0EC2AB7-C65E-44F6-AED2-903A2547BD56}"/>
          </ac:spMkLst>
        </pc:spChg>
        <pc:spChg chg="add del">
          <ac:chgData name="Zane Jēkabsone" userId="ba45ae1a-1d50-43b0-a4c5-8dfd42466723" providerId="ADAL" clId="{D98E26C1-2B17-4CE7-A680-A691A1E8B329}" dt="2022-01-18T08:47:39.399" v="9" actId="22"/>
          <ac:spMkLst>
            <pc:docMk/>
            <pc:sldMk cId="2680728060" sldId="269"/>
            <ac:spMk id="15" creationId="{81DB70EA-F3AA-4A61-8839-B33B00A30075}"/>
          </ac:spMkLst>
        </pc:spChg>
        <pc:spChg chg="add del">
          <ac:chgData name="Zane Jēkabsone" userId="ba45ae1a-1d50-43b0-a4c5-8dfd42466723" providerId="ADAL" clId="{D98E26C1-2B17-4CE7-A680-A691A1E8B329}" dt="2022-01-18T08:48:03.476" v="11" actId="22"/>
          <ac:spMkLst>
            <pc:docMk/>
            <pc:sldMk cId="2680728060" sldId="269"/>
            <ac:spMk id="17" creationId="{9AB4EA08-A143-4571-880A-904528BA0DD8}"/>
          </ac:spMkLst>
        </pc:spChg>
        <pc:graphicFrameChg chg="add mod modGraphic">
          <ac:chgData name="Zane Jēkabsone" userId="ba45ae1a-1d50-43b0-a4c5-8dfd42466723" providerId="ADAL" clId="{D98E26C1-2B17-4CE7-A680-A691A1E8B329}" dt="2022-01-18T08:50:06.827" v="26" actId="2711"/>
          <ac:graphicFrameMkLst>
            <pc:docMk/>
            <pc:sldMk cId="2680728060" sldId="269"/>
            <ac:graphicFrameMk id="18" creationId="{B5D82E39-A832-4B0D-A3F1-C0A6ED34D456}"/>
          </ac:graphicFrameMkLst>
        </pc:graphicFrameChg>
      </pc:sldChg>
      <pc:sldChg chg="modSp new mod">
        <pc:chgData name="Zane Jēkabsone" userId="ba45ae1a-1d50-43b0-a4c5-8dfd42466723" providerId="ADAL" clId="{D98E26C1-2B17-4CE7-A680-A691A1E8B329}" dt="2022-01-24T07:44:39.438" v="419" actId="5793"/>
        <pc:sldMkLst>
          <pc:docMk/>
          <pc:sldMk cId="467575410" sldId="270"/>
        </pc:sldMkLst>
        <pc:spChg chg="mod">
          <ac:chgData name="Zane Jēkabsone" userId="ba45ae1a-1d50-43b0-a4c5-8dfd42466723" providerId="ADAL" clId="{D98E26C1-2B17-4CE7-A680-A691A1E8B329}" dt="2022-01-24T07:44:39.438" v="419" actId="5793"/>
          <ac:spMkLst>
            <pc:docMk/>
            <pc:sldMk cId="467575410" sldId="270"/>
            <ac:spMk id="3" creationId="{F664A5EC-604A-4EBA-A592-4E448E12E407}"/>
          </ac:spMkLst>
        </pc:spChg>
      </pc:sldChg>
      <pc:sldChg chg="new del">
        <pc:chgData name="Zane Jēkabsone" userId="ba45ae1a-1d50-43b0-a4c5-8dfd42466723" providerId="ADAL" clId="{D98E26C1-2B17-4CE7-A680-A691A1E8B329}" dt="2022-01-18T08:50:44.469" v="28" actId="680"/>
        <pc:sldMkLst>
          <pc:docMk/>
          <pc:sldMk cId="3223968699" sldId="270"/>
        </pc:sldMkLst>
      </pc:sldChg>
      <pc:sldChg chg="modSp new del mod">
        <pc:chgData name="Zane Jēkabsone" userId="ba45ae1a-1d50-43b0-a4c5-8dfd42466723" providerId="ADAL" clId="{D98E26C1-2B17-4CE7-A680-A691A1E8B329}" dt="2022-01-24T07:44:18.724" v="410" actId="47"/>
        <pc:sldMkLst>
          <pc:docMk/>
          <pc:sldMk cId="3879750551" sldId="270"/>
        </pc:sldMkLst>
        <pc:spChg chg="mod">
          <ac:chgData name="Zane Jēkabsone" userId="ba45ae1a-1d50-43b0-a4c5-8dfd42466723" providerId="ADAL" clId="{D98E26C1-2B17-4CE7-A680-A691A1E8B329}" dt="2022-01-18T08:50:51.209" v="30"/>
          <ac:spMkLst>
            <pc:docMk/>
            <pc:sldMk cId="3879750551" sldId="270"/>
            <ac:spMk id="6" creationId="{F0696072-7C55-44CD-81C9-942271AC8F4A}"/>
          </ac:spMkLst>
        </pc:spChg>
      </pc:sldChg>
      <pc:sldChg chg="modSp new mod">
        <pc:chgData name="Zane Jēkabsone" userId="ba45ae1a-1d50-43b0-a4c5-8dfd42466723" providerId="ADAL" clId="{D98E26C1-2B17-4CE7-A680-A691A1E8B329}" dt="2022-01-24T07:44:51.725" v="423" actId="5793"/>
        <pc:sldMkLst>
          <pc:docMk/>
          <pc:sldMk cId="398632525" sldId="271"/>
        </pc:sldMkLst>
        <pc:spChg chg="mod">
          <ac:chgData name="Zane Jēkabsone" userId="ba45ae1a-1d50-43b0-a4c5-8dfd42466723" providerId="ADAL" clId="{D98E26C1-2B17-4CE7-A680-A691A1E8B329}" dt="2022-01-24T07:44:51.725" v="423" actId="5793"/>
          <ac:spMkLst>
            <pc:docMk/>
            <pc:sldMk cId="398632525" sldId="271"/>
            <ac:spMk id="3" creationId="{83A3BD83-190A-47EF-A785-02D7A7FF81E1}"/>
          </ac:spMkLst>
        </pc:spChg>
      </pc:sldChg>
      <pc:sldChg chg="modSp new del mod">
        <pc:chgData name="Zane Jēkabsone" userId="ba45ae1a-1d50-43b0-a4c5-8dfd42466723" providerId="ADAL" clId="{D98E26C1-2B17-4CE7-A680-A691A1E8B329}" dt="2022-01-24T07:44:19.308" v="411" actId="47"/>
        <pc:sldMkLst>
          <pc:docMk/>
          <pc:sldMk cId="1458129193" sldId="271"/>
        </pc:sldMkLst>
        <pc:spChg chg="mod">
          <ac:chgData name="Zane Jēkabsone" userId="ba45ae1a-1d50-43b0-a4c5-8dfd42466723" providerId="ADAL" clId="{D98E26C1-2B17-4CE7-A680-A691A1E8B329}" dt="2022-01-18T08:51:17.203" v="32"/>
          <ac:spMkLst>
            <pc:docMk/>
            <pc:sldMk cId="1458129193" sldId="271"/>
            <ac:spMk id="6" creationId="{8A92C909-D316-447E-A9D7-9908BBABE5FE}"/>
          </ac:spMkLst>
        </pc:spChg>
      </pc:sldChg>
      <pc:sldChg chg="modSp new del mod ord">
        <pc:chgData name="Zane Jēkabsone" userId="ba45ae1a-1d50-43b0-a4c5-8dfd42466723" providerId="ADAL" clId="{D98E26C1-2B17-4CE7-A680-A691A1E8B329}" dt="2022-01-24T07:44:17.395" v="406" actId="47"/>
        <pc:sldMkLst>
          <pc:docMk/>
          <pc:sldMk cId="1346597357" sldId="272"/>
        </pc:sldMkLst>
        <pc:spChg chg="mod">
          <ac:chgData name="Zane Jēkabsone" userId="ba45ae1a-1d50-43b0-a4c5-8dfd42466723" providerId="ADAL" clId="{D98E26C1-2B17-4CE7-A680-A691A1E8B329}" dt="2022-01-18T08:55:42.925" v="40" actId="20577"/>
          <ac:spMkLst>
            <pc:docMk/>
            <pc:sldMk cId="1346597357" sldId="272"/>
            <ac:spMk id="2" creationId="{77E3AC0D-B3AF-4ECF-B1F4-2BA5A8BB5BCA}"/>
          </ac:spMkLst>
        </pc:spChg>
        <pc:spChg chg="mod">
          <ac:chgData name="Zane Jēkabsone" userId="ba45ae1a-1d50-43b0-a4c5-8dfd42466723" providerId="ADAL" clId="{D98E26C1-2B17-4CE7-A680-A691A1E8B329}" dt="2022-01-18T08:56:05.459" v="42" actId="27636"/>
          <ac:spMkLst>
            <pc:docMk/>
            <pc:sldMk cId="1346597357" sldId="272"/>
            <ac:spMk id="6" creationId="{64130823-7142-403E-9EFE-3A52473F5D54}"/>
          </ac:spMkLst>
        </pc:spChg>
      </pc:sldChg>
      <pc:sldChg chg="modSp new mod">
        <pc:chgData name="Zane Jēkabsone" userId="ba45ae1a-1d50-43b0-a4c5-8dfd42466723" providerId="ADAL" clId="{D98E26C1-2B17-4CE7-A680-A691A1E8B329}" dt="2022-01-24T07:44:56.679" v="425"/>
        <pc:sldMkLst>
          <pc:docMk/>
          <pc:sldMk cId="1792241641" sldId="272"/>
        </pc:sldMkLst>
        <pc:spChg chg="mod">
          <ac:chgData name="Zane Jēkabsone" userId="ba45ae1a-1d50-43b0-a4c5-8dfd42466723" providerId="ADAL" clId="{D98E26C1-2B17-4CE7-A680-A691A1E8B329}" dt="2022-01-24T07:44:56.679" v="425"/>
          <ac:spMkLst>
            <pc:docMk/>
            <pc:sldMk cId="1792241641" sldId="272"/>
            <ac:spMk id="3" creationId="{DCE19E56-2D2D-4501-B362-DEEE7265A17D}"/>
          </ac:spMkLst>
        </pc:spChg>
      </pc:sldChg>
      <pc:sldChg chg="modSp new del mod ord">
        <pc:chgData name="Zane Jēkabsone" userId="ba45ae1a-1d50-43b0-a4c5-8dfd42466723" providerId="ADAL" clId="{D98E26C1-2B17-4CE7-A680-A691A1E8B329}" dt="2022-01-18T10:12:16.044" v="392" actId="47"/>
        <pc:sldMkLst>
          <pc:docMk/>
          <pc:sldMk cId="2350216619" sldId="273"/>
        </pc:sldMkLst>
        <pc:spChg chg="mod">
          <ac:chgData name="Zane Jēkabsone" userId="ba45ae1a-1d50-43b0-a4c5-8dfd42466723" providerId="ADAL" clId="{D98E26C1-2B17-4CE7-A680-A691A1E8B329}" dt="2022-01-18T08:56:45.940" v="44"/>
          <ac:spMkLst>
            <pc:docMk/>
            <pc:sldMk cId="2350216619" sldId="273"/>
            <ac:spMk id="6" creationId="{9046D140-2721-45C8-95B6-E789F4FDF439}"/>
          </ac:spMkLst>
        </pc:spChg>
      </pc:sldChg>
      <pc:sldChg chg="modSp new del mod">
        <pc:chgData name="Zane Jēkabsone" userId="ba45ae1a-1d50-43b0-a4c5-8dfd42466723" providerId="ADAL" clId="{D98E26C1-2B17-4CE7-A680-A691A1E8B329}" dt="2022-01-24T07:44:16.828" v="405" actId="47"/>
        <pc:sldMkLst>
          <pc:docMk/>
          <pc:sldMk cId="3338980161" sldId="274"/>
        </pc:sldMkLst>
        <pc:spChg chg="mod">
          <ac:chgData name="Zane Jēkabsone" userId="ba45ae1a-1d50-43b0-a4c5-8dfd42466723" providerId="ADAL" clId="{D98E26C1-2B17-4CE7-A680-A691A1E8B329}" dt="2022-01-18T08:57:06.539" v="48"/>
          <ac:spMkLst>
            <pc:docMk/>
            <pc:sldMk cId="3338980161" sldId="274"/>
            <ac:spMk id="6" creationId="{6F7FD9FE-0112-43F9-9FF5-2329AD0DD5B6}"/>
          </ac:spMkLst>
        </pc:spChg>
      </pc:sldChg>
      <pc:sldChg chg="modSp new del mod">
        <pc:chgData name="Zane Jēkabsone" userId="ba45ae1a-1d50-43b0-a4c5-8dfd42466723" providerId="ADAL" clId="{D98E26C1-2B17-4CE7-A680-A691A1E8B329}" dt="2022-01-24T07:44:17.505" v="407" actId="47"/>
        <pc:sldMkLst>
          <pc:docMk/>
          <pc:sldMk cId="4224513545" sldId="275"/>
        </pc:sldMkLst>
        <pc:spChg chg="mod">
          <ac:chgData name="Zane Jēkabsone" userId="ba45ae1a-1d50-43b0-a4c5-8dfd42466723" providerId="ADAL" clId="{D98E26C1-2B17-4CE7-A680-A691A1E8B329}" dt="2022-01-18T08:58:50.760" v="54"/>
          <ac:spMkLst>
            <pc:docMk/>
            <pc:sldMk cId="4224513545" sldId="275"/>
            <ac:spMk id="6" creationId="{28ED91EE-713E-46A5-9521-C5441330529B}"/>
          </ac:spMkLst>
        </pc:spChg>
      </pc:sldChg>
      <pc:sldChg chg="new del">
        <pc:chgData name="Zane Jēkabsone" userId="ba45ae1a-1d50-43b0-a4c5-8dfd42466723" providerId="ADAL" clId="{D98E26C1-2B17-4CE7-A680-A691A1E8B329}" dt="2022-01-24T07:44:17.737" v="408" actId="47"/>
        <pc:sldMkLst>
          <pc:docMk/>
          <pc:sldMk cId="2977609344" sldId="276"/>
        </pc:sldMkLst>
      </pc:sldChg>
      <pc:sldChg chg="addSp delSp modSp new del mod ord modNotesTx">
        <pc:chgData name="Zane Jēkabsone" userId="ba45ae1a-1d50-43b0-a4c5-8dfd42466723" providerId="ADAL" clId="{D98E26C1-2B17-4CE7-A680-A691A1E8B329}" dt="2022-01-24T07:44:13.461" v="394" actId="47"/>
        <pc:sldMkLst>
          <pc:docMk/>
          <pc:sldMk cId="1302569723" sldId="277"/>
        </pc:sldMkLst>
        <pc:spChg chg="mod">
          <ac:chgData name="Zane Jēkabsone" userId="ba45ae1a-1d50-43b0-a4c5-8dfd42466723" providerId="ADAL" clId="{D98E26C1-2B17-4CE7-A680-A691A1E8B329}" dt="2022-01-18T09:54:41.697" v="342" actId="2711"/>
          <ac:spMkLst>
            <pc:docMk/>
            <pc:sldMk cId="1302569723" sldId="277"/>
            <ac:spMk id="2" creationId="{4451C55A-8423-453B-A4C0-1846A69B9405}"/>
          </ac:spMkLst>
        </pc:spChg>
        <pc:spChg chg="del">
          <ac:chgData name="Zane Jēkabsone" userId="ba45ae1a-1d50-43b0-a4c5-8dfd42466723" providerId="ADAL" clId="{D98E26C1-2B17-4CE7-A680-A691A1E8B329}" dt="2022-01-18T09:13:08.009" v="60"/>
          <ac:spMkLst>
            <pc:docMk/>
            <pc:sldMk cId="1302569723" sldId="277"/>
            <ac:spMk id="6" creationId="{756B4212-CD19-4C2D-B5E3-7E8A5C0F152A}"/>
          </ac:spMkLst>
        </pc:spChg>
        <pc:spChg chg="add mod">
          <ac:chgData name="Zane Jēkabsone" userId="ba45ae1a-1d50-43b0-a4c5-8dfd42466723" providerId="ADAL" clId="{D98E26C1-2B17-4CE7-A680-A691A1E8B329}" dt="2022-01-18T09:47:47.658" v="329"/>
          <ac:spMkLst>
            <pc:docMk/>
            <pc:sldMk cId="1302569723" sldId="277"/>
            <ac:spMk id="8" creationId="{3542897E-8349-4375-A1FC-9E9CEB5BC6DA}"/>
          </ac:spMkLst>
        </pc:spChg>
        <pc:graphicFrameChg chg="add mod">
          <ac:chgData name="Zane Jēkabsone" userId="ba45ae1a-1d50-43b0-a4c5-8dfd42466723" providerId="ADAL" clId="{D98E26C1-2B17-4CE7-A680-A691A1E8B329}" dt="2022-01-18T09:55:24.941" v="344" actId="14100"/>
          <ac:graphicFrameMkLst>
            <pc:docMk/>
            <pc:sldMk cId="1302569723" sldId="277"/>
            <ac:graphicFrameMk id="7" creationId="{0C9FBCCF-F7A8-42BE-9E65-00C9623863D3}"/>
          </ac:graphicFrameMkLst>
        </pc:graphicFrameChg>
      </pc:sldChg>
      <pc:sldChg chg="addSp delSp modSp new del mod modNotesTx">
        <pc:chgData name="Zane Jēkabsone" userId="ba45ae1a-1d50-43b0-a4c5-8dfd42466723" providerId="ADAL" clId="{D98E26C1-2B17-4CE7-A680-A691A1E8B329}" dt="2022-01-24T07:44:13.905" v="395" actId="47"/>
        <pc:sldMkLst>
          <pc:docMk/>
          <pc:sldMk cId="3716525318" sldId="278"/>
        </pc:sldMkLst>
        <pc:spChg chg="mod">
          <ac:chgData name="Zane Jēkabsone" userId="ba45ae1a-1d50-43b0-a4c5-8dfd42466723" providerId="ADAL" clId="{D98E26C1-2B17-4CE7-A680-A691A1E8B329}" dt="2022-01-18T09:14:52.725" v="72" actId="403"/>
          <ac:spMkLst>
            <pc:docMk/>
            <pc:sldMk cId="3716525318" sldId="278"/>
            <ac:spMk id="2" creationId="{8E3B304A-4652-4F0F-B4BF-65AA16420760}"/>
          </ac:spMkLst>
        </pc:spChg>
        <pc:spChg chg="mod">
          <ac:chgData name="Zane Jēkabsone" userId="ba45ae1a-1d50-43b0-a4c5-8dfd42466723" providerId="ADAL" clId="{D98E26C1-2B17-4CE7-A680-A691A1E8B329}" dt="2022-01-18T09:48:13.238" v="331"/>
          <ac:spMkLst>
            <pc:docMk/>
            <pc:sldMk cId="3716525318" sldId="278"/>
            <ac:spMk id="6" creationId="{5DA1F2B6-71D7-48C1-A0C4-FD1164F0DE54}"/>
          </ac:spMkLst>
        </pc:spChg>
        <pc:spChg chg="add del mod">
          <ac:chgData name="Zane Jēkabsone" userId="ba45ae1a-1d50-43b0-a4c5-8dfd42466723" providerId="ADAL" clId="{D98E26C1-2B17-4CE7-A680-A691A1E8B329}" dt="2022-01-18T09:47:41.760" v="327" actId="478"/>
          <ac:spMkLst>
            <pc:docMk/>
            <pc:sldMk cId="3716525318" sldId="278"/>
            <ac:spMk id="9" creationId="{3FFE6AFC-AA9B-4570-91F4-092DE75304EF}"/>
          </ac:spMkLst>
        </pc:spChg>
        <pc:spChg chg="add mod">
          <ac:chgData name="Zane Jēkabsone" userId="ba45ae1a-1d50-43b0-a4c5-8dfd42466723" providerId="ADAL" clId="{D98E26C1-2B17-4CE7-A680-A691A1E8B329}" dt="2022-01-18T09:48:22.048" v="334" actId="1076"/>
          <ac:spMkLst>
            <pc:docMk/>
            <pc:sldMk cId="3716525318" sldId="278"/>
            <ac:spMk id="11" creationId="{7C769095-C73E-4DEC-B494-BFB09D0837CF}"/>
          </ac:spMkLst>
        </pc:spChg>
        <pc:graphicFrameChg chg="add mod">
          <ac:chgData name="Zane Jēkabsone" userId="ba45ae1a-1d50-43b0-a4c5-8dfd42466723" providerId="ADAL" clId="{D98E26C1-2B17-4CE7-A680-A691A1E8B329}" dt="2022-01-18T09:55:34.673" v="345"/>
          <ac:graphicFrameMkLst>
            <pc:docMk/>
            <pc:sldMk cId="3716525318" sldId="278"/>
            <ac:graphicFrameMk id="7" creationId="{0C9FBCCF-F7A8-42BE-9E65-00C9623863D3}"/>
          </ac:graphicFrameMkLst>
        </pc:graphicFrameChg>
      </pc:sldChg>
      <pc:sldChg chg="addSp delSp modSp new del mod modNotesTx">
        <pc:chgData name="Zane Jēkabsone" userId="ba45ae1a-1d50-43b0-a4c5-8dfd42466723" providerId="ADAL" clId="{D98E26C1-2B17-4CE7-A680-A691A1E8B329}" dt="2022-01-24T07:44:14.284" v="396" actId="47"/>
        <pc:sldMkLst>
          <pc:docMk/>
          <pc:sldMk cId="3718516594" sldId="279"/>
        </pc:sldMkLst>
        <pc:spChg chg="mod">
          <ac:chgData name="Zane Jēkabsone" userId="ba45ae1a-1d50-43b0-a4c5-8dfd42466723" providerId="ADAL" clId="{D98E26C1-2B17-4CE7-A680-A691A1E8B329}" dt="2022-01-18T09:16:37.415" v="76" actId="27636"/>
          <ac:spMkLst>
            <pc:docMk/>
            <pc:sldMk cId="3718516594" sldId="279"/>
            <ac:spMk id="2" creationId="{800285D2-C04E-48D8-A178-80DB8DB63E64}"/>
          </ac:spMkLst>
        </pc:spChg>
        <pc:spChg chg="del">
          <ac:chgData name="Zane Jēkabsone" userId="ba45ae1a-1d50-43b0-a4c5-8dfd42466723" providerId="ADAL" clId="{D98E26C1-2B17-4CE7-A680-A691A1E8B329}" dt="2022-01-18T09:16:20.794" v="74"/>
          <ac:spMkLst>
            <pc:docMk/>
            <pc:sldMk cId="3718516594" sldId="279"/>
            <ac:spMk id="6" creationId="{3D05200B-EB9A-4CAB-8460-CE102EE69E63}"/>
          </ac:spMkLst>
        </pc:spChg>
        <pc:spChg chg="add mod">
          <ac:chgData name="Zane Jēkabsone" userId="ba45ae1a-1d50-43b0-a4c5-8dfd42466723" providerId="ADAL" clId="{D98E26C1-2B17-4CE7-A680-A691A1E8B329}" dt="2022-01-18T09:50:16.268" v="337" actId="1076"/>
          <ac:spMkLst>
            <pc:docMk/>
            <pc:sldMk cId="3718516594" sldId="279"/>
            <ac:spMk id="8" creationId="{50791ECE-AC47-4BA4-ACEA-15320ED48315}"/>
          </ac:spMkLst>
        </pc:spChg>
        <pc:graphicFrameChg chg="add mod">
          <ac:chgData name="Zane Jēkabsone" userId="ba45ae1a-1d50-43b0-a4c5-8dfd42466723" providerId="ADAL" clId="{D98E26C1-2B17-4CE7-A680-A691A1E8B329}" dt="2022-01-18T09:55:55.631" v="349"/>
          <ac:graphicFrameMkLst>
            <pc:docMk/>
            <pc:sldMk cId="3718516594" sldId="279"/>
            <ac:graphicFrameMk id="7" creationId="{0C9FBCCF-F7A8-42BE-9E65-00C9623863D3}"/>
          </ac:graphicFrameMkLst>
        </pc:graphicFrameChg>
      </pc:sldChg>
      <pc:sldChg chg="addSp delSp modSp new del mod">
        <pc:chgData name="Zane Jēkabsone" userId="ba45ae1a-1d50-43b0-a4c5-8dfd42466723" providerId="ADAL" clId="{D98E26C1-2B17-4CE7-A680-A691A1E8B329}" dt="2022-01-24T07:44:14.594" v="397" actId="47"/>
        <pc:sldMkLst>
          <pc:docMk/>
          <pc:sldMk cId="3293122696" sldId="280"/>
        </pc:sldMkLst>
        <pc:spChg chg="mod">
          <ac:chgData name="Zane Jēkabsone" userId="ba45ae1a-1d50-43b0-a4c5-8dfd42466723" providerId="ADAL" clId="{D98E26C1-2B17-4CE7-A680-A691A1E8B329}" dt="2022-01-18T09:31:23.865" v="310" actId="20577"/>
          <ac:spMkLst>
            <pc:docMk/>
            <pc:sldMk cId="3293122696" sldId="280"/>
            <ac:spMk id="2" creationId="{EF559B8B-E7CF-4D58-9E06-6D5524CF6061}"/>
          </ac:spMkLst>
        </pc:spChg>
        <pc:spChg chg="del">
          <ac:chgData name="Zane Jēkabsone" userId="ba45ae1a-1d50-43b0-a4c5-8dfd42466723" providerId="ADAL" clId="{D98E26C1-2B17-4CE7-A680-A691A1E8B329}" dt="2022-01-18T09:21:10.835" v="78"/>
          <ac:spMkLst>
            <pc:docMk/>
            <pc:sldMk cId="3293122696" sldId="280"/>
            <ac:spMk id="6" creationId="{910131E5-8A04-4225-8E2C-1B708B31E164}"/>
          </ac:spMkLst>
        </pc:spChg>
        <pc:spChg chg="add mod">
          <ac:chgData name="Zane Jēkabsone" userId="ba45ae1a-1d50-43b0-a4c5-8dfd42466723" providerId="ADAL" clId="{D98E26C1-2B17-4CE7-A680-A691A1E8B329}" dt="2022-01-18T09:50:25.963" v="340"/>
          <ac:spMkLst>
            <pc:docMk/>
            <pc:sldMk cId="3293122696" sldId="280"/>
            <ac:spMk id="8" creationId="{5C59FF18-1D71-481A-B186-3DB33281788F}"/>
          </ac:spMkLst>
        </pc:spChg>
        <pc:graphicFrameChg chg="add mod">
          <ac:chgData name="Zane Jēkabsone" userId="ba45ae1a-1d50-43b0-a4c5-8dfd42466723" providerId="ADAL" clId="{D98E26C1-2B17-4CE7-A680-A691A1E8B329}" dt="2022-01-18T09:55:48.819" v="348"/>
          <ac:graphicFrameMkLst>
            <pc:docMk/>
            <pc:sldMk cId="3293122696" sldId="280"/>
            <ac:graphicFrameMk id="7" creationId="{0C9FBCCF-F7A8-42BE-9E65-00C9623863D3}"/>
          </ac:graphicFrameMkLst>
        </pc:graphicFrameChg>
      </pc:sldChg>
      <pc:sldChg chg="addSp delSp modSp new del mod">
        <pc:chgData name="Zane Jēkabsone" userId="ba45ae1a-1d50-43b0-a4c5-8dfd42466723" providerId="ADAL" clId="{D98E26C1-2B17-4CE7-A680-A691A1E8B329}" dt="2022-01-24T07:44:14.863" v="398" actId="47"/>
        <pc:sldMkLst>
          <pc:docMk/>
          <pc:sldMk cId="1995294556" sldId="281"/>
        </pc:sldMkLst>
        <pc:spChg chg="mod">
          <ac:chgData name="Zane Jēkabsone" userId="ba45ae1a-1d50-43b0-a4c5-8dfd42466723" providerId="ADAL" clId="{D98E26C1-2B17-4CE7-A680-A691A1E8B329}" dt="2022-01-18T09:31:16.148" v="295" actId="20577"/>
          <ac:spMkLst>
            <pc:docMk/>
            <pc:sldMk cId="1995294556" sldId="281"/>
            <ac:spMk id="2" creationId="{D39B2F9C-D848-4534-A58C-6C701A111128}"/>
          </ac:spMkLst>
        </pc:spChg>
        <pc:spChg chg="del">
          <ac:chgData name="Zane Jēkabsone" userId="ba45ae1a-1d50-43b0-a4c5-8dfd42466723" providerId="ADAL" clId="{D98E26C1-2B17-4CE7-A680-A691A1E8B329}" dt="2022-01-18T09:56:40.351" v="356" actId="478"/>
          <ac:spMkLst>
            <pc:docMk/>
            <pc:sldMk cId="1995294556" sldId="281"/>
            <ac:spMk id="6" creationId="{C6D0B682-9BA0-4E0A-900C-65F17733ACF3}"/>
          </ac:spMkLst>
        </pc:spChg>
        <pc:graphicFrameChg chg="add mod">
          <ac:chgData name="Zane Jēkabsone" userId="ba45ae1a-1d50-43b0-a4c5-8dfd42466723" providerId="ADAL" clId="{D98E26C1-2B17-4CE7-A680-A691A1E8B329}" dt="2022-01-18T10:10:05.043" v="378" actId="1076"/>
          <ac:graphicFrameMkLst>
            <pc:docMk/>
            <pc:sldMk cId="1995294556" sldId="281"/>
            <ac:graphicFrameMk id="7" creationId="{0C9FBCCF-F7A8-42BE-9E65-00C9623863D3}"/>
          </ac:graphicFrameMkLst>
        </pc:graphicFrameChg>
      </pc:sldChg>
      <pc:sldChg chg="addSp modSp new del mod">
        <pc:chgData name="Zane Jēkabsone" userId="ba45ae1a-1d50-43b0-a4c5-8dfd42466723" providerId="ADAL" clId="{D98E26C1-2B17-4CE7-A680-A691A1E8B329}" dt="2022-01-24T07:44:15.353" v="400" actId="47"/>
        <pc:sldMkLst>
          <pc:docMk/>
          <pc:sldMk cId="892798391" sldId="282"/>
        </pc:sldMkLst>
        <pc:spChg chg="mod">
          <ac:chgData name="Zane Jēkabsone" userId="ba45ae1a-1d50-43b0-a4c5-8dfd42466723" providerId="ADAL" clId="{D98E26C1-2B17-4CE7-A680-A691A1E8B329}" dt="2022-01-18T09:30:58.033" v="249" actId="20577"/>
          <ac:spMkLst>
            <pc:docMk/>
            <pc:sldMk cId="892798391" sldId="282"/>
            <ac:spMk id="2" creationId="{C7847A36-BF1C-43C1-908C-DA077545569C}"/>
          </ac:spMkLst>
        </pc:spChg>
        <pc:graphicFrameChg chg="add mod">
          <ac:chgData name="Zane Jēkabsone" userId="ba45ae1a-1d50-43b0-a4c5-8dfd42466723" providerId="ADAL" clId="{D98E26C1-2B17-4CE7-A680-A691A1E8B329}" dt="2022-01-19T12:58:33.776" v="393" actId="1076"/>
          <ac:graphicFrameMkLst>
            <pc:docMk/>
            <pc:sldMk cId="892798391" sldId="282"/>
            <ac:graphicFrameMk id="7" creationId="{0C9FBCCF-F7A8-42BE-9E65-00C9623863D3}"/>
          </ac:graphicFrameMkLst>
        </pc:graphicFrameChg>
      </pc:sldChg>
      <pc:sldChg chg="addSp delSp modSp new del mod ord">
        <pc:chgData name="Zane Jēkabsone" userId="ba45ae1a-1d50-43b0-a4c5-8dfd42466723" providerId="ADAL" clId="{D98E26C1-2B17-4CE7-A680-A691A1E8B329}" dt="2022-01-24T07:44:15.081" v="399" actId="47"/>
        <pc:sldMkLst>
          <pc:docMk/>
          <pc:sldMk cId="1813494503" sldId="283"/>
        </pc:sldMkLst>
        <pc:spChg chg="mod">
          <ac:chgData name="Zane Jēkabsone" userId="ba45ae1a-1d50-43b0-a4c5-8dfd42466723" providerId="ADAL" clId="{D98E26C1-2B17-4CE7-A680-A691A1E8B329}" dt="2022-01-18T09:31:07.009" v="271" actId="20577"/>
          <ac:spMkLst>
            <pc:docMk/>
            <pc:sldMk cId="1813494503" sldId="283"/>
            <ac:spMk id="2" creationId="{EABED767-78A6-4E0F-9192-F37ACD72387E}"/>
          </ac:spMkLst>
        </pc:spChg>
        <pc:spChg chg="del">
          <ac:chgData name="Zane Jēkabsone" userId="ba45ae1a-1d50-43b0-a4c5-8dfd42466723" providerId="ADAL" clId="{D98E26C1-2B17-4CE7-A680-A691A1E8B329}" dt="2022-01-18T09:24:23.566" v="95"/>
          <ac:spMkLst>
            <pc:docMk/>
            <pc:sldMk cId="1813494503" sldId="283"/>
            <ac:spMk id="6" creationId="{14B29D93-3E6C-43FF-844F-BF34C6D3B0AD}"/>
          </ac:spMkLst>
        </pc:spChg>
        <pc:graphicFrameChg chg="add mod">
          <ac:chgData name="Zane Jēkabsone" userId="ba45ae1a-1d50-43b0-a4c5-8dfd42466723" providerId="ADAL" clId="{D98E26C1-2B17-4CE7-A680-A691A1E8B329}" dt="2022-01-18T10:09:45.096" v="375" actId="2711"/>
          <ac:graphicFrameMkLst>
            <pc:docMk/>
            <pc:sldMk cId="1813494503" sldId="283"/>
            <ac:graphicFrameMk id="7" creationId="{0C9FBCCF-F7A8-42BE-9E65-00C9623863D3}"/>
          </ac:graphicFrameMkLst>
        </pc:graphicFrameChg>
      </pc:sldChg>
      <pc:sldChg chg="addSp delSp modSp new del mod">
        <pc:chgData name="Zane Jēkabsone" userId="ba45ae1a-1d50-43b0-a4c5-8dfd42466723" providerId="ADAL" clId="{D98E26C1-2B17-4CE7-A680-A691A1E8B329}" dt="2022-01-24T07:44:15.622" v="401" actId="47"/>
        <pc:sldMkLst>
          <pc:docMk/>
          <pc:sldMk cId="998635070" sldId="284"/>
        </pc:sldMkLst>
        <pc:spChg chg="mod">
          <ac:chgData name="Zane Jēkabsone" userId="ba45ae1a-1d50-43b0-a4c5-8dfd42466723" providerId="ADAL" clId="{D98E26C1-2B17-4CE7-A680-A691A1E8B329}" dt="2022-01-18T09:30:51.027" v="234" actId="20577"/>
          <ac:spMkLst>
            <pc:docMk/>
            <pc:sldMk cId="998635070" sldId="284"/>
            <ac:spMk id="2" creationId="{2B138E83-4D3E-4696-8AA9-0C980D95202C}"/>
          </ac:spMkLst>
        </pc:spChg>
        <pc:spChg chg="del">
          <ac:chgData name="Zane Jēkabsone" userId="ba45ae1a-1d50-43b0-a4c5-8dfd42466723" providerId="ADAL" clId="{D98E26C1-2B17-4CE7-A680-A691A1E8B329}" dt="2022-01-18T09:26:30.183" v="112"/>
          <ac:spMkLst>
            <pc:docMk/>
            <pc:sldMk cId="998635070" sldId="284"/>
            <ac:spMk id="6" creationId="{88D801E4-9230-4B58-B740-1ECA2A8FEB2B}"/>
          </ac:spMkLst>
        </pc:spChg>
        <pc:graphicFrameChg chg="add mod">
          <ac:chgData name="Zane Jēkabsone" userId="ba45ae1a-1d50-43b0-a4c5-8dfd42466723" providerId="ADAL" clId="{D98E26C1-2B17-4CE7-A680-A691A1E8B329}" dt="2022-01-18T10:10:39.129" v="382" actId="2711"/>
          <ac:graphicFrameMkLst>
            <pc:docMk/>
            <pc:sldMk cId="998635070" sldId="284"/>
            <ac:graphicFrameMk id="7" creationId="{0C9FBCCF-F7A8-42BE-9E65-00C9623863D3}"/>
          </ac:graphicFrameMkLst>
        </pc:graphicFrameChg>
      </pc:sldChg>
      <pc:sldChg chg="addSp delSp modSp add del mod">
        <pc:chgData name="Zane Jēkabsone" userId="ba45ae1a-1d50-43b0-a4c5-8dfd42466723" providerId="ADAL" clId="{D98E26C1-2B17-4CE7-A680-A691A1E8B329}" dt="2022-01-24T07:44:15.894" v="402" actId="47"/>
        <pc:sldMkLst>
          <pc:docMk/>
          <pc:sldMk cId="79297234" sldId="285"/>
        </pc:sldMkLst>
        <pc:spChg chg="mod">
          <ac:chgData name="Zane Jēkabsone" userId="ba45ae1a-1d50-43b0-a4c5-8dfd42466723" providerId="ADAL" clId="{D98E26C1-2B17-4CE7-A680-A691A1E8B329}" dt="2022-01-18T09:30:43.300" v="215" actId="20577"/>
          <ac:spMkLst>
            <pc:docMk/>
            <pc:sldMk cId="79297234" sldId="285"/>
            <ac:spMk id="2" creationId="{2B138E83-4D3E-4696-8AA9-0C980D95202C}"/>
          </ac:spMkLst>
        </pc:spChg>
        <pc:spChg chg="add del mod">
          <ac:chgData name="Zane Jēkabsone" userId="ba45ae1a-1d50-43b0-a4c5-8dfd42466723" providerId="ADAL" clId="{D98E26C1-2B17-4CE7-A680-A691A1E8B329}" dt="2022-01-18T09:27:53.874" v="120"/>
          <ac:spMkLst>
            <pc:docMk/>
            <pc:sldMk cId="79297234" sldId="285"/>
            <ac:spMk id="8" creationId="{523B2CB6-DB32-4A60-ACF9-B9C337D165C4}"/>
          </ac:spMkLst>
        </pc:spChg>
        <pc:graphicFrameChg chg="add del mod">
          <ac:chgData name="Zane Jēkabsone" userId="ba45ae1a-1d50-43b0-a4c5-8dfd42466723" providerId="ADAL" clId="{D98E26C1-2B17-4CE7-A680-A691A1E8B329}" dt="2022-01-18T10:10:49.154" v="384" actId="255"/>
          <ac:graphicFrameMkLst>
            <pc:docMk/>
            <pc:sldMk cId="79297234" sldId="285"/>
            <ac:graphicFrameMk id="7" creationId="{0C9FBCCF-F7A8-42BE-9E65-00C9623863D3}"/>
          </ac:graphicFrameMkLst>
        </pc:graphicFrameChg>
      </pc:sldChg>
      <pc:sldChg chg="addSp delSp modSp new del mod">
        <pc:chgData name="Zane Jēkabsone" userId="ba45ae1a-1d50-43b0-a4c5-8dfd42466723" providerId="ADAL" clId="{D98E26C1-2B17-4CE7-A680-A691A1E8B329}" dt="2022-01-24T07:44:15.985" v="403" actId="47"/>
        <pc:sldMkLst>
          <pc:docMk/>
          <pc:sldMk cId="2852290314" sldId="286"/>
        </pc:sldMkLst>
        <pc:spChg chg="mod">
          <ac:chgData name="Zane Jēkabsone" userId="ba45ae1a-1d50-43b0-a4c5-8dfd42466723" providerId="ADAL" clId="{D98E26C1-2B17-4CE7-A680-A691A1E8B329}" dt="2022-01-18T09:30:34.468" v="185" actId="20577"/>
          <ac:spMkLst>
            <pc:docMk/>
            <pc:sldMk cId="2852290314" sldId="286"/>
            <ac:spMk id="2" creationId="{5BA86FE1-0FC8-470D-8709-8776FEAB0EC6}"/>
          </ac:spMkLst>
        </pc:spChg>
        <pc:spChg chg="del">
          <ac:chgData name="Zane Jēkabsone" userId="ba45ae1a-1d50-43b0-a4c5-8dfd42466723" providerId="ADAL" clId="{D98E26C1-2B17-4CE7-A680-A691A1E8B329}" dt="2022-01-18T09:28:48.521" v="126"/>
          <ac:spMkLst>
            <pc:docMk/>
            <pc:sldMk cId="2852290314" sldId="286"/>
            <ac:spMk id="6" creationId="{BFEB4D7C-894D-4548-B7F9-4C6DF3E241EC}"/>
          </ac:spMkLst>
        </pc:spChg>
        <pc:graphicFrameChg chg="add mod">
          <ac:chgData name="Zane Jēkabsone" userId="ba45ae1a-1d50-43b0-a4c5-8dfd42466723" providerId="ADAL" clId="{D98E26C1-2B17-4CE7-A680-A691A1E8B329}" dt="2022-01-18T09:57:09.443" v="361"/>
          <ac:graphicFrameMkLst>
            <pc:docMk/>
            <pc:sldMk cId="2852290314" sldId="286"/>
            <ac:graphicFrameMk id="7" creationId="{0C9FBCCF-F7A8-42BE-9E65-00C9623863D3}"/>
          </ac:graphicFrameMkLst>
        </pc:graphicFrameChg>
      </pc:sldChg>
      <pc:sldChg chg="addSp delSp modSp new del mod">
        <pc:chgData name="Zane Jēkabsone" userId="ba45ae1a-1d50-43b0-a4c5-8dfd42466723" providerId="ADAL" clId="{D98E26C1-2B17-4CE7-A680-A691A1E8B329}" dt="2022-01-24T07:44:16.555" v="404" actId="47"/>
        <pc:sldMkLst>
          <pc:docMk/>
          <pc:sldMk cId="1102463312" sldId="287"/>
        </pc:sldMkLst>
        <pc:spChg chg="mod">
          <ac:chgData name="Zane Jēkabsone" userId="ba45ae1a-1d50-43b0-a4c5-8dfd42466723" providerId="ADAL" clId="{D98E26C1-2B17-4CE7-A680-A691A1E8B329}" dt="2022-01-18T09:30:27.048" v="168" actId="20577"/>
          <ac:spMkLst>
            <pc:docMk/>
            <pc:sldMk cId="1102463312" sldId="287"/>
            <ac:spMk id="2" creationId="{27464D54-BD06-478B-89AD-4980FCB191F3}"/>
          </ac:spMkLst>
        </pc:spChg>
        <pc:spChg chg="del">
          <ac:chgData name="Zane Jēkabsone" userId="ba45ae1a-1d50-43b0-a4c5-8dfd42466723" providerId="ADAL" clId="{D98E26C1-2B17-4CE7-A680-A691A1E8B329}" dt="2022-01-18T09:29:40.026" v="132"/>
          <ac:spMkLst>
            <pc:docMk/>
            <pc:sldMk cId="1102463312" sldId="287"/>
            <ac:spMk id="6" creationId="{74046FDB-876E-489D-ABB5-A791303929C7}"/>
          </ac:spMkLst>
        </pc:spChg>
        <pc:graphicFrameChg chg="add mod">
          <ac:chgData name="Zane Jēkabsone" userId="ba45ae1a-1d50-43b0-a4c5-8dfd42466723" providerId="ADAL" clId="{D98E26C1-2B17-4CE7-A680-A691A1E8B329}" dt="2022-01-18T09:57:13.582" v="362"/>
          <ac:graphicFrameMkLst>
            <pc:docMk/>
            <pc:sldMk cId="1102463312" sldId="287"/>
            <ac:graphicFrameMk id="7" creationId="{0C9FBCCF-F7A8-42BE-9E65-00C9623863D3}"/>
          </ac:graphicFrameMkLst>
        </pc:graphicFrameChg>
      </pc:sldChg>
    </pc:docChg>
  </pc:docChgLst>
  <pc:docChgLst>
    <pc:chgData name="Inga Liepa" userId="S::inga.liepa@sif.gov.lv::d84c561f-e789-411f-a370-09e4c19b592b" providerId="AD" clId="Web-{F0A2F874-9440-446E-A96B-DB410E3BA158}"/>
    <pc:docChg chg="modSld">
      <pc:chgData name="Inga Liepa" userId="S::inga.liepa@sif.gov.lv::d84c561f-e789-411f-a370-09e4c19b592b" providerId="AD" clId="Web-{F0A2F874-9440-446E-A96B-DB410E3BA158}" dt="2022-01-25T16:14:44.936" v="1"/>
      <pc:docMkLst>
        <pc:docMk/>
      </pc:docMkLst>
      <pc:sldChg chg="addSp">
        <pc:chgData name="Inga Liepa" userId="S::inga.liepa@sif.gov.lv::d84c561f-e789-411f-a370-09e4c19b592b" providerId="AD" clId="Web-{F0A2F874-9440-446E-A96B-DB410E3BA158}" dt="2022-01-25T16:14:44.936" v="1"/>
        <pc:sldMkLst>
          <pc:docMk/>
          <pc:sldMk cId="467575410" sldId="270"/>
        </pc:sldMkLst>
        <pc:spChg chg="add">
          <ac:chgData name="Inga Liepa" userId="S::inga.liepa@sif.gov.lv::d84c561f-e789-411f-a370-09e4c19b592b" providerId="AD" clId="Web-{F0A2F874-9440-446E-A96B-DB410E3BA158}" dt="2022-01-25T16:14:43.248" v="0"/>
          <ac:spMkLst>
            <pc:docMk/>
            <pc:sldMk cId="467575410" sldId="270"/>
            <ac:spMk id="7" creationId="{F63BD59F-4F7E-42BD-8BEB-98836AD3321E}"/>
          </ac:spMkLst>
        </pc:spChg>
        <pc:spChg chg="add">
          <ac:chgData name="Inga Liepa" userId="S::inga.liepa@sif.gov.lv::d84c561f-e789-411f-a370-09e4c19b592b" providerId="AD" clId="Web-{F0A2F874-9440-446E-A96B-DB410E3BA158}" dt="2022-01-25T16:14:44.936" v="1"/>
          <ac:spMkLst>
            <pc:docMk/>
            <pc:sldMk cId="467575410" sldId="270"/>
            <ac:spMk id="8" creationId="{327354EB-539A-41D6-85FD-6B0418DCD9E0}"/>
          </ac:spMkLst>
        </pc:spChg>
      </pc:sldChg>
    </pc:docChg>
  </pc:docChgLst>
  <pc:docChgLst>
    <pc:chgData name="Santa Barone-Upeniece" userId="S::santa.barone-upeniece@sif.gov.lv::1a27b4a0-cc9c-4e0c-81cf-47021761a91a" providerId="AD" clId="Web-{CBE87FC5-9802-FD87-3FA0-F201E1001DCD}"/>
    <pc:docChg chg="modSld">
      <pc:chgData name="Santa Barone-Upeniece" userId="S::santa.barone-upeniece@sif.gov.lv::1a27b4a0-cc9c-4e0c-81cf-47021761a91a" providerId="AD" clId="Web-{CBE87FC5-9802-FD87-3FA0-F201E1001DCD}" dt="2022-01-30T16:39:55.525" v="9" actId="20577"/>
      <pc:docMkLst>
        <pc:docMk/>
      </pc:docMkLst>
      <pc:sldChg chg="addSp delSp modSp">
        <pc:chgData name="Santa Barone-Upeniece" userId="S::santa.barone-upeniece@sif.gov.lv::1a27b4a0-cc9c-4e0c-81cf-47021761a91a" providerId="AD" clId="Web-{CBE87FC5-9802-FD87-3FA0-F201E1001DCD}" dt="2022-01-30T16:39:11.822" v="4"/>
        <pc:sldMkLst>
          <pc:docMk/>
          <pc:sldMk cId="3140550482" sldId="267"/>
        </pc:sldMkLst>
        <pc:spChg chg="add del mod">
          <ac:chgData name="Santa Barone-Upeniece" userId="S::santa.barone-upeniece@sif.gov.lv::1a27b4a0-cc9c-4e0c-81cf-47021761a91a" providerId="AD" clId="Web-{CBE87FC5-9802-FD87-3FA0-F201E1001DCD}" dt="2022-01-30T16:39:11.822" v="4"/>
          <ac:spMkLst>
            <pc:docMk/>
            <pc:sldMk cId="3140550482" sldId="267"/>
            <ac:spMk id="7" creationId="{AD886E7C-71D1-40D9-B546-B5391F665062}"/>
          </ac:spMkLst>
        </pc:spChg>
        <pc:spChg chg="add del">
          <ac:chgData name="Santa Barone-Upeniece" userId="S::santa.barone-upeniece@sif.gov.lv::1a27b4a0-cc9c-4e0c-81cf-47021761a91a" providerId="AD" clId="Web-{CBE87FC5-9802-FD87-3FA0-F201E1001DCD}" dt="2022-01-30T16:39:09.103" v="2"/>
          <ac:spMkLst>
            <pc:docMk/>
            <pc:sldMk cId="3140550482" sldId="267"/>
            <ac:spMk id="8" creationId="{30C5DB40-FF1E-4CAE-8F9E-F8EC826B6540}"/>
          </ac:spMkLst>
        </pc:spChg>
      </pc:sldChg>
      <pc:sldChg chg="modSp">
        <pc:chgData name="Santa Barone-Upeniece" userId="S::santa.barone-upeniece@sif.gov.lv::1a27b4a0-cc9c-4e0c-81cf-47021761a91a" providerId="AD" clId="Web-{CBE87FC5-9802-FD87-3FA0-F201E1001DCD}" dt="2022-01-30T16:39:55.525" v="9" actId="20577"/>
        <pc:sldMkLst>
          <pc:docMk/>
          <pc:sldMk cId="1851758725" sldId="320"/>
        </pc:sldMkLst>
        <pc:graphicFrameChg chg="modGraphic">
          <ac:chgData name="Santa Barone-Upeniece" userId="S::santa.barone-upeniece@sif.gov.lv::1a27b4a0-cc9c-4e0c-81cf-47021761a91a" providerId="AD" clId="Web-{CBE87FC5-9802-FD87-3FA0-F201E1001DCD}" dt="2022-01-30T16:39:55.525" v="9" actId="20577"/>
          <ac:graphicFrameMkLst>
            <pc:docMk/>
            <pc:sldMk cId="1851758725" sldId="320"/>
            <ac:graphicFrameMk id="8" creationId="{0E158AEA-F346-4A67-AE13-0B238BD65940}"/>
          </ac:graphicFrameMkLst>
        </pc:graphicFrameChg>
      </pc:sldChg>
    </pc:docChg>
  </pc:docChgLst>
  <pc:docChgLst>
    <pc:chgData name="Zane Jēkabsone" userId="ba45ae1a-1d50-43b0-a4c5-8dfd42466723" providerId="ADAL" clId="{050FD85E-C69B-465B-A082-B03B3A6D7B42}"/>
    <pc:docChg chg="undo custSel addSld delSld modSld">
      <pc:chgData name="Zane Jēkabsone" userId="ba45ae1a-1d50-43b0-a4c5-8dfd42466723" providerId="ADAL" clId="{050FD85E-C69B-465B-A082-B03B3A6D7B42}" dt="2021-05-24T15:23:49.252" v="6" actId="478"/>
      <pc:docMkLst>
        <pc:docMk/>
      </pc:docMkLst>
      <pc:sldChg chg="modSp mod">
        <pc:chgData name="Zane Jēkabsone" userId="ba45ae1a-1d50-43b0-a4c5-8dfd42466723" providerId="ADAL" clId="{050FD85E-C69B-465B-A082-B03B3A6D7B42}" dt="2021-05-24T15:22:49.300" v="0" actId="1076"/>
        <pc:sldMkLst>
          <pc:docMk/>
          <pc:sldMk cId="4222445801" sldId="260"/>
        </pc:sldMkLst>
        <pc:spChg chg="mod">
          <ac:chgData name="Zane Jēkabsone" userId="ba45ae1a-1d50-43b0-a4c5-8dfd42466723" providerId="ADAL" clId="{050FD85E-C69B-465B-A082-B03B3A6D7B42}" dt="2021-05-24T15:22:49.300" v="0" actId="1076"/>
          <ac:spMkLst>
            <pc:docMk/>
            <pc:sldMk cId="4222445801" sldId="260"/>
            <ac:spMk id="44" creationId="{F68EAB05-4795-E940-8CD6-78CC24F092E7}"/>
          </ac:spMkLst>
        </pc:spChg>
      </pc:sldChg>
      <pc:sldChg chg="del">
        <pc:chgData name="Zane Jēkabsone" userId="ba45ae1a-1d50-43b0-a4c5-8dfd42466723" providerId="ADAL" clId="{050FD85E-C69B-465B-A082-B03B3A6D7B42}" dt="2021-05-24T15:23:12.725" v="1" actId="47"/>
        <pc:sldMkLst>
          <pc:docMk/>
          <pc:sldMk cId="706860240" sldId="263"/>
        </pc:sldMkLst>
      </pc:sldChg>
      <pc:sldChg chg="delSp modSp mod modClrScheme chgLayout">
        <pc:chgData name="Zane Jēkabsone" userId="ba45ae1a-1d50-43b0-a4c5-8dfd42466723" providerId="ADAL" clId="{050FD85E-C69B-465B-A082-B03B3A6D7B42}" dt="2021-05-24T15:23:49.252" v="6" actId="478"/>
        <pc:sldMkLst>
          <pc:docMk/>
          <pc:sldMk cId="639597083" sldId="264"/>
        </pc:sldMkLst>
        <pc:spChg chg="mod ord">
          <ac:chgData name="Zane Jēkabsone" userId="ba45ae1a-1d50-43b0-a4c5-8dfd42466723" providerId="ADAL" clId="{050FD85E-C69B-465B-A082-B03B3A6D7B42}" dt="2021-05-24T15:23:27.868" v="4" actId="700"/>
          <ac:spMkLst>
            <pc:docMk/>
            <pc:sldMk cId="639597083" sldId="264"/>
            <ac:spMk id="3" creationId="{1639E918-A3D6-B443-BB67-979E73C1578F}"/>
          </ac:spMkLst>
        </pc:spChg>
        <pc:spChg chg="del mod ord">
          <ac:chgData name="Zane Jēkabsone" userId="ba45ae1a-1d50-43b0-a4c5-8dfd42466723" providerId="ADAL" clId="{050FD85E-C69B-465B-A082-B03B3A6D7B42}" dt="2021-05-24T15:23:39.006" v="5" actId="478"/>
          <ac:spMkLst>
            <pc:docMk/>
            <pc:sldMk cId="639597083" sldId="264"/>
            <ac:spMk id="4" creationId="{E0E53B16-D1C0-F44C-B4AB-56157BB46E42}"/>
          </ac:spMkLst>
        </pc:spChg>
        <pc:spChg chg="mod ord">
          <ac:chgData name="Zane Jēkabsone" userId="ba45ae1a-1d50-43b0-a4c5-8dfd42466723" providerId="ADAL" clId="{050FD85E-C69B-465B-A082-B03B3A6D7B42}" dt="2021-05-24T15:23:27.868" v="4" actId="700"/>
          <ac:spMkLst>
            <pc:docMk/>
            <pc:sldMk cId="639597083" sldId="264"/>
            <ac:spMk id="5" creationId="{FC05DAFB-CB69-CA49-B33D-03482478F221}"/>
          </ac:spMkLst>
        </pc:spChg>
        <pc:spChg chg="mod ord">
          <ac:chgData name="Zane Jēkabsone" userId="ba45ae1a-1d50-43b0-a4c5-8dfd42466723" providerId="ADAL" clId="{050FD85E-C69B-465B-A082-B03B3A6D7B42}" dt="2021-05-24T15:23:27.868" v="4" actId="700"/>
          <ac:spMkLst>
            <pc:docMk/>
            <pc:sldMk cId="639597083" sldId="264"/>
            <ac:spMk id="6" creationId="{98EE3E48-9D89-ED42-B41D-455BAA34243D}"/>
          </ac:spMkLst>
        </pc:spChg>
        <pc:spChg chg="mod ord">
          <ac:chgData name="Zane Jēkabsone" userId="ba45ae1a-1d50-43b0-a4c5-8dfd42466723" providerId="ADAL" clId="{050FD85E-C69B-465B-A082-B03B3A6D7B42}" dt="2021-05-24T15:23:27.868" v="4" actId="700"/>
          <ac:spMkLst>
            <pc:docMk/>
            <pc:sldMk cId="639597083" sldId="264"/>
            <ac:spMk id="7" creationId="{BBAF2D06-079A-F14E-A0A2-546E00B59748}"/>
          </ac:spMkLst>
        </pc:spChg>
        <pc:graphicFrameChg chg="del mod ord">
          <ac:chgData name="Zane Jēkabsone" userId="ba45ae1a-1d50-43b0-a4c5-8dfd42466723" providerId="ADAL" clId="{050FD85E-C69B-465B-A082-B03B3A6D7B42}" dt="2021-05-24T15:23:49.252" v="6" actId="478"/>
          <ac:graphicFrameMkLst>
            <pc:docMk/>
            <pc:sldMk cId="639597083" sldId="264"/>
            <ac:graphicFrameMk id="9" creationId="{CD37E4FE-AFC9-044D-928D-94B52D8FB4F9}"/>
          </ac:graphicFrameMkLst>
        </pc:graphicFrameChg>
      </pc:sldChg>
      <pc:sldChg chg="new del">
        <pc:chgData name="Zane Jēkabsone" userId="ba45ae1a-1d50-43b0-a4c5-8dfd42466723" providerId="ADAL" clId="{050FD85E-C69B-465B-A082-B03B3A6D7B42}" dt="2021-05-24T15:23:23.578" v="3" actId="680"/>
        <pc:sldMkLst>
          <pc:docMk/>
          <pc:sldMk cId="3615688976" sldId="269"/>
        </pc:sldMkLst>
      </pc:sldChg>
    </pc:docChg>
  </pc:docChgLst>
  <pc:docChgLst>
    <pc:chgData name="Zane Jēkabsone" userId="S::zane.jekabsone@sif.gov.lv::ba45ae1a-1d50-43b0-a4c5-8dfd42466723" providerId="AD" clId="Web-{F6C6949F-4268-4026-BA6E-CB5D4A49C1EB}"/>
    <pc:docChg chg="modSld">
      <pc:chgData name="Zane Jēkabsone" userId="S::zane.jekabsone@sif.gov.lv::ba45ae1a-1d50-43b0-a4c5-8dfd42466723" providerId="AD" clId="Web-{F6C6949F-4268-4026-BA6E-CB5D4A49C1EB}" dt="2022-01-24T11:12:41.030" v="0"/>
      <pc:docMkLst>
        <pc:docMk/>
      </pc:docMkLst>
      <pc:sldChg chg="addSp">
        <pc:chgData name="Zane Jēkabsone" userId="S::zane.jekabsone@sif.gov.lv::ba45ae1a-1d50-43b0-a4c5-8dfd42466723" providerId="AD" clId="Web-{F6C6949F-4268-4026-BA6E-CB5D4A49C1EB}" dt="2022-01-24T11:12:41.030" v="0"/>
        <pc:sldMkLst>
          <pc:docMk/>
          <pc:sldMk cId="390195380" sldId="269"/>
        </pc:sldMkLst>
        <pc:spChg chg="add">
          <ac:chgData name="Zane Jēkabsone" userId="S::zane.jekabsone@sif.gov.lv::ba45ae1a-1d50-43b0-a4c5-8dfd42466723" providerId="AD" clId="Web-{F6C6949F-4268-4026-BA6E-CB5D4A49C1EB}" dt="2022-01-24T11:12:41.030" v="0"/>
          <ac:spMkLst>
            <pc:docMk/>
            <pc:sldMk cId="390195380" sldId="269"/>
            <ac:spMk id="7" creationId="{1AFE8B7B-0794-424D-BB4F-32579803CED1}"/>
          </ac:spMkLst>
        </pc:spChg>
      </pc:sldChg>
    </pc:docChg>
  </pc:docChgLst>
  <pc:docChgLst>
    <pc:chgData name="Santa Barone-Upeniece" userId="S::santa.barone-upeniece@sif.gov.lv::1a27b4a0-cc9c-4e0c-81cf-47021761a91a" providerId="AD" clId="Web-{93B5689A-F6EE-3E99-3AD8-C8F95CA75CFA}"/>
    <pc:docChg chg="modSld">
      <pc:chgData name="Santa Barone-Upeniece" userId="S::santa.barone-upeniece@sif.gov.lv::1a27b4a0-cc9c-4e0c-81cf-47021761a91a" providerId="AD" clId="Web-{93B5689A-F6EE-3E99-3AD8-C8F95CA75CFA}" dt="2022-01-27T11:15:58.107" v="63" actId="20577"/>
      <pc:docMkLst>
        <pc:docMk/>
      </pc:docMkLst>
      <pc:sldChg chg="modSp">
        <pc:chgData name="Santa Barone-Upeniece" userId="S::santa.barone-upeniece@sif.gov.lv::1a27b4a0-cc9c-4e0c-81cf-47021761a91a" providerId="AD" clId="Web-{93B5689A-F6EE-3E99-3AD8-C8F95CA75CFA}" dt="2022-01-27T11:15:58.107" v="63" actId="20577"/>
        <pc:sldMkLst>
          <pc:docMk/>
          <pc:sldMk cId="3786217731" sldId="319"/>
        </pc:sldMkLst>
        <pc:spChg chg="mod">
          <ac:chgData name="Santa Barone-Upeniece" userId="S::santa.barone-upeniece@sif.gov.lv::1a27b4a0-cc9c-4e0c-81cf-47021761a91a" providerId="AD" clId="Web-{93B5689A-F6EE-3E99-3AD8-C8F95CA75CFA}" dt="2022-01-27T11:15:58.107" v="63" actId="20577"/>
          <ac:spMkLst>
            <pc:docMk/>
            <pc:sldMk cId="3786217731" sldId="319"/>
            <ac:spMk id="3" creationId="{DCE19E56-2D2D-4501-B362-DEEE7265A17D}"/>
          </ac:spMkLst>
        </pc:spChg>
      </pc:sldChg>
    </pc:docChg>
  </pc:docChgLst>
  <pc:docChgLst>
    <pc:chgData name="Santa Barone-Upeniece" userId="S::santa.barone-upeniece@sif.gov.lv::1a27b4a0-cc9c-4e0c-81cf-47021761a91a" providerId="AD" clId="Web-{ABC18FDB-0DFC-6C57-6F8D-792E9BA31C7F}"/>
    <pc:docChg chg="mod addSld modSld">
      <pc:chgData name="Santa Barone-Upeniece" userId="S::santa.barone-upeniece@sif.gov.lv::1a27b4a0-cc9c-4e0c-81cf-47021761a91a" providerId="AD" clId="Web-{ABC18FDB-0DFC-6C57-6F8D-792E9BA31C7F}" dt="2022-01-27T11:07:51.844" v="1393" actId="20577"/>
      <pc:docMkLst>
        <pc:docMk/>
      </pc:docMkLst>
      <pc:sldChg chg="addSp delSp modSp">
        <pc:chgData name="Santa Barone-Upeniece" userId="S::santa.barone-upeniece@sif.gov.lv::1a27b4a0-cc9c-4e0c-81cf-47021761a91a" providerId="AD" clId="Web-{ABC18FDB-0DFC-6C57-6F8D-792E9BA31C7F}" dt="2022-01-27T09:42:41.084" v="6"/>
        <pc:sldMkLst>
          <pc:docMk/>
          <pc:sldMk cId="3140550482" sldId="267"/>
        </pc:sldMkLst>
        <pc:spChg chg="mod">
          <ac:chgData name="Santa Barone-Upeniece" userId="S::santa.barone-upeniece@sif.gov.lv::1a27b4a0-cc9c-4e0c-81cf-47021761a91a" providerId="AD" clId="Web-{ABC18FDB-0DFC-6C57-6F8D-792E9BA31C7F}" dt="2022-01-27T09:42:21.302" v="1" actId="20577"/>
          <ac:spMkLst>
            <pc:docMk/>
            <pc:sldMk cId="3140550482" sldId="267"/>
            <ac:spMk id="2" creationId="{88B0EFC6-5A9E-B54C-ABB4-A013046ACD30}"/>
          </ac:spMkLst>
        </pc:spChg>
        <pc:spChg chg="add del">
          <ac:chgData name="Santa Barone-Upeniece" userId="S::santa.barone-upeniece@sif.gov.lv::1a27b4a0-cc9c-4e0c-81cf-47021761a91a" providerId="AD" clId="Web-{ABC18FDB-0DFC-6C57-6F8D-792E9BA31C7F}" dt="2022-01-27T09:42:41.084" v="6"/>
          <ac:spMkLst>
            <pc:docMk/>
            <pc:sldMk cId="3140550482" sldId="267"/>
            <ac:spMk id="7" creationId="{1CFAEABC-B17D-4A4F-BB8E-533CFE5AD588}"/>
          </ac:spMkLst>
        </pc:spChg>
        <pc:spChg chg="add del mod">
          <ac:chgData name="Santa Barone-Upeniece" userId="S::santa.barone-upeniece@sif.gov.lv::1a27b4a0-cc9c-4e0c-81cf-47021761a91a" providerId="AD" clId="Web-{ABC18FDB-0DFC-6C57-6F8D-792E9BA31C7F}" dt="2022-01-27T09:42:37.725" v="5"/>
          <ac:spMkLst>
            <pc:docMk/>
            <pc:sldMk cId="3140550482" sldId="267"/>
            <ac:spMk id="8" creationId="{D6B4D733-43A9-4AFF-B9DF-0D71ED662572}"/>
          </ac:spMkLst>
        </pc:spChg>
      </pc:sldChg>
      <pc:sldChg chg="modSp modCm">
        <pc:chgData name="Santa Barone-Upeniece" userId="S::santa.barone-upeniece@sif.gov.lv::1a27b4a0-cc9c-4e0c-81cf-47021761a91a" providerId="AD" clId="Web-{ABC18FDB-0DFC-6C57-6F8D-792E9BA31C7F}" dt="2022-01-27T10:21:28.186" v="396" actId="20577"/>
        <pc:sldMkLst>
          <pc:docMk/>
          <pc:sldMk cId="390195380" sldId="269"/>
        </pc:sldMkLst>
        <pc:spChg chg="mod">
          <ac:chgData name="Santa Barone-Upeniece" userId="S::santa.barone-upeniece@sif.gov.lv::1a27b4a0-cc9c-4e0c-81cf-47021761a91a" providerId="AD" clId="Web-{ABC18FDB-0DFC-6C57-6F8D-792E9BA31C7F}" dt="2022-01-27T09:55:05.227" v="188" actId="20577"/>
          <ac:spMkLst>
            <pc:docMk/>
            <pc:sldMk cId="390195380" sldId="269"/>
            <ac:spMk id="2" creationId="{F4FEE60E-290B-4EEB-849B-77B1FA356612}"/>
          </ac:spMkLst>
        </pc:spChg>
        <pc:spChg chg="mod">
          <ac:chgData name="Santa Barone-Upeniece" userId="S::santa.barone-upeniece@sif.gov.lv::1a27b4a0-cc9c-4e0c-81cf-47021761a91a" providerId="AD" clId="Web-{ABC18FDB-0DFC-6C57-6F8D-792E9BA31C7F}" dt="2022-01-27T10:21:28.186" v="396" actId="20577"/>
          <ac:spMkLst>
            <pc:docMk/>
            <pc:sldMk cId="390195380" sldId="269"/>
            <ac:spMk id="3" creationId="{D09CEB2A-EF49-4033-B0BE-A055ABC22A7F}"/>
          </ac:spMkLst>
        </pc:spChg>
      </pc:sldChg>
      <pc:sldChg chg="modSp modCm">
        <pc:chgData name="Santa Barone-Upeniece" userId="S::santa.barone-upeniece@sif.gov.lv::1a27b4a0-cc9c-4e0c-81cf-47021761a91a" providerId="AD" clId="Web-{ABC18FDB-0DFC-6C57-6F8D-792E9BA31C7F}" dt="2022-01-27T10:37:05.395" v="693" actId="20577"/>
        <pc:sldMkLst>
          <pc:docMk/>
          <pc:sldMk cId="398632525" sldId="271"/>
        </pc:sldMkLst>
        <pc:spChg chg="mod">
          <ac:chgData name="Santa Barone-Upeniece" userId="S::santa.barone-upeniece@sif.gov.lv::1a27b4a0-cc9c-4e0c-81cf-47021761a91a" providerId="AD" clId="Web-{ABC18FDB-0DFC-6C57-6F8D-792E9BA31C7F}" dt="2022-01-27T10:35:53.425" v="672" actId="20577"/>
          <ac:spMkLst>
            <pc:docMk/>
            <pc:sldMk cId="398632525" sldId="271"/>
            <ac:spMk id="2" creationId="{C5B244E4-81B8-489C-ABD0-A70D1D53752C}"/>
          </ac:spMkLst>
        </pc:spChg>
        <pc:spChg chg="mod">
          <ac:chgData name="Santa Barone-Upeniece" userId="S::santa.barone-upeniece@sif.gov.lv::1a27b4a0-cc9c-4e0c-81cf-47021761a91a" providerId="AD" clId="Web-{ABC18FDB-0DFC-6C57-6F8D-792E9BA31C7F}" dt="2022-01-27T10:37:05.395" v="693" actId="20577"/>
          <ac:spMkLst>
            <pc:docMk/>
            <pc:sldMk cId="398632525" sldId="271"/>
            <ac:spMk id="3" creationId="{83A3BD83-190A-47EF-A785-02D7A7FF81E1}"/>
          </ac:spMkLst>
        </pc:spChg>
      </pc:sldChg>
      <pc:sldChg chg="modSp modCm">
        <pc:chgData name="Santa Barone-Upeniece" userId="S::santa.barone-upeniece@sif.gov.lv::1a27b4a0-cc9c-4e0c-81cf-47021761a91a" providerId="AD" clId="Web-{ABC18FDB-0DFC-6C57-6F8D-792E9BA31C7F}" dt="2022-01-27T10:55:34.469" v="1073" actId="20577"/>
        <pc:sldMkLst>
          <pc:docMk/>
          <pc:sldMk cId="1792241641" sldId="272"/>
        </pc:sldMkLst>
        <pc:spChg chg="mod">
          <ac:chgData name="Santa Barone-Upeniece" userId="S::santa.barone-upeniece@sif.gov.lv::1a27b4a0-cc9c-4e0c-81cf-47021761a91a" providerId="AD" clId="Web-{ABC18FDB-0DFC-6C57-6F8D-792E9BA31C7F}" dt="2022-01-27T10:48:22.958" v="887" actId="1076"/>
          <ac:spMkLst>
            <pc:docMk/>
            <pc:sldMk cId="1792241641" sldId="272"/>
            <ac:spMk id="2" creationId="{37ECB069-9580-4643-9CE2-8035C9E04C40}"/>
          </ac:spMkLst>
        </pc:spChg>
        <pc:spChg chg="mod">
          <ac:chgData name="Santa Barone-Upeniece" userId="S::santa.barone-upeniece@sif.gov.lv::1a27b4a0-cc9c-4e0c-81cf-47021761a91a" providerId="AD" clId="Web-{ABC18FDB-0DFC-6C57-6F8D-792E9BA31C7F}" dt="2022-01-27T10:55:34.469" v="1073" actId="20577"/>
          <ac:spMkLst>
            <pc:docMk/>
            <pc:sldMk cId="1792241641" sldId="272"/>
            <ac:spMk id="3" creationId="{DCE19E56-2D2D-4501-B362-DEEE7265A17D}"/>
          </ac:spMkLst>
        </pc:spChg>
      </pc:sldChg>
      <pc:sldChg chg="modSp add replId">
        <pc:chgData name="Santa Barone-Upeniece" userId="S::santa.barone-upeniece@sif.gov.lv::1a27b4a0-cc9c-4e0c-81cf-47021761a91a" providerId="AD" clId="Web-{ABC18FDB-0DFC-6C57-6F8D-792E9BA31C7F}" dt="2022-01-27T11:07:51.844" v="1393" actId="20577"/>
        <pc:sldMkLst>
          <pc:docMk/>
          <pc:sldMk cId="3786217731" sldId="319"/>
        </pc:sldMkLst>
        <pc:spChg chg="mod">
          <ac:chgData name="Santa Barone-Upeniece" userId="S::santa.barone-upeniece@sif.gov.lv::1a27b4a0-cc9c-4e0c-81cf-47021761a91a" providerId="AD" clId="Web-{ABC18FDB-0DFC-6C57-6F8D-792E9BA31C7F}" dt="2022-01-27T11:07:51.844" v="1393" actId="20577"/>
          <ac:spMkLst>
            <pc:docMk/>
            <pc:sldMk cId="3786217731" sldId="319"/>
            <ac:spMk id="2" creationId="{37ECB069-9580-4643-9CE2-8035C9E04C40}"/>
          </ac:spMkLst>
        </pc:spChg>
        <pc:spChg chg="mod">
          <ac:chgData name="Santa Barone-Upeniece" userId="S::santa.barone-upeniece@sif.gov.lv::1a27b4a0-cc9c-4e0c-81cf-47021761a91a" providerId="AD" clId="Web-{ABC18FDB-0DFC-6C57-6F8D-792E9BA31C7F}" dt="2022-01-27T11:06:37.811" v="1311" actId="20577"/>
          <ac:spMkLst>
            <pc:docMk/>
            <pc:sldMk cId="3786217731" sldId="319"/>
            <ac:spMk id="3" creationId="{DCE19E56-2D2D-4501-B362-DEEE7265A17D}"/>
          </ac:spMkLst>
        </pc:spChg>
      </pc:sldChg>
    </pc:docChg>
  </pc:docChgLst>
  <pc:docChgLst>
    <pc:chgData name="Santa Barone-Upeniece" userId="S::santa.barone-upeniece@sif.gov.lv::1a27b4a0-cc9c-4e0c-81cf-47021761a91a" providerId="AD" clId="Web-{9EE912DD-1BEC-FB00-693B-AF0D3FD52523}"/>
    <pc:docChg chg="addSld modSld sldOrd">
      <pc:chgData name="Santa Barone-Upeniece" userId="S::santa.barone-upeniece@sif.gov.lv::1a27b4a0-cc9c-4e0c-81cf-47021761a91a" providerId="AD" clId="Web-{9EE912DD-1BEC-FB00-693B-AF0D3FD52523}" dt="2022-01-27T12:57:24.956" v="656"/>
      <pc:docMkLst>
        <pc:docMk/>
      </pc:docMkLst>
      <pc:sldChg chg="modCm">
        <pc:chgData name="Santa Barone-Upeniece" userId="S::santa.barone-upeniece@sif.gov.lv::1a27b4a0-cc9c-4e0c-81cf-47021761a91a" providerId="AD" clId="Web-{9EE912DD-1BEC-FB00-693B-AF0D3FD52523}" dt="2022-01-27T12:57:24.956" v="656"/>
        <pc:sldMkLst>
          <pc:docMk/>
          <pc:sldMk cId="4124156064" sldId="318"/>
        </pc:sldMkLst>
      </pc:sldChg>
      <pc:sldChg chg="addSp delSp modSp add ord replId delCm">
        <pc:chgData name="Santa Barone-Upeniece" userId="S::santa.barone-upeniece@sif.gov.lv::1a27b4a0-cc9c-4e0c-81cf-47021761a91a" providerId="AD" clId="Web-{9EE912DD-1BEC-FB00-693B-AF0D3FD52523}" dt="2022-01-27T12:56:27.205" v="655" actId="20577"/>
        <pc:sldMkLst>
          <pc:docMk/>
          <pc:sldMk cId="1139383254" sldId="321"/>
        </pc:sldMkLst>
        <pc:spChg chg="mod">
          <ac:chgData name="Santa Barone-Upeniece" userId="S::santa.barone-upeniece@sif.gov.lv::1a27b4a0-cc9c-4e0c-81cf-47021761a91a" providerId="AD" clId="Web-{9EE912DD-1BEC-FB00-693B-AF0D3FD52523}" dt="2022-01-27T12:47:47.426" v="6" actId="20577"/>
          <ac:spMkLst>
            <pc:docMk/>
            <pc:sldMk cId="1139383254" sldId="321"/>
            <ac:spMk id="2" creationId="{37ECB069-9580-4643-9CE2-8035C9E04C40}"/>
          </ac:spMkLst>
        </pc:spChg>
        <pc:spChg chg="mod">
          <ac:chgData name="Santa Barone-Upeniece" userId="S::santa.barone-upeniece@sif.gov.lv::1a27b4a0-cc9c-4e0c-81cf-47021761a91a" providerId="AD" clId="Web-{9EE912DD-1BEC-FB00-693B-AF0D3FD52523}" dt="2022-01-27T12:56:27.205" v="655" actId="20577"/>
          <ac:spMkLst>
            <pc:docMk/>
            <pc:sldMk cId="1139383254" sldId="321"/>
            <ac:spMk id="3" creationId="{DCE19E56-2D2D-4501-B362-DEEE7265A17D}"/>
          </ac:spMkLst>
        </pc:spChg>
        <pc:spChg chg="add del">
          <ac:chgData name="Santa Barone-Upeniece" userId="S::santa.barone-upeniece@sif.gov.lv::1a27b4a0-cc9c-4e0c-81cf-47021761a91a" providerId="AD" clId="Web-{9EE912DD-1BEC-FB00-693B-AF0D3FD52523}" dt="2022-01-27T12:48:09.114" v="9"/>
          <ac:spMkLst>
            <pc:docMk/>
            <pc:sldMk cId="1139383254" sldId="321"/>
            <ac:spMk id="7" creationId="{49725C17-9CA6-40D9-9C43-9A10969B06D7}"/>
          </ac:spMkLst>
        </pc:spChg>
      </pc:sldChg>
    </pc:docChg>
  </pc:docChgLst>
  <pc:docChgLst>
    <pc:chgData name="Santa Barone-Upeniece" userId="S::santa.barone-upeniece@sif.gov.lv::1a27b4a0-cc9c-4e0c-81cf-47021761a91a" providerId="AD" clId="Web-{175AD57D-315A-4654-C711-DCE59DF5EA98}"/>
    <pc:docChg chg="modSld">
      <pc:chgData name="Santa Barone-Upeniece" userId="S::santa.barone-upeniece@sif.gov.lv::1a27b4a0-cc9c-4e0c-81cf-47021761a91a" providerId="AD" clId="Web-{175AD57D-315A-4654-C711-DCE59DF5EA98}" dt="2022-01-27T11:13:07.123" v="16" actId="20577"/>
      <pc:docMkLst>
        <pc:docMk/>
      </pc:docMkLst>
      <pc:sldChg chg="modSp">
        <pc:chgData name="Santa Barone-Upeniece" userId="S::santa.barone-upeniece@sif.gov.lv::1a27b4a0-cc9c-4e0c-81cf-47021761a91a" providerId="AD" clId="Web-{175AD57D-315A-4654-C711-DCE59DF5EA98}" dt="2022-01-27T11:13:07.123" v="16" actId="20577"/>
        <pc:sldMkLst>
          <pc:docMk/>
          <pc:sldMk cId="390195380" sldId="269"/>
        </pc:sldMkLst>
        <pc:spChg chg="mod">
          <ac:chgData name="Santa Barone-Upeniece" userId="S::santa.barone-upeniece@sif.gov.lv::1a27b4a0-cc9c-4e0c-81cf-47021761a91a" providerId="AD" clId="Web-{175AD57D-315A-4654-C711-DCE59DF5EA98}" dt="2022-01-27T11:13:07.123" v="16" actId="20577"/>
          <ac:spMkLst>
            <pc:docMk/>
            <pc:sldMk cId="390195380" sldId="269"/>
            <ac:spMk id="3" creationId="{D09CEB2A-EF49-4033-B0BE-A055ABC22A7F}"/>
          </ac:spMkLst>
        </pc:spChg>
      </pc:sldChg>
    </pc:docChg>
  </pc:docChgLst>
  <pc:docChgLst>
    <pc:chgData name="Zane Jēkabsone" userId="ba45ae1a-1d50-43b0-a4c5-8dfd42466723" providerId="ADAL" clId="{B44BE04D-B54F-4967-9400-C1F4DDEA812B}"/>
    <pc:docChg chg="undo custSel modSld">
      <pc:chgData name="Zane Jēkabsone" userId="ba45ae1a-1d50-43b0-a4c5-8dfd42466723" providerId="ADAL" clId="{B44BE04D-B54F-4967-9400-C1F4DDEA812B}" dt="2021-11-01T11:42:45.081" v="31" actId="20577"/>
      <pc:docMkLst>
        <pc:docMk/>
      </pc:docMkLst>
      <pc:sldChg chg="modSp mod">
        <pc:chgData name="Zane Jēkabsone" userId="ba45ae1a-1d50-43b0-a4c5-8dfd42466723" providerId="ADAL" clId="{B44BE04D-B54F-4967-9400-C1F4DDEA812B}" dt="2021-11-01T11:42:45.081" v="31" actId="20577"/>
        <pc:sldMkLst>
          <pc:docMk/>
          <pc:sldMk cId="3140550482" sldId="267"/>
        </pc:sldMkLst>
        <pc:spChg chg="mod">
          <ac:chgData name="Zane Jēkabsone" userId="ba45ae1a-1d50-43b0-a4c5-8dfd42466723" providerId="ADAL" clId="{B44BE04D-B54F-4967-9400-C1F4DDEA812B}" dt="2021-11-01T11:42:45.081" v="31" actId="20577"/>
          <ac:spMkLst>
            <pc:docMk/>
            <pc:sldMk cId="3140550482" sldId="267"/>
            <ac:spMk id="3" creationId="{035F0F37-9C6D-B84E-A4D1-15B38701CC50}"/>
          </ac:spMkLst>
        </pc:spChg>
      </pc:sldChg>
    </pc:docChg>
  </pc:docChgLst>
  <pc:docChgLst>
    <pc:chgData name="Inga Liepa" userId="S::inga.liepa@sif.gov.lv::d84c561f-e789-411f-a370-09e4c19b592b" providerId="AD" clId="Web-{C23C56F2-CC3A-4F67-91B2-614A5E97C3D8}"/>
    <pc:docChg chg="addSld modSld">
      <pc:chgData name="Inga Liepa" userId="S::inga.liepa@sif.gov.lv::d84c561f-e789-411f-a370-09e4c19b592b" providerId="AD" clId="Web-{C23C56F2-CC3A-4F67-91B2-614A5E97C3D8}" dt="2022-01-25T16:18:56.345" v="10"/>
      <pc:docMkLst>
        <pc:docMk/>
      </pc:docMkLst>
      <pc:sldChg chg="addSp delSp modSp new mod chgLayout">
        <pc:chgData name="Inga Liepa" userId="S::inga.liepa@sif.gov.lv::d84c561f-e789-411f-a370-09e4c19b592b" providerId="AD" clId="Web-{C23C56F2-CC3A-4F67-91B2-614A5E97C3D8}" dt="2022-01-25T16:18:56.345" v="10"/>
        <pc:sldMkLst>
          <pc:docMk/>
          <pc:sldMk cId="3783191199" sldId="293"/>
        </pc:sldMkLst>
        <pc:spChg chg="del">
          <ac:chgData name="Inga Liepa" userId="S::inga.liepa@sif.gov.lv::d84c561f-e789-411f-a370-09e4c19b592b" providerId="AD" clId="Web-{C23C56F2-CC3A-4F67-91B2-614A5E97C3D8}" dt="2022-01-25T16:17:09.670" v="1"/>
          <ac:spMkLst>
            <pc:docMk/>
            <pc:sldMk cId="3783191199" sldId="293"/>
            <ac:spMk id="2" creationId="{50CF8C94-C180-46D0-80FB-F8216EFFC67B}"/>
          </ac:spMkLst>
        </pc:spChg>
        <pc:spChg chg="mod ord">
          <ac:chgData name="Inga Liepa" userId="S::inga.liepa@sif.gov.lv::d84c561f-e789-411f-a370-09e4c19b592b" providerId="AD" clId="Web-{C23C56F2-CC3A-4F67-91B2-614A5E97C3D8}" dt="2022-01-25T16:17:09.670" v="1"/>
          <ac:spMkLst>
            <pc:docMk/>
            <pc:sldMk cId="3783191199" sldId="293"/>
            <ac:spMk id="3" creationId="{B625101B-A584-4CBC-A89F-E3A960391E69}"/>
          </ac:spMkLst>
        </pc:spChg>
        <pc:spChg chg="mod ord">
          <ac:chgData name="Inga Liepa" userId="S::inga.liepa@sif.gov.lv::d84c561f-e789-411f-a370-09e4c19b592b" providerId="AD" clId="Web-{C23C56F2-CC3A-4F67-91B2-614A5E97C3D8}" dt="2022-01-25T16:17:09.670" v="1"/>
          <ac:spMkLst>
            <pc:docMk/>
            <pc:sldMk cId="3783191199" sldId="293"/>
            <ac:spMk id="4" creationId="{166860E2-2CF5-4898-BDCA-E3822EED0EEF}"/>
          </ac:spMkLst>
        </pc:spChg>
        <pc:spChg chg="mod ord">
          <ac:chgData name="Inga Liepa" userId="S::inga.liepa@sif.gov.lv::d84c561f-e789-411f-a370-09e4c19b592b" providerId="AD" clId="Web-{C23C56F2-CC3A-4F67-91B2-614A5E97C3D8}" dt="2022-01-25T16:17:09.670" v="1"/>
          <ac:spMkLst>
            <pc:docMk/>
            <pc:sldMk cId="3783191199" sldId="293"/>
            <ac:spMk id="5" creationId="{1D2D8D07-2D7A-4DA5-9BEB-2508B7316150}"/>
          </ac:spMkLst>
        </pc:spChg>
        <pc:spChg chg="mod ord">
          <ac:chgData name="Inga Liepa" userId="S::inga.liepa@sif.gov.lv::d84c561f-e789-411f-a370-09e4c19b592b" providerId="AD" clId="Web-{C23C56F2-CC3A-4F67-91B2-614A5E97C3D8}" dt="2022-01-25T16:17:09.670" v="1"/>
          <ac:spMkLst>
            <pc:docMk/>
            <pc:sldMk cId="3783191199" sldId="293"/>
            <ac:spMk id="6" creationId="{2434AA67-18C0-43B9-8A2A-1A6A0A863529}"/>
          </ac:spMkLst>
        </pc:spChg>
        <pc:spChg chg="add">
          <ac:chgData name="Inga Liepa" userId="S::inga.liepa@sif.gov.lv::d84c561f-e789-411f-a370-09e4c19b592b" providerId="AD" clId="Web-{C23C56F2-CC3A-4F67-91B2-614A5E97C3D8}" dt="2022-01-25T16:18:08.218" v="2"/>
          <ac:spMkLst>
            <pc:docMk/>
            <pc:sldMk cId="3783191199" sldId="293"/>
            <ac:spMk id="7" creationId="{C276CD1D-FC4D-4B6A-86EA-8CF470E1E352}"/>
          </ac:spMkLst>
        </pc:spChg>
        <pc:spChg chg="add del">
          <ac:chgData name="Inga Liepa" userId="S::inga.liepa@sif.gov.lv::d84c561f-e789-411f-a370-09e4c19b592b" providerId="AD" clId="Web-{C23C56F2-CC3A-4F67-91B2-614A5E97C3D8}" dt="2022-01-25T16:18:56.345" v="10"/>
          <ac:spMkLst>
            <pc:docMk/>
            <pc:sldMk cId="3783191199" sldId="293"/>
            <ac:spMk id="8" creationId="{69ADF640-BF2D-408E-99A7-350B7D35E0C3}"/>
          </ac:spMkLst>
        </pc:spChg>
        <pc:spChg chg="add">
          <ac:chgData name="Inga Liepa" userId="S::inga.liepa@sif.gov.lv::d84c561f-e789-411f-a370-09e4c19b592b" providerId="AD" clId="Web-{C23C56F2-CC3A-4F67-91B2-614A5E97C3D8}" dt="2022-01-25T16:18:13.625" v="4"/>
          <ac:spMkLst>
            <pc:docMk/>
            <pc:sldMk cId="3783191199" sldId="293"/>
            <ac:spMk id="9" creationId="{F78A10CB-A6E3-4A3D-9074-DAFC192E426E}"/>
          </ac:spMkLst>
        </pc:spChg>
        <pc:spChg chg="add del mod">
          <ac:chgData name="Inga Liepa" userId="S::inga.liepa@sif.gov.lv::d84c561f-e789-411f-a370-09e4c19b592b" providerId="AD" clId="Web-{C23C56F2-CC3A-4F67-91B2-614A5E97C3D8}" dt="2022-01-25T16:18:52.595" v="9"/>
          <ac:spMkLst>
            <pc:docMk/>
            <pc:sldMk cId="3783191199" sldId="293"/>
            <ac:spMk id="10" creationId="{1679D7E3-0981-40C2-A042-1EF07496887D}"/>
          </ac:spMkLst>
        </pc:spChg>
      </pc:sldChg>
    </pc:docChg>
  </pc:docChgLst>
  <pc:docChgLst>
    <pc:chgData clId="Web-{F2CE1526-5CD6-4BED-AAA4-4164537CA3FE}"/>
    <pc:docChg chg="mod">
      <pc:chgData name="" userId="" providerId="" clId="Web-{F2CE1526-5CD6-4BED-AAA4-4164537CA3FE}" dt="2022-01-28T12:15:58.504" v="1"/>
      <pc:docMkLst>
        <pc:docMk/>
      </pc:docMkLst>
      <pc:sldChg chg="modCm">
        <pc:chgData name="" userId="" providerId="" clId="Web-{F2CE1526-5CD6-4BED-AAA4-4164537CA3FE}" dt="2022-01-28T12:15:58.504" v="1"/>
        <pc:sldMkLst>
          <pc:docMk/>
          <pc:sldMk cId="1534761766" sldId="310"/>
        </pc:sldMkLst>
      </pc:sldChg>
    </pc:docChg>
  </pc:docChgLst>
  <pc:docChgLst>
    <pc:chgData name="Zane Jēkabsone" userId="ba45ae1a-1d50-43b0-a4c5-8dfd42466723" providerId="ADAL" clId="{CE00018E-0D40-4DA0-BDD4-C6882E949CD7}"/>
    <pc:docChg chg="undo custSel addSld delSld modSld sldOrd">
      <pc:chgData name="Zane Jēkabsone" userId="ba45ae1a-1d50-43b0-a4c5-8dfd42466723" providerId="ADAL" clId="{CE00018E-0D40-4DA0-BDD4-C6882E949CD7}" dt="2022-01-27T14:04:48.960" v="1372" actId="1076"/>
      <pc:docMkLst>
        <pc:docMk/>
      </pc:docMkLst>
      <pc:sldChg chg="addSp delSp modSp add mod modClrScheme addCm chgLayout">
        <pc:chgData name="Zane Jēkabsone" userId="ba45ae1a-1d50-43b0-a4c5-8dfd42466723" providerId="ADAL" clId="{CE00018E-0D40-4DA0-BDD4-C6882E949CD7}" dt="2022-01-27T14:03:26.867" v="1360" actId="20577"/>
        <pc:sldMkLst>
          <pc:docMk/>
          <pc:sldMk cId="726894854" sldId="257"/>
        </pc:sldMkLst>
        <pc:spChg chg="mod ord">
          <ac:chgData name="Zane Jēkabsone" userId="ba45ae1a-1d50-43b0-a4c5-8dfd42466723" providerId="ADAL" clId="{CE00018E-0D40-4DA0-BDD4-C6882E949CD7}" dt="2022-01-27T14:03:26.867" v="1360" actId="20577"/>
          <ac:spMkLst>
            <pc:docMk/>
            <pc:sldMk cId="726894854" sldId="257"/>
            <ac:spMk id="2" creationId="{4E93B9A7-6AB9-2C4D-A4A1-26DE674AE843}"/>
          </ac:spMkLst>
        </pc:spChg>
        <pc:spChg chg="add del mod ord">
          <ac:chgData name="Zane Jēkabsone" userId="ba45ae1a-1d50-43b0-a4c5-8dfd42466723" providerId="ADAL" clId="{CE00018E-0D40-4DA0-BDD4-C6882E949CD7}" dt="2022-01-27T12:54:34.064" v="737" actId="478"/>
          <ac:spMkLst>
            <pc:docMk/>
            <pc:sldMk cId="726894854" sldId="257"/>
            <ac:spMk id="3" creationId="{8510023D-6A12-4CF1-988B-999D2604CC62}"/>
          </ac:spMkLst>
        </pc:spChg>
        <pc:spChg chg="mod ord">
          <ac:chgData name="Zane Jēkabsone" userId="ba45ae1a-1d50-43b0-a4c5-8dfd42466723" providerId="ADAL" clId="{CE00018E-0D40-4DA0-BDD4-C6882E949CD7}" dt="2022-01-27T12:54:20.105" v="732" actId="700"/>
          <ac:spMkLst>
            <pc:docMk/>
            <pc:sldMk cId="726894854" sldId="257"/>
            <ac:spMk id="4" creationId="{ECDBC015-2E6F-3041-B1B5-5A6FCBF4C54D}"/>
          </ac:spMkLst>
        </pc:spChg>
        <pc:spChg chg="mod ord">
          <ac:chgData name="Zane Jēkabsone" userId="ba45ae1a-1d50-43b0-a4c5-8dfd42466723" providerId="ADAL" clId="{CE00018E-0D40-4DA0-BDD4-C6882E949CD7}" dt="2022-01-27T12:54:20.105" v="732" actId="700"/>
          <ac:spMkLst>
            <pc:docMk/>
            <pc:sldMk cId="726894854" sldId="257"/>
            <ac:spMk id="6" creationId="{36F64EAB-89EC-7A46-8760-29EFBFDD5682}"/>
          </ac:spMkLst>
        </pc:spChg>
        <pc:graphicFrameChg chg="mod modGraphic">
          <ac:chgData name="Zane Jēkabsone" userId="ba45ae1a-1d50-43b0-a4c5-8dfd42466723" providerId="ADAL" clId="{CE00018E-0D40-4DA0-BDD4-C6882E949CD7}" dt="2022-01-27T13:35:36.991" v="1110" actId="1076"/>
          <ac:graphicFrameMkLst>
            <pc:docMk/>
            <pc:sldMk cId="726894854" sldId="257"/>
            <ac:graphicFrameMk id="16" creationId="{C5912010-243A-4A55-A365-4AB01E79BF0C}"/>
          </ac:graphicFrameMkLst>
        </pc:graphicFrameChg>
      </pc:sldChg>
      <pc:sldChg chg="add">
        <pc:chgData name="Zane Jēkabsone" userId="ba45ae1a-1d50-43b0-a4c5-8dfd42466723" providerId="ADAL" clId="{CE00018E-0D40-4DA0-BDD4-C6882E949CD7}" dt="2022-01-24T07:47:33.773" v="0"/>
        <pc:sldMkLst>
          <pc:docMk/>
          <pc:sldMk cId="4222445801" sldId="260"/>
        </pc:sldMkLst>
      </pc:sldChg>
      <pc:sldChg chg="modSp mod">
        <pc:chgData name="Zane Jēkabsone" userId="ba45ae1a-1d50-43b0-a4c5-8dfd42466723" providerId="ADAL" clId="{CE00018E-0D40-4DA0-BDD4-C6882E949CD7}" dt="2022-01-27T14:00:45.409" v="1266"/>
        <pc:sldMkLst>
          <pc:docMk/>
          <pc:sldMk cId="3140550482" sldId="267"/>
        </pc:sldMkLst>
        <pc:spChg chg="mod">
          <ac:chgData name="Zane Jēkabsone" userId="ba45ae1a-1d50-43b0-a4c5-8dfd42466723" providerId="ADAL" clId="{CE00018E-0D40-4DA0-BDD4-C6882E949CD7}" dt="2022-01-27T14:00:45.409" v="1266"/>
          <ac:spMkLst>
            <pc:docMk/>
            <pc:sldMk cId="3140550482" sldId="267"/>
            <ac:spMk id="3" creationId="{035F0F37-9C6D-B84E-A4D1-15B38701CC50}"/>
          </ac:spMkLst>
        </pc:spChg>
      </pc:sldChg>
      <pc:sldChg chg="ord">
        <pc:chgData name="Zane Jēkabsone" userId="ba45ae1a-1d50-43b0-a4c5-8dfd42466723" providerId="ADAL" clId="{CE00018E-0D40-4DA0-BDD4-C6882E949CD7}" dt="2022-01-27T07:43:15.426" v="61"/>
        <pc:sldMkLst>
          <pc:docMk/>
          <pc:sldMk cId="2857624165" sldId="268"/>
        </pc:sldMkLst>
      </pc:sldChg>
      <pc:sldChg chg="addSp delSp modSp del mod addCm">
        <pc:chgData name="Zane Jēkabsone" userId="ba45ae1a-1d50-43b0-a4c5-8dfd42466723" providerId="ADAL" clId="{CE00018E-0D40-4DA0-BDD4-C6882E949CD7}" dt="2022-01-27T11:59:03.860" v="414" actId="47"/>
        <pc:sldMkLst>
          <pc:docMk/>
          <pc:sldMk cId="390195380" sldId="269"/>
        </pc:sldMkLst>
        <pc:spChg chg="del mod">
          <ac:chgData name="Zane Jēkabsone" userId="ba45ae1a-1d50-43b0-a4c5-8dfd42466723" providerId="ADAL" clId="{CE00018E-0D40-4DA0-BDD4-C6882E949CD7}" dt="2022-01-27T11:16:49.543" v="171" actId="12084"/>
          <ac:spMkLst>
            <pc:docMk/>
            <pc:sldMk cId="390195380" sldId="269"/>
            <ac:spMk id="3" creationId="{D09CEB2A-EF49-4033-B0BE-A055ABC22A7F}"/>
          </ac:spMkLst>
        </pc:spChg>
        <pc:spChg chg="del">
          <ac:chgData name="Zane Jēkabsone" userId="ba45ae1a-1d50-43b0-a4c5-8dfd42466723" providerId="ADAL" clId="{CE00018E-0D40-4DA0-BDD4-C6882E949CD7}" dt="2022-01-25T12:32:34.728" v="9" actId="478"/>
          <ac:spMkLst>
            <pc:docMk/>
            <pc:sldMk cId="390195380" sldId="269"/>
            <ac:spMk id="7" creationId="{1AFE8B7B-0794-424D-BB4F-32579803CED1}"/>
          </ac:spMkLst>
        </pc:spChg>
        <pc:graphicFrameChg chg="add mod modGraphic">
          <ac:chgData name="Zane Jēkabsone" userId="ba45ae1a-1d50-43b0-a4c5-8dfd42466723" providerId="ADAL" clId="{CE00018E-0D40-4DA0-BDD4-C6882E949CD7}" dt="2022-01-27T11:21:08.315" v="212" actId="20577"/>
          <ac:graphicFrameMkLst>
            <pc:docMk/>
            <pc:sldMk cId="390195380" sldId="269"/>
            <ac:graphicFrameMk id="7" creationId="{F702E60F-BF68-458C-A126-BFDAFBCDBD29}"/>
          </ac:graphicFrameMkLst>
        </pc:graphicFrameChg>
      </pc:sldChg>
      <pc:sldChg chg="modSp del mod addCm">
        <pc:chgData name="Zane Jēkabsone" userId="ba45ae1a-1d50-43b0-a4c5-8dfd42466723" providerId="ADAL" clId="{CE00018E-0D40-4DA0-BDD4-C6882E949CD7}" dt="2022-01-27T07:44:42.372" v="68" actId="47"/>
        <pc:sldMkLst>
          <pc:docMk/>
          <pc:sldMk cId="467575410" sldId="270"/>
        </pc:sldMkLst>
        <pc:spChg chg="mod">
          <ac:chgData name="Zane Jēkabsone" userId="ba45ae1a-1d50-43b0-a4c5-8dfd42466723" providerId="ADAL" clId="{CE00018E-0D40-4DA0-BDD4-C6882E949CD7}" dt="2022-01-25T12:35:49.026" v="54" actId="20577"/>
          <ac:spMkLst>
            <pc:docMk/>
            <pc:sldMk cId="467575410" sldId="270"/>
            <ac:spMk id="3" creationId="{F664A5EC-604A-4EBA-A592-4E448E12E407}"/>
          </ac:spMkLst>
        </pc:spChg>
      </pc:sldChg>
      <pc:sldChg chg="addSp delSp modSp mod modClrScheme addCm chgLayout">
        <pc:chgData name="Zane Jēkabsone" userId="ba45ae1a-1d50-43b0-a4c5-8dfd42466723" providerId="ADAL" clId="{CE00018E-0D40-4DA0-BDD4-C6882E949CD7}" dt="2022-01-27T14:04:48.960" v="1372" actId="1076"/>
        <pc:sldMkLst>
          <pc:docMk/>
          <pc:sldMk cId="398632525" sldId="271"/>
        </pc:sldMkLst>
        <pc:spChg chg="mod ord">
          <ac:chgData name="Zane Jēkabsone" userId="ba45ae1a-1d50-43b0-a4c5-8dfd42466723" providerId="ADAL" clId="{CE00018E-0D40-4DA0-BDD4-C6882E949CD7}" dt="2022-01-27T13:54:49.875" v="1227" actId="1076"/>
          <ac:spMkLst>
            <pc:docMk/>
            <pc:sldMk cId="398632525" sldId="271"/>
            <ac:spMk id="2" creationId="{C5B244E4-81B8-489C-ABD0-A70D1D53752C}"/>
          </ac:spMkLst>
        </pc:spChg>
        <pc:spChg chg="add del">
          <ac:chgData name="Zane Jēkabsone" userId="ba45ae1a-1d50-43b0-a4c5-8dfd42466723" providerId="ADAL" clId="{CE00018E-0D40-4DA0-BDD4-C6882E949CD7}" dt="2022-01-27T12:37:36.298" v="575" actId="12084"/>
          <ac:spMkLst>
            <pc:docMk/>
            <pc:sldMk cId="398632525" sldId="271"/>
            <ac:spMk id="3" creationId="{83A3BD83-190A-47EF-A785-02D7A7FF81E1}"/>
          </ac:spMkLst>
        </pc:spChg>
        <pc:spChg chg="mod ord">
          <ac:chgData name="Zane Jēkabsone" userId="ba45ae1a-1d50-43b0-a4c5-8dfd42466723" providerId="ADAL" clId="{CE00018E-0D40-4DA0-BDD4-C6882E949CD7}" dt="2022-01-27T13:44:11.174" v="1131" actId="20577"/>
          <ac:spMkLst>
            <pc:docMk/>
            <pc:sldMk cId="398632525" sldId="271"/>
            <ac:spMk id="4" creationId="{367FE35D-879C-4DEA-AD56-83AF4EDBDBE1}"/>
          </ac:spMkLst>
        </pc:spChg>
        <pc:spChg chg="mod ord">
          <ac:chgData name="Zane Jēkabsone" userId="ba45ae1a-1d50-43b0-a4c5-8dfd42466723" providerId="ADAL" clId="{CE00018E-0D40-4DA0-BDD4-C6882E949CD7}" dt="2022-01-27T13:36:17.761" v="1115" actId="700"/>
          <ac:spMkLst>
            <pc:docMk/>
            <pc:sldMk cId="398632525" sldId="271"/>
            <ac:spMk id="5" creationId="{0707C736-BEB0-4E8C-B62F-360E18461C40}"/>
          </ac:spMkLst>
        </pc:spChg>
        <pc:spChg chg="mod ord">
          <ac:chgData name="Zane Jēkabsone" userId="ba45ae1a-1d50-43b0-a4c5-8dfd42466723" providerId="ADAL" clId="{CE00018E-0D40-4DA0-BDD4-C6882E949CD7}" dt="2022-01-27T13:36:17.761" v="1115" actId="700"/>
          <ac:spMkLst>
            <pc:docMk/>
            <pc:sldMk cId="398632525" sldId="271"/>
            <ac:spMk id="6" creationId="{2CD99901-555C-4F3F-98FF-2119688F983E}"/>
          </ac:spMkLst>
        </pc:spChg>
        <pc:spChg chg="add del mod ord">
          <ac:chgData name="Zane Jēkabsone" userId="ba45ae1a-1d50-43b0-a4c5-8dfd42466723" providerId="ADAL" clId="{CE00018E-0D40-4DA0-BDD4-C6882E949CD7}" dt="2022-01-27T13:45:09.054" v="1134" actId="931"/>
          <ac:spMkLst>
            <pc:docMk/>
            <pc:sldMk cId="398632525" sldId="271"/>
            <ac:spMk id="8" creationId="{62B3E204-035E-499B-BE91-9834AF3005D6}"/>
          </ac:spMkLst>
        </pc:spChg>
        <pc:spChg chg="add del mod">
          <ac:chgData name="Zane Jēkabsone" userId="ba45ae1a-1d50-43b0-a4c5-8dfd42466723" providerId="ADAL" clId="{CE00018E-0D40-4DA0-BDD4-C6882E949CD7}" dt="2022-01-27T13:48:22.240" v="1174" actId="931"/>
          <ac:spMkLst>
            <pc:docMk/>
            <pc:sldMk cId="398632525" sldId="271"/>
            <ac:spMk id="12" creationId="{0B40EBAC-AA2C-49D1-A49E-1294BD6C0AB6}"/>
          </ac:spMkLst>
        </pc:spChg>
        <pc:spChg chg="add del mod">
          <ac:chgData name="Zane Jēkabsone" userId="ba45ae1a-1d50-43b0-a4c5-8dfd42466723" providerId="ADAL" clId="{CE00018E-0D40-4DA0-BDD4-C6882E949CD7}" dt="2022-01-27T13:52:57.045" v="1215" actId="478"/>
          <ac:spMkLst>
            <pc:docMk/>
            <pc:sldMk cId="398632525" sldId="271"/>
            <ac:spMk id="18" creationId="{CB2D77DB-A86E-4F03-9624-F3700058490C}"/>
          </ac:spMkLst>
        </pc:spChg>
        <pc:spChg chg="add del mod">
          <ac:chgData name="Zane Jēkabsone" userId="ba45ae1a-1d50-43b0-a4c5-8dfd42466723" providerId="ADAL" clId="{CE00018E-0D40-4DA0-BDD4-C6882E949CD7}" dt="2022-01-27T13:53:43.965" v="1217" actId="478"/>
          <ac:spMkLst>
            <pc:docMk/>
            <pc:sldMk cId="398632525" sldId="271"/>
            <ac:spMk id="20" creationId="{E4625E8D-4A6E-4E45-99F8-0C91C859CFFC}"/>
          </ac:spMkLst>
        </pc:spChg>
        <pc:graphicFrameChg chg="add del mod ord">
          <ac:chgData name="Zane Jēkabsone" userId="ba45ae1a-1d50-43b0-a4c5-8dfd42466723" providerId="ADAL" clId="{CE00018E-0D40-4DA0-BDD4-C6882E949CD7}" dt="2022-01-27T14:04:42.653" v="1370" actId="1076"/>
          <ac:graphicFrameMkLst>
            <pc:docMk/>
            <pc:sldMk cId="398632525" sldId="271"/>
            <ac:graphicFrameMk id="7" creationId="{BB514621-48FB-45E5-A7B5-46EC9143BFC3}"/>
          </ac:graphicFrameMkLst>
        </pc:graphicFrameChg>
        <pc:picChg chg="add del mod modCrop">
          <ac:chgData name="Zane Jēkabsone" userId="ba45ae1a-1d50-43b0-a4c5-8dfd42466723" providerId="ADAL" clId="{CE00018E-0D40-4DA0-BDD4-C6882E949CD7}" dt="2022-01-27T13:47:30.266" v="1171" actId="478"/>
          <ac:picMkLst>
            <pc:docMk/>
            <pc:sldMk cId="398632525" sldId="271"/>
            <ac:picMk id="10" creationId="{5448BE6C-4308-437D-9347-79FFC9660987}"/>
          </ac:picMkLst>
        </pc:picChg>
        <pc:picChg chg="add del mod">
          <ac:chgData name="Zane Jēkabsone" userId="ba45ae1a-1d50-43b0-a4c5-8dfd42466723" providerId="ADAL" clId="{CE00018E-0D40-4DA0-BDD4-C6882E949CD7}" dt="2022-01-27T13:47:55.900" v="1173" actId="931"/>
          <ac:picMkLst>
            <pc:docMk/>
            <pc:sldMk cId="398632525" sldId="271"/>
            <ac:picMk id="14" creationId="{123815A0-53B8-410B-8BEE-F44B254BB45B}"/>
          </ac:picMkLst>
        </pc:picChg>
        <pc:picChg chg="add del mod modCrop">
          <ac:chgData name="Zane Jēkabsone" userId="ba45ae1a-1d50-43b0-a4c5-8dfd42466723" providerId="ADAL" clId="{CE00018E-0D40-4DA0-BDD4-C6882E949CD7}" dt="2022-01-27T13:53:41.908" v="1216" actId="478"/>
          <ac:picMkLst>
            <pc:docMk/>
            <pc:sldMk cId="398632525" sldId="271"/>
            <ac:picMk id="16" creationId="{D83C2F46-0AD4-431D-A030-5E4766C985F9}"/>
          </ac:picMkLst>
        </pc:picChg>
        <pc:picChg chg="add del mod">
          <ac:chgData name="Zane Jēkabsone" userId="ba45ae1a-1d50-43b0-a4c5-8dfd42466723" providerId="ADAL" clId="{CE00018E-0D40-4DA0-BDD4-C6882E949CD7}" dt="2022-01-27T14:04:13.949" v="1362" actId="478"/>
          <ac:picMkLst>
            <pc:docMk/>
            <pc:sldMk cId="398632525" sldId="271"/>
            <ac:picMk id="22" creationId="{96A11C99-1666-4FBB-A625-EF14D556A46C}"/>
          </ac:picMkLst>
        </pc:picChg>
        <pc:picChg chg="add mod">
          <ac:chgData name="Zane Jēkabsone" userId="ba45ae1a-1d50-43b0-a4c5-8dfd42466723" providerId="ADAL" clId="{CE00018E-0D40-4DA0-BDD4-C6882E949CD7}" dt="2022-01-27T14:04:48.960" v="1372" actId="1076"/>
          <ac:picMkLst>
            <pc:docMk/>
            <pc:sldMk cId="398632525" sldId="271"/>
            <ac:picMk id="24" creationId="{BE5A50D1-DE7F-424E-921A-41CB7AF44D23}"/>
          </ac:picMkLst>
        </pc:picChg>
      </pc:sldChg>
      <pc:sldChg chg="addSp delSp modSp mod modClrScheme addCm chgLayout">
        <pc:chgData name="Zane Jēkabsone" userId="ba45ae1a-1d50-43b0-a4c5-8dfd42466723" providerId="ADAL" clId="{CE00018E-0D40-4DA0-BDD4-C6882E949CD7}" dt="2022-01-27T13:59:53.695" v="1264" actId="14100"/>
        <pc:sldMkLst>
          <pc:docMk/>
          <pc:sldMk cId="1792241641" sldId="272"/>
        </pc:sldMkLst>
        <pc:spChg chg="mod ord">
          <ac:chgData name="Zane Jēkabsone" userId="ba45ae1a-1d50-43b0-a4c5-8dfd42466723" providerId="ADAL" clId="{CE00018E-0D40-4DA0-BDD4-C6882E949CD7}" dt="2022-01-27T13:59:13.724" v="1257" actId="1076"/>
          <ac:spMkLst>
            <pc:docMk/>
            <pc:sldMk cId="1792241641" sldId="272"/>
            <ac:spMk id="2" creationId="{37ECB069-9580-4643-9CE2-8035C9E04C40}"/>
          </ac:spMkLst>
        </pc:spChg>
        <pc:spChg chg="del mod">
          <ac:chgData name="Zane Jēkabsone" userId="ba45ae1a-1d50-43b0-a4c5-8dfd42466723" providerId="ADAL" clId="{CE00018E-0D40-4DA0-BDD4-C6882E949CD7}" dt="2022-01-27T12:51:12.797" v="696" actId="12084"/>
          <ac:spMkLst>
            <pc:docMk/>
            <pc:sldMk cId="1792241641" sldId="272"/>
            <ac:spMk id="3" creationId="{DCE19E56-2D2D-4501-B362-DEEE7265A17D}"/>
          </ac:spMkLst>
        </pc:spChg>
        <pc:spChg chg="mod ord">
          <ac:chgData name="Zane Jēkabsone" userId="ba45ae1a-1d50-43b0-a4c5-8dfd42466723" providerId="ADAL" clId="{CE00018E-0D40-4DA0-BDD4-C6882E949CD7}" dt="2022-01-27T13:52:16.057" v="1213" actId="700"/>
          <ac:spMkLst>
            <pc:docMk/>
            <pc:sldMk cId="1792241641" sldId="272"/>
            <ac:spMk id="4" creationId="{5E54ABD2-5ABB-401A-8039-CDE73374CE82}"/>
          </ac:spMkLst>
        </pc:spChg>
        <pc:spChg chg="mod ord">
          <ac:chgData name="Zane Jēkabsone" userId="ba45ae1a-1d50-43b0-a4c5-8dfd42466723" providerId="ADAL" clId="{CE00018E-0D40-4DA0-BDD4-C6882E949CD7}" dt="2022-01-27T13:52:16.057" v="1213" actId="700"/>
          <ac:spMkLst>
            <pc:docMk/>
            <pc:sldMk cId="1792241641" sldId="272"/>
            <ac:spMk id="5" creationId="{8EF57DE5-2C54-4411-8F22-3E95FF01922E}"/>
          </ac:spMkLst>
        </pc:spChg>
        <pc:spChg chg="mod ord">
          <ac:chgData name="Zane Jēkabsone" userId="ba45ae1a-1d50-43b0-a4c5-8dfd42466723" providerId="ADAL" clId="{CE00018E-0D40-4DA0-BDD4-C6882E949CD7}" dt="2022-01-27T13:52:16.057" v="1213" actId="700"/>
          <ac:spMkLst>
            <pc:docMk/>
            <pc:sldMk cId="1792241641" sldId="272"/>
            <ac:spMk id="6" creationId="{CE4ED4C8-388B-478F-ACD2-38786523BEE9}"/>
          </ac:spMkLst>
        </pc:spChg>
        <pc:spChg chg="add del">
          <ac:chgData name="Zane Jēkabsone" userId="ba45ae1a-1d50-43b0-a4c5-8dfd42466723" providerId="ADAL" clId="{CE00018E-0D40-4DA0-BDD4-C6882E949CD7}" dt="2022-01-24T12:16:09.249" v="5" actId="22"/>
          <ac:spMkLst>
            <pc:docMk/>
            <pc:sldMk cId="1792241641" sldId="272"/>
            <ac:spMk id="8" creationId="{F8223A1E-5A2F-478A-BC91-BB791A0AAEFC}"/>
          </ac:spMkLst>
        </pc:spChg>
        <pc:spChg chg="add del mod ord">
          <ac:chgData name="Zane Jēkabsone" userId="ba45ae1a-1d50-43b0-a4c5-8dfd42466723" providerId="ADAL" clId="{CE00018E-0D40-4DA0-BDD4-C6882E949CD7}" dt="2022-01-27T13:52:16.057" v="1213" actId="700"/>
          <ac:spMkLst>
            <pc:docMk/>
            <pc:sldMk cId="1792241641" sldId="272"/>
            <ac:spMk id="10" creationId="{C1EB4736-3C36-4B8B-B8FF-553B06FE2C6D}"/>
          </ac:spMkLst>
        </pc:spChg>
        <pc:graphicFrameChg chg="add mod ord modGraphic">
          <ac:chgData name="Zane Jēkabsone" userId="ba45ae1a-1d50-43b0-a4c5-8dfd42466723" providerId="ADAL" clId="{CE00018E-0D40-4DA0-BDD4-C6882E949CD7}" dt="2022-01-27T13:58:44.187" v="1252" actId="113"/>
          <ac:graphicFrameMkLst>
            <pc:docMk/>
            <pc:sldMk cId="1792241641" sldId="272"/>
            <ac:graphicFrameMk id="7" creationId="{F48F1A9B-70DF-4C38-BC2C-1EF025EC7C85}"/>
          </ac:graphicFrameMkLst>
        </pc:graphicFrameChg>
        <pc:picChg chg="add del mod">
          <ac:chgData name="Zane Jēkabsone" userId="ba45ae1a-1d50-43b0-a4c5-8dfd42466723" providerId="ADAL" clId="{CE00018E-0D40-4DA0-BDD4-C6882E949CD7}" dt="2022-01-27T13:51:44.747" v="1209" actId="478"/>
          <ac:picMkLst>
            <pc:docMk/>
            <pc:sldMk cId="1792241641" sldId="272"/>
            <ac:picMk id="8" creationId="{8D281D9B-FC41-4455-941D-A4E6A2BC25C3}"/>
          </ac:picMkLst>
        </pc:picChg>
        <pc:picChg chg="add del mod">
          <ac:chgData name="Zane Jēkabsone" userId="ba45ae1a-1d50-43b0-a4c5-8dfd42466723" providerId="ADAL" clId="{CE00018E-0D40-4DA0-BDD4-C6882E949CD7}" dt="2022-01-27T13:52:01.027" v="1211" actId="478"/>
          <ac:picMkLst>
            <pc:docMk/>
            <pc:sldMk cId="1792241641" sldId="272"/>
            <ac:picMk id="9" creationId="{9AA86C4C-4FC2-41F0-BC70-31EA6AB50204}"/>
          </ac:picMkLst>
        </pc:picChg>
        <pc:picChg chg="add mod">
          <ac:chgData name="Zane Jēkabsone" userId="ba45ae1a-1d50-43b0-a4c5-8dfd42466723" providerId="ADAL" clId="{CE00018E-0D40-4DA0-BDD4-C6882E949CD7}" dt="2022-01-27T13:59:53.695" v="1264" actId="14100"/>
          <ac:picMkLst>
            <pc:docMk/>
            <pc:sldMk cId="1792241641" sldId="272"/>
            <ac:picMk id="12" creationId="{64E7043B-E2F6-4EDB-B9F9-36BC1F4BE9E3}"/>
          </ac:picMkLst>
        </pc:picChg>
      </pc:sldChg>
      <pc:sldChg chg="add">
        <pc:chgData name="Zane Jēkabsone" userId="ba45ae1a-1d50-43b0-a4c5-8dfd42466723" providerId="ADAL" clId="{CE00018E-0D40-4DA0-BDD4-C6882E949CD7}" dt="2022-01-24T07:48:10.376" v="2"/>
        <pc:sldMkLst>
          <pc:docMk/>
          <pc:sldMk cId="1724308391" sldId="292"/>
        </pc:sldMkLst>
      </pc:sldChg>
      <pc:sldChg chg="del">
        <pc:chgData name="Zane Jēkabsone" userId="ba45ae1a-1d50-43b0-a4c5-8dfd42466723" providerId="ADAL" clId="{CE00018E-0D40-4DA0-BDD4-C6882E949CD7}" dt="2022-01-27T11:18:44.713" v="189" actId="47"/>
        <pc:sldMkLst>
          <pc:docMk/>
          <pc:sldMk cId="3783191199" sldId="293"/>
        </pc:sldMkLst>
      </pc:sldChg>
      <pc:sldChg chg="addSp modSp add mod modClrScheme addCm chgLayout">
        <pc:chgData name="Zane Jēkabsone" userId="ba45ae1a-1d50-43b0-a4c5-8dfd42466723" providerId="ADAL" clId="{CE00018E-0D40-4DA0-BDD4-C6882E949CD7}" dt="2022-01-27T13:17:43.716" v="885" actId="20577"/>
        <pc:sldMkLst>
          <pc:docMk/>
          <pc:sldMk cId="1534761766" sldId="310"/>
        </pc:sldMkLst>
        <pc:spChg chg="mod ord">
          <ac:chgData name="Zane Jēkabsone" userId="ba45ae1a-1d50-43b0-a4c5-8dfd42466723" providerId="ADAL" clId="{CE00018E-0D40-4DA0-BDD4-C6882E949CD7}" dt="2022-01-27T12:08:57.720" v="546" actId="20577"/>
          <ac:spMkLst>
            <pc:docMk/>
            <pc:sldMk cId="1534761766" sldId="310"/>
            <ac:spMk id="2" creationId="{4E93B9A7-6AB9-2C4D-A4A1-26DE674AE843}"/>
          </ac:spMkLst>
        </pc:spChg>
        <pc:spChg chg="add mod">
          <ac:chgData name="Zane Jēkabsone" userId="ba45ae1a-1d50-43b0-a4c5-8dfd42466723" providerId="ADAL" clId="{CE00018E-0D40-4DA0-BDD4-C6882E949CD7}" dt="2022-01-27T11:57:06.436" v="406" actId="122"/>
          <ac:spMkLst>
            <pc:docMk/>
            <pc:sldMk cId="1534761766" sldId="310"/>
            <ac:spMk id="3" creationId="{21ABB14A-4F4A-48E8-8EB1-4B3A4265BBBB}"/>
          </ac:spMkLst>
        </pc:spChg>
        <pc:spChg chg="mod ord">
          <ac:chgData name="Zane Jēkabsone" userId="ba45ae1a-1d50-43b0-a4c5-8dfd42466723" providerId="ADAL" clId="{CE00018E-0D40-4DA0-BDD4-C6882E949CD7}" dt="2022-01-27T12:08:29.100" v="543" actId="700"/>
          <ac:spMkLst>
            <pc:docMk/>
            <pc:sldMk cId="1534761766" sldId="310"/>
            <ac:spMk id="4" creationId="{ECDBC015-2E6F-3041-B1B5-5A6FCBF4C54D}"/>
          </ac:spMkLst>
        </pc:spChg>
        <pc:spChg chg="add mod ord">
          <ac:chgData name="Zane Jēkabsone" userId="ba45ae1a-1d50-43b0-a4c5-8dfd42466723" providerId="ADAL" clId="{CE00018E-0D40-4DA0-BDD4-C6882E949CD7}" dt="2022-01-27T12:08:29.100" v="543" actId="700"/>
          <ac:spMkLst>
            <pc:docMk/>
            <pc:sldMk cId="1534761766" sldId="310"/>
            <ac:spMk id="5" creationId="{A06827AE-4489-41DB-BBE6-319948965F35}"/>
          </ac:spMkLst>
        </pc:spChg>
        <pc:spChg chg="mod ord">
          <ac:chgData name="Zane Jēkabsone" userId="ba45ae1a-1d50-43b0-a4c5-8dfd42466723" providerId="ADAL" clId="{CE00018E-0D40-4DA0-BDD4-C6882E949CD7}" dt="2022-01-27T12:08:29.100" v="543" actId="700"/>
          <ac:spMkLst>
            <pc:docMk/>
            <pc:sldMk cId="1534761766" sldId="310"/>
            <ac:spMk id="6" creationId="{36F64EAB-89EC-7A46-8760-29EFBFDD5682}"/>
          </ac:spMkLst>
        </pc:spChg>
        <pc:spChg chg="add mod">
          <ac:chgData name="Zane Jēkabsone" userId="ba45ae1a-1d50-43b0-a4c5-8dfd42466723" providerId="ADAL" clId="{CE00018E-0D40-4DA0-BDD4-C6882E949CD7}" dt="2022-01-27T11:59:42.127" v="418" actId="20577"/>
          <ac:spMkLst>
            <pc:docMk/>
            <pc:sldMk cId="1534761766" sldId="310"/>
            <ac:spMk id="7" creationId="{172B0880-D075-418A-AC73-B46FE55DA59F}"/>
          </ac:spMkLst>
        </pc:spChg>
        <pc:graphicFrameChg chg="mod modGraphic">
          <ac:chgData name="Zane Jēkabsone" userId="ba45ae1a-1d50-43b0-a4c5-8dfd42466723" providerId="ADAL" clId="{CE00018E-0D40-4DA0-BDD4-C6882E949CD7}" dt="2022-01-27T13:17:43.716" v="885" actId="20577"/>
          <ac:graphicFrameMkLst>
            <pc:docMk/>
            <pc:sldMk cId="1534761766" sldId="310"/>
            <ac:graphicFrameMk id="16" creationId="{C5912010-243A-4A55-A365-4AB01E79BF0C}"/>
          </ac:graphicFrameMkLst>
        </pc:graphicFrameChg>
      </pc:sldChg>
      <pc:sldChg chg="addSp delSp modSp add mod addCm modCm modNotesTx">
        <pc:chgData name="Zane Jēkabsone" userId="ba45ae1a-1d50-43b0-a4c5-8dfd42466723" providerId="ADAL" clId="{CE00018E-0D40-4DA0-BDD4-C6882E949CD7}" dt="2022-01-27T13:20:14.078" v="890" actId="20577"/>
        <pc:sldMkLst>
          <pc:docMk/>
          <pc:sldMk cId="4124156064" sldId="318"/>
        </pc:sldMkLst>
        <pc:spChg chg="del mod">
          <ac:chgData name="Zane Jēkabsone" userId="ba45ae1a-1d50-43b0-a4c5-8dfd42466723" providerId="ADAL" clId="{CE00018E-0D40-4DA0-BDD4-C6882E949CD7}" dt="2022-01-27T12:41:06.291" v="631" actId="478"/>
          <ac:spMkLst>
            <pc:docMk/>
            <pc:sldMk cId="4124156064" sldId="318"/>
            <ac:spMk id="2" creationId="{E677D777-188D-4ED7-A224-D1015FECE9CA}"/>
          </ac:spMkLst>
        </pc:spChg>
        <pc:spChg chg="add mod">
          <ac:chgData name="Zane Jēkabsone" userId="ba45ae1a-1d50-43b0-a4c5-8dfd42466723" providerId="ADAL" clId="{CE00018E-0D40-4DA0-BDD4-C6882E949CD7}" dt="2022-01-27T13:20:14.078" v="890" actId="20577"/>
          <ac:spMkLst>
            <pc:docMk/>
            <pc:sldMk cId="4124156064" sldId="318"/>
            <ac:spMk id="8" creationId="{FDBA0079-BBE6-4815-A62B-148BCB40DA51}"/>
          </ac:spMkLst>
        </pc:spChg>
        <pc:spChg chg="add del mod">
          <ac:chgData name="Zane Jēkabsone" userId="ba45ae1a-1d50-43b0-a4c5-8dfd42466723" providerId="ADAL" clId="{CE00018E-0D40-4DA0-BDD4-C6882E949CD7}" dt="2022-01-27T12:05:55.647" v="456"/>
          <ac:spMkLst>
            <pc:docMk/>
            <pc:sldMk cId="4124156064" sldId="318"/>
            <ac:spMk id="9" creationId="{BF1021BD-024E-4717-9484-73A129A419E9}"/>
          </ac:spMkLst>
        </pc:spChg>
        <pc:spChg chg="add del mod">
          <ac:chgData name="Zane Jēkabsone" userId="ba45ae1a-1d50-43b0-a4c5-8dfd42466723" providerId="ADAL" clId="{CE00018E-0D40-4DA0-BDD4-C6882E949CD7}" dt="2022-01-27T12:41:11.167" v="633" actId="478"/>
          <ac:spMkLst>
            <pc:docMk/>
            <pc:sldMk cId="4124156064" sldId="318"/>
            <ac:spMk id="12" creationId="{03659AAB-5C47-4F1F-8088-E4FCE9A8A1F8}"/>
          </ac:spMkLst>
        </pc:spChg>
        <pc:graphicFrameChg chg="mod">
          <ac:chgData name="Zane Jēkabsone" userId="ba45ae1a-1d50-43b0-a4c5-8dfd42466723" providerId="ADAL" clId="{CE00018E-0D40-4DA0-BDD4-C6882E949CD7}" dt="2022-01-27T12:40:39.210" v="627" actId="207"/>
          <ac:graphicFrameMkLst>
            <pc:docMk/>
            <pc:sldMk cId="4124156064" sldId="318"/>
            <ac:graphicFrameMk id="7" creationId="{71C69263-0AB6-4FD0-B1C5-B0B8201859F5}"/>
          </ac:graphicFrameMkLst>
        </pc:graphicFrameChg>
        <pc:graphicFrameChg chg="mod">
          <ac:chgData name="Zane Jēkabsone" userId="ba45ae1a-1d50-43b0-a4c5-8dfd42466723" providerId="ADAL" clId="{CE00018E-0D40-4DA0-BDD4-C6882E949CD7}" dt="2022-01-27T12:07:19.216" v="530" actId="14100"/>
          <ac:graphicFrameMkLst>
            <pc:docMk/>
            <pc:sldMk cId="4124156064" sldId="318"/>
            <ac:graphicFrameMk id="11" creationId="{852B56A7-A519-45B5-AD46-0A8E81CC2A95}"/>
          </ac:graphicFrameMkLst>
        </pc:graphicFrameChg>
        <pc:picChg chg="add mod">
          <ac:chgData name="Zane Jēkabsone" userId="ba45ae1a-1d50-43b0-a4c5-8dfd42466723" providerId="ADAL" clId="{CE00018E-0D40-4DA0-BDD4-C6882E949CD7}" dt="2022-01-27T12:41:18.087" v="636" actId="1076"/>
          <ac:picMkLst>
            <pc:docMk/>
            <pc:sldMk cId="4124156064" sldId="318"/>
            <ac:picMk id="5" creationId="{71B155C6-59C8-4F82-B478-7EF925F90841}"/>
          </ac:picMkLst>
        </pc:picChg>
      </pc:sldChg>
      <pc:sldChg chg="modSp mod modClrScheme chgLayout">
        <pc:chgData name="Zane Jēkabsone" userId="ba45ae1a-1d50-43b0-a4c5-8dfd42466723" providerId="ADAL" clId="{CE00018E-0D40-4DA0-BDD4-C6882E949CD7}" dt="2022-01-27T13:23:42.836" v="911" actId="20577"/>
        <pc:sldMkLst>
          <pc:docMk/>
          <pc:sldMk cId="3786217731" sldId="319"/>
        </pc:sldMkLst>
        <pc:spChg chg="mod ord">
          <ac:chgData name="Zane Jēkabsone" userId="ba45ae1a-1d50-43b0-a4c5-8dfd42466723" providerId="ADAL" clId="{CE00018E-0D40-4DA0-BDD4-C6882E949CD7}" dt="2022-01-27T13:22:54.036" v="909" actId="700"/>
          <ac:spMkLst>
            <pc:docMk/>
            <pc:sldMk cId="3786217731" sldId="319"/>
            <ac:spMk id="2" creationId="{37ECB069-9580-4643-9CE2-8035C9E04C40}"/>
          </ac:spMkLst>
        </pc:spChg>
        <pc:spChg chg="mod ord">
          <ac:chgData name="Zane Jēkabsone" userId="ba45ae1a-1d50-43b0-a4c5-8dfd42466723" providerId="ADAL" clId="{CE00018E-0D40-4DA0-BDD4-C6882E949CD7}" dt="2022-01-27T13:23:42.836" v="911" actId="20577"/>
          <ac:spMkLst>
            <pc:docMk/>
            <pc:sldMk cId="3786217731" sldId="319"/>
            <ac:spMk id="3" creationId="{DCE19E56-2D2D-4501-B362-DEEE7265A17D}"/>
          </ac:spMkLst>
        </pc:spChg>
        <pc:spChg chg="mod ord">
          <ac:chgData name="Zane Jēkabsone" userId="ba45ae1a-1d50-43b0-a4c5-8dfd42466723" providerId="ADAL" clId="{CE00018E-0D40-4DA0-BDD4-C6882E949CD7}" dt="2022-01-27T13:22:54.036" v="909" actId="700"/>
          <ac:spMkLst>
            <pc:docMk/>
            <pc:sldMk cId="3786217731" sldId="319"/>
            <ac:spMk id="4" creationId="{5E54ABD2-5ABB-401A-8039-CDE73374CE82}"/>
          </ac:spMkLst>
        </pc:spChg>
        <pc:spChg chg="mod ord">
          <ac:chgData name="Zane Jēkabsone" userId="ba45ae1a-1d50-43b0-a4c5-8dfd42466723" providerId="ADAL" clId="{CE00018E-0D40-4DA0-BDD4-C6882E949CD7}" dt="2022-01-27T13:22:54.036" v="909" actId="700"/>
          <ac:spMkLst>
            <pc:docMk/>
            <pc:sldMk cId="3786217731" sldId="319"/>
            <ac:spMk id="5" creationId="{8EF57DE5-2C54-4411-8F22-3E95FF01922E}"/>
          </ac:spMkLst>
        </pc:spChg>
        <pc:spChg chg="mod ord">
          <ac:chgData name="Zane Jēkabsone" userId="ba45ae1a-1d50-43b0-a4c5-8dfd42466723" providerId="ADAL" clId="{CE00018E-0D40-4DA0-BDD4-C6882E949CD7}" dt="2022-01-27T13:22:54.036" v="909" actId="700"/>
          <ac:spMkLst>
            <pc:docMk/>
            <pc:sldMk cId="3786217731" sldId="319"/>
            <ac:spMk id="6" creationId="{CE4ED4C8-388B-478F-ACD2-38786523BEE9}"/>
          </ac:spMkLst>
        </pc:spChg>
      </pc:sldChg>
      <pc:sldChg chg="addSp delSp modSp new mod">
        <pc:chgData name="Zane Jēkabsone" userId="ba45ae1a-1d50-43b0-a4c5-8dfd42466723" providerId="ADAL" clId="{CE00018E-0D40-4DA0-BDD4-C6882E949CD7}" dt="2022-01-27T14:00:07.677" v="1265"/>
        <pc:sldMkLst>
          <pc:docMk/>
          <pc:sldMk cId="1851758725" sldId="320"/>
        </pc:sldMkLst>
        <pc:spChg chg="mod">
          <ac:chgData name="Zane Jēkabsone" userId="ba45ae1a-1d50-43b0-a4c5-8dfd42466723" providerId="ADAL" clId="{CE00018E-0D40-4DA0-BDD4-C6882E949CD7}" dt="2022-01-27T12:07:42.154" v="535" actId="403"/>
          <ac:spMkLst>
            <pc:docMk/>
            <pc:sldMk cId="1851758725" sldId="320"/>
            <ac:spMk id="2" creationId="{FE060B24-1F3B-4925-9297-8690E74B7031}"/>
          </ac:spMkLst>
        </pc:spChg>
        <pc:spChg chg="del">
          <ac:chgData name="Zane Jēkabsone" userId="ba45ae1a-1d50-43b0-a4c5-8dfd42466723" providerId="ADAL" clId="{CE00018E-0D40-4DA0-BDD4-C6882E949CD7}" dt="2022-01-27T11:23:18.896" v="214" actId="478"/>
          <ac:spMkLst>
            <pc:docMk/>
            <pc:sldMk cId="1851758725" sldId="320"/>
            <ac:spMk id="4" creationId="{C1C663E6-9F1E-462D-8EB2-7E2DE0F385E2}"/>
          </ac:spMkLst>
        </pc:spChg>
        <pc:spChg chg="del mod">
          <ac:chgData name="Zane Jēkabsone" userId="ba45ae1a-1d50-43b0-a4c5-8dfd42466723" providerId="ADAL" clId="{CE00018E-0D40-4DA0-BDD4-C6882E949CD7}" dt="2022-01-27T11:34:35.434" v="253" actId="931"/>
          <ac:spMkLst>
            <pc:docMk/>
            <pc:sldMk cId="1851758725" sldId="320"/>
            <ac:spMk id="7" creationId="{E57CCEDF-3A2F-4D6A-BAB7-E3B5F79994D4}"/>
          </ac:spMkLst>
        </pc:spChg>
        <pc:graphicFrameChg chg="add mod modGraphic">
          <ac:chgData name="Zane Jēkabsone" userId="ba45ae1a-1d50-43b0-a4c5-8dfd42466723" providerId="ADAL" clId="{CE00018E-0D40-4DA0-BDD4-C6882E949CD7}" dt="2022-01-27T14:00:07.677" v="1265"/>
          <ac:graphicFrameMkLst>
            <pc:docMk/>
            <pc:sldMk cId="1851758725" sldId="320"/>
            <ac:graphicFrameMk id="8" creationId="{0E158AEA-F346-4A67-AE13-0B238BD65940}"/>
          </ac:graphicFrameMkLst>
        </pc:graphicFrameChg>
        <pc:picChg chg="add mod modCrop">
          <ac:chgData name="Zane Jēkabsone" userId="ba45ae1a-1d50-43b0-a4c5-8dfd42466723" providerId="ADAL" clId="{CE00018E-0D40-4DA0-BDD4-C6882E949CD7}" dt="2022-01-27T11:35:07.885" v="261" actId="1076"/>
          <ac:picMkLst>
            <pc:docMk/>
            <pc:sldMk cId="1851758725" sldId="320"/>
            <ac:picMk id="10" creationId="{6626049F-FAC2-4243-A9B2-5F0A557BFFC7}"/>
          </ac:picMkLst>
        </pc:picChg>
      </pc:sldChg>
      <pc:sldChg chg="modSp del mod">
        <pc:chgData name="Zane Jēkabsone" userId="ba45ae1a-1d50-43b0-a4c5-8dfd42466723" providerId="ADAL" clId="{CE00018E-0D40-4DA0-BDD4-C6882E949CD7}" dt="2022-01-27T13:19:13.167" v="887" actId="47"/>
        <pc:sldMkLst>
          <pc:docMk/>
          <pc:sldMk cId="1139383254" sldId="321"/>
        </pc:sldMkLst>
        <pc:spChg chg="mod">
          <ac:chgData name="Zane Jēkabsone" userId="ba45ae1a-1d50-43b0-a4c5-8dfd42466723" providerId="ADAL" clId="{CE00018E-0D40-4DA0-BDD4-C6882E949CD7}" dt="2022-01-27T13:18:36.605" v="886" actId="113"/>
          <ac:spMkLst>
            <pc:docMk/>
            <pc:sldMk cId="1139383254" sldId="321"/>
            <ac:spMk id="3" creationId="{DCE19E56-2D2D-4501-B362-DEEE7265A17D}"/>
          </ac:spMkLst>
        </pc:spChg>
      </pc:sldChg>
      <pc:sldChg chg="addSp delSp modSp new mod">
        <pc:chgData name="Zane Jēkabsone" userId="ba45ae1a-1d50-43b0-a4c5-8dfd42466723" providerId="ADAL" clId="{CE00018E-0D40-4DA0-BDD4-C6882E949CD7}" dt="2022-01-27T14:02:51.498" v="1347" actId="404"/>
        <pc:sldMkLst>
          <pc:docMk/>
          <pc:sldMk cId="3120842190" sldId="321"/>
        </pc:sldMkLst>
        <pc:spChg chg="del">
          <ac:chgData name="Zane Jēkabsone" userId="ba45ae1a-1d50-43b0-a4c5-8dfd42466723" providerId="ADAL" clId="{CE00018E-0D40-4DA0-BDD4-C6882E949CD7}" dt="2022-01-27T14:02:19.119" v="1340" actId="931"/>
          <ac:spMkLst>
            <pc:docMk/>
            <pc:sldMk cId="3120842190" sldId="321"/>
            <ac:spMk id="2" creationId="{72CBC720-B1A1-4301-82FB-E7E7D0047236}"/>
          </ac:spMkLst>
        </pc:spChg>
        <pc:spChg chg="mod">
          <ac:chgData name="Zane Jēkabsone" userId="ba45ae1a-1d50-43b0-a4c5-8dfd42466723" providerId="ADAL" clId="{CE00018E-0D40-4DA0-BDD4-C6882E949CD7}" dt="2022-01-27T14:02:51.498" v="1347" actId="404"/>
          <ac:spMkLst>
            <pc:docMk/>
            <pc:sldMk cId="3120842190" sldId="321"/>
            <ac:spMk id="3" creationId="{BEFD190D-D77D-4556-B425-2829BB071BDC}"/>
          </ac:spMkLst>
        </pc:spChg>
        <pc:spChg chg="del">
          <ac:chgData name="Zane Jēkabsone" userId="ba45ae1a-1d50-43b0-a4c5-8dfd42466723" providerId="ADAL" clId="{CE00018E-0D40-4DA0-BDD4-C6882E949CD7}" dt="2022-01-27T14:01:39.287" v="1339" actId="478"/>
          <ac:spMkLst>
            <pc:docMk/>
            <pc:sldMk cId="3120842190" sldId="321"/>
            <ac:spMk id="4" creationId="{42B6A4E0-B1B3-4201-97F6-70235E11E52A}"/>
          </ac:spMkLst>
        </pc:spChg>
        <pc:picChg chg="add mod">
          <ac:chgData name="Zane Jēkabsone" userId="ba45ae1a-1d50-43b0-a4c5-8dfd42466723" providerId="ADAL" clId="{CE00018E-0D40-4DA0-BDD4-C6882E949CD7}" dt="2022-01-27T14:02:22.575" v="1342" actId="962"/>
          <ac:picMkLst>
            <pc:docMk/>
            <pc:sldMk cId="3120842190" sldId="321"/>
            <ac:picMk id="8" creationId="{89264216-7DFF-45E8-ACD0-C32AA08930E0}"/>
          </ac:picMkLst>
        </pc:picChg>
      </pc:sldChg>
      <pc:sldChg chg="new del">
        <pc:chgData name="Zane Jēkabsone" userId="ba45ae1a-1d50-43b0-a4c5-8dfd42466723" providerId="ADAL" clId="{CE00018E-0D40-4DA0-BDD4-C6882E949CD7}" dt="2022-01-27T12:54:13.017" v="731" actId="680"/>
        <pc:sldMkLst>
          <pc:docMk/>
          <pc:sldMk cId="2693624797" sldId="322"/>
        </pc:sldMkLst>
      </pc:sldChg>
      <pc:sldChg chg="add del">
        <pc:chgData name="Zane Jēkabsone" userId="ba45ae1a-1d50-43b0-a4c5-8dfd42466723" providerId="ADAL" clId="{CE00018E-0D40-4DA0-BDD4-C6882E949CD7}" dt="2022-01-24T12:16:25.433" v="8" actId="47"/>
        <pc:sldMkLst>
          <pc:docMk/>
          <pc:sldMk cId="1170643397" sldId="360"/>
        </pc:sldMkLst>
      </pc:sldChg>
      <pc:sldChg chg="modSp new del mod">
        <pc:chgData name="Zane Jēkabsone" userId="ba45ae1a-1d50-43b0-a4c5-8dfd42466723" providerId="ADAL" clId="{CE00018E-0D40-4DA0-BDD4-C6882E949CD7}" dt="2022-01-25T12:40:03.835" v="59" actId="47"/>
        <pc:sldMkLst>
          <pc:docMk/>
          <pc:sldMk cId="2184038028" sldId="361"/>
        </pc:sldMkLst>
        <pc:spChg chg="mod">
          <ac:chgData name="Zane Jēkabsone" userId="ba45ae1a-1d50-43b0-a4c5-8dfd42466723" providerId="ADAL" clId="{CE00018E-0D40-4DA0-BDD4-C6882E949CD7}" dt="2022-01-24T12:16:12.425" v="7"/>
          <ac:spMkLst>
            <pc:docMk/>
            <pc:sldMk cId="2184038028" sldId="361"/>
            <ac:spMk id="3" creationId="{AD0CDADB-2C18-4CC2-B9EC-26E64DA4D877}"/>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ad.sif.gov.lv\DFS-SIF\Dati\Konkursi\LV_NVO_FONDS\2022\Citi\Dati\NVOF-2022.xlsx"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lv-LV"/>
        </a:p>
      </c:txPr>
    </c:title>
    <c:autoTitleDeleted val="0"/>
    <c:plotArea>
      <c:layout/>
      <c:barChart>
        <c:barDir val="bar"/>
        <c:grouping val="clustered"/>
        <c:varyColors val="0"/>
        <c:ser>
          <c:idx val="0"/>
          <c:order val="0"/>
          <c:tx>
            <c:strRef>
              <c:f>Sheet1!$B$1</c:f>
              <c:strCache>
                <c:ptCount val="1"/>
                <c:pt idx="0">
                  <c:v>Series 1</c:v>
                </c:pt>
              </c:strCache>
            </c:strRef>
          </c:tx>
          <c:spPr>
            <a:solidFill>
              <a:srgbClr val="DAE1E1"/>
            </a:solidFill>
            <a:ln>
              <a:noFill/>
            </a:ln>
            <a:effectLst/>
          </c:spPr>
          <c:invertIfNegative val="0"/>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B759-4720-A8AA-2E733E86794A}"/>
            </c:ext>
          </c:extLst>
        </c:ser>
        <c:ser>
          <c:idx val="1"/>
          <c:order val="1"/>
          <c:tx>
            <c:strRef>
              <c:f>Sheet1!$C$1</c:f>
              <c:strCache>
                <c:ptCount val="1"/>
                <c:pt idx="0">
                  <c:v>Series 2</c:v>
                </c:pt>
              </c:strCache>
            </c:strRef>
          </c:tx>
          <c:spPr>
            <a:solidFill>
              <a:schemeClr val="accent2"/>
            </a:solidFill>
            <a:ln>
              <a:noFill/>
            </a:ln>
            <a:effectLst/>
          </c:spPr>
          <c:invertIfNegative val="0"/>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B759-4720-A8AA-2E733E86794A}"/>
            </c:ext>
          </c:extLst>
        </c:ser>
        <c:ser>
          <c:idx val="2"/>
          <c:order val="2"/>
          <c:tx>
            <c:strRef>
              <c:f>Sheet1!$D$1</c:f>
              <c:strCache>
                <c:ptCount val="1"/>
                <c:pt idx="0">
                  <c:v>Series 3</c:v>
                </c:pt>
              </c:strCache>
            </c:strRef>
          </c:tx>
          <c:spPr>
            <a:solidFill>
              <a:srgbClr val="800024"/>
            </a:solidFill>
            <a:ln>
              <a:noFill/>
            </a:ln>
            <a:effectLst/>
          </c:spPr>
          <c:invertIfNegative val="0"/>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B759-4720-A8AA-2E733E86794A}"/>
            </c:ext>
          </c:extLst>
        </c:ser>
        <c:dLbls>
          <c:showLegendKey val="0"/>
          <c:showVal val="0"/>
          <c:showCatName val="0"/>
          <c:showSerName val="0"/>
          <c:showPercent val="0"/>
          <c:showBubbleSize val="0"/>
        </c:dLbls>
        <c:gapWidth val="182"/>
        <c:axId val="1698978111"/>
        <c:axId val="1698978943"/>
      </c:barChart>
      <c:catAx>
        <c:axId val="1698978111"/>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Verdana" panose="020B0604030504040204" pitchFamily="34" charset="0"/>
                <a:ea typeface="+mn-ea"/>
                <a:cs typeface="+mn-cs"/>
              </a:defRPr>
            </a:pPr>
            <a:endParaRPr lang="lv-LV"/>
          </a:p>
        </c:txPr>
        <c:crossAx val="1698978943"/>
        <c:crosses val="autoZero"/>
        <c:auto val="1"/>
        <c:lblAlgn val="ctr"/>
        <c:lblOffset val="100"/>
        <c:noMultiLvlLbl val="0"/>
      </c:catAx>
      <c:valAx>
        <c:axId val="1698978943"/>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lv-LV"/>
          </a:p>
        </c:txPr>
        <c:crossAx val="1698978111"/>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Verdana" panose="020B0604030504040204" pitchFamily="34" charset="0"/>
              <a:ea typeface="+mn-ea"/>
              <a:cs typeface="+mn-cs"/>
            </a:defRPr>
          </a:pPr>
          <a:endParaRPr lang="lv-LV"/>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lv-LV"/>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stacked"/>
        <c:varyColors val="0"/>
        <c:ser>
          <c:idx val="0"/>
          <c:order val="0"/>
          <c:tx>
            <c:strRef>
              <c:f>'31-01-2022'!$H$42</c:f>
              <c:strCache>
                <c:ptCount val="1"/>
                <c:pt idx="0">
                  <c:v>Atbalstīti</c:v>
                </c:pt>
              </c:strCache>
            </c:strRef>
          </c:tx>
          <c:spPr>
            <a:solidFill>
              <a:srgbClr val="7C939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'31-01-2022'!$G$43:$G$50</c:f>
              <c:strCache>
                <c:ptCount val="8"/>
                <c:pt idx="0">
                  <c:v>MIKRO-2020</c:v>
                </c:pt>
                <c:pt idx="1">
                  <c:v>MAKRO-2020</c:v>
                </c:pt>
                <c:pt idx="3">
                  <c:v>MIKRO-2021</c:v>
                </c:pt>
                <c:pt idx="4">
                  <c:v>MAKRO-2021</c:v>
                </c:pt>
                <c:pt idx="6">
                  <c:v>MIKRO-2022</c:v>
                </c:pt>
                <c:pt idx="7">
                  <c:v>MAKRO-2022</c:v>
                </c:pt>
              </c:strCache>
            </c:strRef>
          </c:cat>
          <c:val>
            <c:numRef>
              <c:f>'31-01-2022'!$H$43:$H$50</c:f>
              <c:numCache>
                <c:formatCode>0%</c:formatCode>
                <c:ptCount val="8"/>
                <c:pt idx="0">
                  <c:v>0.84745762711864403</c:v>
                </c:pt>
                <c:pt idx="1">
                  <c:v>0.31578947368421051</c:v>
                </c:pt>
                <c:pt idx="3">
                  <c:v>1</c:v>
                </c:pt>
                <c:pt idx="4">
                  <c:v>0.52702702702702697</c:v>
                </c:pt>
                <c:pt idx="6">
                  <c:v>0.77551020408163263</c:v>
                </c:pt>
                <c:pt idx="7">
                  <c:v>0.69863013698630139</c:v>
                </c:pt>
              </c:numCache>
            </c:numRef>
          </c:val>
          <c:extLst>
            <c:ext xmlns:c16="http://schemas.microsoft.com/office/drawing/2014/chart" uri="{C3380CC4-5D6E-409C-BE32-E72D297353CC}">
              <c16:uniqueId val="{00000000-A709-43C3-A29F-7B0BA81E5BB8}"/>
            </c:ext>
          </c:extLst>
        </c:ser>
        <c:ser>
          <c:idx val="1"/>
          <c:order val="1"/>
          <c:tx>
            <c:strRef>
              <c:f>'31-01-2022'!$I$42</c:f>
              <c:strCache>
                <c:ptCount val="1"/>
                <c:pt idx="0">
                  <c:v>Nepietika finansējums</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'31-01-2022'!$G$43:$G$50</c:f>
              <c:strCache>
                <c:ptCount val="8"/>
                <c:pt idx="0">
                  <c:v>MIKRO-2020</c:v>
                </c:pt>
                <c:pt idx="1">
                  <c:v>MAKRO-2020</c:v>
                </c:pt>
                <c:pt idx="3">
                  <c:v>MIKRO-2021</c:v>
                </c:pt>
                <c:pt idx="4">
                  <c:v>MAKRO-2021</c:v>
                </c:pt>
                <c:pt idx="6">
                  <c:v>MIKRO-2022</c:v>
                </c:pt>
                <c:pt idx="7">
                  <c:v>MAKRO-2022</c:v>
                </c:pt>
              </c:strCache>
            </c:strRef>
          </c:cat>
          <c:val>
            <c:numRef>
              <c:f>'31-01-2022'!$I$43:$I$50</c:f>
              <c:numCache>
                <c:formatCode>0%</c:formatCode>
                <c:ptCount val="8"/>
                <c:pt idx="0">
                  <c:v>0.15254237288135594</c:v>
                </c:pt>
                <c:pt idx="1">
                  <c:v>0.68421052631578949</c:v>
                </c:pt>
                <c:pt idx="3">
                  <c:v>0</c:v>
                </c:pt>
                <c:pt idx="4">
                  <c:v>0.47297297297297297</c:v>
                </c:pt>
                <c:pt idx="6">
                  <c:v>0.22448979591836735</c:v>
                </c:pt>
                <c:pt idx="7">
                  <c:v>0.30136986301369861</c:v>
                </c:pt>
              </c:numCache>
            </c:numRef>
          </c:val>
          <c:extLst>
            <c:ext xmlns:c16="http://schemas.microsoft.com/office/drawing/2014/chart" uri="{C3380CC4-5D6E-409C-BE32-E72D297353CC}">
              <c16:uniqueId val="{00000001-A709-43C3-A29F-7B0BA81E5BB8}"/>
            </c:ext>
          </c:extLst>
        </c:ser>
        <c:dLbls>
          <c:dLblPos val="ctr"/>
          <c:showLegendKey val="0"/>
          <c:showVal val="1"/>
          <c:showCatName val="0"/>
          <c:showSerName val="0"/>
          <c:showPercent val="0"/>
          <c:showBubbleSize val="0"/>
        </c:dLbls>
        <c:gapWidth val="150"/>
        <c:overlap val="100"/>
        <c:axId val="236670368"/>
        <c:axId val="236667872"/>
      </c:barChart>
      <c:catAx>
        <c:axId val="23667036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lv-LV"/>
          </a:p>
        </c:txPr>
        <c:crossAx val="236667872"/>
        <c:crosses val="autoZero"/>
        <c:auto val="1"/>
        <c:lblAlgn val="ctr"/>
        <c:lblOffset val="100"/>
        <c:noMultiLvlLbl val="0"/>
      </c:catAx>
      <c:valAx>
        <c:axId val="236667872"/>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lv-LV"/>
          </a:p>
        </c:txPr>
        <c:crossAx val="23667036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lv-LV"/>
        </a:p>
      </c:txPr>
    </c:legend>
    <c:plotVisOnly val="1"/>
    <c:dispBlanksAs val="gap"/>
    <c:showDLblsOverMax val="0"/>
  </c:chart>
  <c:spPr>
    <a:noFill/>
    <a:ln>
      <a:noFill/>
    </a:ln>
    <a:effectLst/>
  </c:spPr>
  <c:txPr>
    <a:bodyPr/>
    <a:lstStyle/>
    <a:p>
      <a:pPr>
        <a:defRPr/>
      </a:pPr>
      <a:endParaRPr lang="lv-LV"/>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0BD0509-C327-427C-BD11-50DFD45DC9CF}"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lv-LV"/>
        </a:p>
      </dgm:t>
    </dgm:pt>
    <dgm:pt modelId="{0D436EEF-1AB3-4B2F-B3BB-EF8F71CD4873}">
      <dgm:prSet phldrT="[Text]" phldr="1"/>
      <dgm:spPr>
        <a:solidFill>
          <a:srgbClr val="800024"/>
        </a:solidFill>
      </dgm:spPr>
      <dgm:t>
        <a:bodyPr/>
        <a:lstStyle/>
        <a:p>
          <a:endParaRPr lang="lv-LV" dirty="0">
            <a:latin typeface="Verdana" panose="020B0604030504040204" pitchFamily="34" charset="0"/>
            <a:ea typeface="Verdana" panose="020B0604030504040204" pitchFamily="34" charset="0"/>
            <a:cs typeface="Urdu Typesetting" panose="03020402040406030203" pitchFamily="66" charset="-78"/>
          </a:endParaRPr>
        </a:p>
      </dgm:t>
    </dgm:pt>
    <dgm:pt modelId="{CC5F3B86-18CF-40B9-9718-4F59176A21B2}" type="parTrans" cxnId="{6A53DC10-68F9-4531-B73A-1024C48B5E40}">
      <dgm:prSet/>
      <dgm:spPr/>
      <dgm:t>
        <a:bodyPr/>
        <a:lstStyle/>
        <a:p>
          <a:endParaRPr lang="lv-LV"/>
        </a:p>
      </dgm:t>
    </dgm:pt>
    <dgm:pt modelId="{CF4E05E0-1EF0-44E2-B3C5-431700E968B9}" type="sibTrans" cxnId="{6A53DC10-68F9-4531-B73A-1024C48B5E40}">
      <dgm:prSet/>
      <dgm:spPr/>
      <dgm:t>
        <a:bodyPr/>
        <a:lstStyle/>
        <a:p>
          <a:endParaRPr lang="lv-LV"/>
        </a:p>
      </dgm:t>
    </dgm:pt>
    <dgm:pt modelId="{246061A8-1BC5-4A57-A91C-7DB7B7E88A6C}">
      <dgm:prSet phldrT="[Text]" phldr="1"/>
      <dgm:spPr>
        <a:solidFill>
          <a:srgbClr val="800024"/>
        </a:solidFill>
      </dgm:spPr>
      <dgm:t>
        <a:bodyPr/>
        <a:lstStyle/>
        <a:p>
          <a:endParaRPr lang="lv-LV" dirty="0">
            <a:latin typeface="Verdana" panose="020B0604030504040204" pitchFamily="34" charset="0"/>
            <a:ea typeface="Verdana" panose="020B0604030504040204" pitchFamily="34" charset="0"/>
          </a:endParaRPr>
        </a:p>
      </dgm:t>
    </dgm:pt>
    <dgm:pt modelId="{715E2C2C-BD20-432E-A573-91BA8F095BC6}" type="parTrans" cxnId="{A8A55C05-7952-43E1-996F-45D1EC7CE506}">
      <dgm:prSet/>
      <dgm:spPr/>
      <dgm:t>
        <a:bodyPr/>
        <a:lstStyle/>
        <a:p>
          <a:endParaRPr lang="lv-LV"/>
        </a:p>
      </dgm:t>
    </dgm:pt>
    <dgm:pt modelId="{8732A1C3-B38B-423F-A36D-27C7CAE63237}" type="sibTrans" cxnId="{A8A55C05-7952-43E1-996F-45D1EC7CE506}">
      <dgm:prSet/>
      <dgm:spPr/>
      <dgm:t>
        <a:bodyPr/>
        <a:lstStyle/>
        <a:p>
          <a:endParaRPr lang="lv-LV"/>
        </a:p>
      </dgm:t>
    </dgm:pt>
    <dgm:pt modelId="{A4B037DE-8BFA-419F-9834-FD998C885329}">
      <dgm:prSet phldrT="[Text]" phldr="1"/>
      <dgm:spPr>
        <a:solidFill>
          <a:srgbClr val="800024"/>
        </a:solidFill>
      </dgm:spPr>
      <dgm:t>
        <a:bodyPr/>
        <a:lstStyle/>
        <a:p>
          <a:endParaRPr lang="lv-LV" dirty="0">
            <a:latin typeface="Verdana" panose="020B0604030504040204" pitchFamily="34" charset="0"/>
            <a:ea typeface="Verdana" panose="020B0604030504040204" pitchFamily="34" charset="0"/>
          </a:endParaRPr>
        </a:p>
      </dgm:t>
    </dgm:pt>
    <dgm:pt modelId="{24AF22C1-0164-4DD4-BF64-D82AA841CED7}" type="parTrans" cxnId="{E4A91334-7943-40B8-AF7F-5B4BF3099D36}">
      <dgm:prSet/>
      <dgm:spPr/>
      <dgm:t>
        <a:bodyPr/>
        <a:lstStyle/>
        <a:p>
          <a:endParaRPr lang="lv-LV"/>
        </a:p>
      </dgm:t>
    </dgm:pt>
    <dgm:pt modelId="{63C94C42-4A8E-4060-BB35-179DEC653393}" type="sibTrans" cxnId="{E4A91334-7943-40B8-AF7F-5B4BF3099D36}">
      <dgm:prSet/>
      <dgm:spPr/>
      <dgm:t>
        <a:bodyPr/>
        <a:lstStyle/>
        <a:p>
          <a:endParaRPr lang="lv-LV"/>
        </a:p>
      </dgm:t>
    </dgm:pt>
    <dgm:pt modelId="{A6C49A90-DD37-4E24-8AFD-F7BC16C329BC}">
      <dgm:prSet phldrT="[Text]" phldr="1"/>
      <dgm:spPr>
        <a:solidFill>
          <a:srgbClr val="800024"/>
        </a:solidFill>
      </dgm:spPr>
      <dgm:t>
        <a:bodyPr/>
        <a:lstStyle/>
        <a:p>
          <a:endParaRPr lang="lv-LV" dirty="0">
            <a:latin typeface="Urdu Typesetting" panose="020B0604020202020204" pitchFamily="66" charset="-78"/>
            <a:ea typeface="Verdana" panose="020B0604030504040204" pitchFamily="34" charset="0"/>
            <a:cs typeface="Urdu Typesetting" panose="020B0604020202020204" pitchFamily="66" charset="-78"/>
          </a:endParaRPr>
        </a:p>
      </dgm:t>
    </dgm:pt>
    <dgm:pt modelId="{6C520024-B9FA-4846-BDA8-45A461010134}" type="parTrans" cxnId="{C80F5E96-274C-474D-8B86-0EE2372F9AAB}">
      <dgm:prSet/>
      <dgm:spPr/>
      <dgm:t>
        <a:bodyPr/>
        <a:lstStyle/>
        <a:p>
          <a:endParaRPr lang="lv-LV"/>
        </a:p>
      </dgm:t>
    </dgm:pt>
    <dgm:pt modelId="{B5534562-B3C5-4770-8B82-2304F1479621}" type="sibTrans" cxnId="{C80F5E96-274C-474D-8B86-0EE2372F9AAB}">
      <dgm:prSet/>
      <dgm:spPr/>
      <dgm:t>
        <a:bodyPr/>
        <a:lstStyle/>
        <a:p>
          <a:endParaRPr lang="lv-LV"/>
        </a:p>
      </dgm:t>
    </dgm:pt>
    <dgm:pt modelId="{F732E3C6-9AA3-4BBB-9357-AF67019861FB}">
      <dgm:prSet phldrT="[Text]" phldr="1"/>
      <dgm:spPr>
        <a:solidFill>
          <a:srgbClr val="800024"/>
        </a:solidFill>
      </dgm:spPr>
      <dgm:t>
        <a:bodyPr/>
        <a:lstStyle/>
        <a:p>
          <a:endParaRPr lang="lv-LV" dirty="0">
            <a:latin typeface="Verdana" panose="020B0604030504040204" pitchFamily="34" charset="0"/>
            <a:ea typeface="Verdana" panose="020B0604030504040204" pitchFamily="34" charset="0"/>
          </a:endParaRPr>
        </a:p>
      </dgm:t>
    </dgm:pt>
    <dgm:pt modelId="{632E120B-714A-43B7-9429-BC778941EB73}" type="parTrans" cxnId="{7CD3AF02-C673-4035-A886-266B766C5A8C}">
      <dgm:prSet/>
      <dgm:spPr/>
      <dgm:t>
        <a:bodyPr/>
        <a:lstStyle/>
        <a:p>
          <a:endParaRPr lang="lv-LV"/>
        </a:p>
      </dgm:t>
    </dgm:pt>
    <dgm:pt modelId="{89253044-EDB4-41B4-9DC9-059AC33E1AB0}" type="sibTrans" cxnId="{7CD3AF02-C673-4035-A886-266B766C5A8C}">
      <dgm:prSet/>
      <dgm:spPr/>
      <dgm:t>
        <a:bodyPr/>
        <a:lstStyle/>
        <a:p>
          <a:endParaRPr lang="lv-LV"/>
        </a:p>
      </dgm:t>
    </dgm:pt>
    <dgm:pt modelId="{D81FC688-5158-4D9C-9D7B-D0BD36CE6F12}">
      <dgm:prSet phldrT="[Text]" phldr="1"/>
      <dgm:spPr>
        <a:solidFill>
          <a:srgbClr val="800024"/>
        </a:solidFill>
      </dgm:spPr>
      <dgm:t>
        <a:bodyPr/>
        <a:lstStyle/>
        <a:p>
          <a:endParaRPr lang="lv-LV" dirty="0">
            <a:latin typeface="Verdana" panose="020B0604030504040204" pitchFamily="34" charset="0"/>
            <a:ea typeface="Verdana" panose="020B0604030504040204" pitchFamily="34" charset="0"/>
          </a:endParaRPr>
        </a:p>
      </dgm:t>
    </dgm:pt>
    <dgm:pt modelId="{F6E10024-6364-4A52-9201-F401C0716D99}" type="parTrans" cxnId="{81E70D99-2EF3-4EF3-95D6-12B2F54DCCF7}">
      <dgm:prSet/>
      <dgm:spPr/>
      <dgm:t>
        <a:bodyPr/>
        <a:lstStyle/>
        <a:p>
          <a:endParaRPr lang="lv-LV"/>
        </a:p>
      </dgm:t>
    </dgm:pt>
    <dgm:pt modelId="{FA139BCD-99C0-4EE1-900B-5B249A46858C}" type="sibTrans" cxnId="{81E70D99-2EF3-4EF3-95D6-12B2F54DCCF7}">
      <dgm:prSet/>
      <dgm:spPr/>
      <dgm:t>
        <a:bodyPr/>
        <a:lstStyle/>
        <a:p>
          <a:endParaRPr lang="lv-LV"/>
        </a:p>
      </dgm:t>
    </dgm:pt>
    <dgm:pt modelId="{9E090033-8803-4C19-A92A-B5DC425A0527}" type="pres">
      <dgm:prSet presAssocID="{70BD0509-C327-427C-BD11-50DFD45DC9CF}" presName="diagram" presStyleCnt="0">
        <dgm:presLayoutVars>
          <dgm:dir/>
          <dgm:resizeHandles val="exact"/>
        </dgm:presLayoutVars>
      </dgm:prSet>
      <dgm:spPr/>
    </dgm:pt>
    <dgm:pt modelId="{8C8ED52D-6C0D-4C20-8E45-C08555F8DB1F}" type="pres">
      <dgm:prSet presAssocID="{0D436EEF-1AB3-4B2F-B3BB-EF8F71CD4873}" presName="node" presStyleLbl="node1" presStyleIdx="0" presStyleCnt="6">
        <dgm:presLayoutVars>
          <dgm:bulletEnabled val="1"/>
        </dgm:presLayoutVars>
      </dgm:prSet>
      <dgm:spPr/>
    </dgm:pt>
    <dgm:pt modelId="{757316BB-6584-43F2-9FF2-1BA950188DAA}" type="pres">
      <dgm:prSet presAssocID="{CF4E05E0-1EF0-44E2-B3C5-431700E968B9}" presName="sibTrans" presStyleCnt="0"/>
      <dgm:spPr/>
    </dgm:pt>
    <dgm:pt modelId="{C1E861DA-E51F-4484-B4DF-F375B853F3E2}" type="pres">
      <dgm:prSet presAssocID="{246061A8-1BC5-4A57-A91C-7DB7B7E88A6C}" presName="node" presStyleLbl="node1" presStyleIdx="1" presStyleCnt="6">
        <dgm:presLayoutVars>
          <dgm:bulletEnabled val="1"/>
        </dgm:presLayoutVars>
      </dgm:prSet>
      <dgm:spPr/>
    </dgm:pt>
    <dgm:pt modelId="{51920395-ABBA-44BB-BB5F-65BDCDD93E0A}" type="pres">
      <dgm:prSet presAssocID="{8732A1C3-B38B-423F-A36D-27C7CAE63237}" presName="sibTrans" presStyleCnt="0"/>
      <dgm:spPr/>
    </dgm:pt>
    <dgm:pt modelId="{0B3FED2C-B031-4B6D-9D12-32F8CE813E44}" type="pres">
      <dgm:prSet presAssocID="{A4B037DE-8BFA-419F-9834-FD998C885329}" presName="node" presStyleLbl="node1" presStyleIdx="2" presStyleCnt="6">
        <dgm:presLayoutVars>
          <dgm:bulletEnabled val="1"/>
        </dgm:presLayoutVars>
      </dgm:prSet>
      <dgm:spPr/>
    </dgm:pt>
    <dgm:pt modelId="{D65A40C7-49F6-487C-B69F-F6C23820871C}" type="pres">
      <dgm:prSet presAssocID="{63C94C42-4A8E-4060-BB35-179DEC653393}" presName="sibTrans" presStyleCnt="0"/>
      <dgm:spPr/>
    </dgm:pt>
    <dgm:pt modelId="{0D36605E-7DD3-495D-AF92-D449F67D1459}" type="pres">
      <dgm:prSet presAssocID="{A6C49A90-DD37-4E24-8AFD-F7BC16C329BC}" presName="node" presStyleLbl="node1" presStyleIdx="3" presStyleCnt="6">
        <dgm:presLayoutVars>
          <dgm:bulletEnabled val="1"/>
        </dgm:presLayoutVars>
      </dgm:prSet>
      <dgm:spPr/>
    </dgm:pt>
    <dgm:pt modelId="{3F1AE98B-785B-4E87-A14D-9EE92B8F53D7}" type="pres">
      <dgm:prSet presAssocID="{B5534562-B3C5-4770-8B82-2304F1479621}" presName="sibTrans" presStyleCnt="0"/>
      <dgm:spPr/>
    </dgm:pt>
    <dgm:pt modelId="{39E5910C-763A-421E-ACFA-BF54B7B66C18}" type="pres">
      <dgm:prSet presAssocID="{F732E3C6-9AA3-4BBB-9357-AF67019861FB}" presName="node" presStyleLbl="node1" presStyleIdx="4" presStyleCnt="6">
        <dgm:presLayoutVars>
          <dgm:bulletEnabled val="1"/>
        </dgm:presLayoutVars>
      </dgm:prSet>
      <dgm:spPr/>
    </dgm:pt>
    <dgm:pt modelId="{A76A2483-69C7-4898-B30E-BD018E5543A3}" type="pres">
      <dgm:prSet presAssocID="{89253044-EDB4-41B4-9DC9-059AC33E1AB0}" presName="sibTrans" presStyleCnt="0"/>
      <dgm:spPr/>
    </dgm:pt>
    <dgm:pt modelId="{69F337AE-96F2-4929-AFBF-3C05B751C3F0}" type="pres">
      <dgm:prSet presAssocID="{D81FC688-5158-4D9C-9D7B-D0BD36CE6F12}" presName="node" presStyleLbl="node1" presStyleIdx="5" presStyleCnt="6">
        <dgm:presLayoutVars>
          <dgm:bulletEnabled val="1"/>
        </dgm:presLayoutVars>
      </dgm:prSet>
      <dgm:spPr/>
    </dgm:pt>
  </dgm:ptLst>
  <dgm:cxnLst>
    <dgm:cxn modelId="{7CD3AF02-C673-4035-A886-266B766C5A8C}" srcId="{70BD0509-C327-427C-BD11-50DFD45DC9CF}" destId="{F732E3C6-9AA3-4BBB-9357-AF67019861FB}" srcOrd="4" destOrd="0" parTransId="{632E120B-714A-43B7-9429-BC778941EB73}" sibTransId="{89253044-EDB4-41B4-9DC9-059AC33E1AB0}"/>
    <dgm:cxn modelId="{A8A55C05-7952-43E1-996F-45D1EC7CE506}" srcId="{70BD0509-C327-427C-BD11-50DFD45DC9CF}" destId="{246061A8-1BC5-4A57-A91C-7DB7B7E88A6C}" srcOrd="1" destOrd="0" parTransId="{715E2C2C-BD20-432E-A573-91BA8F095BC6}" sibTransId="{8732A1C3-B38B-423F-A36D-27C7CAE63237}"/>
    <dgm:cxn modelId="{6A53DC10-68F9-4531-B73A-1024C48B5E40}" srcId="{70BD0509-C327-427C-BD11-50DFD45DC9CF}" destId="{0D436EEF-1AB3-4B2F-B3BB-EF8F71CD4873}" srcOrd="0" destOrd="0" parTransId="{CC5F3B86-18CF-40B9-9718-4F59176A21B2}" sibTransId="{CF4E05E0-1EF0-44E2-B3C5-431700E968B9}"/>
    <dgm:cxn modelId="{8FB7E92E-3FC2-4CEF-AEC7-AABE8A5B048F}" type="presOf" srcId="{70BD0509-C327-427C-BD11-50DFD45DC9CF}" destId="{9E090033-8803-4C19-A92A-B5DC425A0527}" srcOrd="0" destOrd="0" presId="urn:microsoft.com/office/officeart/2005/8/layout/default"/>
    <dgm:cxn modelId="{E4A91334-7943-40B8-AF7F-5B4BF3099D36}" srcId="{70BD0509-C327-427C-BD11-50DFD45DC9CF}" destId="{A4B037DE-8BFA-419F-9834-FD998C885329}" srcOrd="2" destOrd="0" parTransId="{24AF22C1-0164-4DD4-BF64-D82AA841CED7}" sibTransId="{63C94C42-4A8E-4060-BB35-179DEC653393}"/>
    <dgm:cxn modelId="{C88C313E-6C21-4F2C-AF67-8957B9058D51}" type="presOf" srcId="{D81FC688-5158-4D9C-9D7B-D0BD36CE6F12}" destId="{69F337AE-96F2-4929-AFBF-3C05B751C3F0}" srcOrd="0" destOrd="0" presId="urn:microsoft.com/office/officeart/2005/8/layout/default"/>
    <dgm:cxn modelId="{0F53B547-AD52-45AF-9779-23A9A600F34F}" type="presOf" srcId="{A4B037DE-8BFA-419F-9834-FD998C885329}" destId="{0B3FED2C-B031-4B6D-9D12-32F8CE813E44}" srcOrd="0" destOrd="0" presId="urn:microsoft.com/office/officeart/2005/8/layout/default"/>
    <dgm:cxn modelId="{E83F976C-C11B-44C4-9F68-0DC782287B7A}" type="presOf" srcId="{246061A8-1BC5-4A57-A91C-7DB7B7E88A6C}" destId="{C1E861DA-E51F-4484-B4DF-F375B853F3E2}" srcOrd="0" destOrd="0" presId="urn:microsoft.com/office/officeart/2005/8/layout/default"/>
    <dgm:cxn modelId="{F8F04E8E-53EA-48DE-B956-252FA6E1F63F}" type="presOf" srcId="{A6C49A90-DD37-4E24-8AFD-F7BC16C329BC}" destId="{0D36605E-7DD3-495D-AF92-D449F67D1459}" srcOrd="0" destOrd="0" presId="urn:microsoft.com/office/officeart/2005/8/layout/default"/>
    <dgm:cxn modelId="{C80F5E96-274C-474D-8B86-0EE2372F9AAB}" srcId="{70BD0509-C327-427C-BD11-50DFD45DC9CF}" destId="{A6C49A90-DD37-4E24-8AFD-F7BC16C329BC}" srcOrd="3" destOrd="0" parTransId="{6C520024-B9FA-4846-BDA8-45A461010134}" sibTransId="{B5534562-B3C5-4770-8B82-2304F1479621}"/>
    <dgm:cxn modelId="{81E70D99-2EF3-4EF3-95D6-12B2F54DCCF7}" srcId="{70BD0509-C327-427C-BD11-50DFD45DC9CF}" destId="{D81FC688-5158-4D9C-9D7B-D0BD36CE6F12}" srcOrd="5" destOrd="0" parTransId="{F6E10024-6364-4A52-9201-F401C0716D99}" sibTransId="{FA139BCD-99C0-4EE1-900B-5B249A46858C}"/>
    <dgm:cxn modelId="{AAC54A9D-D1BA-4C08-9C6A-28EAE74F1117}" type="presOf" srcId="{F732E3C6-9AA3-4BBB-9357-AF67019861FB}" destId="{39E5910C-763A-421E-ACFA-BF54B7B66C18}" srcOrd="0" destOrd="0" presId="urn:microsoft.com/office/officeart/2005/8/layout/default"/>
    <dgm:cxn modelId="{C85386E4-42A1-4744-9CF2-60BD75B41732}" type="presOf" srcId="{0D436EEF-1AB3-4B2F-B3BB-EF8F71CD4873}" destId="{8C8ED52D-6C0D-4C20-8E45-C08555F8DB1F}" srcOrd="0" destOrd="0" presId="urn:microsoft.com/office/officeart/2005/8/layout/default"/>
    <dgm:cxn modelId="{BD551B20-5B99-4318-A983-BEC0FEC50509}" type="presParOf" srcId="{9E090033-8803-4C19-A92A-B5DC425A0527}" destId="{8C8ED52D-6C0D-4C20-8E45-C08555F8DB1F}" srcOrd="0" destOrd="0" presId="urn:microsoft.com/office/officeart/2005/8/layout/default"/>
    <dgm:cxn modelId="{A28E9D5A-8ADB-40D2-A10E-C83AF9F36EB2}" type="presParOf" srcId="{9E090033-8803-4C19-A92A-B5DC425A0527}" destId="{757316BB-6584-43F2-9FF2-1BA950188DAA}" srcOrd="1" destOrd="0" presId="urn:microsoft.com/office/officeart/2005/8/layout/default"/>
    <dgm:cxn modelId="{7D734BA3-8309-4387-96D3-141ADD5A3B9B}" type="presParOf" srcId="{9E090033-8803-4C19-A92A-B5DC425A0527}" destId="{C1E861DA-E51F-4484-B4DF-F375B853F3E2}" srcOrd="2" destOrd="0" presId="urn:microsoft.com/office/officeart/2005/8/layout/default"/>
    <dgm:cxn modelId="{7CA63578-C48C-4654-8EC0-D7F66D44EAC5}" type="presParOf" srcId="{9E090033-8803-4C19-A92A-B5DC425A0527}" destId="{51920395-ABBA-44BB-BB5F-65BDCDD93E0A}" srcOrd="3" destOrd="0" presId="urn:microsoft.com/office/officeart/2005/8/layout/default"/>
    <dgm:cxn modelId="{8E28F3F6-9B8E-4FA2-9541-9B7509563005}" type="presParOf" srcId="{9E090033-8803-4C19-A92A-B5DC425A0527}" destId="{0B3FED2C-B031-4B6D-9D12-32F8CE813E44}" srcOrd="4" destOrd="0" presId="urn:microsoft.com/office/officeart/2005/8/layout/default"/>
    <dgm:cxn modelId="{9FAD61DC-90BA-425F-A0A6-2144BC05CF5A}" type="presParOf" srcId="{9E090033-8803-4C19-A92A-B5DC425A0527}" destId="{D65A40C7-49F6-487C-B69F-F6C23820871C}" srcOrd="5" destOrd="0" presId="urn:microsoft.com/office/officeart/2005/8/layout/default"/>
    <dgm:cxn modelId="{56BDD181-082C-45BC-BE6E-64A9AE1A037B}" type="presParOf" srcId="{9E090033-8803-4C19-A92A-B5DC425A0527}" destId="{0D36605E-7DD3-495D-AF92-D449F67D1459}" srcOrd="6" destOrd="0" presId="urn:microsoft.com/office/officeart/2005/8/layout/default"/>
    <dgm:cxn modelId="{5C0F2C5A-5662-4168-B7C6-936AC01649F9}" type="presParOf" srcId="{9E090033-8803-4C19-A92A-B5DC425A0527}" destId="{3F1AE98B-785B-4E87-A14D-9EE92B8F53D7}" srcOrd="7" destOrd="0" presId="urn:microsoft.com/office/officeart/2005/8/layout/default"/>
    <dgm:cxn modelId="{7CC82A8F-F42F-4780-B060-76A69D799CE1}" type="presParOf" srcId="{9E090033-8803-4C19-A92A-B5DC425A0527}" destId="{39E5910C-763A-421E-ACFA-BF54B7B66C18}" srcOrd="8" destOrd="0" presId="urn:microsoft.com/office/officeart/2005/8/layout/default"/>
    <dgm:cxn modelId="{14208553-004C-403E-BEE3-A488075D261D}" type="presParOf" srcId="{9E090033-8803-4C19-A92A-B5DC425A0527}" destId="{A76A2483-69C7-4898-B30E-BD018E5543A3}" srcOrd="9" destOrd="0" presId="urn:microsoft.com/office/officeart/2005/8/layout/default"/>
    <dgm:cxn modelId="{CA160C39-9FDC-4CB7-94AD-1E5CB18FA324}" type="presParOf" srcId="{9E090033-8803-4C19-A92A-B5DC425A0527}" destId="{69F337AE-96F2-4929-AFBF-3C05B751C3F0}" srcOrd="10"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ata2.xml><?xml version="1.0" encoding="utf-8"?>
<dgm:dataModel xmlns:dgm="http://schemas.openxmlformats.org/drawingml/2006/diagram" xmlns:a="http://schemas.openxmlformats.org/drawingml/2006/main">
  <dgm:ptLst>
    <dgm:pt modelId="{70BD0509-C327-427C-BD11-50DFD45DC9CF}"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lv-LV"/>
        </a:p>
      </dgm:t>
    </dgm:pt>
    <dgm:pt modelId="{0D436EEF-1AB3-4B2F-B3BB-EF8F71CD4873}">
      <dgm:prSet phldrT="[Text]" phldr="1"/>
      <dgm:spPr>
        <a:solidFill>
          <a:srgbClr val="800024"/>
        </a:solidFill>
      </dgm:spPr>
      <dgm:t>
        <a:bodyPr/>
        <a:lstStyle/>
        <a:p>
          <a:endParaRPr lang="lv-LV" dirty="0">
            <a:latin typeface="Verdana" panose="020B0604030504040204" pitchFamily="34" charset="0"/>
            <a:ea typeface="Verdana" panose="020B0604030504040204" pitchFamily="34" charset="0"/>
            <a:cs typeface="Urdu Typesetting" panose="03020402040406030203" pitchFamily="66" charset="-78"/>
          </a:endParaRPr>
        </a:p>
      </dgm:t>
    </dgm:pt>
    <dgm:pt modelId="{CC5F3B86-18CF-40B9-9718-4F59176A21B2}" type="parTrans" cxnId="{6A53DC10-68F9-4531-B73A-1024C48B5E40}">
      <dgm:prSet/>
      <dgm:spPr/>
      <dgm:t>
        <a:bodyPr/>
        <a:lstStyle/>
        <a:p>
          <a:endParaRPr lang="lv-LV"/>
        </a:p>
      </dgm:t>
    </dgm:pt>
    <dgm:pt modelId="{CF4E05E0-1EF0-44E2-B3C5-431700E968B9}" type="sibTrans" cxnId="{6A53DC10-68F9-4531-B73A-1024C48B5E40}">
      <dgm:prSet/>
      <dgm:spPr/>
      <dgm:t>
        <a:bodyPr/>
        <a:lstStyle/>
        <a:p>
          <a:endParaRPr lang="lv-LV"/>
        </a:p>
      </dgm:t>
    </dgm:pt>
    <dgm:pt modelId="{246061A8-1BC5-4A57-A91C-7DB7B7E88A6C}">
      <dgm:prSet phldrT="[Text]" phldr="1"/>
      <dgm:spPr>
        <a:solidFill>
          <a:srgbClr val="800024"/>
        </a:solidFill>
      </dgm:spPr>
      <dgm:t>
        <a:bodyPr/>
        <a:lstStyle/>
        <a:p>
          <a:endParaRPr lang="lv-LV" dirty="0">
            <a:latin typeface="Verdana" panose="020B0604030504040204" pitchFamily="34" charset="0"/>
            <a:ea typeface="Verdana" panose="020B0604030504040204" pitchFamily="34" charset="0"/>
          </a:endParaRPr>
        </a:p>
      </dgm:t>
    </dgm:pt>
    <dgm:pt modelId="{715E2C2C-BD20-432E-A573-91BA8F095BC6}" type="parTrans" cxnId="{A8A55C05-7952-43E1-996F-45D1EC7CE506}">
      <dgm:prSet/>
      <dgm:spPr/>
      <dgm:t>
        <a:bodyPr/>
        <a:lstStyle/>
        <a:p>
          <a:endParaRPr lang="lv-LV"/>
        </a:p>
      </dgm:t>
    </dgm:pt>
    <dgm:pt modelId="{8732A1C3-B38B-423F-A36D-27C7CAE63237}" type="sibTrans" cxnId="{A8A55C05-7952-43E1-996F-45D1EC7CE506}">
      <dgm:prSet/>
      <dgm:spPr/>
      <dgm:t>
        <a:bodyPr/>
        <a:lstStyle/>
        <a:p>
          <a:endParaRPr lang="lv-LV"/>
        </a:p>
      </dgm:t>
    </dgm:pt>
    <dgm:pt modelId="{A4B037DE-8BFA-419F-9834-FD998C885329}">
      <dgm:prSet phldrT="[Text]" phldr="1"/>
      <dgm:spPr>
        <a:solidFill>
          <a:srgbClr val="800024"/>
        </a:solidFill>
      </dgm:spPr>
      <dgm:t>
        <a:bodyPr/>
        <a:lstStyle/>
        <a:p>
          <a:endParaRPr lang="lv-LV" dirty="0">
            <a:latin typeface="Verdana" panose="020B0604030504040204" pitchFamily="34" charset="0"/>
            <a:ea typeface="Verdana" panose="020B0604030504040204" pitchFamily="34" charset="0"/>
          </a:endParaRPr>
        </a:p>
      </dgm:t>
    </dgm:pt>
    <dgm:pt modelId="{24AF22C1-0164-4DD4-BF64-D82AA841CED7}" type="parTrans" cxnId="{E4A91334-7943-40B8-AF7F-5B4BF3099D36}">
      <dgm:prSet/>
      <dgm:spPr/>
      <dgm:t>
        <a:bodyPr/>
        <a:lstStyle/>
        <a:p>
          <a:endParaRPr lang="lv-LV"/>
        </a:p>
      </dgm:t>
    </dgm:pt>
    <dgm:pt modelId="{63C94C42-4A8E-4060-BB35-179DEC653393}" type="sibTrans" cxnId="{E4A91334-7943-40B8-AF7F-5B4BF3099D36}">
      <dgm:prSet/>
      <dgm:spPr/>
      <dgm:t>
        <a:bodyPr/>
        <a:lstStyle/>
        <a:p>
          <a:endParaRPr lang="lv-LV"/>
        </a:p>
      </dgm:t>
    </dgm:pt>
    <dgm:pt modelId="{A6C49A90-DD37-4E24-8AFD-F7BC16C329BC}">
      <dgm:prSet phldrT="[Text]" phldr="1"/>
      <dgm:spPr>
        <a:solidFill>
          <a:srgbClr val="800024"/>
        </a:solidFill>
      </dgm:spPr>
      <dgm:t>
        <a:bodyPr/>
        <a:lstStyle/>
        <a:p>
          <a:endParaRPr lang="lv-LV" dirty="0">
            <a:latin typeface="Urdu Typesetting" panose="020B0604020202020204" pitchFamily="66" charset="-78"/>
            <a:ea typeface="Verdana" panose="020B0604030504040204" pitchFamily="34" charset="0"/>
            <a:cs typeface="Urdu Typesetting" panose="020B0604020202020204" pitchFamily="66" charset="-78"/>
          </a:endParaRPr>
        </a:p>
      </dgm:t>
    </dgm:pt>
    <dgm:pt modelId="{6C520024-B9FA-4846-BDA8-45A461010134}" type="parTrans" cxnId="{C80F5E96-274C-474D-8B86-0EE2372F9AAB}">
      <dgm:prSet/>
      <dgm:spPr/>
      <dgm:t>
        <a:bodyPr/>
        <a:lstStyle/>
        <a:p>
          <a:endParaRPr lang="lv-LV"/>
        </a:p>
      </dgm:t>
    </dgm:pt>
    <dgm:pt modelId="{B5534562-B3C5-4770-8B82-2304F1479621}" type="sibTrans" cxnId="{C80F5E96-274C-474D-8B86-0EE2372F9AAB}">
      <dgm:prSet/>
      <dgm:spPr/>
      <dgm:t>
        <a:bodyPr/>
        <a:lstStyle/>
        <a:p>
          <a:endParaRPr lang="lv-LV"/>
        </a:p>
      </dgm:t>
    </dgm:pt>
    <dgm:pt modelId="{F732E3C6-9AA3-4BBB-9357-AF67019861FB}">
      <dgm:prSet phldrT="[Text]" phldr="1"/>
      <dgm:spPr>
        <a:solidFill>
          <a:srgbClr val="800024"/>
        </a:solidFill>
      </dgm:spPr>
      <dgm:t>
        <a:bodyPr/>
        <a:lstStyle/>
        <a:p>
          <a:endParaRPr lang="lv-LV" dirty="0">
            <a:latin typeface="Verdana" panose="020B0604030504040204" pitchFamily="34" charset="0"/>
            <a:ea typeface="Verdana" panose="020B0604030504040204" pitchFamily="34" charset="0"/>
          </a:endParaRPr>
        </a:p>
      </dgm:t>
    </dgm:pt>
    <dgm:pt modelId="{632E120B-714A-43B7-9429-BC778941EB73}" type="parTrans" cxnId="{7CD3AF02-C673-4035-A886-266B766C5A8C}">
      <dgm:prSet/>
      <dgm:spPr/>
      <dgm:t>
        <a:bodyPr/>
        <a:lstStyle/>
        <a:p>
          <a:endParaRPr lang="lv-LV"/>
        </a:p>
      </dgm:t>
    </dgm:pt>
    <dgm:pt modelId="{89253044-EDB4-41B4-9DC9-059AC33E1AB0}" type="sibTrans" cxnId="{7CD3AF02-C673-4035-A886-266B766C5A8C}">
      <dgm:prSet/>
      <dgm:spPr/>
      <dgm:t>
        <a:bodyPr/>
        <a:lstStyle/>
        <a:p>
          <a:endParaRPr lang="lv-LV"/>
        </a:p>
      </dgm:t>
    </dgm:pt>
    <dgm:pt modelId="{D81FC688-5158-4D9C-9D7B-D0BD36CE6F12}">
      <dgm:prSet phldrT="[Text]" phldr="1"/>
      <dgm:spPr>
        <a:solidFill>
          <a:srgbClr val="800024"/>
        </a:solidFill>
      </dgm:spPr>
      <dgm:t>
        <a:bodyPr/>
        <a:lstStyle/>
        <a:p>
          <a:endParaRPr lang="lv-LV" dirty="0">
            <a:latin typeface="Verdana" panose="020B0604030504040204" pitchFamily="34" charset="0"/>
            <a:ea typeface="Verdana" panose="020B0604030504040204" pitchFamily="34" charset="0"/>
          </a:endParaRPr>
        </a:p>
      </dgm:t>
    </dgm:pt>
    <dgm:pt modelId="{F6E10024-6364-4A52-9201-F401C0716D99}" type="parTrans" cxnId="{81E70D99-2EF3-4EF3-95D6-12B2F54DCCF7}">
      <dgm:prSet/>
      <dgm:spPr/>
      <dgm:t>
        <a:bodyPr/>
        <a:lstStyle/>
        <a:p>
          <a:endParaRPr lang="lv-LV"/>
        </a:p>
      </dgm:t>
    </dgm:pt>
    <dgm:pt modelId="{FA139BCD-99C0-4EE1-900B-5B249A46858C}" type="sibTrans" cxnId="{81E70D99-2EF3-4EF3-95D6-12B2F54DCCF7}">
      <dgm:prSet/>
      <dgm:spPr/>
      <dgm:t>
        <a:bodyPr/>
        <a:lstStyle/>
        <a:p>
          <a:endParaRPr lang="lv-LV"/>
        </a:p>
      </dgm:t>
    </dgm:pt>
    <dgm:pt modelId="{9E090033-8803-4C19-A92A-B5DC425A0527}" type="pres">
      <dgm:prSet presAssocID="{70BD0509-C327-427C-BD11-50DFD45DC9CF}" presName="diagram" presStyleCnt="0">
        <dgm:presLayoutVars>
          <dgm:dir/>
          <dgm:resizeHandles val="exact"/>
        </dgm:presLayoutVars>
      </dgm:prSet>
      <dgm:spPr/>
    </dgm:pt>
    <dgm:pt modelId="{8C8ED52D-6C0D-4C20-8E45-C08555F8DB1F}" type="pres">
      <dgm:prSet presAssocID="{0D436EEF-1AB3-4B2F-B3BB-EF8F71CD4873}" presName="node" presStyleLbl="node1" presStyleIdx="0" presStyleCnt="6">
        <dgm:presLayoutVars>
          <dgm:bulletEnabled val="1"/>
        </dgm:presLayoutVars>
      </dgm:prSet>
      <dgm:spPr/>
    </dgm:pt>
    <dgm:pt modelId="{757316BB-6584-43F2-9FF2-1BA950188DAA}" type="pres">
      <dgm:prSet presAssocID="{CF4E05E0-1EF0-44E2-B3C5-431700E968B9}" presName="sibTrans" presStyleCnt="0"/>
      <dgm:spPr/>
    </dgm:pt>
    <dgm:pt modelId="{C1E861DA-E51F-4484-B4DF-F375B853F3E2}" type="pres">
      <dgm:prSet presAssocID="{246061A8-1BC5-4A57-A91C-7DB7B7E88A6C}" presName="node" presStyleLbl="node1" presStyleIdx="1" presStyleCnt="6">
        <dgm:presLayoutVars>
          <dgm:bulletEnabled val="1"/>
        </dgm:presLayoutVars>
      </dgm:prSet>
      <dgm:spPr/>
    </dgm:pt>
    <dgm:pt modelId="{51920395-ABBA-44BB-BB5F-65BDCDD93E0A}" type="pres">
      <dgm:prSet presAssocID="{8732A1C3-B38B-423F-A36D-27C7CAE63237}" presName="sibTrans" presStyleCnt="0"/>
      <dgm:spPr/>
    </dgm:pt>
    <dgm:pt modelId="{0B3FED2C-B031-4B6D-9D12-32F8CE813E44}" type="pres">
      <dgm:prSet presAssocID="{A4B037DE-8BFA-419F-9834-FD998C885329}" presName="node" presStyleLbl="node1" presStyleIdx="2" presStyleCnt="6">
        <dgm:presLayoutVars>
          <dgm:bulletEnabled val="1"/>
        </dgm:presLayoutVars>
      </dgm:prSet>
      <dgm:spPr/>
    </dgm:pt>
    <dgm:pt modelId="{D65A40C7-49F6-487C-B69F-F6C23820871C}" type="pres">
      <dgm:prSet presAssocID="{63C94C42-4A8E-4060-BB35-179DEC653393}" presName="sibTrans" presStyleCnt="0"/>
      <dgm:spPr/>
    </dgm:pt>
    <dgm:pt modelId="{0D36605E-7DD3-495D-AF92-D449F67D1459}" type="pres">
      <dgm:prSet presAssocID="{A6C49A90-DD37-4E24-8AFD-F7BC16C329BC}" presName="node" presStyleLbl="node1" presStyleIdx="3" presStyleCnt="6">
        <dgm:presLayoutVars>
          <dgm:bulletEnabled val="1"/>
        </dgm:presLayoutVars>
      </dgm:prSet>
      <dgm:spPr/>
    </dgm:pt>
    <dgm:pt modelId="{3F1AE98B-785B-4E87-A14D-9EE92B8F53D7}" type="pres">
      <dgm:prSet presAssocID="{B5534562-B3C5-4770-8B82-2304F1479621}" presName="sibTrans" presStyleCnt="0"/>
      <dgm:spPr/>
    </dgm:pt>
    <dgm:pt modelId="{39E5910C-763A-421E-ACFA-BF54B7B66C18}" type="pres">
      <dgm:prSet presAssocID="{F732E3C6-9AA3-4BBB-9357-AF67019861FB}" presName="node" presStyleLbl="node1" presStyleIdx="4" presStyleCnt="6">
        <dgm:presLayoutVars>
          <dgm:bulletEnabled val="1"/>
        </dgm:presLayoutVars>
      </dgm:prSet>
      <dgm:spPr/>
    </dgm:pt>
    <dgm:pt modelId="{A76A2483-69C7-4898-B30E-BD018E5543A3}" type="pres">
      <dgm:prSet presAssocID="{89253044-EDB4-41B4-9DC9-059AC33E1AB0}" presName="sibTrans" presStyleCnt="0"/>
      <dgm:spPr/>
    </dgm:pt>
    <dgm:pt modelId="{69F337AE-96F2-4929-AFBF-3C05B751C3F0}" type="pres">
      <dgm:prSet presAssocID="{D81FC688-5158-4D9C-9D7B-D0BD36CE6F12}" presName="node" presStyleLbl="node1" presStyleIdx="5" presStyleCnt="6">
        <dgm:presLayoutVars>
          <dgm:bulletEnabled val="1"/>
        </dgm:presLayoutVars>
      </dgm:prSet>
      <dgm:spPr/>
    </dgm:pt>
  </dgm:ptLst>
  <dgm:cxnLst>
    <dgm:cxn modelId="{7CD3AF02-C673-4035-A886-266B766C5A8C}" srcId="{70BD0509-C327-427C-BD11-50DFD45DC9CF}" destId="{F732E3C6-9AA3-4BBB-9357-AF67019861FB}" srcOrd="4" destOrd="0" parTransId="{632E120B-714A-43B7-9429-BC778941EB73}" sibTransId="{89253044-EDB4-41B4-9DC9-059AC33E1AB0}"/>
    <dgm:cxn modelId="{A8A55C05-7952-43E1-996F-45D1EC7CE506}" srcId="{70BD0509-C327-427C-BD11-50DFD45DC9CF}" destId="{246061A8-1BC5-4A57-A91C-7DB7B7E88A6C}" srcOrd="1" destOrd="0" parTransId="{715E2C2C-BD20-432E-A573-91BA8F095BC6}" sibTransId="{8732A1C3-B38B-423F-A36D-27C7CAE63237}"/>
    <dgm:cxn modelId="{6A53DC10-68F9-4531-B73A-1024C48B5E40}" srcId="{70BD0509-C327-427C-BD11-50DFD45DC9CF}" destId="{0D436EEF-1AB3-4B2F-B3BB-EF8F71CD4873}" srcOrd="0" destOrd="0" parTransId="{CC5F3B86-18CF-40B9-9718-4F59176A21B2}" sibTransId="{CF4E05E0-1EF0-44E2-B3C5-431700E968B9}"/>
    <dgm:cxn modelId="{8FB7E92E-3FC2-4CEF-AEC7-AABE8A5B048F}" type="presOf" srcId="{70BD0509-C327-427C-BD11-50DFD45DC9CF}" destId="{9E090033-8803-4C19-A92A-B5DC425A0527}" srcOrd="0" destOrd="0" presId="urn:microsoft.com/office/officeart/2005/8/layout/default"/>
    <dgm:cxn modelId="{E4A91334-7943-40B8-AF7F-5B4BF3099D36}" srcId="{70BD0509-C327-427C-BD11-50DFD45DC9CF}" destId="{A4B037DE-8BFA-419F-9834-FD998C885329}" srcOrd="2" destOrd="0" parTransId="{24AF22C1-0164-4DD4-BF64-D82AA841CED7}" sibTransId="{63C94C42-4A8E-4060-BB35-179DEC653393}"/>
    <dgm:cxn modelId="{C88C313E-6C21-4F2C-AF67-8957B9058D51}" type="presOf" srcId="{D81FC688-5158-4D9C-9D7B-D0BD36CE6F12}" destId="{69F337AE-96F2-4929-AFBF-3C05B751C3F0}" srcOrd="0" destOrd="0" presId="urn:microsoft.com/office/officeart/2005/8/layout/default"/>
    <dgm:cxn modelId="{0F53B547-AD52-45AF-9779-23A9A600F34F}" type="presOf" srcId="{A4B037DE-8BFA-419F-9834-FD998C885329}" destId="{0B3FED2C-B031-4B6D-9D12-32F8CE813E44}" srcOrd="0" destOrd="0" presId="urn:microsoft.com/office/officeart/2005/8/layout/default"/>
    <dgm:cxn modelId="{E83F976C-C11B-44C4-9F68-0DC782287B7A}" type="presOf" srcId="{246061A8-1BC5-4A57-A91C-7DB7B7E88A6C}" destId="{C1E861DA-E51F-4484-B4DF-F375B853F3E2}" srcOrd="0" destOrd="0" presId="urn:microsoft.com/office/officeart/2005/8/layout/default"/>
    <dgm:cxn modelId="{F8F04E8E-53EA-48DE-B956-252FA6E1F63F}" type="presOf" srcId="{A6C49A90-DD37-4E24-8AFD-F7BC16C329BC}" destId="{0D36605E-7DD3-495D-AF92-D449F67D1459}" srcOrd="0" destOrd="0" presId="urn:microsoft.com/office/officeart/2005/8/layout/default"/>
    <dgm:cxn modelId="{C80F5E96-274C-474D-8B86-0EE2372F9AAB}" srcId="{70BD0509-C327-427C-BD11-50DFD45DC9CF}" destId="{A6C49A90-DD37-4E24-8AFD-F7BC16C329BC}" srcOrd="3" destOrd="0" parTransId="{6C520024-B9FA-4846-BDA8-45A461010134}" sibTransId="{B5534562-B3C5-4770-8B82-2304F1479621}"/>
    <dgm:cxn modelId="{81E70D99-2EF3-4EF3-95D6-12B2F54DCCF7}" srcId="{70BD0509-C327-427C-BD11-50DFD45DC9CF}" destId="{D81FC688-5158-4D9C-9D7B-D0BD36CE6F12}" srcOrd="5" destOrd="0" parTransId="{F6E10024-6364-4A52-9201-F401C0716D99}" sibTransId="{FA139BCD-99C0-4EE1-900B-5B249A46858C}"/>
    <dgm:cxn modelId="{AAC54A9D-D1BA-4C08-9C6A-28EAE74F1117}" type="presOf" srcId="{F732E3C6-9AA3-4BBB-9357-AF67019861FB}" destId="{39E5910C-763A-421E-ACFA-BF54B7B66C18}" srcOrd="0" destOrd="0" presId="urn:microsoft.com/office/officeart/2005/8/layout/default"/>
    <dgm:cxn modelId="{C85386E4-42A1-4744-9CF2-60BD75B41732}" type="presOf" srcId="{0D436EEF-1AB3-4B2F-B3BB-EF8F71CD4873}" destId="{8C8ED52D-6C0D-4C20-8E45-C08555F8DB1F}" srcOrd="0" destOrd="0" presId="urn:microsoft.com/office/officeart/2005/8/layout/default"/>
    <dgm:cxn modelId="{BD551B20-5B99-4318-A983-BEC0FEC50509}" type="presParOf" srcId="{9E090033-8803-4C19-A92A-B5DC425A0527}" destId="{8C8ED52D-6C0D-4C20-8E45-C08555F8DB1F}" srcOrd="0" destOrd="0" presId="urn:microsoft.com/office/officeart/2005/8/layout/default"/>
    <dgm:cxn modelId="{A28E9D5A-8ADB-40D2-A10E-C83AF9F36EB2}" type="presParOf" srcId="{9E090033-8803-4C19-A92A-B5DC425A0527}" destId="{757316BB-6584-43F2-9FF2-1BA950188DAA}" srcOrd="1" destOrd="0" presId="urn:microsoft.com/office/officeart/2005/8/layout/default"/>
    <dgm:cxn modelId="{7D734BA3-8309-4387-96D3-141ADD5A3B9B}" type="presParOf" srcId="{9E090033-8803-4C19-A92A-B5DC425A0527}" destId="{C1E861DA-E51F-4484-B4DF-F375B853F3E2}" srcOrd="2" destOrd="0" presId="urn:microsoft.com/office/officeart/2005/8/layout/default"/>
    <dgm:cxn modelId="{7CA63578-C48C-4654-8EC0-D7F66D44EAC5}" type="presParOf" srcId="{9E090033-8803-4C19-A92A-B5DC425A0527}" destId="{51920395-ABBA-44BB-BB5F-65BDCDD93E0A}" srcOrd="3" destOrd="0" presId="urn:microsoft.com/office/officeart/2005/8/layout/default"/>
    <dgm:cxn modelId="{8E28F3F6-9B8E-4FA2-9541-9B7509563005}" type="presParOf" srcId="{9E090033-8803-4C19-A92A-B5DC425A0527}" destId="{0B3FED2C-B031-4B6D-9D12-32F8CE813E44}" srcOrd="4" destOrd="0" presId="urn:microsoft.com/office/officeart/2005/8/layout/default"/>
    <dgm:cxn modelId="{9FAD61DC-90BA-425F-A0A6-2144BC05CF5A}" type="presParOf" srcId="{9E090033-8803-4C19-A92A-B5DC425A0527}" destId="{D65A40C7-49F6-487C-B69F-F6C23820871C}" srcOrd="5" destOrd="0" presId="urn:microsoft.com/office/officeart/2005/8/layout/default"/>
    <dgm:cxn modelId="{56BDD181-082C-45BC-BE6E-64A9AE1A037B}" type="presParOf" srcId="{9E090033-8803-4C19-A92A-B5DC425A0527}" destId="{0D36605E-7DD3-495D-AF92-D449F67D1459}" srcOrd="6" destOrd="0" presId="urn:microsoft.com/office/officeart/2005/8/layout/default"/>
    <dgm:cxn modelId="{5C0F2C5A-5662-4168-B7C6-936AC01649F9}" type="presParOf" srcId="{9E090033-8803-4C19-A92A-B5DC425A0527}" destId="{3F1AE98B-785B-4E87-A14D-9EE92B8F53D7}" srcOrd="7" destOrd="0" presId="urn:microsoft.com/office/officeart/2005/8/layout/default"/>
    <dgm:cxn modelId="{7CC82A8F-F42F-4780-B060-76A69D799CE1}" type="presParOf" srcId="{9E090033-8803-4C19-A92A-B5DC425A0527}" destId="{39E5910C-763A-421E-ACFA-BF54B7B66C18}" srcOrd="8" destOrd="0" presId="urn:microsoft.com/office/officeart/2005/8/layout/default"/>
    <dgm:cxn modelId="{14208553-004C-403E-BEE3-A488075D261D}" type="presParOf" srcId="{9E090033-8803-4C19-A92A-B5DC425A0527}" destId="{A76A2483-69C7-4898-B30E-BD018E5543A3}" srcOrd="9" destOrd="0" presId="urn:microsoft.com/office/officeart/2005/8/layout/default"/>
    <dgm:cxn modelId="{CA160C39-9FDC-4CB7-94AD-1E5CB18FA324}" type="presParOf" srcId="{9E090033-8803-4C19-A92A-B5DC425A0527}" destId="{69F337AE-96F2-4929-AFBF-3C05B751C3F0}"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ata3.xml><?xml version="1.0" encoding="utf-8"?>
<dgm:dataModel xmlns:dgm="http://schemas.openxmlformats.org/drawingml/2006/diagram" xmlns:a="http://schemas.openxmlformats.org/drawingml/2006/main">
  <dgm:ptLst>
    <dgm:pt modelId="{616584A8-4C5C-48E2-913B-1CD522D1A37D}" type="doc">
      <dgm:prSet loTypeId="urn:microsoft.com/office/officeart/2005/8/layout/radial5" loCatId="cycle" qsTypeId="urn:microsoft.com/office/officeart/2005/8/quickstyle/simple1" qsCatId="simple" csTypeId="urn:microsoft.com/office/officeart/2005/8/colors/accent0_1" csCatId="mainScheme" phldr="1"/>
      <dgm:spPr/>
      <dgm:t>
        <a:bodyPr/>
        <a:lstStyle/>
        <a:p>
          <a:endParaRPr lang="lv-LV"/>
        </a:p>
      </dgm:t>
    </dgm:pt>
    <dgm:pt modelId="{E3781223-E0C5-400A-BB98-FBA3A0F3C301}">
      <dgm:prSet phldrT="[Text]" custT="1"/>
      <dgm:spPr>
        <a:ln>
          <a:noFill/>
        </a:ln>
      </dgm:spPr>
      <dgm:t>
        <a:bodyPr/>
        <a:lstStyle/>
        <a:p>
          <a:r>
            <a:rPr lang="lv-LV" sz="1400" b="1"/>
            <a:t>Darbības jomas</a:t>
          </a:r>
        </a:p>
      </dgm:t>
    </dgm:pt>
    <dgm:pt modelId="{B336566E-C9FF-470E-BFAF-606A08D25CDB}" type="parTrans" cxnId="{3E43DEA7-2D05-4565-A2E8-AE7D194A7C32}">
      <dgm:prSet/>
      <dgm:spPr/>
      <dgm:t>
        <a:bodyPr/>
        <a:lstStyle/>
        <a:p>
          <a:endParaRPr lang="lv-LV" sz="2400"/>
        </a:p>
      </dgm:t>
    </dgm:pt>
    <dgm:pt modelId="{BB6E9250-75B8-4B93-B7AE-E1CE56218DE8}" type="sibTrans" cxnId="{3E43DEA7-2D05-4565-A2E8-AE7D194A7C32}">
      <dgm:prSet/>
      <dgm:spPr/>
      <dgm:t>
        <a:bodyPr/>
        <a:lstStyle/>
        <a:p>
          <a:endParaRPr lang="lv-LV" sz="2400"/>
        </a:p>
      </dgm:t>
    </dgm:pt>
    <dgm:pt modelId="{88FC926F-A11B-45A3-8610-87D057ACA6D1}">
      <dgm:prSet phldrT="[Text]" custT="1"/>
      <dgm:spPr>
        <a:ln>
          <a:noFill/>
        </a:ln>
      </dgm:spPr>
      <dgm:t>
        <a:bodyPr/>
        <a:lstStyle/>
        <a:p>
          <a:r>
            <a:rPr lang="lv-LV" sz="1400" b="0" i="0" u="none"/>
            <a:t>Pilsoniskā sabiedrība</a:t>
          </a:r>
          <a:endParaRPr lang="lv-LV" sz="1400"/>
        </a:p>
      </dgm:t>
    </dgm:pt>
    <dgm:pt modelId="{0C49A323-C524-4F9B-80A9-A201A6DFAD52}" type="parTrans" cxnId="{469B196D-CFEF-47B0-A96D-F9EF9F35027B}">
      <dgm:prSet custT="1"/>
      <dgm:spPr>
        <a:solidFill>
          <a:srgbClr val="800024"/>
        </a:solidFill>
      </dgm:spPr>
      <dgm:t>
        <a:bodyPr/>
        <a:lstStyle/>
        <a:p>
          <a:endParaRPr lang="lv-LV" sz="700"/>
        </a:p>
      </dgm:t>
    </dgm:pt>
    <dgm:pt modelId="{02F017AC-4469-420B-8B43-FEC1D510E507}" type="sibTrans" cxnId="{469B196D-CFEF-47B0-A96D-F9EF9F35027B}">
      <dgm:prSet/>
      <dgm:spPr/>
      <dgm:t>
        <a:bodyPr/>
        <a:lstStyle/>
        <a:p>
          <a:endParaRPr lang="lv-LV" sz="2400"/>
        </a:p>
      </dgm:t>
    </dgm:pt>
    <dgm:pt modelId="{455588FC-6B9A-40B8-950C-FB0456B46802}">
      <dgm:prSet phldrT="[Text]" custT="1"/>
      <dgm:spPr>
        <a:ln>
          <a:noFill/>
        </a:ln>
      </dgm:spPr>
      <dgm:t>
        <a:bodyPr/>
        <a:lstStyle/>
        <a:p>
          <a:r>
            <a:rPr lang="lv-LV" sz="1400" b="0" i="0" u="none"/>
            <a:t>Mazākum-tautības</a:t>
          </a:r>
          <a:endParaRPr lang="lv-LV" sz="1400"/>
        </a:p>
      </dgm:t>
    </dgm:pt>
    <dgm:pt modelId="{AA14ACB3-C15C-4E92-B3AA-35B93E6A37EC}" type="parTrans" cxnId="{D95C31ED-8050-4003-8D3A-BA3709B29586}">
      <dgm:prSet custT="1"/>
      <dgm:spPr>
        <a:solidFill>
          <a:srgbClr val="800024"/>
        </a:solidFill>
      </dgm:spPr>
      <dgm:t>
        <a:bodyPr/>
        <a:lstStyle/>
        <a:p>
          <a:endParaRPr lang="lv-LV" sz="700"/>
        </a:p>
      </dgm:t>
    </dgm:pt>
    <dgm:pt modelId="{56FBB89C-52C3-45AD-B0BB-1B7E45F10777}" type="sibTrans" cxnId="{D95C31ED-8050-4003-8D3A-BA3709B29586}">
      <dgm:prSet/>
      <dgm:spPr/>
      <dgm:t>
        <a:bodyPr/>
        <a:lstStyle/>
        <a:p>
          <a:endParaRPr lang="lv-LV" sz="2400"/>
        </a:p>
      </dgm:t>
    </dgm:pt>
    <dgm:pt modelId="{5AB9309A-FECC-4172-92B0-FAB99F374601}">
      <dgm:prSet phldrT="[Text]" custT="1"/>
      <dgm:spPr>
        <a:ln>
          <a:noFill/>
        </a:ln>
      </dgm:spPr>
      <dgm:t>
        <a:bodyPr/>
        <a:lstStyle/>
        <a:p>
          <a:r>
            <a:rPr lang="lv-LV" sz="1400" b="0" i="0" u="none"/>
            <a:t>Ģimenes</a:t>
          </a:r>
          <a:endParaRPr lang="lv-LV" sz="1400"/>
        </a:p>
      </dgm:t>
    </dgm:pt>
    <dgm:pt modelId="{523DD76C-DEC1-49C4-B775-16A45EBBDA4E}" type="parTrans" cxnId="{8163DA79-DC6A-423E-8FF9-1E16CD0A67BD}">
      <dgm:prSet custT="1"/>
      <dgm:spPr>
        <a:solidFill>
          <a:srgbClr val="800024"/>
        </a:solidFill>
      </dgm:spPr>
      <dgm:t>
        <a:bodyPr/>
        <a:lstStyle/>
        <a:p>
          <a:endParaRPr lang="lv-LV" sz="700"/>
        </a:p>
      </dgm:t>
    </dgm:pt>
    <dgm:pt modelId="{2F9BE51F-4027-47A8-AA4A-19981091B8D2}" type="sibTrans" cxnId="{8163DA79-DC6A-423E-8FF9-1E16CD0A67BD}">
      <dgm:prSet/>
      <dgm:spPr/>
      <dgm:t>
        <a:bodyPr/>
        <a:lstStyle/>
        <a:p>
          <a:endParaRPr lang="lv-LV" sz="2400"/>
        </a:p>
      </dgm:t>
    </dgm:pt>
    <dgm:pt modelId="{D13BD0A7-5004-419D-A075-73D725153E15}">
      <dgm:prSet phldrT="[Text]" custT="1"/>
      <dgm:spPr>
        <a:ln>
          <a:noFill/>
        </a:ln>
      </dgm:spPr>
      <dgm:t>
        <a:bodyPr/>
        <a:lstStyle/>
        <a:p>
          <a:r>
            <a:rPr lang="lv-LV" sz="1400" b="0" i="0" u="none"/>
            <a:t>Diaspora</a:t>
          </a:r>
          <a:endParaRPr lang="lv-LV" sz="1400"/>
        </a:p>
      </dgm:t>
    </dgm:pt>
    <dgm:pt modelId="{3D7A19AD-E5A9-49C7-9350-1F6438CD2DB4}" type="parTrans" cxnId="{2A070D00-C4D7-403A-8DEF-09A753731E36}">
      <dgm:prSet custT="1"/>
      <dgm:spPr>
        <a:solidFill>
          <a:srgbClr val="800024"/>
        </a:solidFill>
      </dgm:spPr>
      <dgm:t>
        <a:bodyPr/>
        <a:lstStyle/>
        <a:p>
          <a:endParaRPr lang="lv-LV" sz="700"/>
        </a:p>
      </dgm:t>
    </dgm:pt>
    <dgm:pt modelId="{96A0F2AD-026B-4D58-890F-F312BB9C387B}" type="sibTrans" cxnId="{2A070D00-C4D7-403A-8DEF-09A753731E36}">
      <dgm:prSet/>
      <dgm:spPr/>
      <dgm:t>
        <a:bodyPr/>
        <a:lstStyle/>
        <a:p>
          <a:endParaRPr lang="lv-LV" sz="2400"/>
        </a:p>
      </dgm:t>
    </dgm:pt>
    <dgm:pt modelId="{86A02EC5-6737-445A-8C52-CB4AF4553F13}">
      <dgm:prSet phldrT="[Text]" custT="1"/>
      <dgm:spPr>
        <a:ln>
          <a:noFill/>
        </a:ln>
      </dgm:spPr>
      <dgm:t>
        <a:bodyPr/>
        <a:lstStyle/>
        <a:p>
          <a:r>
            <a:rPr lang="lv-LV" sz="1400" b="0" i="0" u="none"/>
            <a:t>Sociāli </a:t>
          </a:r>
          <a:r>
            <a:rPr lang="lv-LV" sz="1300" b="0" i="0" u="none"/>
            <a:t>neaizsargātie</a:t>
          </a:r>
          <a:endParaRPr lang="lv-LV" sz="1300"/>
        </a:p>
      </dgm:t>
    </dgm:pt>
    <dgm:pt modelId="{AB067FF0-AF27-4F67-9968-C164C641999B}" type="parTrans" cxnId="{D331286A-7AD5-4287-A8BB-D1443D9C6C42}">
      <dgm:prSet custT="1"/>
      <dgm:spPr>
        <a:solidFill>
          <a:srgbClr val="800024"/>
        </a:solidFill>
      </dgm:spPr>
      <dgm:t>
        <a:bodyPr/>
        <a:lstStyle/>
        <a:p>
          <a:endParaRPr lang="lv-LV" sz="700"/>
        </a:p>
      </dgm:t>
    </dgm:pt>
    <dgm:pt modelId="{FD1029F1-6BD3-407B-8085-F9E11280FC3D}" type="sibTrans" cxnId="{D331286A-7AD5-4287-A8BB-D1443D9C6C42}">
      <dgm:prSet/>
      <dgm:spPr/>
      <dgm:t>
        <a:bodyPr/>
        <a:lstStyle/>
        <a:p>
          <a:endParaRPr lang="lv-LV" sz="2400"/>
        </a:p>
      </dgm:t>
    </dgm:pt>
    <dgm:pt modelId="{FF33CAE7-F7B5-4DF4-AD3C-BB76B759BBB6}">
      <dgm:prSet phldrT="[Text]" custT="1"/>
      <dgm:spPr>
        <a:ln>
          <a:noFill/>
        </a:ln>
      </dgm:spPr>
      <dgm:t>
        <a:bodyPr/>
        <a:lstStyle/>
        <a:p>
          <a:r>
            <a:rPr lang="lv-LV" sz="1400" b="0" i="0" u="none"/>
            <a:t>Patvēruma meklētāji</a:t>
          </a:r>
          <a:endParaRPr lang="lv-LV" sz="1400"/>
        </a:p>
      </dgm:t>
    </dgm:pt>
    <dgm:pt modelId="{5A0334BB-2C7E-431C-A05B-1FEBD28AC28A}" type="parTrans" cxnId="{38E53457-A88B-4D34-A49A-6216DC49EC88}">
      <dgm:prSet custT="1"/>
      <dgm:spPr>
        <a:solidFill>
          <a:srgbClr val="800024"/>
        </a:solidFill>
      </dgm:spPr>
      <dgm:t>
        <a:bodyPr/>
        <a:lstStyle/>
        <a:p>
          <a:endParaRPr lang="lv-LV" sz="700"/>
        </a:p>
      </dgm:t>
    </dgm:pt>
    <dgm:pt modelId="{D22E2702-8A9C-4A95-9ADE-0A871BA4A2E1}" type="sibTrans" cxnId="{38E53457-A88B-4D34-A49A-6216DC49EC88}">
      <dgm:prSet/>
      <dgm:spPr/>
      <dgm:t>
        <a:bodyPr/>
        <a:lstStyle/>
        <a:p>
          <a:endParaRPr lang="lv-LV" sz="2400"/>
        </a:p>
      </dgm:t>
    </dgm:pt>
    <dgm:pt modelId="{CC76089C-B737-4086-A8F9-0E810021A551}">
      <dgm:prSet phldrT="[Text]" custT="1"/>
      <dgm:spPr>
        <a:ln>
          <a:noFill/>
        </a:ln>
      </dgm:spPr>
      <dgm:t>
        <a:bodyPr/>
        <a:lstStyle/>
        <a:p>
          <a:r>
            <a:rPr lang="lv-LV" sz="1400" b="0" i="0" u="none"/>
            <a:t>Mediju atbalsts</a:t>
          </a:r>
          <a:endParaRPr lang="lv-LV" sz="1400"/>
        </a:p>
      </dgm:t>
    </dgm:pt>
    <dgm:pt modelId="{9A568873-C576-48FE-BAF4-5D06DD23C68F}" type="parTrans" cxnId="{8552389C-7250-47F0-BC1E-FACB974FC9DF}">
      <dgm:prSet custT="1"/>
      <dgm:spPr>
        <a:solidFill>
          <a:srgbClr val="800024"/>
        </a:solidFill>
      </dgm:spPr>
      <dgm:t>
        <a:bodyPr/>
        <a:lstStyle/>
        <a:p>
          <a:endParaRPr lang="lv-LV" sz="700"/>
        </a:p>
      </dgm:t>
    </dgm:pt>
    <dgm:pt modelId="{B22B85B3-26C9-4FBA-BEE6-5ACD7CC16C6F}" type="sibTrans" cxnId="{8552389C-7250-47F0-BC1E-FACB974FC9DF}">
      <dgm:prSet/>
      <dgm:spPr/>
      <dgm:t>
        <a:bodyPr/>
        <a:lstStyle/>
        <a:p>
          <a:endParaRPr lang="lv-LV" sz="2400"/>
        </a:p>
      </dgm:t>
    </dgm:pt>
    <dgm:pt modelId="{108298E5-2028-4D53-B8DD-5CC642A022C6}">
      <dgm:prSet phldrT="[Text]" custT="1"/>
      <dgm:spPr>
        <a:ln>
          <a:noFill/>
        </a:ln>
      </dgm:spPr>
      <dgm:t>
        <a:bodyPr/>
        <a:lstStyle/>
        <a:p>
          <a:r>
            <a:rPr lang="lv-LV" sz="1400" b="0" i="0" u="none"/>
            <a:t>Dažādības </a:t>
          </a:r>
          <a:r>
            <a:rPr lang="lv-LV" sz="1300" b="0" i="0" u="none"/>
            <a:t>veicināšana</a:t>
          </a:r>
          <a:endParaRPr lang="lv-LV" sz="1300"/>
        </a:p>
      </dgm:t>
    </dgm:pt>
    <dgm:pt modelId="{7FF7D14B-5E79-43A0-A4B8-F390E4A4C34D}" type="parTrans" cxnId="{76EAEEA1-687D-42CC-8780-E01D4D65C0DD}">
      <dgm:prSet custT="1"/>
      <dgm:spPr>
        <a:solidFill>
          <a:srgbClr val="800024"/>
        </a:solidFill>
      </dgm:spPr>
      <dgm:t>
        <a:bodyPr/>
        <a:lstStyle/>
        <a:p>
          <a:endParaRPr lang="lv-LV" sz="700"/>
        </a:p>
      </dgm:t>
    </dgm:pt>
    <dgm:pt modelId="{55189BB9-4FE0-4771-AE57-6963DA46AE9D}" type="sibTrans" cxnId="{76EAEEA1-687D-42CC-8780-E01D4D65C0DD}">
      <dgm:prSet/>
      <dgm:spPr/>
      <dgm:t>
        <a:bodyPr/>
        <a:lstStyle/>
        <a:p>
          <a:endParaRPr lang="lv-LV" sz="2400"/>
        </a:p>
      </dgm:t>
    </dgm:pt>
    <dgm:pt modelId="{8F2565B4-A3CB-4278-9DCE-312F59459A06}">
      <dgm:prSet phldrT="[Text]" custT="1"/>
      <dgm:spPr>
        <a:ln>
          <a:noFill/>
        </a:ln>
      </dgm:spPr>
      <dgm:t>
        <a:bodyPr/>
        <a:lstStyle/>
        <a:p>
          <a:r>
            <a:rPr lang="lv-LV" sz="1400"/>
            <a:t>Sociālās inovācijas</a:t>
          </a:r>
        </a:p>
      </dgm:t>
    </dgm:pt>
    <dgm:pt modelId="{5A4DE137-005B-4EE2-B44D-80083E218F29}" type="parTrans" cxnId="{E5A0041E-9B15-4377-B160-9F453689892C}">
      <dgm:prSet custT="1"/>
      <dgm:spPr>
        <a:solidFill>
          <a:srgbClr val="800024"/>
        </a:solidFill>
      </dgm:spPr>
      <dgm:t>
        <a:bodyPr/>
        <a:lstStyle/>
        <a:p>
          <a:endParaRPr lang="lv-LV" sz="700"/>
        </a:p>
      </dgm:t>
    </dgm:pt>
    <dgm:pt modelId="{E4BC93D2-4AC1-41EB-A673-8807D8C026FB}" type="sibTrans" cxnId="{E5A0041E-9B15-4377-B160-9F453689892C}">
      <dgm:prSet/>
      <dgm:spPr/>
      <dgm:t>
        <a:bodyPr/>
        <a:lstStyle/>
        <a:p>
          <a:endParaRPr lang="lv-LV" sz="2400"/>
        </a:p>
      </dgm:t>
    </dgm:pt>
    <dgm:pt modelId="{4FCDB9DD-6BD2-49D1-9FBC-EC3EDC6DE5A0}" type="pres">
      <dgm:prSet presAssocID="{616584A8-4C5C-48E2-913B-1CD522D1A37D}" presName="Name0" presStyleCnt="0">
        <dgm:presLayoutVars>
          <dgm:chMax val="1"/>
          <dgm:dir/>
          <dgm:animLvl val="ctr"/>
          <dgm:resizeHandles val="exact"/>
        </dgm:presLayoutVars>
      </dgm:prSet>
      <dgm:spPr/>
    </dgm:pt>
    <dgm:pt modelId="{B637BC00-F8D3-4B3C-80C1-2E8835BE40E6}" type="pres">
      <dgm:prSet presAssocID="{E3781223-E0C5-400A-BB98-FBA3A0F3C301}" presName="centerShape" presStyleLbl="node0" presStyleIdx="0" presStyleCnt="1" custScaleX="140489" custScaleY="136798"/>
      <dgm:spPr/>
    </dgm:pt>
    <dgm:pt modelId="{F97878C0-E4DC-4409-8CA3-8C0E63589897}" type="pres">
      <dgm:prSet presAssocID="{0C49A323-C524-4F9B-80A9-A201A6DFAD52}" presName="parTrans" presStyleLbl="sibTrans2D1" presStyleIdx="0" presStyleCnt="9" custLinFactNeighborX="12807" custLinFactNeighborY="-5981"/>
      <dgm:spPr/>
    </dgm:pt>
    <dgm:pt modelId="{6EBEA6BA-B6AA-431F-AB41-919328BA1A6D}" type="pres">
      <dgm:prSet presAssocID="{0C49A323-C524-4F9B-80A9-A201A6DFAD52}" presName="connectorText" presStyleLbl="sibTrans2D1" presStyleIdx="0" presStyleCnt="9"/>
      <dgm:spPr/>
    </dgm:pt>
    <dgm:pt modelId="{883F699C-5448-40DF-BDC8-8F356EF8E23C}" type="pres">
      <dgm:prSet presAssocID="{88FC926F-A11B-45A3-8610-87D057ACA6D1}" presName="node" presStyleLbl="node1" presStyleIdx="0" presStyleCnt="9" custScaleX="123108" custScaleY="78959" custRadScaleRad="100174" custRadScaleInc="3009">
        <dgm:presLayoutVars>
          <dgm:bulletEnabled val="1"/>
        </dgm:presLayoutVars>
      </dgm:prSet>
      <dgm:spPr/>
    </dgm:pt>
    <dgm:pt modelId="{CCB29FA7-4B65-4B1D-BB3C-DD8D7352902E}" type="pres">
      <dgm:prSet presAssocID="{AA14ACB3-C15C-4E92-B3AA-35B93E6A37EC}" presName="parTrans" presStyleLbl="sibTrans2D1" presStyleIdx="1" presStyleCnt="9" custLinFactNeighborX="12807" custLinFactNeighborY="-5981"/>
      <dgm:spPr/>
    </dgm:pt>
    <dgm:pt modelId="{352AB976-C198-4E62-9147-979C624C8D25}" type="pres">
      <dgm:prSet presAssocID="{AA14ACB3-C15C-4E92-B3AA-35B93E6A37EC}" presName="connectorText" presStyleLbl="sibTrans2D1" presStyleIdx="1" presStyleCnt="9"/>
      <dgm:spPr/>
    </dgm:pt>
    <dgm:pt modelId="{DACC524C-A598-4266-8E9E-8B691C46A10F}" type="pres">
      <dgm:prSet presAssocID="{455588FC-6B9A-40B8-950C-FB0456B46802}" presName="node" presStyleLbl="node1" presStyleIdx="1" presStyleCnt="9" custScaleX="123108" custScaleY="78959" custRadScaleRad="100808" custRadScaleInc="1983">
        <dgm:presLayoutVars>
          <dgm:bulletEnabled val="1"/>
        </dgm:presLayoutVars>
      </dgm:prSet>
      <dgm:spPr/>
    </dgm:pt>
    <dgm:pt modelId="{79355472-D249-47B0-94B0-4985A2E098C0}" type="pres">
      <dgm:prSet presAssocID="{523DD76C-DEC1-49C4-B775-16A45EBBDA4E}" presName="parTrans" presStyleLbl="sibTrans2D1" presStyleIdx="2" presStyleCnt="9" custLinFactNeighborX="12807" custLinFactNeighborY="-5981"/>
      <dgm:spPr/>
    </dgm:pt>
    <dgm:pt modelId="{554B1E4D-FDE7-4E51-B6DA-2B38BD609EC7}" type="pres">
      <dgm:prSet presAssocID="{523DD76C-DEC1-49C4-B775-16A45EBBDA4E}" presName="connectorText" presStyleLbl="sibTrans2D1" presStyleIdx="2" presStyleCnt="9"/>
      <dgm:spPr/>
    </dgm:pt>
    <dgm:pt modelId="{708F5DFF-5498-4016-9E9B-3E1E331B9ABD}" type="pres">
      <dgm:prSet presAssocID="{5AB9309A-FECC-4172-92B0-FAB99F374601}" presName="node" presStyleLbl="node1" presStyleIdx="2" presStyleCnt="9" custScaleX="123108" custScaleY="78959" custRadScaleRad="100133" custRadScaleInc="67">
        <dgm:presLayoutVars>
          <dgm:bulletEnabled val="1"/>
        </dgm:presLayoutVars>
      </dgm:prSet>
      <dgm:spPr/>
    </dgm:pt>
    <dgm:pt modelId="{013E962A-BEDE-461F-9B03-9355FFC6FEEE}" type="pres">
      <dgm:prSet presAssocID="{3D7A19AD-E5A9-49C7-9350-1F6438CD2DB4}" presName="parTrans" presStyleLbl="sibTrans2D1" presStyleIdx="3" presStyleCnt="9" custLinFactNeighborX="12807" custLinFactNeighborY="-5981"/>
      <dgm:spPr/>
    </dgm:pt>
    <dgm:pt modelId="{BDAD4407-0F0B-47D8-9593-9C0C6942AA64}" type="pres">
      <dgm:prSet presAssocID="{3D7A19AD-E5A9-49C7-9350-1F6438CD2DB4}" presName="connectorText" presStyleLbl="sibTrans2D1" presStyleIdx="3" presStyleCnt="9"/>
      <dgm:spPr/>
    </dgm:pt>
    <dgm:pt modelId="{17D9CD8E-D6E4-4262-AEFB-92200B5FADFE}" type="pres">
      <dgm:prSet presAssocID="{D13BD0A7-5004-419D-A075-73D725153E15}" presName="node" presStyleLbl="node1" presStyleIdx="3" presStyleCnt="9" custScaleX="123108" custScaleY="78959" custRadScaleRad="100117" custRadScaleInc="-193">
        <dgm:presLayoutVars>
          <dgm:bulletEnabled val="1"/>
        </dgm:presLayoutVars>
      </dgm:prSet>
      <dgm:spPr/>
    </dgm:pt>
    <dgm:pt modelId="{338BF914-DD5B-447E-B12E-39896E42DA2E}" type="pres">
      <dgm:prSet presAssocID="{AB067FF0-AF27-4F67-9968-C164C641999B}" presName="parTrans" presStyleLbl="sibTrans2D1" presStyleIdx="4" presStyleCnt="9" custLinFactNeighborX="12807" custLinFactNeighborY="-5981"/>
      <dgm:spPr/>
    </dgm:pt>
    <dgm:pt modelId="{70A2E039-6A91-4ABE-81C0-0DEBF6306AF3}" type="pres">
      <dgm:prSet presAssocID="{AB067FF0-AF27-4F67-9968-C164C641999B}" presName="connectorText" presStyleLbl="sibTrans2D1" presStyleIdx="4" presStyleCnt="9"/>
      <dgm:spPr/>
    </dgm:pt>
    <dgm:pt modelId="{1C45EC9B-1CC5-4AA8-AF76-D12209875D24}" type="pres">
      <dgm:prSet presAssocID="{86A02EC5-6737-445A-8C52-CB4AF4553F13}" presName="node" presStyleLbl="node1" presStyleIdx="4" presStyleCnt="9" custScaleX="130437" custScaleY="78959" custRadScaleRad="101134" custRadScaleInc="-17091">
        <dgm:presLayoutVars>
          <dgm:bulletEnabled val="1"/>
        </dgm:presLayoutVars>
      </dgm:prSet>
      <dgm:spPr/>
    </dgm:pt>
    <dgm:pt modelId="{10C21A6C-EB4F-4454-95A5-048928741861}" type="pres">
      <dgm:prSet presAssocID="{5A0334BB-2C7E-431C-A05B-1FEBD28AC28A}" presName="parTrans" presStyleLbl="sibTrans2D1" presStyleIdx="5" presStyleCnt="9" custLinFactNeighborX="12807" custLinFactNeighborY="-5981"/>
      <dgm:spPr/>
    </dgm:pt>
    <dgm:pt modelId="{2E4DA018-0B5F-4533-907F-64426D26042D}" type="pres">
      <dgm:prSet presAssocID="{5A0334BB-2C7E-431C-A05B-1FEBD28AC28A}" presName="connectorText" presStyleLbl="sibTrans2D1" presStyleIdx="5" presStyleCnt="9"/>
      <dgm:spPr/>
    </dgm:pt>
    <dgm:pt modelId="{F2043D8B-D86D-4755-A9B4-818370BBFCEA}" type="pres">
      <dgm:prSet presAssocID="{FF33CAE7-F7B5-4DF4-AD3C-BB76B759BBB6}" presName="node" presStyleLbl="node1" presStyleIdx="5" presStyleCnt="9" custScaleX="123108" custScaleY="78959" custRadScaleRad="99954" custRadScaleInc="-363">
        <dgm:presLayoutVars>
          <dgm:bulletEnabled val="1"/>
        </dgm:presLayoutVars>
      </dgm:prSet>
      <dgm:spPr/>
    </dgm:pt>
    <dgm:pt modelId="{4C453EC8-9E29-4943-8E51-ED72E1421FFC}" type="pres">
      <dgm:prSet presAssocID="{9A568873-C576-48FE-BAF4-5D06DD23C68F}" presName="parTrans" presStyleLbl="sibTrans2D1" presStyleIdx="6" presStyleCnt="9" custLinFactNeighborX="0" custLinFactNeighborY="0"/>
      <dgm:spPr/>
    </dgm:pt>
    <dgm:pt modelId="{FB653990-31F1-4D76-A3B8-7186BC7C8EC6}" type="pres">
      <dgm:prSet presAssocID="{9A568873-C576-48FE-BAF4-5D06DD23C68F}" presName="connectorText" presStyleLbl="sibTrans2D1" presStyleIdx="6" presStyleCnt="9"/>
      <dgm:spPr/>
    </dgm:pt>
    <dgm:pt modelId="{925A858E-D0F0-45B8-A62A-675E7370EF16}" type="pres">
      <dgm:prSet presAssocID="{CC76089C-B737-4086-A8F9-0E810021A551}" presName="node" presStyleLbl="node1" presStyleIdx="6" presStyleCnt="9" custScaleX="123108" custScaleY="78959" custRadScaleRad="99883" custRadScaleInc="-193">
        <dgm:presLayoutVars>
          <dgm:bulletEnabled val="1"/>
        </dgm:presLayoutVars>
      </dgm:prSet>
      <dgm:spPr/>
    </dgm:pt>
    <dgm:pt modelId="{B705AC19-84E8-4D9F-B4C0-65401BF84028}" type="pres">
      <dgm:prSet presAssocID="{7FF7D14B-5E79-43A0-A4B8-F390E4A4C34D}" presName="parTrans" presStyleLbl="sibTrans2D1" presStyleIdx="7" presStyleCnt="9" custLinFactNeighborX="12807" custLinFactNeighborY="-5981"/>
      <dgm:spPr/>
    </dgm:pt>
    <dgm:pt modelId="{C8768F1A-9FAC-41BF-843D-52380DE9E2BD}" type="pres">
      <dgm:prSet presAssocID="{7FF7D14B-5E79-43A0-A4B8-F390E4A4C34D}" presName="connectorText" presStyleLbl="sibTrans2D1" presStyleIdx="7" presStyleCnt="9"/>
      <dgm:spPr/>
    </dgm:pt>
    <dgm:pt modelId="{59A7D7E9-94D0-4D53-9715-9AC457EFC5BC}" type="pres">
      <dgm:prSet presAssocID="{108298E5-2028-4D53-B8DD-5CC642A022C6}" presName="node" presStyleLbl="node1" presStyleIdx="7" presStyleCnt="9" custScaleX="123108" custScaleY="78959" custRadScaleRad="98993" custRadScaleInc="1010">
        <dgm:presLayoutVars>
          <dgm:bulletEnabled val="1"/>
        </dgm:presLayoutVars>
      </dgm:prSet>
      <dgm:spPr/>
    </dgm:pt>
    <dgm:pt modelId="{6F28DBB2-60E4-44DD-892C-96CE5CE49D89}" type="pres">
      <dgm:prSet presAssocID="{5A4DE137-005B-4EE2-B44D-80083E218F29}" presName="parTrans" presStyleLbl="sibTrans2D1" presStyleIdx="8" presStyleCnt="9" custLinFactNeighborX="12807" custLinFactNeighborY="-5981"/>
      <dgm:spPr/>
    </dgm:pt>
    <dgm:pt modelId="{498E660C-B5FB-4532-AFC5-E1D70C01267A}" type="pres">
      <dgm:prSet presAssocID="{5A4DE137-005B-4EE2-B44D-80083E218F29}" presName="connectorText" presStyleLbl="sibTrans2D1" presStyleIdx="8" presStyleCnt="9"/>
      <dgm:spPr/>
    </dgm:pt>
    <dgm:pt modelId="{FA2399AF-FF03-4E9F-8887-316EC43D90FE}" type="pres">
      <dgm:prSet presAssocID="{8F2565B4-A3CB-4278-9DCE-312F59459A06}" presName="node" presStyleLbl="node1" presStyleIdx="8" presStyleCnt="9" custScaleX="123108" custScaleY="78959" custRadScaleRad="99457" custRadScaleInc="2634">
        <dgm:presLayoutVars>
          <dgm:bulletEnabled val="1"/>
        </dgm:presLayoutVars>
      </dgm:prSet>
      <dgm:spPr/>
    </dgm:pt>
  </dgm:ptLst>
  <dgm:cxnLst>
    <dgm:cxn modelId="{2A070D00-C4D7-403A-8DEF-09A753731E36}" srcId="{E3781223-E0C5-400A-BB98-FBA3A0F3C301}" destId="{D13BD0A7-5004-419D-A075-73D725153E15}" srcOrd="3" destOrd="0" parTransId="{3D7A19AD-E5A9-49C7-9350-1F6438CD2DB4}" sibTransId="{96A0F2AD-026B-4D58-890F-F312BB9C387B}"/>
    <dgm:cxn modelId="{3254EC0D-ECFB-4B77-A133-226C5A2F95C1}" type="presOf" srcId="{5A0334BB-2C7E-431C-A05B-1FEBD28AC28A}" destId="{10C21A6C-EB4F-4454-95A5-048928741861}" srcOrd="0" destOrd="0" presId="urn:microsoft.com/office/officeart/2005/8/layout/radial5"/>
    <dgm:cxn modelId="{8EE8A70E-1BE9-4A41-8BE2-84D7F67873ED}" type="presOf" srcId="{8F2565B4-A3CB-4278-9DCE-312F59459A06}" destId="{FA2399AF-FF03-4E9F-8887-316EC43D90FE}" srcOrd="0" destOrd="0" presId="urn:microsoft.com/office/officeart/2005/8/layout/radial5"/>
    <dgm:cxn modelId="{81F3491C-FAED-43E9-8908-0078AB39512A}" type="presOf" srcId="{88FC926F-A11B-45A3-8610-87D057ACA6D1}" destId="{883F699C-5448-40DF-BDC8-8F356EF8E23C}" srcOrd="0" destOrd="0" presId="urn:microsoft.com/office/officeart/2005/8/layout/radial5"/>
    <dgm:cxn modelId="{E5A0041E-9B15-4377-B160-9F453689892C}" srcId="{E3781223-E0C5-400A-BB98-FBA3A0F3C301}" destId="{8F2565B4-A3CB-4278-9DCE-312F59459A06}" srcOrd="8" destOrd="0" parTransId="{5A4DE137-005B-4EE2-B44D-80083E218F29}" sibTransId="{E4BC93D2-4AC1-41EB-A673-8807D8C026FB}"/>
    <dgm:cxn modelId="{19870025-1B78-45C1-B716-FFCFF86F0D06}" type="presOf" srcId="{CC76089C-B737-4086-A8F9-0E810021A551}" destId="{925A858E-D0F0-45B8-A62A-675E7370EF16}" srcOrd="0" destOrd="0" presId="urn:microsoft.com/office/officeart/2005/8/layout/radial5"/>
    <dgm:cxn modelId="{21504E2D-82BE-4DF1-97FC-2EF212839542}" type="presOf" srcId="{86A02EC5-6737-445A-8C52-CB4AF4553F13}" destId="{1C45EC9B-1CC5-4AA8-AF76-D12209875D24}" srcOrd="0" destOrd="0" presId="urn:microsoft.com/office/officeart/2005/8/layout/radial5"/>
    <dgm:cxn modelId="{C202423A-06EF-42D6-8439-2F6B94354C16}" type="presOf" srcId="{AA14ACB3-C15C-4E92-B3AA-35B93E6A37EC}" destId="{352AB976-C198-4E62-9147-979C624C8D25}" srcOrd="1" destOrd="0" presId="urn:microsoft.com/office/officeart/2005/8/layout/radial5"/>
    <dgm:cxn modelId="{696F743F-895B-466C-8E91-65EE81F522B2}" type="presOf" srcId="{AA14ACB3-C15C-4E92-B3AA-35B93E6A37EC}" destId="{CCB29FA7-4B65-4B1D-BB3C-DD8D7352902E}" srcOrd="0" destOrd="0" presId="urn:microsoft.com/office/officeart/2005/8/layout/radial5"/>
    <dgm:cxn modelId="{BA20F540-9887-450A-93FE-95CB5C5891E0}" type="presOf" srcId="{5AB9309A-FECC-4172-92B0-FAB99F374601}" destId="{708F5DFF-5498-4016-9E9B-3E1E331B9ABD}" srcOrd="0" destOrd="0" presId="urn:microsoft.com/office/officeart/2005/8/layout/radial5"/>
    <dgm:cxn modelId="{D75FFC60-9CD1-4333-8002-1CA06ECCBFE5}" type="presOf" srcId="{0C49A323-C524-4F9B-80A9-A201A6DFAD52}" destId="{6EBEA6BA-B6AA-431F-AB41-919328BA1A6D}" srcOrd="1" destOrd="0" presId="urn:microsoft.com/office/officeart/2005/8/layout/radial5"/>
    <dgm:cxn modelId="{27604C69-F7CB-4BB8-9E59-DC808F82FE97}" type="presOf" srcId="{9A568873-C576-48FE-BAF4-5D06DD23C68F}" destId="{FB653990-31F1-4D76-A3B8-7186BC7C8EC6}" srcOrd="1" destOrd="0" presId="urn:microsoft.com/office/officeart/2005/8/layout/radial5"/>
    <dgm:cxn modelId="{39E98949-838B-49EB-9A27-9BF16458B78D}" type="presOf" srcId="{7FF7D14B-5E79-43A0-A4B8-F390E4A4C34D}" destId="{C8768F1A-9FAC-41BF-843D-52380DE9E2BD}" srcOrd="1" destOrd="0" presId="urn:microsoft.com/office/officeart/2005/8/layout/radial5"/>
    <dgm:cxn modelId="{D331286A-7AD5-4287-A8BB-D1443D9C6C42}" srcId="{E3781223-E0C5-400A-BB98-FBA3A0F3C301}" destId="{86A02EC5-6737-445A-8C52-CB4AF4553F13}" srcOrd="4" destOrd="0" parTransId="{AB067FF0-AF27-4F67-9968-C164C641999B}" sibTransId="{FD1029F1-6BD3-407B-8085-F9E11280FC3D}"/>
    <dgm:cxn modelId="{469B196D-CFEF-47B0-A96D-F9EF9F35027B}" srcId="{E3781223-E0C5-400A-BB98-FBA3A0F3C301}" destId="{88FC926F-A11B-45A3-8610-87D057ACA6D1}" srcOrd="0" destOrd="0" parTransId="{0C49A323-C524-4F9B-80A9-A201A6DFAD52}" sibTransId="{02F017AC-4469-420B-8B43-FEC1D510E507}"/>
    <dgm:cxn modelId="{85D26E74-F3D8-4154-B742-3E2E7CD909A0}" type="presOf" srcId="{E3781223-E0C5-400A-BB98-FBA3A0F3C301}" destId="{B637BC00-F8D3-4B3C-80C1-2E8835BE40E6}" srcOrd="0" destOrd="0" presId="urn:microsoft.com/office/officeart/2005/8/layout/radial5"/>
    <dgm:cxn modelId="{E1789675-CAC1-45D6-81E0-582C27F2D341}" type="presOf" srcId="{7FF7D14B-5E79-43A0-A4B8-F390E4A4C34D}" destId="{B705AC19-84E8-4D9F-B4C0-65401BF84028}" srcOrd="0" destOrd="0" presId="urn:microsoft.com/office/officeart/2005/8/layout/radial5"/>
    <dgm:cxn modelId="{38E53457-A88B-4D34-A49A-6216DC49EC88}" srcId="{E3781223-E0C5-400A-BB98-FBA3A0F3C301}" destId="{FF33CAE7-F7B5-4DF4-AD3C-BB76B759BBB6}" srcOrd="5" destOrd="0" parTransId="{5A0334BB-2C7E-431C-A05B-1FEBD28AC28A}" sibTransId="{D22E2702-8A9C-4A95-9ADE-0A871BA4A2E1}"/>
    <dgm:cxn modelId="{1D385277-4B64-44F4-BD00-CBCBB38F60E4}" type="presOf" srcId="{AB067FF0-AF27-4F67-9968-C164C641999B}" destId="{338BF914-DD5B-447E-B12E-39896E42DA2E}" srcOrd="0" destOrd="0" presId="urn:microsoft.com/office/officeart/2005/8/layout/radial5"/>
    <dgm:cxn modelId="{8163DA79-DC6A-423E-8FF9-1E16CD0A67BD}" srcId="{E3781223-E0C5-400A-BB98-FBA3A0F3C301}" destId="{5AB9309A-FECC-4172-92B0-FAB99F374601}" srcOrd="2" destOrd="0" parTransId="{523DD76C-DEC1-49C4-B775-16A45EBBDA4E}" sibTransId="{2F9BE51F-4027-47A8-AA4A-19981091B8D2}"/>
    <dgm:cxn modelId="{2B4E3D7C-B0D1-4442-8F47-473B90C60E0D}" type="presOf" srcId="{5A4DE137-005B-4EE2-B44D-80083E218F29}" destId="{6F28DBB2-60E4-44DD-892C-96CE5CE49D89}" srcOrd="0" destOrd="0" presId="urn:microsoft.com/office/officeart/2005/8/layout/radial5"/>
    <dgm:cxn modelId="{2113687F-6F17-4882-8A54-AEBF8B8DAA49}" type="presOf" srcId="{0C49A323-C524-4F9B-80A9-A201A6DFAD52}" destId="{F97878C0-E4DC-4409-8CA3-8C0E63589897}" srcOrd="0" destOrd="0" presId="urn:microsoft.com/office/officeart/2005/8/layout/radial5"/>
    <dgm:cxn modelId="{FE998788-23C0-4BE1-AE84-2916D39F57B2}" type="presOf" srcId="{523DD76C-DEC1-49C4-B775-16A45EBBDA4E}" destId="{554B1E4D-FDE7-4E51-B6DA-2B38BD609EC7}" srcOrd="1" destOrd="0" presId="urn:microsoft.com/office/officeart/2005/8/layout/radial5"/>
    <dgm:cxn modelId="{45818A95-83D6-4BBF-BD10-5BFAAA85373C}" type="presOf" srcId="{523DD76C-DEC1-49C4-B775-16A45EBBDA4E}" destId="{79355472-D249-47B0-94B0-4985A2E098C0}" srcOrd="0" destOrd="0" presId="urn:microsoft.com/office/officeart/2005/8/layout/radial5"/>
    <dgm:cxn modelId="{E19A7899-0AC6-46A5-9890-DE7872799FC1}" type="presOf" srcId="{3D7A19AD-E5A9-49C7-9350-1F6438CD2DB4}" destId="{BDAD4407-0F0B-47D8-9593-9C0C6942AA64}" srcOrd="1" destOrd="0" presId="urn:microsoft.com/office/officeart/2005/8/layout/radial5"/>
    <dgm:cxn modelId="{8552389C-7250-47F0-BC1E-FACB974FC9DF}" srcId="{E3781223-E0C5-400A-BB98-FBA3A0F3C301}" destId="{CC76089C-B737-4086-A8F9-0E810021A551}" srcOrd="6" destOrd="0" parTransId="{9A568873-C576-48FE-BAF4-5D06DD23C68F}" sibTransId="{B22B85B3-26C9-4FBA-BEE6-5ACD7CC16C6F}"/>
    <dgm:cxn modelId="{76EAEEA1-687D-42CC-8780-E01D4D65C0DD}" srcId="{E3781223-E0C5-400A-BB98-FBA3A0F3C301}" destId="{108298E5-2028-4D53-B8DD-5CC642A022C6}" srcOrd="7" destOrd="0" parTransId="{7FF7D14B-5E79-43A0-A4B8-F390E4A4C34D}" sibTransId="{55189BB9-4FE0-4771-AE57-6963DA46AE9D}"/>
    <dgm:cxn modelId="{DB6E1EA3-2699-401F-92D1-881CFA424F4D}" type="presOf" srcId="{5A4DE137-005B-4EE2-B44D-80083E218F29}" destId="{498E660C-B5FB-4532-AFC5-E1D70C01267A}" srcOrd="1" destOrd="0" presId="urn:microsoft.com/office/officeart/2005/8/layout/radial5"/>
    <dgm:cxn modelId="{3E43DEA7-2D05-4565-A2E8-AE7D194A7C32}" srcId="{616584A8-4C5C-48E2-913B-1CD522D1A37D}" destId="{E3781223-E0C5-400A-BB98-FBA3A0F3C301}" srcOrd="0" destOrd="0" parTransId="{B336566E-C9FF-470E-BFAF-606A08D25CDB}" sibTransId="{BB6E9250-75B8-4B93-B7AE-E1CE56218DE8}"/>
    <dgm:cxn modelId="{6DF36CB9-70C4-4097-9A8C-9CF4CF6A76B8}" type="presOf" srcId="{9A568873-C576-48FE-BAF4-5D06DD23C68F}" destId="{4C453EC8-9E29-4943-8E51-ED72E1421FFC}" srcOrd="0" destOrd="0" presId="urn:microsoft.com/office/officeart/2005/8/layout/radial5"/>
    <dgm:cxn modelId="{9ED278BC-41E6-47FC-8926-2F10C51B446B}" type="presOf" srcId="{3D7A19AD-E5A9-49C7-9350-1F6438CD2DB4}" destId="{013E962A-BEDE-461F-9B03-9355FFC6FEEE}" srcOrd="0" destOrd="0" presId="urn:microsoft.com/office/officeart/2005/8/layout/radial5"/>
    <dgm:cxn modelId="{7C1374D8-4304-4AA0-817E-6A1DCCDCDB63}" type="presOf" srcId="{AB067FF0-AF27-4F67-9968-C164C641999B}" destId="{70A2E039-6A91-4ABE-81C0-0DEBF6306AF3}" srcOrd="1" destOrd="0" presId="urn:microsoft.com/office/officeart/2005/8/layout/radial5"/>
    <dgm:cxn modelId="{B01DB8E8-1936-485E-AAD1-58053C36FFED}" type="presOf" srcId="{455588FC-6B9A-40B8-950C-FB0456B46802}" destId="{DACC524C-A598-4266-8E9E-8B691C46A10F}" srcOrd="0" destOrd="0" presId="urn:microsoft.com/office/officeart/2005/8/layout/radial5"/>
    <dgm:cxn modelId="{B4C42CE9-C92C-4A8A-857D-348F950A8EB0}" type="presOf" srcId="{616584A8-4C5C-48E2-913B-1CD522D1A37D}" destId="{4FCDB9DD-6BD2-49D1-9FBC-EC3EDC6DE5A0}" srcOrd="0" destOrd="0" presId="urn:microsoft.com/office/officeart/2005/8/layout/radial5"/>
    <dgm:cxn modelId="{21FE24EA-BABE-4241-88CC-34CDD8FFFB44}" type="presOf" srcId="{5A0334BB-2C7E-431C-A05B-1FEBD28AC28A}" destId="{2E4DA018-0B5F-4533-907F-64426D26042D}" srcOrd="1" destOrd="0" presId="urn:microsoft.com/office/officeart/2005/8/layout/radial5"/>
    <dgm:cxn modelId="{D95C31ED-8050-4003-8D3A-BA3709B29586}" srcId="{E3781223-E0C5-400A-BB98-FBA3A0F3C301}" destId="{455588FC-6B9A-40B8-950C-FB0456B46802}" srcOrd="1" destOrd="0" parTransId="{AA14ACB3-C15C-4E92-B3AA-35B93E6A37EC}" sibTransId="{56FBB89C-52C3-45AD-B0BB-1B7E45F10777}"/>
    <dgm:cxn modelId="{4B595CED-0AEA-488D-8CB8-D2FCEFF1F281}" type="presOf" srcId="{FF33CAE7-F7B5-4DF4-AD3C-BB76B759BBB6}" destId="{F2043D8B-D86D-4755-A9B4-818370BBFCEA}" srcOrd="0" destOrd="0" presId="urn:microsoft.com/office/officeart/2005/8/layout/radial5"/>
    <dgm:cxn modelId="{F65D29F7-71E5-43F5-AB60-CEBD7A178400}" type="presOf" srcId="{D13BD0A7-5004-419D-A075-73D725153E15}" destId="{17D9CD8E-D6E4-4262-AEFB-92200B5FADFE}" srcOrd="0" destOrd="0" presId="urn:microsoft.com/office/officeart/2005/8/layout/radial5"/>
    <dgm:cxn modelId="{9B2153F7-A34D-4C24-B22E-A9C2C8BE0902}" type="presOf" srcId="{108298E5-2028-4D53-B8DD-5CC642A022C6}" destId="{59A7D7E9-94D0-4D53-9715-9AC457EFC5BC}" srcOrd="0" destOrd="0" presId="urn:microsoft.com/office/officeart/2005/8/layout/radial5"/>
    <dgm:cxn modelId="{295D1B31-12E4-43A4-B287-D091B5B9DF71}" type="presParOf" srcId="{4FCDB9DD-6BD2-49D1-9FBC-EC3EDC6DE5A0}" destId="{B637BC00-F8D3-4B3C-80C1-2E8835BE40E6}" srcOrd="0" destOrd="0" presId="urn:microsoft.com/office/officeart/2005/8/layout/radial5"/>
    <dgm:cxn modelId="{C01014A4-7441-4798-B924-6DE1346E5E71}" type="presParOf" srcId="{4FCDB9DD-6BD2-49D1-9FBC-EC3EDC6DE5A0}" destId="{F97878C0-E4DC-4409-8CA3-8C0E63589897}" srcOrd="1" destOrd="0" presId="urn:microsoft.com/office/officeart/2005/8/layout/radial5"/>
    <dgm:cxn modelId="{32E27605-D49B-429F-A933-6E4DC3CBEE02}" type="presParOf" srcId="{F97878C0-E4DC-4409-8CA3-8C0E63589897}" destId="{6EBEA6BA-B6AA-431F-AB41-919328BA1A6D}" srcOrd="0" destOrd="0" presId="urn:microsoft.com/office/officeart/2005/8/layout/radial5"/>
    <dgm:cxn modelId="{52B05C49-2027-42BE-A5C7-5CEF7B3BA6F0}" type="presParOf" srcId="{4FCDB9DD-6BD2-49D1-9FBC-EC3EDC6DE5A0}" destId="{883F699C-5448-40DF-BDC8-8F356EF8E23C}" srcOrd="2" destOrd="0" presId="urn:microsoft.com/office/officeart/2005/8/layout/radial5"/>
    <dgm:cxn modelId="{917C9E8A-D1E4-4B01-B26E-03EE9F3B99A7}" type="presParOf" srcId="{4FCDB9DD-6BD2-49D1-9FBC-EC3EDC6DE5A0}" destId="{CCB29FA7-4B65-4B1D-BB3C-DD8D7352902E}" srcOrd="3" destOrd="0" presId="urn:microsoft.com/office/officeart/2005/8/layout/radial5"/>
    <dgm:cxn modelId="{965C6A73-C460-46DC-A391-B1F61B0A8260}" type="presParOf" srcId="{CCB29FA7-4B65-4B1D-BB3C-DD8D7352902E}" destId="{352AB976-C198-4E62-9147-979C624C8D25}" srcOrd="0" destOrd="0" presId="urn:microsoft.com/office/officeart/2005/8/layout/radial5"/>
    <dgm:cxn modelId="{6AF4C8BC-2201-4738-A558-A4F39771B095}" type="presParOf" srcId="{4FCDB9DD-6BD2-49D1-9FBC-EC3EDC6DE5A0}" destId="{DACC524C-A598-4266-8E9E-8B691C46A10F}" srcOrd="4" destOrd="0" presId="urn:microsoft.com/office/officeart/2005/8/layout/radial5"/>
    <dgm:cxn modelId="{96BA97BB-EC1B-4853-802C-AE004554D30E}" type="presParOf" srcId="{4FCDB9DD-6BD2-49D1-9FBC-EC3EDC6DE5A0}" destId="{79355472-D249-47B0-94B0-4985A2E098C0}" srcOrd="5" destOrd="0" presId="urn:microsoft.com/office/officeart/2005/8/layout/radial5"/>
    <dgm:cxn modelId="{3340AF73-B3F2-4749-9B8D-20E58E3ECCF2}" type="presParOf" srcId="{79355472-D249-47B0-94B0-4985A2E098C0}" destId="{554B1E4D-FDE7-4E51-B6DA-2B38BD609EC7}" srcOrd="0" destOrd="0" presId="urn:microsoft.com/office/officeart/2005/8/layout/radial5"/>
    <dgm:cxn modelId="{27003DF5-08B0-4F3C-98F9-450046AE431B}" type="presParOf" srcId="{4FCDB9DD-6BD2-49D1-9FBC-EC3EDC6DE5A0}" destId="{708F5DFF-5498-4016-9E9B-3E1E331B9ABD}" srcOrd="6" destOrd="0" presId="urn:microsoft.com/office/officeart/2005/8/layout/radial5"/>
    <dgm:cxn modelId="{E406D988-AC08-49EA-8D8E-0A91798D28AF}" type="presParOf" srcId="{4FCDB9DD-6BD2-49D1-9FBC-EC3EDC6DE5A0}" destId="{013E962A-BEDE-461F-9B03-9355FFC6FEEE}" srcOrd="7" destOrd="0" presId="urn:microsoft.com/office/officeart/2005/8/layout/radial5"/>
    <dgm:cxn modelId="{7FE7D720-D29E-4FD7-A363-1A462E625621}" type="presParOf" srcId="{013E962A-BEDE-461F-9B03-9355FFC6FEEE}" destId="{BDAD4407-0F0B-47D8-9593-9C0C6942AA64}" srcOrd="0" destOrd="0" presId="urn:microsoft.com/office/officeart/2005/8/layout/radial5"/>
    <dgm:cxn modelId="{1FDAC7D9-56BE-456E-A980-9DD9A0BC9476}" type="presParOf" srcId="{4FCDB9DD-6BD2-49D1-9FBC-EC3EDC6DE5A0}" destId="{17D9CD8E-D6E4-4262-AEFB-92200B5FADFE}" srcOrd="8" destOrd="0" presId="urn:microsoft.com/office/officeart/2005/8/layout/radial5"/>
    <dgm:cxn modelId="{955AF354-D05C-42DD-8CA8-04D16E3EA929}" type="presParOf" srcId="{4FCDB9DD-6BD2-49D1-9FBC-EC3EDC6DE5A0}" destId="{338BF914-DD5B-447E-B12E-39896E42DA2E}" srcOrd="9" destOrd="0" presId="urn:microsoft.com/office/officeart/2005/8/layout/radial5"/>
    <dgm:cxn modelId="{16EB85D3-0037-413C-AD55-2A2D50F3C5F8}" type="presParOf" srcId="{338BF914-DD5B-447E-B12E-39896E42DA2E}" destId="{70A2E039-6A91-4ABE-81C0-0DEBF6306AF3}" srcOrd="0" destOrd="0" presId="urn:microsoft.com/office/officeart/2005/8/layout/radial5"/>
    <dgm:cxn modelId="{3124991E-0274-4525-BA34-D8C5D0D8351C}" type="presParOf" srcId="{4FCDB9DD-6BD2-49D1-9FBC-EC3EDC6DE5A0}" destId="{1C45EC9B-1CC5-4AA8-AF76-D12209875D24}" srcOrd="10" destOrd="0" presId="urn:microsoft.com/office/officeart/2005/8/layout/radial5"/>
    <dgm:cxn modelId="{897856E5-2015-4A1E-880A-E3BA9F5D679C}" type="presParOf" srcId="{4FCDB9DD-6BD2-49D1-9FBC-EC3EDC6DE5A0}" destId="{10C21A6C-EB4F-4454-95A5-048928741861}" srcOrd="11" destOrd="0" presId="urn:microsoft.com/office/officeart/2005/8/layout/radial5"/>
    <dgm:cxn modelId="{43704D1E-15A3-4814-83B2-9A763AFBCB67}" type="presParOf" srcId="{10C21A6C-EB4F-4454-95A5-048928741861}" destId="{2E4DA018-0B5F-4533-907F-64426D26042D}" srcOrd="0" destOrd="0" presId="urn:microsoft.com/office/officeart/2005/8/layout/radial5"/>
    <dgm:cxn modelId="{FD7904CB-C1B0-47EC-9800-3BEA98148146}" type="presParOf" srcId="{4FCDB9DD-6BD2-49D1-9FBC-EC3EDC6DE5A0}" destId="{F2043D8B-D86D-4755-A9B4-818370BBFCEA}" srcOrd="12" destOrd="0" presId="urn:microsoft.com/office/officeart/2005/8/layout/radial5"/>
    <dgm:cxn modelId="{48C94A24-F368-421F-A9AD-A247ADE1F9C4}" type="presParOf" srcId="{4FCDB9DD-6BD2-49D1-9FBC-EC3EDC6DE5A0}" destId="{4C453EC8-9E29-4943-8E51-ED72E1421FFC}" srcOrd="13" destOrd="0" presId="urn:microsoft.com/office/officeart/2005/8/layout/radial5"/>
    <dgm:cxn modelId="{5B6BD3A4-79A1-4896-A1A5-2FC63F07A1DB}" type="presParOf" srcId="{4C453EC8-9E29-4943-8E51-ED72E1421FFC}" destId="{FB653990-31F1-4D76-A3B8-7186BC7C8EC6}" srcOrd="0" destOrd="0" presId="urn:microsoft.com/office/officeart/2005/8/layout/radial5"/>
    <dgm:cxn modelId="{5AE33E06-2944-405F-8289-497301D6BAE5}" type="presParOf" srcId="{4FCDB9DD-6BD2-49D1-9FBC-EC3EDC6DE5A0}" destId="{925A858E-D0F0-45B8-A62A-675E7370EF16}" srcOrd="14" destOrd="0" presId="urn:microsoft.com/office/officeart/2005/8/layout/radial5"/>
    <dgm:cxn modelId="{330BEE86-9279-4896-B3E3-2849EC7055B6}" type="presParOf" srcId="{4FCDB9DD-6BD2-49D1-9FBC-EC3EDC6DE5A0}" destId="{B705AC19-84E8-4D9F-B4C0-65401BF84028}" srcOrd="15" destOrd="0" presId="urn:microsoft.com/office/officeart/2005/8/layout/radial5"/>
    <dgm:cxn modelId="{9F32CA8F-EA52-4105-8012-3AE5E6290182}" type="presParOf" srcId="{B705AC19-84E8-4D9F-B4C0-65401BF84028}" destId="{C8768F1A-9FAC-41BF-843D-52380DE9E2BD}" srcOrd="0" destOrd="0" presId="urn:microsoft.com/office/officeart/2005/8/layout/radial5"/>
    <dgm:cxn modelId="{51FEC6AA-664E-49E6-B46E-C78BC89CD14F}" type="presParOf" srcId="{4FCDB9DD-6BD2-49D1-9FBC-EC3EDC6DE5A0}" destId="{59A7D7E9-94D0-4D53-9715-9AC457EFC5BC}" srcOrd="16" destOrd="0" presId="urn:microsoft.com/office/officeart/2005/8/layout/radial5"/>
    <dgm:cxn modelId="{158EDDEB-619B-4A6D-80D8-1ABBE27879A2}" type="presParOf" srcId="{4FCDB9DD-6BD2-49D1-9FBC-EC3EDC6DE5A0}" destId="{6F28DBB2-60E4-44DD-892C-96CE5CE49D89}" srcOrd="17" destOrd="0" presId="urn:microsoft.com/office/officeart/2005/8/layout/radial5"/>
    <dgm:cxn modelId="{A2274FD4-E23F-4614-8253-D0FC50933F09}" type="presParOf" srcId="{6F28DBB2-60E4-44DD-892C-96CE5CE49D89}" destId="{498E660C-B5FB-4532-AFC5-E1D70C01267A}" srcOrd="0" destOrd="0" presId="urn:microsoft.com/office/officeart/2005/8/layout/radial5"/>
    <dgm:cxn modelId="{D9242F39-C83D-46DE-AE94-3B703B0D3478}" type="presParOf" srcId="{4FCDB9DD-6BD2-49D1-9FBC-EC3EDC6DE5A0}" destId="{FA2399AF-FF03-4E9F-8887-316EC43D90FE}" srcOrd="18" destOrd="0" presId="urn:microsoft.com/office/officeart/2005/8/layout/radial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D3313F6-A6EB-40AA-8E9E-CB8FF392F938}" type="doc">
      <dgm:prSet loTypeId="urn:microsoft.com/office/officeart/2005/8/layout/orgChart1" loCatId="hierarchy" qsTypeId="urn:microsoft.com/office/officeart/2005/8/quickstyle/simple1" qsCatId="simple" csTypeId="urn:microsoft.com/office/officeart/2005/8/colors/accent2_2" csCatId="accent2" phldr="1"/>
      <dgm:spPr/>
      <dgm:t>
        <a:bodyPr/>
        <a:lstStyle/>
        <a:p>
          <a:endParaRPr lang="lv-LV"/>
        </a:p>
      </dgm:t>
    </dgm:pt>
    <dgm:pt modelId="{1B90ED00-3FFF-4BFF-ADBA-2FB294EEACEE}">
      <dgm:prSet custT="1"/>
      <dgm:spPr/>
      <dgm:t>
        <a:bodyPr/>
        <a:lstStyle/>
        <a:p>
          <a:r>
            <a:rPr lang="lv-LV" sz="1600" b="0" dirty="0"/>
            <a:t>Sniegt </a:t>
          </a:r>
          <a:r>
            <a:rPr lang="lv-LV" sz="1600" dirty="0"/>
            <a:t>rezultātu novērtējumu un regulāru pilsoniskās sabiedrības attīstības monitoringu</a:t>
          </a:r>
        </a:p>
      </dgm:t>
    </dgm:pt>
    <dgm:pt modelId="{B571B870-2F78-4874-96F1-E8DE2984FC9E}" type="parTrans" cxnId="{E2B95D92-F049-4F11-8856-507DB732A238}">
      <dgm:prSet/>
      <dgm:spPr/>
      <dgm:t>
        <a:bodyPr/>
        <a:lstStyle/>
        <a:p>
          <a:endParaRPr lang="lv-LV" sz="1600"/>
        </a:p>
      </dgm:t>
    </dgm:pt>
    <dgm:pt modelId="{E28BCD28-2746-49E2-A4D4-3A86D16D4D01}" type="sibTrans" cxnId="{E2B95D92-F049-4F11-8856-507DB732A238}">
      <dgm:prSet/>
      <dgm:spPr/>
      <dgm:t>
        <a:bodyPr/>
        <a:lstStyle/>
        <a:p>
          <a:endParaRPr lang="lv-LV" sz="1600"/>
        </a:p>
      </dgm:t>
    </dgm:pt>
    <dgm:pt modelId="{5DB9BFBA-4879-4E3A-8131-BDC106393D10}">
      <dgm:prSet custT="1"/>
      <dgm:spPr/>
      <dgm:t>
        <a:bodyPr/>
        <a:lstStyle/>
        <a:p>
          <a:pPr rtl="0"/>
          <a:r>
            <a:rPr lang="lv-LV" sz="1600" dirty="0"/>
            <a:t>Mērīt «NVO fonda» pieprasījumu un nepieciešamību </a:t>
          </a:r>
          <a:r>
            <a:rPr lang="lv-LV" sz="1600" b="1" dirty="0"/>
            <a:t>laicīgi </a:t>
          </a:r>
        </a:p>
        <a:p>
          <a:pPr rtl="0"/>
          <a:r>
            <a:rPr lang="lv-LV" sz="1600" b="1" dirty="0"/>
            <a:t>novērst šķēršļus</a:t>
          </a:r>
          <a:r>
            <a:rPr lang="lv-LV" sz="1600" dirty="0"/>
            <a:t> programmas konkursa nosacījumos</a:t>
          </a:r>
          <a:endParaRPr lang="lv-LV" sz="1600" b="1" dirty="0">
            <a:latin typeface="Verdana"/>
          </a:endParaRPr>
        </a:p>
      </dgm:t>
    </dgm:pt>
    <dgm:pt modelId="{1D7A19AB-0C9D-4B94-885A-3EBABA200C94}" type="parTrans" cxnId="{795F30E1-DB55-4BAE-84BA-12C4A899DFC8}">
      <dgm:prSet/>
      <dgm:spPr/>
      <dgm:t>
        <a:bodyPr/>
        <a:lstStyle/>
        <a:p>
          <a:endParaRPr lang="lv-LV" sz="1600"/>
        </a:p>
      </dgm:t>
    </dgm:pt>
    <dgm:pt modelId="{045733AC-CFBA-45E7-916C-A3E688AF28C9}" type="sibTrans" cxnId="{795F30E1-DB55-4BAE-84BA-12C4A899DFC8}">
      <dgm:prSet/>
      <dgm:spPr/>
      <dgm:t>
        <a:bodyPr/>
        <a:lstStyle/>
        <a:p>
          <a:endParaRPr lang="lv-LV" sz="1600"/>
        </a:p>
      </dgm:t>
    </dgm:pt>
    <dgm:pt modelId="{67DB483D-5084-4B1E-BE09-9050D81AC1EA}" type="pres">
      <dgm:prSet presAssocID="{BD3313F6-A6EB-40AA-8E9E-CB8FF392F938}" presName="hierChild1" presStyleCnt="0">
        <dgm:presLayoutVars>
          <dgm:orgChart val="1"/>
          <dgm:chPref val="1"/>
          <dgm:dir/>
          <dgm:animOne val="branch"/>
          <dgm:animLvl val="lvl"/>
          <dgm:resizeHandles/>
        </dgm:presLayoutVars>
      </dgm:prSet>
      <dgm:spPr/>
    </dgm:pt>
    <dgm:pt modelId="{98C36108-9A1C-4E24-B9B9-8F292BB06397}" type="pres">
      <dgm:prSet presAssocID="{1B90ED00-3FFF-4BFF-ADBA-2FB294EEACEE}" presName="hierRoot1" presStyleCnt="0">
        <dgm:presLayoutVars>
          <dgm:hierBranch val="init"/>
        </dgm:presLayoutVars>
      </dgm:prSet>
      <dgm:spPr/>
    </dgm:pt>
    <dgm:pt modelId="{A353C27F-16EC-4BB1-8E9A-0E7C6BB47DD6}" type="pres">
      <dgm:prSet presAssocID="{1B90ED00-3FFF-4BFF-ADBA-2FB294EEACEE}" presName="rootComposite1" presStyleCnt="0"/>
      <dgm:spPr/>
    </dgm:pt>
    <dgm:pt modelId="{37AED174-0BE2-4D2D-8F0A-FC0FACA1B335}" type="pres">
      <dgm:prSet presAssocID="{1B90ED00-3FFF-4BFF-ADBA-2FB294EEACEE}" presName="rootText1" presStyleLbl="node0" presStyleIdx="0" presStyleCnt="2">
        <dgm:presLayoutVars>
          <dgm:chPref val="3"/>
        </dgm:presLayoutVars>
      </dgm:prSet>
      <dgm:spPr/>
    </dgm:pt>
    <dgm:pt modelId="{5A5482A6-01E4-4D74-AC5C-2209B71547D4}" type="pres">
      <dgm:prSet presAssocID="{1B90ED00-3FFF-4BFF-ADBA-2FB294EEACEE}" presName="rootConnector1" presStyleLbl="node1" presStyleIdx="0" presStyleCnt="0"/>
      <dgm:spPr/>
    </dgm:pt>
    <dgm:pt modelId="{E1D1C340-6953-4448-8484-7DAA2B05DE26}" type="pres">
      <dgm:prSet presAssocID="{1B90ED00-3FFF-4BFF-ADBA-2FB294EEACEE}" presName="hierChild2" presStyleCnt="0"/>
      <dgm:spPr/>
    </dgm:pt>
    <dgm:pt modelId="{9BF9C861-2D19-4BAF-A9F2-EB8E950CF900}" type="pres">
      <dgm:prSet presAssocID="{1B90ED00-3FFF-4BFF-ADBA-2FB294EEACEE}" presName="hierChild3" presStyleCnt="0"/>
      <dgm:spPr/>
    </dgm:pt>
    <dgm:pt modelId="{B519546A-F62B-41A6-B45B-867A65558CC8}" type="pres">
      <dgm:prSet presAssocID="{5DB9BFBA-4879-4E3A-8131-BDC106393D10}" presName="hierRoot1" presStyleCnt="0">
        <dgm:presLayoutVars>
          <dgm:hierBranch val="init"/>
        </dgm:presLayoutVars>
      </dgm:prSet>
      <dgm:spPr/>
    </dgm:pt>
    <dgm:pt modelId="{4772986E-12E7-4109-A162-0926B7D88D93}" type="pres">
      <dgm:prSet presAssocID="{5DB9BFBA-4879-4E3A-8131-BDC106393D10}" presName="rootComposite1" presStyleCnt="0"/>
      <dgm:spPr/>
    </dgm:pt>
    <dgm:pt modelId="{891F9B39-82F3-44F0-94DE-15D48EE31F48}" type="pres">
      <dgm:prSet presAssocID="{5DB9BFBA-4879-4E3A-8131-BDC106393D10}" presName="rootText1" presStyleLbl="node0" presStyleIdx="1" presStyleCnt="2">
        <dgm:presLayoutVars>
          <dgm:chPref val="3"/>
        </dgm:presLayoutVars>
      </dgm:prSet>
      <dgm:spPr/>
    </dgm:pt>
    <dgm:pt modelId="{7D29C6F7-98C5-4644-9707-8DBE883B5E3E}" type="pres">
      <dgm:prSet presAssocID="{5DB9BFBA-4879-4E3A-8131-BDC106393D10}" presName="rootConnector1" presStyleLbl="node1" presStyleIdx="0" presStyleCnt="0"/>
      <dgm:spPr/>
    </dgm:pt>
    <dgm:pt modelId="{63FA9EF6-3841-4299-A78A-79223F536FAF}" type="pres">
      <dgm:prSet presAssocID="{5DB9BFBA-4879-4E3A-8131-BDC106393D10}" presName="hierChild2" presStyleCnt="0"/>
      <dgm:spPr/>
    </dgm:pt>
    <dgm:pt modelId="{56BEFA05-77B2-4CF3-95D7-97834F785C06}" type="pres">
      <dgm:prSet presAssocID="{5DB9BFBA-4879-4E3A-8131-BDC106393D10}" presName="hierChild3" presStyleCnt="0"/>
      <dgm:spPr/>
    </dgm:pt>
  </dgm:ptLst>
  <dgm:cxnLst>
    <dgm:cxn modelId="{88FDDB5D-51F8-4F13-BDDA-06670881CF77}" type="presOf" srcId="{1B90ED00-3FFF-4BFF-ADBA-2FB294EEACEE}" destId="{5A5482A6-01E4-4D74-AC5C-2209B71547D4}" srcOrd="1" destOrd="0" presId="urn:microsoft.com/office/officeart/2005/8/layout/orgChart1"/>
    <dgm:cxn modelId="{C082B184-75AB-491E-9BC3-769A8282D76C}" type="presOf" srcId="{BD3313F6-A6EB-40AA-8E9E-CB8FF392F938}" destId="{67DB483D-5084-4B1E-BE09-9050D81AC1EA}" srcOrd="0" destOrd="0" presId="urn:microsoft.com/office/officeart/2005/8/layout/orgChart1"/>
    <dgm:cxn modelId="{E2B95D92-F049-4F11-8856-507DB732A238}" srcId="{BD3313F6-A6EB-40AA-8E9E-CB8FF392F938}" destId="{1B90ED00-3FFF-4BFF-ADBA-2FB294EEACEE}" srcOrd="0" destOrd="0" parTransId="{B571B870-2F78-4874-96F1-E8DE2984FC9E}" sibTransId="{E28BCD28-2746-49E2-A4D4-3A86D16D4D01}"/>
    <dgm:cxn modelId="{2C25FA9B-33C1-4FE3-BE7D-C33F40A202B6}" type="presOf" srcId="{5DB9BFBA-4879-4E3A-8131-BDC106393D10}" destId="{7D29C6F7-98C5-4644-9707-8DBE883B5E3E}" srcOrd="1" destOrd="0" presId="urn:microsoft.com/office/officeart/2005/8/layout/orgChart1"/>
    <dgm:cxn modelId="{124A44C0-AB0B-44CB-91B8-E10F03B6776F}" type="presOf" srcId="{1B90ED00-3FFF-4BFF-ADBA-2FB294EEACEE}" destId="{37AED174-0BE2-4D2D-8F0A-FC0FACA1B335}" srcOrd="0" destOrd="0" presId="urn:microsoft.com/office/officeart/2005/8/layout/orgChart1"/>
    <dgm:cxn modelId="{0DBC86D9-B54A-4080-867A-A8E79D23730B}" type="presOf" srcId="{5DB9BFBA-4879-4E3A-8131-BDC106393D10}" destId="{891F9B39-82F3-44F0-94DE-15D48EE31F48}" srcOrd="0" destOrd="0" presId="urn:microsoft.com/office/officeart/2005/8/layout/orgChart1"/>
    <dgm:cxn modelId="{795F30E1-DB55-4BAE-84BA-12C4A899DFC8}" srcId="{BD3313F6-A6EB-40AA-8E9E-CB8FF392F938}" destId="{5DB9BFBA-4879-4E3A-8131-BDC106393D10}" srcOrd="1" destOrd="0" parTransId="{1D7A19AB-0C9D-4B94-885A-3EBABA200C94}" sibTransId="{045733AC-CFBA-45E7-916C-A3E688AF28C9}"/>
    <dgm:cxn modelId="{F80F1C04-FDCC-4A1C-978D-C25BFD00C283}" type="presParOf" srcId="{67DB483D-5084-4B1E-BE09-9050D81AC1EA}" destId="{98C36108-9A1C-4E24-B9B9-8F292BB06397}" srcOrd="0" destOrd="0" presId="urn:microsoft.com/office/officeart/2005/8/layout/orgChart1"/>
    <dgm:cxn modelId="{48563AE4-23C9-4FCF-828C-1F757E60C6F3}" type="presParOf" srcId="{98C36108-9A1C-4E24-B9B9-8F292BB06397}" destId="{A353C27F-16EC-4BB1-8E9A-0E7C6BB47DD6}" srcOrd="0" destOrd="0" presId="urn:microsoft.com/office/officeart/2005/8/layout/orgChart1"/>
    <dgm:cxn modelId="{7899CFAF-C060-4D4A-9E14-7061B22D1403}" type="presParOf" srcId="{A353C27F-16EC-4BB1-8E9A-0E7C6BB47DD6}" destId="{37AED174-0BE2-4D2D-8F0A-FC0FACA1B335}" srcOrd="0" destOrd="0" presId="urn:microsoft.com/office/officeart/2005/8/layout/orgChart1"/>
    <dgm:cxn modelId="{43036438-42AE-469B-A029-3D63A7B3C8CC}" type="presParOf" srcId="{A353C27F-16EC-4BB1-8E9A-0E7C6BB47DD6}" destId="{5A5482A6-01E4-4D74-AC5C-2209B71547D4}" srcOrd="1" destOrd="0" presId="urn:microsoft.com/office/officeart/2005/8/layout/orgChart1"/>
    <dgm:cxn modelId="{C3231E62-976D-4967-87DE-DBFA030ECCA2}" type="presParOf" srcId="{98C36108-9A1C-4E24-B9B9-8F292BB06397}" destId="{E1D1C340-6953-4448-8484-7DAA2B05DE26}" srcOrd="1" destOrd="0" presId="urn:microsoft.com/office/officeart/2005/8/layout/orgChart1"/>
    <dgm:cxn modelId="{5E3D323A-02C1-4954-9D81-83AEEFD2D029}" type="presParOf" srcId="{98C36108-9A1C-4E24-B9B9-8F292BB06397}" destId="{9BF9C861-2D19-4BAF-A9F2-EB8E950CF900}" srcOrd="2" destOrd="0" presId="urn:microsoft.com/office/officeart/2005/8/layout/orgChart1"/>
    <dgm:cxn modelId="{E99458DF-BF76-454E-912A-579E3B6273E9}" type="presParOf" srcId="{67DB483D-5084-4B1E-BE09-9050D81AC1EA}" destId="{B519546A-F62B-41A6-B45B-867A65558CC8}" srcOrd="1" destOrd="0" presId="urn:microsoft.com/office/officeart/2005/8/layout/orgChart1"/>
    <dgm:cxn modelId="{574874A8-0FE4-4285-AA5C-152FAE186C31}" type="presParOf" srcId="{B519546A-F62B-41A6-B45B-867A65558CC8}" destId="{4772986E-12E7-4109-A162-0926B7D88D93}" srcOrd="0" destOrd="0" presId="urn:microsoft.com/office/officeart/2005/8/layout/orgChart1"/>
    <dgm:cxn modelId="{A7DD7ED3-757B-4E5E-BE87-021DC9972C66}" type="presParOf" srcId="{4772986E-12E7-4109-A162-0926B7D88D93}" destId="{891F9B39-82F3-44F0-94DE-15D48EE31F48}" srcOrd="0" destOrd="0" presId="urn:microsoft.com/office/officeart/2005/8/layout/orgChart1"/>
    <dgm:cxn modelId="{54CB1C1C-9B4E-4546-B4C3-B5CA93112A6A}" type="presParOf" srcId="{4772986E-12E7-4109-A162-0926B7D88D93}" destId="{7D29C6F7-98C5-4644-9707-8DBE883B5E3E}" srcOrd="1" destOrd="0" presId="urn:microsoft.com/office/officeart/2005/8/layout/orgChart1"/>
    <dgm:cxn modelId="{D16A0978-2FC3-42B0-80CF-381CB535E6C9}" type="presParOf" srcId="{B519546A-F62B-41A6-B45B-867A65558CC8}" destId="{63FA9EF6-3841-4299-A78A-79223F536FAF}" srcOrd="1" destOrd="0" presId="urn:microsoft.com/office/officeart/2005/8/layout/orgChart1"/>
    <dgm:cxn modelId="{141A4BEB-70A5-4F6E-A555-BAB736FA242D}" type="presParOf" srcId="{B519546A-F62B-41A6-B45B-867A65558CC8}" destId="{56BEFA05-77B2-4CF3-95D7-97834F785C06}" srcOrd="2" destOrd="0" presId="urn:microsoft.com/office/officeart/2005/8/layout/orgChart1"/>
  </dgm:cxnLst>
  <dgm:bg/>
  <dgm:whole>
    <a:ln>
      <a:noFill/>
    </a:ln>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4883E15F-6ADE-4FDF-908A-F8A08B8812EE}" type="doc">
      <dgm:prSet loTypeId="urn:microsoft.com/office/officeart/2005/8/layout/default" loCatId="list" qsTypeId="urn:microsoft.com/office/officeart/2005/8/quickstyle/simple1" qsCatId="simple" csTypeId="urn:microsoft.com/office/officeart/2005/8/colors/colorful1" csCatId="colorful" phldr="1"/>
      <dgm:spPr/>
      <dgm:t>
        <a:bodyPr/>
        <a:lstStyle/>
        <a:p>
          <a:endParaRPr lang="lv-LV"/>
        </a:p>
      </dgm:t>
    </dgm:pt>
    <dgm:pt modelId="{2710B21A-9214-48D4-88E6-CCE4B91DE3EB}">
      <dgm:prSet custT="1"/>
      <dgm:spPr/>
      <dgm:t>
        <a:bodyPr/>
        <a:lstStyle/>
        <a:p>
          <a:r>
            <a:rPr lang="lv-LV" sz="2000" b="0" dirty="0">
              <a:latin typeface="Arial" panose="020B0604020202020204" pitchFamily="34" charset="0"/>
              <a:cs typeface="Arial" panose="020B0604020202020204" pitchFamily="34" charset="0"/>
            </a:rPr>
            <a:t>Izaicinājums: izteikti liela konkurence makroprojektu konkursā, salīdzinoši mazāka mikro </a:t>
          </a:r>
          <a:endParaRPr lang="lv-LV" sz="2000" b="0" dirty="0">
            <a:latin typeface="Verdana" panose="020B0604030504040204" pitchFamily="34" charset="0"/>
            <a:ea typeface="Verdana" panose="020B0604030504040204" pitchFamily="34" charset="0"/>
            <a:cs typeface="+mn-lt"/>
          </a:endParaRPr>
        </a:p>
      </dgm:t>
    </dgm:pt>
    <dgm:pt modelId="{18DF614F-FCB4-4FB8-8143-B85E5B7634B1}" type="parTrans" cxnId="{91E12BCA-2DF9-441D-A773-FD15E6A58149}">
      <dgm:prSet/>
      <dgm:spPr/>
      <dgm:t>
        <a:bodyPr/>
        <a:lstStyle/>
        <a:p>
          <a:endParaRPr lang="lv-LV" sz="2000" b="0">
            <a:solidFill>
              <a:schemeClr val="bg1"/>
            </a:solidFill>
          </a:endParaRPr>
        </a:p>
      </dgm:t>
    </dgm:pt>
    <dgm:pt modelId="{06CCE1CE-005F-422E-B4AB-B766FA8A70EA}" type="sibTrans" cxnId="{91E12BCA-2DF9-441D-A773-FD15E6A58149}">
      <dgm:prSet/>
      <dgm:spPr/>
      <dgm:t>
        <a:bodyPr/>
        <a:lstStyle/>
        <a:p>
          <a:endParaRPr lang="lv-LV" sz="2000" b="0">
            <a:solidFill>
              <a:schemeClr val="bg1"/>
            </a:solidFill>
          </a:endParaRPr>
        </a:p>
      </dgm:t>
    </dgm:pt>
    <dgm:pt modelId="{BAA81B3E-51C0-489E-80EC-FE378F7F04D4}">
      <dgm:prSet custT="1"/>
      <dgm:spPr/>
      <dgm:t>
        <a:bodyPr/>
        <a:lstStyle/>
        <a:p>
          <a:r>
            <a:rPr lang="lv-LV" sz="2000" b="0">
              <a:latin typeface="Arial" panose="020B0604020202020204" pitchFamily="34" charset="0"/>
              <a:cs typeface="Arial" panose="020B0604020202020204" pitchFamily="34" charset="0"/>
            </a:rPr>
            <a:t>Mērķis: līdzsvarot atbalstīto projektu īpatsvaru makro un mikro projektu jomā</a:t>
          </a:r>
          <a:endParaRPr lang="lv-LV" sz="2000" b="0" dirty="0">
            <a:latin typeface="Verdana" panose="020B0604030504040204" pitchFamily="34" charset="0"/>
            <a:ea typeface="Verdana" panose="020B0604030504040204" pitchFamily="34" charset="0"/>
            <a:cs typeface="+mn-lt"/>
          </a:endParaRPr>
        </a:p>
      </dgm:t>
    </dgm:pt>
    <dgm:pt modelId="{E63345FF-AF4F-447D-8B34-47F8744382D8}" type="parTrans" cxnId="{BC04F462-1E9E-4038-AAF6-2EA0D6166DDA}">
      <dgm:prSet/>
      <dgm:spPr/>
      <dgm:t>
        <a:bodyPr/>
        <a:lstStyle/>
        <a:p>
          <a:endParaRPr lang="lv-LV" sz="2000" b="0"/>
        </a:p>
      </dgm:t>
    </dgm:pt>
    <dgm:pt modelId="{F18814FA-9643-4861-9C9E-A9E7DDD53AEF}" type="sibTrans" cxnId="{BC04F462-1E9E-4038-AAF6-2EA0D6166DDA}">
      <dgm:prSet/>
      <dgm:spPr/>
      <dgm:t>
        <a:bodyPr/>
        <a:lstStyle/>
        <a:p>
          <a:endParaRPr lang="lv-LV" sz="2000" b="0"/>
        </a:p>
      </dgm:t>
    </dgm:pt>
    <dgm:pt modelId="{06B252F2-30D4-4907-B2CF-3B499AA0737C}">
      <dgm:prSet custT="1"/>
      <dgm:spPr/>
      <dgm:t>
        <a:bodyPr/>
        <a:lstStyle/>
        <a:p>
          <a:r>
            <a:rPr lang="lv-LV" sz="2000" b="0" dirty="0">
              <a:solidFill>
                <a:srgbClr val="7C9396"/>
              </a:solidFill>
              <a:latin typeface="Arial" panose="020B0604020202020204" pitchFamily="34" charset="0"/>
              <a:cs typeface="Arial" panose="020B0604020202020204" pitchFamily="34" charset="0"/>
            </a:rPr>
            <a:t>Risinājums: kāpināt pieejamo finansējumu makro projektiem, mainot piešķiramās maksimālās summas apmēru vai sekmējot lielāku konkurenci mikro projektiem</a:t>
          </a:r>
          <a:endParaRPr lang="lv-LV" sz="2000" b="0" dirty="0">
            <a:solidFill>
              <a:srgbClr val="7C9396"/>
            </a:solidFill>
            <a:latin typeface="Verdana" panose="020B0604030504040204" pitchFamily="34" charset="0"/>
            <a:ea typeface="Verdana" panose="020B0604030504040204" pitchFamily="34" charset="0"/>
            <a:cs typeface="+mn-lt"/>
          </a:endParaRPr>
        </a:p>
      </dgm:t>
    </dgm:pt>
    <dgm:pt modelId="{0F89B4EA-3FD5-4631-9DDC-6CC6C472B4C2}" type="parTrans" cxnId="{0BAF4D61-86E6-45E3-99EE-462575B89263}">
      <dgm:prSet/>
      <dgm:spPr/>
      <dgm:t>
        <a:bodyPr/>
        <a:lstStyle/>
        <a:p>
          <a:endParaRPr lang="lv-LV" sz="2000" b="0"/>
        </a:p>
      </dgm:t>
    </dgm:pt>
    <dgm:pt modelId="{333F9FF2-EEB2-4A96-8712-F70ED15A84AE}" type="sibTrans" cxnId="{0BAF4D61-86E6-45E3-99EE-462575B89263}">
      <dgm:prSet/>
      <dgm:spPr/>
      <dgm:t>
        <a:bodyPr/>
        <a:lstStyle/>
        <a:p>
          <a:endParaRPr lang="lv-LV" sz="2000" b="0"/>
        </a:p>
      </dgm:t>
    </dgm:pt>
    <dgm:pt modelId="{EF03D92E-770D-461C-9FA0-45C0E729D9E8}" type="pres">
      <dgm:prSet presAssocID="{4883E15F-6ADE-4FDF-908A-F8A08B8812EE}" presName="diagram" presStyleCnt="0">
        <dgm:presLayoutVars>
          <dgm:dir/>
          <dgm:resizeHandles val="exact"/>
        </dgm:presLayoutVars>
      </dgm:prSet>
      <dgm:spPr/>
    </dgm:pt>
    <dgm:pt modelId="{E82C859E-90B9-4BDE-B7E4-A83728CB4020}" type="pres">
      <dgm:prSet presAssocID="{2710B21A-9214-48D4-88E6-CCE4B91DE3EB}" presName="node" presStyleLbl="node1" presStyleIdx="0" presStyleCnt="3" custScaleX="178465" custScaleY="219882" custLinFactNeighborX="-2753" custLinFactNeighborY="-16457">
        <dgm:presLayoutVars>
          <dgm:bulletEnabled val="1"/>
        </dgm:presLayoutVars>
      </dgm:prSet>
      <dgm:spPr/>
    </dgm:pt>
    <dgm:pt modelId="{D3F02C9F-6C77-4601-8580-AA455B3EDEAD}" type="pres">
      <dgm:prSet presAssocID="{06CCE1CE-005F-422E-B4AB-B766FA8A70EA}" presName="sibTrans" presStyleCnt="0"/>
      <dgm:spPr/>
    </dgm:pt>
    <dgm:pt modelId="{A1FD16D0-D967-4904-9923-85F50C0E79C8}" type="pres">
      <dgm:prSet presAssocID="{BAA81B3E-51C0-489E-80EC-FE378F7F04D4}" presName="node" presStyleLbl="node1" presStyleIdx="1" presStyleCnt="3" custScaleX="178465" custScaleY="219882" custLinFactNeighborX="-2753" custLinFactNeighborY="-16457">
        <dgm:presLayoutVars>
          <dgm:bulletEnabled val="1"/>
        </dgm:presLayoutVars>
      </dgm:prSet>
      <dgm:spPr/>
    </dgm:pt>
    <dgm:pt modelId="{1451A88A-B525-4457-BD53-55AC9355704B}" type="pres">
      <dgm:prSet presAssocID="{F18814FA-9643-4861-9C9E-A9E7DDD53AEF}" presName="sibTrans" presStyleCnt="0"/>
      <dgm:spPr/>
    </dgm:pt>
    <dgm:pt modelId="{5DD56DEF-140C-4502-9F32-2966A62A79A2}" type="pres">
      <dgm:prSet presAssocID="{06B252F2-30D4-4907-B2CF-3B499AA0737C}" presName="node" presStyleLbl="node1" presStyleIdx="2" presStyleCnt="3" custScaleX="178465" custScaleY="219882" custLinFactNeighborX="-2753" custLinFactNeighborY="-16457">
        <dgm:presLayoutVars>
          <dgm:bulletEnabled val="1"/>
        </dgm:presLayoutVars>
      </dgm:prSet>
      <dgm:spPr/>
    </dgm:pt>
  </dgm:ptLst>
  <dgm:cxnLst>
    <dgm:cxn modelId="{DCE41119-806F-486D-BC98-97A0D7C6254D}" type="presOf" srcId="{06B252F2-30D4-4907-B2CF-3B499AA0737C}" destId="{5DD56DEF-140C-4502-9F32-2966A62A79A2}" srcOrd="0" destOrd="0" presId="urn:microsoft.com/office/officeart/2005/8/layout/default"/>
    <dgm:cxn modelId="{62348019-C7BB-4270-9E9A-2398165B745A}" type="presOf" srcId="{BAA81B3E-51C0-489E-80EC-FE378F7F04D4}" destId="{A1FD16D0-D967-4904-9923-85F50C0E79C8}" srcOrd="0" destOrd="0" presId="urn:microsoft.com/office/officeart/2005/8/layout/default"/>
    <dgm:cxn modelId="{0BAF4D61-86E6-45E3-99EE-462575B89263}" srcId="{4883E15F-6ADE-4FDF-908A-F8A08B8812EE}" destId="{06B252F2-30D4-4907-B2CF-3B499AA0737C}" srcOrd="2" destOrd="0" parTransId="{0F89B4EA-3FD5-4631-9DDC-6CC6C472B4C2}" sibTransId="{333F9FF2-EEB2-4A96-8712-F70ED15A84AE}"/>
    <dgm:cxn modelId="{BC04F462-1E9E-4038-AAF6-2EA0D6166DDA}" srcId="{4883E15F-6ADE-4FDF-908A-F8A08B8812EE}" destId="{BAA81B3E-51C0-489E-80EC-FE378F7F04D4}" srcOrd="1" destOrd="0" parTransId="{E63345FF-AF4F-447D-8B34-47F8744382D8}" sibTransId="{F18814FA-9643-4861-9C9E-A9E7DDD53AEF}"/>
    <dgm:cxn modelId="{5B98EA74-6B4E-418F-948D-A42A1CFABEE5}" type="presOf" srcId="{2710B21A-9214-48D4-88E6-CCE4B91DE3EB}" destId="{E82C859E-90B9-4BDE-B7E4-A83728CB4020}" srcOrd="0" destOrd="0" presId="urn:microsoft.com/office/officeart/2005/8/layout/default"/>
    <dgm:cxn modelId="{97CE2985-6DAC-4AAB-80B1-20DBFD9C31E9}" type="presOf" srcId="{4883E15F-6ADE-4FDF-908A-F8A08B8812EE}" destId="{EF03D92E-770D-461C-9FA0-45C0E729D9E8}" srcOrd="0" destOrd="0" presId="urn:microsoft.com/office/officeart/2005/8/layout/default"/>
    <dgm:cxn modelId="{91E12BCA-2DF9-441D-A773-FD15E6A58149}" srcId="{4883E15F-6ADE-4FDF-908A-F8A08B8812EE}" destId="{2710B21A-9214-48D4-88E6-CCE4B91DE3EB}" srcOrd="0" destOrd="0" parTransId="{18DF614F-FCB4-4FB8-8143-B85E5B7634B1}" sibTransId="{06CCE1CE-005F-422E-B4AB-B766FA8A70EA}"/>
    <dgm:cxn modelId="{708E7111-423B-4B02-AC74-5CA03207342D}" type="presParOf" srcId="{EF03D92E-770D-461C-9FA0-45C0E729D9E8}" destId="{E82C859E-90B9-4BDE-B7E4-A83728CB4020}" srcOrd="0" destOrd="0" presId="urn:microsoft.com/office/officeart/2005/8/layout/default"/>
    <dgm:cxn modelId="{D6F2DC51-199C-4775-B002-3398EE1099A2}" type="presParOf" srcId="{EF03D92E-770D-461C-9FA0-45C0E729D9E8}" destId="{D3F02C9F-6C77-4601-8580-AA455B3EDEAD}" srcOrd="1" destOrd="0" presId="urn:microsoft.com/office/officeart/2005/8/layout/default"/>
    <dgm:cxn modelId="{2EEA1C02-10C8-41C6-8DB1-B76504B40AA8}" type="presParOf" srcId="{EF03D92E-770D-461C-9FA0-45C0E729D9E8}" destId="{A1FD16D0-D967-4904-9923-85F50C0E79C8}" srcOrd="2" destOrd="0" presId="urn:microsoft.com/office/officeart/2005/8/layout/default"/>
    <dgm:cxn modelId="{8FEAA513-CF88-4CC7-A830-F85F750CA2E9}" type="presParOf" srcId="{EF03D92E-770D-461C-9FA0-45C0E729D9E8}" destId="{1451A88A-B525-4457-BD53-55AC9355704B}" srcOrd="3" destOrd="0" presId="urn:microsoft.com/office/officeart/2005/8/layout/default"/>
    <dgm:cxn modelId="{8D952D04-6F69-42A9-90BE-09C10B550041}" type="presParOf" srcId="{EF03D92E-770D-461C-9FA0-45C0E729D9E8}" destId="{5DD56DEF-140C-4502-9F32-2966A62A79A2}" srcOrd="4"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4883E15F-6ADE-4FDF-908A-F8A08B8812EE}"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lv-LV"/>
        </a:p>
      </dgm:t>
    </dgm:pt>
    <dgm:pt modelId="{2710B21A-9214-48D4-88E6-CCE4B91DE3EB}">
      <dgm:prSet custT="1"/>
      <dgm:spPr>
        <a:solidFill>
          <a:srgbClr val="7C9396"/>
        </a:solidFill>
      </dgm:spPr>
      <dgm:t>
        <a:bodyPr/>
        <a:lstStyle/>
        <a:p>
          <a:r>
            <a:rPr lang="lv-LV" sz="2800" b="1" dirty="0">
              <a:solidFill>
                <a:schemeClr val="bg1"/>
              </a:solidFill>
              <a:latin typeface="Verdana"/>
              <a:ea typeface="+mn-lt"/>
              <a:cs typeface="+mn-lt"/>
            </a:rPr>
            <a:t>2022.gadā</a:t>
          </a:r>
          <a:endParaRPr lang="lv-LV" sz="2800" dirty="0">
            <a:solidFill>
              <a:schemeClr val="bg1"/>
            </a:solidFill>
            <a:latin typeface="Verdana"/>
            <a:ea typeface="+mn-lt"/>
            <a:cs typeface="+mn-lt"/>
          </a:endParaRPr>
        </a:p>
      </dgm:t>
    </dgm:pt>
    <dgm:pt modelId="{18DF614F-FCB4-4FB8-8143-B85E5B7634B1}" type="parTrans" cxnId="{91E12BCA-2DF9-441D-A773-FD15E6A58149}">
      <dgm:prSet/>
      <dgm:spPr/>
      <dgm:t>
        <a:bodyPr/>
        <a:lstStyle/>
        <a:p>
          <a:endParaRPr lang="lv-LV" sz="2000">
            <a:solidFill>
              <a:schemeClr val="bg1"/>
            </a:solidFill>
          </a:endParaRPr>
        </a:p>
      </dgm:t>
    </dgm:pt>
    <dgm:pt modelId="{06CCE1CE-005F-422E-B4AB-B766FA8A70EA}" type="sibTrans" cxnId="{91E12BCA-2DF9-441D-A773-FD15E6A58149}">
      <dgm:prSet/>
      <dgm:spPr/>
      <dgm:t>
        <a:bodyPr/>
        <a:lstStyle/>
        <a:p>
          <a:endParaRPr lang="lv-LV" sz="2000">
            <a:solidFill>
              <a:schemeClr val="bg1"/>
            </a:solidFill>
          </a:endParaRPr>
        </a:p>
      </dgm:t>
    </dgm:pt>
    <dgm:pt modelId="{18051527-9DDF-4509-A16B-2FCB1678F005}">
      <dgm:prSet custT="1"/>
      <dgm:spPr>
        <a:solidFill>
          <a:schemeClr val="accent2"/>
        </a:solidFill>
      </dgm:spPr>
      <dgm:t>
        <a:bodyPr/>
        <a:lstStyle/>
        <a:p>
          <a:r>
            <a:rPr lang="lv-LV" sz="2000" dirty="0">
              <a:solidFill>
                <a:schemeClr val="bg1"/>
              </a:solidFill>
              <a:latin typeface="Verdana"/>
              <a:ea typeface="+mn-lt"/>
              <a:cs typeface="+mn-lt"/>
            </a:rPr>
            <a:t>MIKRO 25%</a:t>
          </a:r>
        </a:p>
        <a:p>
          <a:r>
            <a:rPr lang="lv-LV" sz="2000" dirty="0">
              <a:solidFill>
                <a:schemeClr val="bg1"/>
              </a:solidFill>
              <a:latin typeface="Verdana"/>
              <a:ea typeface="+mn-lt"/>
              <a:cs typeface="+mn-lt"/>
            </a:rPr>
            <a:t>MAKRO 75% </a:t>
          </a:r>
          <a:endParaRPr lang="lv-LV" sz="2000" dirty="0">
            <a:solidFill>
              <a:schemeClr val="bg1"/>
            </a:solidFill>
            <a:latin typeface="Verdana" panose="020B0604030504040204" pitchFamily="34" charset="0"/>
            <a:ea typeface="Verdana" panose="020B0604030504040204" pitchFamily="34" charset="0"/>
            <a:cs typeface="+mn-lt"/>
          </a:endParaRPr>
        </a:p>
      </dgm:t>
    </dgm:pt>
    <dgm:pt modelId="{1221BBAF-1261-4768-ADBF-6A136EDAA337}" type="parTrans" cxnId="{C682476E-20CE-494C-9B2E-E54675EC528B}">
      <dgm:prSet/>
      <dgm:spPr/>
      <dgm:t>
        <a:bodyPr/>
        <a:lstStyle/>
        <a:p>
          <a:endParaRPr lang="lv-LV" sz="2000"/>
        </a:p>
      </dgm:t>
    </dgm:pt>
    <dgm:pt modelId="{5A323E96-979A-47AC-A62C-154D759DDAA7}" type="sibTrans" cxnId="{C682476E-20CE-494C-9B2E-E54675EC528B}">
      <dgm:prSet/>
      <dgm:spPr/>
      <dgm:t>
        <a:bodyPr/>
        <a:lstStyle/>
        <a:p>
          <a:endParaRPr lang="lv-LV" sz="2000"/>
        </a:p>
      </dgm:t>
    </dgm:pt>
    <dgm:pt modelId="{1105A82E-0F13-4896-A279-325175F35357}">
      <dgm:prSet custT="1"/>
      <dgm:spPr>
        <a:solidFill>
          <a:schemeClr val="accent2"/>
        </a:solidFill>
      </dgm:spPr>
      <dgm:t>
        <a:bodyPr/>
        <a:lstStyle/>
        <a:p>
          <a:r>
            <a:rPr lang="lv-LV" sz="2000" dirty="0">
              <a:solidFill>
                <a:schemeClr val="bg1"/>
              </a:solidFill>
              <a:latin typeface="Verdana"/>
              <a:ea typeface="+mn-lt"/>
              <a:cs typeface="+mn-lt"/>
            </a:rPr>
            <a:t>MIKRO 2 000–7 000</a:t>
          </a:r>
        </a:p>
        <a:p>
          <a:r>
            <a:rPr lang="lv-LV" sz="2000" dirty="0">
              <a:solidFill>
                <a:schemeClr val="bg1"/>
              </a:solidFill>
              <a:latin typeface="Verdana"/>
              <a:ea typeface="+mn-lt"/>
              <a:cs typeface="+mn-lt"/>
            </a:rPr>
            <a:t>MAKRO 7 001–30 000</a:t>
          </a:r>
          <a:endParaRPr lang="lv-LV" sz="2000" dirty="0">
            <a:solidFill>
              <a:schemeClr val="bg1"/>
            </a:solidFill>
            <a:latin typeface="Verdana" panose="020B0604030504040204" pitchFamily="34" charset="0"/>
            <a:ea typeface="Verdana" panose="020B0604030504040204" pitchFamily="34" charset="0"/>
            <a:cs typeface="+mn-lt"/>
          </a:endParaRPr>
        </a:p>
      </dgm:t>
    </dgm:pt>
    <dgm:pt modelId="{1F9545AE-CC08-4373-93A2-CC42ACB7F402}" type="parTrans" cxnId="{DF2C7F34-2F19-473A-B102-BC1380465E61}">
      <dgm:prSet/>
      <dgm:spPr/>
      <dgm:t>
        <a:bodyPr/>
        <a:lstStyle/>
        <a:p>
          <a:endParaRPr lang="lv-LV" sz="2000"/>
        </a:p>
      </dgm:t>
    </dgm:pt>
    <dgm:pt modelId="{E5ED826C-40EC-4A3C-A195-1C250C5682A3}" type="sibTrans" cxnId="{DF2C7F34-2F19-473A-B102-BC1380465E61}">
      <dgm:prSet/>
      <dgm:spPr/>
      <dgm:t>
        <a:bodyPr/>
        <a:lstStyle/>
        <a:p>
          <a:endParaRPr lang="lv-LV" sz="2000"/>
        </a:p>
      </dgm:t>
    </dgm:pt>
    <dgm:pt modelId="{8C3EC60D-B478-4B28-BF84-9A3A7CC4D6F5}">
      <dgm:prSet custT="1"/>
      <dgm:spPr>
        <a:solidFill>
          <a:schemeClr val="accent2"/>
        </a:solidFill>
      </dgm:spPr>
      <dgm:t>
        <a:bodyPr/>
        <a:lstStyle/>
        <a:p>
          <a:r>
            <a:rPr lang="lv-LV" sz="2000" dirty="0">
              <a:solidFill>
                <a:schemeClr val="bg1"/>
              </a:solidFill>
              <a:latin typeface="Verdana"/>
              <a:ea typeface="+mn-lt"/>
              <a:cs typeface="+mn-lt"/>
            </a:rPr>
            <a:t>MIKRO 2 000–10 000</a:t>
          </a:r>
        </a:p>
        <a:p>
          <a:r>
            <a:rPr lang="lv-LV" sz="2000" dirty="0">
              <a:solidFill>
                <a:schemeClr val="bg1"/>
              </a:solidFill>
              <a:latin typeface="Verdana"/>
              <a:ea typeface="+mn-lt"/>
              <a:cs typeface="+mn-lt"/>
            </a:rPr>
            <a:t>MAKRO 10 001–33 000</a:t>
          </a:r>
          <a:endParaRPr lang="lv-LV" sz="2000" dirty="0">
            <a:solidFill>
              <a:schemeClr val="bg1"/>
            </a:solidFill>
            <a:latin typeface="Verdana" panose="020B0604030504040204" pitchFamily="34" charset="0"/>
            <a:ea typeface="Verdana" panose="020B0604030504040204" pitchFamily="34" charset="0"/>
            <a:cs typeface="+mn-lt"/>
          </a:endParaRPr>
        </a:p>
      </dgm:t>
    </dgm:pt>
    <dgm:pt modelId="{11927AD6-BD26-461A-8E31-068BA891C78D}" type="sibTrans" cxnId="{7517BA36-872D-428C-86DE-CA45847A6AA5}">
      <dgm:prSet/>
      <dgm:spPr/>
      <dgm:t>
        <a:bodyPr/>
        <a:lstStyle/>
        <a:p>
          <a:endParaRPr lang="lv-LV" sz="2000">
            <a:solidFill>
              <a:schemeClr val="bg1"/>
            </a:solidFill>
          </a:endParaRPr>
        </a:p>
      </dgm:t>
    </dgm:pt>
    <dgm:pt modelId="{CD018785-BB4D-467D-A3F5-F3A8242B03FB}" type="parTrans" cxnId="{7517BA36-872D-428C-86DE-CA45847A6AA5}">
      <dgm:prSet/>
      <dgm:spPr/>
      <dgm:t>
        <a:bodyPr/>
        <a:lstStyle/>
        <a:p>
          <a:endParaRPr lang="lv-LV" sz="2000">
            <a:solidFill>
              <a:schemeClr val="bg1"/>
            </a:solidFill>
          </a:endParaRPr>
        </a:p>
      </dgm:t>
    </dgm:pt>
    <dgm:pt modelId="{20328E9C-38D8-4167-BDE8-FF15F8D880B9}">
      <dgm:prSet custT="1"/>
      <dgm:spPr>
        <a:solidFill>
          <a:schemeClr val="accent2"/>
        </a:solidFill>
      </dgm:spPr>
      <dgm:t>
        <a:bodyPr/>
        <a:lstStyle/>
        <a:p>
          <a:r>
            <a:rPr lang="lv-LV" sz="2000" dirty="0">
              <a:solidFill>
                <a:schemeClr val="bg1"/>
              </a:solidFill>
              <a:latin typeface="Verdana"/>
              <a:ea typeface="+mn-lt"/>
              <a:cs typeface="+mn-lt"/>
            </a:rPr>
            <a:t>MIKRO 20%</a:t>
          </a:r>
        </a:p>
        <a:p>
          <a:r>
            <a:rPr lang="lv-LV" sz="2000" dirty="0">
              <a:solidFill>
                <a:schemeClr val="bg1"/>
              </a:solidFill>
              <a:latin typeface="Verdana"/>
              <a:ea typeface="+mn-lt"/>
              <a:cs typeface="+mn-lt"/>
            </a:rPr>
            <a:t>MAKRO 80% </a:t>
          </a:r>
          <a:endParaRPr lang="lv-LV" sz="2000" dirty="0">
            <a:solidFill>
              <a:schemeClr val="bg1"/>
            </a:solidFill>
            <a:latin typeface="Verdana" panose="020B0604030504040204" pitchFamily="34" charset="0"/>
            <a:ea typeface="Verdana" panose="020B0604030504040204" pitchFamily="34" charset="0"/>
            <a:cs typeface="+mn-lt"/>
          </a:endParaRPr>
        </a:p>
      </dgm:t>
    </dgm:pt>
    <dgm:pt modelId="{AB500279-A127-4E27-B4DF-849A4CF0C1D1}" type="parTrans" cxnId="{0F3BA680-7B14-4692-8A11-6A1933E177DE}">
      <dgm:prSet/>
      <dgm:spPr/>
      <dgm:t>
        <a:bodyPr/>
        <a:lstStyle/>
        <a:p>
          <a:endParaRPr lang="lv-LV" sz="2000"/>
        </a:p>
      </dgm:t>
    </dgm:pt>
    <dgm:pt modelId="{22A044D7-E6CB-44DD-8A01-5BA81FCAFAD9}" type="sibTrans" cxnId="{0F3BA680-7B14-4692-8A11-6A1933E177DE}">
      <dgm:prSet/>
      <dgm:spPr/>
      <dgm:t>
        <a:bodyPr/>
        <a:lstStyle/>
        <a:p>
          <a:endParaRPr lang="lv-LV" sz="2000"/>
        </a:p>
      </dgm:t>
    </dgm:pt>
    <dgm:pt modelId="{A0F4C4F4-7FDF-4B9B-B7BD-8C35D20F01DA}">
      <dgm:prSet custT="1"/>
      <dgm:spPr>
        <a:solidFill>
          <a:srgbClr val="7C9396"/>
        </a:solidFill>
      </dgm:spPr>
      <dgm:t>
        <a:bodyPr/>
        <a:lstStyle/>
        <a:p>
          <a:r>
            <a:rPr lang="lv-LV" sz="2800" b="1" dirty="0">
              <a:solidFill>
                <a:schemeClr val="bg1"/>
              </a:solidFill>
              <a:latin typeface="Verdana"/>
              <a:ea typeface="+mn-lt"/>
              <a:cs typeface="+mn-lt"/>
            </a:rPr>
            <a:t>2021.gadā</a:t>
          </a:r>
          <a:endParaRPr lang="lv-LV" sz="2800" dirty="0">
            <a:solidFill>
              <a:schemeClr val="bg1"/>
            </a:solidFill>
            <a:latin typeface="Verdana"/>
            <a:ea typeface="+mn-lt"/>
            <a:cs typeface="+mn-lt"/>
          </a:endParaRPr>
        </a:p>
      </dgm:t>
    </dgm:pt>
    <dgm:pt modelId="{E46599A5-02CB-41B5-B920-48892C2BA2B2}" type="parTrans" cxnId="{D4F12014-0BF8-426C-839C-52BDC584CEB3}">
      <dgm:prSet/>
      <dgm:spPr/>
      <dgm:t>
        <a:bodyPr/>
        <a:lstStyle/>
        <a:p>
          <a:endParaRPr lang="lv-LV" sz="2000"/>
        </a:p>
      </dgm:t>
    </dgm:pt>
    <dgm:pt modelId="{A6109DF6-7E4B-4859-8174-4069CF844241}" type="sibTrans" cxnId="{D4F12014-0BF8-426C-839C-52BDC584CEB3}">
      <dgm:prSet/>
      <dgm:spPr/>
      <dgm:t>
        <a:bodyPr/>
        <a:lstStyle/>
        <a:p>
          <a:endParaRPr lang="lv-LV" sz="2000"/>
        </a:p>
      </dgm:t>
    </dgm:pt>
    <dgm:pt modelId="{EF03D92E-770D-461C-9FA0-45C0E729D9E8}" type="pres">
      <dgm:prSet presAssocID="{4883E15F-6ADE-4FDF-908A-F8A08B8812EE}" presName="diagram" presStyleCnt="0">
        <dgm:presLayoutVars>
          <dgm:dir/>
          <dgm:resizeHandles val="exact"/>
        </dgm:presLayoutVars>
      </dgm:prSet>
      <dgm:spPr/>
    </dgm:pt>
    <dgm:pt modelId="{E82C859E-90B9-4BDE-B7E4-A83728CB4020}" type="pres">
      <dgm:prSet presAssocID="{2710B21A-9214-48D4-88E6-CCE4B91DE3EB}" presName="node" presStyleLbl="node1" presStyleIdx="0" presStyleCnt="6" custScaleX="165488" custScaleY="120552" custLinFactNeighborX="1097" custLinFactNeighborY="582">
        <dgm:presLayoutVars>
          <dgm:bulletEnabled val="1"/>
        </dgm:presLayoutVars>
      </dgm:prSet>
      <dgm:spPr/>
    </dgm:pt>
    <dgm:pt modelId="{AA47D8D1-B256-40BB-8CE6-9A23828E0BA2}" type="pres">
      <dgm:prSet presAssocID="{06CCE1CE-005F-422E-B4AB-B766FA8A70EA}" presName="sibTrans" presStyleCnt="0"/>
      <dgm:spPr/>
    </dgm:pt>
    <dgm:pt modelId="{4F5E4CDB-DE51-45D3-8FA6-DA683C2025A9}" type="pres">
      <dgm:prSet presAssocID="{20328E9C-38D8-4167-BDE8-FF15F8D880B9}" presName="node" presStyleLbl="node1" presStyleIdx="1" presStyleCnt="6" custScaleX="165488" custScaleY="120552" custLinFactNeighborX="1097" custLinFactNeighborY="582">
        <dgm:presLayoutVars>
          <dgm:bulletEnabled val="1"/>
        </dgm:presLayoutVars>
      </dgm:prSet>
      <dgm:spPr/>
    </dgm:pt>
    <dgm:pt modelId="{FDE71018-9537-4548-A85B-0935AAC8785F}" type="pres">
      <dgm:prSet presAssocID="{22A044D7-E6CB-44DD-8A01-5BA81FCAFAD9}" presName="sibTrans" presStyleCnt="0"/>
      <dgm:spPr/>
    </dgm:pt>
    <dgm:pt modelId="{B20FE097-981F-45CD-9B55-501E99619A47}" type="pres">
      <dgm:prSet presAssocID="{8C3EC60D-B478-4B28-BF84-9A3A7CC4D6F5}" presName="node" presStyleLbl="node1" presStyleIdx="2" presStyleCnt="6" custScaleX="175266" custScaleY="120348" custLinFactNeighborX="-193" custLinFactNeighborY="-266">
        <dgm:presLayoutVars>
          <dgm:bulletEnabled val="1"/>
        </dgm:presLayoutVars>
      </dgm:prSet>
      <dgm:spPr/>
    </dgm:pt>
    <dgm:pt modelId="{3C5BF5E7-239A-4079-9300-B106BBC32B47}" type="pres">
      <dgm:prSet presAssocID="{11927AD6-BD26-461A-8E31-068BA891C78D}" presName="sibTrans" presStyleCnt="0"/>
      <dgm:spPr/>
    </dgm:pt>
    <dgm:pt modelId="{28387250-01B8-407F-B706-095F2C8D2FD0}" type="pres">
      <dgm:prSet presAssocID="{A0F4C4F4-7FDF-4B9B-B7BD-8C35D20F01DA}" presName="node" presStyleLbl="node1" presStyleIdx="3" presStyleCnt="6" custScaleX="165488" custScaleY="120552" custLinFactNeighborX="1097" custLinFactNeighborY="582">
        <dgm:presLayoutVars>
          <dgm:bulletEnabled val="1"/>
        </dgm:presLayoutVars>
      </dgm:prSet>
      <dgm:spPr/>
    </dgm:pt>
    <dgm:pt modelId="{E039E4B9-332F-4D91-8938-91DC5421B805}" type="pres">
      <dgm:prSet presAssocID="{A6109DF6-7E4B-4859-8174-4069CF844241}" presName="sibTrans" presStyleCnt="0"/>
      <dgm:spPr/>
    </dgm:pt>
    <dgm:pt modelId="{FEEB9167-2836-4F17-BE12-7EFEC5910F75}" type="pres">
      <dgm:prSet presAssocID="{18051527-9DDF-4509-A16B-2FCB1678F005}" presName="node" presStyleLbl="node1" presStyleIdx="4" presStyleCnt="6" custScaleX="165488" custScaleY="120552" custLinFactNeighborX="1097" custLinFactNeighborY="582">
        <dgm:presLayoutVars>
          <dgm:bulletEnabled val="1"/>
        </dgm:presLayoutVars>
      </dgm:prSet>
      <dgm:spPr/>
    </dgm:pt>
    <dgm:pt modelId="{9A58E60D-914C-4092-BC52-A1B5B5C4A9FD}" type="pres">
      <dgm:prSet presAssocID="{5A323E96-979A-47AC-A62C-154D759DDAA7}" presName="sibTrans" presStyleCnt="0"/>
      <dgm:spPr/>
    </dgm:pt>
    <dgm:pt modelId="{0A89F6D3-182A-411C-A8F9-8B7AD4411BBC}" type="pres">
      <dgm:prSet presAssocID="{1105A82E-0F13-4896-A279-325175F35357}" presName="node" presStyleLbl="node1" presStyleIdx="5" presStyleCnt="6" custScaleX="175266" custScaleY="120348" custLinFactNeighborX="-1641" custLinFactNeighborY="-200">
        <dgm:presLayoutVars>
          <dgm:bulletEnabled val="1"/>
        </dgm:presLayoutVars>
      </dgm:prSet>
      <dgm:spPr/>
    </dgm:pt>
  </dgm:ptLst>
  <dgm:cxnLst>
    <dgm:cxn modelId="{45435E04-18BE-47E8-A856-667C55EE1498}" type="presOf" srcId="{A0F4C4F4-7FDF-4B9B-B7BD-8C35D20F01DA}" destId="{28387250-01B8-407F-B706-095F2C8D2FD0}" srcOrd="0" destOrd="0" presId="urn:microsoft.com/office/officeart/2005/8/layout/default"/>
    <dgm:cxn modelId="{D4F12014-0BF8-426C-839C-52BDC584CEB3}" srcId="{4883E15F-6ADE-4FDF-908A-F8A08B8812EE}" destId="{A0F4C4F4-7FDF-4B9B-B7BD-8C35D20F01DA}" srcOrd="3" destOrd="0" parTransId="{E46599A5-02CB-41B5-B920-48892C2BA2B2}" sibTransId="{A6109DF6-7E4B-4859-8174-4069CF844241}"/>
    <dgm:cxn modelId="{DF2C7F34-2F19-473A-B102-BC1380465E61}" srcId="{4883E15F-6ADE-4FDF-908A-F8A08B8812EE}" destId="{1105A82E-0F13-4896-A279-325175F35357}" srcOrd="5" destOrd="0" parTransId="{1F9545AE-CC08-4373-93A2-CC42ACB7F402}" sibTransId="{E5ED826C-40EC-4A3C-A195-1C250C5682A3}"/>
    <dgm:cxn modelId="{7517BA36-872D-428C-86DE-CA45847A6AA5}" srcId="{4883E15F-6ADE-4FDF-908A-F8A08B8812EE}" destId="{8C3EC60D-B478-4B28-BF84-9A3A7CC4D6F5}" srcOrd="2" destOrd="0" parTransId="{CD018785-BB4D-467D-A3F5-F3A8242B03FB}" sibTransId="{11927AD6-BD26-461A-8E31-068BA891C78D}"/>
    <dgm:cxn modelId="{94BEEE5F-7E2F-487B-B92F-C8DA2F563BFA}" type="presOf" srcId="{8C3EC60D-B478-4B28-BF84-9A3A7CC4D6F5}" destId="{B20FE097-981F-45CD-9B55-501E99619A47}" srcOrd="0" destOrd="0" presId="urn:microsoft.com/office/officeart/2005/8/layout/default"/>
    <dgm:cxn modelId="{C682476E-20CE-494C-9B2E-E54675EC528B}" srcId="{4883E15F-6ADE-4FDF-908A-F8A08B8812EE}" destId="{18051527-9DDF-4509-A16B-2FCB1678F005}" srcOrd="4" destOrd="0" parTransId="{1221BBAF-1261-4768-ADBF-6A136EDAA337}" sibTransId="{5A323E96-979A-47AC-A62C-154D759DDAA7}"/>
    <dgm:cxn modelId="{5B98EA74-6B4E-418F-948D-A42A1CFABEE5}" type="presOf" srcId="{2710B21A-9214-48D4-88E6-CCE4B91DE3EB}" destId="{E82C859E-90B9-4BDE-B7E4-A83728CB4020}" srcOrd="0" destOrd="0" presId="urn:microsoft.com/office/officeart/2005/8/layout/default"/>
    <dgm:cxn modelId="{0F3BA680-7B14-4692-8A11-6A1933E177DE}" srcId="{4883E15F-6ADE-4FDF-908A-F8A08B8812EE}" destId="{20328E9C-38D8-4167-BDE8-FF15F8D880B9}" srcOrd="1" destOrd="0" parTransId="{AB500279-A127-4E27-B4DF-849A4CF0C1D1}" sibTransId="{22A044D7-E6CB-44DD-8A01-5BA81FCAFAD9}"/>
    <dgm:cxn modelId="{97CE2985-6DAC-4AAB-80B1-20DBFD9C31E9}" type="presOf" srcId="{4883E15F-6ADE-4FDF-908A-F8A08B8812EE}" destId="{EF03D92E-770D-461C-9FA0-45C0E729D9E8}" srcOrd="0" destOrd="0" presId="urn:microsoft.com/office/officeart/2005/8/layout/default"/>
    <dgm:cxn modelId="{822189C8-BB4D-4F31-AFE1-DFD2B2DBED56}" type="presOf" srcId="{20328E9C-38D8-4167-BDE8-FF15F8D880B9}" destId="{4F5E4CDB-DE51-45D3-8FA6-DA683C2025A9}" srcOrd="0" destOrd="0" presId="urn:microsoft.com/office/officeart/2005/8/layout/default"/>
    <dgm:cxn modelId="{91E12BCA-2DF9-441D-A773-FD15E6A58149}" srcId="{4883E15F-6ADE-4FDF-908A-F8A08B8812EE}" destId="{2710B21A-9214-48D4-88E6-CCE4B91DE3EB}" srcOrd="0" destOrd="0" parTransId="{18DF614F-FCB4-4FB8-8143-B85E5B7634B1}" sibTransId="{06CCE1CE-005F-422E-B4AB-B766FA8A70EA}"/>
    <dgm:cxn modelId="{26984BE0-9210-4C1E-BF89-8C6AD7BF937B}" type="presOf" srcId="{18051527-9DDF-4509-A16B-2FCB1678F005}" destId="{FEEB9167-2836-4F17-BE12-7EFEC5910F75}" srcOrd="0" destOrd="0" presId="urn:microsoft.com/office/officeart/2005/8/layout/default"/>
    <dgm:cxn modelId="{9D1E80EC-00BC-4621-9910-928F200B243C}" type="presOf" srcId="{1105A82E-0F13-4896-A279-325175F35357}" destId="{0A89F6D3-182A-411C-A8F9-8B7AD4411BBC}" srcOrd="0" destOrd="0" presId="urn:microsoft.com/office/officeart/2005/8/layout/default"/>
    <dgm:cxn modelId="{708E7111-423B-4B02-AC74-5CA03207342D}" type="presParOf" srcId="{EF03D92E-770D-461C-9FA0-45C0E729D9E8}" destId="{E82C859E-90B9-4BDE-B7E4-A83728CB4020}" srcOrd="0" destOrd="0" presId="urn:microsoft.com/office/officeart/2005/8/layout/default"/>
    <dgm:cxn modelId="{16F80D62-770E-49AA-9F49-0EA55DFAC6CE}" type="presParOf" srcId="{EF03D92E-770D-461C-9FA0-45C0E729D9E8}" destId="{AA47D8D1-B256-40BB-8CE6-9A23828E0BA2}" srcOrd="1" destOrd="0" presId="urn:microsoft.com/office/officeart/2005/8/layout/default"/>
    <dgm:cxn modelId="{F4D54696-3ABF-4497-A87C-C9A0A4438D02}" type="presParOf" srcId="{EF03D92E-770D-461C-9FA0-45C0E729D9E8}" destId="{4F5E4CDB-DE51-45D3-8FA6-DA683C2025A9}" srcOrd="2" destOrd="0" presId="urn:microsoft.com/office/officeart/2005/8/layout/default"/>
    <dgm:cxn modelId="{036C9D6A-B65E-45EB-9F30-F100C443470E}" type="presParOf" srcId="{EF03D92E-770D-461C-9FA0-45C0E729D9E8}" destId="{FDE71018-9537-4548-A85B-0935AAC8785F}" srcOrd="3" destOrd="0" presId="urn:microsoft.com/office/officeart/2005/8/layout/default"/>
    <dgm:cxn modelId="{8248880D-BBEA-4192-B841-52FF242FB7A5}" type="presParOf" srcId="{EF03D92E-770D-461C-9FA0-45C0E729D9E8}" destId="{B20FE097-981F-45CD-9B55-501E99619A47}" srcOrd="4" destOrd="0" presId="urn:microsoft.com/office/officeart/2005/8/layout/default"/>
    <dgm:cxn modelId="{59FC3DF1-2FCC-464D-8932-85B6CC8BE634}" type="presParOf" srcId="{EF03D92E-770D-461C-9FA0-45C0E729D9E8}" destId="{3C5BF5E7-239A-4079-9300-B106BBC32B47}" srcOrd="5" destOrd="0" presId="urn:microsoft.com/office/officeart/2005/8/layout/default"/>
    <dgm:cxn modelId="{375D7BCC-6793-422B-A04B-B929A7C67C75}" type="presParOf" srcId="{EF03D92E-770D-461C-9FA0-45C0E729D9E8}" destId="{28387250-01B8-407F-B706-095F2C8D2FD0}" srcOrd="6" destOrd="0" presId="urn:microsoft.com/office/officeart/2005/8/layout/default"/>
    <dgm:cxn modelId="{593D00CD-BFDD-47FA-9A80-90A96CA8C8D4}" type="presParOf" srcId="{EF03D92E-770D-461C-9FA0-45C0E729D9E8}" destId="{E039E4B9-332F-4D91-8938-91DC5421B805}" srcOrd="7" destOrd="0" presId="urn:microsoft.com/office/officeart/2005/8/layout/default"/>
    <dgm:cxn modelId="{2FCD1E2E-BEDD-4586-B849-40AD3A0E92D5}" type="presParOf" srcId="{EF03D92E-770D-461C-9FA0-45C0E729D9E8}" destId="{FEEB9167-2836-4F17-BE12-7EFEC5910F75}" srcOrd="8" destOrd="0" presId="urn:microsoft.com/office/officeart/2005/8/layout/default"/>
    <dgm:cxn modelId="{9AB10210-DABE-44D7-981A-6E6FCAC14895}" type="presParOf" srcId="{EF03D92E-770D-461C-9FA0-45C0E729D9E8}" destId="{9A58E60D-914C-4092-BC52-A1B5B5C4A9FD}" srcOrd="9" destOrd="0" presId="urn:microsoft.com/office/officeart/2005/8/layout/default"/>
    <dgm:cxn modelId="{7F9B6582-84FC-4C19-8409-5361DACDA142}" type="presParOf" srcId="{EF03D92E-770D-461C-9FA0-45C0E729D9E8}" destId="{0A89F6D3-182A-411C-A8F9-8B7AD4411BBC}" srcOrd="10"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8CEA7AD4-3039-4070-B98E-77D030D64A55}" type="doc">
      <dgm:prSet loTypeId="urn:microsoft.com/office/officeart/2005/8/layout/vProcess5" loCatId="process" qsTypeId="urn:microsoft.com/office/officeart/2005/8/quickstyle/simple1" qsCatId="simple" csTypeId="urn:microsoft.com/office/officeart/2005/8/colors/accent2_3" csCatId="accent2" phldr="1"/>
      <dgm:spPr/>
    </dgm:pt>
    <dgm:pt modelId="{1396E13A-2A55-4743-955C-BF1E4ED95C6F}" type="pres">
      <dgm:prSet presAssocID="{8CEA7AD4-3039-4070-B98E-77D030D64A55}" presName="outerComposite" presStyleCnt="0">
        <dgm:presLayoutVars>
          <dgm:chMax val="5"/>
          <dgm:dir/>
          <dgm:resizeHandles val="exact"/>
        </dgm:presLayoutVars>
      </dgm:prSet>
      <dgm:spPr/>
    </dgm:pt>
    <dgm:pt modelId="{1BE8E1FB-F235-4EAD-964C-1D9BB2C0A260}" type="pres">
      <dgm:prSet presAssocID="{8CEA7AD4-3039-4070-B98E-77D030D64A55}" presName="dummyMaxCanvas" presStyleCnt="0">
        <dgm:presLayoutVars/>
      </dgm:prSet>
      <dgm:spPr/>
    </dgm:pt>
  </dgm:ptLst>
  <dgm:cxnLst>
    <dgm:cxn modelId="{1D1A747D-AD80-43D4-863D-6787D57570D9}" type="presOf" srcId="{8CEA7AD4-3039-4070-B98E-77D030D64A55}" destId="{1396E13A-2A55-4743-955C-BF1E4ED95C6F}" srcOrd="0" destOrd="0" presId="urn:microsoft.com/office/officeart/2005/8/layout/vProcess5"/>
    <dgm:cxn modelId="{516E9ECD-6A8C-4023-9122-33C579DFC52B}" type="presParOf" srcId="{1396E13A-2A55-4743-955C-BF1E4ED95C6F}" destId="{1BE8E1FB-F235-4EAD-964C-1D9BB2C0A260}" srcOrd="0"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29120752-918D-4C8E-A3DA-FB498E93B72F}" type="doc">
      <dgm:prSet loTypeId="urn:microsoft.com/office/officeart/2005/8/layout/default" loCatId="list" qsTypeId="urn:microsoft.com/office/officeart/2005/8/quickstyle/simple1" qsCatId="simple" csTypeId="urn:microsoft.com/office/officeart/2005/8/colors/accent2_2" csCatId="accent2" phldr="1"/>
      <dgm:spPr/>
      <dgm:t>
        <a:bodyPr/>
        <a:lstStyle/>
        <a:p>
          <a:endParaRPr lang="lv-LV"/>
        </a:p>
      </dgm:t>
    </dgm:pt>
    <dgm:pt modelId="{D1260764-FD00-43F9-A021-7F0C46FF43FE}">
      <dgm:prSet/>
      <dgm:spPr/>
      <dgm:t>
        <a:bodyPr/>
        <a:lstStyle/>
        <a:p>
          <a:r>
            <a:rPr lang="en-AU" dirty="0" err="1"/>
            <a:t>Latvijā</a:t>
          </a:r>
          <a:r>
            <a:rPr lang="en-AU" dirty="0"/>
            <a:t> </a:t>
          </a:r>
          <a:r>
            <a:rPr lang="en-AU" dirty="0" err="1"/>
            <a:t>darbojas</a:t>
          </a:r>
          <a:r>
            <a:rPr lang="en-AU" dirty="0"/>
            <a:t> 1000 </a:t>
          </a:r>
          <a:r>
            <a:rPr lang="lv-LV" dirty="0"/>
            <a:t>NVO</a:t>
          </a:r>
          <a:r>
            <a:rPr lang="en-AU" dirty="0"/>
            <a:t>, k</a:t>
          </a:r>
          <a:r>
            <a:rPr lang="lv-LV" b="0" dirty="0"/>
            <a:t>as tieši vai netieši darbojas pilsoniskās sabiedrības un līdzdalības jomā</a:t>
          </a:r>
        </a:p>
      </dgm:t>
    </dgm:pt>
    <dgm:pt modelId="{1623DA50-B733-4796-BDE5-B16E8583CE13}" type="parTrans" cxnId="{F6C4B34F-3B71-4303-8983-670857F602FD}">
      <dgm:prSet/>
      <dgm:spPr/>
      <dgm:t>
        <a:bodyPr/>
        <a:lstStyle/>
        <a:p>
          <a:endParaRPr lang="lv-LV"/>
        </a:p>
      </dgm:t>
    </dgm:pt>
    <dgm:pt modelId="{D4D917FD-C272-4E33-96BF-BDB0F3ABEFB9}" type="sibTrans" cxnId="{F6C4B34F-3B71-4303-8983-670857F602FD}">
      <dgm:prSet/>
      <dgm:spPr/>
      <dgm:t>
        <a:bodyPr/>
        <a:lstStyle/>
        <a:p>
          <a:endParaRPr lang="lv-LV"/>
        </a:p>
      </dgm:t>
    </dgm:pt>
    <dgm:pt modelId="{484473E5-6C2B-494C-B25E-E1E335CE7FB7}">
      <dgm:prSet/>
      <dgm:spPr/>
      <dgm:t>
        <a:bodyPr/>
        <a:lstStyle/>
        <a:p>
          <a:r>
            <a:rPr lang="lv-LV" dirty="0"/>
            <a:t>No tām projektu pieteikumus iesniegušas 49% NVO</a:t>
          </a:r>
        </a:p>
      </dgm:t>
    </dgm:pt>
    <dgm:pt modelId="{076B2ADB-6D1C-4A0C-AA0E-9C2AA6D11E25}" type="parTrans" cxnId="{A6F47933-8965-41B5-9C76-B456AA26A47E}">
      <dgm:prSet/>
      <dgm:spPr/>
      <dgm:t>
        <a:bodyPr/>
        <a:lstStyle/>
        <a:p>
          <a:endParaRPr lang="lv-LV"/>
        </a:p>
      </dgm:t>
    </dgm:pt>
    <dgm:pt modelId="{91AE6CF2-56E8-45DB-AEF2-076087CCE109}" type="sibTrans" cxnId="{A6F47933-8965-41B5-9C76-B456AA26A47E}">
      <dgm:prSet/>
      <dgm:spPr/>
      <dgm:t>
        <a:bodyPr/>
        <a:lstStyle/>
        <a:p>
          <a:endParaRPr lang="lv-LV"/>
        </a:p>
      </dgm:t>
    </dgm:pt>
    <dgm:pt modelId="{E30D6401-C4B1-4DCF-9DF8-F10CF0805398}">
      <dgm:prSet custT="1"/>
      <dgm:spPr/>
      <dgm:t>
        <a:bodyPr/>
        <a:lstStyle/>
        <a:p>
          <a:r>
            <a:rPr lang="lv-LV" sz="1600" dirty="0"/>
            <a:t>No unikālajām organizācijām:</a:t>
          </a:r>
        </a:p>
        <a:p>
          <a:r>
            <a:rPr lang="lv-LV" sz="1200" dirty="0"/>
            <a:t>64% atbalstītas vismaz 1 reizi, </a:t>
          </a:r>
        </a:p>
        <a:p>
          <a:r>
            <a:rPr lang="lv-LV" sz="1200" dirty="0"/>
            <a:t>36% </a:t>
          </a:r>
          <a:r>
            <a:rPr lang="lv-LV" sz="1200" b="0" dirty="0"/>
            <a:t>ir atbalstītas vairākas reizes </a:t>
          </a:r>
        </a:p>
      </dgm:t>
    </dgm:pt>
    <dgm:pt modelId="{1947779A-AE34-4DDA-A7E7-4638A1527198}" type="parTrans" cxnId="{1264F44B-7416-4F2D-993F-BA8BE17CED5D}">
      <dgm:prSet/>
      <dgm:spPr/>
      <dgm:t>
        <a:bodyPr/>
        <a:lstStyle/>
        <a:p>
          <a:endParaRPr lang="lv-LV"/>
        </a:p>
      </dgm:t>
    </dgm:pt>
    <dgm:pt modelId="{DFAAEDEB-0798-447C-82FC-D433AB2AEE64}" type="sibTrans" cxnId="{1264F44B-7416-4F2D-993F-BA8BE17CED5D}">
      <dgm:prSet/>
      <dgm:spPr/>
      <dgm:t>
        <a:bodyPr/>
        <a:lstStyle/>
        <a:p>
          <a:endParaRPr lang="lv-LV"/>
        </a:p>
      </dgm:t>
    </dgm:pt>
    <dgm:pt modelId="{D2844B22-E3A9-434D-99F9-8D29BC467673}">
      <dgm:prSet custT="1"/>
      <dgm:spPr/>
      <dgm:t>
        <a:bodyPr/>
        <a:lstStyle/>
        <a:p>
          <a:r>
            <a:rPr lang="lv-LV" sz="1600" dirty="0"/>
            <a:t>Atbalstītas 19% unikālo NVO, kuru skaits ar katru gadu pieaug </a:t>
          </a:r>
        </a:p>
        <a:p>
          <a:r>
            <a:rPr lang="lv-LV" sz="1200" dirty="0"/>
            <a:t>2018.gadā – 31; 2021.gadā - 86</a:t>
          </a:r>
        </a:p>
      </dgm:t>
    </dgm:pt>
    <dgm:pt modelId="{2897B6D9-08E1-4486-BD45-997D517D82EE}" type="parTrans" cxnId="{A5EE003F-E540-4B53-89F2-0F919D6E84CC}">
      <dgm:prSet/>
      <dgm:spPr/>
      <dgm:t>
        <a:bodyPr/>
        <a:lstStyle/>
        <a:p>
          <a:endParaRPr lang="lv-LV"/>
        </a:p>
      </dgm:t>
    </dgm:pt>
    <dgm:pt modelId="{51F440C3-57CA-4E84-8166-CEAD3173A93A}" type="sibTrans" cxnId="{A5EE003F-E540-4B53-89F2-0F919D6E84CC}">
      <dgm:prSet/>
      <dgm:spPr/>
      <dgm:t>
        <a:bodyPr/>
        <a:lstStyle/>
        <a:p>
          <a:endParaRPr lang="lv-LV"/>
        </a:p>
      </dgm:t>
    </dgm:pt>
    <dgm:pt modelId="{5F0B2D93-6EFB-4C71-B85F-3779E3E576E0}" type="pres">
      <dgm:prSet presAssocID="{29120752-918D-4C8E-A3DA-FB498E93B72F}" presName="diagram" presStyleCnt="0">
        <dgm:presLayoutVars>
          <dgm:dir/>
          <dgm:resizeHandles val="exact"/>
        </dgm:presLayoutVars>
      </dgm:prSet>
      <dgm:spPr/>
    </dgm:pt>
    <dgm:pt modelId="{00D9F473-54F6-4AA3-9D8B-CEA420E1EA33}" type="pres">
      <dgm:prSet presAssocID="{D1260764-FD00-43F9-A021-7F0C46FF43FE}" presName="node" presStyleLbl="node1" presStyleIdx="0" presStyleCnt="4">
        <dgm:presLayoutVars>
          <dgm:bulletEnabled val="1"/>
        </dgm:presLayoutVars>
      </dgm:prSet>
      <dgm:spPr/>
    </dgm:pt>
    <dgm:pt modelId="{5093B080-29C3-49CF-9CEA-0CD8C0D136F6}" type="pres">
      <dgm:prSet presAssocID="{D4D917FD-C272-4E33-96BF-BDB0F3ABEFB9}" presName="sibTrans" presStyleCnt="0"/>
      <dgm:spPr/>
    </dgm:pt>
    <dgm:pt modelId="{E6BFD992-290E-4A81-9686-47CFA88DD2CD}" type="pres">
      <dgm:prSet presAssocID="{484473E5-6C2B-494C-B25E-E1E335CE7FB7}" presName="node" presStyleLbl="node1" presStyleIdx="1" presStyleCnt="4">
        <dgm:presLayoutVars>
          <dgm:bulletEnabled val="1"/>
        </dgm:presLayoutVars>
      </dgm:prSet>
      <dgm:spPr/>
    </dgm:pt>
    <dgm:pt modelId="{347B1EF7-EB1F-403A-8796-13BCF931298A}" type="pres">
      <dgm:prSet presAssocID="{91AE6CF2-56E8-45DB-AEF2-076087CCE109}" presName="sibTrans" presStyleCnt="0"/>
      <dgm:spPr/>
    </dgm:pt>
    <dgm:pt modelId="{43980C2F-F09E-4D80-B881-87FA9D3B9D20}" type="pres">
      <dgm:prSet presAssocID="{D2844B22-E3A9-434D-99F9-8D29BC467673}" presName="node" presStyleLbl="node1" presStyleIdx="2" presStyleCnt="4">
        <dgm:presLayoutVars>
          <dgm:bulletEnabled val="1"/>
        </dgm:presLayoutVars>
      </dgm:prSet>
      <dgm:spPr/>
    </dgm:pt>
    <dgm:pt modelId="{04EE2503-7331-49D7-8370-9BA7DFDB45AB}" type="pres">
      <dgm:prSet presAssocID="{51F440C3-57CA-4E84-8166-CEAD3173A93A}" presName="sibTrans" presStyleCnt="0"/>
      <dgm:spPr/>
    </dgm:pt>
    <dgm:pt modelId="{4F4BE012-C75A-4C85-9CE2-BD38803324EA}" type="pres">
      <dgm:prSet presAssocID="{E30D6401-C4B1-4DCF-9DF8-F10CF0805398}" presName="node" presStyleLbl="node1" presStyleIdx="3" presStyleCnt="4">
        <dgm:presLayoutVars>
          <dgm:bulletEnabled val="1"/>
        </dgm:presLayoutVars>
      </dgm:prSet>
      <dgm:spPr/>
    </dgm:pt>
  </dgm:ptLst>
  <dgm:cxnLst>
    <dgm:cxn modelId="{EDF95507-51BC-4512-A329-BD607E9E004B}" type="presOf" srcId="{D1260764-FD00-43F9-A021-7F0C46FF43FE}" destId="{00D9F473-54F6-4AA3-9D8B-CEA420E1EA33}" srcOrd="0" destOrd="0" presId="urn:microsoft.com/office/officeart/2005/8/layout/default"/>
    <dgm:cxn modelId="{A6F47933-8965-41B5-9C76-B456AA26A47E}" srcId="{29120752-918D-4C8E-A3DA-FB498E93B72F}" destId="{484473E5-6C2B-494C-B25E-E1E335CE7FB7}" srcOrd="1" destOrd="0" parTransId="{076B2ADB-6D1C-4A0C-AA0E-9C2AA6D11E25}" sibTransId="{91AE6CF2-56E8-45DB-AEF2-076087CCE109}"/>
    <dgm:cxn modelId="{A5EE003F-E540-4B53-89F2-0F919D6E84CC}" srcId="{29120752-918D-4C8E-A3DA-FB498E93B72F}" destId="{D2844B22-E3A9-434D-99F9-8D29BC467673}" srcOrd="2" destOrd="0" parTransId="{2897B6D9-08E1-4486-BD45-997D517D82EE}" sibTransId="{51F440C3-57CA-4E84-8166-CEAD3173A93A}"/>
    <dgm:cxn modelId="{1264F44B-7416-4F2D-993F-BA8BE17CED5D}" srcId="{29120752-918D-4C8E-A3DA-FB498E93B72F}" destId="{E30D6401-C4B1-4DCF-9DF8-F10CF0805398}" srcOrd="3" destOrd="0" parTransId="{1947779A-AE34-4DDA-A7E7-4638A1527198}" sibTransId="{DFAAEDEB-0798-447C-82FC-D433AB2AEE64}"/>
    <dgm:cxn modelId="{F6C4B34F-3B71-4303-8983-670857F602FD}" srcId="{29120752-918D-4C8E-A3DA-FB498E93B72F}" destId="{D1260764-FD00-43F9-A021-7F0C46FF43FE}" srcOrd="0" destOrd="0" parTransId="{1623DA50-B733-4796-BDE5-B16E8583CE13}" sibTransId="{D4D917FD-C272-4E33-96BF-BDB0F3ABEFB9}"/>
    <dgm:cxn modelId="{29E40A89-90A3-4DEA-BB3C-588C7204F6AA}" type="presOf" srcId="{E30D6401-C4B1-4DCF-9DF8-F10CF0805398}" destId="{4F4BE012-C75A-4C85-9CE2-BD38803324EA}" srcOrd="0" destOrd="0" presId="urn:microsoft.com/office/officeart/2005/8/layout/default"/>
    <dgm:cxn modelId="{E124858E-79DA-41DE-A130-282052ACCEAB}" type="presOf" srcId="{484473E5-6C2B-494C-B25E-E1E335CE7FB7}" destId="{E6BFD992-290E-4A81-9686-47CFA88DD2CD}" srcOrd="0" destOrd="0" presId="urn:microsoft.com/office/officeart/2005/8/layout/default"/>
    <dgm:cxn modelId="{514C68A0-61D2-48CD-9698-38BB8C39FA16}" type="presOf" srcId="{D2844B22-E3A9-434D-99F9-8D29BC467673}" destId="{43980C2F-F09E-4D80-B881-87FA9D3B9D20}" srcOrd="0" destOrd="0" presId="urn:microsoft.com/office/officeart/2005/8/layout/default"/>
    <dgm:cxn modelId="{6A7A36BC-2E55-4B33-AC87-A2020EA1721B}" type="presOf" srcId="{29120752-918D-4C8E-A3DA-FB498E93B72F}" destId="{5F0B2D93-6EFB-4C71-B85F-3779E3E576E0}" srcOrd="0" destOrd="0" presId="urn:microsoft.com/office/officeart/2005/8/layout/default"/>
    <dgm:cxn modelId="{0D2A0B9E-41B5-43A4-AB86-122A152C87EB}" type="presParOf" srcId="{5F0B2D93-6EFB-4C71-B85F-3779E3E576E0}" destId="{00D9F473-54F6-4AA3-9D8B-CEA420E1EA33}" srcOrd="0" destOrd="0" presId="urn:microsoft.com/office/officeart/2005/8/layout/default"/>
    <dgm:cxn modelId="{46E280AD-91A9-4C79-B0E4-0796E3630F43}" type="presParOf" srcId="{5F0B2D93-6EFB-4C71-B85F-3779E3E576E0}" destId="{5093B080-29C3-49CF-9CEA-0CD8C0D136F6}" srcOrd="1" destOrd="0" presId="urn:microsoft.com/office/officeart/2005/8/layout/default"/>
    <dgm:cxn modelId="{A2C89197-F3FD-40EC-9A76-C52BEBA3D58A}" type="presParOf" srcId="{5F0B2D93-6EFB-4C71-B85F-3779E3E576E0}" destId="{E6BFD992-290E-4A81-9686-47CFA88DD2CD}" srcOrd="2" destOrd="0" presId="urn:microsoft.com/office/officeart/2005/8/layout/default"/>
    <dgm:cxn modelId="{A02BB17D-2402-4A17-924D-398BA935623A}" type="presParOf" srcId="{5F0B2D93-6EFB-4C71-B85F-3779E3E576E0}" destId="{347B1EF7-EB1F-403A-8796-13BCF931298A}" srcOrd="3" destOrd="0" presId="urn:microsoft.com/office/officeart/2005/8/layout/default"/>
    <dgm:cxn modelId="{2BA871E7-6F5F-49E6-B7D5-7180927918F0}" type="presParOf" srcId="{5F0B2D93-6EFB-4C71-B85F-3779E3E576E0}" destId="{43980C2F-F09E-4D80-B881-87FA9D3B9D20}" srcOrd="4" destOrd="0" presId="urn:microsoft.com/office/officeart/2005/8/layout/default"/>
    <dgm:cxn modelId="{7628AE93-F29E-4C77-9D92-B70EEDC88D27}" type="presParOf" srcId="{5F0B2D93-6EFB-4C71-B85F-3779E3E576E0}" destId="{04EE2503-7331-49D7-8370-9BA7DFDB45AB}" srcOrd="5" destOrd="0" presId="urn:microsoft.com/office/officeart/2005/8/layout/default"/>
    <dgm:cxn modelId="{572A4AB5-A832-4085-A1C9-B2E38119D68F}" type="presParOf" srcId="{5F0B2D93-6EFB-4C71-B85F-3779E3E576E0}" destId="{4F4BE012-C75A-4C85-9CE2-BD38803324EA}"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1F0B0BFA-430A-42EC-A0CF-170F64D3FA2C}" type="doc">
      <dgm:prSet loTypeId="urn:microsoft.com/office/officeart/2005/8/layout/default" loCatId="list" qsTypeId="urn:microsoft.com/office/officeart/2005/8/quickstyle/simple1" qsCatId="simple" csTypeId="urn:microsoft.com/office/officeart/2005/8/colors/accent2_2" csCatId="accent2" phldr="1"/>
      <dgm:spPr/>
      <dgm:t>
        <a:bodyPr/>
        <a:lstStyle/>
        <a:p>
          <a:endParaRPr lang="lv-LV"/>
        </a:p>
      </dgm:t>
    </dgm:pt>
    <dgm:pt modelId="{81A1D339-2C45-4E3A-ABC2-9789DC2F69D7}">
      <dgm:prSet custT="1"/>
      <dgm:spPr/>
      <dgm:t>
        <a:bodyPr/>
        <a:lstStyle/>
        <a:p>
          <a:r>
            <a:rPr lang="lv-LV" sz="1600" b="0" dirty="0"/>
            <a:t>Darbs notiek regulāri katru dienu </a:t>
          </a:r>
        </a:p>
        <a:p>
          <a:r>
            <a:rPr lang="lv-LV" sz="1200" b="1" dirty="0"/>
            <a:t>(30%)</a:t>
          </a:r>
        </a:p>
      </dgm:t>
    </dgm:pt>
    <dgm:pt modelId="{C025AF8A-5838-43F4-AE19-85CEF15DEDC0}" type="parTrans" cxnId="{9DDB7C0B-BF2C-4F68-BE24-77DCBA8D23BF}">
      <dgm:prSet/>
      <dgm:spPr/>
      <dgm:t>
        <a:bodyPr/>
        <a:lstStyle/>
        <a:p>
          <a:endParaRPr lang="lv-LV" b="0"/>
        </a:p>
      </dgm:t>
    </dgm:pt>
    <dgm:pt modelId="{2966084D-E154-435B-B203-1ACD91519D38}" type="sibTrans" cxnId="{9DDB7C0B-BF2C-4F68-BE24-77DCBA8D23BF}">
      <dgm:prSet/>
      <dgm:spPr/>
      <dgm:t>
        <a:bodyPr/>
        <a:lstStyle/>
        <a:p>
          <a:endParaRPr lang="lv-LV" b="0"/>
        </a:p>
      </dgm:t>
    </dgm:pt>
    <dgm:pt modelId="{DF1DCCAB-B215-47C2-B944-E81188F459D3}">
      <dgm:prSet custT="1"/>
      <dgm:spPr/>
      <dgm:t>
        <a:bodyPr/>
        <a:lstStyle/>
        <a:p>
          <a:r>
            <a:rPr lang="lv-LV" sz="1600" b="0" dirty="0"/>
            <a:t>Darbību plāno vairāk nekā trīs gadus uz priekšu </a:t>
          </a:r>
        </a:p>
        <a:p>
          <a:r>
            <a:rPr lang="lv-LV" sz="1200" b="1" dirty="0"/>
            <a:t>(34%)</a:t>
          </a:r>
        </a:p>
      </dgm:t>
    </dgm:pt>
    <dgm:pt modelId="{250C2A3D-2874-407F-ADD2-0817C266404F}" type="parTrans" cxnId="{05FB3D94-2909-4AE7-AFD9-85ED1F5807CB}">
      <dgm:prSet/>
      <dgm:spPr/>
      <dgm:t>
        <a:bodyPr/>
        <a:lstStyle/>
        <a:p>
          <a:endParaRPr lang="lv-LV" b="0"/>
        </a:p>
      </dgm:t>
    </dgm:pt>
    <dgm:pt modelId="{5BACA3BE-7DB4-4299-AD71-0EFC25F244D7}" type="sibTrans" cxnId="{05FB3D94-2909-4AE7-AFD9-85ED1F5807CB}">
      <dgm:prSet/>
      <dgm:spPr/>
      <dgm:t>
        <a:bodyPr/>
        <a:lstStyle/>
        <a:p>
          <a:endParaRPr lang="lv-LV" b="0"/>
        </a:p>
      </dgm:t>
    </dgm:pt>
    <dgm:pt modelId="{93BEAD5F-0578-4210-B1BC-04AB41F299A6}">
      <dgm:prSet custT="1"/>
      <dgm:spPr/>
      <dgm:t>
        <a:bodyPr/>
        <a:lstStyle/>
        <a:p>
          <a:r>
            <a:rPr lang="lv-LV" sz="1600" b="0" dirty="0"/>
            <a:t>Atšķirīgs darbības ilgums</a:t>
          </a:r>
        </a:p>
        <a:p>
          <a:r>
            <a:rPr lang="lv-LV" sz="1200" b="1" dirty="0"/>
            <a:t>(22% darbojas mazāk par 5 gadiem)</a:t>
          </a:r>
        </a:p>
      </dgm:t>
    </dgm:pt>
    <dgm:pt modelId="{C931B620-0CA1-4BB7-BA68-09A381DC7994}" type="parTrans" cxnId="{875EE6E0-6E48-4605-BD88-2823F0F467FC}">
      <dgm:prSet/>
      <dgm:spPr/>
      <dgm:t>
        <a:bodyPr/>
        <a:lstStyle/>
        <a:p>
          <a:endParaRPr lang="lv-LV" b="0"/>
        </a:p>
      </dgm:t>
    </dgm:pt>
    <dgm:pt modelId="{75302B76-7C11-4B72-9ACB-671B0B002CD3}" type="sibTrans" cxnId="{875EE6E0-6E48-4605-BD88-2823F0F467FC}">
      <dgm:prSet/>
      <dgm:spPr/>
      <dgm:t>
        <a:bodyPr/>
        <a:lstStyle/>
        <a:p>
          <a:endParaRPr lang="lv-LV" b="0"/>
        </a:p>
      </dgm:t>
    </dgm:pt>
    <dgm:pt modelId="{7CD82768-4812-4633-8F10-33E9753004E8}">
      <dgm:prSet custT="1"/>
      <dgm:spPr/>
      <dgm:t>
        <a:bodyPr/>
        <a:lstStyle/>
        <a:p>
          <a:r>
            <a:rPr lang="lv-LV" sz="1600" b="0" dirty="0"/>
            <a:t>Organizācijas ar lielāka pieredze projektu īstenošanā </a:t>
          </a:r>
        </a:p>
        <a:p>
          <a:r>
            <a:rPr lang="lv-LV" sz="1200" b="1" dirty="0"/>
            <a:t>(37%)</a:t>
          </a:r>
        </a:p>
      </dgm:t>
    </dgm:pt>
    <dgm:pt modelId="{E3CDE9D9-3CF5-4C78-99E1-839C1ABABD46}" type="parTrans" cxnId="{67141C9F-F63A-463B-ABE5-06E470008367}">
      <dgm:prSet/>
      <dgm:spPr/>
      <dgm:t>
        <a:bodyPr/>
        <a:lstStyle/>
        <a:p>
          <a:endParaRPr lang="lv-LV" b="0"/>
        </a:p>
      </dgm:t>
    </dgm:pt>
    <dgm:pt modelId="{549C1A16-5BAC-45B5-95B2-09F6FFB6B4EA}" type="sibTrans" cxnId="{67141C9F-F63A-463B-ABE5-06E470008367}">
      <dgm:prSet/>
      <dgm:spPr/>
      <dgm:t>
        <a:bodyPr/>
        <a:lstStyle/>
        <a:p>
          <a:endParaRPr lang="lv-LV" b="0"/>
        </a:p>
      </dgm:t>
    </dgm:pt>
    <dgm:pt modelId="{7702DE7C-CA3D-4BB2-A4B9-21E511982C02}">
      <dgm:prSet custT="1"/>
      <dgm:spPr/>
      <dgm:t>
        <a:bodyPr/>
        <a:lstStyle/>
        <a:p>
          <a:r>
            <a:rPr lang="lv-LV" sz="1600" b="0" dirty="0"/>
            <a:t>Organizāciju darbības mērogi ir dažādi</a:t>
          </a:r>
        </a:p>
        <a:p>
          <a:r>
            <a:rPr lang="lv-LV" sz="1200" b="1" dirty="0"/>
            <a:t>(54% vietēja, 29% reģionāla, 39% nacionāla, 30% starptautiska)</a:t>
          </a:r>
        </a:p>
      </dgm:t>
    </dgm:pt>
    <dgm:pt modelId="{B6444D77-1AB6-4363-9DCE-6C68A7B165FC}" type="parTrans" cxnId="{E5850926-6208-4EE8-BBBB-2CDC64D9041E}">
      <dgm:prSet/>
      <dgm:spPr/>
      <dgm:t>
        <a:bodyPr/>
        <a:lstStyle/>
        <a:p>
          <a:endParaRPr lang="lv-LV" b="0"/>
        </a:p>
      </dgm:t>
    </dgm:pt>
    <dgm:pt modelId="{73FD1768-5DD7-4D2C-809C-EC5B82524BFB}" type="sibTrans" cxnId="{E5850926-6208-4EE8-BBBB-2CDC64D9041E}">
      <dgm:prSet/>
      <dgm:spPr/>
      <dgm:t>
        <a:bodyPr/>
        <a:lstStyle/>
        <a:p>
          <a:endParaRPr lang="lv-LV" b="0"/>
        </a:p>
      </dgm:t>
    </dgm:pt>
    <dgm:pt modelId="{3D9E22B4-4C6C-4DA4-9E01-EFC770205F33}">
      <dgm:prSet custT="1"/>
      <dgm:spPr/>
      <dgm:t>
        <a:bodyPr/>
        <a:lstStyle/>
        <a:p>
          <a:r>
            <a:rPr lang="lv-LV" sz="1600" b="0" dirty="0"/>
            <a:t>Organizāciju projektus raksturo pieaugoša dažādība aktualizēto tēmu, aptverto mērķgrupu un iekļauto aktivitāšu aspektā</a:t>
          </a:r>
        </a:p>
      </dgm:t>
    </dgm:pt>
    <dgm:pt modelId="{A217D0AF-F5F7-4925-BB49-B4CDEF4B14E8}" type="parTrans" cxnId="{D059EAA8-B98C-4CEF-8BE5-BBE33FF3C508}">
      <dgm:prSet/>
      <dgm:spPr/>
      <dgm:t>
        <a:bodyPr/>
        <a:lstStyle/>
        <a:p>
          <a:endParaRPr lang="lv-LV" b="0"/>
        </a:p>
      </dgm:t>
    </dgm:pt>
    <dgm:pt modelId="{50044E72-DE25-44DE-96A6-1CCD254EB6B2}" type="sibTrans" cxnId="{D059EAA8-B98C-4CEF-8BE5-BBE33FF3C508}">
      <dgm:prSet/>
      <dgm:spPr/>
      <dgm:t>
        <a:bodyPr/>
        <a:lstStyle/>
        <a:p>
          <a:endParaRPr lang="lv-LV" b="0"/>
        </a:p>
      </dgm:t>
    </dgm:pt>
    <dgm:pt modelId="{EECC4095-E397-44E9-8FAB-45BD50EE69FD}" type="pres">
      <dgm:prSet presAssocID="{1F0B0BFA-430A-42EC-A0CF-170F64D3FA2C}" presName="diagram" presStyleCnt="0">
        <dgm:presLayoutVars>
          <dgm:dir/>
          <dgm:resizeHandles val="exact"/>
        </dgm:presLayoutVars>
      </dgm:prSet>
      <dgm:spPr/>
    </dgm:pt>
    <dgm:pt modelId="{40A612B7-519A-4120-BC9E-811147A14109}" type="pres">
      <dgm:prSet presAssocID="{81A1D339-2C45-4E3A-ABC2-9789DC2F69D7}" presName="node" presStyleLbl="node1" presStyleIdx="0" presStyleCnt="6">
        <dgm:presLayoutVars>
          <dgm:bulletEnabled val="1"/>
        </dgm:presLayoutVars>
      </dgm:prSet>
      <dgm:spPr/>
    </dgm:pt>
    <dgm:pt modelId="{2DF3090F-4DAD-42B0-906E-19E0CED857D5}" type="pres">
      <dgm:prSet presAssocID="{2966084D-E154-435B-B203-1ACD91519D38}" presName="sibTrans" presStyleCnt="0"/>
      <dgm:spPr/>
    </dgm:pt>
    <dgm:pt modelId="{C2FF895E-8FD4-4148-9E80-8CE101D0718D}" type="pres">
      <dgm:prSet presAssocID="{DF1DCCAB-B215-47C2-B944-E81188F459D3}" presName="node" presStyleLbl="node1" presStyleIdx="1" presStyleCnt="6">
        <dgm:presLayoutVars>
          <dgm:bulletEnabled val="1"/>
        </dgm:presLayoutVars>
      </dgm:prSet>
      <dgm:spPr/>
    </dgm:pt>
    <dgm:pt modelId="{260A041E-06CD-472A-8F57-615380F99565}" type="pres">
      <dgm:prSet presAssocID="{5BACA3BE-7DB4-4299-AD71-0EFC25F244D7}" presName="sibTrans" presStyleCnt="0"/>
      <dgm:spPr/>
    </dgm:pt>
    <dgm:pt modelId="{4A2B7A3E-51A9-4338-A0BB-0AD0CC11961B}" type="pres">
      <dgm:prSet presAssocID="{93BEAD5F-0578-4210-B1BC-04AB41F299A6}" presName="node" presStyleLbl="node1" presStyleIdx="2" presStyleCnt="6">
        <dgm:presLayoutVars>
          <dgm:bulletEnabled val="1"/>
        </dgm:presLayoutVars>
      </dgm:prSet>
      <dgm:spPr/>
    </dgm:pt>
    <dgm:pt modelId="{BDD0D8F0-8F39-4594-9EE9-0E3203A167CB}" type="pres">
      <dgm:prSet presAssocID="{75302B76-7C11-4B72-9ACB-671B0B002CD3}" presName="sibTrans" presStyleCnt="0"/>
      <dgm:spPr/>
    </dgm:pt>
    <dgm:pt modelId="{10D5AFE4-8CCD-4146-BB72-AA058E27F61D}" type="pres">
      <dgm:prSet presAssocID="{7CD82768-4812-4633-8F10-33E9753004E8}" presName="node" presStyleLbl="node1" presStyleIdx="3" presStyleCnt="6">
        <dgm:presLayoutVars>
          <dgm:bulletEnabled val="1"/>
        </dgm:presLayoutVars>
      </dgm:prSet>
      <dgm:spPr/>
    </dgm:pt>
    <dgm:pt modelId="{DAA791B8-2C16-4AD0-98A6-E277DBB6DFFE}" type="pres">
      <dgm:prSet presAssocID="{549C1A16-5BAC-45B5-95B2-09F6FFB6B4EA}" presName="sibTrans" presStyleCnt="0"/>
      <dgm:spPr/>
    </dgm:pt>
    <dgm:pt modelId="{1734FCFF-34E4-42DF-9771-FF3444C1C4E4}" type="pres">
      <dgm:prSet presAssocID="{7702DE7C-CA3D-4BB2-A4B9-21E511982C02}" presName="node" presStyleLbl="node1" presStyleIdx="4" presStyleCnt="6">
        <dgm:presLayoutVars>
          <dgm:bulletEnabled val="1"/>
        </dgm:presLayoutVars>
      </dgm:prSet>
      <dgm:spPr/>
    </dgm:pt>
    <dgm:pt modelId="{013EB544-87D0-4915-904A-738BD60ABB2A}" type="pres">
      <dgm:prSet presAssocID="{73FD1768-5DD7-4D2C-809C-EC5B82524BFB}" presName="sibTrans" presStyleCnt="0"/>
      <dgm:spPr/>
    </dgm:pt>
    <dgm:pt modelId="{06AF6E8F-D295-4C97-BA41-3044F60DE5F5}" type="pres">
      <dgm:prSet presAssocID="{3D9E22B4-4C6C-4DA4-9E01-EFC770205F33}" presName="node" presStyleLbl="node1" presStyleIdx="5" presStyleCnt="6">
        <dgm:presLayoutVars>
          <dgm:bulletEnabled val="1"/>
        </dgm:presLayoutVars>
      </dgm:prSet>
      <dgm:spPr/>
    </dgm:pt>
  </dgm:ptLst>
  <dgm:cxnLst>
    <dgm:cxn modelId="{D5D72609-93DB-467B-8822-AB61DB8F6886}" type="presOf" srcId="{DF1DCCAB-B215-47C2-B944-E81188F459D3}" destId="{C2FF895E-8FD4-4148-9E80-8CE101D0718D}" srcOrd="0" destOrd="0" presId="urn:microsoft.com/office/officeart/2005/8/layout/default"/>
    <dgm:cxn modelId="{9DDB7C0B-BF2C-4F68-BE24-77DCBA8D23BF}" srcId="{1F0B0BFA-430A-42EC-A0CF-170F64D3FA2C}" destId="{81A1D339-2C45-4E3A-ABC2-9789DC2F69D7}" srcOrd="0" destOrd="0" parTransId="{C025AF8A-5838-43F4-AE19-85CEF15DEDC0}" sibTransId="{2966084D-E154-435B-B203-1ACD91519D38}"/>
    <dgm:cxn modelId="{E5850926-6208-4EE8-BBBB-2CDC64D9041E}" srcId="{1F0B0BFA-430A-42EC-A0CF-170F64D3FA2C}" destId="{7702DE7C-CA3D-4BB2-A4B9-21E511982C02}" srcOrd="4" destOrd="0" parTransId="{B6444D77-1AB6-4363-9DCE-6C68A7B165FC}" sibTransId="{73FD1768-5DD7-4D2C-809C-EC5B82524BFB}"/>
    <dgm:cxn modelId="{CC82EF34-28AD-4FB9-86ED-AFC437366B5F}" type="presOf" srcId="{93BEAD5F-0578-4210-B1BC-04AB41F299A6}" destId="{4A2B7A3E-51A9-4338-A0BB-0AD0CC11961B}" srcOrd="0" destOrd="0" presId="urn:microsoft.com/office/officeart/2005/8/layout/default"/>
    <dgm:cxn modelId="{610E9D3B-09E2-4328-BE24-E91B7D22A4EB}" type="presOf" srcId="{3D9E22B4-4C6C-4DA4-9E01-EFC770205F33}" destId="{06AF6E8F-D295-4C97-BA41-3044F60DE5F5}" srcOrd="0" destOrd="0" presId="urn:microsoft.com/office/officeart/2005/8/layout/default"/>
    <dgm:cxn modelId="{7E0A605D-10FC-4439-A5DF-CE7DFF3FC482}" type="presOf" srcId="{81A1D339-2C45-4E3A-ABC2-9789DC2F69D7}" destId="{40A612B7-519A-4120-BC9E-811147A14109}" srcOrd="0" destOrd="0" presId="urn:microsoft.com/office/officeart/2005/8/layout/default"/>
    <dgm:cxn modelId="{BD8F6454-AD8F-4AEC-BD63-AD9668453A43}" type="presOf" srcId="{7CD82768-4812-4633-8F10-33E9753004E8}" destId="{10D5AFE4-8CCD-4146-BB72-AA058E27F61D}" srcOrd="0" destOrd="0" presId="urn:microsoft.com/office/officeart/2005/8/layout/default"/>
    <dgm:cxn modelId="{BC273D55-5F71-4EF8-9F6C-85F96B940A7E}" type="presOf" srcId="{7702DE7C-CA3D-4BB2-A4B9-21E511982C02}" destId="{1734FCFF-34E4-42DF-9771-FF3444C1C4E4}" srcOrd="0" destOrd="0" presId="urn:microsoft.com/office/officeart/2005/8/layout/default"/>
    <dgm:cxn modelId="{05FB3D94-2909-4AE7-AFD9-85ED1F5807CB}" srcId="{1F0B0BFA-430A-42EC-A0CF-170F64D3FA2C}" destId="{DF1DCCAB-B215-47C2-B944-E81188F459D3}" srcOrd="1" destOrd="0" parTransId="{250C2A3D-2874-407F-ADD2-0817C266404F}" sibTransId="{5BACA3BE-7DB4-4299-AD71-0EFC25F244D7}"/>
    <dgm:cxn modelId="{67141C9F-F63A-463B-ABE5-06E470008367}" srcId="{1F0B0BFA-430A-42EC-A0CF-170F64D3FA2C}" destId="{7CD82768-4812-4633-8F10-33E9753004E8}" srcOrd="3" destOrd="0" parTransId="{E3CDE9D9-3CF5-4C78-99E1-839C1ABABD46}" sibTransId="{549C1A16-5BAC-45B5-95B2-09F6FFB6B4EA}"/>
    <dgm:cxn modelId="{D059EAA8-B98C-4CEF-8BE5-BBE33FF3C508}" srcId="{1F0B0BFA-430A-42EC-A0CF-170F64D3FA2C}" destId="{3D9E22B4-4C6C-4DA4-9E01-EFC770205F33}" srcOrd="5" destOrd="0" parTransId="{A217D0AF-F5F7-4925-BB49-B4CDEF4B14E8}" sibTransId="{50044E72-DE25-44DE-96A6-1CCD254EB6B2}"/>
    <dgm:cxn modelId="{296CA1E0-BB59-4411-8F11-E2F721FF0A35}" type="presOf" srcId="{1F0B0BFA-430A-42EC-A0CF-170F64D3FA2C}" destId="{EECC4095-E397-44E9-8FAB-45BD50EE69FD}" srcOrd="0" destOrd="0" presId="urn:microsoft.com/office/officeart/2005/8/layout/default"/>
    <dgm:cxn modelId="{875EE6E0-6E48-4605-BD88-2823F0F467FC}" srcId="{1F0B0BFA-430A-42EC-A0CF-170F64D3FA2C}" destId="{93BEAD5F-0578-4210-B1BC-04AB41F299A6}" srcOrd="2" destOrd="0" parTransId="{C931B620-0CA1-4BB7-BA68-09A381DC7994}" sibTransId="{75302B76-7C11-4B72-9ACB-671B0B002CD3}"/>
    <dgm:cxn modelId="{DB5F87D2-9793-4989-AC5F-AA6D350B2AF3}" type="presParOf" srcId="{EECC4095-E397-44E9-8FAB-45BD50EE69FD}" destId="{40A612B7-519A-4120-BC9E-811147A14109}" srcOrd="0" destOrd="0" presId="urn:microsoft.com/office/officeart/2005/8/layout/default"/>
    <dgm:cxn modelId="{D80076E7-CFD8-422D-98D1-E4D1C72149F6}" type="presParOf" srcId="{EECC4095-E397-44E9-8FAB-45BD50EE69FD}" destId="{2DF3090F-4DAD-42B0-906E-19E0CED857D5}" srcOrd="1" destOrd="0" presId="urn:microsoft.com/office/officeart/2005/8/layout/default"/>
    <dgm:cxn modelId="{28C055CA-577E-49F6-8ABA-7DB60F131BEC}" type="presParOf" srcId="{EECC4095-E397-44E9-8FAB-45BD50EE69FD}" destId="{C2FF895E-8FD4-4148-9E80-8CE101D0718D}" srcOrd="2" destOrd="0" presId="urn:microsoft.com/office/officeart/2005/8/layout/default"/>
    <dgm:cxn modelId="{E0916AF4-CAA6-4123-9BC8-ABAF492DD853}" type="presParOf" srcId="{EECC4095-E397-44E9-8FAB-45BD50EE69FD}" destId="{260A041E-06CD-472A-8F57-615380F99565}" srcOrd="3" destOrd="0" presId="urn:microsoft.com/office/officeart/2005/8/layout/default"/>
    <dgm:cxn modelId="{BCD3824D-08D6-4E60-8444-0D5457A69815}" type="presParOf" srcId="{EECC4095-E397-44E9-8FAB-45BD50EE69FD}" destId="{4A2B7A3E-51A9-4338-A0BB-0AD0CC11961B}" srcOrd="4" destOrd="0" presId="urn:microsoft.com/office/officeart/2005/8/layout/default"/>
    <dgm:cxn modelId="{AABCD8DC-AFE2-4E94-9116-14007A5ED4ED}" type="presParOf" srcId="{EECC4095-E397-44E9-8FAB-45BD50EE69FD}" destId="{BDD0D8F0-8F39-4594-9EE9-0E3203A167CB}" srcOrd="5" destOrd="0" presId="urn:microsoft.com/office/officeart/2005/8/layout/default"/>
    <dgm:cxn modelId="{3AF6D4D3-B1C2-4223-BC5F-83D1933F39C4}" type="presParOf" srcId="{EECC4095-E397-44E9-8FAB-45BD50EE69FD}" destId="{10D5AFE4-8CCD-4146-BB72-AA058E27F61D}" srcOrd="6" destOrd="0" presId="urn:microsoft.com/office/officeart/2005/8/layout/default"/>
    <dgm:cxn modelId="{7EFB3772-F97B-4236-BA13-6356C146F2C1}" type="presParOf" srcId="{EECC4095-E397-44E9-8FAB-45BD50EE69FD}" destId="{DAA791B8-2C16-4AD0-98A6-E277DBB6DFFE}" srcOrd="7" destOrd="0" presId="urn:microsoft.com/office/officeart/2005/8/layout/default"/>
    <dgm:cxn modelId="{85BE443D-23DB-402B-B22F-57B439403D6F}" type="presParOf" srcId="{EECC4095-E397-44E9-8FAB-45BD50EE69FD}" destId="{1734FCFF-34E4-42DF-9771-FF3444C1C4E4}" srcOrd="8" destOrd="0" presId="urn:microsoft.com/office/officeart/2005/8/layout/default"/>
    <dgm:cxn modelId="{19683758-54F2-403A-9882-17DC99B27ED1}" type="presParOf" srcId="{EECC4095-E397-44E9-8FAB-45BD50EE69FD}" destId="{013EB544-87D0-4915-904A-738BD60ABB2A}" srcOrd="9" destOrd="0" presId="urn:microsoft.com/office/officeart/2005/8/layout/default"/>
    <dgm:cxn modelId="{58999CD6-9455-4FC2-9F2E-7785623D31A7}" type="presParOf" srcId="{EECC4095-E397-44E9-8FAB-45BD50EE69FD}" destId="{06AF6E8F-D295-4C97-BA41-3044F60DE5F5}"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C8ED52D-6C0D-4C20-8E45-C08555F8DB1F}">
      <dsp:nvSpPr>
        <dsp:cNvPr id="0" name=""/>
        <dsp:cNvSpPr/>
      </dsp:nvSpPr>
      <dsp:spPr>
        <a:xfrm>
          <a:off x="0" y="473727"/>
          <a:ext cx="2634016" cy="1580410"/>
        </a:xfrm>
        <a:prstGeom prst="rect">
          <a:avLst/>
        </a:prstGeom>
        <a:solidFill>
          <a:srgbClr val="800024"/>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170" tIns="217170" rIns="217170" bIns="217170" numCol="1" spcCol="1270" anchor="ctr" anchorCtr="0">
          <a:noAutofit/>
        </a:bodyPr>
        <a:lstStyle/>
        <a:p>
          <a:pPr marL="0" lvl="0" indent="0" algn="ctr" defTabSz="2533650">
            <a:lnSpc>
              <a:spcPct val="90000"/>
            </a:lnSpc>
            <a:spcBef>
              <a:spcPct val="0"/>
            </a:spcBef>
            <a:spcAft>
              <a:spcPct val="35000"/>
            </a:spcAft>
            <a:buNone/>
          </a:pPr>
          <a:endParaRPr lang="lv-LV" sz="5700" kern="1200" dirty="0">
            <a:latin typeface="Verdana" panose="020B0604030504040204" pitchFamily="34" charset="0"/>
            <a:ea typeface="Verdana" panose="020B0604030504040204" pitchFamily="34" charset="0"/>
            <a:cs typeface="Urdu Typesetting" panose="03020402040406030203" pitchFamily="66" charset="-78"/>
          </a:endParaRPr>
        </a:p>
      </dsp:txBody>
      <dsp:txXfrm>
        <a:off x="0" y="473727"/>
        <a:ext cx="2634016" cy="1580410"/>
      </dsp:txXfrm>
    </dsp:sp>
    <dsp:sp modelId="{C1E861DA-E51F-4484-B4DF-F375B853F3E2}">
      <dsp:nvSpPr>
        <dsp:cNvPr id="0" name=""/>
        <dsp:cNvSpPr/>
      </dsp:nvSpPr>
      <dsp:spPr>
        <a:xfrm>
          <a:off x="2897418" y="473727"/>
          <a:ext cx="2634016" cy="1580410"/>
        </a:xfrm>
        <a:prstGeom prst="rect">
          <a:avLst/>
        </a:prstGeom>
        <a:solidFill>
          <a:srgbClr val="800024"/>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170" tIns="217170" rIns="217170" bIns="217170" numCol="1" spcCol="1270" anchor="ctr" anchorCtr="0">
          <a:noAutofit/>
        </a:bodyPr>
        <a:lstStyle/>
        <a:p>
          <a:pPr marL="0" lvl="0" indent="0" algn="ctr" defTabSz="2533650">
            <a:lnSpc>
              <a:spcPct val="90000"/>
            </a:lnSpc>
            <a:spcBef>
              <a:spcPct val="0"/>
            </a:spcBef>
            <a:spcAft>
              <a:spcPct val="35000"/>
            </a:spcAft>
            <a:buNone/>
          </a:pPr>
          <a:endParaRPr lang="lv-LV" sz="5700" kern="1200" dirty="0">
            <a:latin typeface="Verdana" panose="020B0604030504040204" pitchFamily="34" charset="0"/>
            <a:ea typeface="Verdana" panose="020B0604030504040204" pitchFamily="34" charset="0"/>
          </a:endParaRPr>
        </a:p>
      </dsp:txBody>
      <dsp:txXfrm>
        <a:off x="2897418" y="473727"/>
        <a:ext cx="2634016" cy="1580410"/>
      </dsp:txXfrm>
    </dsp:sp>
    <dsp:sp modelId="{0B3FED2C-B031-4B6D-9D12-32F8CE813E44}">
      <dsp:nvSpPr>
        <dsp:cNvPr id="0" name=""/>
        <dsp:cNvSpPr/>
      </dsp:nvSpPr>
      <dsp:spPr>
        <a:xfrm>
          <a:off x="5794837" y="473727"/>
          <a:ext cx="2634016" cy="1580410"/>
        </a:xfrm>
        <a:prstGeom prst="rect">
          <a:avLst/>
        </a:prstGeom>
        <a:solidFill>
          <a:srgbClr val="800024"/>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170" tIns="217170" rIns="217170" bIns="217170" numCol="1" spcCol="1270" anchor="ctr" anchorCtr="0">
          <a:noAutofit/>
        </a:bodyPr>
        <a:lstStyle/>
        <a:p>
          <a:pPr marL="0" lvl="0" indent="0" algn="ctr" defTabSz="2533650">
            <a:lnSpc>
              <a:spcPct val="90000"/>
            </a:lnSpc>
            <a:spcBef>
              <a:spcPct val="0"/>
            </a:spcBef>
            <a:spcAft>
              <a:spcPct val="35000"/>
            </a:spcAft>
            <a:buNone/>
          </a:pPr>
          <a:endParaRPr lang="lv-LV" sz="5700" kern="1200" dirty="0">
            <a:latin typeface="Verdana" panose="020B0604030504040204" pitchFamily="34" charset="0"/>
            <a:ea typeface="Verdana" panose="020B0604030504040204" pitchFamily="34" charset="0"/>
          </a:endParaRPr>
        </a:p>
      </dsp:txBody>
      <dsp:txXfrm>
        <a:off x="5794837" y="473727"/>
        <a:ext cx="2634016" cy="1580410"/>
      </dsp:txXfrm>
    </dsp:sp>
    <dsp:sp modelId="{0D36605E-7DD3-495D-AF92-D449F67D1459}">
      <dsp:nvSpPr>
        <dsp:cNvPr id="0" name=""/>
        <dsp:cNvSpPr/>
      </dsp:nvSpPr>
      <dsp:spPr>
        <a:xfrm>
          <a:off x="0" y="2317539"/>
          <a:ext cx="2634016" cy="1580410"/>
        </a:xfrm>
        <a:prstGeom prst="rect">
          <a:avLst/>
        </a:prstGeom>
        <a:solidFill>
          <a:srgbClr val="800024"/>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980" tIns="220980" rIns="220980" bIns="220980" numCol="1" spcCol="1270" anchor="ctr" anchorCtr="0">
          <a:noAutofit/>
        </a:bodyPr>
        <a:lstStyle/>
        <a:p>
          <a:pPr marL="0" lvl="0" indent="0" algn="ctr" defTabSz="2578100">
            <a:lnSpc>
              <a:spcPct val="90000"/>
            </a:lnSpc>
            <a:spcBef>
              <a:spcPct val="0"/>
            </a:spcBef>
            <a:spcAft>
              <a:spcPct val="35000"/>
            </a:spcAft>
            <a:buNone/>
          </a:pPr>
          <a:endParaRPr lang="lv-LV" sz="5800" kern="1200" dirty="0">
            <a:latin typeface="Urdu Typesetting" panose="020B0604020202020204" pitchFamily="66" charset="-78"/>
            <a:ea typeface="Verdana" panose="020B0604030504040204" pitchFamily="34" charset="0"/>
            <a:cs typeface="Urdu Typesetting" panose="020B0604020202020204" pitchFamily="66" charset="-78"/>
          </a:endParaRPr>
        </a:p>
      </dsp:txBody>
      <dsp:txXfrm>
        <a:off x="0" y="2317539"/>
        <a:ext cx="2634016" cy="1580410"/>
      </dsp:txXfrm>
    </dsp:sp>
    <dsp:sp modelId="{39E5910C-763A-421E-ACFA-BF54B7B66C18}">
      <dsp:nvSpPr>
        <dsp:cNvPr id="0" name=""/>
        <dsp:cNvSpPr/>
      </dsp:nvSpPr>
      <dsp:spPr>
        <a:xfrm>
          <a:off x="2897418" y="2317539"/>
          <a:ext cx="2634016" cy="1580410"/>
        </a:xfrm>
        <a:prstGeom prst="rect">
          <a:avLst/>
        </a:prstGeom>
        <a:solidFill>
          <a:srgbClr val="800024"/>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170" tIns="217170" rIns="217170" bIns="217170" numCol="1" spcCol="1270" anchor="ctr" anchorCtr="0">
          <a:noAutofit/>
        </a:bodyPr>
        <a:lstStyle/>
        <a:p>
          <a:pPr marL="0" lvl="0" indent="0" algn="ctr" defTabSz="2533650">
            <a:lnSpc>
              <a:spcPct val="90000"/>
            </a:lnSpc>
            <a:spcBef>
              <a:spcPct val="0"/>
            </a:spcBef>
            <a:spcAft>
              <a:spcPct val="35000"/>
            </a:spcAft>
            <a:buNone/>
          </a:pPr>
          <a:endParaRPr lang="lv-LV" sz="5700" kern="1200" dirty="0">
            <a:latin typeface="Verdana" panose="020B0604030504040204" pitchFamily="34" charset="0"/>
            <a:ea typeface="Verdana" panose="020B0604030504040204" pitchFamily="34" charset="0"/>
          </a:endParaRPr>
        </a:p>
      </dsp:txBody>
      <dsp:txXfrm>
        <a:off x="2897418" y="2317539"/>
        <a:ext cx="2634016" cy="1580410"/>
      </dsp:txXfrm>
    </dsp:sp>
    <dsp:sp modelId="{69F337AE-96F2-4929-AFBF-3C05B751C3F0}">
      <dsp:nvSpPr>
        <dsp:cNvPr id="0" name=""/>
        <dsp:cNvSpPr/>
      </dsp:nvSpPr>
      <dsp:spPr>
        <a:xfrm>
          <a:off x="5794837" y="2317539"/>
          <a:ext cx="2634016" cy="1580410"/>
        </a:xfrm>
        <a:prstGeom prst="rect">
          <a:avLst/>
        </a:prstGeom>
        <a:solidFill>
          <a:srgbClr val="800024"/>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170" tIns="217170" rIns="217170" bIns="217170" numCol="1" spcCol="1270" anchor="ctr" anchorCtr="0">
          <a:noAutofit/>
        </a:bodyPr>
        <a:lstStyle/>
        <a:p>
          <a:pPr marL="0" lvl="0" indent="0" algn="ctr" defTabSz="2533650">
            <a:lnSpc>
              <a:spcPct val="90000"/>
            </a:lnSpc>
            <a:spcBef>
              <a:spcPct val="0"/>
            </a:spcBef>
            <a:spcAft>
              <a:spcPct val="35000"/>
            </a:spcAft>
            <a:buNone/>
          </a:pPr>
          <a:endParaRPr lang="lv-LV" sz="5700" kern="1200" dirty="0">
            <a:latin typeface="Verdana" panose="020B0604030504040204" pitchFamily="34" charset="0"/>
            <a:ea typeface="Verdana" panose="020B0604030504040204" pitchFamily="34" charset="0"/>
          </a:endParaRPr>
        </a:p>
      </dsp:txBody>
      <dsp:txXfrm>
        <a:off x="5794837" y="2317539"/>
        <a:ext cx="2634016" cy="158041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C8ED52D-6C0D-4C20-8E45-C08555F8DB1F}">
      <dsp:nvSpPr>
        <dsp:cNvPr id="0" name=""/>
        <dsp:cNvSpPr/>
      </dsp:nvSpPr>
      <dsp:spPr>
        <a:xfrm>
          <a:off x="0" y="473727"/>
          <a:ext cx="2634016" cy="1580410"/>
        </a:xfrm>
        <a:prstGeom prst="rect">
          <a:avLst/>
        </a:prstGeom>
        <a:solidFill>
          <a:srgbClr val="800024"/>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170" tIns="217170" rIns="217170" bIns="217170" numCol="1" spcCol="1270" anchor="ctr" anchorCtr="0">
          <a:noAutofit/>
        </a:bodyPr>
        <a:lstStyle/>
        <a:p>
          <a:pPr marL="0" lvl="0" indent="0" algn="ctr" defTabSz="2533650">
            <a:lnSpc>
              <a:spcPct val="90000"/>
            </a:lnSpc>
            <a:spcBef>
              <a:spcPct val="0"/>
            </a:spcBef>
            <a:spcAft>
              <a:spcPct val="35000"/>
            </a:spcAft>
            <a:buNone/>
          </a:pPr>
          <a:endParaRPr lang="lv-LV" sz="5700" kern="1200" dirty="0">
            <a:latin typeface="Verdana" panose="020B0604030504040204" pitchFamily="34" charset="0"/>
            <a:ea typeface="Verdana" panose="020B0604030504040204" pitchFamily="34" charset="0"/>
            <a:cs typeface="Urdu Typesetting" panose="03020402040406030203" pitchFamily="66" charset="-78"/>
          </a:endParaRPr>
        </a:p>
      </dsp:txBody>
      <dsp:txXfrm>
        <a:off x="0" y="473727"/>
        <a:ext cx="2634016" cy="1580410"/>
      </dsp:txXfrm>
    </dsp:sp>
    <dsp:sp modelId="{C1E861DA-E51F-4484-B4DF-F375B853F3E2}">
      <dsp:nvSpPr>
        <dsp:cNvPr id="0" name=""/>
        <dsp:cNvSpPr/>
      </dsp:nvSpPr>
      <dsp:spPr>
        <a:xfrm>
          <a:off x="2897418" y="473727"/>
          <a:ext cx="2634016" cy="1580410"/>
        </a:xfrm>
        <a:prstGeom prst="rect">
          <a:avLst/>
        </a:prstGeom>
        <a:solidFill>
          <a:srgbClr val="800024"/>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170" tIns="217170" rIns="217170" bIns="217170" numCol="1" spcCol="1270" anchor="ctr" anchorCtr="0">
          <a:noAutofit/>
        </a:bodyPr>
        <a:lstStyle/>
        <a:p>
          <a:pPr marL="0" lvl="0" indent="0" algn="ctr" defTabSz="2533650">
            <a:lnSpc>
              <a:spcPct val="90000"/>
            </a:lnSpc>
            <a:spcBef>
              <a:spcPct val="0"/>
            </a:spcBef>
            <a:spcAft>
              <a:spcPct val="35000"/>
            </a:spcAft>
            <a:buNone/>
          </a:pPr>
          <a:endParaRPr lang="lv-LV" sz="5700" kern="1200" dirty="0">
            <a:latin typeface="Verdana" panose="020B0604030504040204" pitchFamily="34" charset="0"/>
            <a:ea typeface="Verdana" panose="020B0604030504040204" pitchFamily="34" charset="0"/>
          </a:endParaRPr>
        </a:p>
      </dsp:txBody>
      <dsp:txXfrm>
        <a:off x="2897418" y="473727"/>
        <a:ext cx="2634016" cy="1580410"/>
      </dsp:txXfrm>
    </dsp:sp>
    <dsp:sp modelId="{0B3FED2C-B031-4B6D-9D12-32F8CE813E44}">
      <dsp:nvSpPr>
        <dsp:cNvPr id="0" name=""/>
        <dsp:cNvSpPr/>
      </dsp:nvSpPr>
      <dsp:spPr>
        <a:xfrm>
          <a:off x="5794837" y="473727"/>
          <a:ext cx="2634016" cy="1580410"/>
        </a:xfrm>
        <a:prstGeom prst="rect">
          <a:avLst/>
        </a:prstGeom>
        <a:solidFill>
          <a:srgbClr val="800024"/>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170" tIns="217170" rIns="217170" bIns="217170" numCol="1" spcCol="1270" anchor="ctr" anchorCtr="0">
          <a:noAutofit/>
        </a:bodyPr>
        <a:lstStyle/>
        <a:p>
          <a:pPr marL="0" lvl="0" indent="0" algn="ctr" defTabSz="2533650">
            <a:lnSpc>
              <a:spcPct val="90000"/>
            </a:lnSpc>
            <a:spcBef>
              <a:spcPct val="0"/>
            </a:spcBef>
            <a:spcAft>
              <a:spcPct val="35000"/>
            </a:spcAft>
            <a:buNone/>
          </a:pPr>
          <a:endParaRPr lang="lv-LV" sz="5700" kern="1200" dirty="0">
            <a:latin typeface="Verdana" panose="020B0604030504040204" pitchFamily="34" charset="0"/>
            <a:ea typeface="Verdana" panose="020B0604030504040204" pitchFamily="34" charset="0"/>
          </a:endParaRPr>
        </a:p>
      </dsp:txBody>
      <dsp:txXfrm>
        <a:off x="5794837" y="473727"/>
        <a:ext cx="2634016" cy="1580410"/>
      </dsp:txXfrm>
    </dsp:sp>
    <dsp:sp modelId="{0D36605E-7DD3-495D-AF92-D449F67D1459}">
      <dsp:nvSpPr>
        <dsp:cNvPr id="0" name=""/>
        <dsp:cNvSpPr/>
      </dsp:nvSpPr>
      <dsp:spPr>
        <a:xfrm>
          <a:off x="0" y="2317539"/>
          <a:ext cx="2634016" cy="1580410"/>
        </a:xfrm>
        <a:prstGeom prst="rect">
          <a:avLst/>
        </a:prstGeom>
        <a:solidFill>
          <a:srgbClr val="800024"/>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980" tIns="220980" rIns="220980" bIns="220980" numCol="1" spcCol="1270" anchor="ctr" anchorCtr="0">
          <a:noAutofit/>
        </a:bodyPr>
        <a:lstStyle/>
        <a:p>
          <a:pPr marL="0" lvl="0" indent="0" algn="ctr" defTabSz="2578100">
            <a:lnSpc>
              <a:spcPct val="90000"/>
            </a:lnSpc>
            <a:spcBef>
              <a:spcPct val="0"/>
            </a:spcBef>
            <a:spcAft>
              <a:spcPct val="35000"/>
            </a:spcAft>
            <a:buNone/>
          </a:pPr>
          <a:endParaRPr lang="lv-LV" sz="5800" kern="1200" dirty="0">
            <a:latin typeface="Urdu Typesetting" panose="020B0604020202020204" pitchFamily="66" charset="-78"/>
            <a:ea typeface="Verdana" panose="020B0604030504040204" pitchFamily="34" charset="0"/>
            <a:cs typeface="Urdu Typesetting" panose="020B0604020202020204" pitchFamily="66" charset="-78"/>
          </a:endParaRPr>
        </a:p>
      </dsp:txBody>
      <dsp:txXfrm>
        <a:off x="0" y="2317539"/>
        <a:ext cx="2634016" cy="1580410"/>
      </dsp:txXfrm>
    </dsp:sp>
    <dsp:sp modelId="{39E5910C-763A-421E-ACFA-BF54B7B66C18}">
      <dsp:nvSpPr>
        <dsp:cNvPr id="0" name=""/>
        <dsp:cNvSpPr/>
      </dsp:nvSpPr>
      <dsp:spPr>
        <a:xfrm>
          <a:off x="2897418" y="2317539"/>
          <a:ext cx="2634016" cy="1580410"/>
        </a:xfrm>
        <a:prstGeom prst="rect">
          <a:avLst/>
        </a:prstGeom>
        <a:solidFill>
          <a:srgbClr val="800024"/>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170" tIns="217170" rIns="217170" bIns="217170" numCol="1" spcCol="1270" anchor="ctr" anchorCtr="0">
          <a:noAutofit/>
        </a:bodyPr>
        <a:lstStyle/>
        <a:p>
          <a:pPr marL="0" lvl="0" indent="0" algn="ctr" defTabSz="2533650">
            <a:lnSpc>
              <a:spcPct val="90000"/>
            </a:lnSpc>
            <a:spcBef>
              <a:spcPct val="0"/>
            </a:spcBef>
            <a:spcAft>
              <a:spcPct val="35000"/>
            </a:spcAft>
            <a:buNone/>
          </a:pPr>
          <a:endParaRPr lang="lv-LV" sz="5700" kern="1200" dirty="0">
            <a:latin typeface="Verdana" panose="020B0604030504040204" pitchFamily="34" charset="0"/>
            <a:ea typeface="Verdana" panose="020B0604030504040204" pitchFamily="34" charset="0"/>
          </a:endParaRPr>
        </a:p>
      </dsp:txBody>
      <dsp:txXfrm>
        <a:off x="2897418" y="2317539"/>
        <a:ext cx="2634016" cy="1580410"/>
      </dsp:txXfrm>
    </dsp:sp>
    <dsp:sp modelId="{69F337AE-96F2-4929-AFBF-3C05B751C3F0}">
      <dsp:nvSpPr>
        <dsp:cNvPr id="0" name=""/>
        <dsp:cNvSpPr/>
      </dsp:nvSpPr>
      <dsp:spPr>
        <a:xfrm>
          <a:off x="5794837" y="2317539"/>
          <a:ext cx="2634016" cy="1580410"/>
        </a:xfrm>
        <a:prstGeom prst="rect">
          <a:avLst/>
        </a:prstGeom>
        <a:solidFill>
          <a:srgbClr val="800024"/>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170" tIns="217170" rIns="217170" bIns="217170" numCol="1" spcCol="1270" anchor="ctr" anchorCtr="0">
          <a:noAutofit/>
        </a:bodyPr>
        <a:lstStyle/>
        <a:p>
          <a:pPr marL="0" lvl="0" indent="0" algn="ctr" defTabSz="2533650">
            <a:lnSpc>
              <a:spcPct val="90000"/>
            </a:lnSpc>
            <a:spcBef>
              <a:spcPct val="0"/>
            </a:spcBef>
            <a:spcAft>
              <a:spcPct val="35000"/>
            </a:spcAft>
            <a:buNone/>
          </a:pPr>
          <a:endParaRPr lang="lv-LV" sz="5700" kern="1200" dirty="0">
            <a:latin typeface="Verdana" panose="020B0604030504040204" pitchFamily="34" charset="0"/>
            <a:ea typeface="Verdana" panose="020B0604030504040204" pitchFamily="34" charset="0"/>
          </a:endParaRPr>
        </a:p>
      </dsp:txBody>
      <dsp:txXfrm>
        <a:off x="5794837" y="2317539"/>
        <a:ext cx="2634016" cy="158041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637BC00-F8D3-4B3C-80C1-2E8835BE40E6}">
      <dsp:nvSpPr>
        <dsp:cNvPr id="0" name=""/>
        <dsp:cNvSpPr/>
      </dsp:nvSpPr>
      <dsp:spPr>
        <a:xfrm>
          <a:off x="3671344" y="2360113"/>
          <a:ext cx="1456778" cy="1418504"/>
        </a:xfrm>
        <a:prstGeom prst="ellipse">
          <a:avLst/>
        </a:prstGeom>
        <a:solidFill>
          <a:schemeClr val="lt1">
            <a:hueOff val="0"/>
            <a:satOff val="0"/>
            <a:lumOff val="0"/>
            <a:alphaOff val="0"/>
          </a:schemeClr>
        </a:solid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lv-LV" sz="1400" b="1" kern="1200"/>
            <a:t>Darbības jomas</a:t>
          </a:r>
        </a:p>
      </dsp:txBody>
      <dsp:txXfrm>
        <a:off x="3884684" y="2567848"/>
        <a:ext cx="1030098" cy="1003034"/>
      </dsp:txXfrm>
    </dsp:sp>
    <dsp:sp modelId="{F97878C0-E4DC-4409-8CA3-8C0E63589897}">
      <dsp:nvSpPr>
        <dsp:cNvPr id="0" name=""/>
        <dsp:cNvSpPr/>
      </dsp:nvSpPr>
      <dsp:spPr>
        <a:xfrm rot="16236108">
          <a:off x="4175247" y="1472546"/>
          <a:ext cx="640143" cy="539190"/>
        </a:xfrm>
        <a:prstGeom prst="rightArrow">
          <a:avLst>
            <a:gd name="adj1" fmla="val 60000"/>
            <a:gd name="adj2" fmla="val 50000"/>
          </a:avLst>
        </a:prstGeom>
        <a:solidFill>
          <a:srgbClr val="800024"/>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311150">
            <a:lnSpc>
              <a:spcPct val="90000"/>
            </a:lnSpc>
            <a:spcBef>
              <a:spcPct val="0"/>
            </a:spcBef>
            <a:spcAft>
              <a:spcPct val="35000"/>
            </a:spcAft>
            <a:buNone/>
          </a:pPr>
          <a:endParaRPr lang="lv-LV" sz="700" kern="1200"/>
        </a:p>
      </dsp:txBody>
      <dsp:txXfrm>
        <a:off x="4255276" y="1661258"/>
        <a:ext cx="478386" cy="323514"/>
      </dsp:txXfrm>
    </dsp:sp>
    <dsp:sp modelId="{883F699C-5448-40DF-BDC8-8F356EF8E23C}">
      <dsp:nvSpPr>
        <dsp:cNvPr id="0" name=""/>
        <dsp:cNvSpPr/>
      </dsp:nvSpPr>
      <dsp:spPr>
        <a:xfrm>
          <a:off x="3644205" y="150670"/>
          <a:ext cx="1561850" cy="1001739"/>
        </a:xfrm>
        <a:prstGeom prst="ellipse">
          <a:avLst/>
        </a:prstGeom>
        <a:solidFill>
          <a:schemeClr val="lt1">
            <a:hueOff val="0"/>
            <a:satOff val="0"/>
            <a:lumOff val="0"/>
            <a:alphaOff val="0"/>
          </a:schemeClr>
        </a:solid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lv-LV" sz="1400" b="0" i="0" u="none" kern="1200"/>
            <a:t>Pilsoniskā sabiedrība</a:t>
          </a:r>
          <a:endParaRPr lang="lv-LV" sz="1400" kern="1200"/>
        </a:p>
      </dsp:txBody>
      <dsp:txXfrm>
        <a:off x="3872933" y="297371"/>
        <a:ext cx="1104394" cy="708337"/>
      </dsp:txXfrm>
    </dsp:sp>
    <dsp:sp modelId="{CCB29FA7-4B65-4B1D-BB3C-DD8D7352902E}">
      <dsp:nvSpPr>
        <dsp:cNvPr id="0" name=""/>
        <dsp:cNvSpPr/>
      </dsp:nvSpPr>
      <dsp:spPr>
        <a:xfrm rot="18623796">
          <a:off x="4997939" y="1800733"/>
          <a:ext cx="603601" cy="539190"/>
        </a:xfrm>
        <a:prstGeom prst="rightArrow">
          <a:avLst>
            <a:gd name="adj1" fmla="val 60000"/>
            <a:gd name="adj2" fmla="val 50000"/>
          </a:avLst>
        </a:prstGeom>
        <a:solidFill>
          <a:srgbClr val="800024"/>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311150">
            <a:lnSpc>
              <a:spcPct val="90000"/>
            </a:lnSpc>
            <a:spcBef>
              <a:spcPct val="0"/>
            </a:spcBef>
            <a:spcAft>
              <a:spcPct val="35000"/>
            </a:spcAft>
            <a:buNone/>
          </a:pPr>
          <a:endParaRPr lang="lv-LV" sz="700" kern="1200"/>
        </a:p>
      </dsp:txBody>
      <dsp:txXfrm>
        <a:off x="5026402" y="1970166"/>
        <a:ext cx="441844" cy="323514"/>
      </dsp:txXfrm>
    </dsp:sp>
    <dsp:sp modelId="{DACC524C-A598-4266-8E9E-8B691C46A10F}">
      <dsp:nvSpPr>
        <dsp:cNvPr id="0" name=""/>
        <dsp:cNvSpPr/>
      </dsp:nvSpPr>
      <dsp:spPr>
        <a:xfrm>
          <a:off x="5195744" y="715379"/>
          <a:ext cx="1561850" cy="1001739"/>
        </a:xfrm>
        <a:prstGeom prst="ellipse">
          <a:avLst/>
        </a:prstGeom>
        <a:solidFill>
          <a:schemeClr val="lt1">
            <a:hueOff val="0"/>
            <a:satOff val="0"/>
            <a:lumOff val="0"/>
            <a:alphaOff val="0"/>
          </a:schemeClr>
        </a:solid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lv-LV" sz="1400" b="0" i="0" u="none" kern="1200"/>
            <a:t>Mazākum-tautības</a:t>
          </a:r>
          <a:endParaRPr lang="lv-LV" sz="1400" kern="1200"/>
        </a:p>
      </dsp:txBody>
      <dsp:txXfrm>
        <a:off x="5424472" y="862080"/>
        <a:ext cx="1104394" cy="708337"/>
      </dsp:txXfrm>
    </dsp:sp>
    <dsp:sp modelId="{79355472-D249-47B0-94B0-4985A2E098C0}">
      <dsp:nvSpPr>
        <dsp:cNvPr id="0" name=""/>
        <dsp:cNvSpPr/>
      </dsp:nvSpPr>
      <dsp:spPr>
        <a:xfrm rot="21000804">
          <a:off x="5375855" y="2563549"/>
          <a:ext cx="490002" cy="539190"/>
        </a:xfrm>
        <a:prstGeom prst="rightArrow">
          <a:avLst>
            <a:gd name="adj1" fmla="val 60000"/>
            <a:gd name="adj2" fmla="val 50000"/>
          </a:avLst>
        </a:prstGeom>
        <a:solidFill>
          <a:srgbClr val="800024"/>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311150">
            <a:lnSpc>
              <a:spcPct val="90000"/>
            </a:lnSpc>
            <a:spcBef>
              <a:spcPct val="0"/>
            </a:spcBef>
            <a:spcAft>
              <a:spcPct val="35000"/>
            </a:spcAft>
            <a:buNone/>
          </a:pPr>
          <a:endParaRPr lang="lv-LV" sz="700" kern="1200"/>
        </a:p>
      </dsp:txBody>
      <dsp:txXfrm>
        <a:off x="5376969" y="2684133"/>
        <a:ext cx="343001" cy="323514"/>
      </dsp:txXfrm>
    </dsp:sp>
    <dsp:sp modelId="{708F5DFF-5498-4016-9E9B-3E1E331B9ABD}">
      <dsp:nvSpPr>
        <dsp:cNvPr id="0" name=""/>
        <dsp:cNvSpPr/>
      </dsp:nvSpPr>
      <dsp:spPr>
        <a:xfrm>
          <a:off x="5999157" y="2149350"/>
          <a:ext cx="1561850" cy="1001739"/>
        </a:xfrm>
        <a:prstGeom prst="ellipse">
          <a:avLst/>
        </a:prstGeom>
        <a:solidFill>
          <a:schemeClr val="lt1">
            <a:hueOff val="0"/>
            <a:satOff val="0"/>
            <a:lumOff val="0"/>
            <a:alphaOff val="0"/>
          </a:schemeClr>
        </a:solid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lv-LV" sz="1400" b="0" i="0" u="none" kern="1200"/>
            <a:t>Ģimenes</a:t>
          </a:r>
          <a:endParaRPr lang="lv-LV" sz="1400" kern="1200"/>
        </a:p>
      </dsp:txBody>
      <dsp:txXfrm>
        <a:off x="6227885" y="2296051"/>
        <a:ext cx="1104394" cy="708337"/>
      </dsp:txXfrm>
    </dsp:sp>
    <dsp:sp modelId="{013E962A-BEDE-461F-9B03-9355FFC6FEEE}">
      <dsp:nvSpPr>
        <dsp:cNvPr id="0" name=""/>
        <dsp:cNvSpPr/>
      </dsp:nvSpPr>
      <dsp:spPr>
        <a:xfrm rot="1797684">
          <a:off x="5254650" y="3376552"/>
          <a:ext cx="542035" cy="539190"/>
        </a:xfrm>
        <a:prstGeom prst="rightArrow">
          <a:avLst>
            <a:gd name="adj1" fmla="val 60000"/>
            <a:gd name="adj2" fmla="val 50000"/>
          </a:avLst>
        </a:prstGeom>
        <a:solidFill>
          <a:srgbClr val="800024"/>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311150">
            <a:lnSpc>
              <a:spcPct val="90000"/>
            </a:lnSpc>
            <a:spcBef>
              <a:spcPct val="0"/>
            </a:spcBef>
            <a:spcAft>
              <a:spcPct val="35000"/>
            </a:spcAft>
            <a:buNone/>
          </a:pPr>
          <a:endParaRPr lang="lv-LV" sz="700" kern="1200"/>
        </a:p>
      </dsp:txBody>
      <dsp:txXfrm>
        <a:off x="5265458" y="3443998"/>
        <a:ext cx="380278" cy="323514"/>
      </dsp:txXfrm>
    </dsp:sp>
    <dsp:sp modelId="{17D9CD8E-D6E4-4262-AEFB-92200B5FADFE}">
      <dsp:nvSpPr>
        <dsp:cNvPr id="0" name=""/>
        <dsp:cNvSpPr/>
      </dsp:nvSpPr>
      <dsp:spPr>
        <a:xfrm>
          <a:off x="5712445" y="3775377"/>
          <a:ext cx="1561850" cy="1001739"/>
        </a:xfrm>
        <a:prstGeom prst="ellipse">
          <a:avLst/>
        </a:prstGeom>
        <a:solidFill>
          <a:schemeClr val="lt1">
            <a:hueOff val="0"/>
            <a:satOff val="0"/>
            <a:lumOff val="0"/>
            <a:alphaOff val="0"/>
          </a:schemeClr>
        </a:solid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lv-LV" sz="1400" b="0" i="0" u="none" kern="1200"/>
            <a:t>Diaspora</a:t>
          </a:r>
          <a:endParaRPr lang="lv-LV" sz="1400" kern="1200"/>
        </a:p>
      </dsp:txBody>
      <dsp:txXfrm>
        <a:off x="5941173" y="3922078"/>
        <a:ext cx="1104394" cy="708337"/>
      </dsp:txXfrm>
    </dsp:sp>
    <dsp:sp modelId="{338BF914-DD5B-447E-B12E-39896E42DA2E}">
      <dsp:nvSpPr>
        <dsp:cNvPr id="0" name=""/>
        <dsp:cNvSpPr/>
      </dsp:nvSpPr>
      <dsp:spPr>
        <a:xfrm rot="3994908">
          <a:off x="4677538" y="3955525"/>
          <a:ext cx="636514" cy="539190"/>
        </a:xfrm>
        <a:prstGeom prst="rightArrow">
          <a:avLst>
            <a:gd name="adj1" fmla="val 60000"/>
            <a:gd name="adj2" fmla="val 50000"/>
          </a:avLst>
        </a:prstGeom>
        <a:solidFill>
          <a:srgbClr val="800024"/>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311150">
            <a:lnSpc>
              <a:spcPct val="90000"/>
            </a:lnSpc>
            <a:spcBef>
              <a:spcPct val="0"/>
            </a:spcBef>
            <a:spcAft>
              <a:spcPct val="35000"/>
            </a:spcAft>
            <a:buNone/>
          </a:pPr>
          <a:endParaRPr lang="lv-LV" sz="700" kern="1200"/>
        </a:p>
      </dsp:txBody>
      <dsp:txXfrm>
        <a:off x="4726272" y="3989147"/>
        <a:ext cx="474757" cy="323514"/>
      </dsp:txXfrm>
    </dsp:sp>
    <dsp:sp modelId="{1C45EC9B-1CC5-4AA8-AF76-D12209875D24}">
      <dsp:nvSpPr>
        <dsp:cNvPr id="0" name=""/>
        <dsp:cNvSpPr/>
      </dsp:nvSpPr>
      <dsp:spPr>
        <a:xfrm>
          <a:off x="4542519" y="4808547"/>
          <a:ext cx="1654832" cy="1001739"/>
        </a:xfrm>
        <a:prstGeom prst="ellipse">
          <a:avLst/>
        </a:prstGeom>
        <a:solidFill>
          <a:schemeClr val="lt1">
            <a:hueOff val="0"/>
            <a:satOff val="0"/>
            <a:lumOff val="0"/>
            <a:alphaOff val="0"/>
          </a:schemeClr>
        </a:solid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lv-LV" sz="1400" b="0" i="0" u="none" kern="1200"/>
            <a:t>Sociāli </a:t>
          </a:r>
          <a:r>
            <a:rPr lang="lv-LV" sz="1300" b="0" i="0" u="none" kern="1200"/>
            <a:t>neaizsargātie</a:t>
          </a:r>
          <a:endParaRPr lang="lv-LV" sz="1300" kern="1200"/>
        </a:p>
      </dsp:txBody>
      <dsp:txXfrm>
        <a:off x="4784864" y="4955248"/>
        <a:ext cx="1170142" cy="708337"/>
      </dsp:txXfrm>
    </dsp:sp>
    <dsp:sp modelId="{10C21A6C-EB4F-4454-95A5-048928741861}">
      <dsp:nvSpPr>
        <dsp:cNvPr id="0" name=""/>
        <dsp:cNvSpPr/>
      </dsp:nvSpPr>
      <dsp:spPr>
        <a:xfrm rot="6595644">
          <a:off x="3728764" y="3975419"/>
          <a:ext cx="626632" cy="539190"/>
        </a:xfrm>
        <a:prstGeom prst="rightArrow">
          <a:avLst>
            <a:gd name="adj1" fmla="val 60000"/>
            <a:gd name="adj2" fmla="val 50000"/>
          </a:avLst>
        </a:prstGeom>
        <a:solidFill>
          <a:srgbClr val="800024"/>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311150">
            <a:lnSpc>
              <a:spcPct val="90000"/>
            </a:lnSpc>
            <a:spcBef>
              <a:spcPct val="0"/>
            </a:spcBef>
            <a:spcAft>
              <a:spcPct val="35000"/>
            </a:spcAft>
            <a:buNone/>
          </a:pPr>
          <a:endParaRPr lang="lv-LV" sz="700" kern="1200"/>
        </a:p>
      </dsp:txBody>
      <dsp:txXfrm rot="10800000">
        <a:off x="3837208" y="4007221"/>
        <a:ext cx="464875" cy="323514"/>
      </dsp:txXfrm>
    </dsp:sp>
    <dsp:sp modelId="{F2043D8B-D86D-4755-A9B4-818370BBFCEA}">
      <dsp:nvSpPr>
        <dsp:cNvPr id="0" name=""/>
        <dsp:cNvSpPr/>
      </dsp:nvSpPr>
      <dsp:spPr>
        <a:xfrm>
          <a:off x="2796507" y="4836688"/>
          <a:ext cx="1561850" cy="1001739"/>
        </a:xfrm>
        <a:prstGeom prst="ellipse">
          <a:avLst/>
        </a:prstGeom>
        <a:solidFill>
          <a:schemeClr val="lt1">
            <a:hueOff val="0"/>
            <a:satOff val="0"/>
            <a:lumOff val="0"/>
            <a:alphaOff val="0"/>
          </a:schemeClr>
        </a:solid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lv-LV" sz="1400" b="0" i="0" u="none" kern="1200"/>
            <a:t>Patvēruma meklētāji</a:t>
          </a:r>
          <a:endParaRPr lang="lv-LV" sz="1400" kern="1200"/>
        </a:p>
      </dsp:txBody>
      <dsp:txXfrm>
        <a:off x="3025235" y="4983389"/>
        <a:ext cx="1104394" cy="708337"/>
      </dsp:txXfrm>
    </dsp:sp>
    <dsp:sp modelId="{4C453EC8-9E29-4943-8E51-ED72E1421FFC}">
      <dsp:nvSpPr>
        <dsp:cNvPr id="0" name=""/>
        <dsp:cNvSpPr/>
      </dsp:nvSpPr>
      <dsp:spPr>
        <a:xfrm rot="8997684">
          <a:off x="3076612" y="3408947"/>
          <a:ext cx="539272" cy="539190"/>
        </a:xfrm>
        <a:prstGeom prst="rightArrow">
          <a:avLst>
            <a:gd name="adj1" fmla="val 60000"/>
            <a:gd name="adj2" fmla="val 50000"/>
          </a:avLst>
        </a:prstGeom>
        <a:solidFill>
          <a:srgbClr val="800024"/>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311150">
            <a:lnSpc>
              <a:spcPct val="90000"/>
            </a:lnSpc>
            <a:spcBef>
              <a:spcPct val="0"/>
            </a:spcBef>
            <a:spcAft>
              <a:spcPct val="35000"/>
            </a:spcAft>
            <a:buNone/>
          </a:pPr>
          <a:endParaRPr lang="lv-LV" sz="700" kern="1200"/>
        </a:p>
      </dsp:txBody>
      <dsp:txXfrm rot="10800000">
        <a:off x="3227506" y="3476299"/>
        <a:ext cx="377515" cy="323514"/>
      </dsp:txXfrm>
    </dsp:sp>
    <dsp:sp modelId="{925A858E-D0F0-45B8-A62A-675E7370EF16}">
      <dsp:nvSpPr>
        <dsp:cNvPr id="0" name=""/>
        <dsp:cNvSpPr/>
      </dsp:nvSpPr>
      <dsp:spPr>
        <a:xfrm>
          <a:off x="1531690" y="3775370"/>
          <a:ext cx="1561850" cy="1001739"/>
        </a:xfrm>
        <a:prstGeom prst="ellipse">
          <a:avLst/>
        </a:prstGeom>
        <a:solidFill>
          <a:schemeClr val="lt1">
            <a:hueOff val="0"/>
            <a:satOff val="0"/>
            <a:lumOff val="0"/>
            <a:alphaOff val="0"/>
          </a:schemeClr>
        </a:solid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lv-LV" sz="1400" b="0" i="0" u="none" kern="1200"/>
            <a:t>Mediju atbalsts</a:t>
          </a:r>
          <a:endParaRPr lang="lv-LV" sz="1400" kern="1200"/>
        </a:p>
      </dsp:txBody>
      <dsp:txXfrm>
        <a:off x="1760418" y="3922071"/>
        <a:ext cx="1104394" cy="708337"/>
      </dsp:txXfrm>
    </dsp:sp>
    <dsp:sp modelId="{B705AC19-84E8-4D9F-B4C0-65401BF84028}">
      <dsp:nvSpPr>
        <dsp:cNvPr id="0" name=""/>
        <dsp:cNvSpPr/>
      </dsp:nvSpPr>
      <dsp:spPr>
        <a:xfrm rot="11412120">
          <a:off x="3078002" y="2561503"/>
          <a:ext cx="475792" cy="539190"/>
        </a:xfrm>
        <a:prstGeom prst="rightArrow">
          <a:avLst>
            <a:gd name="adj1" fmla="val 60000"/>
            <a:gd name="adj2" fmla="val 50000"/>
          </a:avLst>
        </a:prstGeom>
        <a:solidFill>
          <a:srgbClr val="800024"/>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311150">
            <a:lnSpc>
              <a:spcPct val="90000"/>
            </a:lnSpc>
            <a:spcBef>
              <a:spcPct val="0"/>
            </a:spcBef>
            <a:spcAft>
              <a:spcPct val="35000"/>
            </a:spcAft>
            <a:buNone/>
          </a:pPr>
          <a:endParaRPr lang="lv-LV" sz="700" kern="1200"/>
        </a:p>
      </dsp:txBody>
      <dsp:txXfrm rot="10800000">
        <a:off x="3219612" y="2681982"/>
        <a:ext cx="333054" cy="323514"/>
      </dsp:txXfrm>
    </dsp:sp>
    <dsp:sp modelId="{59A7D7E9-94D0-4D53-9715-9AC457EFC5BC}">
      <dsp:nvSpPr>
        <dsp:cNvPr id="0" name=""/>
        <dsp:cNvSpPr/>
      </dsp:nvSpPr>
      <dsp:spPr>
        <a:xfrm>
          <a:off x="1267134" y="2145278"/>
          <a:ext cx="1561850" cy="1001739"/>
        </a:xfrm>
        <a:prstGeom prst="ellipse">
          <a:avLst/>
        </a:prstGeom>
        <a:solidFill>
          <a:schemeClr val="lt1">
            <a:hueOff val="0"/>
            <a:satOff val="0"/>
            <a:lumOff val="0"/>
            <a:alphaOff val="0"/>
          </a:schemeClr>
        </a:solid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lv-LV" sz="1400" b="0" i="0" u="none" kern="1200"/>
            <a:t>Dažādības </a:t>
          </a:r>
          <a:r>
            <a:rPr lang="lv-LV" sz="1300" b="0" i="0" u="none" kern="1200"/>
            <a:t>veicināšana</a:t>
          </a:r>
          <a:endParaRPr lang="lv-LV" sz="1300" kern="1200"/>
        </a:p>
      </dsp:txBody>
      <dsp:txXfrm>
        <a:off x="1495862" y="2291979"/>
        <a:ext cx="1104394" cy="708337"/>
      </dsp:txXfrm>
    </dsp:sp>
    <dsp:sp modelId="{6F28DBB2-60E4-44DD-892C-96CE5CE49D89}">
      <dsp:nvSpPr>
        <dsp:cNvPr id="0" name=""/>
        <dsp:cNvSpPr/>
      </dsp:nvSpPr>
      <dsp:spPr>
        <a:xfrm rot="13831608">
          <a:off x="3382949" y="1798600"/>
          <a:ext cx="588358" cy="539190"/>
        </a:xfrm>
        <a:prstGeom prst="rightArrow">
          <a:avLst>
            <a:gd name="adj1" fmla="val 60000"/>
            <a:gd name="adj2" fmla="val 50000"/>
          </a:avLst>
        </a:prstGeom>
        <a:solidFill>
          <a:srgbClr val="800024"/>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311150">
            <a:lnSpc>
              <a:spcPct val="90000"/>
            </a:lnSpc>
            <a:spcBef>
              <a:spcPct val="0"/>
            </a:spcBef>
            <a:spcAft>
              <a:spcPct val="35000"/>
            </a:spcAft>
            <a:buNone/>
          </a:pPr>
          <a:endParaRPr lang="lv-LV" sz="700" kern="1200"/>
        </a:p>
      </dsp:txBody>
      <dsp:txXfrm rot="10800000">
        <a:off x="3515243" y="1968870"/>
        <a:ext cx="426601" cy="323514"/>
      </dsp:txXfrm>
    </dsp:sp>
    <dsp:sp modelId="{FA2399AF-FF03-4E9F-8887-316EC43D90FE}">
      <dsp:nvSpPr>
        <dsp:cNvPr id="0" name=""/>
        <dsp:cNvSpPr/>
      </dsp:nvSpPr>
      <dsp:spPr>
        <a:xfrm>
          <a:off x="2092672" y="715379"/>
          <a:ext cx="1561850" cy="1001739"/>
        </a:xfrm>
        <a:prstGeom prst="ellipse">
          <a:avLst/>
        </a:prstGeom>
        <a:solidFill>
          <a:schemeClr val="lt1">
            <a:hueOff val="0"/>
            <a:satOff val="0"/>
            <a:lumOff val="0"/>
            <a:alphaOff val="0"/>
          </a:schemeClr>
        </a:solid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lv-LV" sz="1400" kern="1200"/>
            <a:t>Sociālās inovācijas</a:t>
          </a:r>
        </a:p>
      </dsp:txBody>
      <dsp:txXfrm>
        <a:off x="2321400" y="862080"/>
        <a:ext cx="1104394" cy="70833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7AED174-0BE2-4D2D-8F0A-FC0FACA1B335}">
      <dsp:nvSpPr>
        <dsp:cNvPr id="0" name=""/>
        <dsp:cNvSpPr/>
      </dsp:nvSpPr>
      <dsp:spPr>
        <a:xfrm>
          <a:off x="1745" y="2039104"/>
          <a:ext cx="3274119" cy="1637059"/>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lv-LV" sz="1600" b="0" kern="1200" dirty="0"/>
            <a:t>Sniegt </a:t>
          </a:r>
          <a:r>
            <a:rPr lang="lv-LV" sz="1600" kern="1200" dirty="0"/>
            <a:t>rezultātu novērtējumu un regulāru pilsoniskās sabiedrības attīstības monitoringu</a:t>
          </a:r>
        </a:p>
      </dsp:txBody>
      <dsp:txXfrm>
        <a:off x="1745" y="2039104"/>
        <a:ext cx="3274119" cy="1637059"/>
      </dsp:txXfrm>
    </dsp:sp>
    <dsp:sp modelId="{891F9B39-82F3-44F0-94DE-15D48EE31F48}">
      <dsp:nvSpPr>
        <dsp:cNvPr id="0" name=""/>
        <dsp:cNvSpPr/>
      </dsp:nvSpPr>
      <dsp:spPr>
        <a:xfrm>
          <a:off x="3963430" y="2039104"/>
          <a:ext cx="3274119" cy="1637059"/>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rtl="0">
            <a:lnSpc>
              <a:spcPct val="90000"/>
            </a:lnSpc>
            <a:spcBef>
              <a:spcPct val="0"/>
            </a:spcBef>
            <a:spcAft>
              <a:spcPct val="35000"/>
            </a:spcAft>
            <a:buNone/>
          </a:pPr>
          <a:r>
            <a:rPr lang="lv-LV" sz="1600" kern="1200" dirty="0"/>
            <a:t>Mērīt «NVO fonda» pieprasījumu un nepieciešamību </a:t>
          </a:r>
          <a:r>
            <a:rPr lang="lv-LV" sz="1600" b="1" kern="1200" dirty="0"/>
            <a:t>laicīgi </a:t>
          </a:r>
        </a:p>
        <a:p>
          <a:pPr marL="0" lvl="0" indent="0" algn="ctr" defTabSz="711200" rtl="0">
            <a:lnSpc>
              <a:spcPct val="90000"/>
            </a:lnSpc>
            <a:spcBef>
              <a:spcPct val="0"/>
            </a:spcBef>
            <a:spcAft>
              <a:spcPct val="35000"/>
            </a:spcAft>
            <a:buNone/>
          </a:pPr>
          <a:r>
            <a:rPr lang="lv-LV" sz="1600" b="1" kern="1200" dirty="0"/>
            <a:t>novērst šķēršļus</a:t>
          </a:r>
          <a:r>
            <a:rPr lang="lv-LV" sz="1600" kern="1200" dirty="0"/>
            <a:t> programmas konkursa nosacījumos</a:t>
          </a:r>
          <a:endParaRPr lang="lv-LV" sz="1600" b="1" kern="1200" dirty="0">
            <a:latin typeface="Verdana"/>
          </a:endParaRPr>
        </a:p>
      </dsp:txBody>
      <dsp:txXfrm>
        <a:off x="3963430" y="2039104"/>
        <a:ext cx="3274119" cy="163705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82C859E-90B9-4BDE-B7E4-A83728CB4020}">
      <dsp:nvSpPr>
        <dsp:cNvPr id="0" name=""/>
        <dsp:cNvSpPr/>
      </dsp:nvSpPr>
      <dsp:spPr>
        <a:xfrm>
          <a:off x="0" y="0"/>
          <a:ext cx="3226448" cy="2385133"/>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lv-LV" sz="2000" b="0" kern="1200" dirty="0">
              <a:latin typeface="Arial" panose="020B0604020202020204" pitchFamily="34" charset="0"/>
              <a:cs typeface="Arial" panose="020B0604020202020204" pitchFamily="34" charset="0"/>
            </a:rPr>
            <a:t>Izaicinājums: izteikti liela konkurence makroprojektu konkursā, salīdzinoši mazāka mikro </a:t>
          </a:r>
          <a:endParaRPr lang="lv-LV" sz="2000" b="0" kern="1200" dirty="0">
            <a:latin typeface="Verdana" panose="020B0604030504040204" pitchFamily="34" charset="0"/>
            <a:ea typeface="Verdana" panose="020B0604030504040204" pitchFamily="34" charset="0"/>
            <a:cs typeface="+mn-lt"/>
          </a:endParaRPr>
        </a:p>
      </dsp:txBody>
      <dsp:txXfrm>
        <a:off x="0" y="0"/>
        <a:ext cx="3226448" cy="2385133"/>
      </dsp:txXfrm>
    </dsp:sp>
    <dsp:sp modelId="{A1FD16D0-D967-4904-9923-85F50C0E79C8}">
      <dsp:nvSpPr>
        <dsp:cNvPr id="0" name=""/>
        <dsp:cNvSpPr/>
      </dsp:nvSpPr>
      <dsp:spPr>
        <a:xfrm>
          <a:off x="3360825" y="0"/>
          <a:ext cx="3226448" cy="2385133"/>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lv-LV" sz="2000" b="0" kern="1200">
              <a:latin typeface="Arial" panose="020B0604020202020204" pitchFamily="34" charset="0"/>
              <a:cs typeface="Arial" panose="020B0604020202020204" pitchFamily="34" charset="0"/>
            </a:rPr>
            <a:t>Mērķis: līdzsvarot atbalstīto projektu īpatsvaru makro un mikro projektu jomā</a:t>
          </a:r>
          <a:endParaRPr lang="lv-LV" sz="2000" b="0" kern="1200" dirty="0">
            <a:latin typeface="Verdana" panose="020B0604030504040204" pitchFamily="34" charset="0"/>
            <a:ea typeface="Verdana" panose="020B0604030504040204" pitchFamily="34" charset="0"/>
            <a:cs typeface="+mn-lt"/>
          </a:endParaRPr>
        </a:p>
      </dsp:txBody>
      <dsp:txXfrm>
        <a:off x="3360825" y="0"/>
        <a:ext cx="3226448" cy="2385133"/>
      </dsp:txXfrm>
    </dsp:sp>
    <dsp:sp modelId="{5DD56DEF-140C-4502-9F32-2966A62A79A2}">
      <dsp:nvSpPr>
        <dsp:cNvPr id="0" name=""/>
        <dsp:cNvSpPr/>
      </dsp:nvSpPr>
      <dsp:spPr>
        <a:xfrm>
          <a:off x="6768063" y="0"/>
          <a:ext cx="3226448" cy="2385133"/>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lv-LV" sz="2000" b="0" kern="1200" dirty="0">
              <a:solidFill>
                <a:srgbClr val="7C9396"/>
              </a:solidFill>
              <a:latin typeface="Arial" panose="020B0604020202020204" pitchFamily="34" charset="0"/>
              <a:cs typeface="Arial" panose="020B0604020202020204" pitchFamily="34" charset="0"/>
            </a:rPr>
            <a:t>Risinājums: kāpināt pieejamo finansējumu makro projektiem, mainot piešķiramās maksimālās summas apmēru vai sekmējot lielāku konkurenci mikro projektiem</a:t>
          </a:r>
          <a:endParaRPr lang="lv-LV" sz="2000" b="0" kern="1200" dirty="0">
            <a:solidFill>
              <a:srgbClr val="7C9396"/>
            </a:solidFill>
            <a:latin typeface="Verdana" panose="020B0604030504040204" pitchFamily="34" charset="0"/>
            <a:ea typeface="Verdana" panose="020B0604030504040204" pitchFamily="34" charset="0"/>
            <a:cs typeface="+mn-lt"/>
          </a:endParaRPr>
        </a:p>
      </dsp:txBody>
      <dsp:txXfrm>
        <a:off x="6768063" y="0"/>
        <a:ext cx="3226448" cy="2385133"/>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82C859E-90B9-4BDE-B7E4-A83728CB4020}">
      <dsp:nvSpPr>
        <dsp:cNvPr id="0" name=""/>
        <dsp:cNvSpPr/>
      </dsp:nvSpPr>
      <dsp:spPr>
        <a:xfrm>
          <a:off x="23143" y="461162"/>
          <a:ext cx="3151982" cy="1377662"/>
        </a:xfrm>
        <a:prstGeom prst="rect">
          <a:avLst/>
        </a:prstGeom>
        <a:solidFill>
          <a:srgbClr val="7C9396"/>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lv-LV" sz="2800" b="1" kern="1200" dirty="0">
              <a:solidFill>
                <a:schemeClr val="bg1"/>
              </a:solidFill>
              <a:latin typeface="Verdana"/>
              <a:ea typeface="+mn-lt"/>
              <a:cs typeface="+mn-lt"/>
            </a:rPr>
            <a:t>2022.gadā</a:t>
          </a:r>
          <a:endParaRPr lang="lv-LV" sz="2800" kern="1200" dirty="0">
            <a:solidFill>
              <a:schemeClr val="bg1"/>
            </a:solidFill>
            <a:latin typeface="Verdana"/>
            <a:ea typeface="+mn-lt"/>
            <a:cs typeface="+mn-lt"/>
          </a:endParaRPr>
        </a:p>
      </dsp:txBody>
      <dsp:txXfrm>
        <a:off x="23143" y="461162"/>
        <a:ext cx="3151982" cy="1377662"/>
      </dsp:txXfrm>
    </dsp:sp>
    <dsp:sp modelId="{4F5E4CDB-DE51-45D3-8FA6-DA683C2025A9}">
      <dsp:nvSpPr>
        <dsp:cNvPr id="0" name=""/>
        <dsp:cNvSpPr/>
      </dsp:nvSpPr>
      <dsp:spPr>
        <a:xfrm>
          <a:off x="3365591" y="461162"/>
          <a:ext cx="3151982" cy="1377662"/>
        </a:xfrm>
        <a:prstGeom prst="rect">
          <a:avLst/>
        </a:prstGeom>
        <a:solidFill>
          <a:schemeClr val="accent2"/>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lv-LV" sz="2000" kern="1200" dirty="0">
              <a:solidFill>
                <a:schemeClr val="bg1"/>
              </a:solidFill>
              <a:latin typeface="Verdana"/>
              <a:ea typeface="+mn-lt"/>
              <a:cs typeface="+mn-lt"/>
            </a:rPr>
            <a:t>MIKRO 20%</a:t>
          </a:r>
        </a:p>
        <a:p>
          <a:pPr marL="0" lvl="0" indent="0" algn="ctr" defTabSz="889000">
            <a:lnSpc>
              <a:spcPct val="90000"/>
            </a:lnSpc>
            <a:spcBef>
              <a:spcPct val="0"/>
            </a:spcBef>
            <a:spcAft>
              <a:spcPct val="35000"/>
            </a:spcAft>
            <a:buNone/>
          </a:pPr>
          <a:r>
            <a:rPr lang="lv-LV" sz="2000" kern="1200" dirty="0">
              <a:solidFill>
                <a:schemeClr val="bg1"/>
              </a:solidFill>
              <a:latin typeface="Verdana"/>
              <a:ea typeface="+mn-lt"/>
              <a:cs typeface="+mn-lt"/>
            </a:rPr>
            <a:t>MAKRO 80% </a:t>
          </a:r>
          <a:endParaRPr lang="lv-LV" sz="2000" kern="1200" dirty="0">
            <a:solidFill>
              <a:schemeClr val="bg1"/>
            </a:solidFill>
            <a:latin typeface="Verdana" panose="020B0604030504040204" pitchFamily="34" charset="0"/>
            <a:ea typeface="Verdana" panose="020B0604030504040204" pitchFamily="34" charset="0"/>
            <a:cs typeface="+mn-lt"/>
          </a:endParaRPr>
        </a:p>
      </dsp:txBody>
      <dsp:txXfrm>
        <a:off x="3365591" y="461162"/>
        <a:ext cx="3151982" cy="1377662"/>
      </dsp:txXfrm>
    </dsp:sp>
    <dsp:sp modelId="{B20FE097-981F-45CD-9B55-501E99619A47}">
      <dsp:nvSpPr>
        <dsp:cNvPr id="0" name=""/>
        <dsp:cNvSpPr/>
      </dsp:nvSpPr>
      <dsp:spPr>
        <a:xfrm>
          <a:off x="6683469" y="452636"/>
          <a:ext cx="3338220" cy="1375331"/>
        </a:xfrm>
        <a:prstGeom prst="rect">
          <a:avLst/>
        </a:prstGeom>
        <a:solidFill>
          <a:schemeClr val="accent2"/>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lv-LV" sz="2000" kern="1200" dirty="0">
              <a:solidFill>
                <a:schemeClr val="bg1"/>
              </a:solidFill>
              <a:latin typeface="Verdana"/>
              <a:ea typeface="+mn-lt"/>
              <a:cs typeface="+mn-lt"/>
            </a:rPr>
            <a:t>MIKRO 2 000–10 000</a:t>
          </a:r>
        </a:p>
        <a:p>
          <a:pPr marL="0" lvl="0" indent="0" algn="ctr" defTabSz="889000">
            <a:lnSpc>
              <a:spcPct val="90000"/>
            </a:lnSpc>
            <a:spcBef>
              <a:spcPct val="0"/>
            </a:spcBef>
            <a:spcAft>
              <a:spcPct val="35000"/>
            </a:spcAft>
            <a:buNone/>
          </a:pPr>
          <a:r>
            <a:rPr lang="lv-LV" sz="2000" kern="1200" dirty="0">
              <a:solidFill>
                <a:schemeClr val="bg1"/>
              </a:solidFill>
              <a:latin typeface="Verdana"/>
              <a:ea typeface="+mn-lt"/>
              <a:cs typeface="+mn-lt"/>
            </a:rPr>
            <a:t>MAKRO 10 001–33 000</a:t>
          </a:r>
          <a:endParaRPr lang="lv-LV" sz="2000" kern="1200" dirty="0">
            <a:solidFill>
              <a:schemeClr val="bg1"/>
            </a:solidFill>
            <a:latin typeface="Verdana" panose="020B0604030504040204" pitchFamily="34" charset="0"/>
            <a:ea typeface="Verdana" panose="020B0604030504040204" pitchFamily="34" charset="0"/>
            <a:cs typeface="+mn-lt"/>
          </a:endParaRPr>
        </a:p>
      </dsp:txBody>
      <dsp:txXfrm>
        <a:off x="6683469" y="452636"/>
        <a:ext cx="3338220" cy="1375331"/>
      </dsp:txXfrm>
    </dsp:sp>
    <dsp:sp modelId="{28387250-01B8-407F-B706-095F2C8D2FD0}">
      <dsp:nvSpPr>
        <dsp:cNvPr id="0" name=""/>
        <dsp:cNvSpPr/>
      </dsp:nvSpPr>
      <dsp:spPr>
        <a:xfrm>
          <a:off x="23143" y="2029291"/>
          <a:ext cx="3151982" cy="1377662"/>
        </a:xfrm>
        <a:prstGeom prst="rect">
          <a:avLst/>
        </a:prstGeom>
        <a:solidFill>
          <a:srgbClr val="7C9396"/>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lv-LV" sz="2800" b="1" kern="1200" dirty="0">
              <a:solidFill>
                <a:schemeClr val="bg1"/>
              </a:solidFill>
              <a:latin typeface="Verdana"/>
              <a:ea typeface="+mn-lt"/>
              <a:cs typeface="+mn-lt"/>
            </a:rPr>
            <a:t>2021.gadā</a:t>
          </a:r>
          <a:endParaRPr lang="lv-LV" sz="2800" kern="1200" dirty="0">
            <a:solidFill>
              <a:schemeClr val="bg1"/>
            </a:solidFill>
            <a:latin typeface="Verdana"/>
            <a:ea typeface="+mn-lt"/>
            <a:cs typeface="+mn-lt"/>
          </a:endParaRPr>
        </a:p>
      </dsp:txBody>
      <dsp:txXfrm>
        <a:off x="23143" y="2029291"/>
        <a:ext cx="3151982" cy="1377662"/>
      </dsp:txXfrm>
    </dsp:sp>
    <dsp:sp modelId="{FEEB9167-2836-4F17-BE12-7EFEC5910F75}">
      <dsp:nvSpPr>
        <dsp:cNvPr id="0" name=""/>
        <dsp:cNvSpPr/>
      </dsp:nvSpPr>
      <dsp:spPr>
        <a:xfrm>
          <a:off x="3365591" y="2029291"/>
          <a:ext cx="3151982" cy="1377662"/>
        </a:xfrm>
        <a:prstGeom prst="rect">
          <a:avLst/>
        </a:prstGeom>
        <a:solidFill>
          <a:schemeClr val="accent2"/>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lv-LV" sz="2000" kern="1200" dirty="0">
              <a:solidFill>
                <a:schemeClr val="bg1"/>
              </a:solidFill>
              <a:latin typeface="Verdana"/>
              <a:ea typeface="+mn-lt"/>
              <a:cs typeface="+mn-lt"/>
            </a:rPr>
            <a:t>MIKRO 25%</a:t>
          </a:r>
        </a:p>
        <a:p>
          <a:pPr marL="0" lvl="0" indent="0" algn="ctr" defTabSz="889000">
            <a:lnSpc>
              <a:spcPct val="90000"/>
            </a:lnSpc>
            <a:spcBef>
              <a:spcPct val="0"/>
            </a:spcBef>
            <a:spcAft>
              <a:spcPct val="35000"/>
            </a:spcAft>
            <a:buNone/>
          </a:pPr>
          <a:r>
            <a:rPr lang="lv-LV" sz="2000" kern="1200" dirty="0">
              <a:solidFill>
                <a:schemeClr val="bg1"/>
              </a:solidFill>
              <a:latin typeface="Verdana"/>
              <a:ea typeface="+mn-lt"/>
              <a:cs typeface="+mn-lt"/>
            </a:rPr>
            <a:t>MAKRO 75% </a:t>
          </a:r>
          <a:endParaRPr lang="lv-LV" sz="2000" kern="1200" dirty="0">
            <a:solidFill>
              <a:schemeClr val="bg1"/>
            </a:solidFill>
            <a:latin typeface="Verdana" panose="020B0604030504040204" pitchFamily="34" charset="0"/>
            <a:ea typeface="Verdana" panose="020B0604030504040204" pitchFamily="34" charset="0"/>
            <a:cs typeface="+mn-lt"/>
          </a:endParaRPr>
        </a:p>
      </dsp:txBody>
      <dsp:txXfrm>
        <a:off x="3365591" y="2029291"/>
        <a:ext cx="3151982" cy="1377662"/>
      </dsp:txXfrm>
    </dsp:sp>
    <dsp:sp modelId="{0A89F6D3-182A-411C-A8F9-8B7AD4411BBC}">
      <dsp:nvSpPr>
        <dsp:cNvPr id="0" name=""/>
        <dsp:cNvSpPr/>
      </dsp:nvSpPr>
      <dsp:spPr>
        <a:xfrm>
          <a:off x="6655890" y="2021520"/>
          <a:ext cx="3338220" cy="1375331"/>
        </a:xfrm>
        <a:prstGeom prst="rect">
          <a:avLst/>
        </a:prstGeom>
        <a:solidFill>
          <a:schemeClr val="accent2"/>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lv-LV" sz="2000" kern="1200" dirty="0">
              <a:solidFill>
                <a:schemeClr val="bg1"/>
              </a:solidFill>
              <a:latin typeface="Verdana"/>
              <a:ea typeface="+mn-lt"/>
              <a:cs typeface="+mn-lt"/>
            </a:rPr>
            <a:t>MIKRO 2 000–7 000</a:t>
          </a:r>
        </a:p>
        <a:p>
          <a:pPr marL="0" lvl="0" indent="0" algn="ctr" defTabSz="889000">
            <a:lnSpc>
              <a:spcPct val="90000"/>
            </a:lnSpc>
            <a:spcBef>
              <a:spcPct val="0"/>
            </a:spcBef>
            <a:spcAft>
              <a:spcPct val="35000"/>
            </a:spcAft>
            <a:buNone/>
          </a:pPr>
          <a:r>
            <a:rPr lang="lv-LV" sz="2000" kern="1200" dirty="0">
              <a:solidFill>
                <a:schemeClr val="bg1"/>
              </a:solidFill>
              <a:latin typeface="Verdana"/>
              <a:ea typeface="+mn-lt"/>
              <a:cs typeface="+mn-lt"/>
            </a:rPr>
            <a:t>MAKRO 7 001–30 000</a:t>
          </a:r>
          <a:endParaRPr lang="lv-LV" sz="2000" kern="1200" dirty="0">
            <a:solidFill>
              <a:schemeClr val="bg1"/>
            </a:solidFill>
            <a:latin typeface="Verdana" panose="020B0604030504040204" pitchFamily="34" charset="0"/>
            <a:ea typeface="Verdana" panose="020B0604030504040204" pitchFamily="34" charset="0"/>
            <a:cs typeface="+mn-lt"/>
          </a:endParaRPr>
        </a:p>
      </dsp:txBody>
      <dsp:txXfrm>
        <a:off x="6655890" y="2021520"/>
        <a:ext cx="3338220" cy="1375331"/>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0D9F473-54F6-4AA3-9D8B-CEA420E1EA33}">
      <dsp:nvSpPr>
        <dsp:cNvPr id="0" name=""/>
        <dsp:cNvSpPr/>
      </dsp:nvSpPr>
      <dsp:spPr>
        <a:xfrm>
          <a:off x="736" y="315816"/>
          <a:ext cx="2874212" cy="1724527"/>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AU" sz="1800" kern="1200" dirty="0" err="1"/>
            <a:t>Latvijā</a:t>
          </a:r>
          <a:r>
            <a:rPr lang="en-AU" sz="1800" kern="1200" dirty="0"/>
            <a:t> </a:t>
          </a:r>
          <a:r>
            <a:rPr lang="en-AU" sz="1800" kern="1200" dirty="0" err="1"/>
            <a:t>darbojas</a:t>
          </a:r>
          <a:r>
            <a:rPr lang="en-AU" sz="1800" kern="1200" dirty="0"/>
            <a:t> 1000 </a:t>
          </a:r>
          <a:r>
            <a:rPr lang="lv-LV" sz="1800" kern="1200" dirty="0"/>
            <a:t>NVO</a:t>
          </a:r>
          <a:r>
            <a:rPr lang="en-AU" sz="1800" kern="1200" dirty="0"/>
            <a:t>, k</a:t>
          </a:r>
          <a:r>
            <a:rPr lang="lv-LV" sz="1800" b="0" kern="1200" dirty="0"/>
            <a:t>as tieši vai netieši darbojas pilsoniskās sabiedrības un līdzdalības jomā</a:t>
          </a:r>
        </a:p>
      </dsp:txBody>
      <dsp:txXfrm>
        <a:off x="736" y="315816"/>
        <a:ext cx="2874212" cy="1724527"/>
      </dsp:txXfrm>
    </dsp:sp>
    <dsp:sp modelId="{E6BFD992-290E-4A81-9686-47CFA88DD2CD}">
      <dsp:nvSpPr>
        <dsp:cNvPr id="0" name=""/>
        <dsp:cNvSpPr/>
      </dsp:nvSpPr>
      <dsp:spPr>
        <a:xfrm>
          <a:off x="3162371" y="315816"/>
          <a:ext cx="2874212" cy="1724527"/>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lv-LV" sz="1800" kern="1200" dirty="0"/>
            <a:t>No tām projektu pieteikumus iesniegušas 49% NVO</a:t>
          </a:r>
        </a:p>
      </dsp:txBody>
      <dsp:txXfrm>
        <a:off x="3162371" y="315816"/>
        <a:ext cx="2874212" cy="1724527"/>
      </dsp:txXfrm>
    </dsp:sp>
    <dsp:sp modelId="{43980C2F-F09E-4D80-B881-87FA9D3B9D20}">
      <dsp:nvSpPr>
        <dsp:cNvPr id="0" name=""/>
        <dsp:cNvSpPr/>
      </dsp:nvSpPr>
      <dsp:spPr>
        <a:xfrm>
          <a:off x="736" y="2327765"/>
          <a:ext cx="2874212" cy="1724527"/>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lv-LV" sz="1600" kern="1200" dirty="0"/>
            <a:t>Atbalstītas 19% unikālo NVO, kuru skaits ar katru gadu pieaug </a:t>
          </a:r>
        </a:p>
        <a:p>
          <a:pPr marL="0" lvl="0" indent="0" algn="ctr" defTabSz="711200">
            <a:lnSpc>
              <a:spcPct val="90000"/>
            </a:lnSpc>
            <a:spcBef>
              <a:spcPct val="0"/>
            </a:spcBef>
            <a:spcAft>
              <a:spcPct val="35000"/>
            </a:spcAft>
            <a:buNone/>
          </a:pPr>
          <a:r>
            <a:rPr lang="lv-LV" sz="1200" kern="1200" dirty="0"/>
            <a:t>2018.gadā – 31; 2021.gadā - 86</a:t>
          </a:r>
        </a:p>
      </dsp:txBody>
      <dsp:txXfrm>
        <a:off x="736" y="2327765"/>
        <a:ext cx="2874212" cy="1724527"/>
      </dsp:txXfrm>
    </dsp:sp>
    <dsp:sp modelId="{4F4BE012-C75A-4C85-9CE2-BD38803324EA}">
      <dsp:nvSpPr>
        <dsp:cNvPr id="0" name=""/>
        <dsp:cNvSpPr/>
      </dsp:nvSpPr>
      <dsp:spPr>
        <a:xfrm>
          <a:off x="3162371" y="2327765"/>
          <a:ext cx="2874212" cy="1724527"/>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lv-LV" sz="1600" kern="1200" dirty="0"/>
            <a:t>No unikālajām organizācijām:</a:t>
          </a:r>
        </a:p>
        <a:p>
          <a:pPr marL="0" lvl="0" indent="0" algn="ctr" defTabSz="711200">
            <a:lnSpc>
              <a:spcPct val="90000"/>
            </a:lnSpc>
            <a:spcBef>
              <a:spcPct val="0"/>
            </a:spcBef>
            <a:spcAft>
              <a:spcPct val="35000"/>
            </a:spcAft>
            <a:buNone/>
          </a:pPr>
          <a:r>
            <a:rPr lang="lv-LV" sz="1200" kern="1200" dirty="0"/>
            <a:t>64% atbalstītas vismaz 1 reizi, </a:t>
          </a:r>
        </a:p>
        <a:p>
          <a:pPr marL="0" lvl="0" indent="0" algn="ctr" defTabSz="711200">
            <a:lnSpc>
              <a:spcPct val="90000"/>
            </a:lnSpc>
            <a:spcBef>
              <a:spcPct val="0"/>
            </a:spcBef>
            <a:spcAft>
              <a:spcPct val="35000"/>
            </a:spcAft>
            <a:buNone/>
          </a:pPr>
          <a:r>
            <a:rPr lang="lv-LV" sz="1200" kern="1200" dirty="0"/>
            <a:t>36% </a:t>
          </a:r>
          <a:r>
            <a:rPr lang="lv-LV" sz="1200" b="0" kern="1200" dirty="0"/>
            <a:t>ir atbalstītas vairākas reizes </a:t>
          </a:r>
        </a:p>
      </dsp:txBody>
      <dsp:txXfrm>
        <a:off x="3162371" y="2327765"/>
        <a:ext cx="2874212" cy="1724527"/>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0A612B7-519A-4120-BC9E-811147A14109}">
      <dsp:nvSpPr>
        <dsp:cNvPr id="0" name=""/>
        <dsp:cNvSpPr/>
      </dsp:nvSpPr>
      <dsp:spPr>
        <a:xfrm>
          <a:off x="948381" y="2490"/>
          <a:ext cx="2595098" cy="1557059"/>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lv-LV" sz="1600" b="0" kern="1200" dirty="0"/>
            <a:t>Darbs notiek regulāri katru dienu </a:t>
          </a:r>
        </a:p>
        <a:p>
          <a:pPr marL="0" lvl="0" indent="0" algn="ctr" defTabSz="711200">
            <a:lnSpc>
              <a:spcPct val="90000"/>
            </a:lnSpc>
            <a:spcBef>
              <a:spcPct val="0"/>
            </a:spcBef>
            <a:spcAft>
              <a:spcPct val="35000"/>
            </a:spcAft>
            <a:buNone/>
          </a:pPr>
          <a:r>
            <a:rPr lang="lv-LV" sz="1200" b="1" kern="1200" dirty="0"/>
            <a:t>(30%)</a:t>
          </a:r>
        </a:p>
      </dsp:txBody>
      <dsp:txXfrm>
        <a:off x="948381" y="2490"/>
        <a:ext cx="2595098" cy="1557059"/>
      </dsp:txXfrm>
    </dsp:sp>
    <dsp:sp modelId="{C2FF895E-8FD4-4148-9E80-8CE101D0718D}">
      <dsp:nvSpPr>
        <dsp:cNvPr id="0" name=""/>
        <dsp:cNvSpPr/>
      </dsp:nvSpPr>
      <dsp:spPr>
        <a:xfrm>
          <a:off x="3802989" y="2490"/>
          <a:ext cx="2595098" cy="1557059"/>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lv-LV" sz="1600" b="0" kern="1200" dirty="0"/>
            <a:t>Darbību plāno vairāk nekā trīs gadus uz priekšu </a:t>
          </a:r>
        </a:p>
        <a:p>
          <a:pPr marL="0" lvl="0" indent="0" algn="ctr" defTabSz="711200">
            <a:lnSpc>
              <a:spcPct val="90000"/>
            </a:lnSpc>
            <a:spcBef>
              <a:spcPct val="0"/>
            </a:spcBef>
            <a:spcAft>
              <a:spcPct val="35000"/>
            </a:spcAft>
            <a:buNone/>
          </a:pPr>
          <a:r>
            <a:rPr lang="lv-LV" sz="1200" b="1" kern="1200" dirty="0"/>
            <a:t>(34%)</a:t>
          </a:r>
        </a:p>
      </dsp:txBody>
      <dsp:txXfrm>
        <a:off x="3802989" y="2490"/>
        <a:ext cx="2595098" cy="1557059"/>
      </dsp:txXfrm>
    </dsp:sp>
    <dsp:sp modelId="{4A2B7A3E-51A9-4338-A0BB-0AD0CC11961B}">
      <dsp:nvSpPr>
        <dsp:cNvPr id="0" name=""/>
        <dsp:cNvSpPr/>
      </dsp:nvSpPr>
      <dsp:spPr>
        <a:xfrm>
          <a:off x="6657598" y="2490"/>
          <a:ext cx="2595098" cy="1557059"/>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lv-LV" sz="1600" b="0" kern="1200" dirty="0"/>
            <a:t>Atšķirīgs darbības ilgums</a:t>
          </a:r>
        </a:p>
        <a:p>
          <a:pPr marL="0" lvl="0" indent="0" algn="ctr" defTabSz="711200">
            <a:lnSpc>
              <a:spcPct val="90000"/>
            </a:lnSpc>
            <a:spcBef>
              <a:spcPct val="0"/>
            </a:spcBef>
            <a:spcAft>
              <a:spcPct val="35000"/>
            </a:spcAft>
            <a:buNone/>
          </a:pPr>
          <a:r>
            <a:rPr lang="lv-LV" sz="1200" b="1" kern="1200" dirty="0"/>
            <a:t>(22% darbojas mazāk par 5 gadiem)</a:t>
          </a:r>
        </a:p>
      </dsp:txBody>
      <dsp:txXfrm>
        <a:off x="6657598" y="2490"/>
        <a:ext cx="2595098" cy="1557059"/>
      </dsp:txXfrm>
    </dsp:sp>
    <dsp:sp modelId="{10D5AFE4-8CCD-4146-BB72-AA058E27F61D}">
      <dsp:nvSpPr>
        <dsp:cNvPr id="0" name=""/>
        <dsp:cNvSpPr/>
      </dsp:nvSpPr>
      <dsp:spPr>
        <a:xfrm>
          <a:off x="948381" y="1819058"/>
          <a:ext cx="2595098" cy="1557059"/>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lv-LV" sz="1600" b="0" kern="1200" dirty="0"/>
            <a:t>Organizācijas ar lielāka pieredze projektu īstenošanā </a:t>
          </a:r>
        </a:p>
        <a:p>
          <a:pPr marL="0" lvl="0" indent="0" algn="ctr" defTabSz="711200">
            <a:lnSpc>
              <a:spcPct val="90000"/>
            </a:lnSpc>
            <a:spcBef>
              <a:spcPct val="0"/>
            </a:spcBef>
            <a:spcAft>
              <a:spcPct val="35000"/>
            </a:spcAft>
            <a:buNone/>
          </a:pPr>
          <a:r>
            <a:rPr lang="lv-LV" sz="1200" b="1" kern="1200" dirty="0"/>
            <a:t>(37%)</a:t>
          </a:r>
        </a:p>
      </dsp:txBody>
      <dsp:txXfrm>
        <a:off x="948381" y="1819058"/>
        <a:ext cx="2595098" cy="1557059"/>
      </dsp:txXfrm>
    </dsp:sp>
    <dsp:sp modelId="{1734FCFF-34E4-42DF-9771-FF3444C1C4E4}">
      <dsp:nvSpPr>
        <dsp:cNvPr id="0" name=""/>
        <dsp:cNvSpPr/>
      </dsp:nvSpPr>
      <dsp:spPr>
        <a:xfrm>
          <a:off x="3802989" y="1819058"/>
          <a:ext cx="2595098" cy="1557059"/>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lv-LV" sz="1600" b="0" kern="1200" dirty="0"/>
            <a:t>Organizāciju darbības mērogi ir dažādi</a:t>
          </a:r>
        </a:p>
        <a:p>
          <a:pPr marL="0" lvl="0" indent="0" algn="ctr" defTabSz="711200">
            <a:lnSpc>
              <a:spcPct val="90000"/>
            </a:lnSpc>
            <a:spcBef>
              <a:spcPct val="0"/>
            </a:spcBef>
            <a:spcAft>
              <a:spcPct val="35000"/>
            </a:spcAft>
            <a:buNone/>
          </a:pPr>
          <a:r>
            <a:rPr lang="lv-LV" sz="1200" b="1" kern="1200" dirty="0"/>
            <a:t>(54% vietēja, 29% reģionāla, 39% nacionāla, 30% starptautiska)</a:t>
          </a:r>
        </a:p>
      </dsp:txBody>
      <dsp:txXfrm>
        <a:off x="3802989" y="1819058"/>
        <a:ext cx="2595098" cy="1557059"/>
      </dsp:txXfrm>
    </dsp:sp>
    <dsp:sp modelId="{06AF6E8F-D295-4C97-BA41-3044F60DE5F5}">
      <dsp:nvSpPr>
        <dsp:cNvPr id="0" name=""/>
        <dsp:cNvSpPr/>
      </dsp:nvSpPr>
      <dsp:spPr>
        <a:xfrm>
          <a:off x="6657598" y="1819058"/>
          <a:ext cx="2595098" cy="1557059"/>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lv-LV" sz="1600" b="0" kern="1200" dirty="0"/>
            <a:t>Organizāciju projektus raksturo pieaugoša dažādība aktualizēto tēmu, aptverto mērķgrupu un iekļauto aktivitāšu aspektā</a:t>
          </a:r>
        </a:p>
      </dsp:txBody>
      <dsp:txXfrm>
        <a:off x="6657598" y="1819058"/>
        <a:ext cx="2595098" cy="1557059"/>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8.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LV"/>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532BC6C-603E-7841-9798-FE61418869CE}" type="datetimeFigureOut">
              <a:rPr lang="en-LV" smtClean="0"/>
              <a:t>02/02/2022</a:t>
            </a:fld>
            <a:endParaRPr lang="en-LV"/>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LV"/>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LV"/>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LV"/>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1D30602-8DDB-E748-B349-EB91B332399B}" type="slidenum">
              <a:rPr lang="en-LV" smtClean="0"/>
              <a:t>‹#›</a:t>
            </a:fld>
            <a:endParaRPr lang="en-LV"/>
          </a:p>
        </p:txBody>
      </p:sp>
    </p:spTree>
    <p:extLst>
      <p:ext uri="{BB962C8B-B14F-4D97-AF65-F5344CB8AC3E}">
        <p14:creationId xmlns:p14="http://schemas.microsoft.com/office/powerpoint/2010/main" val="14791253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lv-LV" b="0" i="0">
              <a:solidFill>
                <a:srgbClr val="1C1C1C"/>
              </a:solidFill>
              <a:effectLst/>
              <a:latin typeface="RobustaTLPro-Medium"/>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lv-LV" b="0" i="0">
              <a:solidFill>
                <a:srgbClr val="1C1C1C"/>
              </a:solidFill>
              <a:effectLst/>
              <a:latin typeface="RobustaTLPro-Medium"/>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lv-LV" b="0" i="0">
              <a:solidFill>
                <a:srgbClr val="1C1C1C"/>
              </a:solidFill>
              <a:effectLst/>
              <a:latin typeface="RobustaTLPro-Medium"/>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lv-LV"/>
          </a:p>
        </p:txBody>
      </p:sp>
      <p:sp>
        <p:nvSpPr>
          <p:cNvPr id="4" name="Slide Number Placeholder 3"/>
          <p:cNvSpPr>
            <a:spLocks noGrp="1"/>
          </p:cNvSpPr>
          <p:nvPr>
            <p:ph type="sldNum" sz="quarter" idx="5"/>
          </p:nvPr>
        </p:nvSpPr>
        <p:spPr/>
        <p:txBody>
          <a:bodyPr/>
          <a:lstStyle/>
          <a:p>
            <a:fld id="{61D30602-8DDB-E748-B349-EB91B332399B}" type="slidenum">
              <a:rPr lang="en-LV" smtClean="0"/>
              <a:t>2</a:t>
            </a:fld>
            <a:endParaRPr lang="en-LV"/>
          </a:p>
        </p:txBody>
      </p:sp>
    </p:spTree>
    <p:extLst>
      <p:ext uri="{BB962C8B-B14F-4D97-AF65-F5344CB8AC3E}">
        <p14:creationId xmlns:p14="http://schemas.microsoft.com/office/powerpoint/2010/main" val="17836888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endParaRPr lang="lv-LV"/>
          </a:p>
        </p:txBody>
      </p:sp>
      <p:sp>
        <p:nvSpPr>
          <p:cNvPr id="4" name="Slaida numura vietturis 3"/>
          <p:cNvSpPr>
            <a:spLocks noGrp="1"/>
          </p:cNvSpPr>
          <p:nvPr>
            <p:ph type="sldNum" sz="quarter" idx="5"/>
          </p:nvPr>
        </p:nvSpPr>
        <p:spPr/>
        <p:txBody>
          <a:bodyPr/>
          <a:lstStyle/>
          <a:p>
            <a:fld id="{61D30602-8DDB-E748-B349-EB91B332399B}" type="slidenum">
              <a:rPr lang="en-LV" smtClean="0"/>
              <a:t>5</a:t>
            </a:fld>
            <a:endParaRPr lang="en-LV"/>
          </a:p>
        </p:txBody>
      </p:sp>
    </p:spTree>
    <p:extLst>
      <p:ext uri="{BB962C8B-B14F-4D97-AF65-F5344CB8AC3E}">
        <p14:creationId xmlns:p14="http://schemas.microsoft.com/office/powerpoint/2010/main" val="21371206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pPr marL="228600" indent="-228600">
              <a:buAutoNum type="arabicParenR"/>
            </a:pPr>
            <a:r>
              <a:rPr lang="lv-LV" dirty="0"/>
              <a:t>Mainīta programmā mikro un </a:t>
            </a:r>
            <a:r>
              <a:rPr lang="lv-LV" dirty="0" err="1"/>
              <a:t>makroprojektiem</a:t>
            </a:r>
            <a:r>
              <a:rPr lang="lv-LV" dirty="0"/>
              <a:t> pieejamā finansējuma proporcija  2022.gadā MIKRO-20%/MAKRO-80% – iepriekš: 2021.gadā MIKRO-25%/MAKRO-75%; 2020.gadā MIKRO-30%/MAKRO-70%.</a:t>
            </a:r>
          </a:p>
          <a:p>
            <a:pPr marL="228600" indent="-228600">
              <a:buAutoNum type="arabicParenR"/>
            </a:pPr>
            <a:r>
              <a:rPr lang="lv-LV" dirty="0"/>
              <a:t>Palielināts </a:t>
            </a:r>
            <a:r>
              <a:rPr lang="lv-LV" dirty="0" err="1"/>
              <a:t>mikroprojektam</a:t>
            </a:r>
            <a:r>
              <a:rPr lang="lv-LV" dirty="0"/>
              <a:t> pieejamais maksimālais finansējums no 7000 EUR līdz 10 000 EUR, kas padara projekta iesniegšanu </a:t>
            </a:r>
            <a:r>
              <a:rPr lang="lv-LV" dirty="0" err="1"/>
              <a:t>mikroprojektu</a:t>
            </a:r>
            <a:r>
              <a:rPr lang="lv-LV" dirty="0"/>
              <a:t> līmenī finansiāli pievilcīgāku</a:t>
            </a:r>
          </a:p>
          <a:p>
            <a:endParaRPr lang="lv-LV" dirty="0"/>
          </a:p>
          <a:p>
            <a:r>
              <a:rPr lang="lv-LV" dirty="0"/>
              <a:t>Izmaiņas 2022.gada konkursa nolikumā nodrošināja konkurences pieaugumu </a:t>
            </a:r>
            <a:r>
              <a:rPr lang="lv-LV" dirty="0" err="1"/>
              <a:t>mikroprojektu</a:t>
            </a:r>
            <a:r>
              <a:rPr lang="lv-LV" dirty="0"/>
              <a:t> līmenī: kvalitātē atbilstošo </a:t>
            </a:r>
            <a:r>
              <a:rPr lang="lv-LV" dirty="0" err="1"/>
              <a:t>mikroprojektu</a:t>
            </a:r>
            <a:r>
              <a:rPr lang="lv-LV" dirty="0"/>
              <a:t> pieteikumu skaitam saglabājoties 50-60 projektu robežās, atbalstīt bija iespējams 2020.-2021.gadā – 50 </a:t>
            </a:r>
            <a:r>
              <a:rPr lang="lv-LV" dirty="0" err="1"/>
              <a:t>mikroprojektus</a:t>
            </a:r>
            <a:r>
              <a:rPr lang="lv-LV" dirty="0"/>
              <a:t>, bet 2022.gadā – 38 </a:t>
            </a:r>
            <a:r>
              <a:rPr lang="lv-LV" dirty="0" err="1"/>
              <a:t>mikroprojektus</a:t>
            </a:r>
            <a:r>
              <a:rPr lang="lv-LV" dirty="0"/>
              <a:t>, kas palielina konkurenci </a:t>
            </a:r>
            <a:r>
              <a:rPr lang="lv-LV" dirty="0" err="1"/>
              <a:t>mikroprojektu</a:t>
            </a:r>
            <a:r>
              <a:rPr lang="lv-LV" dirty="0"/>
              <a:t> līmenī, tuvinot to konkurencei </a:t>
            </a:r>
            <a:r>
              <a:rPr lang="lv-LV" dirty="0" err="1"/>
              <a:t>makroprojektu</a:t>
            </a:r>
            <a:r>
              <a:rPr lang="lv-LV" dirty="0"/>
              <a:t> konkursā pēdējos trīs gados. </a:t>
            </a:r>
          </a:p>
        </p:txBody>
      </p:sp>
      <p:sp>
        <p:nvSpPr>
          <p:cNvPr id="4" name="Slaida numura vietturis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1D30602-8DDB-E748-B349-EB91B332399B}" type="slidenum">
              <a:rPr kumimoji="0" lang="en-LV"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LV"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502649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dirty="0"/>
              <a:t>Panākta atbalstīto projektu īpatsvara būtiska izlīdzināšanās – no projektiem, kas konkursa vērtēšanā atzīti par kvalitatīviem </a:t>
            </a:r>
          </a:p>
          <a:p>
            <a:r>
              <a:rPr lang="lv-LV" dirty="0"/>
              <a:t>1) atbalstīti attiecīgi savās grupās 70% (51) makro un 78% (38) </a:t>
            </a:r>
            <a:r>
              <a:rPr lang="lv-LV" dirty="0" err="1"/>
              <a:t>mikroprojekti</a:t>
            </a:r>
            <a:r>
              <a:rPr lang="lv-LV" dirty="0"/>
              <a:t>;</a:t>
            </a:r>
          </a:p>
          <a:p>
            <a:r>
              <a:rPr lang="lv-LV" dirty="0"/>
              <a:t>2) Nepietiekama finansējuma dēļ noraidīti 30% (22) makro un 22% (11) </a:t>
            </a:r>
            <a:r>
              <a:rPr lang="lv-LV" dirty="0" err="1"/>
              <a:t>mikroprojekti</a:t>
            </a:r>
            <a:r>
              <a:rPr lang="lv-LV" dirty="0"/>
              <a:t>. </a:t>
            </a:r>
          </a:p>
          <a:p>
            <a:endParaRPr lang="lv-LV" dirty="0"/>
          </a:p>
          <a:p>
            <a:r>
              <a:rPr lang="lv-LV" dirty="0"/>
              <a:t>Salīdzinājumā 2021.gadā mikroprojektu konkursā konkurences praktiski nebija – atbalstu guva visi 50 kvalitātē atbilstošie mikroprojekti, turpretī makroprojektu līmenī finansējums nepietika gandrīz pusei (47%) no kvalitātē atbilstošajiem makroprojektiem – atbalstīti 39, nepietiekama finansējuma dēļ noraidīti 35 makroprojekti.</a:t>
            </a:r>
          </a:p>
          <a:p>
            <a:endParaRPr lang="lv-LV" dirty="0"/>
          </a:p>
          <a:p>
            <a:r>
              <a:rPr lang="lv-LV" b="1" dirty="0">
                <a:latin typeface="Verdana"/>
                <a:ea typeface="Verdana"/>
                <a:cs typeface="Times New Roman"/>
              </a:rPr>
              <a:t>2021.gada konkursa rezultāti liecināja, ka visi mikroprojekti, kas atbilda atbilstības un kvalitātes kritērijiem, tika apstiprināti, līdz ar to tas liecināja jau par konkurences trūkumu. Kad turpretī makroprojektos finansējuma trūkuma dēļ netika apstiprināti gandrīz puse no iesniegtajiem atbilstošiem projektiem (47%)</a:t>
            </a:r>
          </a:p>
          <a:p>
            <a:endParaRPr lang="lv-LV" b="1" dirty="0">
              <a:latin typeface="Verdana"/>
              <a:ea typeface="Verdana"/>
              <a:cs typeface="Times New Roman"/>
            </a:endParaRPr>
          </a:p>
          <a:p>
            <a:r>
              <a:rPr lang="lv-LV" b="1" dirty="0">
                <a:latin typeface="Verdana"/>
                <a:ea typeface="Verdana"/>
                <a:cs typeface="Times New Roman"/>
              </a:rPr>
              <a:t>Tā rezultātā 2022.gada NVO fondā tika palielināta makroprojektiem proporcija (no 75% uz 80%) un samazināta mikroprojektiem (no 25% uz 20%). Kā arī palielinātas vienam projektam kopējās attiecināmaš izmaksas: mikroprojektiem no 7000 uz 10000, bet makro – 30 000 uz 33 000</a:t>
            </a:r>
            <a:endParaRPr lang="lv-LV" b="1" dirty="0">
              <a:cs typeface="Times New Roman"/>
            </a:endParaRPr>
          </a:p>
          <a:p>
            <a:endParaRPr lang="lv-LV" dirty="0"/>
          </a:p>
        </p:txBody>
      </p:sp>
      <p:sp>
        <p:nvSpPr>
          <p:cNvPr id="4" name="Slide Number Placeholder 3"/>
          <p:cNvSpPr>
            <a:spLocks noGrp="1"/>
          </p:cNvSpPr>
          <p:nvPr>
            <p:ph type="sldNum" sz="quarter" idx="5"/>
          </p:nvPr>
        </p:nvSpPr>
        <p:spPr/>
        <p:txBody>
          <a:bodyPr/>
          <a:lstStyle/>
          <a:p>
            <a:fld id="{61D30602-8DDB-E748-B349-EB91B332399B}" type="slidenum">
              <a:rPr lang="en-LV" smtClean="0"/>
              <a:t>7</a:t>
            </a:fld>
            <a:endParaRPr lang="en-LV"/>
          </a:p>
        </p:txBody>
      </p:sp>
    </p:spTree>
    <p:extLst>
      <p:ext uri="{BB962C8B-B14F-4D97-AF65-F5344CB8AC3E}">
        <p14:creationId xmlns:p14="http://schemas.microsoft.com/office/powerpoint/2010/main" val="346400924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5.png"/><Relationship Id="rId1" Type="http://schemas.openxmlformats.org/officeDocument/2006/relationships/slideMaster" Target="../slideMasters/slideMaster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Layouts/_rels/slideLayout1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Master" Target="../slideMasters/slideMaster1.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Master" Target="../slideMasters/slideMaster1.xml"/><Relationship Id="rId4" Type="http://schemas.openxmlformats.org/officeDocument/2006/relationships/image" Target="../media/image10.png"/></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44380" y="4352544"/>
            <a:ext cx="8207652" cy="1239894"/>
          </a:xfrm>
          <a:noFill/>
        </p:spPr>
        <p:txBody>
          <a:bodyPr>
            <a:normAutofit/>
          </a:bodyPr>
          <a:lstStyle>
            <a:lvl1pPr marL="0" indent="0" algn="l">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endParaRPr lang="en-US" dirty="0"/>
          </a:p>
        </p:txBody>
      </p:sp>
      <p:sp>
        <p:nvSpPr>
          <p:cNvPr id="10" name="Date Placeholder 7">
            <a:extLst>
              <a:ext uri="{FF2B5EF4-FFF2-40B4-BE49-F238E27FC236}">
                <a16:creationId xmlns:a16="http://schemas.microsoft.com/office/drawing/2014/main" id="{A6CD2FBA-7F6A-7C45-9AE1-34EDBAD98BFE}"/>
              </a:ext>
            </a:extLst>
          </p:cNvPr>
          <p:cNvSpPr>
            <a:spLocks noGrp="1"/>
          </p:cNvSpPr>
          <p:nvPr>
            <p:ph type="dt" sz="half" idx="10"/>
          </p:nvPr>
        </p:nvSpPr>
        <p:spPr>
          <a:xfrm>
            <a:off x="7893286" y="6253150"/>
            <a:ext cx="2753746" cy="323968"/>
          </a:xfrm>
        </p:spPr>
        <p:txBody>
          <a:bodyPr/>
          <a:lstStyle>
            <a:lvl1pPr>
              <a:defRPr>
                <a:solidFill>
                  <a:srgbClr val="7C9396"/>
                </a:solidFill>
              </a:defRPr>
            </a:lvl1pPr>
          </a:lstStyle>
          <a:p>
            <a:r>
              <a:rPr lang="en-US"/>
              <a:t>19/05/2021</a:t>
            </a:r>
            <a:endParaRPr lang="en-LV" dirty="0"/>
          </a:p>
        </p:txBody>
      </p:sp>
      <p:sp>
        <p:nvSpPr>
          <p:cNvPr id="11" name="Footer Placeholder 8">
            <a:extLst>
              <a:ext uri="{FF2B5EF4-FFF2-40B4-BE49-F238E27FC236}">
                <a16:creationId xmlns:a16="http://schemas.microsoft.com/office/drawing/2014/main" id="{177E20F1-29C6-AB46-B9B5-C50CF791241B}"/>
              </a:ext>
            </a:extLst>
          </p:cNvPr>
          <p:cNvSpPr>
            <a:spLocks noGrp="1"/>
          </p:cNvSpPr>
          <p:nvPr>
            <p:ph type="ftr" sz="quarter" idx="11"/>
          </p:nvPr>
        </p:nvSpPr>
        <p:spPr>
          <a:xfrm>
            <a:off x="995461" y="6236208"/>
            <a:ext cx="5901189" cy="320040"/>
          </a:xfrm>
        </p:spPr>
        <p:txBody>
          <a:bodyPr/>
          <a:lstStyle>
            <a:lvl1pPr>
              <a:defRPr>
                <a:solidFill>
                  <a:schemeClr val="tx1">
                    <a:alpha val="70000"/>
                  </a:schemeClr>
                </a:solidFill>
              </a:defRPr>
            </a:lvl1pPr>
          </a:lstStyle>
          <a:p>
            <a:r>
              <a:rPr lang="en-GB"/>
              <a:t>Sabiedrības integrācijas fonds</a:t>
            </a:r>
            <a:endParaRPr lang="en-LV" dirty="0"/>
          </a:p>
        </p:txBody>
      </p:sp>
      <p:sp>
        <p:nvSpPr>
          <p:cNvPr id="12" name="Slide Number Placeholder 9">
            <a:extLst>
              <a:ext uri="{FF2B5EF4-FFF2-40B4-BE49-F238E27FC236}">
                <a16:creationId xmlns:a16="http://schemas.microsoft.com/office/drawing/2014/main" id="{A55730A0-E0D8-6743-9CD6-B19F08E10814}"/>
              </a:ext>
            </a:extLst>
          </p:cNvPr>
          <p:cNvSpPr>
            <a:spLocks noGrp="1"/>
          </p:cNvSpPr>
          <p:nvPr>
            <p:ph type="sldNum" sz="quarter" idx="12"/>
          </p:nvPr>
        </p:nvSpPr>
        <p:spPr>
          <a:xfrm>
            <a:off x="10830779" y="6232254"/>
            <a:ext cx="365760" cy="365760"/>
          </a:xfrm>
          <a:solidFill>
            <a:srgbClr val="7C9396">
              <a:alpha val="70000"/>
            </a:srgbClr>
          </a:solidFill>
        </p:spPr>
        <p:txBody>
          <a:bodyPr/>
          <a:lstStyle/>
          <a:p>
            <a:fld id="{C19BB808-219E-9441-9CD5-6E582F9AE2E3}" type="slidenum">
              <a:rPr lang="en-LV" smtClean="0"/>
              <a:t>‹#›</a:t>
            </a:fld>
            <a:endParaRPr lang="en-LV" dirty="0"/>
          </a:p>
        </p:txBody>
      </p:sp>
      <p:sp>
        <p:nvSpPr>
          <p:cNvPr id="4" name="Title 3">
            <a:extLst>
              <a:ext uri="{FF2B5EF4-FFF2-40B4-BE49-F238E27FC236}">
                <a16:creationId xmlns:a16="http://schemas.microsoft.com/office/drawing/2014/main" id="{5B05563C-7AB9-8843-81FD-1D53D7F42A1E}"/>
              </a:ext>
            </a:extLst>
          </p:cNvPr>
          <p:cNvSpPr>
            <a:spLocks noGrp="1"/>
          </p:cNvSpPr>
          <p:nvPr>
            <p:ph type="title" hasCustomPrompt="1"/>
          </p:nvPr>
        </p:nvSpPr>
        <p:spPr>
          <a:xfrm>
            <a:off x="944380" y="2503112"/>
            <a:ext cx="8375432" cy="1188720"/>
          </a:xfrm>
          <a:noFill/>
          <a:ln>
            <a:noFill/>
          </a:ln>
        </p:spPr>
        <p:txBody>
          <a:bodyPr>
            <a:noAutofit/>
          </a:bodyPr>
          <a:lstStyle>
            <a:lvl1pPr algn="l">
              <a:defRPr sz="5000" cap="none">
                <a:solidFill>
                  <a:schemeClr val="tx1"/>
                </a:solidFill>
              </a:defRPr>
            </a:lvl1pPr>
          </a:lstStyle>
          <a:p>
            <a:r>
              <a:rPr lang="en-GB" dirty="0"/>
              <a:t>Click to edit master title style</a:t>
            </a:r>
            <a:endParaRPr lang="en-LV" dirty="0"/>
          </a:p>
        </p:txBody>
      </p:sp>
    </p:spTree>
    <p:extLst>
      <p:ext uri="{BB962C8B-B14F-4D97-AF65-F5344CB8AC3E}">
        <p14:creationId xmlns:p14="http://schemas.microsoft.com/office/powerpoint/2010/main" val="2607719924"/>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_Title Only">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9E5E4EA-1CBE-A44A-A9BE-F31295529495}"/>
              </a:ext>
            </a:extLst>
          </p:cNvPr>
          <p:cNvSpPr>
            <a:spLocks noGrp="1"/>
          </p:cNvSpPr>
          <p:nvPr>
            <p:ph type="title"/>
          </p:nvPr>
        </p:nvSpPr>
        <p:spPr>
          <a:xfrm>
            <a:off x="830834" y="435399"/>
            <a:ext cx="7983381" cy="1123578"/>
          </a:xfrm>
          <a:noFill/>
          <a:ln>
            <a:noFill/>
          </a:ln>
        </p:spPr>
        <p:txBody>
          <a:bodyPr>
            <a:normAutofit/>
          </a:bodyPr>
          <a:lstStyle>
            <a:lvl1pPr algn="l">
              <a:defRPr sz="4000" cap="none" spc="0">
                <a:solidFill>
                  <a:srgbClr val="7C9396"/>
                </a:solidFill>
              </a:defRPr>
            </a:lvl1pPr>
          </a:lstStyle>
          <a:p>
            <a:endParaRPr lang="en-US" dirty="0"/>
          </a:p>
        </p:txBody>
      </p:sp>
      <p:sp>
        <p:nvSpPr>
          <p:cNvPr id="7" name="Date Placeholder 7">
            <a:extLst>
              <a:ext uri="{FF2B5EF4-FFF2-40B4-BE49-F238E27FC236}">
                <a16:creationId xmlns:a16="http://schemas.microsoft.com/office/drawing/2014/main" id="{DF69425A-FD29-1A44-B2D4-C19E701BBCF4}"/>
              </a:ext>
            </a:extLst>
          </p:cNvPr>
          <p:cNvSpPr>
            <a:spLocks noGrp="1"/>
          </p:cNvSpPr>
          <p:nvPr>
            <p:ph type="dt" sz="half" idx="10"/>
          </p:nvPr>
        </p:nvSpPr>
        <p:spPr>
          <a:xfrm>
            <a:off x="7893286" y="6253150"/>
            <a:ext cx="2753746" cy="323968"/>
          </a:xfrm>
        </p:spPr>
        <p:txBody>
          <a:bodyPr/>
          <a:lstStyle>
            <a:lvl1pPr>
              <a:defRPr>
                <a:solidFill>
                  <a:srgbClr val="7C9396"/>
                </a:solidFill>
              </a:defRPr>
            </a:lvl1pPr>
          </a:lstStyle>
          <a:p>
            <a:r>
              <a:rPr lang="en-US"/>
              <a:t>19/05/2021</a:t>
            </a:r>
            <a:endParaRPr lang="en-LV" dirty="0"/>
          </a:p>
        </p:txBody>
      </p:sp>
      <p:sp>
        <p:nvSpPr>
          <p:cNvPr id="8" name="Footer Placeholder 8">
            <a:extLst>
              <a:ext uri="{FF2B5EF4-FFF2-40B4-BE49-F238E27FC236}">
                <a16:creationId xmlns:a16="http://schemas.microsoft.com/office/drawing/2014/main" id="{7E9D0869-44B0-094B-B441-BFF387AEBD05}"/>
              </a:ext>
            </a:extLst>
          </p:cNvPr>
          <p:cNvSpPr>
            <a:spLocks noGrp="1"/>
          </p:cNvSpPr>
          <p:nvPr>
            <p:ph type="ftr" sz="quarter" idx="11"/>
          </p:nvPr>
        </p:nvSpPr>
        <p:spPr>
          <a:xfrm>
            <a:off x="995461" y="6236208"/>
            <a:ext cx="5901189" cy="320040"/>
          </a:xfrm>
        </p:spPr>
        <p:txBody>
          <a:bodyPr/>
          <a:lstStyle>
            <a:lvl1pPr>
              <a:defRPr>
                <a:solidFill>
                  <a:srgbClr val="7C9396">
                    <a:alpha val="70000"/>
                  </a:srgbClr>
                </a:solidFill>
              </a:defRPr>
            </a:lvl1pPr>
          </a:lstStyle>
          <a:p>
            <a:r>
              <a:rPr lang="en-GB"/>
              <a:t>Sabiedrības integrācijas fonds</a:t>
            </a:r>
            <a:endParaRPr lang="en-LV" dirty="0"/>
          </a:p>
        </p:txBody>
      </p:sp>
      <p:sp>
        <p:nvSpPr>
          <p:cNvPr id="9" name="Slide Number Placeholder 9">
            <a:extLst>
              <a:ext uri="{FF2B5EF4-FFF2-40B4-BE49-F238E27FC236}">
                <a16:creationId xmlns:a16="http://schemas.microsoft.com/office/drawing/2014/main" id="{1DDCF5D3-D3C5-3244-8610-6DE60B5133F0}"/>
              </a:ext>
            </a:extLst>
          </p:cNvPr>
          <p:cNvSpPr>
            <a:spLocks noGrp="1"/>
          </p:cNvSpPr>
          <p:nvPr>
            <p:ph type="sldNum" sz="quarter" idx="12"/>
          </p:nvPr>
        </p:nvSpPr>
        <p:spPr>
          <a:xfrm>
            <a:off x="10830779" y="6232254"/>
            <a:ext cx="365760" cy="365760"/>
          </a:xfrm>
          <a:solidFill>
            <a:srgbClr val="7C9396">
              <a:alpha val="70000"/>
            </a:srgbClr>
          </a:solidFill>
        </p:spPr>
        <p:txBody>
          <a:bodyPr/>
          <a:lstStyle/>
          <a:p>
            <a:fld id="{C19BB808-219E-9441-9CD5-6E582F9AE2E3}" type="slidenum">
              <a:rPr lang="en-LV" smtClean="0"/>
              <a:t>‹#›</a:t>
            </a:fld>
            <a:endParaRPr lang="en-LV" dirty="0"/>
          </a:p>
        </p:txBody>
      </p:sp>
      <p:graphicFrame>
        <p:nvGraphicFramePr>
          <p:cNvPr id="14" name="Diagram 13">
            <a:extLst>
              <a:ext uri="{FF2B5EF4-FFF2-40B4-BE49-F238E27FC236}">
                <a16:creationId xmlns:a16="http://schemas.microsoft.com/office/drawing/2014/main" id="{C90EC000-7A60-4972-A495-03A72AC83974}"/>
              </a:ext>
            </a:extLst>
          </p:cNvPr>
          <p:cNvGraphicFramePr/>
          <p:nvPr userDrawn="1">
            <p:extLst>
              <p:ext uri="{D42A27DB-BD31-4B8C-83A1-F6EECF244321}">
                <p14:modId xmlns:p14="http://schemas.microsoft.com/office/powerpoint/2010/main" val="742998314"/>
              </p:ext>
            </p:extLst>
          </p:nvPr>
        </p:nvGraphicFramePr>
        <p:xfrm>
          <a:off x="830834" y="1766656"/>
          <a:ext cx="8428854" cy="437167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4994660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5_Title Only">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9E5E4EA-1CBE-A44A-A9BE-F31295529495}"/>
              </a:ext>
            </a:extLst>
          </p:cNvPr>
          <p:cNvSpPr>
            <a:spLocks noGrp="1"/>
          </p:cNvSpPr>
          <p:nvPr>
            <p:ph type="title" hasCustomPrompt="1"/>
          </p:nvPr>
        </p:nvSpPr>
        <p:spPr>
          <a:xfrm>
            <a:off x="830834" y="435399"/>
            <a:ext cx="7983381" cy="1123578"/>
          </a:xfrm>
          <a:noFill/>
          <a:ln>
            <a:noFill/>
          </a:ln>
        </p:spPr>
        <p:txBody>
          <a:bodyPr>
            <a:normAutofit/>
          </a:bodyPr>
          <a:lstStyle>
            <a:lvl1pPr algn="l">
              <a:defRPr sz="4000" cap="none" spc="0">
                <a:solidFill>
                  <a:srgbClr val="7C9396"/>
                </a:solidFill>
              </a:defRPr>
            </a:lvl1pPr>
          </a:lstStyle>
          <a:p>
            <a:r>
              <a:rPr lang="en-GB" dirty="0"/>
              <a:t>Click to edit master title style</a:t>
            </a:r>
            <a:endParaRPr lang="en-US" dirty="0"/>
          </a:p>
        </p:txBody>
      </p:sp>
      <p:sp>
        <p:nvSpPr>
          <p:cNvPr id="7" name="Date Placeholder 7">
            <a:extLst>
              <a:ext uri="{FF2B5EF4-FFF2-40B4-BE49-F238E27FC236}">
                <a16:creationId xmlns:a16="http://schemas.microsoft.com/office/drawing/2014/main" id="{DF69425A-FD29-1A44-B2D4-C19E701BBCF4}"/>
              </a:ext>
            </a:extLst>
          </p:cNvPr>
          <p:cNvSpPr>
            <a:spLocks noGrp="1"/>
          </p:cNvSpPr>
          <p:nvPr>
            <p:ph type="dt" sz="half" idx="10"/>
          </p:nvPr>
        </p:nvSpPr>
        <p:spPr>
          <a:xfrm>
            <a:off x="7893286" y="6253150"/>
            <a:ext cx="2753746" cy="323968"/>
          </a:xfrm>
        </p:spPr>
        <p:txBody>
          <a:bodyPr/>
          <a:lstStyle>
            <a:lvl1pPr>
              <a:defRPr>
                <a:solidFill>
                  <a:srgbClr val="7C9396"/>
                </a:solidFill>
                <a:latin typeface="Verdana" panose="020B0604030504040204" pitchFamily="34" charset="0"/>
                <a:ea typeface="Verdana" panose="020B0604030504040204" pitchFamily="34" charset="0"/>
              </a:defRPr>
            </a:lvl1pPr>
          </a:lstStyle>
          <a:p>
            <a:r>
              <a:rPr lang="en-US" dirty="0"/>
              <a:t>19/05/2021</a:t>
            </a:r>
            <a:endParaRPr lang="en-LV" dirty="0"/>
          </a:p>
        </p:txBody>
      </p:sp>
      <p:sp>
        <p:nvSpPr>
          <p:cNvPr id="8" name="Footer Placeholder 8">
            <a:extLst>
              <a:ext uri="{FF2B5EF4-FFF2-40B4-BE49-F238E27FC236}">
                <a16:creationId xmlns:a16="http://schemas.microsoft.com/office/drawing/2014/main" id="{7E9D0869-44B0-094B-B441-BFF387AEBD05}"/>
              </a:ext>
            </a:extLst>
          </p:cNvPr>
          <p:cNvSpPr>
            <a:spLocks noGrp="1"/>
          </p:cNvSpPr>
          <p:nvPr>
            <p:ph type="ftr" sz="quarter" idx="11"/>
          </p:nvPr>
        </p:nvSpPr>
        <p:spPr>
          <a:xfrm>
            <a:off x="995461" y="6236208"/>
            <a:ext cx="5901189" cy="320040"/>
          </a:xfrm>
        </p:spPr>
        <p:txBody>
          <a:bodyPr/>
          <a:lstStyle>
            <a:lvl1pPr>
              <a:defRPr>
                <a:solidFill>
                  <a:srgbClr val="7C9396">
                    <a:alpha val="70000"/>
                  </a:srgbClr>
                </a:solidFill>
                <a:latin typeface="Verdana" panose="020B0604030504040204" pitchFamily="34" charset="0"/>
                <a:ea typeface="Verdana" panose="020B0604030504040204" pitchFamily="34" charset="0"/>
              </a:defRPr>
            </a:lvl1pPr>
          </a:lstStyle>
          <a:p>
            <a:r>
              <a:rPr lang="en-GB" dirty="0" err="1"/>
              <a:t>Sabiedrības</a:t>
            </a:r>
            <a:r>
              <a:rPr lang="en-GB" dirty="0"/>
              <a:t> </a:t>
            </a:r>
            <a:r>
              <a:rPr lang="en-GB" dirty="0" err="1"/>
              <a:t>integrācijas</a:t>
            </a:r>
            <a:r>
              <a:rPr lang="en-GB" dirty="0"/>
              <a:t> fonds</a:t>
            </a:r>
            <a:endParaRPr lang="en-LV" dirty="0"/>
          </a:p>
        </p:txBody>
      </p:sp>
      <p:sp>
        <p:nvSpPr>
          <p:cNvPr id="9" name="Slide Number Placeholder 9">
            <a:extLst>
              <a:ext uri="{FF2B5EF4-FFF2-40B4-BE49-F238E27FC236}">
                <a16:creationId xmlns:a16="http://schemas.microsoft.com/office/drawing/2014/main" id="{1DDCF5D3-D3C5-3244-8610-6DE60B5133F0}"/>
              </a:ext>
            </a:extLst>
          </p:cNvPr>
          <p:cNvSpPr>
            <a:spLocks noGrp="1"/>
          </p:cNvSpPr>
          <p:nvPr>
            <p:ph type="sldNum" sz="quarter" idx="12"/>
          </p:nvPr>
        </p:nvSpPr>
        <p:spPr>
          <a:xfrm>
            <a:off x="10830779" y="6232254"/>
            <a:ext cx="365760" cy="365760"/>
          </a:xfrm>
          <a:solidFill>
            <a:srgbClr val="7C9396">
              <a:alpha val="70000"/>
            </a:srgbClr>
          </a:solidFill>
        </p:spPr>
        <p:txBody>
          <a:bodyPr/>
          <a:lstStyle/>
          <a:p>
            <a:fld id="{C19BB808-219E-9441-9CD5-6E582F9AE2E3}" type="slidenum">
              <a:rPr lang="en-LV" smtClean="0"/>
              <a:t>‹#›</a:t>
            </a:fld>
            <a:endParaRPr lang="en-LV" dirty="0"/>
          </a:p>
        </p:txBody>
      </p:sp>
      <p:graphicFrame>
        <p:nvGraphicFramePr>
          <p:cNvPr id="4" name="Chart 3">
            <a:extLst>
              <a:ext uri="{FF2B5EF4-FFF2-40B4-BE49-F238E27FC236}">
                <a16:creationId xmlns:a16="http://schemas.microsoft.com/office/drawing/2014/main" id="{F12DFBDB-42C2-4C29-BEE7-5207B78657FF}"/>
              </a:ext>
            </a:extLst>
          </p:cNvPr>
          <p:cNvGraphicFramePr/>
          <p:nvPr userDrawn="1">
            <p:extLst>
              <p:ext uri="{D42A27DB-BD31-4B8C-83A1-F6EECF244321}">
                <p14:modId xmlns:p14="http://schemas.microsoft.com/office/powerpoint/2010/main" val="2030075125"/>
              </p:ext>
            </p:extLst>
          </p:nvPr>
        </p:nvGraphicFramePr>
        <p:xfrm>
          <a:off x="830834" y="1828799"/>
          <a:ext cx="8128000" cy="432838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2751093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5" name="Date Placeholder 7">
            <a:extLst>
              <a:ext uri="{FF2B5EF4-FFF2-40B4-BE49-F238E27FC236}">
                <a16:creationId xmlns:a16="http://schemas.microsoft.com/office/drawing/2014/main" id="{DD102C64-A5AA-7E44-911C-6C378E41ADB4}"/>
              </a:ext>
            </a:extLst>
          </p:cNvPr>
          <p:cNvSpPr>
            <a:spLocks noGrp="1"/>
          </p:cNvSpPr>
          <p:nvPr>
            <p:ph type="dt" sz="half" idx="10"/>
          </p:nvPr>
        </p:nvSpPr>
        <p:spPr>
          <a:xfrm>
            <a:off x="7893286" y="6253150"/>
            <a:ext cx="2753746" cy="323968"/>
          </a:xfrm>
        </p:spPr>
        <p:txBody>
          <a:bodyPr/>
          <a:lstStyle>
            <a:lvl1pPr>
              <a:defRPr>
                <a:solidFill>
                  <a:srgbClr val="7C9396"/>
                </a:solidFill>
              </a:defRPr>
            </a:lvl1pPr>
          </a:lstStyle>
          <a:p>
            <a:r>
              <a:rPr lang="en-US"/>
              <a:t>19/05/2021</a:t>
            </a:r>
            <a:endParaRPr lang="en-LV" dirty="0"/>
          </a:p>
        </p:txBody>
      </p:sp>
      <p:sp>
        <p:nvSpPr>
          <p:cNvPr id="6" name="Footer Placeholder 8">
            <a:extLst>
              <a:ext uri="{FF2B5EF4-FFF2-40B4-BE49-F238E27FC236}">
                <a16:creationId xmlns:a16="http://schemas.microsoft.com/office/drawing/2014/main" id="{952CEEEC-0849-A74F-862D-87885C3F33B7}"/>
              </a:ext>
            </a:extLst>
          </p:cNvPr>
          <p:cNvSpPr>
            <a:spLocks noGrp="1"/>
          </p:cNvSpPr>
          <p:nvPr>
            <p:ph type="ftr" sz="quarter" idx="11"/>
          </p:nvPr>
        </p:nvSpPr>
        <p:spPr>
          <a:xfrm>
            <a:off x="995461" y="6236208"/>
            <a:ext cx="5901189" cy="320040"/>
          </a:xfrm>
        </p:spPr>
        <p:txBody>
          <a:bodyPr/>
          <a:lstStyle>
            <a:lvl1pPr>
              <a:defRPr>
                <a:solidFill>
                  <a:srgbClr val="7C9396">
                    <a:alpha val="70000"/>
                  </a:srgbClr>
                </a:solidFill>
              </a:defRPr>
            </a:lvl1pPr>
          </a:lstStyle>
          <a:p>
            <a:r>
              <a:rPr lang="en-GB"/>
              <a:t>Sabiedrības integrācijas fonds</a:t>
            </a:r>
            <a:endParaRPr lang="en-LV" dirty="0"/>
          </a:p>
        </p:txBody>
      </p:sp>
      <p:sp>
        <p:nvSpPr>
          <p:cNvPr id="7" name="Slide Number Placeholder 9">
            <a:extLst>
              <a:ext uri="{FF2B5EF4-FFF2-40B4-BE49-F238E27FC236}">
                <a16:creationId xmlns:a16="http://schemas.microsoft.com/office/drawing/2014/main" id="{BE17A0F6-7085-0049-946A-1D393DA30084}"/>
              </a:ext>
            </a:extLst>
          </p:cNvPr>
          <p:cNvSpPr>
            <a:spLocks noGrp="1"/>
          </p:cNvSpPr>
          <p:nvPr>
            <p:ph type="sldNum" sz="quarter" idx="12"/>
          </p:nvPr>
        </p:nvSpPr>
        <p:spPr>
          <a:xfrm>
            <a:off x="10830779" y="6232254"/>
            <a:ext cx="365760" cy="365760"/>
          </a:xfrm>
          <a:solidFill>
            <a:srgbClr val="7C9396">
              <a:alpha val="70000"/>
            </a:srgbClr>
          </a:solidFill>
        </p:spPr>
        <p:txBody>
          <a:bodyPr/>
          <a:lstStyle/>
          <a:p>
            <a:fld id="{C19BB808-219E-9441-9CD5-6E582F9AE2E3}" type="slidenum">
              <a:rPr lang="en-LV" smtClean="0"/>
              <a:t>‹#›</a:t>
            </a:fld>
            <a:endParaRPr lang="en-LV" dirty="0"/>
          </a:p>
        </p:txBody>
      </p:sp>
      <p:graphicFrame>
        <p:nvGraphicFramePr>
          <p:cNvPr id="2" name="Diagram 1">
            <a:extLst>
              <a:ext uri="{FF2B5EF4-FFF2-40B4-BE49-F238E27FC236}">
                <a16:creationId xmlns:a16="http://schemas.microsoft.com/office/drawing/2014/main" id="{0F3A261D-1B91-4E90-963E-5D7968D07D24}"/>
              </a:ext>
            </a:extLst>
          </p:cNvPr>
          <p:cNvGraphicFramePr/>
          <p:nvPr userDrawn="1">
            <p:extLst>
              <p:ext uri="{D42A27DB-BD31-4B8C-83A1-F6EECF244321}">
                <p14:modId xmlns:p14="http://schemas.microsoft.com/office/powerpoint/2010/main" val="3853621260"/>
              </p:ext>
            </p:extLst>
          </p:nvPr>
        </p:nvGraphicFramePr>
        <p:xfrm>
          <a:off x="830834" y="1766656"/>
          <a:ext cx="8428854" cy="437167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Title 1">
            <a:extLst>
              <a:ext uri="{FF2B5EF4-FFF2-40B4-BE49-F238E27FC236}">
                <a16:creationId xmlns:a16="http://schemas.microsoft.com/office/drawing/2014/main" id="{CFABDB44-99AA-4F60-9A53-9C436983AE3D}"/>
              </a:ext>
            </a:extLst>
          </p:cNvPr>
          <p:cNvSpPr>
            <a:spLocks noGrp="1"/>
          </p:cNvSpPr>
          <p:nvPr>
            <p:ph type="title" hasCustomPrompt="1"/>
          </p:nvPr>
        </p:nvSpPr>
        <p:spPr>
          <a:xfrm>
            <a:off x="830834" y="435399"/>
            <a:ext cx="7983381" cy="1123578"/>
          </a:xfrm>
          <a:noFill/>
          <a:ln>
            <a:noFill/>
          </a:ln>
        </p:spPr>
        <p:txBody>
          <a:bodyPr>
            <a:normAutofit/>
          </a:bodyPr>
          <a:lstStyle>
            <a:lvl1pPr algn="l">
              <a:defRPr sz="4000" cap="none" spc="0">
                <a:solidFill>
                  <a:srgbClr val="7C9396"/>
                </a:solidFill>
              </a:defRPr>
            </a:lvl1pPr>
          </a:lstStyle>
          <a:p>
            <a:r>
              <a:rPr lang="en-GB" dirty="0"/>
              <a:t>Click to edit master title style</a:t>
            </a:r>
            <a:endParaRPr lang="en-US" dirty="0"/>
          </a:p>
        </p:txBody>
      </p:sp>
    </p:spTree>
    <p:extLst>
      <p:ext uri="{BB962C8B-B14F-4D97-AF65-F5344CB8AC3E}">
        <p14:creationId xmlns:p14="http://schemas.microsoft.com/office/powerpoint/2010/main" val="3715793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ntent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6896650" y="1741488"/>
            <a:ext cx="4299889" cy="4311839"/>
          </a:xfrm>
        </p:spPr>
        <p:txBody>
          <a:bodyPr anchor="ctr">
            <a:normAutofit/>
          </a:bodyPr>
          <a:lstStyle>
            <a:lvl1pPr>
              <a:defRPr sz="1900">
                <a:solidFill>
                  <a:schemeClr val="bg1"/>
                </a:solidFill>
              </a:defRPr>
            </a:lvl1pPr>
            <a:lvl2pPr>
              <a:defRPr sz="1600">
                <a:solidFill>
                  <a:schemeClr val="bg1"/>
                </a:solidFill>
              </a:defRPr>
            </a:lvl2pPr>
            <a:lvl3pPr>
              <a:defRPr sz="1600">
                <a:solidFill>
                  <a:schemeClr val="bg1"/>
                </a:solidFill>
              </a:defRPr>
            </a:lvl3pPr>
            <a:lvl4pPr>
              <a:defRPr sz="1600">
                <a:solidFill>
                  <a:schemeClr val="bg1"/>
                </a:solidFill>
              </a:defRPr>
            </a:lvl4pPr>
            <a:lvl5pPr>
              <a:defRPr sz="1600">
                <a:solidFill>
                  <a:schemeClr val="bg1"/>
                </a:solidFill>
              </a:defRPr>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12" name="Date Placeholder 7">
            <a:extLst>
              <a:ext uri="{FF2B5EF4-FFF2-40B4-BE49-F238E27FC236}">
                <a16:creationId xmlns:a16="http://schemas.microsoft.com/office/drawing/2014/main" id="{640FD51B-6B91-654A-8541-98E6AC9D81FA}"/>
              </a:ext>
            </a:extLst>
          </p:cNvPr>
          <p:cNvSpPr>
            <a:spLocks noGrp="1"/>
          </p:cNvSpPr>
          <p:nvPr>
            <p:ph type="dt" sz="half" idx="10"/>
          </p:nvPr>
        </p:nvSpPr>
        <p:spPr>
          <a:xfrm>
            <a:off x="7893286" y="6253150"/>
            <a:ext cx="2753746" cy="323968"/>
          </a:xfrm>
        </p:spPr>
        <p:txBody>
          <a:bodyPr/>
          <a:lstStyle>
            <a:lvl1pPr>
              <a:defRPr>
                <a:solidFill>
                  <a:srgbClr val="7C9396"/>
                </a:solidFill>
              </a:defRPr>
            </a:lvl1pPr>
          </a:lstStyle>
          <a:p>
            <a:r>
              <a:rPr lang="en-US"/>
              <a:t>19/05/2021</a:t>
            </a:r>
            <a:endParaRPr lang="en-LV" dirty="0"/>
          </a:p>
        </p:txBody>
      </p:sp>
      <p:sp>
        <p:nvSpPr>
          <p:cNvPr id="13" name="Footer Placeholder 8">
            <a:extLst>
              <a:ext uri="{FF2B5EF4-FFF2-40B4-BE49-F238E27FC236}">
                <a16:creationId xmlns:a16="http://schemas.microsoft.com/office/drawing/2014/main" id="{2CBE8E68-4D8D-4A48-9F63-EC2E40253A4E}"/>
              </a:ext>
            </a:extLst>
          </p:cNvPr>
          <p:cNvSpPr>
            <a:spLocks noGrp="1"/>
          </p:cNvSpPr>
          <p:nvPr>
            <p:ph type="ftr" sz="quarter" idx="11"/>
          </p:nvPr>
        </p:nvSpPr>
        <p:spPr>
          <a:xfrm>
            <a:off x="995461" y="6236208"/>
            <a:ext cx="5901189" cy="320040"/>
          </a:xfrm>
        </p:spPr>
        <p:txBody>
          <a:bodyPr/>
          <a:lstStyle>
            <a:lvl1pPr>
              <a:defRPr>
                <a:solidFill>
                  <a:srgbClr val="7C9396">
                    <a:alpha val="70000"/>
                  </a:srgbClr>
                </a:solidFill>
              </a:defRPr>
            </a:lvl1pPr>
          </a:lstStyle>
          <a:p>
            <a:r>
              <a:rPr lang="en-GB"/>
              <a:t>Sabiedrības integrācijas fonds</a:t>
            </a:r>
            <a:endParaRPr lang="en-LV" dirty="0"/>
          </a:p>
        </p:txBody>
      </p:sp>
      <p:sp>
        <p:nvSpPr>
          <p:cNvPr id="14" name="Slide Number Placeholder 9">
            <a:extLst>
              <a:ext uri="{FF2B5EF4-FFF2-40B4-BE49-F238E27FC236}">
                <a16:creationId xmlns:a16="http://schemas.microsoft.com/office/drawing/2014/main" id="{C04D9644-0770-FB40-980F-9F42B73ABCC5}"/>
              </a:ext>
            </a:extLst>
          </p:cNvPr>
          <p:cNvSpPr>
            <a:spLocks noGrp="1"/>
          </p:cNvSpPr>
          <p:nvPr>
            <p:ph type="sldNum" sz="quarter" idx="12"/>
          </p:nvPr>
        </p:nvSpPr>
        <p:spPr>
          <a:xfrm>
            <a:off x="10830779" y="6232254"/>
            <a:ext cx="365760" cy="365760"/>
          </a:xfrm>
          <a:solidFill>
            <a:srgbClr val="7C9396">
              <a:alpha val="70000"/>
            </a:srgbClr>
          </a:solidFill>
        </p:spPr>
        <p:txBody>
          <a:bodyPr/>
          <a:lstStyle/>
          <a:p>
            <a:fld id="{C19BB808-219E-9441-9CD5-6E582F9AE2E3}" type="slidenum">
              <a:rPr lang="en-LV" smtClean="0"/>
              <a:t>‹#›</a:t>
            </a:fld>
            <a:endParaRPr lang="en-LV" dirty="0"/>
          </a:p>
        </p:txBody>
      </p:sp>
      <p:sp>
        <p:nvSpPr>
          <p:cNvPr id="16" name="Title 1">
            <a:extLst>
              <a:ext uri="{FF2B5EF4-FFF2-40B4-BE49-F238E27FC236}">
                <a16:creationId xmlns:a16="http://schemas.microsoft.com/office/drawing/2014/main" id="{B1BB2B5B-E398-EF41-AD67-3183F7DF4EF8}"/>
              </a:ext>
            </a:extLst>
          </p:cNvPr>
          <p:cNvSpPr>
            <a:spLocks noGrp="1"/>
          </p:cNvSpPr>
          <p:nvPr>
            <p:ph type="title" hasCustomPrompt="1"/>
          </p:nvPr>
        </p:nvSpPr>
        <p:spPr>
          <a:xfrm>
            <a:off x="995461" y="1741489"/>
            <a:ext cx="4589793" cy="1508337"/>
          </a:xfrm>
          <a:noFill/>
          <a:ln>
            <a:noFill/>
          </a:ln>
        </p:spPr>
        <p:txBody>
          <a:bodyPr>
            <a:normAutofit/>
          </a:bodyPr>
          <a:lstStyle>
            <a:lvl1pPr algn="l">
              <a:defRPr lang="en-US" sz="4000" b="0" cap="none" spc="0" dirty="0">
                <a:solidFill>
                  <a:schemeClr val="tx1"/>
                </a:solidFill>
              </a:defRPr>
            </a:lvl1pPr>
          </a:lstStyle>
          <a:p>
            <a:r>
              <a:rPr lang="en-GB" dirty="0"/>
              <a:t>Click to edit master title style</a:t>
            </a:r>
            <a:endParaRPr lang="en-US" dirty="0"/>
          </a:p>
        </p:txBody>
      </p:sp>
      <p:sp>
        <p:nvSpPr>
          <p:cNvPr id="17" name="Content Placeholder 2">
            <a:extLst>
              <a:ext uri="{FF2B5EF4-FFF2-40B4-BE49-F238E27FC236}">
                <a16:creationId xmlns:a16="http://schemas.microsoft.com/office/drawing/2014/main" id="{65D7D7CE-3BF8-384F-BB6C-1C03C17EB4AD}"/>
              </a:ext>
            </a:extLst>
          </p:cNvPr>
          <p:cNvSpPr>
            <a:spLocks noGrp="1"/>
          </p:cNvSpPr>
          <p:nvPr>
            <p:ph sz="half" idx="13"/>
          </p:nvPr>
        </p:nvSpPr>
        <p:spPr>
          <a:xfrm>
            <a:off x="995461" y="3249827"/>
            <a:ext cx="4589793" cy="2803500"/>
          </a:xfrm>
        </p:spPr>
        <p:txBody>
          <a:bodyPr anchor="ct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Tree>
    <p:extLst>
      <p:ext uri="{BB962C8B-B14F-4D97-AF65-F5344CB8AC3E}">
        <p14:creationId xmlns:p14="http://schemas.microsoft.com/office/powerpoint/2010/main" val="1726689535"/>
      </p:ext>
    </p:extLst>
  </p:cSld>
  <p:clrMapOvr>
    <a:masterClrMapping/>
  </p:clrMapOvr>
  <p:extLst>
    <p:ext uri="{DCECCB84-F9BA-43D5-87BE-67443E8EF086}">
      <p15:sldGuideLst xmlns:p15="http://schemas.microsoft.com/office/powerpoint/2012/main"/>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Picture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7C970CA9-6759-6747-AEBA-852105BB4E47}"/>
              </a:ext>
            </a:extLst>
          </p:cNvPr>
          <p:cNvSpPr>
            <a:spLocks noGrp="1"/>
          </p:cNvSpPr>
          <p:nvPr>
            <p:ph type="title" hasCustomPrompt="1"/>
          </p:nvPr>
        </p:nvSpPr>
        <p:spPr bwMode="blackWhite">
          <a:xfrm>
            <a:off x="6263924" y="2122910"/>
            <a:ext cx="4494998" cy="1134640"/>
          </a:xfrm>
          <a:noFill/>
          <a:ln>
            <a:noFill/>
          </a:ln>
        </p:spPr>
        <p:txBody>
          <a:bodyPr anchor="ctr" anchorCtr="1">
            <a:noAutofit/>
          </a:bodyPr>
          <a:lstStyle>
            <a:lvl1pPr algn="l">
              <a:defRPr sz="4000" cap="none" spc="0">
                <a:solidFill>
                  <a:srgbClr val="262626"/>
                </a:solidFill>
              </a:defRPr>
            </a:lvl1pPr>
          </a:lstStyle>
          <a:p>
            <a:r>
              <a:rPr lang="en-GB" dirty="0"/>
              <a:t>Click to edit master title style</a:t>
            </a:r>
            <a:endParaRPr lang="en-US" dirty="0"/>
          </a:p>
        </p:txBody>
      </p:sp>
      <p:sp>
        <p:nvSpPr>
          <p:cNvPr id="35" name="Date Placeholder 7">
            <a:extLst>
              <a:ext uri="{FF2B5EF4-FFF2-40B4-BE49-F238E27FC236}">
                <a16:creationId xmlns:a16="http://schemas.microsoft.com/office/drawing/2014/main" id="{8AA5B60E-79DE-1D4D-8BDF-E25FB4AA6C76}"/>
              </a:ext>
            </a:extLst>
          </p:cNvPr>
          <p:cNvSpPr>
            <a:spLocks noGrp="1"/>
          </p:cNvSpPr>
          <p:nvPr>
            <p:ph type="dt" sz="half" idx="10"/>
          </p:nvPr>
        </p:nvSpPr>
        <p:spPr>
          <a:xfrm>
            <a:off x="7893286" y="6253150"/>
            <a:ext cx="2753746" cy="323968"/>
          </a:xfrm>
        </p:spPr>
        <p:txBody>
          <a:bodyPr/>
          <a:lstStyle>
            <a:lvl1pPr>
              <a:defRPr>
                <a:solidFill>
                  <a:srgbClr val="7C9396"/>
                </a:solidFill>
              </a:defRPr>
            </a:lvl1pPr>
          </a:lstStyle>
          <a:p>
            <a:r>
              <a:rPr lang="en-US"/>
              <a:t>19/05/2021</a:t>
            </a:r>
            <a:endParaRPr lang="en-LV" dirty="0"/>
          </a:p>
        </p:txBody>
      </p:sp>
      <p:sp>
        <p:nvSpPr>
          <p:cNvPr id="34" name="Content Placeholder 3">
            <a:extLst>
              <a:ext uri="{FF2B5EF4-FFF2-40B4-BE49-F238E27FC236}">
                <a16:creationId xmlns:a16="http://schemas.microsoft.com/office/drawing/2014/main" id="{374C0741-EB60-EB42-97CB-FBA35C862F1C}"/>
              </a:ext>
            </a:extLst>
          </p:cNvPr>
          <p:cNvSpPr>
            <a:spLocks noGrp="1"/>
          </p:cNvSpPr>
          <p:nvPr>
            <p:ph sz="half" idx="2"/>
          </p:nvPr>
        </p:nvSpPr>
        <p:spPr>
          <a:xfrm>
            <a:off x="6263924" y="3429000"/>
            <a:ext cx="4494998" cy="2311026"/>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36" name="Footer Placeholder 8">
            <a:extLst>
              <a:ext uri="{FF2B5EF4-FFF2-40B4-BE49-F238E27FC236}">
                <a16:creationId xmlns:a16="http://schemas.microsoft.com/office/drawing/2014/main" id="{C7CBA151-8940-3346-AAB3-40083FCDF02E}"/>
              </a:ext>
            </a:extLst>
          </p:cNvPr>
          <p:cNvSpPr>
            <a:spLocks noGrp="1"/>
          </p:cNvSpPr>
          <p:nvPr>
            <p:ph type="ftr" sz="quarter" idx="11"/>
          </p:nvPr>
        </p:nvSpPr>
        <p:spPr>
          <a:xfrm>
            <a:off x="995461" y="6236208"/>
            <a:ext cx="5901189" cy="320040"/>
          </a:xfrm>
        </p:spPr>
        <p:txBody>
          <a:bodyPr/>
          <a:lstStyle>
            <a:lvl1pPr>
              <a:defRPr>
                <a:solidFill>
                  <a:schemeClr val="bg1">
                    <a:alpha val="70000"/>
                  </a:schemeClr>
                </a:solidFill>
              </a:defRPr>
            </a:lvl1pPr>
          </a:lstStyle>
          <a:p>
            <a:r>
              <a:rPr lang="en-GB"/>
              <a:t>Sabiedrības integrācijas fonds</a:t>
            </a:r>
            <a:endParaRPr lang="en-LV" dirty="0"/>
          </a:p>
        </p:txBody>
      </p:sp>
      <p:sp>
        <p:nvSpPr>
          <p:cNvPr id="37" name="Slide Number Placeholder 9">
            <a:extLst>
              <a:ext uri="{FF2B5EF4-FFF2-40B4-BE49-F238E27FC236}">
                <a16:creationId xmlns:a16="http://schemas.microsoft.com/office/drawing/2014/main" id="{353F92AA-6765-584C-A786-F815B0FEFEE3}"/>
              </a:ext>
            </a:extLst>
          </p:cNvPr>
          <p:cNvSpPr>
            <a:spLocks noGrp="1"/>
          </p:cNvSpPr>
          <p:nvPr>
            <p:ph type="sldNum" sz="quarter" idx="12"/>
          </p:nvPr>
        </p:nvSpPr>
        <p:spPr>
          <a:xfrm>
            <a:off x="10830779" y="6232254"/>
            <a:ext cx="365760" cy="365760"/>
          </a:xfrm>
          <a:solidFill>
            <a:srgbClr val="7C9396">
              <a:alpha val="70000"/>
            </a:srgbClr>
          </a:solidFill>
        </p:spPr>
        <p:txBody>
          <a:bodyPr/>
          <a:lstStyle/>
          <a:p>
            <a:fld id="{C19BB808-219E-9441-9CD5-6E582F9AE2E3}" type="slidenum">
              <a:rPr lang="en-LV" smtClean="0"/>
              <a:t>‹#›</a:t>
            </a:fld>
            <a:endParaRPr lang="en-LV" dirty="0"/>
          </a:p>
        </p:txBody>
      </p:sp>
      <p:sp>
        <p:nvSpPr>
          <p:cNvPr id="48" name="Picture Placeholder 47">
            <a:extLst>
              <a:ext uri="{FF2B5EF4-FFF2-40B4-BE49-F238E27FC236}">
                <a16:creationId xmlns:a16="http://schemas.microsoft.com/office/drawing/2014/main" id="{AFAA8A27-44FA-3040-9A53-BD2CEC86D55E}"/>
              </a:ext>
            </a:extLst>
          </p:cNvPr>
          <p:cNvSpPr>
            <a:spLocks noGrp="1"/>
          </p:cNvSpPr>
          <p:nvPr>
            <p:ph type="pic" sz="quarter" idx="14" hasCustomPrompt="1"/>
          </p:nvPr>
        </p:nvSpPr>
        <p:spPr>
          <a:xfrm>
            <a:off x="-1175" y="0"/>
            <a:ext cx="5094288" cy="6858000"/>
          </a:xfrm>
          <a:custGeom>
            <a:avLst/>
            <a:gdLst>
              <a:gd name="connsiteX0" fmla="*/ 0 w 5094288"/>
              <a:gd name="connsiteY0" fmla="*/ 0 h 6858000"/>
              <a:gd name="connsiteX1" fmla="*/ 4208009 w 5094288"/>
              <a:gd name="connsiteY1" fmla="*/ 0 h 6858000"/>
              <a:gd name="connsiteX2" fmla="*/ 4233034 w 5094288"/>
              <a:gd name="connsiteY2" fmla="*/ 43523 h 6858000"/>
              <a:gd name="connsiteX3" fmla="*/ 5094288 w 5094288"/>
              <a:gd name="connsiteY3" fmla="*/ 3444875 h 6858000"/>
              <a:gd name="connsiteX4" fmla="*/ 4233034 w 5094288"/>
              <a:gd name="connsiteY4" fmla="*/ 6846228 h 6858000"/>
              <a:gd name="connsiteX5" fmla="*/ 4226265 w 5094288"/>
              <a:gd name="connsiteY5" fmla="*/ 6858000 h 6858000"/>
              <a:gd name="connsiteX6" fmla="*/ 0 w 5094288"/>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094288" h="6858000">
                <a:moveTo>
                  <a:pt x="0" y="0"/>
                </a:moveTo>
                <a:lnTo>
                  <a:pt x="4208009" y="0"/>
                </a:lnTo>
                <a:lnTo>
                  <a:pt x="4233034" y="43523"/>
                </a:lnTo>
                <a:cubicBezTo>
                  <a:pt x="4782295" y="1054620"/>
                  <a:pt x="5094288" y="2213312"/>
                  <a:pt x="5094288" y="3444875"/>
                </a:cubicBezTo>
                <a:cubicBezTo>
                  <a:pt x="5094288" y="4676438"/>
                  <a:pt x="4782295" y="5835131"/>
                  <a:pt x="4233034" y="6846228"/>
                </a:cubicBezTo>
                <a:lnTo>
                  <a:pt x="4226265" y="6858000"/>
                </a:lnTo>
                <a:lnTo>
                  <a:pt x="0" y="6858000"/>
                </a:lnTo>
                <a:close/>
              </a:path>
            </a:pathLst>
          </a:custGeom>
          <a:pattFill prst="pct5">
            <a:fgClr>
              <a:srgbClr val="C00000"/>
            </a:fgClr>
            <a:bgClr>
              <a:srgbClr val="F2F4F4"/>
            </a:bgClr>
          </a:pattFill>
        </p:spPr>
        <p:txBody>
          <a:bodyPr wrap="square">
            <a:noAutofit/>
          </a:bodyPr>
          <a:lstStyle/>
          <a:p>
            <a:r>
              <a:rPr lang="en-LV" dirty="0"/>
              <a:t>v</a:t>
            </a:r>
          </a:p>
        </p:txBody>
      </p:sp>
    </p:spTree>
    <p:extLst>
      <p:ext uri="{BB962C8B-B14F-4D97-AF65-F5344CB8AC3E}">
        <p14:creationId xmlns:p14="http://schemas.microsoft.com/office/powerpoint/2010/main" val="27305427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Vertical Title and Tex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6D0DAD6E-92D5-1148-AFC3-5C309EF8E1CD}"/>
              </a:ext>
            </a:extLst>
          </p:cNvPr>
          <p:cNvSpPr>
            <a:spLocks noGrp="1"/>
          </p:cNvSpPr>
          <p:nvPr>
            <p:ph type="title" hasCustomPrompt="1"/>
          </p:nvPr>
        </p:nvSpPr>
        <p:spPr>
          <a:xfrm>
            <a:off x="2231136" y="1184148"/>
            <a:ext cx="7729728" cy="1188720"/>
          </a:xfrm>
          <a:noFill/>
          <a:ln>
            <a:noFill/>
          </a:ln>
        </p:spPr>
        <p:txBody>
          <a:bodyPr>
            <a:noAutofit/>
          </a:bodyPr>
          <a:lstStyle>
            <a:lvl1pPr>
              <a:defRPr sz="4000" cap="none" spc="0">
                <a:solidFill>
                  <a:schemeClr val="bg1"/>
                </a:solidFill>
              </a:defRPr>
            </a:lvl1pPr>
          </a:lstStyle>
          <a:p>
            <a:r>
              <a:rPr lang="en-LV" dirty="0"/>
              <a:t>Paldies par uzmanību!</a:t>
            </a:r>
          </a:p>
        </p:txBody>
      </p:sp>
      <p:sp>
        <p:nvSpPr>
          <p:cNvPr id="4" name="Subtitle 2">
            <a:extLst>
              <a:ext uri="{FF2B5EF4-FFF2-40B4-BE49-F238E27FC236}">
                <a16:creationId xmlns:a16="http://schemas.microsoft.com/office/drawing/2014/main" id="{2C751D03-5378-E24A-BCDC-18818F065B41}"/>
              </a:ext>
            </a:extLst>
          </p:cNvPr>
          <p:cNvSpPr>
            <a:spLocks noGrp="1"/>
          </p:cNvSpPr>
          <p:nvPr>
            <p:ph type="subTitle" idx="1" hasCustomPrompt="1"/>
          </p:nvPr>
        </p:nvSpPr>
        <p:spPr>
          <a:xfrm>
            <a:off x="2231134" y="2642531"/>
            <a:ext cx="7729729" cy="1079161"/>
          </a:xfrm>
          <a:noFill/>
        </p:spPr>
        <p:txBody>
          <a:bodyPr>
            <a:normAutofit/>
          </a:bodyPr>
          <a:lstStyle>
            <a:lvl1pPr marL="0" indent="0" algn="ctr">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lv-LV" dirty="0"/>
              <a:t>Plašāk: www.sif.gov.lv</a:t>
            </a:r>
          </a:p>
          <a:p>
            <a:r>
              <a:rPr lang="lv-LV" dirty="0"/>
              <a:t>Seko mums: </a:t>
            </a:r>
          </a:p>
          <a:p>
            <a:r>
              <a:rPr lang="lv-LV" dirty="0"/>
              <a:t>         @SIFlv</a:t>
            </a:r>
          </a:p>
        </p:txBody>
      </p:sp>
      <p:pic>
        <p:nvPicPr>
          <p:cNvPr id="6" name="Picture 5" descr="Logo&#10;&#10;Description automatically generated">
            <a:extLst>
              <a:ext uri="{FF2B5EF4-FFF2-40B4-BE49-F238E27FC236}">
                <a16:creationId xmlns:a16="http://schemas.microsoft.com/office/drawing/2014/main" id="{9B99B41B-1510-4BBE-8DA4-BD052FEA4AC4}"/>
              </a:ext>
            </a:extLst>
          </p:cNvPr>
          <p:cNvPicPr>
            <a:picLocks noChangeAspect="1"/>
          </p:cNvPicPr>
          <p:nvPr userDrawn="1"/>
        </p:nvPicPr>
        <p:blipFill>
          <a:blip r:embed="rId3"/>
          <a:stretch>
            <a:fillRect/>
          </a:stretch>
        </p:blipFill>
        <p:spPr>
          <a:xfrm>
            <a:off x="5587753" y="3465717"/>
            <a:ext cx="484572" cy="484572"/>
          </a:xfrm>
          <a:prstGeom prst="rect">
            <a:avLst/>
          </a:prstGeom>
        </p:spPr>
      </p:pic>
      <p:pic>
        <p:nvPicPr>
          <p:cNvPr id="8" name="Picture 7" descr="Icon&#10;&#10;Description automatically generated">
            <a:extLst>
              <a:ext uri="{FF2B5EF4-FFF2-40B4-BE49-F238E27FC236}">
                <a16:creationId xmlns:a16="http://schemas.microsoft.com/office/drawing/2014/main" id="{DE2F421B-1D7A-48F6-B57B-4E261DB14C30}"/>
              </a:ext>
            </a:extLst>
          </p:cNvPr>
          <p:cNvPicPr>
            <a:picLocks noChangeAspect="1"/>
          </p:cNvPicPr>
          <p:nvPr userDrawn="1"/>
        </p:nvPicPr>
        <p:blipFill>
          <a:blip r:embed="rId4"/>
          <a:stretch>
            <a:fillRect/>
          </a:stretch>
        </p:blipFill>
        <p:spPr>
          <a:xfrm>
            <a:off x="5182336" y="3452028"/>
            <a:ext cx="511949" cy="511949"/>
          </a:xfrm>
          <a:prstGeom prst="rect">
            <a:avLst/>
          </a:prstGeom>
        </p:spPr>
      </p:pic>
    </p:spTree>
    <p:extLst>
      <p:ext uri="{BB962C8B-B14F-4D97-AF65-F5344CB8AC3E}">
        <p14:creationId xmlns:p14="http://schemas.microsoft.com/office/powerpoint/2010/main" val="138201326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Vertical Title and Tex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6D0DAD6E-92D5-1148-AFC3-5C309EF8E1CD}"/>
              </a:ext>
            </a:extLst>
          </p:cNvPr>
          <p:cNvSpPr>
            <a:spLocks noGrp="1"/>
          </p:cNvSpPr>
          <p:nvPr>
            <p:ph type="title" hasCustomPrompt="1"/>
          </p:nvPr>
        </p:nvSpPr>
        <p:spPr>
          <a:xfrm>
            <a:off x="2231136" y="1184148"/>
            <a:ext cx="7729728" cy="1188720"/>
          </a:xfrm>
          <a:noFill/>
          <a:ln>
            <a:noFill/>
          </a:ln>
        </p:spPr>
        <p:txBody>
          <a:bodyPr>
            <a:noAutofit/>
          </a:bodyPr>
          <a:lstStyle>
            <a:lvl1pPr>
              <a:defRPr sz="4000" cap="none" spc="0">
                <a:solidFill>
                  <a:schemeClr val="bg1"/>
                </a:solidFill>
              </a:defRPr>
            </a:lvl1pPr>
          </a:lstStyle>
          <a:p>
            <a:r>
              <a:rPr lang="en-GB" dirty="0"/>
              <a:t>Click to edit master title style</a:t>
            </a:r>
            <a:endParaRPr lang="en-LV" dirty="0"/>
          </a:p>
        </p:txBody>
      </p:sp>
      <p:sp>
        <p:nvSpPr>
          <p:cNvPr id="4" name="Subtitle 2">
            <a:extLst>
              <a:ext uri="{FF2B5EF4-FFF2-40B4-BE49-F238E27FC236}">
                <a16:creationId xmlns:a16="http://schemas.microsoft.com/office/drawing/2014/main" id="{2C751D03-5378-E24A-BCDC-18818F065B41}"/>
              </a:ext>
            </a:extLst>
          </p:cNvPr>
          <p:cNvSpPr>
            <a:spLocks noGrp="1"/>
          </p:cNvSpPr>
          <p:nvPr>
            <p:ph type="subTitle" idx="1"/>
          </p:nvPr>
        </p:nvSpPr>
        <p:spPr>
          <a:xfrm>
            <a:off x="2231134" y="2642531"/>
            <a:ext cx="7729729" cy="1079161"/>
          </a:xfrm>
          <a:noFill/>
        </p:spPr>
        <p:txBody>
          <a:bodyPr>
            <a:normAutofit/>
          </a:bodyPr>
          <a:lstStyle>
            <a:lvl1pPr marL="0" indent="0" algn="ctr">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endParaRPr lang="en-US" dirty="0"/>
          </a:p>
        </p:txBody>
      </p:sp>
    </p:spTree>
    <p:extLst>
      <p:ext uri="{BB962C8B-B14F-4D97-AF65-F5344CB8AC3E}">
        <p14:creationId xmlns:p14="http://schemas.microsoft.com/office/powerpoint/2010/main" val="13026743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0835" y="435399"/>
            <a:ext cx="6184562" cy="1365148"/>
          </a:xfrm>
          <a:noFill/>
          <a:ln>
            <a:noFill/>
          </a:ln>
        </p:spPr>
        <p:txBody>
          <a:bodyPr>
            <a:normAutofit/>
          </a:bodyPr>
          <a:lstStyle>
            <a:lvl1pPr algn="l">
              <a:defRPr sz="4000" cap="none" spc="0">
                <a:solidFill>
                  <a:schemeClr val="bg1"/>
                </a:solidFill>
              </a:defRPr>
            </a:lvl1pPr>
          </a:lstStyle>
          <a:p>
            <a:r>
              <a:rPr lang="en-GB" dirty="0"/>
              <a:t>Click to edit master title style</a:t>
            </a:r>
            <a:endParaRPr lang="en-US" dirty="0"/>
          </a:p>
        </p:txBody>
      </p:sp>
      <p:sp>
        <p:nvSpPr>
          <p:cNvPr id="3" name="Content Placeholder 2"/>
          <p:cNvSpPr>
            <a:spLocks noGrp="1"/>
          </p:cNvSpPr>
          <p:nvPr>
            <p:ph idx="1"/>
          </p:nvPr>
        </p:nvSpPr>
        <p:spPr>
          <a:xfrm>
            <a:off x="995461" y="1800547"/>
            <a:ext cx="10201078" cy="4431707"/>
          </a:xfrm>
        </p:spPr>
        <p:txBody>
          <a:bodyPr anchor="ct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10" name="Date Placeholder 7">
            <a:extLst>
              <a:ext uri="{FF2B5EF4-FFF2-40B4-BE49-F238E27FC236}">
                <a16:creationId xmlns:a16="http://schemas.microsoft.com/office/drawing/2014/main" id="{887AF835-2D3A-BD4A-B351-0A47398D83E7}"/>
              </a:ext>
            </a:extLst>
          </p:cNvPr>
          <p:cNvSpPr>
            <a:spLocks noGrp="1"/>
          </p:cNvSpPr>
          <p:nvPr>
            <p:ph type="dt" sz="half" idx="10"/>
          </p:nvPr>
        </p:nvSpPr>
        <p:spPr>
          <a:xfrm>
            <a:off x="7893286" y="6253150"/>
            <a:ext cx="2753746" cy="323968"/>
          </a:xfrm>
        </p:spPr>
        <p:txBody>
          <a:bodyPr/>
          <a:lstStyle>
            <a:lvl1pPr>
              <a:defRPr>
                <a:solidFill>
                  <a:srgbClr val="7C9396"/>
                </a:solidFill>
              </a:defRPr>
            </a:lvl1pPr>
          </a:lstStyle>
          <a:p>
            <a:r>
              <a:rPr lang="en-US"/>
              <a:t>19/05/2021</a:t>
            </a:r>
            <a:endParaRPr lang="en-LV" dirty="0"/>
          </a:p>
        </p:txBody>
      </p:sp>
      <p:sp>
        <p:nvSpPr>
          <p:cNvPr id="11" name="Footer Placeholder 8">
            <a:extLst>
              <a:ext uri="{FF2B5EF4-FFF2-40B4-BE49-F238E27FC236}">
                <a16:creationId xmlns:a16="http://schemas.microsoft.com/office/drawing/2014/main" id="{66711CB4-7503-E644-8A4C-882DC9AFCA6E}"/>
              </a:ext>
            </a:extLst>
          </p:cNvPr>
          <p:cNvSpPr>
            <a:spLocks noGrp="1"/>
          </p:cNvSpPr>
          <p:nvPr>
            <p:ph type="ftr" sz="quarter" idx="11"/>
          </p:nvPr>
        </p:nvSpPr>
        <p:spPr>
          <a:xfrm>
            <a:off x="995461" y="6236208"/>
            <a:ext cx="5901189" cy="320040"/>
          </a:xfrm>
        </p:spPr>
        <p:txBody>
          <a:bodyPr/>
          <a:lstStyle>
            <a:lvl1pPr>
              <a:defRPr>
                <a:solidFill>
                  <a:srgbClr val="7C9396">
                    <a:alpha val="70000"/>
                  </a:srgbClr>
                </a:solidFill>
              </a:defRPr>
            </a:lvl1pPr>
          </a:lstStyle>
          <a:p>
            <a:r>
              <a:rPr lang="en-GB"/>
              <a:t>Sabiedrības integrācijas fonds</a:t>
            </a:r>
            <a:endParaRPr lang="en-LV" dirty="0"/>
          </a:p>
        </p:txBody>
      </p:sp>
      <p:sp>
        <p:nvSpPr>
          <p:cNvPr id="12" name="Slide Number Placeholder 9">
            <a:extLst>
              <a:ext uri="{FF2B5EF4-FFF2-40B4-BE49-F238E27FC236}">
                <a16:creationId xmlns:a16="http://schemas.microsoft.com/office/drawing/2014/main" id="{E73824C8-6894-7145-B438-77C49CB46E4F}"/>
              </a:ext>
            </a:extLst>
          </p:cNvPr>
          <p:cNvSpPr>
            <a:spLocks noGrp="1"/>
          </p:cNvSpPr>
          <p:nvPr>
            <p:ph type="sldNum" sz="quarter" idx="12"/>
          </p:nvPr>
        </p:nvSpPr>
        <p:spPr>
          <a:xfrm>
            <a:off x="10830779" y="6232254"/>
            <a:ext cx="365760" cy="365760"/>
          </a:xfrm>
          <a:solidFill>
            <a:srgbClr val="7C9396">
              <a:alpha val="70000"/>
            </a:srgbClr>
          </a:solidFill>
        </p:spPr>
        <p:txBody>
          <a:bodyPr/>
          <a:lstStyle/>
          <a:p>
            <a:fld id="{C19BB808-219E-9441-9CD5-6E582F9AE2E3}" type="slidenum">
              <a:rPr lang="en-LV" smtClean="0"/>
              <a:t>‹#›</a:t>
            </a:fld>
            <a:endParaRPr lang="en-LV" dirty="0"/>
          </a:p>
        </p:txBody>
      </p:sp>
    </p:spTree>
    <p:extLst>
      <p:ext uri="{BB962C8B-B14F-4D97-AF65-F5344CB8AC3E}">
        <p14:creationId xmlns:p14="http://schemas.microsoft.com/office/powerpoint/2010/main" val="10350000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bg>
      <p:bgPr>
        <a:solidFill>
          <a:schemeClr val="tx1"/>
        </a:solidFill>
        <a:effectLst/>
      </p:bgPr>
    </p:bg>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E9F0B8CE-65F9-A94E-AC7E-073B48D30B11}"/>
              </a:ext>
            </a:extLst>
          </p:cNvPr>
          <p:cNvSpPr>
            <a:spLocks noGrp="1"/>
          </p:cNvSpPr>
          <p:nvPr>
            <p:ph type="pic" sz="quarter" idx="13"/>
          </p:nvPr>
        </p:nvSpPr>
        <p:spPr>
          <a:xfrm>
            <a:off x="0" y="0"/>
            <a:ext cx="12192000" cy="6858000"/>
          </a:xfrm>
          <a:pattFill prst="lgCheck">
            <a:fgClr>
              <a:srgbClr val="DAE1E1"/>
            </a:fgClr>
            <a:bgClr>
              <a:srgbClr val="F2F4F4"/>
            </a:bgClr>
          </a:pattFill>
        </p:spPr>
        <p:txBody>
          <a:bodyPr/>
          <a:lstStyle/>
          <a:p>
            <a:r>
              <a:rPr lang="en-GB"/>
              <a:t>Click icon to add picture</a:t>
            </a:r>
            <a:endParaRPr lang="en-LV" dirty="0"/>
          </a:p>
        </p:txBody>
      </p:sp>
      <p:sp>
        <p:nvSpPr>
          <p:cNvPr id="2" name="Title 1"/>
          <p:cNvSpPr>
            <a:spLocks noGrp="1"/>
          </p:cNvSpPr>
          <p:nvPr>
            <p:ph type="title" hasCustomPrompt="1"/>
          </p:nvPr>
        </p:nvSpPr>
        <p:spPr bwMode="blackWhite">
          <a:xfrm>
            <a:off x="1600200" y="2386744"/>
            <a:ext cx="8991600" cy="1645920"/>
          </a:xfrm>
          <a:noFill/>
          <a:ln w="38100">
            <a:noFill/>
          </a:ln>
        </p:spPr>
        <p:txBody>
          <a:bodyPr lIns="274320" rIns="274320" anchor="ctr" anchorCtr="1">
            <a:noAutofit/>
          </a:bodyPr>
          <a:lstStyle>
            <a:lvl1pPr>
              <a:defRPr sz="5000" cap="none" spc="0">
                <a:solidFill>
                  <a:schemeClr val="tx1"/>
                </a:solidFill>
              </a:defRPr>
            </a:lvl1pPr>
          </a:lstStyle>
          <a:p>
            <a:r>
              <a:rPr lang="en-GB" dirty="0"/>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10" name="Date Placeholder 7">
            <a:extLst>
              <a:ext uri="{FF2B5EF4-FFF2-40B4-BE49-F238E27FC236}">
                <a16:creationId xmlns:a16="http://schemas.microsoft.com/office/drawing/2014/main" id="{66BDA2F8-68CA-884C-ABFA-701B220381E1}"/>
              </a:ext>
            </a:extLst>
          </p:cNvPr>
          <p:cNvSpPr>
            <a:spLocks noGrp="1"/>
          </p:cNvSpPr>
          <p:nvPr>
            <p:ph type="dt" sz="half" idx="10"/>
          </p:nvPr>
        </p:nvSpPr>
        <p:spPr>
          <a:xfrm>
            <a:off x="8442793" y="6253150"/>
            <a:ext cx="2753746" cy="323968"/>
          </a:xfrm>
        </p:spPr>
        <p:txBody>
          <a:bodyPr/>
          <a:lstStyle>
            <a:lvl1pPr>
              <a:defRPr>
                <a:solidFill>
                  <a:schemeClr val="tx1"/>
                </a:solidFill>
              </a:defRPr>
            </a:lvl1pPr>
          </a:lstStyle>
          <a:p>
            <a:r>
              <a:rPr lang="en-US"/>
              <a:t>19/05/2021</a:t>
            </a:r>
            <a:endParaRPr lang="en-LV" dirty="0"/>
          </a:p>
        </p:txBody>
      </p:sp>
      <p:sp>
        <p:nvSpPr>
          <p:cNvPr id="11" name="Footer Placeholder 8">
            <a:extLst>
              <a:ext uri="{FF2B5EF4-FFF2-40B4-BE49-F238E27FC236}">
                <a16:creationId xmlns:a16="http://schemas.microsoft.com/office/drawing/2014/main" id="{87AF38B6-BEDD-6D41-BB12-8A98E128AEBC}"/>
              </a:ext>
            </a:extLst>
          </p:cNvPr>
          <p:cNvSpPr>
            <a:spLocks noGrp="1"/>
          </p:cNvSpPr>
          <p:nvPr>
            <p:ph type="ftr" sz="quarter" idx="11"/>
          </p:nvPr>
        </p:nvSpPr>
        <p:spPr>
          <a:xfrm>
            <a:off x="995461" y="6236208"/>
            <a:ext cx="5901189" cy="320040"/>
          </a:xfrm>
        </p:spPr>
        <p:txBody>
          <a:bodyPr/>
          <a:lstStyle>
            <a:lvl1pPr>
              <a:defRPr>
                <a:solidFill>
                  <a:schemeClr val="tx1">
                    <a:alpha val="70000"/>
                  </a:schemeClr>
                </a:solidFill>
              </a:defRPr>
            </a:lvl1pPr>
          </a:lstStyle>
          <a:p>
            <a:r>
              <a:rPr lang="en-GB"/>
              <a:t>Sabiedrības integrācijas fonds</a:t>
            </a:r>
            <a:endParaRPr lang="en-LV" dirty="0"/>
          </a:p>
        </p:txBody>
      </p:sp>
    </p:spTree>
    <p:extLst>
      <p:ext uri="{BB962C8B-B14F-4D97-AF65-F5344CB8AC3E}">
        <p14:creationId xmlns:p14="http://schemas.microsoft.com/office/powerpoint/2010/main" val="423642265"/>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Section Header">
    <p:bg>
      <p:bgPr>
        <a:solidFill>
          <a:srgbClr val="800024"/>
        </a:solidFill>
        <a:effectLst/>
      </p:bgPr>
    </p:bg>
    <p:spTree>
      <p:nvGrpSpPr>
        <p:cNvPr id="1" name=""/>
        <p:cNvGrpSpPr/>
        <p:nvPr/>
      </p:nvGrpSpPr>
      <p:grpSpPr>
        <a:xfrm>
          <a:off x="0" y="0"/>
          <a:ext cx="0" cy="0"/>
          <a:chOff x="0" y="0"/>
          <a:chExt cx="0" cy="0"/>
        </a:xfrm>
      </p:grpSpPr>
      <p:sp>
        <p:nvSpPr>
          <p:cNvPr id="24" name="Picture Placeholder 23">
            <a:extLst>
              <a:ext uri="{FF2B5EF4-FFF2-40B4-BE49-F238E27FC236}">
                <a16:creationId xmlns:a16="http://schemas.microsoft.com/office/drawing/2014/main" id="{774A0244-6E26-4D41-AFC1-011CA034E8C7}"/>
              </a:ext>
            </a:extLst>
          </p:cNvPr>
          <p:cNvSpPr>
            <a:spLocks noGrp="1"/>
          </p:cNvSpPr>
          <p:nvPr>
            <p:ph type="pic" sz="quarter" idx="12"/>
          </p:nvPr>
        </p:nvSpPr>
        <p:spPr>
          <a:xfrm>
            <a:off x="0" y="0"/>
            <a:ext cx="12192000" cy="6858001"/>
          </a:xfrm>
          <a:custGeom>
            <a:avLst/>
            <a:gdLst>
              <a:gd name="connsiteX0" fmla="*/ 9234622 w 12192000"/>
              <a:gd name="connsiteY0" fmla="*/ 0 h 6858001"/>
              <a:gd name="connsiteX1" fmla="*/ 12192000 w 12192000"/>
              <a:gd name="connsiteY1" fmla="*/ 0 h 6858001"/>
              <a:gd name="connsiteX2" fmla="*/ 12192000 w 12192000"/>
              <a:gd name="connsiteY2" fmla="*/ 6743573 h 6858001"/>
              <a:gd name="connsiteX3" fmla="*/ 11964519 w 12192000"/>
              <a:gd name="connsiteY3" fmla="*/ 6688861 h 6858001"/>
              <a:gd name="connsiteX4" fmla="*/ 7726680 w 12192000"/>
              <a:gd name="connsiteY4" fmla="*/ 6236208 h 6858001"/>
              <a:gd name="connsiteX5" fmla="*/ 3067365 w 12192000"/>
              <a:gd name="connsiteY5" fmla="*/ 6790232 h 6858001"/>
              <a:gd name="connsiteX6" fmla="*/ 2816381 w 12192000"/>
              <a:gd name="connsiteY6" fmla="*/ 6858001 h 6858001"/>
              <a:gd name="connsiteX7" fmla="*/ 0 w 12192000"/>
              <a:gd name="connsiteY7" fmla="*/ 6858001 h 6858001"/>
              <a:gd name="connsiteX8" fmla="*/ 0 w 12192000"/>
              <a:gd name="connsiteY8" fmla="*/ 17397 h 6858001"/>
              <a:gd name="connsiteX9" fmla="*/ 343305 w 12192000"/>
              <a:gd name="connsiteY9" fmla="*/ 99967 h 6858001"/>
              <a:gd name="connsiteX10" fmla="*/ 4581144 w 12192000"/>
              <a:gd name="connsiteY10" fmla="*/ 552619 h 6858001"/>
              <a:gd name="connsiteX11" fmla="*/ 8818983 w 12192000"/>
              <a:gd name="connsiteY11" fmla="*/ 99967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2192000" h="6858001">
                <a:moveTo>
                  <a:pt x="9234622" y="0"/>
                </a:moveTo>
                <a:lnTo>
                  <a:pt x="12192000" y="0"/>
                </a:lnTo>
                <a:lnTo>
                  <a:pt x="12192000" y="6743573"/>
                </a:lnTo>
                <a:lnTo>
                  <a:pt x="11964519" y="6688861"/>
                </a:lnTo>
                <a:cubicBezTo>
                  <a:pt x="10682509" y="6398773"/>
                  <a:pt x="9245022" y="6236208"/>
                  <a:pt x="7726680" y="6236208"/>
                </a:cubicBezTo>
                <a:cubicBezTo>
                  <a:pt x="6039634" y="6236208"/>
                  <a:pt x="4452408" y="6436906"/>
                  <a:pt x="3067365" y="6790232"/>
                </a:cubicBezTo>
                <a:lnTo>
                  <a:pt x="2816381" y="6858001"/>
                </a:lnTo>
                <a:lnTo>
                  <a:pt x="0" y="6858001"/>
                </a:lnTo>
                <a:lnTo>
                  <a:pt x="0" y="17397"/>
                </a:lnTo>
                <a:lnTo>
                  <a:pt x="343305" y="99967"/>
                </a:lnTo>
                <a:cubicBezTo>
                  <a:pt x="1625315" y="390054"/>
                  <a:pt x="3062803" y="552619"/>
                  <a:pt x="4581144" y="552619"/>
                </a:cubicBezTo>
                <a:cubicBezTo>
                  <a:pt x="6099486" y="552619"/>
                  <a:pt x="7536973" y="390054"/>
                  <a:pt x="8818983" y="99967"/>
                </a:cubicBezTo>
                <a:close/>
              </a:path>
            </a:pathLst>
          </a:custGeom>
          <a:pattFill prst="lgCheck">
            <a:fgClr>
              <a:srgbClr val="F2F4F4"/>
            </a:fgClr>
            <a:bgClr>
              <a:srgbClr val="DAE1E1"/>
            </a:bgClr>
          </a:pattFill>
        </p:spPr>
        <p:txBody>
          <a:bodyPr wrap="square">
            <a:noAutofit/>
          </a:bodyPr>
          <a:lstStyle/>
          <a:p>
            <a:r>
              <a:rPr lang="en-GB"/>
              <a:t>Click icon to add picture</a:t>
            </a:r>
            <a:endParaRPr lang="en-LV"/>
          </a:p>
        </p:txBody>
      </p:sp>
      <p:sp>
        <p:nvSpPr>
          <p:cNvPr id="2" name="Title 1"/>
          <p:cNvSpPr>
            <a:spLocks noGrp="1"/>
          </p:cNvSpPr>
          <p:nvPr>
            <p:ph type="title" hasCustomPrompt="1"/>
          </p:nvPr>
        </p:nvSpPr>
        <p:spPr bwMode="blackWhite">
          <a:xfrm>
            <a:off x="1600200" y="2386744"/>
            <a:ext cx="8991600" cy="1645920"/>
          </a:xfrm>
          <a:noFill/>
          <a:ln w="38100">
            <a:noFill/>
          </a:ln>
        </p:spPr>
        <p:txBody>
          <a:bodyPr lIns="274320" rIns="274320" anchor="ctr" anchorCtr="1">
            <a:noAutofit/>
          </a:bodyPr>
          <a:lstStyle>
            <a:lvl1pPr>
              <a:defRPr sz="5000" cap="none" spc="0">
                <a:solidFill>
                  <a:schemeClr val="tx1"/>
                </a:solidFill>
              </a:defRPr>
            </a:lvl1pPr>
          </a:lstStyle>
          <a:p>
            <a:r>
              <a:rPr lang="en-GB" dirty="0"/>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10" name="Date Placeholder 7">
            <a:extLst>
              <a:ext uri="{FF2B5EF4-FFF2-40B4-BE49-F238E27FC236}">
                <a16:creationId xmlns:a16="http://schemas.microsoft.com/office/drawing/2014/main" id="{66BDA2F8-68CA-884C-ABFA-701B220381E1}"/>
              </a:ext>
            </a:extLst>
          </p:cNvPr>
          <p:cNvSpPr>
            <a:spLocks noGrp="1"/>
          </p:cNvSpPr>
          <p:nvPr>
            <p:ph type="dt" sz="half" idx="10"/>
          </p:nvPr>
        </p:nvSpPr>
        <p:spPr>
          <a:xfrm>
            <a:off x="8442793" y="6253150"/>
            <a:ext cx="2753746" cy="323968"/>
          </a:xfrm>
        </p:spPr>
        <p:txBody>
          <a:bodyPr/>
          <a:lstStyle>
            <a:lvl1pPr>
              <a:defRPr>
                <a:solidFill>
                  <a:schemeClr val="tx1"/>
                </a:solidFill>
              </a:defRPr>
            </a:lvl1pPr>
          </a:lstStyle>
          <a:p>
            <a:r>
              <a:rPr lang="en-US"/>
              <a:t>19/05/2021</a:t>
            </a:r>
            <a:endParaRPr lang="en-LV" dirty="0"/>
          </a:p>
        </p:txBody>
      </p:sp>
      <p:sp>
        <p:nvSpPr>
          <p:cNvPr id="11" name="Footer Placeholder 8">
            <a:extLst>
              <a:ext uri="{FF2B5EF4-FFF2-40B4-BE49-F238E27FC236}">
                <a16:creationId xmlns:a16="http://schemas.microsoft.com/office/drawing/2014/main" id="{87AF38B6-BEDD-6D41-BB12-8A98E128AEBC}"/>
              </a:ext>
            </a:extLst>
          </p:cNvPr>
          <p:cNvSpPr>
            <a:spLocks noGrp="1"/>
          </p:cNvSpPr>
          <p:nvPr>
            <p:ph type="ftr" sz="quarter" idx="11"/>
          </p:nvPr>
        </p:nvSpPr>
        <p:spPr>
          <a:xfrm>
            <a:off x="995461" y="6236208"/>
            <a:ext cx="5901189" cy="320040"/>
          </a:xfrm>
        </p:spPr>
        <p:txBody>
          <a:bodyPr/>
          <a:lstStyle>
            <a:lvl1pPr>
              <a:defRPr>
                <a:solidFill>
                  <a:schemeClr val="tx1">
                    <a:alpha val="70000"/>
                  </a:schemeClr>
                </a:solidFill>
              </a:defRPr>
            </a:lvl1pPr>
          </a:lstStyle>
          <a:p>
            <a:r>
              <a:rPr lang="en-GB"/>
              <a:t>Sabiedrības integrācijas fonds</a:t>
            </a:r>
            <a:endParaRPr lang="en-LV" dirty="0"/>
          </a:p>
        </p:txBody>
      </p:sp>
    </p:spTree>
    <p:extLst>
      <p:ext uri="{BB962C8B-B14F-4D97-AF65-F5344CB8AC3E}">
        <p14:creationId xmlns:p14="http://schemas.microsoft.com/office/powerpoint/2010/main" val="3609527155"/>
      </p:ext>
    </p:extLst>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95461" y="1741489"/>
            <a:ext cx="4589793" cy="1508337"/>
          </a:xfrm>
          <a:noFill/>
          <a:ln>
            <a:noFill/>
          </a:ln>
        </p:spPr>
        <p:txBody>
          <a:bodyPr>
            <a:normAutofit/>
          </a:bodyPr>
          <a:lstStyle>
            <a:lvl1pPr algn="l">
              <a:defRPr lang="en-US" sz="4000" b="0" cap="none" spc="0" dirty="0">
                <a:solidFill>
                  <a:schemeClr val="bg1"/>
                </a:solidFill>
              </a:defRPr>
            </a:lvl1pPr>
          </a:lstStyle>
          <a:p>
            <a:r>
              <a:rPr lang="en-GB" dirty="0"/>
              <a:t>Click to edit master title style</a:t>
            </a:r>
            <a:endParaRPr lang="en-US" dirty="0"/>
          </a:p>
        </p:txBody>
      </p:sp>
      <p:sp>
        <p:nvSpPr>
          <p:cNvPr id="3" name="Content Placeholder 2"/>
          <p:cNvSpPr>
            <a:spLocks noGrp="1"/>
          </p:cNvSpPr>
          <p:nvPr>
            <p:ph sz="half" idx="1"/>
          </p:nvPr>
        </p:nvSpPr>
        <p:spPr>
          <a:xfrm>
            <a:off x="995461" y="3429000"/>
            <a:ext cx="4589793" cy="2311026"/>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6932634" y="1741489"/>
            <a:ext cx="4270247" cy="3998537"/>
          </a:xfrm>
        </p:spPr>
        <p:txBody>
          <a:bodyPr anchor="ct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8" name="Date Placeholder 7"/>
          <p:cNvSpPr>
            <a:spLocks noGrp="1"/>
          </p:cNvSpPr>
          <p:nvPr>
            <p:ph type="dt" sz="half" idx="10"/>
          </p:nvPr>
        </p:nvSpPr>
        <p:spPr>
          <a:xfrm>
            <a:off x="7893286" y="6253150"/>
            <a:ext cx="2753746" cy="323968"/>
          </a:xfrm>
        </p:spPr>
        <p:txBody>
          <a:bodyPr/>
          <a:lstStyle>
            <a:lvl1pPr>
              <a:defRPr>
                <a:solidFill>
                  <a:srgbClr val="7C9396"/>
                </a:solidFill>
              </a:defRPr>
            </a:lvl1pPr>
          </a:lstStyle>
          <a:p>
            <a:r>
              <a:rPr lang="en-US"/>
              <a:t>19/05/2021</a:t>
            </a:r>
            <a:endParaRPr lang="en-LV" dirty="0"/>
          </a:p>
        </p:txBody>
      </p:sp>
      <p:sp>
        <p:nvSpPr>
          <p:cNvPr id="9" name="Footer Placeholder 8"/>
          <p:cNvSpPr>
            <a:spLocks noGrp="1"/>
          </p:cNvSpPr>
          <p:nvPr>
            <p:ph type="ftr" sz="quarter" idx="11"/>
          </p:nvPr>
        </p:nvSpPr>
        <p:spPr>
          <a:xfrm>
            <a:off x="995461" y="6236208"/>
            <a:ext cx="5901189" cy="320040"/>
          </a:xfrm>
        </p:spPr>
        <p:txBody>
          <a:bodyPr/>
          <a:lstStyle>
            <a:lvl1pPr>
              <a:defRPr>
                <a:solidFill>
                  <a:schemeClr val="bg1">
                    <a:alpha val="70000"/>
                  </a:schemeClr>
                </a:solidFill>
              </a:defRPr>
            </a:lvl1pPr>
          </a:lstStyle>
          <a:p>
            <a:r>
              <a:rPr lang="en-GB"/>
              <a:t>Sabiedrības integrācijas fonds</a:t>
            </a:r>
            <a:endParaRPr lang="en-LV" dirty="0"/>
          </a:p>
        </p:txBody>
      </p:sp>
      <p:sp>
        <p:nvSpPr>
          <p:cNvPr id="10" name="Slide Number Placeholder 9"/>
          <p:cNvSpPr>
            <a:spLocks noGrp="1"/>
          </p:cNvSpPr>
          <p:nvPr>
            <p:ph type="sldNum" sz="quarter" idx="12"/>
          </p:nvPr>
        </p:nvSpPr>
        <p:spPr>
          <a:xfrm>
            <a:off x="10830779" y="6232254"/>
            <a:ext cx="365760" cy="365760"/>
          </a:xfrm>
          <a:solidFill>
            <a:srgbClr val="7C9396">
              <a:alpha val="70000"/>
            </a:srgbClr>
          </a:solidFill>
        </p:spPr>
        <p:txBody>
          <a:bodyPr/>
          <a:lstStyle/>
          <a:p>
            <a:fld id="{C19BB808-219E-9441-9CD5-6E582F9AE2E3}" type="slidenum">
              <a:rPr lang="en-LV" smtClean="0"/>
              <a:t>‹#›</a:t>
            </a:fld>
            <a:endParaRPr lang="en-LV" dirty="0"/>
          </a:p>
        </p:txBody>
      </p:sp>
    </p:spTree>
    <p:extLst>
      <p:ext uri="{BB962C8B-B14F-4D97-AF65-F5344CB8AC3E}">
        <p14:creationId xmlns:p14="http://schemas.microsoft.com/office/powerpoint/2010/main" val="2505170922"/>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mparis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995461" y="1837945"/>
            <a:ext cx="4858223"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995461" y="2667762"/>
            <a:ext cx="4858223" cy="3564492"/>
          </a:xfrm>
        </p:spPr>
        <p:txBody>
          <a:bodyPr anchor="ct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6" name="Content Placeholder 5"/>
          <p:cNvSpPr>
            <a:spLocks noGrp="1"/>
          </p:cNvSpPr>
          <p:nvPr>
            <p:ph sz="quarter" idx="4"/>
          </p:nvPr>
        </p:nvSpPr>
        <p:spPr>
          <a:xfrm>
            <a:off x="6338316" y="2667762"/>
            <a:ext cx="4858222" cy="3564492"/>
          </a:xfrm>
        </p:spPr>
        <p:txBody>
          <a:bodyPr anchor="ctr"/>
          <a:lstStyle>
            <a:lvl5pPr>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11" name="Text Placeholder 4"/>
          <p:cNvSpPr>
            <a:spLocks noGrp="1"/>
          </p:cNvSpPr>
          <p:nvPr>
            <p:ph type="body" sz="quarter" idx="13"/>
          </p:nvPr>
        </p:nvSpPr>
        <p:spPr>
          <a:xfrm>
            <a:off x="6338315" y="1837945"/>
            <a:ext cx="4877369"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12" name="Date Placeholder 7">
            <a:extLst>
              <a:ext uri="{FF2B5EF4-FFF2-40B4-BE49-F238E27FC236}">
                <a16:creationId xmlns:a16="http://schemas.microsoft.com/office/drawing/2014/main" id="{ACD9B235-5029-2E41-A4EE-C3C380E25A07}"/>
              </a:ext>
            </a:extLst>
          </p:cNvPr>
          <p:cNvSpPr>
            <a:spLocks noGrp="1"/>
          </p:cNvSpPr>
          <p:nvPr>
            <p:ph type="dt" sz="half" idx="10"/>
          </p:nvPr>
        </p:nvSpPr>
        <p:spPr>
          <a:xfrm>
            <a:off x="7893286" y="6253150"/>
            <a:ext cx="2753746" cy="323968"/>
          </a:xfrm>
        </p:spPr>
        <p:txBody>
          <a:bodyPr/>
          <a:lstStyle>
            <a:lvl1pPr>
              <a:defRPr>
                <a:solidFill>
                  <a:schemeClr val="bg1"/>
                </a:solidFill>
              </a:defRPr>
            </a:lvl1pPr>
          </a:lstStyle>
          <a:p>
            <a:r>
              <a:rPr lang="en-US"/>
              <a:t>19/05/2021</a:t>
            </a:r>
            <a:endParaRPr lang="en-LV" dirty="0"/>
          </a:p>
        </p:txBody>
      </p:sp>
      <p:sp>
        <p:nvSpPr>
          <p:cNvPr id="13" name="Footer Placeholder 8">
            <a:extLst>
              <a:ext uri="{FF2B5EF4-FFF2-40B4-BE49-F238E27FC236}">
                <a16:creationId xmlns:a16="http://schemas.microsoft.com/office/drawing/2014/main" id="{3C888BBC-97FE-DD45-B5ED-7D101B121582}"/>
              </a:ext>
            </a:extLst>
          </p:cNvPr>
          <p:cNvSpPr>
            <a:spLocks noGrp="1"/>
          </p:cNvSpPr>
          <p:nvPr>
            <p:ph type="ftr" sz="quarter" idx="11"/>
          </p:nvPr>
        </p:nvSpPr>
        <p:spPr>
          <a:xfrm>
            <a:off x="995461" y="6236208"/>
            <a:ext cx="5901189" cy="320040"/>
          </a:xfrm>
        </p:spPr>
        <p:txBody>
          <a:bodyPr/>
          <a:lstStyle>
            <a:lvl1pPr>
              <a:defRPr>
                <a:solidFill>
                  <a:srgbClr val="7C9396">
                    <a:alpha val="70000"/>
                  </a:srgbClr>
                </a:solidFill>
              </a:defRPr>
            </a:lvl1pPr>
          </a:lstStyle>
          <a:p>
            <a:r>
              <a:rPr lang="en-GB"/>
              <a:t>Sabiedrības integrācijas fonds</a:t>
            </a:r>
            <a:endParaRPr lang="en-LV" dirty="0"/>
          </a:p>
        </p:txBody>
      </p:sp>
      <p:sp>
        <p:nvSpPr>
          <p:cNvPr id="14" name="Slide Number Placeholder 9">
            <a:extLst>
              <a:ext uri="{FF2B5EF4-FFF2-40B4-BE49-F238E27FC236}">
                <a16:creationId xmlns:a16="http://schemas.microsoft.com/office/drawing/2014/main" id="{62D8F44E-A7A8-CF42-9027-39FF59A84500}"/>
              </a:ext>
            </a:extLst>
          </p:cNvPr>
          <p:cNvSpPr>
            <a:spLocks noGrp="1"/>
          </p:cNvSpPr>
          <p:nvPr>
            <p:ph type="sldNum" sz="quarter" idx="12"/>
          </p:nvPr>
        </p:nvSpPr>
        <p:spPr>
          <a:xfrm>
            <a:off x="10830779" y="6232254"/>
            <a:ext cx="365760" cy="365760"/>
          </a:xfrm>
          <a:solidFill>
            <a:srgbClr val="7C9396">
              <a:alpha val="70000"/>
            </a:srgbClr>
          </a:solidFill>
        </p:spPr>
        <p:txBody>
          <a:bodyPr/>
          <a:lstStyle/>
          <a:p>
            <a:fld id="{C19BB808-219E-9441-9CD5-6E582F9AE2E3}" type="slidenum">
              <a:rPr lang="en-LV" smtClean="0"/>
              <a:t>‹#›</a:t>
            </a:fld>
            <a:endParaRPr lang="en-LV" dirty="0"/>
          </a:p>
        </p:txBody>
      </p:sp>
      <p:sp>
        <p:nvSpPr>
          <p:cNvPr id="15" name="Title 1">
            <a:extLst>
              <a:ext uri="{FF2B5EF4-FFF2-40B4-BE49-F238E27FC236}">
                <a16:creationId xmlns:a16="http://schemas.microsoft.com/office/drawing/2014/main" id="{EC64A75B-0A34-AD44-8B0B-C9E27D14E208}"/>
              </a:ext>
            </a:extLst>
          </p:cNvPr>
          <p:cNvSpPr>
            <a:spLocks noGrp="1"/>
          </p:cNvSpPr>
          <p:nvPr>
            <p:ph type="title" hasCustomPrompt="1"/>
          </p:nvPr>
        </p:nvSpPr>
        <p:spPr>
          <a:xfrm>
            <a:off x="830834" y="435399"/>
            <a:ext cx="7983381" cy="1123578"/>
          </a:xfrm>
          <a:noFill/>
          <a:ln>
            <a:noFill/>
          </a:ln>
        </p:spPr>
        <p:txBody>
          <a:bodyPr>
            <a:normAutofit/>
          </a:bodyPr>
          <a:lstStyle>
            <a:lvl1pPr algn="l">
              <a:defRPr sz="4000" cap="none" spc="0">
                <a:solidFill>
                  <a:srgbClr val="7C9396"/>
                </a:solidFill>
              </a:defRPr>
            </a:lvl1pPr>
          </a:lstStyle>
          <a:p>
            <a:r>
              <a:rPr lang="en-GB" dirty="0"/>
              <a:t>Click to edit master title style</a:t>
            </a:r>
            <a:endParaRPr lang="en-US" dirty="0"/>
          </a:p>
        </p:txBody>
      </p:sp>
    </p:spTree>
    <p:extLst>
      <p:ext uri="{BB962C8B-B14F-4D97-AF65-F5344CB8AC3E}">
        <p14:creationId xmlns:p14="http://schemas.microsoft.com/office/powerpoint/2010/main" val="32799570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Only">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9E5E4EA-1CBE-A44A-A9BE-F31295529495}"/>
              </a:ext>
            </a:extLst>
          </p:cNvPr>
          <p:cNvSpPr>
            <a:spLocks noGrp="1"/>
          </p:cNvSpPr>
          <p:nvPr>
            <p:ph type="title" hasCustomPrompt="1"/>
          </p:nvPr>
        </p:nvSpPr>
        <p:spPr>
          <a:xfrm>
            <a:off x="830834" y="435399"/>
            <a:ext cx="7983381" cy="1123578"/>
          </a:xfrm>
          <a:noFill/>
          <a:ln>
            <a:noFill/>
          </a:ln>
        </p:spPr>
        <p:txBody>
          <a:bodyPr>
            <a:normAutofit/>
          </a:bodyPr>
          <a:lstStyle>
            <a:lvl1pPr algn="l">
              <a:defRPr sz="4000" cap="none" spc="0">
                <a:solidFill>
                  <a:srgbClr val="7C9396"/>
                </a:solidFill>
              </a:defRPr>
            </a:lvl1pPr>
          </a:lstStyle>
          <a:p>
            <a:r>
              <a:rPr lang="en-GB" dirty="0"/>
              <a:t>Click to edit master title style</a:t>
            </a:r>
            <a:endParaRPr lang="en-US" dirty="0"/>
          </a:p>
        </p:txBody>
      </p:sp>
      <p:sp>
        <p:nvSpPr>
          <p:cNvPr id="7" name="Date Placeholder 7">
            <a:extLst>
              <a:ext uri="{FF2B5EF4-FFF2-40B4-BE49-F238E27FC236}">
                <a16:creationId xmlns:a16="http://schemas.microsoft.com/office/drawing/2014/main" id="{DF69425A-FD29-1A44-B2D4-C19E701BBCF4}"/>
              </a:ext>
            </a:extLst>
          </p:cNvPr>
          <p:cNvSpPr>
            <a:spLocks noGrp="1"/>
          </p:cNvSpPr>
          <p:nvPr>
            <p:ph type="dt" sz="half" idx="10"/>
          </p:nvPr>
        </p:nvSpPr>
        <p:spPr>
          <a:xfrm>
            <a:off x="7893286" y="6253150"/>
            <a:ext cx="2753746" cy="323968"/>
          </a:xfrm>
        </p:spPr>
        <p:txBody>
          <a:bodyPr/>
          <a:lstStyle>
            <a:lvl1pPr>
              <a:defRPr>
                <a:solidFill>
                  <a:srgbClr val="7C9396"/>
                </a:solidFill>
              </a:defRPr>
            </a:lvl1pPr>
          </a:lstStyle>
          <a:p>
            <a:r>
              <a:rPr lang="en-US"/>
              <a:t>19/05/2021</a:t>
            </a:r>
            <a:endParaRPr lang="en-LV" dirty="0"/>
          </a:p>
        </p:txBody>
      </p:sp>
      <p:sp>
        <p:nvSpPr>
          <p:cNvPr id="8" name="Footer Placeholder 8">
            <a:extLst>
              <a:ext uri="{FF2B5EF4-FFF2-40B4-BE49-F238E27FC236}">
                <a16:creationId xmlns:a16="http://schemas.microsoft.com/office/drawing/2014/main" id="{7E9D0869-44B0-094B-B441-BFF387AEBD05}"/>
              </a:ext>
            </a:extLst>
          </p:cNvPr>
          <p:cNvSpPr>
            <a:spLocks noGrp="1"/>
          </p:cNvSpPr>
          <p:nvPr>
            <p:ph type="ftr" sz="quarter" idx="11"/>
          </p:nvPr>
        </p:nvSpPr>
        <p:spPr>
          <a:xfrm>
            <a:off x="995461" y="6236208"/>
            <a:ext cx="5901189" cy="320040"/>
          </a:xfrm>
        </p:spPr>
        <p:txBody>
          <a:bodyPr/>
          <a:lstStyle>
            <a:lvl1pPr>
              <a:defRPr>
                <a:solidFill>
                  <a:srgbClr val="7C9396">
                    <a:alpha val="70000"/>
                  </a:srgbClr>
                </a:solidFill>
              </a:defRPr>
            </a:lvl1pPr>
          </a:lstStyle>
          <a:p>
            <a:r>
              <a:rPr lang="en-GB"/>
              <a:t>Sabiedrības integrācijas fonds</a:t>
            </a:r>
            <a:endParaRPr lang="en-LV" dirty="0"/>
          </a:p>
        </p:txBody>
      </p:sp>
      <p:sp>
        <p:nvSpPr>
          <p:cNvPr id="9" name="Slide Number Placeholder 9">
            <a:extLst>
              <a:ext uri="{FF2B5EF4-FFF2-40B4-BE49-F238E27FC236}">
                <a16:creationId xmlns:a16="http://schemas.microsoft.com/office/drawing/2014/main" id="{1DDCF5D3-D3C5-3244-8610-6DE60B5133F0}"/>
              </a:ext>
            </a:extLst>
          </p:cNvPr>
          <p:cNvSpPr>
            <a:spLocks noGrp="1"/>
          </p:cNvSpPr>
          <p:nvPr>
            <p:ph type="sldNum" sz="quarter" idx="12"/>
          </p:nvPr>
        </p:nvSpPr>
        <p:spPr>
          <a:xfrm>
            <a:off x="10830779" y="6232254"/>
            <a:ext cx="365760" cy="365760"/>
          </a:xfrm>
          <a:solidFill>
            <a:srgbClr val="7C9396">
              <a:alpha val="70000"/>
            </a:srgbClr>
          </a:solidFill>
        </p:spPr>
        <p:txBody>
          <a:bodyPr/>
          <a:lstStyle/>
          <a:p>
            <a:fld id="{C19BB808-219E-9441-9CD5-6E582F9AE2E3}" type="slidenum">
              <a:rPr lang="en-LV" smtClean="0"/>
              <a:t>‹#›</a:t>
            </a:fld>
            <a:endParaRPr lang="en-LV" dirty="0"/>
          </a:p>
        </p:txBody>
      </p:sp>
      <p:sp>
        <p:nvSpPr>
          <p:cNvPr id="10" name="Content Placeholder 2">
            <a:extLst>
              <a:ext uri="{FF2B5EF4-FFF2-40B4-BE49-F238E27FC236}">
                <a16:creationId xmlns:a16="http://schemas.microsoft.com/office/drawing/2014/main" id="{CBF62E3C-3705-A34B-B385-9D525B60D487}"/>
              </a:ext>
            </a:extLst>
          </p:cNvPr>
          <p:cNvSpPr>
            <a:spLocks noGrp="1"/>
          </p:cNvSpPr>
          <p:nvPr>
            <p:ph idx="1"/>
          </p:nvPr>
        </p:nvSpPr>
        <p:spPr>
          <a:xfrm>
            <a:off x="995461" y="1558977"/>
            <a:ext cx="10201078" cy="4673277"/>
          </a:xfrm>
        </p:spPr>
        <p:txBody>
          <a:bodyPr anchor="ct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Tree>
    <p:extLst>
      <p:ext uri="{BB962C8B-B14F-4D97-AF65-F5344CB8AC3E}">
        <p14:creationId xmlns:p14="http://schemas.microsoft.com/office/powerpoint/2010/main" val="9510243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Title Only">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9E5E4EA-1CBE-A44A-A9BE-F31295529495}"/>
              </a:ext>
            </a:extLst>
          </p:cNvPr>
          <p:cNvSpPr>
            <a:spLocks noGrp="1"/>
          </p:cNvSpPr>
          <p:nvPr>
            <p:ph type="title" hasCustomPrompt="1"/>
          </p:nvPr>
        </p:nvSpPr>
        <p:spPr>
          <a:xfrm>
            <a:off x="830834" y="435399"/>
            <a:ext cx="7983381" cy="1123578"/>
          </a:xfrm>
          <a:noFill/>
          <a:ln>
            <a:noFill/>
          </a:ln>
        </p:spPr>
        <p:txBody>
          <a:bodyPr>
            <a:normAutofit/>
          </a:bodyPr>
          <a:lstStyle>
            <a:lvl1pPr algn="l">
              <a:defRPr sz="4000" cap="none" spc="0">
                <a:solidFill>
                  <a:srgbClr val="7C9396"/>
                </a:solidFill>
              </a:defRPr>
            </a:lvl1pPr>
          </a:lstStyle>
          <a:p>
            <a:r>
              <a:rPr lang="en-GB" dirty="0"/>
              <a:t>Click to edit master title style</a:t>
            </a:r>
            <a:endParaRPr lang="en-US" dirty="0"/>
          </a:p>
        </p:txBody>
      </p:sp>
      <p:sp>
        <p:nvSpPr>
          <p:cNvPr id="7" name="Date Placeholder 7">
            <a:extLst>
              <a:ext uri="{FF2B5EF4-FFF2-40B4-BE49-F238E27FC236}">
                <a16:creationId xmlns:a16="http://schemas.microsoft.com/office/drawing/2014/main" id="{DF69425A-FD29-1A44-B2D4-C19E701BBCF4}"/>
              </a:ext>
            </a:extLst>
          </p:cNvPr>
          <p:cNvSpPr>
            <a:spLocks noGrp="1"/>
          </p:cNvSpPr>
          <p:nvPr>
            <p:ph type="dt" sz="half" idx="10"/>
          </p:nvPr>
        </p:nvSpPr>
        <p:spPr>
          <a:xfrm>
            <a:off x="7893286" y="6253150"/>
            <a:ext cx="2753746" cy="323968"/>
          </a:xfrm>
        </p:spPr>
        <p:txBody>
          <a:bodyPr/>
          <a:lstStyle>
            <a:lvl1pPr>
              <a:defRPr>
                <a:solidFill>
                  <a:srgbClr val="7C9396"/>
                </a:solidFill>
              </a:defRPr>
            </a:lvl1pPr>
          </a:lstStyle>
          <a:p>
            <a:r>
              <a:rPr lang="en-US"/>
              <a:t>19/05/2021</a:t>
            </a:r>
            <a:endParaRPr lang="en-LV" dirty="0"/>
          </a:p>
        </p:txBody>
      </p:sp>
      <p:sp>
        <p:nvSpPr>
          <p:cNvPr id="8" name="Footer Placeholder 8">
            <a:extLst>
              <a:ext uri="{FF2B5EF4-FFF2-40B4-BE49-F238E27FC236}">
                <a16:creationId xmlns:a16="http://schemas.microsoft.com/office/drawing/2014/main" id="{7E9D0869-44B0-094B-B441-BFF387AEBD05}"/>
              </a:ext>
            </a:extLst>
          </p:cNvPr>
          <p:cNvSpPr>
            <a:spLocks noGrp="1"/>
          </p:cNvSpPr>
          <p:nvPr>
            <p:ph type="ftr" sz="quarter" idx="11"/>
          </p:nvPr>
        </p:nvSpPr>
        <p:spPr>
          <a:xfrm>
            <a:off x="995461" y="6236208"/>
            <a:ext cx="5901189" cy="320040"/>
          </a:xfrm>
        </p:spPr>
        <p:txBody>
          <a:bodyPr/>
          <a:lstStyle>
            <a:lvl1pPr>
              <a:defRPr>
                <a:solidFill>
                  <a:srgbClr val="7C9396">
                    <a:alpha val="70000"/>
                  </a:srgbClr>
                </a:solidFill>
              </a:defRPr>
            </a:lvl1pPr>
          </a:lstStyle>
          <a:p>
            <a:r>
              <a:rPr lang="en-GB"/>
              <a:t>Sabiedrības integrācijas fonds</a:t>
            </a:r>
            <a:endParaRPr lang="en-LV" dirty="0"/>
          </a:p>
        </p:txBody>
      </p:sp>
      <p:sp>
        <p:nvSpPr>
          <p:cNvPr id="9" name="Slide Number Placeholder 9">
            <a:extLst>
              <a:ext uri="{FF2B5EF4-FFF2-40B4-BE49-F238E27FC236}">
                <a16:creationId xmlns:a16="http://schemas.microsoft.com/office/drawing/2014/main" id="{1DDCF5D3-D3C5-3244-8610-6DE60B5133F0}"/>
              </a:ext>
            </a:extLst>
          </p:cNvPr>
          <p:cNvSpPr>
            <a:spLocks noGrp="1"/>
          </p:cNvSpPr>
          <p:nvPr>
            <p:ph type="sldNum" sz="quarter" idx="12"/>
          </p:nvPr>
        </p:nvSpPr>
        <p:spPr>
          <a:xfrm>
            <a:off x="10830779" y="6232254"/>
            <a:ext cx="365760" cy="365760"/>
          </a:xfrm>
          <a:solidFill>
            <a:srgbClr val="7C9396">
              <a:alpha val="70000"/>
            </a:srgbClr>
          </a:solidFill>
        </p:spPr>
        <p:txBody>
          <a:bodyPr/>
          <a:lstStyle/>
          <a:p>
            <a:fld id="{C19BB808-219E-9441-9CD5-6E582F9AE2E3}" type="slidenum">
              <a:rPr lang="en-LV" smtClean="0"/>
              <a:t>‹#›</a:t>
            </a:fld>
            <a:endParaRPr lang="en-LV" dirty="0"/>
          </a:p>
        </p:txBody>
      </p:sp>
      <p:sp>
        <p:nvSpPr>
          <p:cNvPr id="11" name="Content Placeholder 2">
            <a:extLst>
              <a:ext uri="{FF2B5EF4-FFF2-40B4-BE49-F238E27FC236}">
                <a16:creationId xmlns:a16="http://schemas.microsoft.com/office/drawing/2014/main" id="{887015FF-869F-4600-8F52-832E1390C2BD}"/>
              </a:ext>
            </a:extLst>
          </p:cNvPr>
          <p:cNvSpPr>
            <a:spLocks noGrp="1"/>
          </p:cNvSpPr>
          <p:nvPr>
            <p:ph sz="half" idx="16"/>
          </p:nvPr>
        </p:nvSpPr>
        <p:spPr>
          <a:xfrm>
            <a:off x="830833" y="3892044"/>
            <a:ext cx="2968809" cy="2213979"/>
          </a:xfrm>
        </p:spPr>
        <p:txBody>
          <a:bodyPr anchor="ct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12" name="Picture Placeholder 2">
            <a:extLst>
              <a:ext uri="{FF2B5EF4-FFF2-40B4-BE49-F238E27FC236}">
                <a16:creationId xmlns:a16="http://schemas.microsoft.com/office/drawing/2014/main" id="{DD81DD49-27B1-4A63-9CB6-D56BCBD3106A}"/>
              </a:ext>
            </a:extLst>
          </p:cNvPr>
          <p:cNvSpPr>
            <a:spLocks noGrp="1"/>
          </p:cNvSpPr>
          <p:nvPr>
            <p:ph type="pic" sz="quarter" idx="14"/>
          </p:nvPr>
        </p:nvSpPr>
        <p:spPr>
          <a:xfrm>
            <a:off x="830834" y="1737796"/>
            <a:ext cx="2968809" cy="2024063"/>
          </a:xfrm>
        </p:spPr>
        <p:txBody>
          <a:bodyPr/>
          <a:lstStyle/>
          <a:p>
            <a:endParaRPr lang="lv-LV"/>
          </a:p>
        </p:txBody>
      </p:sp>
      <p:sp>
        <p:nvSpPr>
          <p:cNvPr id="13" name="Picture Placeholder 2">
            <a:extLst>
              <a:ext uri="{FF2B5EF4-FFF2-40B4-BE49-F238E27FC236}">
                <a16:creationId xmlns:a16="http://schemas.microsoft.com/office/drawing/2014/main" id="{433C8A15-231C-4FED-B9EE-82932FCFDC2C}"/>
              </a:ext>
            </a:extLst>
          </p:cNvPr>
          <p:cNvSpPr>
            <a:spLocks noGrp="1"/>
          </p:cNvSpPr>
          <p:nvPr>
            <p:ph type="pic" sz="quarter" idx="17"/>
          </p:nvPr>
        </p:nvSpPr>
        <p:spPr>
          <a:xfrm>
            <a:off x="3946055" y="1737796"/>
            <a:ext cx="2968809" cy="2024063"/>
          </a:xfrm>
        </p:spPr>
        <p:txBody>
          <a:bodyPr/>
          <a:lstStyle/>
          <a:p>
            <a:endParaRPr lang="lv-LV"/>
          </a:p>
        </p:txBody>
      </p:sp>
      <p:sp>
        <p:nvSpPr>
          <p:cNvPr id="14" name="Content Placeholder 2">
            <a:extLst>
              <a:ext uri="{FF2B5EF4-FFF2-40B4-BE49-F238E27FC236}">
                <a16:creationId xmlns:a16="http://schemas.microsoft.com/office/drawing/2014/main" id="{CBD402ED-CEB8-496A-AF82-89566D414185}"/>
              </a:ext>
            </a:extLst>
          </p:cNvPr>
          <p:cNvSpPr>
            <a:spLocks noGrp="1"/>
          </p:cNvSpPr>
          <p:nvPr>
            <p:ph sz="half" idx="18"/>
          </p:nvPr>
        </p:nvSpPr>
        <p:spPr>
          <a:xfrm>
            <a:off x="3952042" y="3892043"/>
            <a:ext cx="2968809" cy="2213979"/>
          </a:xfrm>
        </p:spPr>
        <p:txBody>
          <a:bodyPr anchor="ct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15" name="Picture Placeholder 2">
            <a:extLst>
              <a:ext uri="{FF2B5EF4-FFF2-40B4-BE49-F238E27FC236}">
                <a16:creationId xmlns:a16="http://schemas.microsoft.com/office/drawing/2014/main" id="{4129729C-CE30-4BC7-A196-FE415BDB7CFD}"/>
              </a:ext>
            </a:extLst>
          </p:cNvPr>
          <p:cNvSpPr>
            <a:spLocks noGrp="1"/>
          </p:cNvSpPr>
          <p:nvPr>
            <p:ph type="pic" sz="quarter" idx="19"/>
          </p:nvPr>
        </p:nvSpPr>
        <p:spPr>
          <a:xfrm>
            <a:off x="7067264" y="1737796"/>
            <a:ext cx="2968809" cy="2024063"/>
          </a:xfrm>
        </p:spPr>
        <p:txBody>
          <a:bodyPr/>
          <a:lstStyle/>
          <a:p>
            <a:endParaRPr lang="lv-LV"/>
          </a:p>
        </p:txBody>
      </p:sp>
      <p:sp>
        <p:nvSpPr>
          <p:cNvPr id="16" name="Content Placeholder 2">
            <a:extLst>
              <a:ext uri="{FF2B5EF4-FFF2-40B4-BE49-F238E27FC236}">
                <a16:creationId xmlns:a16="http://schemas.microsoft.com/office/drawing/2014/main" id="{41A99AED-89DE-49AF-90A6-FF0F71124F6B}"/>
              </a:ext>
            </a:extLst>
          </p:cNvPr>
          <p:cNvSpPr>
            <a:spLocks noGrp="1"/>
          </p:cNvSpPr>
          <p:nvPr>
            <p:ph sz="half" idx="20"/>
          </p:nvPr>
        </p:nvSpPr>
        <p:spPr>
          <a:xfrm>
            <a:off x="7073251" y="3892042"/>
            <a:ext cx="2968809" cy="2213979"/>
          </a:xfrm>
        </p:spPr>
        <p:txBody>
          <a:bodyPr anchor="ct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Tree>
    <p:extLst>
      <p:ext uri="{BB962C8B-B14F-4D97-AF65-F5344CB8AC3E}">
        <p14:creationId xmlns:p14="http://schemas.microsoft.com/office/powerpoint/2010/main" val="3248755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_Title Only">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9E5E4EA-1CBE-A44A-A9BE-F31295529495}"/>
              </a:ext>
            </a:extLst>
          </p:cNvPr>
          <p:cNvSpPr>
            <a:spLocks noGrp="1"/>
          </p:cNvSpPr>
          <p:nvPr>
            <p:ph type="title" hasCustomPrompt="1"/>
          </p:nvPr>
        </p:nvSpPr>
        <p:spPr>
          <a:xfrm>
            <a:off x="830834" y="435399"/>
            <a:ext cx="7983381" cy="1123578"/>
          </a:xfrm>
          <a:noFill/>
          <a:ln>
            <a:noFill/>
          </a:ln>
        </p:spPr>
        <p:txBody>
          <a:bodyPr>
            <a:normAutofit/>
          </a:bodyPr>
          <a:lstStyle>
            <a:lvl1pPr algn="l">
              <a:defRPr sz="4000" cap="none" spc="0">
                <a:solidFill>
                  <a:srgbClr val="7C9396"/>
                </a:solidFill>
              </a:defRPr>
            </a:lvl1pPr>
          </a:lstStyle>
          <a:p>
            <a:r>
              <a:rPr lang="en-GB" dirty="0"/>
              <a:t>Click to edit master title style</a:t>
            </a:r>
            <a:endParaRPr lang="en-US" dirty="0"/>
          </a:p>
        </p:txBody>
      </p:sp>
      <p:sp>
        <p:nvSpPr>
          <p:cNvPr id="7" name="Date Placeholder 7">
            <a:extLst>
              <a:ext uri="{FF2B5EF4-FFF2-40B4-BE49-F238E27FC236}">
                <a16:creationId xmlns:a16="http://schemas.microsoft.com/office/drawing/2014/main" id="{DF69425A-FD29-1A44-B2D4-C19E701BBCF4}"/>
              </a:ext>
            </a:extLst>
          </p:cNvPr>
          <p:cNvSpPr>
            <a:spLocks noGrp="1"/>
          </p:cNvSpPr>
          <p:nvPr>
            <p:ph type="dt" sz="half" idx="10"/>
          </p:nvPr>
        </p:nvSpPr>
        <p:spPr>
          <a:xfrm>
            <a:off x="7893286" y="6253150"/>
            <a:ext cx="2753746" cy="323968"/>
          </a:xfrm>
        </p:spPr>
        <p:txBody>
          <a:bodyPr/>
          <a:lstStyle>
            <a:lvl1pPr>
              <a:defRPr>
                <a:solidFill>
                  <a:srgbClr val="7C9396"/>
                </a:solidFill>
              </a:defRPr>
            </a:lvl1pPr>
          </a:lstStyle>
          <a:p>
            <a:r>
              <a:rPr lang="en-US"/>
              <a:t>19/05/2021</a:t>
            </a:r>
            <a:endParaRPr lang="en-LV" dirty="0"/>
          </a:p>
        </p:txBody>
      </p:sp>
      <p:sp>
        <p:nvSpPr>
          <p:cNvPr id="8" name="Footer Placeholder 8">
            <a:extLst>
              <a:ext uri="{FF2B5EF4-FFF2-40B4-BE49-F238E27FC236}">
                <a16:creationId xmlns:a16="http://schemas.microsoft.com/office/drawing/2014/main" id="{7E9D0869-44B0-094B-B441-BFF387AEBD05}"/>
              </a:ext>
            </a:extLst>
          </p:cNvPr>
          <p:cNvSpPr>
            <a:spLocks noGrp="1"/>
          </p:cNvSpPr>
          <p:nvPr>
            <p:ph type="ftr" sz="quarter" idx="11"/>
          </p:nvPr>
        </p:nvSpPr>
        <p:spPr>
          <a:xfrm>
            <a:off x="995461" y="6236208"/>
            <a:ext cx="5901189" cy="320040"/>
          </a:xfrm>
        </p:spPr>
        <p:txBody>
          <a:bodyPr/>
          <a:lstStyle>
            <a:lvl1pPr>
              <a:defRPr>
                <a:solidFill>
                  <a:srgbClr val="7C9396">
                    <a:alpha val="70000"/>
                  </a:srgbClr>
                </a:solidFill>
              </a:defRPr>
            </a:lvl1pPr>
          </a:lstStyle>
          <a:p>
            <a:r>
              <a:rPr lang="en-GB"/>
              <a:t>Sabiedrības integrācijas fonds</a:t>
            </a:r>
            <a:endParaRPr lang="en-LV" dirty="0"/>
          </a:p>
        </p:txBody>
      </p:sp>
      <p:sp>
        <p:nvSpPr>
          <p:cNvPr id="9" name="Slide Number Placeholder 9">
            <a:extLst>
              <a:ext uri="{FF2B5EF4-FFF2-40B4-BE49-F238E27FC236}">
                <a16:creationId xmlns:a16="http://schemas.microsoft.com/office/drawing/2014/main" id="{1DDCF5D3-D3C5-3244-8610-6DE60B5133F0}"/>
              </a:ext>
            </a:extLst>
          </p:cNvPr>
          <p:cNvSpPr>
            <a:spLocks noGrp="1"/>
          </p:cNvSpPr>
          <p:nvPr>
            <p:ph type="sldNum" sz="quarter" idx="12"/>
          </p:nvPr>
        </p:nvSpPr>
        <p:spPr>
          <a:xfrm>
            <a:off x="10830779" y="6232254"/>
            <a:ext cx="365760" cy="365760"/>
          </a:xfrm>
          <a:solidFill>
            <a:srgbClr val="7C9396">
              <a:alpha val="70000"/>
            </a:srgbClr>
          </a:solidFill>
        </p:spPr>
        <p:txBody>
          <a:bodyPr/>
          <a:lstStyle/>
          <a:p>
            <a:fld id="{C19BB808-219E-9441-9CD5-6E582F9AE2E3}" type="slidenum">
              <a:rPr lang="en-LV" smtClean="0"/>
              <a:t>‹#›</a:t>
            </a:fld>
            <a:endParaRPr lang="en-LV" dirty="0"/>
          </a:p>
        </p:txBody>
      </p:sp>
      <p:sp>
        <p:nvSpPr>
          <p:cNvPr id="11" name="Content Placeholder 2">
            <a:extLst>
              <a:ext uri="{FF2B5EF4-FFF2-40B4-BE49-F238E27FC236}">
                <a16:creationId xmlns:a16="http://schemas.microsoft.com/office/drawing/2014/main" id="{887015FF-869F-4600-8F52-832E1390C2BD}"/>
              </a:ext>
            </a:extLst>
          </p:cNvPr>
          <p:cNvSpPr>
            <a:spLocks noGrp="1"/>
          </p:cNvSpPr>
          <p:nvPr>
            <p:ph sz="half" idx="16"/>
          </p:nvPr>
        </p:nvSpPr>
        <p:spPr>
          <a:xfrm>
            <a:off x="830834" y="3892044"/>
            <a:ext cx="2480537" cy="2213979"/>
          </a:xfrm>
        </p:spPr>
        <p:txBody>
          <a:bodyPr anchor="ct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12" name="Picture Placeholder 2">
            <a:extLst>
              <a:ext uri="{FF2B5EF4-FFF2-40B4-BE49-F238E27FC236}">
                <a16:creationId xmlns:a16="http://schemas.microsoft.com/office/drawing/2014/main" id="{DD81DD49-27B1-4A63-9CB6-D56BCBD3106A}"/>
              </a:ext>
            </a:extLst>
          </p:cNvPr>
          <p:cNvSpPr>
            <a:spLocks noGrp="1"/>
          </p:cNvSpPr>
          <p:nvPr>
            <p:ph type="pic" sz="quarter" idx="14"/>
          </p:nvPr>
        </p:nvSpPr>
        <p:spPr>
          <a:xfrm>
            <a:off x="830834" y="1737796"/>
            <a:ext cx="2480537" cy="2024063"/>
          </a:xfrm>
        </p:spPr>
        <p:txBody>
          <a:bodyPr/>
          <a:lstStyle/>
          <a:p>
            <a:endParaRPr lang="lv-LV"/>
          </a:p>
        </p:txBody>
      </p:sp>
      <p:sp>
        <p:nvSpPr>
          <p:cNvPr id="22" name="Content Placeholder 2">
            <a:extLst>
              <a:ext uri="{FF2B5EF4-FFF2-40B4-BE49-F238E27FC236}">
                <a16:creationId xmlns:a16="http://schemas.microsoft.com/office/drawing/2014/main" id="{EE83AB42-E572-4C69-A400-1F03808C4898}"/>
              </a:ext>
            </a:extLst>
          </p:cNvPr>
          <p:cNvSpPr>
            <a:spLocks noGrp="1"/>
          </p:cNvSpPr>
          <p:nvPr>
            <p:ph sz="half" idx="17"/>
          </p:nvPr>
        </p:nvSpPr>
        <p:spPr>
          <a:xfrm>
            <a:off x="3456373" y="3892044"/>
            <a:ext cx="2480537" cy="2213979"/>
          </a:xfrm>
        </p:spPr>
        <p:txBody>
          <a:bodyPr anchor="ct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23" name="Picture Placeholder 2">
            <a:extLst>
              <a:ext uri="{FF2B5EF4-FFF2-40B4-BE49-F238E27FC236}">
                <a16:creationId xmlns:a16="http://schemas.microsoft.com/office/drawing/2014/main" id="{8AF1556D-7A4D-40BF-A604-2259BF22169C}"/>
              </a:ext>
            </a:extLst>
          </p:cNvPr>
          <p:cNvSpPr>
            <a:spLocks noGrp="1"/>
          </p:cNvSpPr>
          <p:nvPr>
            <p:ph type="pic" sz="quarter" idx="18"/>
          </p:nvPr>
        </p:nvSpPr>
        <p:spPr>
          <a:xfrm>
            <a:off x="3456373" y="1737796"/>
            <a:ext cx="2480537" cy="2024063"/>
          </a:xfrm>
        </p:spPr>
        <p:txBody>
          <a:bodyPr/>
          <a:lstStyle/>
          <a:p>
            <a:endParaRPr lang="lv-LV"/>
          </a:p>
        </p:txBody>
      </p:sp>
      <p:sp>
        <p:nvSpPr>
          <p:cNvPr id="24" name="Content Placeholder 2">
            <a:extLst>
              <a:ext uri="{FF2B5EF4-FFF2-40B4-BE49-F238E27FC236}">
                <a16:creationId xmlns:a16="http://schemas.microsoft.com/office/drawing/2014/main" id="{22F6E2A9-48A6-41DD-BD08-2F718411438E}"/>
              </a:ext>
            </a:extLst>
          </p:cNvPr>
          <p:cNvSpPr>
            <a:spLocks noGrp="1"/>
          </p:cNvSpPr>
          <p:nvPr>
            <p:ph sz="half" idx="19"/>
          </p:nvPr>
        </p:nvSpPr>
        <p:spPr>
          <a:xfrm>
            <a:off x="6096000" y="3892044"/>
            <a:ext cx="2480537" cy="2213979"/>
          </a:xfrm>
        </p:spPr>
        <p:txBody>
          <a:bodyPr anchor="ct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25" name="Picture Placeholder 2">
            <a:extLst>
              <a:ext uri="{FF2B5EF4-FFF2-40B4-BE49-F238E27FC236}">
                <a16:creationId xmlns:a16="http://schemas.microsoft.com/office/drawing/2014/main" id="{DD79050A-8E0E-4DC3-BE0E-BEC23B2369C1}"/>
              </a:ext>
            </a:extLst>
          </p:cNvPr>
          <p:cNvSpPr>
            <a:spLocks noGrp="1"/>
          </p:cNvSpPr>
          <p:nvPr>
            <p:ph type="pic" sz="quarter" idx="20"/>
          </p:nvPr>
        </p:nvSpPr>
        <p:spPr>
          <a:xfrm>
            <a:off x="6096000" y="1737796"/>
            <a:ext cx="2480537" cy="2024063"/>
          </a:xfrm>
        </p:spPr>
        <p:txBody>
          <a:bodyPr/>
          <a:lstStyle/>
          <a:p>
            <a:endParaRPr lang="lv-LV"/>
          </a:p>
        </p:txBody>
      </p:sp>
      <p:sp>
        <p:nvSpPr>
          <p:cNvPr id="26" name="Content Placeholder 2">
            <a:extLst>
              <a:ext uri="{FF2B5EF4-FFF2-40B4-BE49-F238E27FC236}">
                <a16:creationId xmlns:a16="http://schemas.microsoft.com/office/drawing/2014/main" id="{04109C6B-0CFC-4742-8915-3D2661C4A84B}"/>
              </a:ext>
            </a:extLst>
          </p:cNvPr>
          <p:cNvSpPr>
            <a:spLocks noGrp="1"/>
          </p:cNvSpPr>
          <p:nvPr>
            <p:ph sz="half" idx="21"/>
          </p:nvPr>
        </p:nvSpPr>
        <p:spPr>
          <a:xfrm>
            <a:off x="8735627" y="3891251"/>
            <a:ext cx="2480537" cy="2213979"/>
          </a:xfrm>
        </p:spPr>
        <p:txBody>
          <a:bodyPr anchor="ct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27" name="Picture Placeholder 2">
            <a:extLst>
              <a:ext uri="{FF2B5EF4-FFF2-40B4-BE49-F238E27FC236}">
                <a16:creationId xmlns:a16="http://schemas.microsoft.com/office/drawing/2014/main" id="{38C9D323-C772-4444-97AD-0522C3B28634}"/>
              </a:ext>
            </a:extLst>
          </p:cNvPr>
          <p:cNvSpPr>
            <a:spLocks noGrp="1"/>
          </p:cNvSpPr>
          <p:nvPr>
            <p:ph type="pic" sz="quarter" idx="22"/>
          </p:nvPr>
        </p:nvSpPr>
        <p:spPr>
          <a:xfrm>
            <a:off x="8735627" y="1737003"/>
            <a:ext cx="2480537" cy="2024063"/>
          </a:xfrm>
        </p:spPr>
        <p:txBody>
          <a:bodyPr/>
          <a:lstStyle/>
          <a:p>
            <a:endParaRPr lang="lv-LV"/>
          </a:p>
        </p:txBody>
      </p:sp>
    </p:spTree>
    <p:extLst>
      <p:ext uri="{BB962C8B-B14F-4D97-AF65-F5344CB8AC3E}">
        <p14:creationId xmlns:p14="http://schemas.microsoft.com/office/powerpoint/2010/main" val="16019339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GB" dirty="0"/>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r>
              <a:rPr lang="en-US"/>
              <a:t>19/05/2021</a:t>
            </a:r>
            <a:endParaRPr lang="en-LV"/>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r>
              <a:rPr lang="en-GB"/>
              <a:t>Sabiedrības integrācijas fonds</a:t>
            </a:r>
            <a:endParaRPr lang="en-LV"/>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C19BB808-219E-9441-9CD5-6E582F9AE2E3}" type="slidenum">
              <a:rPr lang="en-LV" smtClean="0"/>
              <a:t>‹#›</a:t>
            </a:fld>
            <a:endParaRPr lang="en-LV"/>
          </a:p>
        </p:txBody>
      </p:sp>
    </p:spTree>
    <p:extLst>
      <p:ext uri="{BB962C8B-B14F-4D97-AF65-F5344CB8AC3E}">
        <p14:creationId xmlns:p14="http://schemas.microsoft.com/office/powerpoint/2010/main" val="2633901312"/>
      </p:ext>
    </p:extLst>
  </p:cSld>
  <p:clrMap bg1="lt1" tx1="dk1" bg2="lt2" tx2="dk2" accent1="accent1" accent2="accent2" accent3="accent3" accent4="accent4" accent5="accent5" accent6="accent6" hlink="hlink" folHlink="folHlink"/>
  <p:sldLayoutIdLst>
    <p:sldLayoutId id="2147483730" r:id="rId1"/>
    <p:sldLayoutId id="2147483731" r:id="rId2"/>
    <p:sldLayoutId id="2147483732" r:id="rId3"/>
    <p:sldLayoutId id="2147483741" r:id="rId4"/>
    <p:sldLayoutId id="2147483733" r:id="rId5"/>
    <p:sldLayoutId id="2147483734" r:id="rId6"/>
    <p:sldLayoutId id="2147483735" r:id="rId7"/>
    <p:sldLayoutId id="2147483745" r:id="rId8"/>
    <p:sldLayoutId id="2147483746" r:id="rId9"/>
    <p:sldLayoutId id="2147483748" r:id="rId10"/>
    <p:sldLayoutId id="2147483749" r:id="rId11"/>
    <p:sldLayoutId id="2147483736" r:id="rId12"/>
    <p:sldLayoutId id="2147483737" r:id="rId13"/>
    <p:sldLayoutId id="2147483738" r:id="rId14"/>
    <p:sldLayoutId id="2147483740" r:id="rId15"/>
    <p:sldLayoutId id="2147483742" r:id="rId16"/>
  </p:sldLayoutIdLst>
  <p:hf hdr="0"/>
  <p:txStyles>
    <p:titleStyle>
      <a:lvl1pPr algn="ctr" defTabSz="914400" rtl="0" eaLnBrk="1" latinLnBrk="0" hangingPunct="1">
        <a:lnSpc>
          <a:spcPct val="90000"/>
        </a:lnSpc>
        <a:spcBef>
          <a:spcPct val="0"/>
        </a:spcBef>
        <a:buNone/>
        <a:defRPr sz="2800" kern="1200" cap="all" spc="200" baseline="0">
          <a:solidFill>
            <a:srgbClr val="262626"/>
          </a:solidFill>
          <a:latin typeface="Verdana" panose="020B0604030504040204" pitchFamily="34" charset="0"/>
          <a:ea typeface="Verdana" panose="020B0604030504040204" pitchFamily="34" charset="0"/>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Verdana" panose="020B0604030504040204" pitchFamily="34" charset="0"/>
          <a:ea typeface="Verdana" panose="020B0604030504040204" pitchFamily="34" charset="0"/>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Verdana" panose="020B0604030504040204" pitchFamily="34" charset="0"/>
          <a:ea typeface="Verdana" panose="020B0604030504040204" pitchFamily="34" charset="0"/>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Verdana" panose="020B0604030504040204" pitchFamily="34" charset="0"/>
          <a:ea typeface="Verdana" panose="020B0604030504040204" pitchFamily="34" charset="0"/>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Verdana" panose="020B0604030504040204" pitchFamily="34" charset="0"/>
          <a:ea typeface="Verdana" panose="020B0604030504040204" pitchFamily="34" charset="0"/>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Verdana" panose="020B0604030504040204" pitchFamily="34" charset="0"/>
          <a:ea typeface="Verdana" panose="020B0604030504040204" pitchFamily="34" charset="0"/>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2" Type="http://schemas.openxmlformats.org/officeDocument/2006/relationships/image" Target="../media/image14.jp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xml"/><Relationship Id="rId1" Type="http://schemas.openxmlformats.org/officeDocument/2006/relationships/slideLayout" Target="../slideLayouts/slideLayout5.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 Id="rId9" Type="http://schemas.openxmlformats.org/officeDocument/2006/relationships/image" Target="../media/image12.svg"/></Relationships>
</file>

<file path=ppt/slides/_rels/slide3.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image" Target="../media/image14.jpg"/><Relationship Id="rId1" Type="http://schemas.openxmlformats.org/officeDocument/2006/relationships/slideLayout" Target="../slideLayouts/slideLayout14.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7.xml.rels><?xml version="1.0" encoding="UTF-8" standalone="yes"?>
<Relationships xmlns="http://schemas.openxmlformats.org/package/2006/relationships"><Relationship Id="rId8" Type="http://schemas.openxmlformats.org/officeDocument/2006/relationships/chart" Target="../charts/chart2.xml"/><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4.xml"/><Relationship Id="rId1" Type="http://schemas.openxmlformats.org/officeDocument/2006/relationships/slideLayout" Target="../slideLayouts/slideLayout14.xml"/><Relationship Id="rId6" Type="http://schemas.openxmlformats.org/officeDocument/2006/relationships/diagramColors" Target="../diagrams/colors7.xml"/><Relationship Id="rId5" Type="http://schemas.openxmlformats.org/officeDocument/2006/relationships/diagramQuickStyle" Target="../diagrams/quickStyle7.xml"/><Relationship Id="rId10" Type="http://schemas.openxmlformats.org/officeDocument/2006/relationships/image" Target="../media/image16.svg"/><Relationship Id="rId4" Type="http://schemas.openxmlformats.org/officeDocument/2006/relationships/diagramLayout" Target="../diagrams/layout7.xml"/><Relationship Id="rId9" Type="http://schemas.openxmlformats.org/officeDocument/2006/relationships/image" Target="../media/image15.png"/></Relationships>
</file>

<file path=ppt/slides/_rels/slide8.xml.rels><?xml version="1.0" encoding="UTF-8" standalone="yes"?>
<Relationships xmlns="http://schemas.openxmlformats.org/package/2006/relationships"><Relationship Id="rId8" Type="http://schemas.openxmlformats.org/officeDocument/2006/relationships/image" Target="../media/image18.svg"/><Relationship Id="rId3" Type="http://schemas.openxmlformats.org/officeDocument/2006/relationships/diagramLayout" Target="../diagrams/layout8.xml"/><Relationship Id="rId7" Type="http://schemas.openxmlformats.org/officeDocument/2006/relationships/image" Target="../media/image17.png"/><Relationship Id="rId2" Type="http://schemas.openxmlformats.org/officeDocument/2006/relationships/diagramData" Target="../diagrams/data8.xml"/><Relationship Id="rId1" Type="http://schemas.openxmlformats.org/officeDocument/2006/relationships/slideLayout" Target="../slideLayouts/slideLayout14.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9.xml.rels><?xml version="1.0" encoding="UTF-8" standalone="yes"?>
<Relationships xmlns="http://schemas.openxmlformats.org/package/2006/relationships"><Relationship Id="rId8" Type="http://schemas.openxmlformats.org/officeDocument/2006/relationships/image" Target="../media/image20.svg"/><Relationship Id="rId3" Type="http://schemas.openxmlformats.org/officeDocument/2006/relationships/diagramLayout" Target="../diagrams/layout9.xml"/><Relationship Id="rId7" Type="http://schemas.openxmlformats.org/officeDocument/2006/relationships/image" Target="../media/image19.png"/><Relationship Id="rId2" Type="http://schemas.openxmlformats.org/officeDocument/2006/relationships/diagramData" Target="../diagrams/data9.xml"/><Relationship Id="rId1" Type="http://schemas.openxmlformats.org/officeDocument/2006/relationships/slideLayout" Target="../slideLayouts/slideLayout7.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88B0EFC6-5A9E-B54C-ABB4-A013046ACD30}"/>
              </a:ext>
            </a:extLst>
          </p:cNvPr>
          <p:cNvSpPr>
            <a:spLocks noGrp="1"/>
          </p:cNvSpPr>
          <p:nvPr>
            <p:ph type="subTitle" idx="1"/>
          </p:nvPr>
        </p:nvSpPr>
        <p:spPr/>
        <p:txBody>
          <a:bodyPr vert="horz" lIns="91440" tIns="45720" rIns="91440" bIns="45720" rtlCol="0" anchor="t">
            <a:normAutofit/>
          </a:bodyPr>
          <a:lstStyle/>
          <a:p>
            <a:r>
              <a:rPr lang="lv-LV" dirty="0">
                <a:latin typeface="Verdana"/>
                <a:ea typeface="Verdana"/>
              </a:rPr>
              <a:t>Reinis Lasmanis, </a:t>
            </a:r>
            <a:br>
              <a:rPr lang="lv-LV" dirty="0"/>
            </a:br>
            <a:r>
              <a:rPr lang="lv-LV" dirty="0">
                <a:latin typeface="Verdana"/>
                <a:ea typeface="Verdana"/>
              </a:rPr>
              <a:t>Sabiedrības integrācijas fonda sekretariāta direktora vietnieks</a:t>
            </a:r>
          </a:p>
        </p:txBody>
      </p:sp>
      <p:sp>
        <p:nvSpPr>
          <p:cNvPr id="3" name="Title 2">
            <a:extLst>
              <a:ext uri="{FF2B5EF4-FFF2-40B4-BE49-F238E27FC236}">
                <a16:creationId xmlns:a16="http://schemas.microsoft.com/office/drawing/2014/main" id="{035F0F37-9C6D-B84E-A4D1-15B38701CC50}"/>
              </a:ext>
            </a:extLst>
          </p:cNvPr>
          <p:cNvSpPr>
            <a:spLocks noGrp="1"/>
          </p:cNvSpPr>
          <p:nvPr>
            <p:ph type="title"/>
          </p:nvPr>
        </p:nvSpPr>
        <p:spPr/>
        <p:txBody>
          <a:bodyPr/>
          <a:lstStyle/>
          <a:p>
            <a:r>
              <a:rPr lang="lv-LV" spc="0" dirty="0"/>
              <a:t>“NVO fonds” darbības (rezultātu un ieguldījuma) izvērtēšana</a:t>
            </a:r>
            <a:endParaRPr lang="en-LV" spc="0" dirty="0"/>
          </a:p>
        </p:txBody>
      </p:sp>
      <p:sp>
        <p:nvSpPr>
          <p:cNvPr id="4" name="Date Placeholder 3">
            <a:extLst>
              <a:ext uri="{FF2B5EF4-FFF2-40B4-BE49-F238E27FC236}">
                <a16:creationId xmlns:a16="http://schemas.microsoft.com/office/drawing/2014/main" id="{F2A0233E-3DDC-1642-9FF5-F985DE3CC09A}"/>
              </a:ext>
            </a:extLst>
          </p:cNvPr>
          <p:cNvSpPr>
            <a:spLocks noGrp="1"/>
          </p:cNvSpPr>
          <p:nvPr>
            <p:ph type="dt" sz="half" idx="10"/>
          </p:nvPr>
        </p:nvSpPr>
        <p:spPr/>
        <p:txBody>
          <a:bodyPr/>
          <a:lstStyle/>
          <a:p>
            <a:r>
              <a:rPr lang="lv-LV" dirty="0"/>
              <a:t>31</a:t>
            </a:r>
            <a:r>
              <a:rPr lang="en-US" dirty="0"/>
              <a:t>/0</a:t>
            </a:r>
            <a:r>
              <a:rPr lang="lv-LV" dirty="0"/>
              <a:t>1</a:t>
            </a:r>
            <a:r>
              <a:rPr lang="en-US" dirty="0"/>
              <a:t>/202</a:t>
            </a:r>
            <a:r>
              <a:rPr lang="lv-LV" dirty="0"/>
              <a:t>2</a:t>
            </a:r>
            <a:endParaRPr lang="en-LV" dirty="0"/>
          </a:p>
        </p:txBody>
      </p:sp>
      <p:sp>
        <p:nvSpPr>
          <p:cNvPr id="5" name="Footer Placeholder 4">
            <a:extLst>
              <a:ext uri="{FF2B5EF4-FFF2-40B4-BE49-F238E27FC236}">
                <a16:creationId xmlns:a16="http://schemas.microsoft.com/office/drawing/2014/main" id="{D3476672-678D-6744-8D50-1236EE5DB134}"/>
              </a:ext>
            </a:extLst>
          </p:cNvPr>
          <p:cNvSpPr>
            <a:spLocks noGrp="1"/>
          </p:cNvSpPr>
          <p:nvPr>
            <p:ph type="ftr" sz="quarter" idx="11"/>
          </p:nvPr>
        </p:nvSpPr>
        <p:spPr/>
        <p:txBody>
          <a:bodyPr/>
          <a:lstStyle/>
          <a:p>
            <a:r>
              <a:rPr lang="en-GB"/>
              <a:t>Sabiedrības integrācijas fonds</a:t>
            </a:r>
            <a:endParaRPr lang="en-LV" dirty="0"/>
          </a:p>
        </p:txBody>
      </p:sp>
      <p:sp>
        <p:nvSpPr>
          <p:cNvPr id="6" name="Slide Number Placeholder 5">
            <a:extLst>
              <a:ext uri="{FF2B5EF4-FFF2-40B4-BE49-F238E27FC236}">
                <a16:creationId xmlns:a16="http://schemas.microsoft.com/office/drawing/2014/main" id="{97483689-46ED-B342-A88D-E34065E8DBE4}"/>
              </a:ext>
            </a:extLst>
          </p:cNvPr>
          <p:cNvSpPr>
            <a:spLocks noGrp="1"/>
          </p:cNvSpPr>
          <p:nvPr>
            <p:ph type="sldNum" sz="quarter" idx="12"/>
          </p:nvPr>
        </p:nvSpPr>
        <p:spPr/>
        <p:txBody>
          <a:bodyPr/>
          <a:lstStyle/>
          <a:p>
            <a:fld id="{C19BB808-219E-9441-9CD5-6E582F9AE2E3}" type="slidenum">
              <a:rPr lang="en-LV" smtClean="0"/>
              <a:t>1</a:t>
            </a:fld>
            <a:endParaRPr lang="en-LV" dirty="0"/>
          </a:p>
        </p:txBody>
      </p:sp>
    </p:spTree>
    <p:extLst>
      <p:ext uri="{BB962C8B-B14F-4D97-AF65-F5344CB8AC3E}">
        <p14:creationId xmlns:p14="http://schemas.microsoft.com/office/powerpoint/2010/main" val="31405504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ECB069-9580-4643-9CE2-8035C9E04C40}"/>
              </a:ext>
            </a:extLst>
          </p:cNvPr>
          <p:cNvSpPr>
            <a:spLocks noGrp="1"/>
          </p:cNvSpPr>
          <p:nvPr>
            <p:ph type="title"/>
          </p:nvPr>
        </p:nvSpPr>
        <p:spPr/>
        <p:txBody>
          <a:bodyPr vert="horz" lIns="182880" tIns="182880" rIns="182880" bIns="182880" rtlCol="0" anchor="ctr">
            <a:noAutofit/>
          </a:bodyPr>
          <a:lstStyle/>
          <a:p>
            <a:r>
              <a:rPr lang="lv-LV" sz="2800" b="1" dirty="0">
                <a:latin typeface="Verdana"/>
                <a:ea typeface="Verdana"/>
              </a:rPr>
              <a:t>Kopsavilkums par</a:t>
            </a:r>
            <a:br>
              <a:rPr lang="lv-LV" sz="2800" b="1" dirty="0">
                <a:latin typeface="Verdana"/>
                <a:ea typeface="Verdana"/>
              </a:rPr>
            </a:br>
            <a:r>
              <a:rPr lang="lv-LV" sz="2800" b="1" dirty="0">
                <a:latin typeface="Verdana"/>
                <a:ea typeface="Verdana"/>
              </a:rPr>
              <a:t>2020.-2021.gada projektiem un to ietekmi uz programmas (t.sk. politikas mērķiem)</a:t>
            </a:r>
            <a:endParaRPr lang="lv-LV" sz="2800" b="1" dirty="0"/>
          </a:p>
        </p:txBody>
      </p:sp>
      <p:sp>
        <p:nvSpPr>
          <p:cNvPr id="4" name="Date Placeholder 3">
            <a:extLst>
              <a:ext uri="{FF2B5EF4-FFF2-40B4-BE49-F238E27FC236}">
                <a16:creationId xmlns:a16="http://schemas.microsoft.com/office/drawing/2014/main" id="{5E54ABD2-5ABB-401A-8039-CDE73374CE82}"/>
              </a:ext>
            </a:extLst>
          </p:cNvPr>
          <p:cNvSpPr>
            <a:spLocks noGrp="1"/>
          </p:cNvSpPr>
          <p:nvPr>
            <p:ph type="dt" sz="half" idx="10"/>
          </p:nvPr>
        </p:nvSpPr>
        <p:spPr/>
        <p:txBody>
          <a:bodyPr/>
          <a:lstStyle/>
          <a:p>
            <a:r>
              <a:rPr lang="lv-LV" dirty="0"/>
              <a:t>31</a:t>
            </a:r>
            <a:r>
              <a:rPr lang="en-US" dirty="0"/>
              <a:t>/0</a:t>
            </a:r>
            <a:r>
              <a:rPr lang="lv-LV" dirty="0"/>
              <a:t>1</a:t>
            </a:r>
            <a:r>
              <a:rPr lang="en-US" dirty="0"/>
              <a:t>/202</a:t>
            </a:r>
            <a:r>
              <a:rPr lang="lv-LV" dirty="0"/>
              <a:t>2</a:t>
            </a:r>
            <a:endParaRPr lang="en-LV" dirty="0"/>
          </a:p>
        </p:txBody>
      </p:sp>
      <p:sp>
        <p:nvSpPr>
          <p:cNvPr id="5" name="Footer Placeholder 4">
            <a:extLst>
              <a:ext uri="{FF2B5EF4-FFF2-40B4-BE49-F238E27FC236}">
                <a16:creationId xmlns:a16="http://schemas.microsoft.com/office/drawing/2014/main" id="{8EF57DE5-2C54-4411-8F22-3E95FF01922E}"/>
              </a:ext>
            </a:extLst>
          </p:cNvPr>
          <p:cNvSpPr>
            <a:spLocks noGrp="1"/>
          </p:cNvSpPr>
          <p:nvPr>
            <p:ph type="ftr" sz="quarter" idx="11"/>
          </p:nvPr>
        </p:nvSpPr>
        <p:spPr/>
        <p:txBody>
          <a:bodyPr/>
          <a:lstStyle/>
          <a:p>
            <a:r>
              <a:rPr lang="en-GB"/>
              <a:t>Sabiedrības integrācijas fonds</a:t>
            </a:r>
            <a:endParaRPr lang="en-LV"/>
          </a:p>
        </p:txBody>
      </p:sp>
      <p:sp>
        <p:nvSpPr>
          <p:cNvPr id="6" name="Slide Number Placeholder 5">
            <a:extLst>
              <a:ext uri="{FF2B5EF4-FFF2-40B4-BE49-F238E27FC236}">
                <a16:creationId xmlns:a16="http://schemas.microsoft.com/office/drawing/2014/main" id="{CE4ED4C8-388B-478F-ACD2-38786523BEE9}"/>
              </a:ext>
            </a:extLst>
          </p:cNvPr>
          <p:cNvSpPr>
            <a:spLocks noGrp="1"/>
          </p:cNvSpPr>
          <p:nvPr>
            <p:ph type="sldNum" sz="quarter" idx="12"/>
          </p:nvPr>
        </p:nvSpPr>
        <p:spPr/>
        <p:txBody>
          <a:bodyPr/>
          <a:lstStyle/>
          <a:p>
            <a:fld id="{C19BB808-219E-9441-9CD5-6E582F9AE2E3}" type="slidenum">
              <a:rPr lang="en-LV" smtClean="0"/>
              <a:t>10</a:t>
            </a:fld>
            <a:endParaRPr lang="en-LV"/>
          </a:p>
        </p:txBody>
      </p:sp>
      <p:sp>
        <p:nvSpPr>
          <p:cNvPr id="3" name="Content Placeholder 2">
            <a:extLst>
              <a:ext uri="{FF2B5EF4-FFF2-40B4-BE49-F238E27FC236}">
                <a16:creationId xmlns:a16="http://schemas.microsoft.com/office/drawing/2014/main" id="{DCE19E56-2D2D-4501-B362-DEEE7265A17D}"/>
              </a:ext>
            </a:extLst>
          </p:cNvPr>
          <p:cNvSpPr>
            <a:spLocks noGrp="1"/>
          </p:cNvSpPr>
          <p:nvPr>
            <p:ph idx="1"/>
          </p:nvPr>
        </p:nvSpPr>
        <p:spPr/>
        <p:txBody>
          <a:bodyPr vert="horz" lIns="91440" tIns="45720" rIns="91440" bIns="45720" rtlCol="0" anchor="ctr">
            <a:noAutofit/>
          </a:bodyPr>
          <a:lstStyle/>
          <a:p>
            <a:pPr marL="285750" indent="-285750" algn="just"/>
            <a:r>
              <a:rPr lang="lv-LV" sz="1100" b="1" dirty="0">
                <a:latin typeface="Verdana"/>
                <a:ea typeface="Verdana"/>
              </a:rPr>
              <a:t>Programma “NVO fonds” sniedz būtisku ieguldījumu ilgtspējīgu un aktīvi strādājošu organizāciju attīstībā</a:t>
            </a:r>
            <a:endParaRPr lang="lv-LV" sz="1100" dirty="0">
              <a:latin typeface="Verdana"/>
              <a:ea typeface="Verdana"/>
            </a:endParaRPr>
          </a:p>
          <a:p>
            <a:pPr marL="285750" indent="-285750" algn="just"/>
            <a:r>
              <a:rPr lang="lv-LV" sz="1100" b="1" dirty="0">
                <a:latin typeface="Verdana"/>
                <a:ea typeface="Verdana"/>
              </a:rPr>
              <a:t>Programmas darbība tikusi mērķtiecīgi orientēta uz tās mērķa sasniegšanu – pilsoniskās sabiedrības ilgtspējīgu attīstību Latvijā</a:t>
            </a:r>
            <a:r>
              <a:rPr lang="lv-LV" sz="1100" dirty="0">
                <a:latin typeface="Verdana"/>
                <a:ea typeface="Verdana"/>
              </a:rPr>
              <a:t>. 2020.-2021.g. īstenotie 156 projekti visbiežāk bijuši vērsti uz tēmām un problemātiku, kas skar pilsoniskās sabiedrības attīstību</a:t>
            </a:r>
          </a:p>
          <a:p>
            <a:pPr marL="285750" indent="-285750" algn="just"/>
            <a:r>
              <a:rPr lang="lv-LV" sz="1100" b="1" dirty="0">
                <a:latin typeface="Verdana"/>
                <a:ea typeface="Verdana"/>
              </a:rPr>
              <a:t>Pēdējo divu gadu laikā </a:t>
            </a:r>
            <a:r>
              <a:rPr lang="lv-LV" sz="1100" dirty="0">
                <a:latin typeface="Verdana"/>
                <a:ea typeface="Verdana"/>
              </a:rPr>
              <a:t>(salīdzinot ar 2016.-2019.g. īstenotajiem projektiem)</a:t>
            </a:r>
            <a:r>
              <a:rPr lang="lv-LV" sz="1100" b="1" dirty="0">
                <a:latin typeface="Verdana"/>
                <a:ea typeface="Verdana"/>
              </a:rPr>
              <a:t> palielinājies tādu projektu īpatsvars, kas vērsti uz iedzīvotāju iesaisti, dažādu mērķgrupu aktivitātēm, arī vietējo kopienu attīstību</a:t>
            </a:r>
            <a:r>
              <a:rPr lang="lv-LV" sz="1100" dirty="0">
                <a:latin typeface="Verdana"/>
                <a:ea typeface="Verdana"/>
              </a:rPr>
              <a:t>. Savukārt </a:t>
            </a:r>
            <a:r>
              <a:rPr lang="lv-LV" sz="1100" b="1" dirty="0">
                <a:latin typeface="Verdana"/>
                <a:ea typeface="Verdana"/>
              </a:rPr>
              <a:t>samazinājies tādu projektu īpatsvars, kas vērsts tikai uz pašu organizāciju darbību</a:t>
            </a:r>
          </a:p>
          <a:p>
            <a:pPr marL="285750" indent="-285750" algn="just"/>
            <a:r>
              <a:rPr lang="lv-LV" sz="1100" b="1" dirty="0">
                <a:latin typeface="Verdana"/>
                <a:ea typeface="Verdana"/>
              </a:rPr>
              <a:t>Joprojām projektos īstenoto aktivitāšu pēctecība ir būtisks izaicinājums, jo tikai 25% no atbalstītajām organizācijām pēc tam ir īstenojušas citus, līdzīgus projektus</a:t>
            </a:r>
            <a:endParaRPr lang="lv-LV" sz="1100" dirty="0">
              <a:latin typeface="Verdana"/>
              <a:ea typeface="Verdana"/>
            </a:endParaRPr>
          </a:p>
          <a:p>
            <a:pPr marL="285750" indent="-285750" algn="just"/>
            <a:r>
              <a:rPr lang="lv-LV" sz="1100" b="1" dirty="0">
                <a:latin typeface="Verdana"/>
                <a:ea typeface="Verdana"/>
              </a:rPr>
              <a:t>Apliecina makro un mikroprojektu dalījuma pamatotību</a:t>
            </a:r>
            <a:r>
              <a:rPr lang="lv-LV" sz="1100" dirty="0">
                <a:latin typeface="Verdana"/>
                <a:ea typeface="Verdana"/>
              </a:rPr>
              <a:t>, vismaz tiktāl, cik tas attiecas uz organizāciju interesi un kapacitāti īstenot dažāda mēroga un tematikas aktivitātes </a:t>
            </a:r>
            <a:r>
              <a:rPr lang="lv-LV" sz="1100" i="1" dirty="0">
                <a:latin typeface="Verdana"/>
                <a:ea typeface="Verdana"/>
              </a:rPr>
              <a:t>(</a:t>
            </a:r>
            <a:r>
              <a:rPr lang="lv-LV" sz="1100" b="1" i="1" dirty="0">
                <a:latin typeface="Verdana"/>
                <a:ea typeface="Verdana"/>
              </a:rPr>
              <a:t>Mikroprojektu </a:t>
            </a:r>
            <a:r>
              <a:rPr lang="lv-LV" sz="1100" i="1" dirty="0">
                <a:latin typeface="Verdana"/>
                <a:ea typeface="Verdana"/>
              </a:rPr>
              <a:t>aktivitātes vairāk vērstas uz mērķgrupām</a:t>
            </a:r>
            <a:r>
              <a:rPr lang="lv-LV" sz="1100" b="1" i="1" dirty="0">
                <a:latin typeface="Verdana"/>
                <a:ea typeface="Verdana"/>
              </a:rPr>
              <a:t>, makro projekti </a:t>
            </a:r>
            <a:r>
              <a:rPr lang="lv-LV" sz="1100" i="1" dirty="0">
                <a:latin typeface="Verdana"/>
                <a:ea typeface="Verdana"/>
              </a:rPr>
              <a:t>biežāk iekļauj dažādas interešu aizstāvības aktivitātes, sabiedrības un konkrētu mērķgrupu informēšanu, finansējuma piesaistes aktivitātes)</a:t>
            </a:r>
          </a:p>
          <a:p>
            <a:pPr marL="285750" indent="-285750" algn="just"/>
            <a:r>
              <a:rPr lang="lv-LV" sz="1100" b="1" dirty="0">
                <a:latin typeface="Verdana"/>
                <a:ea typeface="Verdana"/>
              </a:rPr>
              <a:t>Kopumā jāsecina, ka īstenoto projektu ietekme uz politikas rezultātiem ir mazāka nekā uz programmas rezultātiem</a:t>
            </a:r>
            <a:r>
              <a:rPr lang="lv-LV" sz="1100" dirty="0">
                <a:latin typeface="Verdana"/>
                <a:ea typeface="Verdana"/>
              </a:rPr>
              <a:t>. To </a:t>
            </a:r>
            <a:r>
              <a:rPr lang="lv-LV" sz="1100" b="1" dirty="0">
                <a:latin typeface="Verdana"/>
                <a:ea typeface="Verdana"/>
              </a:rPr>
              <a:t>iespējams skaidrot ar faktu, ka politikas rezultāti ir vispārīgāki un plašāki nekā programmas rezultāti</a:t>
            </a:r>
            <a:r>
              <a:rPr lang="lv-LV" sz="1100" dirty="0">
                <a:latin typeface="Verdana"/>
                <a:ea typeface="Verdana"/>
              </a:rPr>
              <a:t>. Taču vienlaikus ī</a:t>
            </a:r>
            <a:r>
              <a:rPr lang="lv-LV" sz="1100" b="1" dirty="0">
                <a:latin typeface="Verdana"/>
                <a:ea typeface="Verdana"/>
              </a:rPr>
              <a:t>stenoto projektu ietekme ir bijusi uz visiem politikas rezultātiem</a:t>
            </a:r>
            <a:r>
              <a:rPr lang="lv-LV" sz="1100" dirty="0">
                <a:latin typeface="Verdana"/>
                <a:ea typeface="Verdana"/>
              </a:rPr>
              <a:t>, nevis tikai kādu atsevišķu vai dažiem. To, savukārt, jāvērtē kā būtisku </a:t>
            </a:r>
            <a:r>
              <a:rPr lang="lv-LV" sz="1100" b="1" dirty="0">
                <a:latin typeface="Verdana"/>
                <a:ea typeface="Verdana"/>
              </a:rPr>
              <a:t>daudzpusīgu NVO fonda projektu ieguldījumu politikas rezultātu sekmēšanā</a:t>
            </a:r>
            <a:r>
              <a:rPr lang="lv-LV" sz="1100" dirty="0">
                <a:latin typeface="Verdana"/>
                <a:ea typeface="Verdana"/>
              </a:rPr>
              <a:t>.</a:t>
            </a:r>
            <a:endParaRPr lang="lv-LV" sz="1100" dirty="0"/>
          </a:p>
        </p:txBody>
      </p:sp>
    </p:spTree>
    <p:extLst>
      <p:ext uri="{BB962C8B-B14F-4D97-AF65-F5344CB8AC3E}">
        <p14:creationId xmlns:p14="http://schemas.microsoft.com/office/powerpoint/2010/main" val="37862177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10E38-542A-BF46-8379-D40FB84C6721}"/>
              </a:ext>
            </a:extLst>
          </p:cNvPr>
          <p:cNvSpPr>
            <a:spLocks noGrp="1"/>
          </p:cNvSpPr>
          <p:nvPr>
            <p:ph type="title"/>
          </p:nvPr>
        </p:nvSpPr>
        <p:spPr/>
        <p:txBody>
          <a:bodyPr/>
          <a:lstStyle/>
          <a:p>
            <a:r>
              <a:rPr lang="en-LV" dirty="0"/>
              <a:t>Paldies par uzmanību!</a:t>
            </a:r>
          </a:p>
        </p:txBody>
      </p:sp>
      <p:sp>
        <p:nvSpPr>
          <p:cNvPr id="3" name="Subtitle 2">
            <a:extLst>
              <a:ext uri="{FF2B5EF4-FFF2-40B4-BE49-F238E27FC236}">
                <a16:creationId xmlns:a16="http://schemas.microsoft.com/office/drawing/2014/main" id="{ADB04DF7-583C-2B4A-B6E2-FB7BD3BA1EB6}"/>
              </a:ext>
            </a:extLst>
          </p:cNvPr>
          <p:cNvSpPr>
            <a:spLocks noGrp="1"/>
          </p:cNvSpPr>
          <p:nvPr>
            <p:ph type="subTitle" idx="1"/>
          </p:nvPr>
        </p:nvSpPr>
        <p:spPr/>
        <p:txBody>
          <a:bodyPr/>
          <a:lstStyle/>
          <a:p>
            <a:r>
              <a:rPr lang="en-GB" dirty="0" err="1"/>
              <a:t>www.sif.gov.lv</a:t>
            </a:r>
            <a:endParaRPr lang="en-GB" dirty="0"/>
          </a:p>
          <a:p>
            <a:r>
              <a:rPr lang="en-GB" dirty="0"/>
              <a:t>Seko mums @</a:t>
            </a:r>
            <a:r>
              <a:rPr lang="en-GB" dirty="0" err="1"/>
              <a:t>SIFlv</a:t>
            </a:r>
            <a:r>
              <a:rPr lang="en-GB"/>
              <a:t> Twitter un Facebook</a:t>
            </a:r>
            <a:endParaRPr lang="en-LV"/>
          </a:p>
        </p:txBody>
      </p:sp>
    </p:spTree>
    <p:extLst>
      <p:ext uri="{BB962C8B-B14F-4D97-AF65-F5344CB8AC3E}">
        <p14:creationId xmlns:p14="http://schemas.microsoft.com/office/powerpoint/2010/main" val="28576241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Placeholder 7" descr="A collage of a person&#10;&#10;Description automatically generated with medium confidence">
            <a:extLst>
              <a:ext uri="{FF2B5EF4-FFF2-40B4-BE49-F238E27FC236}">
                <a16:creationId xmlns:a16="http://schemas.microsoft.com/office/drawing/2014/main" id="{190C7233-913F-41E6-8A14-830EAA92916E}"/>
              </a:ext>
            </a:extLst>
          </p:cNvPr>
          <p:cNvPicPr>
            <a:picLocks noGrp="1" noChangeAspect="1"/>
          </p:cNvPicPr>
          <p:nvPr>
            <p:ph type="pic" sz="quarter" idx="13"/>
          </p:nvPr>
        </p:nvPicPr>
        <p:blipFill>
          <a:blip r:embed="rId2"/>
          <a:srcRect t="284" b="284"/>
          <a:stretch>
            <a:fillRect/>
          </a:stretch>
        </p:blipFill>
        <p:spPr/>
      </p:pic>
      <p:sp>
        <p:nvSpPr>
          <p:cNvPr id="3" name="Title 2">
            <a:extLst>
              <a:ext uri="{FF2B5EF4-FFF2-40B4-BE49-F238E27FC236}">
                <a16:creationId xmlns:a16="http://schemas.microsoft.com/office/drawing/2014/main" id="{BD699E5C-D8D4-4DD2-BC19-088E3D1E00E3}"/>
              </a:ext>
            </a:extLst>
          </p:cNvPr>
          <p:cNvSpPr>
            <a:spLocks noGrp="1"/>
          </p:cNvSpPr>
          <p:nvPr>
            <p:ph type="title"/>
          </p:nvPr>
        </p:nvSpPr>
        <p:spPr/>
        <p:txBody>
          <a:bodyPr/>
          <a:lstStyle/>
          <a:p>
            <a:r>
              <a:rPr lang="lv-LV" b="1"/>
              <a:t>#saliedētība</a:t>
            </a:r>
          </a:p>
        </p:txBody>
      </p:sp>
      <p:sp>
        <p:nvSpPr>
          <p:cNvPr id="5" name="Date Placeholder 4">
            <a:extLst>
              <a:ext uri="{FF2B5EF4-FFF2-40B4-BE49-F238E27FC236}">
                <a16:creationId xmlns:a16="http://schemas.microsoft.com/office/drawing/2014/main" id="{018A6C13-F865-4194-903B-89BC0F8760E7}"/>
              </a:ext>
            </a:extLst>
          </p:cNvPr>
          <p:cNvSpPr>
            <a:spLocks noGrp="1"/>
          </p:cNvSpPr>
          <p:nvPr>
            <p:ph type="dt" sz="half" idx="10"/>
          </p:nvPr>
        </p:nvSpPr>
        <p:spPr/>
        <p:txBody>
          <a:bodyPr/>
          <a:lstStyle/>
          <a:p>
            <a:r>
              <a:rPr lang="en-US"/>
              <a:t>19/05/2021</a:t>
            </a:r>
            <a:endParaRPr lang="en-LV"/>
          </a:p>
        </p:txBody>
      </p:sp>
      <p:sp>
        <p:nvSpPr>
          <p:cNvPr id="6" name="Footer Placeholder 5">
            <a:extLst>
              <a:ext uri="{FF2B5EF4-FFF2-40B4-BE49-F238E27FC236}">
                <a16:creationId xmlns:a16="http://schemas.microsoft.com/office/drawing/2014/main" id="{AE1CF50E-3A11-48C5-A86D-0E38EDFA79C9}"/>
              </a:ext>
            </a:extLst>
          </p:cNvPr>
          <p:cNvSpPr>
            <a:spLocks noGrp="1"/>
          </p:cNvSpPr>
          <p:nvPr>
            <p:ph type="ftr" sz="quarter" idx="11"/>
          </p:nvPr>
        </p:nvSpPr>
        <p:spPr/>
        <p:txBody>
          <a:bodyPr/>
          <a:lstStyle/>
          <a:p>
            <a:r>
              <a:rPr lang="en-GB"/>
              <a:t>Sabiedrības </a:t>
            </a:r>
            <a:r>
              <a:rPr lang="en-GB" err="1"/>
              <a:t>integrācijas</a:t>
            </a:r>
            <a:r>
              <a:rPr lang="en-GB"/>
              <a:t> fonds</a:t>
            </a:r>
            <a:endParaRPr lang="en-LV"/>
          </a:p>
        </p:txBody>
      </p:sp>
    </p:spTree>
    <p:extLst>
      <p:ext uri="{BB962C8B-B14F-4D97-AF65-F5344CB8AC3E}">
        <p14:creationId xmlns:p14="http://schemas.microsoft.com/office/powerpoint/2010/main" val="17243083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3" name="Diagram 22">
            <a:extLst>
              <a:ext uri="{FF2B5EF4-FFF2-40B4-BE49-F238E27FC236}">
                <a16:creationId xmlns:a16="http://schemas.microsoft.com/office/drawing/2014/main" id="{7A06F496-02A7-428B-9886-47D4A51FC393}"/>
              </a:ext>
            </a:extLst>
          </p:cNvPr>
          <p:cNvGraphicFramePr/>
          <p:nvPr/>
        </p:nvGraphicFramePr>
        <p:xfrm>
          <a:off x="4040156" y="604850"/>
          <a:ext cx="8799468" cy="599316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Date Placeholder 4">
            <a:extLst>
              <a:ext uri="{FF2B5EF4-FFF2-40B4-BE49-F238E27FC236}">
                <a16:creationId xmlns:a16="http://schemas.microsoft.com/office/drawing/2014/main" id="{B7DC8AEA-9CC7-954B-9A25-179CD51EADE7}"/>
              </a:ext>
            </a:extLst>
          </p:cNvPr>
          <p:cNvSpPr>
            <a:spLocks noGrp="1"/>
          </p:cNvSpPr>
          <p:nvPr>
            <p:ph type="dt" sz="half" idx="10"/>
          </p:nvPr>
        </p:nvSpPr>
        <p:spPr>
          <a:xfrm>
            <a:off x="7931559" y="6436030"/>
            <a:ext cx="2753746" cy="323968"/>
          </a:xfrm>
        </p:spPr>
        <p:txBody>
          <a:bodyPr/>
          <a:lstStyle/>
          <a:p>
            <a:r>
              <a:rPr lang="lv-LV" dirty="0"/>
              <a:t>31</a:t>
            </a:r>
            <a:r>
              <a:rPr lang="en-US" dirty="0"/>
              <a:t>/</a:t>
            </a:r>
            <a:r>
              <a:rPr lang="lv-LV" dirty="0"/>
              <a:t>01</a:t>
            </a:r>
            <a:r>
              <a:rPr lang="en-US" dirty="0"/>
              <a:t>/202</a:t>
            </a:r>
            <a:r>
              <a:rPr lang="lv-LV" dirty="0"/>
              <a:t>2</a:t>
            </a:r>
            <a:endParaRPr lang="en-LV" dirty="0"/>
          </a:p>
        </p:txBody>
      </p:sp>
      <p:sp>
        <p:nvSpPr>
          <p:cNvPr id="6" name="Footer Placeholder 5">
            <a:extLst>
              <a:ext uri="{FF2B5EF4-FFF2-40B4-BE49-F238E27FC236}">
                <a16:creationId xmlns:a16="http://schemas.microsoft.com/office/drawing/2014/main" id="{605AAFF3-C2D8-7245-948D-AA3AF7DFB58F}"/>
              </a:ext>
            </a:extLst>
          </p:cNvPr>
          <p:cNvSpPr>
            <a:spLocks noGrp="1"/>
          </p:cNvSpPr>
          <p:nvPr>
            <p:ph type="ftr" sz="quarter" idx="11"/>
          </p:nvPr>
        </p:nvSpPr>
        <p:spPr/>
        <p:txBody>
          <a:bodyPr/>
          <a:lstStyle/>
          <a:p>
            <a:r>
              <a:rPr lang="en-GB" err="1"/>
              <a:t>Sabiedrības</a:t>
            </a:r>
            <a:r>
              <a:rPr lang="en-GB"/>
              <a:t> </a:t>
            </a:r>
            <a:r>
              <a:rPr lang="en-GB" err="1"/>
              <a:t>integrācijas</a:t>
            </a:r>
            <a:r>
              <a:rPr lang="en-GB"/>
              <a:t> fonds</a:t>
            </a:r>
            <a:endParaRPr lang="en-LV"/>
          </a:p>
        </p:txBody>
      </p:sp>
      <p:sp>
        <p:nvSpPr>
          <p:cNvPr id="7" name="Slide Number Placeholder 6">
            <a:extLst>
              <a:ext uri="{FF2B5EF4-FFF2-40B4-BE49-F238E27FC236}">
                <a16:creationId xmlns:a16="http://schemas.microsoft.com/office/drawing/2014/main" id="{B3A7D495-1A70-3540-B1C1-58D65AA41AAB}"/>
              </a:ext>
            </a:extLst>
          </p:cNvPr>
          <p:cNvSpPr>
            <a:spLocks noGrp="1"/>
          </p:cNvSpPr>
          <p:nvPr>
            <p:ph type="sldNum" sz="quarter" idx="12"/>
          </p:nvPr>
        </p:nvSpPr>
        <p:spPr/>
        <p:txBody>
          <a:bodyPr/>
          <a:lstStyle/>
          <a:p>
            <a:fld id="{C19BB808-219E-9441-9CD5-6E582F9AE2E3}" type="slidenum">
              <a:rPr lang="en-LV" smtClean="0"/>
              <a:t>2</a:t>
            </a:fld>
            <a:endParaRPr lang="en-LV"/>
          </a:p>
        </p:txBody>
      </p:sp>
      <p:sp>
        <p:nvSpPr>
          <p:cNvPr id="11" name="TextBox 10">
            <a:extLst>
              <a:ext uri="{FF2B5EF4-FFF2-40B4-BE49-F238E27FC236}">
                <a16:creationId xmlns:a16="http://schemas.microsoft.com/office/drawing/2014/main" id="{1F3D366B-4DF2-43BD-BE0A-2A4245594B1F}"/>
              </a:ext>
            </a:extLst>
          </p:cNvPr>
          <p:cNvSpPr txBox="1"/>
          <p:nvPr/>
        </p:nvSpPr>
        <p:spPr>
          <a:xfrm>
            <a:off x="787165" y="3484759"/>
            <a:ext cx="4343321" cy="1200329"/>
          </a:xfrm>
          <a:prstGeom prst="rect">
            <a:avLst/>
          </a:prstGeom>
          <a:noFill/>
        </p:spPr>
        <p:txBody>
          <a:bodyPr wrap="square" rtlCol="0">
            <a:spAutoFit/>
          </a:bodyPr>
          <a:lstStyle/>
          <a:p>
            <a:r>
              <a:rPr lang="lv-LV" sz="1800" b="0" i="0" u="none" strike="noStrike">
                <a:solidFill>
                  <a:srgbClr val="FFFFFF"/>
                </a:solidFill>
                <a:effectLst/>
              </a:rPr>
              <a:t>Mēs esam, lai stiprinātu valstisko piederību un demokrātiju, atbalstot pilsoniski izglītotu, aktīvu, atbildīgu, iekļaujošu un saliedētu sabiedrību</a:t>
            </a:r>
            <a:endParaRPr lang="lv-LV" sz="1800"/>
          </a:p>
        </p:txBody>
      </p:sp>
      <p:pic>
        <p:nvPicPr>
          <p:cNvPr id="13" name="Graphic 12" descr="Brainstorm outline">
            <a:extLst>
              <a:ext uri="{FF2B5EF4-FFF2-40B4-BE49-F238E27FC236}">
                <a16:creationId xmlns:a16="http://schemas.microsoft.com/office/drawing/2014/main" id="{30B1CA61-E38A-4445-A21D-4FD915452B97}"/>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2742525" y="880797"/>
            <a:ext cx="2067222" cy="2067222"/>
          </a:xfrm>
          <a:prstGeom prst="rect">
            <a:avLst/>
          </a:prstGeom>
        </p:spPr>
      </p:pic>
      <p:sp>
        <p:nvSpPr>
          <p:cNvPr id="8" name="Title 5">
            <a:extLst>
              <a:ext uri="{FF2B5EF4-FFF2-40B4-BE49-F238E27FC236}">
                <a16:creationId xmlns:a16="http://schemas.microsoft.com/office/drawing/2014/main" id="{D30BD371-58C2-4C5E-9456-4856EF1B7E74}"/>
              </a:ext>
            </a:extLst>
          </p:cNvPr>
          <p:cNvSpPr>
            <a:spLocks noGrp="1"/>
          </p:cNvSpPr>
          <p:nvPr>
            <p:ph type="title"/>
          </p:nvPr>
        </p:nvSpPr>
        <p:spPr>
          <a:xfrm>
            <a:off x="904796" y="2689968"/>
            <a:ext cx="3675459" cy="699799"/>
          </a:xfrm>
        </p:spPr>
        <p:txBody>
          <a:bodyPr>
            <a:normAutofit fontScale="90000"/>
          </a:bodyPr>
          <a:lstStyle/>
          <a:p>
            <a:r>
              <a:rPr lang="lv-LV"/>
              <a:t>Misija</a:t>
            </a:r>
          </a:p>
        </p:txBody>
      </p:sp>
    </p:spTree>
    <p:extLst>
      <p:ext uri="{BB962C8B-B14F-4D97-AF65-F5344CB8AC3E}">
        <p14:creationId xmlns:p14="http://schemas.microsoft.com/office/powerpoint/2010/main" val="42224458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Placeholder 7" descr="Close-up of people shaking hands&#10;&#10;Description automatically generated">
            <a:extLst>
              <a:ext uri="{FF2B5EF4-FFF2-40B4-BE49-F238E27FC236}">
                <a16:creationId xmlns:a16="http://schemas.microsoft.com/office/drawing/2014/main" id="{89264216-7DFF-45E8-ACD0-C32AA08930E0}"/>
              </a:ext>
            </a:extLst>
          </p:cNvPr>
          <p:cNvPicPr>
            <a:picLocks noGrp="1" noChangeAspect="1"/>
          </p:cNvPicPr>
          <p:nvPr>
            <p:ph type="pic" sz="quarter" idx="13"/>
          </p:nvPr>
        </p:nvPicPr>
        <p:blipFill>
          <a:blip r:embed="rId2"/>
          <a:srcRect t="7793" b="7793"/>
          <a:stretch>
            <a:fillRect/>
          </a:stretch>
        </p:blipFill>
        <p:spPr/>
      </p:pic>
      <p:sp>
        <p:nvSpPr>
          <p:cNvPr id="3" name="Title 2">
            <a:extLst>
              <a:ext uri="{FF2B5EF4-FFF2-40B4-BE49-F238E27FC236}">
                <a16:creationId xmlns:a16="http://schemas.microsoft.com/office/drawing/2014/main" id="{BEFD190D-D77D-4556-B425-2829BB071BDC}"/>
              </a:ext>
            </a:extLst>
          </p:cNvPr>
          <p:cNvSpPr>
            <a:spLocks noGrp="1"/>
          </p:cNvSpPr>
          <p:nvPr>
            <p:ph type="title"/>
          </p:nvPr>
        </p:nvSpPr>
        <p:spPr/>
        <p:txBody>
          <a:bodyPr/>
          <a:lstStyle/>
          <a:p>
            <a:r>
              <a:rPr lang="lv-LV" sz="4800" dirty="0"/>
              <a:t>«NVO fonds» - Latvijā lielākais un mērķtiecīgākais valsts atbalsts NVO</a:t>
            </a:r>
          </a:p>
        </p:txBody>
      </p:sp>
      <p:sp>
        <p:nvSpPr>
          <p:cNvPr id="5" name="Date Placeholder 4">
            <a:extLst>
              <a:ext uri="{FF2B5EF4-FFF2-40B4-BE49-F238E27FC236}">
                <a16:creationId xmlns:a16="http://schemas.microsoft.com/office/drawing/2014/main" id="{2BB62E5F-6CF7-4BDF-BA94-CF356A9BD24B}"/>
              </a:ext>
            </a:extLst>
          </p:cNvPr>
          <p:cNvSpPr>
            <a:spLocks noGrp="1"/>
          </p:cNvSpPr>
          <p:nvPr>
            <p:ph type="dt" sz="half" idx="10"/>
          </p:nvPr>
        </p:nvSpPr>
        <p:spPr/>
        <p:txBody>
          <a:bodyPr/>
          <a:lstStyle/>
          <a:p>
            <a:r>
              <a:rPr lang="lv-LV" dirty="0"/>
              <a:t>31</a:t>
            </a:r>
            <a:r>
              <a:rPr lang="en-US" dirty="0"/>
              <a:t>/0</a:t>
            </a:r>
            <a:r>
              <a:rPr lang="lv-LV" dirty="0"/>
              <a:t>1</a:t>
            </a:r>
            <a:r>
              <a:rPr lang="en-US" dirty="0"/>
              <a:t>/202</a:t>
            </a:r>
            <a:r>
              <a:rPr lang="lv-LV" dirty="0"/>
              <a:t>2</a:t>
            </a:r>
            <a:endParaRPr lang="en-LV" dirty="0"/>
          </a:p>
        </p:txBody>
      </p:sp>
      <p:sp>
        <p:nvSpPr>
          <p:cNvPr id="6" name="Footer Placeholder 5">
            <a:extLst>
              <a:ext uri="{FF2B5EF4-FFF2-40B4-BE49-F238E27FC236}">
                <a16:creationId xmlns:a16="http://schemas.microsoft.com/office/drawing/2014/main" id="{D87D3838-06DC-40ED-8297-DEF1203D97EA}"/>
              </a:ext>
            </a:extLst>
          </p:cNvPr>
          <p:cNvSpPr>
            <a:spLocks noGrp="1"/>
          </p:cNvSpPr>
          <p:nvPr>
            <p:ph type="ftr" sz="quarter" idx="11"/>
          </p:nvPr>
        </p:nvSpPr>
        <p:spPr/>
        <p:txBody>
          <a:bodyPr/>
          <a:lstStyle/>
          <a:p>
            <a:r>
              <a:rPr lang="en-GB"/>
              <a:t>Sabiedrības integrācijas fonds</a:t>
            </a:r>
            <a:endParaRPr lang="en-LV" dirty="0"/>
          </a:p>
        </p:txBody>
      </p:sp>
    </p:spTree>
    <p:extLst>
      <p:ext uri="{BB962C8B-B14F-4D97-AF65-F5344CB8AC3E}">
        <p14:creationId xmlns:p14="http://schemas.microsoft.com/office/powerpoint/2010/main" val="31208421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060B24-1F3B-4925-9297-8690E74B7031}"/>
              </a:ext>
            </a:extLst>
          </p:cNvPr>
          <p:cNvSpPr>
            <a:spLocks noGrp="1"/>
          </p:cNvSpPr>
          <p:nvPr>
            <p:ph type="title"/>
          </p:nvPr>
        </p:nvSpPr>
        <p:spPr>
          <a:xfrm>
            <a:off x="3665619" y="301752"/>
            <a:ext cx="6462062" cy="1134640"/>
          </a:xfrm>
        </p:spPr>
        <p:txBody>
          <a:bodyPr/>
          <a:lstStyle/>
          <a:p>
            <a:r>
              <a:rPr lang="lv-LV" sz="3200" b="1" dirty="0">
                <a:solidFill>
                  <a:srgbClr val="7C9396"/>
                </a:solidFill>
                <a:latin typeface="Verdana"/>
                <a:ea typeface="Verdana"/>
              </a:rPr>
              <a:t>«NVO fonda» pētījuma veikšanas nepieciešamība</a:t>
            </a:r>
            <a:endParaRPr lang="lv-LV" sz="3200" b="1" dirty="0">
              <a:solidFill>
                <a:srgbClr val="7C9396"/>
              </a:solidFill>
            </a:endParaRPr>
          </a:p>
        </p:txBody>
      </p:sp>
      <p:sp>
        <p:nvSpPr>
          <p:cNvPr id="3" name="Date Placeholder 2">
            <a:extLst>
              <a:ext uri="{FF2B5EF4-FFF2-40B4-BE49-F238E27FC236}">
                <a16:creationId xmlns:a16="http://schemas.microsoft.com/office/drawing/2014/main" id="{043C0D66-4BC2-449F-913A-67EC6674EAF5}"/>
              </a:ext>
            </a:extLst>
          </p:cNvPr>
          <p:cNvSpPr>
            <a:spLocks noGrp="1"/>
          </p:cNvSpPr>
          <p:nvPr>
            <p:ph type="dt" sz="half" idx="10"/>
          </p:nvPr>
        </p:nvSpPr>
        <p:spPr/>
        <p:txBody>
          <a:bodyPr/>
          <a:lstStyle/>
          <a:p>
            <a:r>
              <a:rPr lang="lv-LV" dirty="0"/>
              <a:t>31</a:t>
            </a:r>
            <a:r>
              <a:rPr lang="en-US" dirty="0"/>
              <a:t>/0</a:t>
            </a:r>
            <a:r>
              <a:rPr lang="lv-LV" dirty="0"/>
              <a:t>1</a:t>
            </a:r>
            <a:r>
              <a:rPr lang="en-US" dirty="0"/>
              <a:t>/202</a:t>
            </a:r>
            <a:r>
              <a:rPr lang="lv-LV" dirty="0"/>
              <a:t>1</a:t>
            </a:r>
            <a:endParaRPr lang="en-LV" dirty="0"/>
          </a:p>
        </p:txBody>
      </p:sp>
      <p:sp>
        <p:nvSpPr>
          <p:cNvPr id="5" name="Footer Placeholder 4">
            <a:extLst>
              <a:ext uri="{FF2B5EF4-FFF2-40B4-BE49-F238E27FC236}">
                <a16:creationId xmlns:a16="http://schemas.microsoft.com/office/drawing/2014/main" id="{AD203896-0824-4331-BBD5-08DAEC74741A}"/>
              </a:ext>
            </a:extLst>
          </p:cNvPr>
          <p:cNvSpPr>
            <a:spLocks noGrp="1"/>
          </p:cNvSpPr>
          <p:nvPr>
            <p:ph type="ftr" sz="quarter" idx="11"/>
          </p:nvPr>
        </p:nvSpPr>
        <p:spPr/>
        <p:txBody>
          <a:bodyPr/>
          <a:lstStyle/>
          <a:p>
            <a:r>
              <a:rPr lang="en-GB"/>
              <a:t>Sabiedrības integrācijas fonds</a:t>
            </a:r>
            <a:endParaRPr lang="en-LV" dirty="0"/>
          </a:p>
        </p:txBody>
      </p:sp>
      <p:sp>
        <p:nvSpPr>
          <p:cNvPr id="6" name="Slide Number Placeholder 5">
            <a:extLst>
              <a:ext uri="{FF2B5EF4-FFF2-40B4-BE49-F238E27FC236}">
                <a16:creationId xmlns:a16="http://schemas.microsoft.com/office/drawing/2014/main" id="{9ADF376A-0540-4677-B2B6-DCE167B84F85}"/>
              </a:ext>
            </a:extLst>
          </p:cNvPr>
          <p:cNvSpPr>
            <a:spLocks noGrp="1"/>
          </p:cNvSpPr>
          <p:nvPr>
            <p:ph type="sldNum" sz="quarter" idx="12"/>
          </p:nvPr>
        </p:nvSpPr>
        <p:spPr/>
        <p:txBody>
          <a:bodyPr/>
          <a:lstStyle/>
          <a:p>
            <a:fld id="{C19BB808-219E-9441-9CD5-6E582F9AE2E3}" type="slidenum">
              <a:rPr lang="en-LV" smtClean="0"/>
              <a:t>4</a:t>
            </a:fld>
            <a:endParaRPr lang="en-LV" dirty="0"/>
          </a:p>
        </p:txBody>
      </p:sp>
      <p:pic>
        <p:nvPicPr>
          <p:cNvPr id="10" name="Picture Placeholder 9" descr="A collage of a person&#10;&#10;Description automatically generated with medium confidence">
            <a:extLst>
              <a:ext uri="{FF2B5EF4-FFF2-40B4-BE49-F238E27FC236}">
                <a16:creationId xmlns:a16="http://schemas.microsoft.com/office/drawing/2014/main" id="{6626049F-FAC2-4243-A9B2-5F0A557BFFC7}"/>
              </a:ext>
            </a:extLst>
          </p:cNvPr>
          <p:cNvPicPr>
            <a:picLocks noGrp="1" noChangeAspect="1"/>
          </p:cNvPicPr>
          <p:nvPr>
            <p:ph type="pic" sz="quarter" idx="14"/>
          </p:nvPr>
        </p:nvPicPr>
        <p:blipFill rotWithShape="1">
          <a:blip r:embed="rId2"/>
          <a:srcRect l="274" r="70778"/>
          <a:stretch/>
        </p:blipFill>
        <p:spPr>
          <a:xfrm>
            <a:off x="-1175" y="0"/>
            <a:ext cx="3509355" cy="6858000"/>
          </a:xfrm>
        </p:spPr>
      </p:pic>
      <p:graphicFrame>
        <p:nvGraphicFramePr>
          <p:cNvPr id="8" name="Content Placeholder 6">
            <a:extLst>
              <a:ext uri="{FF2B5EF4-FFF2-40B4-BE49-F238E27FC236}">
                <a16:creationId xmlns:a16="http://schemas.microsoft.com/office/drawing/2014/main" id="{0E158AEA-F346-4A67-AE13-0B238BD65940}"/>
              </a:ext>
            </a:extLst>
          </p:cNvPr>
          <p:cNvGraphicFramePr>
            <a:graphicFrameLocks/>
          </p:cNvGraphicFramePr>
          <p:nvPr>
            <p:extLst>
              <p:ext uri="{D42A27DB-BD31-4B8C-83A1-F6EECF244321}">
                <p14:modId xmlns:p14="http://schemas.microsoft.com/office/powerpoint/2010/main" val="631369573"/>
              </p:ext>
            </p:extLst>
          </p:nvPr>
        </p:nvGraphicFramePr>
        <p:xfrm>
          <a:off x="4346691" y="537882"/>
          <a:ext cx="7239295" cy="571526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8517587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93B9A7-6AB9-2C4D-A4A1-26DE674AE843}"/>
              </a:ext>
            </a:extLst>
          </p:cNvPr>
          <p:cNvSpPr>
            <a:spLocks noGrp="1"/>
          </p:cNvSpPr>
          <p:nvPr>
            <p:ph type="title"/>
          </p:nvPr>
        </p:nvSpPr>
        <p:spPr>
          <a:xfrm>
            <a:off x="928111" y="1705243"/>
            <a:ext cx="7983381" cy="1123578"/>
          </a:xfrm>
        </p:spPr>
        <p:txBody>
          <a:bodyPr>
            <a:noAutofit/>
          </a:bodyPr>
          <a:lstStyle/>
          <a:p>
            <a:r>
              <a:rPr lang="lv-LV" sz="3200" b="1" dirty="0"/>
              <a:t>2020. un 2021.gadā veiktajos pētījumos ierosinātās izmaiņas</a:t>
            </a:r>
            <a:endParaRPr lang="en-LV" sz="3200" b="1" dirty="0"/>
          </a:p>
        </p:txBody>
      </p:sp>
      <p:sp>
        <p:nvSpPr>
          <p:cNvPr id="4" name="Date Placeholder 3">
            <a:extLst>
              <a:ext uri="{FF2B5EF4-FFF2-40B4-BE49-F238E27FC236}">
                <a16:creationId xmlns:a16="http://schemas.microsoft.com/office/drawing/2014/main" id="{ECDBC015-2E6F-3041-B1B5-5A6FCBF4C54D}"/>
              </a:ext>
            </a:extLst>
          </p:cNvPr>
          <p:cNvSpPr>
            <a:spLocks noGrp="1"/>
          </p:cNvSpPr>
          <p:nvPr>
            <p:ph type="dt" sz="half" idx="10"/>
          </p:nvPr>
        </p:nvSpPr>
        <p:spPr/>
        <p:txBody>
          <a:bodyPr/>
          <a:lstStyle/>
          <a:p>
            <a:r>
              <a:rPr lang="lv-LV" dirty="0"/>
              <a:t>31/01/2022</a:t>
            </a:r>
            <a:endParaRPr lang="en-LV" dirty="0"/>
          </a:p>
        </p:txBody>
      </p:sp>
      <p:sp>
        <p:nvSpPr>
          <p:cNvPr id="6" name="Slide Number Placeholder 5">
            <a:extLst>
              <a:ext uri="{FF2B5EF4-FFF2-40B4-BE49-F238E27FC236}">
                <a16:creationId xmlns:a16="http://schemas.microsoft.com/office/drawing/2014/main" id="{36F64EAB-89EC-7A46-8760-29EFBFDD5682}"/>
              </a:ext>
            </a:extLst>
          </p:cNvPr>
          <p:cNvSpPr>
            <a:spLocks noGrp="1"/>
          </p:cNvSpPr>
          <p:nvPr>
            <p:ph type="sldNum" sz="quarter" idx="12"/>
          </p:nvPr>
        </p:nvSpPr>
        <p:spPr/>
        <p:txBody>
          <a:bodyPr/>
          <a:lstStyle/>
          <a:p>
            <a:fld id="{C19BB808-219E-9441-9CD5-6E582F9AE2E3}" type="slidenum">
              <a:rPr lang="en-LV" smtClean="0"/>
              <a:t>5</a:t>
            </a:fld>
            <a:endParaRPr lang="en-LV"/>
          </a:p>
        </p:txBody>
      </p:sp>
      <p:graphicFrame>
        <p:nvGraphicFramePr>
          <p:cNvPr id="16" name="Diagram 4">
            <a:extLst>
              <a:ext uri="{FF2B5EF4-FFF2-40B4-BE49-F238E27FC236}">
                <a16:creationId xmlns:a16="http://schemas.microsoft.com/office/drawing/2014/main" id="{C5912010-243A-4A55-A365-4AB01E79BF0C}"/>
              </a:ext>
            </a:extLst>
          </p:cNvPr>
          <p:cNvGraphicFramePr>
            <a:graphicFrameLocks/>
          </p:cNvGraphicFramePr>
          <p:nvPr>
            <p:extLst>
              <p:ext uri="{D42A27DB-BD31-4B8C-83A1-F6EECF244321}">
                <p14:modId xmlns:p14="http://schemas.microsoft.com/office/powerpoint/2010/main" val="1991084664"/>
              </p:ext>
            </p:extLst>
          </p:nvPr>
        </p:nvGraphicFramePr>
        <p:xfrm>
          <a:off x="1072178" y="3056210"/>
          <a:ext cx="10047643" cy="27421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7268948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93B9A7-6AB9-2C4D-A4A1-26DE674AE843}"/>
              </a:ext>
            </a:extLst>
          </p:cNvPr>
          <p:cNvSpPr>
            <a:spLocks noGrp="1"/>
          </p:cNvSpPr>
          <p:nvPr>
            <p:ph type="title"/>
          </p:nvPr>
        </p:nvSpPr>
        <p:spPr/>
        <p:txBody>
          <a:bodyPr>
            <a:noAutofit/>
          </a:bodyPr>
          <a:lstStyle/>
          <a:p>
            <a:r>
              <a:rPr lang="lv-LV" sz="3200" b="1" dirty="0"/>
              <a:t>2022.gada konkursa nolikumā ietvertas būtiskas izmaiņas</a:t>
            </a:r>
            <a:endParaRPr lang="en-LV" sz="3200" b="1" dirty="0"/>
          </a:p>
        </p:txBody>
      </p:sp>
      <p:sp>
        <p:nvSpPr>
          <p:cNvPr id="4" name="Date Placeholder 3">
            <a:extLst>
              <a:ext uri="{FF2B5EF4-FFF2-40B4-BE49-F238E27FC236}">
                <a16:creationId xmlns:a16="http://schemas.microsoft.com/office/drawing/2014/main" id="{ECDBC015-2E6F-3041-B1B5-5A6FCBF4C54D}"/>
              </a:ext>
            </a:extLst>
          </p:cNvPr>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lang="lv-LV" dirty="0">
                <a:latin typeface="Verdana"/>
              </a:rPr>
              <a:t>31/01/</a:t>
            </a:r>
            <a:r>
              <a:rPr kumimoji="0" lang="en-US" sz="1050" b="0" i="0" u="none" strike="noStrike" kern="1200" cap="none" spc="0" normalizeH="0" baseline="0" noProof="0" dirty="0">
                <a:ln>
                  <a:noFill/>
                </a:ln>
                <a:solidFill>
                  <a:srgbClr val="7C9396"/>
                </a:solidFill>
                <a:effectLst/>
                <a:uLnTx/>
                <a:uFillTx/>
                <a:latin typeface="Verdana"/>
                <a:ea typeface="+mn-ea"/>
                <a:cs typeface="+mn-cs"/>
              </a:rPr>
              <a:t>202</a:t>
            </a:r>
            <a:r>
              <a:rPr kumimoji="0" lang="lv-LV" sz="1050" b="0" i="0" u="none" strike="noStrike" kern="1200" cap="none" spc="0" normalizeH="0" baseline="0" noProof="0" dirty="0">
                <a:ln>
                  <a:noFill/>
                </a:ln>
                <a:solidFill>
                  <a:srgbClr val="7C9396"/>
                </a:solidFill>
                <a:effectLst/>
                <a:uLnTx/>
                <a:uFillTx/>
                <a:latin typeface="Verdana"/>
                <a:ea typeface="+mn-ea"/>
                <a:cs typeface="+mn-cs"/>
              </a:rPr>
              <a:t>2</a:t>
            </a:r>
            <a:endParaRPr kumimoji="0" lang="en-LV" sz="1050" b="0" i="0" u="none" strike="noStrike" kern="1200" cap="none" spc="0" normalizeH="0" baseline="0" noProof="0" dirty="0">
              <a:ln>
                <a:noFill/>
              </a:ln>
              <a:solidFill>
                <a:srgbClr val="7C9396"/>
              </a:solidFill>
              <a:effectLst/>
              <a:uLnTx/>
              <a:uFillTx/>
              <a:latin typeface="Verdana"/>
              <a:ea typeface="+mn-ea"/>
              <a:cs typeface="+mn-cs"/>
            </a:endParaRPr>
          </a:p>
        </p:txBody>
      </p:sp>
      <p:sp>
        <p:nvSpPr>
          <p:cNvPr id="6" name="Slide Number Placeholder 5">
            <a:extLst>
              <a:ext uri="{FF2B5EF4-FFF2-40B4-BE49-F238E27FC236}">
                <a16:creationId xmlns:a16="http://schemas.microsoft.com/office/drawing/2014/main" id="{36F64EAB-89EC-7A46-8760-29EFBFDD5682}"/>
              </a:ext>
            </a:extLst>
          </p:cNvPr>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C19BB808-219E-9441-9CD5-6E582F9AE2E3}" type="slidenum">
              <a:rPr kumimoji="0" lang="en-LV" sz="1100" b="0" i="0" u="none" strike="noStrike" kern="1200" cap="none" spc="0" normalizeH="0" baseline="0" noProof="0" smtClean="0">
                <a:ln>
                  <a:noFill/>
                </a:ln>
                <a:solidFill>
                  <a:srgbClr val="FFFFFF"/>
                </a:solidFill>
                <a:effectLst/>
                <a:uLnTx/>
                <a:uFillTx/>
                <a:latin typeface="Verdana"/>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6</a:t>
            </a:fld>
            <a:endParaRPr kumimoji="0" lang="en-LV" sz="1100" b="0" i="0" u="none" strike="noStrike" kern="1200" cap="none" spc="0" normalizeH="0" baseline="0" noProof="0">
              <a:ln>
                <a:noFill/>
              </a:ln>
              <a:solidFill>
                <a:srgbClr val="FFFFFF"/>
              </a:solidFill>
              <a:effectLst/>
              <a:uLnTx/>
              <a:uFillTx/>
              <a:latin typeface="Verdana"/>
              <a:ea typeface="+mn-ea"/>
              <a:cs typeface="+mn-cs"/>
            </a:endParaRPr>
          </a:p>
        </p:txBody>
      </p:sp>
      <p:sp>
        <p:nvSpPr>
          <p:cNvPr id="5" name="Content Placeholder 4">
            <a:extLst>
              <a:ext uri="{FF2B5EF4-FFF2-40B4-BE49-F238E27FC236}">
                <a16:creationId xmlns:a16="http://schemas.microsoft.com/office/drawing/2014/main" id="{A06827AE-4489-41DB-BBE6-319948965F35}"/>
              </a:ext>
            </a:extLst>
          </p:cNvPr>
          <p:cNvSpPr>
            <a:spLocks noGrp="1"/>
          </p:cNvSpPr>
          <p:nvPr>
            <p:ph idx="1"/>
          </p:nvPr>
        </p:nvSpPr>
        <p:spPr/>
        <p:txBody>
          <a:bodyPr/>
          <a:lstStyle/>
          <a:p>
            <a:endParaRPr lang="lv-LV"/>
          </a:p>
        </p:txBody>
      </p:sp>
      <p:graphicFrame>
        <p:nvGraphicFramePr>
          <p:cNvPr id="16" name="Diagram 4">
            <a:extLst>
              <a:ext uri="{FF2B5EF4-FFF2-40B4-BE49-F238E27FC236}">
                <a16:creationId xmlns:a16="http://schemas.microsoft.com/office/drawing/2014/main" id="{C5912010-243A-4A55-A365-4AB01E79BF0C}"/>
              </a:ext>
            </a:extLst>
          </p:cNvPr>
          <p:cNvGraphicFramePr>
            <a:graphicFrameLocks/>
          </p:cNvGraphicFramePr>
          <p:nvPr>
            <p:extLst>
              <p:ext uri="{D42A27DB-BD31-4B8C-83A1-F6EECF244321}">
                <p14:modId xmlns:p14="http://schemas.microsoft.com/office/powerpoint/2010/main" val="1250635793"/>
              </p:ext>
            </p:extLst>
          </p:nvPr>
        </p:nvGraphicFramePr>
        <p:xfrm>
          <a:off x="986044" y="2743200"/>
          <a:ext cx="10027615" cy="385481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extBox 2">
            <a:extLst>
              <a:ext uri="{FF2B5EF4-FFF2-40B4-BE49-F238E27FC236}">
                <a16:creationId xmlns:a16="http://schemas.microsoft.com/office/drawing/2014/main" id="{21ABB14A-4F4A-48E8-8EB1-4B3A4265BBBB}"/>
              </a:ext>
            </a:extLst>
          </p:cNvPr>
          <p:cNvSpPr txBox="1"/>
          <p:nvPr/>
        </p:nvSpPr>
        <p:spPr>
          <a:xfrm flipH="1">
            <a:off x="7831452" y="2420034"/>
            <a:ext cx="3147581" cy="646331"/>
          </a:xfrm>
          <a:prstGeom prst="rect">
            <a:avLst/>
          </a:prstGeom>
          <a:noFill/>
        </p:spPr>
        <p:txBody>
          <a:bodyPr wrap="square" rtlCol="0">
            <a:spAutoFit/>
          </a:bodyPr>
          <a:lstStyle/>
          <a:p>
            <a:pPr lvl="0" algn="ctr"/>
            <a:r>
              <a:rPr lang="lv-LV" sz="1800" b="1" dirty="0">
                <a:solidFill>
                  <a:srgbClr val="7C9396"/>
                </a:solidFill>
                <a:latin typeface="Verdana"/>
                <a:ea typeface="+mn-lt"/>
                <a:cs typeface="+mn-lt"/>
              </a:rPr>
              <a:t>Projektam pieejamais finansējums (EUR)</a:t>
            </a:r>
          </a:p>
        </p:txBody>
      </p:sp>
      <p:sp>
        <p:nvSpPr>
          <p:cNvPr id="7" name="TextBox 6">
            <a:extLst>
              <a:ext uri="{FF2B5EF4-FFF2-40B4-BE49-F238E27FC236}">
                <a16:creationId xmlns:a16="http://schemas.microsoft.com/office/drawing/2014/main" id="{172B0880-D075-418A-AC73-B46FE55DA59F}"/>
              </a:ext>
            </a:extLst>
          </p:cNvPr>
          <p:cNvSpPr txBox="1"/>
          <p:nvPr/>
        </p:nvSpPr>
        <p:spPr>
          <a:xfrm flipH="1">
            <a:off x="4184724" y="2421827"/>
            <a:ext cx="3463847" cy="646331"/>
          </a:xfrm>
          <a:prstGeom prst="rect">
            <a:avLst/>
          </a:prstGeom>
          <a:noFill/>
        </p:spPr>
        <p:txBody>
          <a:bodyPr wrap="square" rtlCol="0">
            <a:spAutoFit/>
          </a:bodyPr>
          <a:lstStyle/>
          <a:p>
            <a:pPr lvl="0" algn="ctr"/>
            <a:r>
              <a:rPr lang="lv-LV" b="1" dirty="0">
                <a:solidFill>
                  <a:srgbClr val="7C9396"/>
                </a:solidFill>
                <a:latin typeface="Verdana"/>
                <a:ea typeface="+mn-lt"/>
                <a:cs typeface="+mn-lt"/>
              </a:rPr>
              <a:t>Programmas finansējuma sadalījums</a:t>
            </a:r>
          </a:p>
        </p:txBody>
      </p:sp>
    </p:spTree>
    <p:extLst>
      <p:ext uri="{BB962C8B-B14F-4D97-AF65-F5344CB8AC3E}">
        <p14:creationId xmlns:p14="http://schemas.microsoft.com/office/powerpoint/2010/main" val="15347617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uma vietturis 2">
            <a:extLst>
              <a:ext uri="{FF2B5EF4-FFF2-40B4-BE49-F238E27FC236}">
                <a16:creationId xmlns:a16="http://schemas.microsoft.com/office/drawing/2014/main" id="{423BAD50-CBC9-428F-BB90-BC8C380DD01E}"/>
              </a:ext>
            </a:extLst>
          </p:cNvPr>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lv-LV" sz="1050" b="0" i="0" u="none" strike="noStrike" kern="1200" cap="none" spc="0" normalizeH="0" baseline="0" noProof="0" dirty="0">
                <a:ln>
                  <a:noFill/>
                </a:ln>
                <a:solidFill>
                  <a:srgbClr val="7C9396"/>
                </a:solidFill>
                <a:effectLst/>
                <a:uLnTx/>
                <a:uFillTx/>
                <a:latin typeface="Verdana"/>
                <a:ea typeface="+mn-ea"/>
                <a:cs typeface="+mn-cs"/>
              </a:rPr>
              <a:t>31/01</a:t>
            </a:r>
            <a:r>
              <a:rPr kumimoji="0" lang="en-US" sz="1050" b="0" i="0" u="none" strike="noStrike" kern="1200" cap="none" spc="0" normalizeH="0" baseline="0" noProof="0" dirty="0">
                <a:ln>
                  <a:noFill/>
                </a:ln>
                <a:solidFill>
                  <a:srgbClr val="7C9396"/>
                </a:solidFill>
                <a:effectLst/>
                <a:uLnTx/>
                <a:uFillTx/>
                <a:latin typeface="Verdana"/>
                <a:ea typeface="+mn-ea"/>
                <a:cs typeface="+mn-cs"/>
              </a:rPr>
              <a:t>/202</a:t>
            </a:r>
            <a:r>
              <a:rPr kumimoji="0" lang="lv-LV" sz="1050" b="0" i="0" u="none" strike="noStrike" kern="1200" cap="none" spc="0" normalizeH="0" baseline="0" noProof="0" dirty="0">
                <a:ln>
                  <a:noFill/>
                </a:ln>
                <a:solidFill>
                  <a:srgbClr val="7C9396"/>
                </a:solidFill>
                <a:effectLst/>
                <a:uLnTx/>
                <a:uFillTx/>
                <a:latin typeface="Verdana"/>
                <a:ea typeface="+mn-ea"/>
                <a:cs typeface="+mn-cs"/>
              </a:rPr>
              <a:t>2</a:t>
            </a:r>
            <a:endParaRPr kumimoji="0" lang="en-LV" sz="1050" b="0" i="0" u="none" strike="noStrike" kern="1200" cap="none" spc="0" normalizeH="0" baseline="0" noProof="0" dirty="0">
              <a:ln>
                <a:noFill/>
              </a:ln>
              <a:solidFill>
                <a:srgbClr val="7C9396"/>
              </a:solidFill>
              <a:effectLst/>
              <a:uLnTx/>
              <a:uFillTx/>
              <a:latin typeface="Verdana"/>
              <a:ea typeface="+mn-ea"/>
              <a:cs typeface="+mn-cs"/>
            </a:endParaRPr>
          </a:p>
        </p:txBody>
      </p:sp>
      <p:sp>
        <p:nvSpPr>
          <p:cNvPr id="6" name="Slaida numura vietturis 5">
            <a:extLst>
              <a:ext uri="{FF2B5EF4-FFF2-40B4-BE49-F238E27FC236}">
                <a16:creationId xmlns:a16="http://schemas.microsoft.com/office/drawing/2014/main" id="{F51CFC7E-C6FF-41CB-8CBB-01CA05FA4703}"/>
              </a:ext>
            </a:extLst>
          </p:cNvPr>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C19BB808-219E-9441-9CD5-6E582F9AE2E3}" type="slidenum">
              <a:rPr kumimoji="0" lang="en-LV" sz="1100" b="0" i="0" u="none" strike="noStrike" kern="1200" cap="none" spc="0" normalizeH="0" baseline="0" noProof="0" smtClean="0">
                <a:ln>
                  <a:noFill/>
                </a:ln>
                <a:solidFill>
                  <a:srgbClr val="FFFFFF"/>
                </a:solidFill>
                <a:effectLst/>
                <a:uLnTx/>
                <a:uFillTx/>
                <a:latin typeface="Verdana"/>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7</a:t>
            </a:fld>
            <a:endParaRPr kumimoji="0" lang="en-LV" sz="1100" b="0" i="0" u="none" strike="noStrike" kern="1200" cap="none" spc="0" normalizeH="0" baseline="0" noProof="0">
              <a:ln>
                <a:noFill/>
              </a:ln>
              <a:solidFill>
                <a:srgbClr val="FFFFFF"/>
              </a:solidFill>
              <a:effectLst/>
              <a:uLnTx/>
              <a:uFillTx/>
              <a:latin typeface="Verdana"/>
              <a:ea typeface="+mn-ea"/>
              <a:cs typeface="+mn-cs"/>
            </a:endParaRPr>
          </a:p>
        </p:txBody>
      </p:sp>
      <p:graphicFrame>
        <p:nvGraphicFramePr>
          <p:cNvPr id="11" name="Satura vietturis 10">
            <a:extLst>
              <a:ext uri="{FF2B5EF4-FFF2-40B4-BE49-F238E27FC236}">
                <a16:creationId xmlns:a16="http://schemas.microsoft.com/office/drawing/2014/main" id="{852B56A7-A519-45B5-AD46-0A8E81CC2A95}"/>
              </a:ext>
            </a:extLst>
          </p:cNvPr>
          <p:cNvGraphicFramePr>
            <a:graphicFrameLocks/>
          </p:cNvGraphicFramePr>
          <p:nvPr>
            <p:extLst>
              <p:ext uri="{D42A27DB-BD31-4B8C-83A1-F6EECF244321}">
                <p14:modId xmlns:p14="http://schemas.microsoft.com/office/powerpoint/2010/main" val="2500922068"/>
              </p:ext>
            </p:extLst>
          </p:nvPr>
        </p:nvGraphicFramePr>
        <p:xfrm>
          <a:off x="2156387" y="3582296"/>
          <a:ext cx="7879225" cy="242404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7" name="Chart 6">
            <a:extLst>
              <a:ext uri="{FF2B5EF4-FFF2-40B4-BE49-F238E27FC236}">
                <a16:creationId xmlns:a16="http://schemas.microsoft.com/office/drawing/2014/main" id="{71C69263-0AB6-4FD0-B1C5-B0B8201859F5}"/>
              </a:ext>
            </a:extLst>
          </p:cNvPr>
          <p:cNvGraphicFramePr>
            <a:graphicFrameLocks/>
          </p:cNvGraphicFramePr>
          <p:nvPr>
            <p:extLst>
              <p:ext uri="{D42A27DB-BD31-4B8C-83A1-F6EECF244321}">
                <p14:modId xmlns:p14="http://schemas.microsoft.com/office/powerpoint/2010/main" val="2997404592"/>
              </p:ext>
            </p:extLst>
          </p:nvPr>
        </p:nvGraphicFramePr>
        <p:xfrm>
          <a:off x="985798" y="1902792"/>
          <a:ext cx="7265761" cy="4512342"/>
        </p:xfrm>
        <a:graphic>
          <a:graphicData uri="http://schemas.openxmlformats.org/drawingml/2006/chart">
            <c:chart xmlns:c="http://schemas.openxmlformats.org/drawingml/2006/chart" xmlns:r="http://schemas.openxmlformats.org/officeDocument/2006/relationships" r:id="rId8"/>
          </a:graphicData>
        </a:graphic>
      </p:graphicFrame>
      <p:pic>
        <p:nvPicPr>
          <p:cNvPr id="5" name="Graphic 4" descr="Scales of justice outline">
            <a:extLst>
              <a:ext uri="{FF2B5EF4-FFF2-40B4-BE49-F238E27FC236}">
                <a16:creationId xmlns:a16="http://schemas.microsoft.com/office/drawing/2014/main" id="{71B155C6-59C8-4F82-B478-7EF925F90841}"/>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8346154" y="2240971"/>
            <a:ext cx="2597423" cy="2597423"/>
          </a:xfrm>
          <a:prstGeom prst="rect">
            <a:avLst/>
          </a:prstGeom>
        </p:spPr>
      </p:pic>
      <p:sp>
        <p:nvSpPr>
          <p:cNvPr id="8" name="TextBox 7">
            <a:extLst>
              <a:ext uri="{FF2B5EF4-FFF2-40B4-BE49-F238E27FC236}">
                <a16:creationId xmlns:a16="http://schemas.microsoft.com/office/drawing/2014/main" id="{FDBA0079-BBE6-4815-A62B-148BCB40DA51}"/>
              </a:ext>
            </a:extLst>
          </p:cNvPr>
          <p:cNvSpPr txBox="1"/>
          <p:nvPr/>
        </p:nvSpPr>
        <p:spPr>
          <a:xfrm flipH="1">
            <a:off x="790425" y="456375"/>
            <a:ext cx="8854441" cy="1077218"/>
          </a:xfrm>
          <a:prstGeom prst="rect">
            <a:avLst/>
          </a:prstGeom>
          <a:noFill/>
        </p:spPr>
        <p:txBody>
          <a:bodyPr wrap="square" rtlCol="0">
            <a:spAutoFit/>
          </a:bodyPr>
          <a:lstStyle/>
          <a:p>
            <a:r>
              <a:rPr lang="lv-LV" sz="3200" b="1" dirty="0">
                <a:solidFill>
                  <a:schemeClr val="accent5">
                    <a:lumMod val="50000"/>
                  </a:schemeClr>
                </a:solidFill>
              </a:rPr>
              <a:t>1) Nodrošināts konkurences pieaugums mikroprojektu līmenī</a:t>
            </a:r>
            <a:endParaRPr lang="lv-LV" sz="3200" b="1" dirty="0">
              <a:solidFill>
                <a:srgbClr val="7C9396"/>
              </a:solidFill>
            </a:endParaRPr>
          </a:p>
        </p:txBody>
      </p:sp>
    </p:spTree>
    <p:extLst>
      <p:ext uri="{BB962C8B-B14F-4D97-AF65-F5344CB8AC3E}">
        <p14:creationId xmlns:p14="http://schemas.microsoft.com/office/powerpoint/2010/main" val="4124156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B244E4-81B8-489C-ABD0-A70D1D53752C}"/>
              </a:ext>
            </a:extLst>
          </p:cNvPr>
          <p:cNvSpPr>
            <a:spLocks noGrp="1"/>
          </p:cNvSpPr>
          <p:nvPr>
            <p:ph type="title"/>
          </p:nvPr>
        </p:nvSpPr>
        <p:spPr>
          <a:xfrm>
            <a:off x="506896" y="416378"/>
            <a:ext cx="9376537" cy="1134640"/>
          </a:xfrm>
        </p:spPr>
        <p:txBody>
          <a:bodyPr>
            <a:noAutofit/>
          </a:bodyPr>
          <a:lstStyle/>
          <a:p>
            <a:r>
              <a:rPr lang="lv-LV" sz="3200" b="1" dirty="0">
                <a:solidFill>
                  <a:srgbClr val="7C9396"/>
                </a:solidFill>
                <a:latin typeface="Verdana"/>
                <a:ea typeface="Verdana"/>
              </a:rPr>
              <a:t>2) Finansējums nonāk pie plašāka organizāciju loka</a:t>
            </a:r>
            <a:endParaRPr lang="en-US" sz="3200" dirty="0">
              <a:solidFill>
                <a:srgbClr val="7C9396"/>
              </a:solidFill>
              <a:latin typeface="Verdana"/>
              <a:ea typeface="Verdana"/>
            </a:endParaRPr>
          </a:p>
        </p:txBody>
      </p:sp>
      <p:sp>
        <p:nvSpPr>
          <p:cNvPr id="4" name="Date Placeholder 3">
            <a:extLst>
              <a:ext uri="{FF2B5EF4-FFF2-40B4-BE49-F238E27FC236}">
                <a16:creationId xmlns:a16="http://schemas.microsoft.com/office/drawing/2014/main" id="{367FE35D-879C-4DEA-AD56-83AF4EDBDBE1}"/>
              </a:ext>
            </a:extLst>
          </p:cNvPr>
          <p:cNvSpPr>
            <a:spLocks noGrp="1"/>
          </p:cNvSpPr>
          <p:nvPr>
            <p:ph type="dt" sz="half" idx="10"/>
          </p:nvPr>
        </p:nvSpPr>
        <p:spPr/>
        <p:txBody>
          <a:bodyPr/>
          <a:lstStyle/>
          <a:p>
            <a:r>
              <a:rPr lang="lv-LV" dirty="0"/>
              <a:t>31</a:t>
            </a:r>
            <a:r>
              <a:rPr lang="en-US" dirty="0"/>
              <a:t>/0</a:t>
            </a:r>
            <a:r>
              <a:rPr lang="lv-LV" dirty="0"/>
              <a:t>1</a:t>
            </a:r>
            <a:r>
              <a:rPr lang="en-US" dirty="0"/>
              <a:t>/202</a:t>
            </a:r>
            <a:r>
              <a:rPr lang="lv-LV" dirty="0"/>
              <a:t>2</a:t>
            </a:r>
            <a:endParaRPr lang="en-LV" dirty="0"/>
          </a:p>
        </p:txBody>
      </p:sp>
      <p:graphicFrame>
        <p:nvGraphicFramePr>
          <p:cNvPr id="7" name="Content Placeholder 6">
            <a:extLst>
              <a:ext uri="{FF2B5EF4-FFF2-40B4-BE49-F238E27FC236}">
                <a16:creationId xmlns:a16="http://schemas.microsoft.com/office/drawing/2014/main" id="{BB514621-48FB-45E5-A7B5-46EC9143BFC3}"/>
              </a:ext>
            </a:extLst>
          </p:cNvPr>
          <p:cNvGraphicFramePr>
            <a:graphicFrameLocks noGrp="1"/>
          </p:cNvGraphicFramePr>
          <p:nvPr>
            <p:ph sz="half" idx="2"/>
            <p:extLst>
              <p:ext uri="{D42A27DB-BD31-4B8C-83A1-F6EECF244321}">
                <p14:modId xmlns:p14="http://schemas.microsoft.com/office/powerpoint/2010/main" val="2459351208"/>
              </p:ext>
            </p:extLst>
          </p:nvPr>
        </p:nvGraphicFramePr>
        <p:xfrm>
          <a:off x="4501894" y="1701087"/>
          <a:ext cx="6037321" cy="436811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Footer Placeholder 4">
            <a:extLst>
              <a:ext uri="{FF2B5EF4-FFF2-40B4-BE49-F238E27FC236}">
                <a16:creationId xmlns:a16="http://schemas.microsoft.com/office/drawing/2014/main" id="{0707C736-BEB0-4E8C-B62F-360E18461C40}"/>
              </a:ext>
            </a:extLst>
          </p:cNvPr>
          <p:cNvSpPr>
            <a:spLocks noGrp="1"/>
          </p:cNvSpPr>
          <p:nvPr>
            <p:ph type="ftr" sz="quarter" idx="11"/>
          </p:nvPr>
        </p:nvSpPr>
        <p:spPr/>
        <p:txBody>
          <a:bodyPr/>
          <a:lstStyle/>
          <a:p>
            <a:r>
              <a:rPr lang="en-GB"/>
              <a:t>Sabiedrības integrācijas fonds</a:t>
            </a:r>
            <a:endParaRPr lang="en-LV" dirty="0"/>
          </a:p>
        </p:txBody>
      </p:sp>
      <p:sp>
        <p:nvSpPr>
          <p:cNvPr id="6" name="Slide Number Placeholder 5">
            <a:extLst>
              <a:ext uri="{FF2B5EF4-FFF2-40B4-BE49-F238E27FC236}">
                <a16:creationId xmlns:a16="http://schemas.microsoft.com/office/drawing/2014/main" id="{2CD99901-555C-4F3F-98FF-2119688F983E}"/>
              </a:ext>
            </a:extLst>
          </p:cNvPr>
          <p:cNvSpPr>
            <a:spLocks noGrp="1"/>
          </p:cNvSpPr>
          <p:nvPr>
            <p:ph type="sldNum" sz="quarter" idx="12"/>
          </p:nvPr>
        </p:nvSpPr>
        <p:spPr/>
        <p:txBody>
          <a:bodyPr/>
          <a:lstStyle/>
          <a:p>
            <a:fld id="{C19BB808-219E-9441-9CD5-6E582F9AE2E3}" type="slidenum">
              <a:rPr lang="en-LV" smtClean="0"/>
              <a:t>8</a:t>
            </a:fld>
            <a:endParaRPr lang="en-LV" dirty="0"/>
          </a:p>
        </p:txBody>
      </p:sp>
      <p:pic>
        <p:nvPicPr>
          <p:cNvPr id="24" name="Graphic 23" descr="Bar graph with upward trend outline">
            <a:extLst>
              <a:ext uri="{FF2B5EF4-FFF2-40B4-BE49-F238E27FC236}">
                <a16:creationId xmlns:a16="http://schemas.microsoft.com/office/drawing/2014/main" id="{BE5A50D1-DE7F-424E-921A-41CB7AF44D23}"/>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908456" y="2394049"/>
            <a:ext cx="2649754" cy="2649754"/>
          </a:xfrm>
          <a:prstGeom prst="rect">
            <a:avLst/>
          </a:prstGeom>
        </p:spPr>
      </p:pic>
    </p:spTree>
    <p:extLst>
      <p:ext uri="{BB962C8B-B14F-4D97-AF65-F5344CB8AC3E}">
        <p14:creationId xmlns:p14="http://schemas.microsoft.com/office/powerpoint/2010/main" val="3986325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ECB069-9580-4643-9CE2-8035C9E04C40}"/>
              </a:ext>
            </a:extLst>
          </p:cNvPr>
          <p:cNvSpPr>
            <a:spLocks noGrp="1"/>
          </p:cNvSpPr>
          <p:nvPr>
            <p:ph type="title"/>
          </p:nvPr>
        </p:nvSpPr>
        <p:spPr>
          <a:xfrm>
            <a:off x="675861" y="430715"/>
            <a:ext cx="8189844" cy="1123578"/>
          </a:xfrm>
        </p:spPr>
        <p:txBody>
          <a:bodyPr>
            <a:noAutofit/>
          </a:bodyPr>
          <a:lstStyle/>
          <a:p>
            <a:r>
              <a:rPr lang="lv-LV" sz="3200" b="1" dirty="0">
                <a:latin typeface="Verdana"/>
                <a:ea typeface="Verdana"/>
              </a:rPr>
              <a:t>2016.-2021.gadā biežāk atbalstīto NVO pazīmes</a:t>
            </a:r>
            <a:endParaRPr lang="lv-LV" sz="3200" dirty="0"/>
          </a:p>
        </p:txBody>
      </p:sp>
      <p:sp>
        <p:nvSpPr>
          <p:cNvPr id="4" name="Date Placeholder 3">
            <a:extLst>
              <a:ext uri="{FF2B5EF4-FFF2-40B4-BE49-F238E27FC236}">
                <a16:creationId xmlns:a16="http://schemas.microsoft.com/office/drawing/2014/main" id="{5E54ABD2-5ABB-401A-8039-CDE73374CE82}"/>
              </a:ext>
            </a:extLst>
          </p:cNvPr>
          <p:cNvSpPr>
            <a:spLocks noGrp="1"/>
          </p:cNvSpPr>
          <p:nvPr>
            <p:ph type="dt" sz="half" idx="10"/>
          </p:nvPr>
        </p:nvSpPr>
        <p:spPr/>
        <p:txBody>
          <a:bodyPr/>
          <a:lstStyle/>
          <a:p>
            <a:r>
              <a:rPr lang="lv-LV" dirty="0"/>
              <a:t>31</a:t>
            </a:r>
            <a:r>
              <a:rPr lang="en-US" dirty="0"/>
              <a:t>/0</a:t>
            </a:r>
            <a:r>
              <a:rPr lang="lv-LV" dirty="0"/>
              <a:t>1</a:t>
            </a:r>
            <a:r>
              <a:rPr lang="en-US" dirty="0"/>
              <a:t>/202</a:t>
            </a:r>
            <a:r>
              <a:rPr lang="lv-LV" dirty="0"/>
              <a:t>2</a:t>
            </a:r>
            <a:endParaRPr lang="en-LV" dirty="0"/>
          </a:p>
        </p:txBody>
      </p:sp>
      <p:sp>
        <p:nvSpPr>
          <p:cNvPr id="6" name="Slide Number Placeholder 5">
            <a:extLst>
              <a:ext uri="{FF2B5EF4-FFF2-40B4-BE49-F238E27FC236}">
                <a16:creationId xmlns:a16="http://schemas.microsoft.com/office/drawing/2014/main" id="{CE4ED4C8-388B-478F-ACD2-38786523BEE9}"/>
              </a:ext>
            </a:extLst>
          </p:cNvPr>
          <p:cNvSpPr>
            <a:spLocks noGrp="1"/>
          </p:cNvSpPr>
          <p:nvPr>
            <p:ph type="sldNum" sz="quarter" idx="12"/>
          </p:nvPr>
        </p:nvSpPr>
        <p:spPr/>
        <p:txBody>
          <a:bodyPr/>
          <a:lstStyle/>
          <a:p>
            <a:fld id="{C19BB808-219E-9441-9CD5-6E582F9AE2E3}" type="slidenum">
              <a:rPr lang="en-LV" smtClean="0"/>
              <a:t>9</a:t>
            </a:fld>
            <a:endParaRPr lang="en-LV" dirty="0"/>
          </a:p>
        </p:txBody>
      </p:sp>
      <p:graphicFrame>
        <p:nvGraphicFramePr>
          <p:cNvPr id="7" name="Content Placeholder 6">
            <a:extLst>
              <a:ext uri="{FF2B5EF4-FFF2-40B4-BE49-F238E27FC236}">
                <a16:creationId xmlns:a16="http://schemas.microsoft.com/office/drawing/2014/main" id="{F48F1A9B-70DF-4C38-BC2C-1EF025EC7C85}"/>
              </a:ext>
            </a:extLst>
          </p:cNvPr>
          <p:cNvGraphicFramePr>
            <a:graphicFrameLocks noGrp="1"/>
          </p:cNvGraphicFramePr>
          <p:nvPr>
            <p:ph idx="1"/>
            <p:extLst>
              <p:ext uri="{D42A27DB-BD31-4B8C-83A1-F6EECF244321}">
                <p14:modId xmlns:p14="http://schemas.microsoft.com/office/powerpoint/2010/main" val="39769761"/>
              </p:ext>
            </p:extLst>
          </p:nvPr>
        </p:nvGraphicFramePr>
        <p:xfrm>
          <a:off x="2297487" y="1994376"/>
          <a:ext cx="10201078" cy="33786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Footer Placeholder 4">
            <a:extLst>
              <a:ext uri="{FF2B5EF4-FFF2-40B4-BE49-F238E27FC236}">
                <a16:creationId xmlns:a16="http://schemas.microsoft.com/office/drawing/2014/main" id="{8EF57DE5-2C54-4411-8F22-3E95FF01922E}"/>
              </a:ext>
            </a:extLst>
          </p:cNvPr>
          <p:cNvSpPr>
            <a:spLocks noGrp="1"/>
          </p:cNvSpPr>
          <p:nvPr>
            <p:ph type="ftr" sz="quarter" idx="11"/>
          </p:nvPr>
        </p:nvSpPr>
        <p:spPr/>
        <p:txBody>
          <a:bodyPr/>
          <a:lstStyle/>
          <a:p>
            <a:r>
              <a:rPr lang="en-GB"/>
              <a:t>Sabiedrības integrācijas fonds</a:t>
            </a:r>
            <a:endParaRPr lang="en-LV" dirty="0"/>
          </a:p>
        </p:txBody>
      </p:sp>
      <p:pic>
        <p:nvPicPr>
          <p:cNvPr id="12" name="Graphic 11" descr="Handshake outline">
            <a:extLst>
              <a:ext uri="{FF2B5EF4-FFF2-40B4-BE49-F238E27FC236}">
                <a16:creationId xmlns:a16="http://schemas.microsoft.com/office/drawing/2014/main" id="{64E7043B-E2F6-4EDB-B9F9-36BC1F4BE9E3}"/>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868016" y="2503335"/>
            <a:ext cx="1994454" cy="1994454"/>
          </a:xfrm>
          <a:prstGeom prst="rect">
            <a:avLst/>
          </a:prstGeom>
        </p:spPr>
      </p:pic>
    </p:spTree>
    <p:extLst>
      <p:ext uri="{BB962C8B-B14F-4D97-AF65-F5344CB8AC3E}">
        <p14:creationId xmlns:p14="http://schemas.microsoft.com/office/powerpoint/2010/main" val="1792241641"/>
      </p:ext>
    </p:extLst>
  </p:cSld>
  <p:clrMapOvr>
    <a:masterClrMapping/>
  </p:clrMapOvr>
</p:sld>
</file>

<file path=ppt/theme/theme1.xml><?xml version="1.0" encoding="utf-8"?>
<a:theme xmlns:a="http://schemas.openxmlformats.org/drawingml/2006/main" name="Parcel">
  <a:themeElements>
    <a:clrScheme name="Custom 2">
      <a:dk1>
        <a:srgbClr val="000000"/>
      </a:dk1>
      <a:lt1>
        <a:srgbClr val="FFFFFF"/>
      </a:lt1>
      <a:dk2>
        <a:srgbClr val="595959"/>
      </a:dk2>
      <a:lt2>
        <a:srgbClr val="EBEFF0"/>
      </a:lt2>
      <a:accent1>
        <a:srgbClr val="262626"/>
      </a:accent1>
      <a:accent2>
        <a:srgbClr val="800024"/>
      </a:accent2>
      <a:accent3>
        <a:srgbClr val="9CAFAF"/>
      </a:accent3>
      <a:accent4>
        <a:srgbClr val="DAE1E1"/>
      </a:accent4>
      <a:accent5>
        <a:srgbClr val="CFD9DB"/>
      </a:accent5>
      <a:accent6>
        <a:srgbClr val="A0988C"/>
      </a:accent6>
      <a:hlink>
        <a:srgbClr val="FFB2C8"/>
      </a:hlink>
      <a:folHlink>
        <a:srgbClr val="FFB2C8"/>
      </a:folHlink>
    </a:clrScheme>
    <a:fontScheme name="Custom 1">
      <a:majorFont>
        <a:latin typeface="Verdana"/>
        <a:ea typeface=""/>
        <a:cs typeface=""/>
      </a:majorFont>
      <a:minorFont>
        <a:latin typeface="Verdana"/>
        <a:ea typeface=""/>
        <a:cs typeface=""/>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SIF_GDD_Template" id="{0A2504CB-092A-BF49-8D87-54A742001EB0}" vid="{1F79517A-3B9E-B248-B156-B09BA257E49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7879</TotalTime>
  <Words>1044</Words>
  <Application>Microsoft Office PowerPoint</Application>
  <PresentationFormat>Widescreen</PresentationFormat>
  <Paragraphs>115</Paragraphs>
  <Slides>12</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RobustaTLPro-Medium</vt:lpstr>
      <vt:lpstr>Urdu Typesetting</vt:lpstr>
      <vt:lpstr>Verdana</vt:lpstr>
      <vt:lpstr>Parcel</vt:lpstr>
      <vt:lpstr>“NVO fonds” darbības (rezultātu un ieguldījuma) izvērtēšana</vt:lpstr>
      <vt:lpstr>Misija</vt:lpstr>
      <vt:lpstr>«NVO fonds» - Latvijā lielākais un mērķtiecīgākais valsts atbalsts NVO</vt:lpstr>
      <vt:lpstr>«NVO fonda» pētījuma veikšanas nepieciešamība</vt:lpstr>
      <vt:lpstr>2020. un 2021.gadā veiktajos pētījumos ierosinātās izmaiņas</vt:lpstr>
      <vt:lpstr>2022.gada konkursa nolikumā ietvertas būtiskas izmaiņas</vt:lpstr>
      <vt:lpstr>PowerPoint Presentation</vt:lpstr>
      <vt:lpstr>2) Finansējums nonāk pie plašāka organizāciju loka</vt:lpstr>
      <vt:lpstr>2016.-2021.gadā biežāk atbalstīto NVO pazīmes</vt:lpstr>
      <vt:lpstr>Kopsavilkums par 2020.-2021.gada projektiem un to ietekmi uz programmas (t.sk. politikas mērķiem)</vt:lpstr>
      <vt:lpstr>Paldies par uzmanību!</vt:lpstr>
      <vt:lpstr>#saliedētība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Sabiedrības integrācijas fonds</dc:title>
  <dc:creator>Elīna Blekte</dc:creator>
  <cp:lastModifiedBy>Zane Jēkabsone</cp:lastModifiedBy>
  <cp:revision>111</cp:revision>
  <dcterms:created xsi:type="dcterms:W3CDTF">2021-05-20T18:00:25Z</dcterms:created>
  <dcterms:modified xsi:type="dcterms:W3CDTF">2022-02-02T10:24:06Z</dcterms:modified>
</cp:coreProperties>
</file>