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21"/>
  </p:notesMasterIdLst>
  <p:sldIdLst>
    <p:sldId id="267" r:id="rId2"/>
    <p:sldId id="372" r:id="rId3"/>
    <p:sldId id="257" r:id="rId4"/>
    <p:sldId id="365" r:id="rId5"/>
    <p:sldId id="373" r:id="rId6"/>
    <p:sldId id="331" r:id="rId7"/>
    <p:sldId id="375" r:id="rId8"/>
    <p:sldId id="378" r:id="rId9"/>
    <p:sldId id="376" r:id="rId10"/>
    <p:sldId id="381" r:id="rId11"/>
    <p:sldId id="382" r:id="rId12"/>
    <p:sldId id="379" r:id="rId13"/>
    <p:sldId id="380" r:id="rId14"/>
    <p:sldId id="385" r:id="rId15"/>
    <p:sldId id="384" r:id="rId16"/>
    <p:sldId id="345" r:id="rId17"/>
    <p:sldId id="368" r:id="rId18"/>
    <p:sldId id="366"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257"/>
            <p14:sldId id="365"/>
            <p14:sldId id="373"/>
            <p14:sldId id="331"/>
            <p14:sldId id="375"/>
            <p14:sldId id="378"/>
            <p14:sldId id="376"/>
            <p14:sldId id="381"/>
            <p14:sldId id="382"/>
            <p14:sldId id="379"/>
            <p14:sldId id="380"/>
            <p14:sldId id="385"/>
            <p14:sldId id="384"/>
            <p14:sldId id="345"/>
            <p14:sldId id="368"/>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5B75F6-376F-4DEC-B0D8-1C302C6E687B}" v="630" dt="2022-04-26T09:29:50.803"/>
    <p1510:client id="{E0410FD1-AF99-4612-A907-E7BAFEAA1193}" v="31" dt="2022-04-27T05:51:03.4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59824" autoAdjust="0"/>
  </p:normalViewPr>
  <p:slideViewPr>
    <p:cSldViewPr snapToGrid="0">
      <p:cViewPr varScale="1">
        <p:scale>
          <a:sx n="50" d="100"/>
          <a:sy n="50" d="100"/>
        </p:scale>
        <p:origin x="1680" y="3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E0410FD1-AF99-4612-A907-E7BAFEAA1193}"/>
    <pc:docChg chg="custSel addSld modSld">
      <pc:chgData name="Kristīne Ozola" userId="1f6f266a-80f9-49b0-aad1-3edc2c01781b" providerId="ADAL" clId="{E0410FD1-AF99-4612-A907-E7BAFEAA1193}" dt="2022-04-27T05:51:09.955" v="94" actId="1076"/>
      <pc:docMkLst>
        <pc:docMk/>
      </pc:docMkLst>
      <pc:sldChg chg="modNotesTx">
        <pc:chgData name="Kristīne Ozola" userId="1f6f266a-80f9-49b0-aad1-3edc2c01781b" providerId="ADAL" clId="{E0410FD1-AF99-4612-A907-E7BAFEAA1193}" dt="2022-04-26T18:06:16.555" v="16" actId="20577"/>
        <pc:sldMkLst>
          <pc:docMk/>
          <pc:sldMk cId="3046785533" sldId="375"/>
        </pc:sldMkLst>
      </pc:sldChg>
      <pc:sldChg chg="modSp">
        <pc:chgData name="Kristīne Ozola" userId="1f6f266a-80f9-49b0-aad1-3edc2c01781b" providerId="ADAL" clId="{E0410FD1-AF99-4612-A907-E7BAFEAA1193}" dt="2022-04-27T05:38:46.179" v="44" actId="20577"/>
        <pc:sldMkLst>
          <pc:docMk/>
          <pc:sldMk cId="2829714240" sldId="379"/>
        </pc:sldMkLst>
        <pc:graphicFrameChg chg="mod">
          <ac:chgData name="Kristīne Ozola" userId="1f6f266a-80f9-49b0-aad1-3edc2c01781b" providerId="ADAL" clId="{E0410FD1-AF99-4612-A907-E7BAFEAA1193}" dt="2022-04-27T05:38:46.179" v="44" actId="20577"/>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E0410FD1-AF99-4612-A907-E7BAFEAA1193}" dt="2022-04-26T14:18:15.504" v="11" actId="20577"/>
        <pc:sldMkLst>
          <pc:docMk/>
          <pc:sldMk cId="2694437744" sldId="380"/>
        </pc:sldMkLst>
        <pc:spChg chg="mod">
          <ac:chgData name="Kristīne Ozola" userId="1f6f266a-80f9-49b0-aad1-3edc2c01781b" providerId="ADAL" clId="{E0410FD1-AF99-4612-A907-E7BAFEAA1193}" dt="2022-04-26T14:18:15.504" v="11" actId="20577"/>
          <ac:spMkLst>
            <pc:docMk/>
            <pc:sldMk cId="2694437744" sldId="380"/>
            <ac:spMk id="8" creationId="{A95ACA99-C33D-49EE-8277-FE0BE74D2871}"/>
          </ac:spMkLst>
        </pc:spChg>
      </pc:sldChg>
      <pc:sldChg chg="addSp delSp modSp mod">
        <pc:chgData name="Kristīne Ozola" userId="1f6f266a-80f9-49b0-aad1-3edc2c01781b" providerId="ADAL" clId="{E0410FD1-AF99-4612-A907-E7BAFEAA1193}" dt="2022-04-26T14:21:30.652" v="15" actId="1076"/>
        <pc:sldMkLst>
          <pc:docMk/>
          <pc:sldMk cId="3482869232" sldId="384"/>
        </pc:sldMkLst>
        <pc:picChg chg="add mod">
          <ac:chgData name="Kristīne Ozola" userId="1f6f266a-80f9-49b0-aad1-3edc2c01781b" providerId="ADAL" clId="{E0410FD1-AF99-4612-A907-E7BAFEAA1193}" dt="2022-04-26T14:21:30.652" v="15" actId="1076"/>
          <ac:picMkLst>
            <pc:docMk/>
            <pc:sldMk cId="3482869232" sldId="384"/>
            <ac:picMk id="3" creationId="{4392DE66-2E7B-49EC-BCD8-4E4ABE5104BB}"/>
          </ac:picMkLst>
        </pc:picChg>
        <pc:picChg chg="del">
          <ac:chgData name="Kristīne Ozola" userId="1f6f266a-80f9-49b0-aad1-3edc2c01781b" providerId="ADAL" clId="{E0410FD1-AF99-4612-A907-E7BAFEAA1193}" dt="2022-04-26T14:21:24.034" v="12" actId="478"/>
          <ac:picMkLst>
            <pc:docMk/>
            <pc:sldMk cId="3482869232" sldId="384"/>
            <ac:picMk id="11" creationId="{91F557D5-C3D3-494F-A40A-8FFFD6FD4DE2}"/>
          </ac:picMkLst>
        </pc:picChg>
      </pc:sldChg>
      <pc:sldChg chg="addSp delSp modSp add mod modNotesTx">
        <pc:chgData name="Kristīne Ozola" userId="1f6f266a-80f9-49b0-aad1-3edc2c01781b" providerId="ADAL" clId="{E0410FD1-AF99-4612-A907-E7BAFEAA1193}" dt="2022-04-27T05:51:09.955" v="94" actId="1076"/>
        <pc:sldMkLst>
          <pc:docMk/>
          <pc:sldMk cId="727698791" sldId="385"/>
        </pc:sldMkLst>
        <pc:spChg chg="mod">
          <ac:chgData name="Kristīne Ozola" userId="1f6f266a-80f9-49b0-aad1-3edc2c01781b" providerId="ADAL" clId="{E0410FD1-AF99-4612-A907-E7BAFEAA1193}" dt="2022-04-27T05:50:06.033" v="79" actId="20577"/>
          <ac:spMkLst>
            <pc:docMk/>
            <pc:sldMk cId="727698791" sldId="385"/>
            <ac:spMk id="8" creationId="{A95ACA99-C33D-49EE-8277-FE0BE74D2871}"/>
          </ac:spMkLst>
        </pc:spChg>
        <pc:spChg chg="del">
          <ac:chgData name="Kristīne Ozola" userId="1f6f266a-80f9-49b0-aad1-3edc2c01781b" providerId="ADAL" clId="{E0410FD1-AF99-4612-A907-E7BAFEAA1193}" dt="2022-04-27T05:50:10.157" v="81" actId="478"/>
          <ac:spMkLst>
            <pc:docMk/>
            <pc:sldMk cId="727698791" sldId="385"/>
            <ac:spMk id="17" creationId="{16406F87-87F9-40A1-A497-4DE9E2EEB34C}"/>
          </ac:spMkLst>
        </pc:spChg>
        <pc:picChg chg="del">
          <ac:chgData name="Kristīne Ozola" userId="1f6f266a-80f9-49b0-aad1-3edc2c01781b" providerId="ADAL" clId="{E0410FD1-AF99-4612-A907-E7BAFEAA1193}" dt="2022-04-27T05:50:08.211" v="80" actId="478"/>
          <ac:picMkLst>
            <pc:docMk/>
            <pc:sldMk cId="727698791" sldId="385"/>
            <ac:picMk id="3" creationId="{4392DE66-2E7B-49EC-BCD8-4E4ABE5104BB}"/>
          </ac:picMkLst>
        </pc:picChg>
        <pc:picChg chg="add mod">
          <ac:chgData name="Kristīne Ozola" userId="1f6f266a-80f9-49b0-aad1-3edc2c01781b" providerId="ADAL" clId="{E0410FD1-AF99-4612-A907-E7BAFEAA1193}" dt="2022-04-27T05:50:54.627" v="89" actId="1076"/>
          <ac:picMkLst>
            <pc:docMk/>
            <pc:sldMk cId="727698791" sldId="385"/>
            <ac:picMk id="4" creationId="{7E799266-C03B-4408-8595-9987B959B6FA}"/>
          </ac:picMkLst>
        </pc:picChg>
        <pc:picChg chg="add mod">
          <ac:chgData name="Kristīne Ozola" userId="1f6f266a-80f9-49b0-aad1-3edc2c01781b" providerId="ADAL" clId="{E0410FD1-AF99-4612-A907-E7BAFEAA1193}" dt="2022-04-27T05:51:09.955" v="94" actId="1076"/>
          <ac:picMkLst>
            <pc:docMk/>
            <pc:sldMk cId="727698791" sldId="385"/>
            <ac:picMk id="9" creationId="{0C2BCC52-A2E9-45F0-AAB6-374968D69DBE}"/>
          </ac:picMkLst>
        </pc:picChg>
      </pc:sldChg>
    </pc:docChg>
  </pc:docChgLst>
  <pc:docChgLst>
    <pc:chgData name="Ance Indriksone" userId="22f33696-f375-45fe-b757-80ca3a18563a" providerId="ADAL" clId="{105BA525-A1EB-4324-85E3-50B54B80E8B5}"/>
    <pc:docChg chg="custSel modSld">
      <pc:chgData name="Ance Indriksone" userId="22f33696-f375-45fe-b757-80ca3a18563a" providerId="ADAL" clId="{105BA525-A1EB-4324-85E3-50B54B80E8B5}" dt="2022-04-14T07:03:22.448" v="253" actId="20577"/>
      <pc:docMkLst>
        <pc:docMk/>
      </pc:docMkLst>
      <pc:sldChg chg="modNotesTx">
        <pc:chgData name="Ance Indriksone" userId="22f33696-f375-45fe-b757-80ca3a18563a" providerId="ADAL" clId="{105BA525-A1EB-4324-85E3-50B54B80E8B5}" dt="2022-04-14T07:02:23.501" v="233" actId="20577"/>
        <pc:sldMkLst>
          <pc:docMk/>
          <pc:sldMk cId="3140550482" sldId="267"/>
        </pc:sldMkLst>
      </pc:sldChg>
      <pc:sldChg chg="modNotesTx">
        <pc:chgData name="Ance Indriksone" userId="22f33696-f375-45fe-b757-80ca3a18563a" providerId="ADAL" clId="{105BA525-A1EB-4324-85E3-50B54B80E8B5}" dt="2022-04-14T06:46:21.926" v="231" actId="20577"/>
        <pc:sldMkLst>
          <pc:docMk/>
          <pc:sldMk cId="3518186977" sldId="331"/>
        </pc:sldMkLst>
      </pc:sldChg>
      <pc:sldChg chg="delCm modNotesTx">
        <pc:chgData name="Ance Indriksone" userId="22f33696-f375-45fe-b757-80ca3a18563a" providerId="ADAL" clId="{105BA525-A1EB-4324-85E3-50B54B80E8B5}" dt="2022-04-14T06:41:46.787" v="57" actId="20577"/>
        <pc:sldMkLst>
          <pc:docMk/>
          <pc:sldMk cId="2108100531" sldId="333"/>
        </pc:sldMkLst>
      </pc:sldChg>
      <pc:sldChg chg="modNotesTx">
        <pc:chgData name="Ance Indriksone" userId="22f33696-f375-45fe-b757-80ca3a18563a" providerId="ADAL" clId="{105BA525-A1EB-4324-85E3-50B54B80E8B5}" dt="2022-04-14T06:43:36.615" v="84" actId="20577"/>
        <pc:sldMkLst>
          <pc:docMk/>
          <pc:sldMk cId="3123174410" sldId="345"/>
        </pc:sldMkLst>
      </pc:sldChg>
      <pc:sldChg chg="delCm modNotesTx">
        <pc:chgData name="Ance Indriksone" userId="22f33696-f375-45fe-b757-80ca3a18563a" providerId="ADAL" clId="{105BA525-A1EB-4324-85E3-50B54B80E8B5}" dt="2022-04-14T07:03:22.448" v="253" actId="20577"/>
        <pc:sldMkLst>
          <pc:docMk/>
          <pc:sldMk cId="4048025618" sldId="365"/>
        </pc:sldMkLst>
      </pc:sldChg>
      <pc:sldChg chg="modNotesTx">
        <pc:chgData name="Ance Indriksone" userId="22f33696-f375-45fe-b757-80ca3a18563a" providerId="ADAL" clId="{105BA525-A1EB-4324-85E3-50B54B80E8B5}" dt="2022-04-14T06:45:06.771" v="93" actId="20577"/>
        <pc:sldMkLst>
          <pc:docMk/>
          <pc:sldMk cId="3025912620" sldId="368"/>
        </pc:sldMkLst>
      </pc:sldChg>
      <pc:sldChg chg="delCm">
        <pc:chgData name="Ance Indriksone" userId="22f33696-f375-45fe-b757-80ca3a18563a" providerId="ADAL" clId="{105BA525-A1EB-4324-85E3-50B54B80E8B5}" dt="2022-04-14T06:38:20.287" v="1"/>
        <pc:sldMkLst>
          <pc:docMk/>
          <pc:sldMk cId="61027809" sldId="373"/>
        </pc:sldMkLst>
      </pc:sldChg>
      <pc:sldChg chg="delCm">
        <pc:chgData name="Ance Indriksone" userId="22f33696-f375-45fe-b757-80ca3a18563a" providerId="ADAL" clId="{105BA525-A1EB-4324-85E3-50B54B80E8B5}" dt="2022-04-14T06:38:26.327" v="2"/>
        <pc:sldMkLst>
          <pc:docMk/>
          <pc:sldMk cId="2829714240" sldId="379"/>
        </pc:sldMkLst>
      </pc:sldChg>
      <pc:sldChg chg="delCm">
        <pc:chgData name="Ance Indriksone" userId="22f33696-f375-45fe-b757-80ca3a18563a" providerId="ADAL" clId="{105BA525-A1EB-4324-85E3-50B54B80E8B5}" dt="2022-04-14T06:38:47.163" v="4"/>
        <pc:sldMkLst>
          <pc:docMk/>
          <pc:sldMk cId="2694437744" sldId="380"/>
        </pc:sldMkLst>
      </pc:sldChg>
    </pc:docChg>
  </pc:docChgLst>
  <pc:docChgLst>
    <pc:chgData name="Kristīne Ozola" userId="1f6f266a-80f9-49b0-aad1-3edc2c01781b" providerId="ADAL" clId="{AF5B75F6-376F-4DEC-B0D8-1C302C6E687B}"/>
    <pc:docChg chg="undo redo custSel addSld delSld modSld modSection">
      <pc:chgData name="Kristīne Ozola" userId="1f6f266a-80f9-49b0-aad1-3edc2c01781b" providerId="ADAL" clId="{AF5B75F6-376F-4DEC-B0D8-1C302C6E687B}" dt="2022-04-26T09:29:53.982" v="2606" actId="20577"/>
      <pc:docMkLst>
        <pc:docMk/>
      </pc:docMkLst>
      <pc:sldChg chg="modSp mod modNotesTx">
        <pc:chgData name="Kristīne Ozola" userId="1f6f266a-80f9-49b0-aad1-3edc2c01781b" providerId="ADAL" clId="{AF5B75F6-376F-4DEC-B0D8-1C302C6E687B}" dt="2022-04-25T06:31:11.782" v="63" actId="20577"/>
        <pc:sldMkLst>
          <pc:docMk/>
          <pc:sldMk cId="1827413646" sldId="257"/>
        </pc:sldMkLst>
        <pc:spChg chg="mod">
          <ac:chgData name="Kristīne Ozola" userId="1f6f266a-80f9-49b0-aad1-3edc2c01781b" providerId="ADAL" clId="{AF5B75F6-376F-4DEC-B0D8-1C302C6E687B}" dt="2022-04-25T06:31:11.782" v="63" actId="20577"/>
          <ac:spMkLst>
            <pc:docMk/>
            <pc:sldMk cId="1827413646" sldId="257"/>
            <ac:spMk id="4" creationId="{ECDBC015-2E6F-3041-B1B5-5A6FCBF4C54D}"/>
          </ac:spMkLst>
        </pc:spChg>
        <pc:graphicFrameChg chg="mod">
          <ac:chgData name="Kristīne Ozola" userId="1f6f266a-80f9-49b0-aad1-3edc2c01781b" providerId="ADAL" clId="{AF5B75F6-376F-4DEC-B0D8-1C302C6E687B}" dt="2022-04-25T06:31:08.533" v="59" actId="20577"/>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AF5B75F6-376F-4DEC-B0D8-1C302C6E687B}" dt="2022-04-25T06:28:58.064" v="35"/>
        <pc:sldMkLst>
          <pc:docMk/>
          <pc:sldMk cId="3140550482" sldId="267"/>
        </pc:sldMkLst>
        <pc:spChg chg="mod">
          <ac:chgData name="Kristīne Ozola" userId="1f6f266a-80f9-49b0-aad1-3edc2c01781b" providerId="ADAL" clId="{AF5B75F6-376F-4DEC-B0D8-1C302C6E687B}" dt="2022-04-25T06:28:25.021" v="30" actId="20577"/>
          <ac:spMkLst>
            <pc:docMk/>
            <pc:sldMk cId="3140550482" sldId="267"/>
            <ac:spMk id="2" creationId="{88B0EFC6-5A9E-B54C-ABB4-A013046ACD30}"/>
          </ac:spMkLst>
        </pc:spChg>
        <pc:spChg chg="mod">
          <ac:chgData name="Kristīne Ozola" userId="1f6f266a-80f9-49b0-aad1-3edc2c01781b" providerId="ADAL" clId="{AF5B75F6-376F-4DEC-B0D8-1C302C6E687B}" dt="2022-04-25T06:28:11.165" v="6" actId="20577"/>
          <ac:spMkLst>
            <pc:docMk/>
            <pc:sldMk cId="3140550482" sldId="267"/>
            <ac:spMk id="3" creationId="{035F0F37-9C6D-B84E-A4D1-15B38701CC50}"/>
          </ac:spMkLst>
        </pc:spChg>
        <pc:spChg chg="mod">
          <ac:chgData name="Kristīne Ozola" userId="1f6f266a-80f9-49b0-aad1-3edc2c01781b" providerId="ADAL" clId="{AF5B75F6-376F-4DEC-B0D8-1C302C6E687B}" dt="2022-04-25T06:28:29.817" v="34" actId="20577"/>
          <ac:spMkLst>
            <pc:docMk/>
            <pc:sldMk cId="3140550482" sldId="267"/>
            <ac:spMk id="5" creationId="{B14F4C1F-57A5-4EEA-B562-F6686DDCA185}"/>
          </ac:spMkLst>
        </pc:spChg>
      </pc:sldChg>
      <pc:sldChg chg="modNotesTx">
        <pc:chgData name="Kristīne Ozola" userId="1f6f266a-80f9-49b0-aad1-3edc2c01781b" providerId="ADAL" clId="{AF5B75F6-376F-4DEC-B0D8-1C302C6E687B}" dt="2022-04-26T09:29:53.982" v="2606" actId="20577"/>
        <pc:sldMkLst>
          <pc:docMk/>
          <pc:sldMk cId="2857624165" sldId="268"/>
        </pc:sldMkLst>
      </pc:sldChg>
      <pc:sldChg chg="modSp mod modNotesTx">
        <pc:chgData name="Kristīne Ozola" userId="1f6f266a-80f9-49b0-aad1-3edc2c01781b" providerId="ADAL" clId="{AF5B75F6-376F-4DEC-B0D8-1C302C6E687B}" dt="2022-04-26T08:37:25.502" v="2581" actId="20577"/>
        <pc:sldMkLst>
          <pc:docMk/>
          <pc:sldMk cId="3518186977" sldId="331"/>
        </pc:sldMkLst>
        <pc:spChg chg="mod">
          <ac:chgData name="Kristīne Ozola" userId="1f6f266a-80f9-49b0-aad1-3edc2c01781b" providerId="ADAL" clId="{AF5B75F6-376F-4DEC-B0D8-1C302C6E687B}" dt="2022-04-25T06:41:30.096" v="239" actId="20577"/>
          <ac:spMkLst>
            <pc:docMk/>
            <pc:sldMk cId="3518186977" sldId="331"/>
            <ac:spMk id="3" creationId="{423BAD50-CBC9-428F-BB90-BC8C380DD01E}"/>
          </ac:spMkLst>
        </pc:spChg>
        <pc:spChg chg="mod">
          <ac:chgData name="Kristīne Ozola" userId="1f6f266a-80f9-49b0-aad1-3edc2c01781b" providerId="ADAL" clId="{AF5B75F6-376F-4DEC-B0D8-1C302C6E687B}" dt="2022-04-25T06:50:09.277" v="327" actId="404"/>
          <ac:spMkLst>
            <pc:docMk/>
            <pc:sldMk cId="3518186977" sldId="331"/>
            <ac:spMk id="8" creationId="{73E22A27-AB7E-4D68-BBB8-003E1A8325C8}"/>
          </ac:spMkLst>
        </pc:spChg>
        <pc:graphicFrameChg chg="mod modGraphic">
          <ac:chgData name="Kristīne Ozola" userId="1f6f266a-80f9-49b0-aad1-3edc2c01781b" providerId="ADAL" clId="{AF5B75F6-376F-4DEC-B0D8-1C302C6E687B}" dt="2022-04-25T06:54:44.440" v="347" actId="113"/>
          <ac:graphicFrameMkLst>
            <pc:docMk/>
            <pc:sldMk cId="3518186977" sldId="331"/>
            <ac:graphicFrameMk id="9" creationId="{DF7EA562-1554-4846-9DE4-2966FAE7EF59}"/>
          </ac:graphicFrameMkLst>
        </pc:graphicFrameChg>
      </pc:sldChg>
      <pc:sldChg chg="del">
        <pc:chgData name="Kristīne Ozola" userId="1f6f266a-80f9-49b0-aad1-3edc2c01781b" providerId="ADAL" clId="{AF5B75F6-376F-4DEC-B0D8-1C302C6E687B}" dt="2022-04-25T10:11:14.915" v="1344" actId="2696"/>
        <pc:sldMkLst>
          <pc:docMk/>
          <pc:sldMk cId="2108100531" sldId="333"/>
        </pc:sldMkLst>
      </pc:sldChg>
      <pc:sldChg chg="del">
        <pc:chgData name="Kristīne Ozola" userId="1f6f266a-80f9-49b0-aad1-3edc2c01781b" providerId="ADAL" clId="{AF5B75F6-376F-4DEC-B0D8-1C302C6E687B}" dt="2022-04-25T06:58:15.357" v="360" actId="2696"/>
        <pc:sldMkLst>
          <pc:docMk/>
          <pc:sldMk cId="2838789907" sldId="344"/>
        </pc:sldMkLst>
      </pc:sldChg>
      <pc:sldChg chg="modSp mod modNotesTx">
        <pc:chgData name="Kristīne Ozola" userId="1f6f266a-80f9-49b0-aad1-3edc2c01781b" providerId="ADAL" clId="{AF5B75F6-376F-4DEC-B0D8-1C302C6E687B}" dt="2022-04-25T10:18:18.243" v="1442" actId="20577"/>
        <pc:sldMkLst>
          <pc:docMk/>
          <pc:sldMk cId="3123174410" sldId="345"/>
        </pc:sldMkLst>
        <pc:spChg chg="mod">
          <ac:chgData name="Kristīne Ozola" userId="1f6f266a-80f9-49b0-aad1-3edc2c01781b" providerId="ADAL" clId="{AF5B75F6-376F-4DEC-B0D8-1C302C6E687B}" dt="2022-04-25T10:18:18.243" v="1442" actId="20577"/>
          <ac:spMkLst>
            <pc:docMk/>
            <pc:sldMk cId="3123174410" sldId="345"/>
            <ac:spMk id="4" creationId="{ECDBC015-2E6F-3041-B1B5-5A6FCBF4C54D}"/>
          </ac:spMkLst>
        </pc:spChg>
        <pc:graphicFrameChg chg="mod">
          <ac:chgData name="Kristīne Ozola" userId="1f6f266a-80f9-49b0-aad1-3edc2c01781b" providerId="ADAL" clId="{AF5B75F6-376F-4DEC-B0D8-1C302C6E687B}" dt="2022-04-25T10:18:02.100" v="1427" actId="20577"/>
          <ac:graphicFrameMkLst>
            <pc:docMk/>
            <pc:sldMk cId="3123174410" sldId="345"/>
            <ac:graphicFrameMk id="8" creationId="{CA3A71D7-C003-437F-A5F0-FDA237EEBE77}"/>
          </ac:graphicFrameMkLst>
        </pc:graphicFrameChg>
      </pc:sldChg>
      <pc:sldChg chg="addSp delSp modSp mod modNotesTx">
        <pc:chgData name="Kristīne Ozola" userId="1f6f266a-80f9-49b0-aad1-3edc2c01781b" providerId="ADAL" clId="{AF5B75F6-376F-4DEC-B0D8-1C302C6E687B}" dt="2022-04-25T06:35:53.974" v="138" actId="20577"/>
        <pc:sldMkLst>
          <pc:docMk/>
          <pc:sldMk cId="4048025618" sldId="365"/>
        </pc:sldMkLst>
        <pc:spChg chg="mod">
          <ac:chgData name="Kristīne Ozola" userId="1f6f266a-80f9-49b0-aad1-3edc2c01781b" providerId="ADAL" clId="{AF5B75F6-376F-4DEC-B0D8-1C302C6E687B}" dt="2022-04-25T06:33:03.608" v="97" actId="1076"/>
          <ac:spMkLst>
            <pc:docMk/>
            <pc:sldMk cId="4048025618" sldId="365"/>
            <ac:spMk id="2" creationId="{5935F978-9BB6-4875-9305-F6D28FC7E32A}"/>
          </ac:spMkLst>
        </pc:spChg>
        <pc:spChg chg="del mod">
          <ac:chgData name="Kristīne Ozola" userId="1f6f266a-80f9-49b0-aad1-3edc2c01781b" providerId="ADAL" clId="{AF5B75F6-376F-4DEC-B0D8-1C302C6E687B}" dt="2022-04-25T06:32:52.191" v="94" actId="478"/>
          <ac:spMkLst>
            <pc:docMk/>
            <pc:sldMk cId="4048025618" sldId="365"/>
            <ac:spMk id="3" creationId="{54667E49-CFF0-4CA7-8430-3E45AB12754A}"/>
          </ac:spMkLst>
        </pc:spChg>
        <pc:spChg chg="mod">
          <ac:chgData name="Kristīne Ozola" userId="1f6f266a-80f9-49b0-aad1-3edc2c01781b" providerId="ADAL" clId="{AF5B75F6-376F-4DEC-B0D8-1C302C6E687B}" dt="2022-04-25T06:34:22.750" v="114" actId="20577"/>
          <ac:spMkLst>
            <pc:docMk/>
            <pc:sldMk cId="4048025618" sldId="365"/>
            <ac:spMk id="4" creationId="{788523FE-A0FC-4F64-8F8A-950F94C26C54}"/>
          </ac:spMkLst>
        </pc:spChg>
        <pc:spChg chg="add mod topLvl">
          <ac:chgData name="Kristīne Ozola" userId="1f6f266a-80f9-49b0-aad1-3edc2c01781b" providerId="ADAL" clId="{AF5B75F6-376F-4DEC-B0D8-1C302C6E687B}" dt="2022-04-25T06:33:36.997" v="106" actId="14100"/>
          <ac:spMkLst>
            <pc:docMk/>
            <pc:sldMk cId="4048025618" sldId="365"/>
            <ac:spMk id="7" creationId="{FD7A5C54-AE5C-4D70-9DF8-B8B82F1429F8}"/>
          </ac:spMkLst>
        </pc:spChg>
        <pc:spChg chg="add del mod topLvl">
          <ac:chgData name="Kristīne Ozola" userId="1f6f266a-80f9-49b0-aad1-3edc2c01781b" providerId="ADAL" clId="{AF5B75F6-376F-4DEC-B0D8-1C302C6E687B}" dt="2022-04-25T06:34:16.857" v="110" actId="20577"/>
          <ac:spMkLst>
            <pc:docMk/>
            <pc:sldMk cId="4048025618" sldId="365"/>
            <ac:spMk id="8" creationId="{268CC4CA-753F-4346-A1EA-9F6D18CC3C24}"/>
          </ac:spMkLst>
        </pc:spChg>
        <pc:grpChg chg="add del mod">
          <ac:chgData name="Kristīne Ozola" userId="1f6f266a-80f9-49b0-aad1-3edc2c01781b" providerId="ADAL" clId="{AF5B75F6-376F-4DEC-B0D8-1C302C6E687B}" dt="2022-04-25T06:33:55.230" v="109" actId="1076"/>
          <ac:grpSpMkLst>
            <pc:docMk/>
            <pc:sldMk cId="4048025618" sldId="365"/>
            <ac:grpSpMk id="6" creationId="{CA891FE2-F1B1-4D06-BA77-C68DBA840F2F}"/>
          </ac:grpSpMkLst>
        </pc:grpChg>
      </pc:sldChg>
      <pc:sldChg chg="addSp delSp modSp mod modNotesTx">
        <pc:chgData name="Kristīne Ozola" userId="1f6f266a-80f9-49b0-aad1-3edc2c01781b" providerId="ADAL" clId="{AF5B75F6-376F-4DEC-B0D8-1C302C6E687B}" dt="2022-04-26T08:38:52.806" v="2604" actId="20577"/>
        <pc:sldMkLst>
          <pc:docMk/>
          <pc:sldMk cId="2470691541" sldId="366"/>
        </pc:sldMkLst>
        <pc:spChg chg="mod">
          <ac:chgData name="Kristīne Ozola" userId="1f6f266a-80f9-49b0-aad1-3edc2c01781b" providerId="ADAL" clId="{AF5B75F6-376F-4DEC-B0D8-1C302C6E687B}" dt="2022-04-25T11:13:00.038" v="1958" actId="20577"/>
          <ac:spMkLst>
            <pc:docMk/>
            <pc:sldMk cId="2470691541" sldId="366"/>
            <ac:spMk id="4" creationId="{ECDBC015-2E6F-3041-B1B5-5A6FCBF4C54D}"/>
          </ac:spMkLst>
        </pc:spChg>
        <pc:spChg chg="add del mod">
          <ac:chgData name="Kristīne Ozola" userId="1f6f266a-80f9-49b0-aad1-3edc2c01781b" providerId="ADAL" clId="{AF5B75F6-376F-4DEC-B0D8-1C302C6E687B}" dt="2022-04-25T11:09:37.693" v="1875" actId="478"/>
          <ac:spMkLst>
            <pc:docMk/>
            <pc:sldMk cId="2470691541" sldId="366"/>
            <ac:spMk id="5" creationId="{7ABE0D8A-A7DE-45F0-A709-851343972CCA}"/>
          </ac:spMkLst>
        </pc:spChg>
        <pc:spChg chg="mod">
          <ac:chgData name="Kristīne Ozola" userId="1f6f266a-80f9-49b0-aad1-3edc2c01781b" providerId="ADAL" clId="{AF5B75F6-376F-4DEC-B0D8-1C302C6E687B}" dt="2022-04-25T11:15:50.246" v="2024" actId="14100"/>
          <ac:spMkLst>
            <pc:docMk/>
            <pc:sldMk cId="2470691541" sldId="366"/>
            <ac:spMk id="12" creationId="{4612C6BA-D2EF-4E46-89B0-B4465AC9CF76}"/>
          </ac:spMkLst>
        </pc:spChg>
        <pc:spChg chg="mod">
          <ac:chgData name="Kristīne Ozola" userId="1f6f266a-80f9-49b0-aad1-3edc2c01781b" providerId="ADAL" clId="{AF5B75F6-376F-4DEC-B0D8-1C302C6E687B}" dt="2022-04-25T11:15:41.950" v="2022" actId="255"/>
          <ac:spMkLst>
            <pc:docMk/>
            <pc:sldMk cId="2470691541" sldId="366"/>
            <ac:spMk id="15" creationId="{184FD6F7-F416-4805-AA50-36167293484D}"/>
          </ac:spMkLst>
        </pc:spChg>
        <pc:spChg chg="mod">
          <ac:chgData name="Kristīne Ozola" userId="1f6f266a-80f9-49b0-aad1-3edc2c01781b" providerId="ADAL" clId="{AF5B75F6-376F-4DEC-B0D8-1C302C6E687B}" dt="2022-04-25T11:15:38.156" v="2021" actId="255"/>
          <ac:spMkLst>
            <pc:docMk/>
            <pc:sldMk cId="2470691541" sldId="366"/>
            <ac:spMk id="16" creationId="{EB8B6125-DC5F-49DD-A90F-B6FE133C7A0A}"/>
          </ac:spMkLst>
        </pc:spChg>
        <pc:spChg chg="mod">
          <ac:chgData name="Kristīne Ozola" userId="1f6f266a-80f9-49b0-aad1-3edc2c01781b" providerId="ADAL" clId="{AF5B75F6-376F-4DEC-B0D8-1C302C6E687B}" dt="2022-04-25T11:15:26.320" v="2018" actId="255"/>
          <ac:spMkLst>
            <pc:docMk/>
            <pc:sldMk cId="2470691541" sldId="366"/>
            <ac:spMk id="17" creationId="{F301EF54-85F1-4260-BF7B-B451A1234435}"/>
          </ac:spMkLst>
        </pc:spChg>
        <pc:spChg chg="del">
          <ac:chgData name="Kristīne Ozola" userId="1f6f266a-80f9-49b0-aad1-3edc2c01781b" providerId="ADAL" clId="{AF5B75F6-376F-4DEC-B0D8-1C302C6E687B}" dt="2022-04-25T11:09:43.039" v="1876" actId="478"/>
          <ac:spMkLst>
            <pc:docMk/>
            <pc:sldMk cId="2470691541" sldId="366"/>
            <ac:spMk id="18" creationId="{85CDD707-9E67-43C9-A022-C13474AF738C}"/>
          </ac:spMkLst>
        </pc:spChg>
        <pc:spChg chg="mod">
          <ac:chgData name="Kristīne Ozola" userId="1f6f266a-80f9-49b0-aad1-3edc2c01781b" providerId="ADAL" clId="{AF5B75F6-376F-4DEC-B0D8-1C302C6E687B}" dt="2022-04-26T08:38:27.456" v="2602" actId="20577"/>
          <ac:spMkLst>
            <pc:docMk/>
            <pc:sldMk cId="2470691541" sldId="366"/>
            <ac:spMk id="19" creationId="{720BDF49-4BA1-423B-A50B-56F38FFDCE93}"/>
          </ac:spMkLst>
        </pc:spChg>
        <pc:graphicFrameChg chg="add del mod">
          <ac:chgData name="Kristīne Ozola" userId="1f6f266a-80f9-49b0-aad1-3edc2c01781b" providerId="ADAL" clId="{AF5B75F6-376F-4DEC-B0D8-1C302C6E687B}" dt="2022-04-25T11:14:41.891" v="2007" actId="1076"/>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AF5B75F6-376F-4DEC-B0D8-1C302C6E687B}" dt="2022-04-25T11:08:27.762" v="1857" actId="20577"/>
        <pc:sldMkLst>
          <pc:docMk/>
          <pc:sldMk cId="3025912620" sldId="368"/>
        </pc:sldMkLst>
        <pc:spChg chg="mod">
          <ac:chgData name="Kristīne Ozola" userId="1f6f266a-80f9-49b0-aad1-3edc2c01781b" providerId="ADAL" clId="{AF5B75F6-376F-4DEC-B0D8-1C302C6E687B}" dt="2022-04-25T11:06:04.250" v="1820" actId="20577"/>
          <ac:spMkLst>
            <pc:docMk/>
            <pc:sldMk cId="3025912620" sldId="368"/>
            <ac:spMk id="6" creationId="{ED797BB1-258A-4371-A32A-EF508278523C}"/>
          </ac:spMkLst>
        </pc:spChg>
        <pc:graphicFrameChg chg="mod">
          <ac:chgData name="Kristīne Ozola" userId="1f6f266a-80f9-49b0-aad1-3edc2c01781b" providerId="ADAL" clId="{AF5B75F6-376F-4DEC-B0D8-1C302C6E687B}" dt="2022-04-25T11:05:59.144" v="1816" actId="478"/>
          <ac:graphicFrameMkLst>
            <pc:docMk/>
            <pc:sldMk cId="3025912620" sldId="368"/>
            <ac:graphicFrameMk id="19" creationId="{F7786787-F5D8-478D-AB75-F9DE63B120F0}"/>
          </ac:graphicFrameMkLst>
        </pc:graphicFrameChg>
      </pc:sldChg>
      <pc:sldChg chg="modSp mod modNotesTx">
        <pc:chgData name="Kristīne Ozola" userId="1f6f266a-80f9-49b0-aad1-3edc2c01781b" providerId="ADAL" clId="{AF5B75F6-376F-4DEC-B0D8-1C302C6E687B}" dt="2022-04-25T06:30:21.805" v="54" actId="20577"/>
        <pc:sldMkLst>
          <pc:docMk/>
          <pc:sldMk cId="1199582191" sldId="372"/>
        </pc:sldMkLst>
        <pc:spChg chg="mod">
          <ac:chgData name="Kristīne Ozola" userId="1f6f266a-80f9-49b0-aad1-3edc2c01781b" providerId="ADAL" clId="{AF5B75F6-376F-4DEC-B0D8-1C302C6E687B}" dt="2022-04-25T06:29:35.286" v="41" actId="20577"/>
          <ac:spMkLst>
            <pc:docMk/>
            <pc:sldMk cId="1199582191" sldId="372"/>
            <ac:spMk id="3" creationId="{423BAD50-CBC9-428F-BB90-BC8C380DD01E}"/>
          </ac:spMkLst>
        </pc:spChg>
        <pc:graphicFrameChg chg="mod">
          <ac:chgData name="Kristīne Ozola" userId="1f6f266a-80f9-49b0-aad1-3edc2c01781b" providerId="ADAL" clId="{AF5B75F6-376F-4DEC-B0D8-1C302C6E687B}" dt="2022-04-25T06:29:27.062" v="37" actId="20577"/>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AF5B75F6-376F-4DEC-B0D8-1C302C6E687B}" dt="2022-04-25T06:47:46.510" v="315" actId="20577"/>
        <pc:sldMkLst>
          <pc:docMk/>
          <pc:sldMk cId="61027809" sldId="373"/>
        </pc:sldMkLst>
        <pc:spChg chg="mod">
          <ac:chgData name="Kristīne Ozola" userId="1f6f266a-80f9-49b0-aad1-3edc2c01781b" providerId="ADAL" clId="{AF5B75F6-376F-4DEC-B0D8-1C302C6E687B}" dt="2022-04-25T06:36:01.886" v="142" actId="20577"/>
          <ac:spMkLst>
            <pc:docMk/>
            <pc:sldMk cId="61027809" sldId="373"/>
            <ac:spMk id="3" creationId="{423BAD50-CBC9-428F-BB90-BC8C380DD01E}"/>
          </ac:spMkLst>
        </pc:spChg>
        <pc:graphicFrameChg chg="mod modGraphic">
          <ac:chgData name="Kristīne Ozola" userId="1f6f266a-80f9-49b0-aad1-3edc2c01781b" providerId="ADAL" clId="{AF5B75F6-376F-4DEC-B0D8-1C302C6E687B}" dt="2022-04-25T06:47:46.510" v="315" actId="20577"/>
          <ac:graphicFrameMkLst>
            <pc:docMk/>
            <pc:sldMk cId="61027809" sldId="373"/>
            <ac:graphicFrameMk id="7" creationId="{FF554CDE-C081-41F0-A0DE-70E4F843CBB9}"/>
          </ac:graphicFrameMkLst>
        </pc:graphicFrameChg>
      </pc:sldChg>
      <pc:sldChg chg="del">
        <pc:chgData name="Kristīne Ozola" userId="1f6f266a-80f9-49b0-aad1-3edc2c01781b" providerId="ADAL" clId="{AF5B75F6-376F-4DEC-B0D8-1C302C6E687B}" dt="2022-04-25T10:09:15.556" v="1343" actId="2696"/>
        <pc:sldMkLst>
          <pc:docMk/>
          <pc:sldMk cId="386175707" sldId="374"/>
        </pc:sldMkLst>
      </pc:sldChg>
      <pc:sldChg chg="modSp mod modNotesTx">
        <pc:chgData name="Kristīne Ozola" userId="1f6f266a-80f9-49b0-aad1-3edc2c01781b" providerId="ADAL" clId="{AF5B75F6-376F-4DEC-B0D8-1C302C6E687B}" dt="2022-04-26T06:05:43.403" v="2159" actId="20577"/>
        <pc:sldMkLst>
          <pc:docMk/>
          <pc:sldMk cId="3046785533" sldId="375"/>
        </pc:sldMkLst>
        <pc:spChg chg="mod">
          <ac:chgData name="Kristīne Ozola" userId="1f6f266a-80f9-49b0-aad1-3edc2c01781b" providerId="ADAL" clId="{AF5B75F6-376F-4DEC-B0D8-1C302C6E687B}" dt="2022-04-25T06:59:39.244" v="375" actId="20577"/>
          <ac:spMkLst>
            <pc:docMk/>
            <pc:sldMk cId="3046785533" sldId="375"/>
            <ac:spMk id="3" creationId="{E66FDEA9-1400-45D3-81A8-60A3F3555E15}"/>
          </ac:spMkLst>
        </pc:spChg>
        <pc:graphicFrameChg chg="mod modGraphic">
          <ac:chgData name="Kristīne Ozola" userId="1f6f266a-80f9-49b0-aad1-3edc2c01781b" providerId="ADAL" clId="{AF5B75F6-376F-4DEC-B0D8-1C302C6E687B}" dt="2022-04-26T06:05:43.403" v="2159" actId="20577"/>
          <ac:graphicFrameMkLst>
            <pc:docMk/>
            <pc:sldMk cId="3046785533" sldId="375"/>
            <ac:graphicFrameMk id="6" creationId="{C485870D-0154-411C-BE72-B70E00097B52}"/>
          </ac:graphicFrameMkLst>
        </pc:graphicFrameChg>
      </pc:sldChg>
      <pc:sldChg chg="modSp mod modNotesTx">
        <pc:chgData name="Kristīne Ozola" userId="1f6f266a-80f9-49b0-aad1-3edc2c01781b" providerId="ADAL" clId="{AF5B75F6-376F-4DEC-B0D8-1C302C6E687B}" dt="2022-04-25T08:58:51.148" v="949" actId="20577"/>
        <pc:sldMkLst>
          <pc:docMk/>
          <pc:sldMk cId="3591620937" sldId="376"/>
        </pc:sldMkLst>
        <pc:spChg chg="mod">
          <ac:chgData name="Kristīne Ozola" userId="1f6f266a-80f9-49b0-aad1-3edc2c01781b" providerId="ADAL" clId="{AF5B75F6-376F-4DEC-B0D8-1C302C6E687B}" dt="2022-04-25T07:35:01.599" v="908" actId="20577"/>
          <ac:spMkLst>
            <pc:docMk/>
            <pc:sldMk cId="3591620937" sldId="376"/>
            <ac:spMk id="3" creationId="{E66FDEA9-1400-45D3-81A8-60A3F3555E15}"/>
          </ac:spMkLst>
        </pc:spChg>
        <pc:graphicFrameChg chg="mod modGraphic">
          <ac:chgData name="Kristīne Ozola" userId="1f6f266a-80f9-49b0-aad1-3edc2c01781b" providerId="ADAL" clId="{AF5B75F6-376F-4DEC-B0D8-1C302C6E687B}" dt="2022-04-25T07:30:45.350" v="860" actId="403"/>
          <ac:graphicFrameMkLst>
            <pc:docMk/>
            <pc:sldMk cId="3591620937" sldId="376"/>
            <ac:graphicFrameMk id="6" creationId="{C485870D-0154-411C-BE72-B70E00097B52}"/>
          </ac:graphicFrameMkLst>
        </pc:graphicFrameChg>
      </pc:sldChg>
      <pc:sldChg chg="modSp mod modNotesTx">
        <pc:chgData name="Kristīne Ozola" userId="1f6f266a-80f9-49b0-aad1-3edc2c01781b" providerId="ADAL" clId="{AF5B75F6-376F-4DEC-B0D8-1C302C6E687B}" dt="2022-04-25T07:33:22.232" v="896" actId="113"/>
        <pc:sldMkLst>
          <pc:docMk/>
          <pc:sldMk cId="2352383618" sldId="378"/>
        </pc:sldMkLst>
        <pc:spChg chg="mod">
          <ac:chgData name="Kristīne Ozola" userId="1f6f266a-80f9-49b0-aad1-3edc2c01781b" providerId="ADAL" clId="{AF5B75F6-376F-4DEC-B0D8-1C302C6E687B}" dt="2022-04-25T07:20:37.864" v="598" actId="20577"/>
          <ac:spMkLst>
            <pc:docMk/>
            <pc:sldMk cId="2352383618" sldId="378"/>
            <ac:spMk id="3" creationId="{E66FDEA9-1400-45D3-81A8-60A3F3555E15}"/>
          </ac:spMkLst>
        </pc:spChg>
        <pc:graphicFrameChg chg="mod modGraphic">
          <ac:chgData name="Kristīne Ozola" userId="1f6f266a-80f9-49b0-aad1-3edc2c01781b" providerId="ADAL" clId="{AF5B75F6-376F-4DEC-B0D8-1C302C6E687B}" dt="2022-04-25T07:22:35.309" v="636" actId="20577"/>
          <ac:graphicFrameMkLst>
            <pc:docMk/>
            <pc:sldMk cId="2352383618" sldId="378"/>
            <ac:graphicFrameMk id="6" creationId="{C485870D-0154-411C-BE72-B70E00097B52}"/>
          </ac:graphicFrameMkLst>
        </pc:graphicFrameChg>
      </pc:sldChg>
      <pc:sldChg chg="modSp mod modNotesTx">
        <pc:chgData name="Kristīne Ozola" userId="1f6f266a-80f9-49b0-aad1-3edc2c01781b" providerId="ADAL" clId="{AF5B75F6-376F-4DEC-B0D8-1C302C6E687B}" dt="2022-04-25T10:16:45.200" v="1416" actId="20577"/>
        <pc:sldMkLst>
          <pc:docMk/>
          <pc:sldMk cId="2829714240" sldId="379"/>
        </pc:sldMkLst>
        <pc:spChg chg="mod">
          <ac:chgData name="Kristīne Ozola" userId="1f6f266a-80f9-49b0-aad1-3edc2c01781b" providerId="ADAL" clId="{AF5B75F6-376F-4DEC-B0D8-1C302C6E687B}" dt="2022-04-25T10:14:34.862" v="1368" actId="20577"/>
          <ac:spMkLst>
            <pc:docMk/>
            <pc:sldMk cId="2829714240" sldId="379"/>
            <ac:spMk id="3" creationId="{423BAD50-CBC9-428F-BB90-BC8C380DD01E}"/>
          </ac:spMkLst>
        </pc:spChg>
        <pc:graphicFrameChg chg="mod modGraphic">
          <ac:chgData name="Kristīne Ozola" userId="1f6f266a-80f9-49b0-aad1-3edc2c01781b" providerId="ADAL" clId="{AF5B75F6-376F-4DEC-B0D8-1C302C6E687B}" dt="2022-04-25T10:15:33.169" v="1385"/>
          <ac:graphicFrameMkLst>
            <pc:docMk/>
            <pc:sldMk cId="2829714240" sldId="379"/>
            <ac:graphicFrameMk id="10" creationId="{8FBBB574-3566-452C-AC93-F57B39210CAF}"/>
          </ac:graphicFrameMkLst>
        </pc:graphicFrameChg>
      </pc:sldChg>
      <pc:sldChg chg="addSp delSp modSp mod modNotesTx">
        <pc:chgData name="Kristīne Ozola" userId="1f6f266a-80f9-49b0-aad1-3edc2c01781b" providerId="ADAL" clId="{AF5B75F6-376F-4DEC-B0D8-1C302C6E687B}" dt="2022-04-26T08:25:11.267" v="2263" actId="20577"/>
        <pc:sldMkLst>
          <pc:docMk/>
          <pc:sldMk cId="2694437744" sldId="380"/>
        </pc:sldMkLst>
        <pc:spChg chg="del mod">
          <ac:chgData name="Kristīne Ozola" userId="1f6f266a-80f9-49b0-aad1-3edc2c01781b" providerId="ADAL" clId="{AF5B75F6-376F-4DEC-B0D8-1C302C6E687B}" dt="2022-04-25T10:19:32.150" v="1477" actId="478"/>
          <ac:spMkLst>
            <pc:docMk/>
            <pc:sldMk cId="2694437744" sldId="380"/>
            <ac:spMk id="2" creationId="{A570B846-1093-4200-9277-4BC5DF7C590A}"/>
          </ac:spMkLst>
        </pc:spChg>
        <pc:spChg chg="add del mod">
          <ac:chgData name="Kristīne Ozola" userId="1f6f266a-80f9-49b0-aad1-3edc2c01781b" providerId="ADAL" clId="{AF5B75F6-376F-4DEC-B0D8-1C302C6E687B}" dt="2022-04-25T10:19:35.815" v="1479" actId="478"/>
          <ac:spMkLst>
            <pc:docMk/>
            <pc:sldMk cId="2694437744" sldId="380"/>
            <ac:spMk id="4" creationId="{D514FDD5-F5A8-42A0-BADD-847579E5BB7A}"/>
          </ac:spMkLst>
        </pc:spChg>
        <pc:spChg chg="del">
          <ac:chgData name="Kristīne Ozola" userId="1f6f266a-80f9-49b0-aad1-3edc2c01781b" providerId="ADAL" clId="{AF5B75F6-376F-4DEC-B0D8-1C302C6E687B}" dt="2022-04-25T10:19:33.689" v="1478" actId="478"/>
          <ac:spMkLst>
            <pc:docMk/>
            <pc:sldMk cId="2694437744" sldId="380"/>
            <ac:spMk id="5" creationId="{3CC0C461-B39B-4F3B-9649-C21821503885}"/>
          </ac:spMkLst>
        </pc:spChg>
        <pc:spChg chg="mod">
          <ac:chgData name="Kristīne Ozola" userId="1f6f266a-80f9-49b0-aad1-3edc2c01781b" providerId="ADAL" clId="{AF5B75F6-376F-4DEC-B0D8-1C302C6E687B}" dt="2022-04-25T10:20:58.823" v="1493" actId="20577"/>
          <ac:spMkLst>
            <pc:docMk/>
            <pc:sldMk cId="2694437744" sldId="380"/>
            <ac:spMk id="6" creationId="{E8208292-9442-473D-BEC3-AB7E6FEBA9A1}"/>
          </ac:spMkLst>
        </pc:spChg>
        <pc:spChg chg="mod">
          <ac:chgData name="Kristīne Ozola" userId="1f6f266a-80f9-49b0-aad1-3edc2c01781b" providerId="ADAL" clId="{AF5B75F6-376F-4DEC-B0D8-1C302C6E687B}" dt="2022-04-25T11:02:42.822" v="1748" actId="20577"/>
          <ac:spMkLst>
            <pc:docMk/>
            <pc:sldMk cId="2694437744" sldId="380"/>
            <ac:spMk id="8" creationId="{A95ACA99-C33D-49EE-8277-FE0BE74D2871}"/>
          </ac:spMkLst>
        </pc:spChg>
        <pc:spChg chg="add del mod">
          <ac:chgData name="Kristīne Ozola" userId="1f6f266a-80f9-49b0-aad1-3edc2c01781b" providerId="ADAL" clId="{AF5B75F6-376F-4DEC-B0D8-1C302C6E687B}" dt="2022-04-25T10:19:38.810" v="1480" actId="478"/>
          <ac:spMkLst>
            <pc:docMk/>
            <pc:sldMk cId="2694437744" sldId="380"/>
            <ac:spMk id="10" creationId="{541725D0-19B2-46B5-A6AC-4ABF2EA75F12}"/>
          </ac:spMkLst>
        </pc:spChg>
        <pc:spChg chg="add del mod">
          <ac:chgData name="Kristīne Ozola" userId="1f6f266a-80f9-49b0-aad1-3edc2c01781b" providerId="ADAL" clId="{AF5B75F6-376F-4DEC-B0D8-1C302C6E687B}" dt="2022-04-25T10:34:03.913" v="1621"/>
          <ac:spMkLst>
            <pc:docMk/>
            <pc:sldMk cId="2694437744" sldId="380"/>
            <ac:spMk id="12" creationId="{B91E6002-A136-4A1F-AB77-338791B0F9A4}"/>
          </ac:spMkLst>
        </pc:spChg>
        <pc:spChg chg="add del mod">
          <ac:chgData name="Kristīne Ozola" userId="1f6f266a-80f9-49b0-aad1-3edc2c01781b" providerId="ADAL" clId="{AF5B75F6-376F-4DEC-B0D8-1C302C6E687B}" dt="2022-04-25T10:55:46.671" v="1628"/>
          <ac:spMkLst>
            <pc:docMk/>
            <pc:sldMk cId="2694437744" sldId="380"/>
            <ac:spMk id="13" creationId="{CB0CFF39-A42A-4470-8CA6-ADAB74CCAF3B}"/>
          </ac:spMkLst>
        </pc:spChg>
        <pc:spChg chg="add mod">
          <ac:chgData name="Kristīne Ozola" userId="1f6f266a-80f9-49b0-aad1-3edc2c01781b" providerId="ADAL" clId="{AF5B75F6-376F-4DEC-B0D8-1C302C6E687B}" dt="2022-04-25T10:55:35.444" v="1625" actId="120"/>
          <ac:spMkLst>
            <pc:docMk/>
            <pc:sldMk cId="2694437744" sldId="380"/>
            <ac:spMk id="15" creationId="{E0FF3D51-2BF5-4997-AE37-538B0D8D6440}"/>
          </ac:spMkLst>
        </pc:spChg>
        <pc:spChg chg="add del mod">
          <ac:chgData name="Kristīne Ozola" userId="1f6f266a-80f9-49b0-aad1-3edc2c01781b" providerId="ADAL" clId="{AF5B75F6-376F-4DEC-B0D8-1C302C6E687B}" dt="2022-04-26T08:25:11.267" v="2263" actId="20577"/>
          <ac:spMkLst>
            <pc:docMk/>
            <pc:sldMk cId="2694437744" sldId="380"/>
            <ac:spMk id="17" creationId="{29C249FD-0448-4D51-A61E-EB2B2B939289}"/>
          </ac:spMkLst>
        </pc:spChg>
        <pc:graphicFrameChg chg="add del mod modGraphic">
          <ac:chgData name="Kristīne Ozola" userId="1f6f266a-80f9-49b0-aad1-3edc2c01781b" providerId="ADAL" clId="{AF5B75F6-376F-4DEC-B0D8-1C302C6E687B}" dt="2022-04-25T10:23:14.137" v="1618" actId="478"/>
          <ac:graphicFrameMkLst>
            <pc:docMk/>
            <pc:sldMk cId="2694437744" sldId="380"/>
            <ac:graphicFrameMk id="11" creationId="{B82AAEA7-2985-48EC-8080-B70E3C66590A}"/>
          </ac:graphicFrameMkLst>
        </pc:graphicFrameChg>
        <pc:picChg chg="del">
          <ac:chgData name="Kristīne Ozola" userId="1f6f266a-80f9-49b0-aad1-3edc2c01781b" providerId="ADAL" clId="{AF5B75F6-376F-4DEC-B0D8-1C302C6E687B}" dt="2022-04-25T10:18:56.284" v="1463" actId="478"/>
          <ac:picMkLst>
            <pc:docMk/>
            <pc:sldMk cId="2694437744" sldId="380"/>
            <ac:picMk id="14" creationId="{C8C7472F-B8F9-46E2-892A-E4F441FFD912}"/>
          </ac:picMkLst>
        </pc:picChg>
        <pc:picChg chg="del">
          <ac:chgData name="Kristīne Ozola" userId="1f6f266a-80f9-49b0-aad1-3edc2c01781b" providerId="ADAL" clId="{AF5B75F6-376F-4DEC-B0D8-1C302C6E687B}" dt="2022-04-25T10:18:56.965" v="1464" actId="478"/>
          <ac:picMkLst>
            <pc:docMk/>
            <pc:sldMk cId="2694437744" sldId="380"/>
            <ac:picMk id="16" creationId="{50B57B4D-8846-42D5-B46E-832A61F78AF7}"/>
          </ac:picMkLst>
        </pc:picChg>
      </pc:sldChg>
      <pc:sldChg chg="new del">
        <pc:chgData name="Kristīne Ozola" userId="1f6f266a-80f9-49b0-aad1-3edc2c01781b" providerId="ADAL" clId="{AF5B75F6-376F-4DEC-B0D8-1C302C6E687B}" dt="2022-04-25T08:58:28.192" v="940" actId="680"/>
        <pc:sldMkLst>
          <pc:docMk/>
          <pc:sldMk cId="219085708" sldId="381"/>
        </pc:sldMkLst>
      </pc:sldChg>
      <pc:sldChg chg="modSp add mod modNotesTx">
        <pc:chgData name="Kristīne Ozola" userId="1f6f266a-80f9-49b0-aad1-3edc2c01781b" providerId="ADAL" clId="{AF5B75F6-376F-4DEC-B0D8-1C302C6E687B}" dt="2022-04-25T10:03:36.743" v="1305" actId="113"/>
        <pc:sldMkLst>
          <pc:docMk/>
          <pc:sldMk cId="2770650217" sldId="381"/>
        </pc:sldMkLst>
        <pc:graphicFrameChg chg="mod modGraphic">
          <ac:chgData name="Kristīne Ozola" userId="1f6f266a-80f9-49b0-aad1-3edc2c01781b" providerId="ADAL" clId="{AF5B75F6-376F-4DEC-B0D8-1C302C6E687B}" dt="2022-04-25T10:02:06.792" v="1285" actId="14100"/>
          <ac:graphicFrameMkLst>
            <pc:docMk/>
            <pc:sldMk cId="2770650217" sldId="381"/>
            <ac:graphicFrameMk id="6" creationId="{C485870D-0154-411C-BE72-B70E00097B52}"/>
          </ac:graphicFrameMkLst>
        </pc:graphicFrameChg>
      </pc:sldChg>
      <pc:sldChg chg="add del">
        <pc:chgData name="Kristīne Ozola" userId="1f6f266a-80f9-49b0-aad1-3edc2c01781b" providerId="ADAL" clId="{AF5B75F6-376F-4DEC-B0D8-1C302C6E687B}" dt="2022-04-25T08:58:46.905" v="948"/>
        <pc:sldMkLst>
          <pc:docMk/>
          <pc:sldMk cId="1777488938" sldId="382"/>
        </pc:sldMkLst>
      </pc:sldChg>
      <pc:sldChg chg="modSp add mod modNotesTx">
        <pc:chgData name="Kristīne Ozola" userId="1f6f266a-80f9-49b0-aad1-3edc2c01781b" providerId="ADAL" clId="{AF5B75F6-376F-4DEC-B0D8-1C302C6E687B}" dt="2022-04-25T10:08:57.266" v="1342" actId="14100"/>
        <pc:sldMkLst>
          <pc:docMk/>
          <pc:sldMk cId="2538926401" sldId="382"/>
        </pc:sldMkLst>
        <pc:graphicFrameChg chg="mod">
          <ac:chgData name="Kristīne Ozola" userId="1f6f266a-80f9-49b0-aad1-3edc2c01781b" providerId="ADAL" clId="{AF5B75F6-376F-4DEC-B0D8-1C302C6E687B}" dt="2022-04-25T10:08:57.266" v="1342" actId="14100"/>
          <ac:graphicFrameMkLst>
            <pc:docMk/>
            <pc:sldMk cId="2538926401" sldId="382"/>
            <ac:graphicFrameMk id="6" creationId="{C485870D-0154-411C-BE72-B70E00097B52}"/>
          </ac:graphicFrameMkLst>
        </pc:graphicFrameChg>
      </pc:sldChg>
      <pc:sldChg chg="addSp new del mod">
        <pc:chgData name="Kristīne Ozola" userId="1f6f266a-80f9-49b0-aad1-3edc2c01781b" providerId="ADAL" clId="{AF5B75F6-376F-4DEC-B0D8-1C302C6E687B}" dt="2022-04-26T08:22:58.125" v="2248" actId="47"/>
        <pc:sldMkLst>
          <pc:docMk/>
          <pc:sldMk cId="262763020" sldId="383"/>
        </pc:sldMkLst>
        <pc:picChg chg="add">
          <ac:chgData name="Kristīne Ozola" userId="1f6f266a-80f9-49b0-aad1-3edc2c01781b" providerId="ADAL" clId="{AF5B75F6-376F-4DEC-B0D8-1C302C6E687B}" dt="2022-04-26T08:20:50.245" v="2161" actId="22"/>
          <ac:picMkLst>
            <pc:docMk/>
            <pc:sldMk cId="262763020" sldId="383"/>
            <ac:picMk id="10" creationId="{170CEA5D-8E84-4874-8A79-73A729FF1F5E}"/>
          </ac:picMkLst>
        </pc:picChg>
      </pc:sldChg>
      <pc:sldChg chg="addSp delSp modSp add mod modNotesTx">
        <pc:chgData name="Kristīne Ozola" userId="1f6f266a-80f9-49b0-aad1-3edc2c01781b" providerId="ADAL" clId="{AF5B75F6-376F-4DEC-B0D8-1C302C6E687B}" dt="2022-04-26T08:28:01.622" v="2434" actId="20577"/>
        <pc:sldMkLst>
          <pc:docMk/>
          <pc:sldMk cId="3482869232" sldId="384"/>
        </pc:sldMkLst>
        <pc:spChg chg="del mod">
          <ac:chgData name="Kristīne Ozola" userId="1f6f266a-80f9-49b0-aad1-3edc2c01781b" providerId="ADAL" clId="{AF5B75F6-376F-4DEC-B0D8-1C302C6E687B}" dt="2022-04-26T08:22:46.717" v="2244" actId="478"/>
          <ac:spMkLst>
            <pc:docMk/>
            <pc:sldMk cId="3482869232" sldId="384"/>
            <ac:spMk id="2" creationId="{A570B846-1093-4200-9277-4BC5DF7C590A}"/>
          </ac:spMkLst>
        </pc:spChg>
        <pc:spChg chg="del mod">
          <ac:chgData name="Kristīne Ozola" userId="1f6f266a-80f9-49b0-aad1-3edc2c01781b" providerId="ADAL" clId="{AF5B75F6-376F-4DEC-B0D8-1C302C6E687B}" dt="2022-04-26T08:21:58.883" v="2231" actId="478"/>
          <ac:spMkLst>
            <pc:docMk/>
            <pc:sldMk cId="3482869232" sldId="384"/>
            <ac:spMk id="5" creationId="{3CC0C461-B39B-4F3B-9649-C21821503885}"/>
          </ac:spMkLst>
        </pc:spChg>
        <pc:spChg chg="mod">
          <ac:chgData name="Kristīne Ozola" userId="1f6f266a-80f9-49b0-aad1-3edc2c01781b" providerId="ADAL" clId="{AF5B75F6-376F-4DEC-B0D8-1C302C6E687B}" dt="2022-04-26T08:22:14.526" v="2239" actId="20577"/>
          <ac:spMkLst>
            <pc:docMk/>
            <pc:sldMk cId="3482869232" sldId="384"/>
            <ac:spMk id="6" creationId="{E8208292-9442-473D-BEC3-AB7E6FEBA9A1}"/>
          </ac:spMkLst>
        </pc:spChg>
        <pc:spChg chg="mod">
          <ac:chgData name="Kristīne Ozola" userId="1f6f266a-80f9-49b0-aad1-3edc2c01781b" providerId="ADAL" clId="{AF5B75F6-376F-4DEC-B0D8-1C302C6E687B}" dt="2022-04-26T08:21:43.592" v="2226" actId="20577"/>
          <ac:spMkLst>
            <pc:docMk/>
            <pc:sldMk cId="3482869232" sldId="384"/>
            <ac:spMk id="8" creationId="{A95ACA99-C33D-49EE-8277-FE0BE74D2871}"/>
          </ac:spMkLst>
        </pc:spChg>
        <pc:spChg chg="add del mod">
          <ac:chgData name="Kristīne Ozola" userId="1f6f266a-80f9-49b0-aad1-3edc2c01781b" providerId="ADAL" clId="{AF5B75F6-376F-4DEC-B0D8-1C302C6E687B}" dt="2022-04-26T08:22:02.981" v="2233" actId="478"/>
          <ac:spMkLst>
            <pc:docMk/>
            <pc:sldMk cId="3482869232" sldId="384"/>
            <ac:spMk id="9" creationId="{EAE1BE55-85E7-4E7A-9242-5B0E7A56DCB0}"/>
          </ac:spMkLst>
        </pc:spChg>
        <pc:spChg chg="add del mod">
          <ac:chgData name="Kristīne Ozola" userId="1f6f266a-80f9-49b0-aad1-3edc2c01781b" providerId="ADAL" clId="{AF5B75F6-376F-4DEC-B0D8-1C302C6E687B}" dt="2022-04-26T08:22:48.497" v="2245" actId="478"/>
          <ac:spMkLst>
            <pc:docMk/>
            <pc:sldMk cId="3482869232" sldId="384"/>
            <ac:spMk id="13" creationId="{2296965A-08F6-41A4-99D5-EC2947C19D3C}"/>
          </ac:spMkLst>
        </pc:spChg>
        <pc:spChg chg="add mod">
          <ac:chgData name="Kristīne Ozola" userId="1f6f266a-80f9-49b0-aad1-3edc2c01781b" providerId="ADAL" clId="{AF5B75F6-376F-4DEC-B0D8-1C302C6E687B}" dt="2022-04-26T08:28:01.622" v="2434" actId="20577"/>
          <ac:spMkLst>
            <pc:docMk/>
            <pc:sldMk cId="3482869232" sldId="384"/>
            <ac:spMk id="17" creationId="{16406F87-87F9-40A1-A497-4DE9E2EEB34C}"/>
          </ac:spMkLst>
        </pc:spChg>
        <pc:picChg chg="add del mod">
          <ac:chgData name="Kristīne Ozola" userId="1f6f266a-80f9-49b0-aad1-3edc2c01781b" providerId="ADAL" clId="{AF5B75F6-376F-4DEC-B0D8-1C302C6E687B}" dt="2022-04-26T08:22:38.925" v="2240" actId="478"/>
          <ac:picMkLst>
            <pc:docMk/>
            <pc:sldMk cId="3482869232" sldId="384"/>
            <ac:picMk id="3" creationId="{CC6E5599-31FA-4DEE-9241-5EDB9101FC07}"/>
          </ac:picMkLst>
        </pc:picChg>
        <pc:picChg chg="add mod">
          <ac:chgData name="Kristīne Ozola" userId="1f6f266a-80f9-49b0-aad1-3edc2c01781b" providerId="ADAL" clId="{AF5B75F6-376F-4DEC-B0D8-1C302C6E687B}" dt="2022-04-26T08:22:54.235" v="2247" actId="1076"/>
          <ac:picMkLst>
            <pc:docMk/>
            <pc:sldMk cId="3482869232" sldId="384"/>
            <ac:picMk id="11" creationId="{91F557D5-C3D3-494F-A40A-8FFFD6FD4DE2}"/>
          </ac:picMkLst>
        </pc:picChg>
        <pc:picChg chg="del">
          <ac:chgData name="Kristīne Ozola" userId="1f6f266a-80f9-49b0-aad1-3edc2c01781b" providerId="ADAL" clId="{AF5B75F6-376F-4DEC-B0D8-1C302C6E687B}" dt="2022-04-26T08:21:46.502" v="2227" actId="478"/>
          <ac:picMkLst>
            <pc:docMk/>
            <pc:sldMk cId="3482869232" sldId="384"/>
            <ac:picMk id="14" creationId="{C8C7472F-B8F9-46E2-892A-E4F441FFD912}"/>
          </ac:picMkLst>
        </pc:picChg>
        <pc:picChg chg="del">
          <ac:chgData name="Kristīne Ozola" userId="1f6f266a-80f9-49b0-aad1-3edc2c01781b" providerId="ADAL" clId="{AF5B75F6-376F-4DEC-B0D8-1C302C6E687B}" dt="2022-04-26T08:22:00.651" v="2232" actId="478"/>
          <ac:picMkLst>
            <pc:docMk/>
            <pc:sldMk cId="3482869232" sldId="384"/>
            <ac:picMk id="16" creationId="{50B57B4D-8846-42D5-B46E-832A61F78AF7}"/>
          </ac:picMkLst>
        </pc:picChg>
      </pc:sldChg>
      <pc:sldChg chg="modSp new del mod">
        <pc:chgData name="Kristīne Ozola" userId="1f6f266a-80f9-49b0-aad1-3edc2c01781b" providerId="ADAL" clId="{AF5B75F6-376F-4DEC-B0D8-1C302C6E687B}" dt="2022-04-26T08:33:36.607" v="2475" actId="2696"/>
        <pc:sldMkLst>
          <pc:docMk/>
          <pc:sldMk cId="3328939431" sldId="385"/>
        </pc:sldMkLst>
        <pc:spChg chg="mod">
          <ac:chgData name="Kristīne Ozola" userId="1f6f266a-80f9-49b0-aad1-3edc2c01781b" providerId="ADAL" clId="{AF5B75F6-376F-4DEC-B0D8-1C302C6E687B}" dt="2022-04-26T08:33:11.898" v="2474" actId="20577"/>
          <ac:spMkLst>
            <pc:docMk/>
            <pc:sldMk cId="3328939431" sldId="385"/>
            <ac:spMk id="2" creationId="{B315C7D9-58AF-42DC-BCE2-B2AE8E36760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3.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ata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marL="114300" algn="ctr">
            <a:buNone/>
          </a:pPr>
          <a:r>
            <a:rPr lang="lv-LV" sz="1500" b="1" dirty="0"/>
            <a:t>3.1.4.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F896DAE0-9ACB-4E3F-BA19-63EF4E6C44E0}">
      <dgm:prSet phldrT="[Teksts]"/>
      <dgm:spPr/>
      <dgm:t>
        <a:bodyPr/>
        <a:lstStyle/>
        <a:p>
          <a:r>
            <a:rPr lang="lv-LV" dirty="0"/>
            <a:t> </a:t>
          </a:r>
        </a:p>
      </dgm:t>
    </dgm:pt>
    <dgm:pt modelId="{00F059AB-9587-4A8A-B6D9-31C5E29393F7}" type="parTrans" cxnId="{F05D5A1E-BE7E-47A3-9FB9-1ED5982B584B}">
      <dgm:prSet/>
      <dgm:spPr/>
      <dgm:t>
        <a:bodyPr/>
        <a:lstStyle/>
        <a:p>
          <a:endParaRPr lang="lv-LV"/>
        </a:p>
      </dgm:t>
    </dgm:pt>
    <dgm:pt modelId="{46397F09-BA3A-478F-BB92-E31C40FEED2D}" type="sibTrans" cxnId="{F05D5A1E-BE7E-47A3-9FB9-1ED5982B584B}">
      <dgm:prSet/>
      <dgm:spPr/>
      <dgm:t>
        <a:bodyPr/>
        <a:lstStyle/>
        <a:p>
          <a:endParaRPr lang="lv-LV"/>
        </a:p>
      </dgm:t>
    </dgm:pt>
    <dgm:pt modelId="{FA49F8E2-AC56-4E14-8B68-42BBE0CB8C62}">
      <dgm:prSet phldrT="[Teksts]" custT="1"/>
      <dgm:spPr/>
      <dgm:t>
        <a:bodyPr/>
        <a:lstStyle/>
        <a:p>
          <a:pPr algn="ctr">
            <a:lnSpc>
              <a:spcPct val="90000"/>
            </a:lnSpc>
            <a:spcAft>
              <a:spcPct val="15000"/>
            </a:spcAft>
            <a:buNone/>
          </a:pPr>
          <a:r>
            <a:rPr lang="lv-LV" sz="1500" b="1" dirty="0"/>
            <a:t>3.1.5. </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C67F0A28-F5B5-47DB-B2B2-6F0E3C9C46B3}">
      <dgm:prSet phldrT="[Teksts]"/>
      <dgm:spPr/>
      <dgm:t>
        <a:bodyPr/>
        <a:lstStyle/>
        <a:p>
          <a:r>
            <a:rPr lang="lv-LV" dirty="0"/>
            <a:t> </a:t>
          </a:r>
        </a:p>
      </dgm:t>
    </dgm:pt>
    <dgm:pt modelId="{12641C34-6F9E-4F58-ABDB-5C0E47489335}" type="parTrans" cxnId="{1CFD553E-DC6A-451C-B8AD-8912A65F246F}">
      <dgm:prSet/>
      <dgm:spPr/>
      <dgm:t>
        <a:bodyPr/>
        <a:lstStyle/>
        <a:p>
          <a:endParaRPr lang="lv-LV"/>
        </a:p>
      </dgm:t>
    </dgm:pt>
    <dgm:pt modelId="{DF3BB91F-DF39-451A-B680-B2932A513FE2}" type="sibTrans" cxnId="{1CFD553E-DC6A-451C-B8AD-8912A65F246F}">
      <dgm:prSet/>
      <dgm:spPr/>
      <dgm:t>
        <a:bodyPr/>
        <a:lstStyle/>
        <a:p>
          <a:endParaRPr lang="lv-LV"/>
        </a:p>
      </dgm:t>
    </dgm:pt>
    <dgm:pt modelId="{FCDF2747-E848-47E6-962B-EC8663B85898}">
      <dgm:prSet phldrT="[Teksts]" custT="1"/>
      <dgm:spPr/>
      <dgm:t>
        <a:bodyPr/>
        <a:lstStyle/>
        <a:p>
          <a:pPr algn="ctr">
            <a:buNone/>
          </a:pPr>
          <a:r>
            <a:rPr lang="lv-LV" sz="1500" b="1" dirty="0"/>
            <a:t>3.1.6.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215B8895-F0E4-41D2-9DDF-9AEFC2154488}">
      <dgm:prSet custT="1"/>
      <dgm:spPr/>
      <dgm:t>
        <a:bodyPr/>
        <a:lstStyle/>
        <a:p>
          <a:pPr algn="ctr">
            <a:lnSpc>
              <a:spcPct val="90000"/>
            </a:lnSpc>
            <a:spcAft>
              <a:spcPct val="15000"/>
            </a:spcAft>
            <a:buNone/>
          </a:pPr>
          <a:endParaRPr lang="lv-LV" sz="15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5C3AD8F8-5932-4A78-8C10-6FADE816ADAD}">
      <dgm:prSet custT="1"/>
      <dgm:spPr/>
      <dgm:t>
        <a:bodyPr/>
        <a:lstStyle/>
        <a:p>
          <a:pPr algn="ctr">
            <a:buNone/>
          </a:pPr>
          <a:endParaRPr lang="lv-LV" sz="1500" b="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21FA83E0-1E6E-4F67-B6AF-D22E6C7220A2}">
      <dgm:prSet custT="1"/>
      <dgm:spPr/>
      <dgm:t>
        <a:bodyPr/>
        <a:lstStyle/>
        <a:p>
          <a:pPr marL="114300"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61BD6B6D-EEE2-4993-8984-FDDB17A71902}">
      <dgm:prSet custT="1"/>
      <dgm:spPr/>
      <dgm:t>
        <a:bodyPr/>
        <a:lstStyle/>
        <a:p>
          <a:pPr algn="ctr">
            <a:lnSpc>
              <a:spcPct val="90000"/>
            </a:lnSpc>
            <a:spcAft>
              <a:spcPct val="15000"/>
            </a:spcAft>
            <a:buNone/>
          </a:pPr>
          <a:endParaRPr lang="lv-LV" sz="1500" b="0" dirty="0"/>
        </a:p>
      </dgm:t>
    </dgm:pt>
    <dgm:pt modelId="{08ACD0EF-8BCC-4D9E-8937-6A18ACD298E3}" type="parTrans" cxnId="{A4704DAC-5C59-4968-8155-849A3479055F}">
      <dgm:prSet/>
      <dgm:spPr/>
      <dgm:t>
        <a:bodyPr/>
        <a:lstStyle/>
        <a:p>
          <a:endParaRPr lang="lv-LV"/>
        </a:p>
      </dgm:t>
    </dgm:pt>
    <dgm:pt modelId="{CFD4971E-70AE-4C62-B60B-7BB38DFD9DED}" type="sibTrans" cxnId="{A4704DAC-5C59-4968-8155-849A3479055F}">
      <dgm:prSet/>
      <dgm:spPr/>
      <dgm:t>
        <a:bodyPr/>
        <a:lstStyle/>
        <a:p>
          <a:endParaRPr lang="lv-LV"/>
        </a:p>
      </dgm:t>
    </dgm:pt>
    <dgm:pt modelId="{C7769C4D-4FEC-41D6-8012-C4F0546B1FD8}">
      <dgm:prSet custT="1"/>
      <dgm:spPr/>
      <dgm:t>
        <a:bodyPr/>
        <a:lstStyle/>
        <a:p>
          <a:pPr algn="ctr">
            <a:buNone/>
          </a:pPr>
          <a:endParaRPr lang="lv-LV" sz="1500" b="1" dirty="0"/>
        </a:p>
      </dgm:t>
    </dgm:pt>
    <dgm:pt modelId="{07D6F170-0BD3-44B0-A2D9-5D436DEBA15B}" type="parTrans" cxnId="{05C5F49B-D242-4910-AAF5-D78A3F6B9A32}">
      <dgm:prSet/>
      <dgm:spPr/>
      <dgm:t>
        <a:bodyPr/>
        <a:lstStyle/>
        <a:p>
          <a:endParaRPr lang="lv-LV"/>
        </a:p>
      </dgm:t>
    </dgm:pt>
    <dgm:pt modelId="{6D61495D-95B6-491A-8199-D9D18FB1FD00}" type="sibTrans" cxnId="{05C5F49B-D242-4910-AAF5-D78A3F6B9A32}">
      <dgm:prSet/>
      <dgm:spPr/>
      <dgm:t>
        <a:bodyPr/>
        <a:lstStyle/>
        <a:p>
          <a:endParaRPr lang="lv-LV"/>
        </a:p>
      </dgm:t>
    </dgm:pt>
    <dgm:pt modelId="{02D6B4C8-5009-4935-AAD5-F9A4E94C2578}">
      <dgm:prSet custT="1"/>
      <dgm:spPr/>
      <dgm:t>
        <a:bodyPr/>
        <a:lstStyle/>
        <a:p>
          <a:pPr marL="114300" algn="ctr">
            <a:buNone/>
          </a:pPr>
          <a:endParaRPr lang="lv-LV" sz="1500" b="1" dirty="0"/>
        </a:p>
      </dgm:t>
    </dgm:pt>
    <dgm:pt modelId="{9796F6A7-496D-4029-B464-A76C90F47FBB}" type="parTrans" cxnId="{66BCC3B2-943D-4534-9479-EE662E449989}">
      <dgm:prSet/>
      <dgm:spPr/>
      <dgm:t>
        <a:bodyPr/>
        <a:lstStyle/>
        <a:p>
          <a:endParaRPr lang="lv-LV"/>
        </a:p>
      </dgm:t>
    </dgm:pt>
    <dgm:pt modelId="{D900E1EB-73FC-4984-B9F1-E2F59E88472E}" type="sibTrans" cxnId="{66BCC3B2-943D-4534-9479-EE662E449989}">
      <dgm:prSet/>
      <dgm:spPr/>
      <dgm:t>
        <a:bodyPr/>
        <a:lstStyle/>
        <a:p>
          <a:endParaRPr lang="lv-LV"/>
        </a:p>
      </dgm:t>
    </dgm:pt>
    <dgm:pt modelId="{C401F15B-E4B9-47A0-9C5C-085521F95C65}">
      <dgm:prSet custT="1"/>
      <dgm:spPr/>
      <dgm:t>
        <a:bodyPr/>
        <a:lstStyle/>
        <a:p>
          <a:pPr algn="ctr">
            <a:lnSpc>
              <a:spcPct val="90000"/>
            </a:lnSpc>
            <a:spcAft>
              <a:spcPct val="15000"/>
            </a:spcAft>
            <a:buNone/>
          </a:pPr>
          <a:endParaRPr lang="lv-LV" sz="1500" b="0" dirty="0"/>
        </a:p>
      </dgm:t>
    </dgm:pt>
    <dgm:pt modelId="{0AEB4EFB-19AE-413C-80F5-D3CAB0E02591}" type="parTrans" cxnId="{E5CE144D-7C9B-4886-9094-958F7F235452}">
      <dgm:prSet/>
      <dgm:spPr/>
      <dgm:t>
        <a:bodyPr/>
        <a:lstStyle/>
        <a:p>
          <a:endParaRPr lang="lv-LV"/>
        </a:p>
      </dgm:t>
    </dgm:pt>
    <dgm:pt modelId="{F5296BC1-49C3-4601-AD3F-77007BB3BA56}" type="sibTrans" cxnId="{E5CE144D-7C9B-4886-9094-958F7F235452}">
      <dgm:prSet/>
      <dgm:spPr/>
      <dgm:t>
        <a:bodyPr/>
        <a:lstStyle/>
        <a:p>
          <a:endParaRPr lang="lv-LV"/>
        </a:p>
      </dgm:t>
    </dgm:pt>
    <dgm:pt modelId="{4E3E94C2-D182-466B-8D5C-0F36BD522887}">
      <dgm:prSet custT="1"/>
      <dgm:spPr/>
      <dgm:t>
        <a:bodyPr/>
        <a:lstStyle/>
        <a:p>
          <a:pPr algn="ctr">
            <a:buNone/>
          </a:pPr>
          <a:endParaRPr lang="lv-LV" sz="1500" b="1" dirty="0"/>
        </a:p>
      </dgm:t>
    </dgm:pt>
    <dgm:pt modelId="{E790C572-6266-4825-9506-C6C04B099311}" type="parTrans" cxnId="{AC281EEE-80D8-4B58-B341-6BC0F2A18BB8}">
      <dgm:prSet/>
      <dgm:spPr/>
      <dgm:t>
        <a:bodyPr/>
        <a:lstStyle/>
        <a:p>
          <a:endParaRPr lang="lv-LV"/>
        </a:p>
      </dgm:t>
    </dgm:pt>
    <dgm:pt modelId="{7E6A14C9-169C-4AE6-AE63-A1A989CEBF73}" type="sibTrans" cxnId="{AC281EEE-80D8-4B58-B341-6BC0F2A18BB8}">
      <dgm:prSet/>
      <dgm:spPr/>
      <dgm:t>
        <a:bodyPr/>
        <a:lstStyle/>
        <a:p>
          <a:endParaRPr lang="lv-LV"/>
        </a:p>
      </dgm:t>
    </dgm:pt>
    <dgm:pt modelId="{A573C7D3-187B-4C18-951D-6C4357440DBD}">
      <dgm:prSet custT="1"/>
      <dgm:spPr/>
      <dgm:t>
        <a:bodyPr/>
        <a:lstStyle/>
        <a:p>
          <a:pPr marL="114300" algn="ctr">
            <a:buNone/>
          </a:pPr>
          <a:r>
            <a:rPr lang="lv-LV" sz="1800" b="0" dirty="0"/>
            <a:t>Pieteicēja plānotajam pedagoģiskajam personālam ir atbilstošas kvalifikācijas </a:t>
          </a:r>
          <a:r>
            <a:rPr lang="lv-LV" sz="1800" b="0" u="sng" dirty="0"/>
            <a:t>augstākā izglītība</a:t>
          </a:r>
          <a:r>
            <a:rPr lang="lv-LV" sz="1800" b="0" dirty="0"/>
            <a:t> vai cita veida kvalifikācija, kas saistīta ar baltu filoloģiju, humanitārām zinībām,  svešvalodu mācīšanas metodikas un </a:t>
          </a:r>
          <a:r>
            <a:rPr lang="lv-LV" sz="1800" b="0" u="sng" dirty="0"/>
            <a:t>valodas struktūras zināšanu apguvi.</a:t>
          </a:r>
        </a:p>
      </dgm:t>
    </dgm:pt>
    <dgm:pt modelId="{C8BC97E5-6E31-4A63-AB1E-EB95F96E2E7E}" type="parTrans" cxnId="{A25F8A70-0067-4575-B14F-BFA9271894B4}">
      <dgm:prSet/>
      <dgm:spPr/>
      <dgm:t>
        <a:bodyPr/>
        <a:lstStyle/>
        <a:p>
          <a:endParaRPr lang="lv-LV"/>
        </a:p>
      </dgm:t>
    </dgm:pt>
    <dgm:pt modelId="{34B94596-ABF2-4EE4-B86C-C6924E82887C}" type="sibTrans" cxnId="{A25F8A70-0067-4575-B14F-BFA9271894B4}">
      <dgm:prSet/>
      <dgm:spPr/>
      <dgm:t>
        <a:bodyPr/>
        <a:lstStyle/>
        <a:p>
          <a:endParaRPr lang="lv-LV"/>
        </a:p>
      </dgm:t>
    </dgm:pt>
    <dgm:pt modelId="{8DEECED3-7A60-4B3D-A729-040FD23BE459}">
      <dgm:prSet custT="1"/>
      <dgm:spPr/>
      <dgm:t>
        <a:bodyPr/>
        <a:lstStyle/>
        <a:p>
          <a:pPr marL="114300" algn="ctr">
            <a:buNone/>
          </a:pPr>
          <a:endParaRPr lang="lv-LV" sz="1500" b="1" dirty="0"/>
        </a:p>
      </dgm:t>
    </dgm:pt>
    <dgm:pt modelId="{8A1FAD47-77A4-456A-AD7A-0A3A6F213C4F}" type="parTrans" cxnId="{A57A38BB-B17D-4252-AC41-6F7319F079C4}">
      <dgm:prSet/>
      <dgm:spPr/>
      <dgm:t>
        <a:bodyPr/>
        <a:lstStyle/>
        <a:p>
          <a:endParaRPr lang="lv-LV"/>
        </a:p>
      </dgm:t>
    </dgm:pt>
    <dgm:pt modelId="{618AAE74-BA1C-42E3-BC15-041F4CF47E94}" type="sibTrans" cxnId="{A57A38BB-B17D-4252-AC41-6F7319F079C4}">
      <dgm:prSet/>
      <dgm:spPr/>
      <dgm:t>
        <a:bodyPr/>
        <a:lstStyle/>
        <a:p>
          <a:endParaRPr lang="lv-LV"/>
        </a:p>
      </dgm:t>
    </dgm:pt>
    <dgm:pt modelId="{D0313C33-B5C1-4D0B-B4DF-E00FECD4BB81}">
      <dgm:prSet custT="1"/>
      <dgm:spPr/>
      <dgm:t>
        <a:bodyPr/>
        <a:lstStyle/>
        <a:p>
          <a:pPr algn="ctr">
            <a:lnSpc>
              <a:spcPct val="90000"/>
            </a:lnSpc>
            <a:spcAft>
              <a:spcPct val="15000"/>
            </a:spcAft>
            <a:buNone/>
          </a:pPr>
          <a:endParaRPr lang="lv-LV" sz="1500" b="1" dirty="0"/>
        </a:p>
      </dgm:t>
    </dgm:pt>
    <dgm:pt modelId="{E472C08E-ABC8-4953-8EAB-81B33D368C49}" type="parTrans" cxnId="{A2F768AC-A4B1-4333-B153-B3A00EB9E434}">
      <dgm:prSet/>
      <dgm:spPr/>
      <dgm:t>
        <a:bodyPr/>
        <a:lstStyle/>
        <a:p>
          <a:endParaRPr lang="lv-LV"/>
        </a:p>
      </dgm:t>
    </dgm:pt>
    <dgm:pt modelId="{D61B45E2-A3A2-4282-92F3-473712BBD9DA}" type="sibTrans" cxnId="{A2F768AC-A4B1-4333-B153-B3A00EB9E434}">
      <dgm:prSet/>
      <dgm:spPr/>
      <dgm:t>
        <a:bodyPr/>
        <a:lstStyle/>
        <a:p>
          <a:endParaRPr lang="lv-LV"/>
        </a:p>
      </dgm:t>
    </dgm:pt>
    <dgm:pt modelId="{55F0A4AE-C088-44AC-8536-3B40A5CB6C09}">
      <dgm:prSet custT="1"/>
      <dgm:spPr/>
      <dgm:t>
        <a:bodyPr/>
        <a:lstStyle/>
        <a:p>
          <a:pPr algn="ctr">
            <a:lnSpc>
              <a:spcPct val="100000"/>
            </a:lnSpc>
            <a:spcAft>
              <a:spcPts val="600"/>
            </a:spcAft>
            <a:buNone/>
          </a:pPr>
          <a:r>
            <a:rPr lang="lv-LV" sz="1800" b="0" u="none" dirty="0"/>
            <a:t>Pieteicēja plānotajam pedagoģiskajam personālam iepriekšējo 5 gadu laikā (2017., 2018., 2019., 2020., 2021.gads, kā arī tiks ņemts vērā 2022.gads līdz pieteikuma iesniegšanas dienai) ir vismaz 1 gada pieredze latviešu valodas mācīšanā.</a:t>
          </a:r>
        </a:p>
      </dgm:t>
    </dgm:pt>
    <dgm:pt modelId="{6221819E-9193-4E09-8F7F-47696A1B50C6}" type="parTrans" cxnId="{1FF21BA5-6227-4CC9-8D6D-009C5F954A49}">
      <dgm:prSet/>
      <dgm:spPr/>
      <dgm:t>
        <a:bodyPr/>
        <a:lstStyle/>
        <a:p>
          <a:endParaRPr lang="lv-LV"/>
        </a:p>
      </dgm:t>
    </dgm:pt>
    <dgm:pt modelId="{452B4C7A-1297-444B-B3EA-1E60F2C8D814}" type="sibTrans" cxnId="{1FF21BA5-6227-4CC9-8D6D-009C5F954A49}">
      <dgm:prSet/>
      <dgm:spPr/>
      <dgm:t>
        <a:bodyPr/>
        <a:lstStyle/>
        <a:p>
          <a:endParaRPr lang="lv-LV"/>
        </a:p>
      </dgm:t>
    </dgm:pt>
    <dgm:pt modelId="{0220C2E0-7E96-402C-8ECB-7C54772B07C8}">
      <dgm:prSet custT="1"/>
      <dgm:spPr/>
      <dgm:t>
        <a:bodyPr/>
        <a:lstStyle/>
        <a:p>
          <a:pPr algn="ctr">
            <a:lnSpc>
              <a:spcPct val="90000"/>
            </a:lnSpc>
            <a:spcAft>
              <a:spcPct val="15000"/>
            </a:spcAft>
            <a:buNone/>
          </a:pPr>
          <a:endParaRPr lang="lv-LV" sz="1500" b="0" dirty="0"/>
        </a:p>
      </dgm:t>
    </dgm:pt>
    <dgm:pt modelId="{E51C8E31-7628-4505-92D7-14FD50472558}" type="parTrans" cxnId="{6C74667F-1DDF-485F-9D5A-736B1EC99CBE}">
      <dgm:prSet/>
      <dgm:spPr/>
      <dgm:t>
        <a:bodyPr/>
        <a:lstStyle/>
        <a:p>
          <a:endParaRPr lang="lv-LV"/>
        </a:p>
      </dgm:t>
    </dgm:pt>
    <dgm:pt modelId="{465F84DA-A780-43BC-B5DF-DD156C4D9EE6}" type="sibTrans" cxnId="{6C74667F-1DDF-485F-9D5A-736B1EC99CBE}">
      <dgm:prSet/>
      <dgm:spPr/>
      <dgm:t>
        <a:bodyPr/>
        <a:lstStyle/>
        <a:p>
          <a:endParaRPr lang="lv-LV"/>
        </a:p>
      </dgm:t>
    </dgm:pt>
    <dgm:pt modelId="{5A815E23-3161-4701-802C-90D1788E8F1D}">
      <dgm:prSet custT="1"/>
      <dgm:spPr/>
      <dgm:t>
        <a:bodyPr/>
        <a:lstStyle/>
        <a:p>
          <a:pPr algn="ctr">
            <a:buNone/>
          </a:pPr>
          <a:endParaRPr lang="lv-LV" sz="1500" b="1" dirty="0"/>
        </a:p>
      </dgm:t>
    </dgm:pt>
    <dgm:pt modelId="{F0313879-6B9C-42D5-8225-09DEFB73CBF5}" type="parTrans" cxnId="{40AE87B6-3173-457C-B4E1-DC79153CC4B6}">
      <dgm:prSet/>
      <dgm:spPr/>
      <dgm:t>
        <a:bodyPr/>
        <a:lstStyle/>
        <a:p>
          <a:endParaRPr lang="lv-LV"/>
        </a:p>
      </dgm:t>
    </dgm:pt>
    <dgm:pt modelId="{F1CCD41E-2A8B-4029-A0E1-AD740A2CDA6E}" type="sibTrans" cxnId="{40AE87B6-3173-457C-B4E1-DC79153CC4B6}">
      <dgm:prSet/>
      <dgm:spPr/>
      <dgm:t>
        <a:bodyPr/>
        <a:lstStyle/>
        <a:p>
          <a:endParaRPr lang="lv-LV"/>
        </a:p>
      </dgm:t>
    </dgm:pt>
    <dgm:pt modelId="{6273A815-9A96-4F98-878E-A5E9E3FE1169}">
      <dgm:prSet custT="1"/>
      <dgm:spPr/>
      <dgm:t>
        <a:bodyPr/>
        <a:lstStyle/>
        <a:p>
          <a:pPr algn="ctr">
            <a:buNone/>
          </a:pPr>
          <a:r>
            <a:rPr lang="lv-LV" sz="1500" b="0" dirty="0"/>
            <a:t>Pieteikuma iesniedzējs neatbilst nevienam no Publisko iepirkumu likuma 42.panta pirmajā daļā minētajiem kandidātu un pretendentu izslēgšanas gadījumiem.</a:t>
          </a:r>
          <a:endParaRPr lang="lv-LV" sz="1500" b="1" dirty="0"/>
        </a:p>
      </dgm:t>
    </dgm:pt>
    <dgm:pt modelId="{EF86B3D7-1DA5-4785-A42E-8CA1AB6FC918}" type="parTrans" cxnId="{67D586E5-587E-4896-9A27-E358B45A4933}">
      <dgm:prSet/>
      <dgm:spPr/>
      <dgm:t>
        <a:bodyPr/>
        <a:lstStyle/>
        <a:p>
          <a:endParaRPr lang="lv-LV"/>
        </a:p>
      </dgm:t>
    </dgm:pt>
    <dgm:pt modelId="{B895B479-FCDF-4F23-8422-726D664A33DA}" type="sibTrans" cxnId="{67D586E5-587E-4896-9A27-E358B45A4933}">
      <dgm:prSet/>
      <dgm:spPr/>
      <dgm:t>
        <a:bodyPr/>
        <a:lstStyle/>
        <a:p>
          <a:endParaRPr lang="lv-LV"/>
        </a:p>
      </dgm:t>
    </dgm:pt>
    <dgm:pt modelId="{CA829F73-EE5F-42AE-B17A-D45FDD20A4E2}">
      <dgm:prSet custT="1"/>
      <dgm:spPr/>
      <dgm:t>
        <a:bodyPr/>
        <a:lstStyle/>
        <a:p>
          <a:pPr algn="ctr">
            <a:buNone/>
          </a:pPr>
          <a:endParaRPr lang="lv-LV" sz="1500" b="1" dirty="0"/>
        </a:p>
      </dgm:t>
    </dgm:pt>
    <dgm:pt modelId="{B1C4BD98-A81E-40E0-B7D7-63B00958271B}" type="parTrans" cxnId="{54519567-F66A-4FCC-9396-DBD70ECE8741}">
      <dgm:prSet/>
      <dgm:spPr/>
      <dgm:t>
        <a:bodyPr/>
        <a:lstStyle/>
        <a:p>
          <a:endParaRPr lang="lv-LV"/>
        </a:p>
      </dgm:t>
    </dgm:pt>
    <dgm:pt modelId="{31C04318-A6FE-410E-8D5A-F75DB5382CD1}" type="sibTrans" cxnId="{54519567-F66A-4FCC-9396-DBD70ECE8741}">
      <dgm:prSet/>
      <dgm:spPr/>
      <dgm:t>
        <a:bodyPr/>
        <a:lstStyle/>
        <a:p>
          <a:endParaRPr lang="lv-LV"/>
        </a:p>
      </dgm:t>
    </dgm:pt>
    <dgm:pt modelId="{94C689D8-7F87-427A-900A-73EF4703B23B}">
      <dgm:prSet custT="1"/>
      <dgm:spPr/>
      <dgm:t>
        <a:bodyPr/>
        <a:lstStyle/>
        <a:p>
          <a:pPr marL="114300" algn="ctr">
            <a:buNone/>
          </a:pPr>
          <a:endParaRPr lang="lv-LV" sz="1500" b="1" dirty="0"/>
        </a:p>
      </dgm:t>
    </dgm:pt>
    <dgm:pt modelId="{2A1BE164-EA8E-406E-B2E7-4EA327220304}" type="parTrans" cxnId="{B55770CE-F427-44E7-918C-19F9B4E55FD2}">
      <dgm:prSet/>
      <dgm:spPr/>
      <dgm:t>
        <a:bodyPr/>
        <a:lstStyle/>
        <a:p>
          <a:endParaRPr lang="lv-LV"/>
        </a:p>
      </dgm:t>
    </dgm:pt>
    <dgm:pt modelId="{37933668-EE0A-4163-9BB1-C82977AC18DE}" type="sibTrans" cxnId="{B55770CE-F427-44E7-918C-19F9B4E55FD2}">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3" custScaleX="270725" custScaleY="112683" custLinFactNeighborX="5030" custLinFactNeighborY="6466">
        <dgm:presLayoutVars>
          <dgm:bulletEnabled val="1"/>
        </dgm:presLayoutVars>
      </dgm:prSet>
      <dgm:spPr/>
    </dgm:pt>
    <dgm:pt modelId="{DC5CF198-E08A-46BE-8683-2BE0275B7BEF}" type="pres">
      <dgm:prSet presAssocID="{A0B19F9A-DDDD-4F3D-B46B-BDC6BB941AB5}" presName="parentNode" presStyleLbl="revTx" presStyleIdx="0" presStyleCnt="3">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3" custScaleX="271507" custScaleY="112683" custLinFactNeighborX="5030" custLinFactNeighborY="7371">
        <dgm:presLayoutVars>
          <dgm:bulletEnabled val="1"/>
        </dgm:presLayoutVars>
      </dgm:prSet>
      <dgm:spPr/>
    </dgm:pt>
    <dgm:pt modelId="{ACED15AF-02A6-4948-A35C-BFBA7F7D8F33}" type="pres">
      <dgm:prSet presAssocID="{F896DAE0-9ACB-4E3F-BA19-63EF4E6C44E0}" presName="parentNode" presStyleLbl="revTx" presStyleIdx="1" presStyleCnt="3">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2" presStyleCnt="3" custScaleX="248130"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2" presStyleCnt="3">
        <dgm:presLayoutVars>
          <dgm:chMax val="0"/>
          <dgm:bulletEnabled val="1"/>
        </dgm:presLayoutVars>
      </dgm:prSet>
      <dgm:spPr/>
    </dgm:pt>
  </dgm:ptLst>
  <dgm:cxnLst>
    <dgm:cxn modelId="{27D89F08-3591-4921-86EB-117FA6320C81}" type="presOf" srcId="{8DEECED3-7A60-4B3D-A729-040FD23BE459}" destId="{E5AE0477-CC66-471E-9131-872D5A86E661}" srcOrd="0" destOrd="3" presId="urn:microsoft.com/office/officeart/2005/8/layout/hList2"/>
    <dgm:cxn modelId="{2B7B010A-0E61-4BA9-8A82-900557788742}" type="presOf" srcId="{21FA83E0-1E6E-4F67-B6AF-D22E6C7220A2}" destId="{E5AE0477-CC66-471E-9131-872D5A86E661}" srcOrd="0" destOrd="5" presId="urn:microsoft.com/office/officeart/2005/8/layout/hList2"/>
    <dgm:cxn modelId="{29E8E411-8E1B-459A-A542-1DEB5F7D85EA}" type="presOf" srcId="{A573C7D3-187B-4C18-951D-6C4357440DBD}" destId="{E5AE0477-CC66-471E-9131-872D5A86E661}" srcOrd="0" destOrd="2" presId="urn:microsoft.com/office/officeart/2005/8/layout/hList2"/>
    <dgm:cxn modelId="{0E949813-F4D7-44F3-8110-A25F2780A6E1}" type="presOf" srcId="{CA829F73-EE5F-42AE-B17A-D45FDD20A4E2}" destId="{FD0D190F-6EE1-4175-AF09-F45FD702FF5C}" srcOrd="0" destOrd="3" presId="urn:microsoft.com/office/officeart/2005/8/layout/hList2"/>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25A10024-EF5C-43F3-862F-B8752AC88F41}" type="presOf" srcId="{61BD6B6D-EEE2-4993-8984-FDDB17A71902}" destId="{16FA2135-9BCB-4C18-8D44-642A19433D03}" srcOrd="0" destOrd="5" presId="urn:microsoft.com/office/officeart/2005/8/layout/hList2"/>
    <dgm:cxn modelId="{8D6E313A-56A5-41FB-BE9C-336E2E2417B3}" type="presOf" srcId="{C7769C4D-4FEC-41D6-8012-C4F0546B1FD8}" destId="{FD0D190F-6EE1-4175-AF09-F45FD702FF5C}" srcOrd="0" destOrd="5" presId="urn:microsoft.com/office/officeart/2005/8/layout/hList2"/>
    <dgm:cxn modelId="{1CFD553E-DC6A-451C-B8AD-8912A65F246F}" srcId="{0B035EFF-25DC-45A9-B6D6-1B3C333F9ECD}" destId="{C67F0A28-F5B5-47DB-B2B2-6F0E3C9C46B3}" srcOrd="2" destOrd="0" parTransId="{12641C34-6F9E-4F58-ABDB-5C0E47489335}" sibTransId="{DF3BB91F-DF39-451A-B680-B2932A513FE2}"/>
    <dgm:cxn modelId="{2F888563-A1F4-4121-AAE7-4B074FBAB751}" type="presOf" srcId="{C401F15B-E4B9-47A0-9C5C-085521F95C65}" destId="{16FA2135-9BCB-4C18-8D44-642A19433D03}" srcOrd="0" destOrd="4" presId="urn:microsoft.com/office/officeart/2005/8/layout/hList2"/>
    <dgm:cxn modelId="{3A560345-B8D1-4508-A2FB-0F36AC34F4B5}" type="presOf" srcId="{6273A815-9A96-4F98-878E-A5E9E3FE1169}" destId="{FD0D190F-6EE1-4175-AF09-F45FD702FF5C}" srcOrd="0" destOrd="2" presId="urn:microsoft.com/office/officeart/2005/8/layout/hList2"/>
    <dgm:cxn modelId="{54519567-F66A-4FCC-9396-DBD70ECE8741}" srcId="{C67F0A28-F5B5-47DB-B2B2-6F0E3C9C46B3}" destId="{CA829F73-EE5F-42AE-B17A-D45FDD20A4E2}" srcOrd="3" destOrd="0" parTransId="{B1C4BD98-A81E-40E0-B7D7-63B00958271B}" sibTransId="{31C04318-A6FE-410E-8D5A-F75DB5382CD1}"/>
    <dgm:cxn modelId="{3A85DD6A-16BB-41D4-B6C3-61A96B150AB9}" type="presOf" srcId="{55F0A4AE-C088-44AC-8536-3B40A5CB6C09}" destId="{16FA2135-9BCB-4C18-8D44-642A19433D03}" srcOrd="0" destOrd="2" presId="urn:microsoft.com/office/officeart/2005/8/layout/hList2"/>
    <dgm:cxn modelId="{219A954C-62DF-4814-BC57-04070207052A}" type="presOf" srcId="{215B8895-F0E4-41D2-9DDF-9AEFC2154488}" destId="{16FA2135-9BCB-4C18-8D44-642A19433D03}" srcOrd="0" destOrd="6" presId="urn:microsoft.com/office/officeart/2005/8/layout/hList2"/>
    <dgm:cxn modelId="{E5CE144D-7C9B-4886-9094-958F7F235452}" srcId="{F896DAE0-9ACB-4E3F-BA19-63EF4E6C44E0}" destId="{C401F15B-E4B9-47A0-9C5C-085521F95C65}" srcOrd="4" destOrd="0" parTransId="{0AEB4EFB-19AE-413C-80F5-D3CAB0E02591}" sibTransId="{F5296BC1-49C3-4601-AD3F-77007BB3BA56}"/>
    <dgm:cxn modelId="{A25F8A70-0067-4575-B14F-BFA9271894B4}" srcId="{A0B19F9A-DDDD-4F3D-B46B-BDC6BB941AB5}" destId="{A573C7D3-187B-4C18-951D-6C4357440DBD}" srcOrd="2" destOrd="0" parTransId="{C8BC97E5-6E31-4A63-AB1E-EB95F96E2E7E}" sibTransId="{34B94596-ABF2-4EE4-B86C-C6924E82887C}"/>
    <dgm:cxn modelId="{76C93E76-5D35-4EAF-A260-65A4AC50C524}" srcId="{A0B19F9A-DDDD-4F3D-B46B-BDC6BB941AB5}" destId="{21FA83E0-1E6E-4F67-B6AF-D22E6C7220A2}" srcOrd="5" destOrd="0" parTransId="{9B13DC13-E192-4444-867F-19670FA37F32}" sibTransId="{4060BD6C-E323-41B4-9D45-43340D7D95D5}"/>
    <dgm:cxn modelId="{6C74667F-1DDF-485F-9D5A-736B1EC99CBE}" srcId="{F896DAE0-9ACB-4E3F-BA19-63EF4E6C44E0}" destId="{0220C2E0-7E96-402C-8ECB-7C54772B07C8}" srcOrd="3" destOrd="0" parTransId="{E51C8E31-7628-4505-92D7-14FD50472558}" sibTransId="{465F84DA-A780-43BC-B5DF-DD156C4D9EE6}"/>
    <dgm:cxn modelId="{4003BE94-5830-4286-A148-9928E5E6D857}" srcId="{C67F0A28-F5B5-47DB-B2B2-6F0E3C9C46B3}" destId="{FCDF2747-E848-47E6-962B-EC8663B85898}" srcOrd="0" destOrd="0" parTransId="{4F1556EA-DC42-42D5-8858-7E2148BA03CA}" sibTransId="{41F0E122-DC10-45EE-BBB9-B5F3B1BD3026}"/>
    <dgm:cxn modelId="{859E929B-8206-4D61-AB0A-2AE5A520DCDF}" type="presOf" srcId="{02D6B4C8-5009-4935-AAD5-F9A4E94C2578}" destId="{E5AE0477-CC66-471E-9131-872D5A86E661}" srcOrd="0" destOrd="4" presId="urn:microsoft.com/office/officeart/2005/8/layout/hList2"/>
    <dgm:cxn modelId="{05C5F49B-D242-4910-AAF5-D78A3F6B9A32}" srcId="{C67F0A28-F5B5-47DB-B2B2-6F0E3C9C46B3}" destId="{C7769C4D-4FEC-41D6-8012-C4F0546B1FD8}" srcOrd="5" destOrd="0" parTransId="{07D6F170-0BD3-44B0-A2D9-5D436DEBA15B}" sibTransId="{6D61495D-95B6-491A-8199-D9D18FB1FD00}"/>
    <dgm:cxn modelId="{1FF21BA5-6227-4CC9-8D6D-009C5F954A49}" srcId="{F896DAE0-9ACB-4E3F-BA19-63EF4E6C44E0}" destId="{55F0A4AE-C088-44AC-8536-3B40A5CB6C09}" srcOrd="2" destOrd="0" parTransId="{6221819E-9193-4E09-8F7F-47696A1B50C6}" sibTransId="{452B4C7A-1297-444B-B3EA-1E60F2C8D814}"/>
    <dgm:cxn modelId="{32D4FFA8-1223-4D3F-9773-A9CF41A7E252}" type="presOf" srcId="{0D89D9D7-2856-4FDE-8714-5931A50F8B31}" destId="{E5AE0477-CC66-471E-9131-872D5A86E661}" srcOrd="0" destOrd="0" presId="urn:microsoft.com/office/officeart/2005/8/layout/hList2"/>
    <dgm:cxn modelId="{A2F768AC-A4B1-4333-B153-B3A00EB9E434}" srcId="{F896DAE0-9ACB-4E3F-BA19-63EF4E6C44E0}" destId="{D0313C33-B5C1-4D0B-B4DF-E00FECD4BB81}" srcOrd="1" destOrd="0" parTransId="{E472C08E-ABC8-4953-8EAB-81B33D368C49}" sibTransId="{D61B45E2-A3A2-4282-92F3-473712BBD9DA}"/>
    <dgm:cxn modelId="{A4704DAC-5C59-4968-8155-849A3479055F}" srcId="{F896DAE0-9ACB-4E3F-BA19-63EF4E6C44E0}" destId="{61BD6B6D-EEE2-4993-8984-FDDB17A71902}" srcOrd="5" destOrd="0" parTransId="{08ACD0EF-8BCC-4D9E-8937-6A18ACD298E3}" sibTransId="{CFD4971E-70AE-4C62-B60B-7BB38DFD9DED}"/>
    <dgm:cxn modelId="{66BCC3B2-943D-4534-9479-EE662E449989}" srcId="{A0B19F9A-DDDD-4F3D-B46B-BDC6BB941AB5}" destId="{02D6B4C8-5009-4935-AAD5-F9A4E94C2578}" srcOrd="4" destOrd="0" parTransId="{9796F6A7-496D-4029-B464-A76C90F47FBB}" sibTransId="{D900E1EB-73FC-4984-B9F1-E2F59E88472E}"/>
    <dgm:cxn modelId="{71EA64B3-3C1D-4BA6-A0C9-49BA0A3FA8F7}" srcId="{F896DAE0-9ACB-4E3F-BA19-63EF4E6C44E0}" destId="{215B8895-F0E4-41D2-9DDF-9AEFC2154488}" srcOrd="6" destOrd="0" parTransId="{F18FA2B9-24A3-4FE6-84C2-B0FEA00A01E8}" sibTransId="{DBC13460-9D0B-46DB-9606-96188B462F33}"/>
    <dgm:cxn modelId="{40AE87B6-3173-457C-B4E1-DC79153CC4B6}" srcId="{C67F0A28-F5B5-47DB-B2B2-6F0E3C9C46B3}" destId="{5A815E23-3161-4701-802C-90D1788E8F1D}" srcOrd="1" destOrd="0" parTransId="{F0313879-6B9C-42D5-8225-09DEFB73CBF5}" sibTransId="{F1CCD41E-2A8B-4029-A0E1-AD740A2CDA6E}"/>
    <dgm:cxn modelId="{6F8EA8B9-82FA-4C39-9F04-D11400FB509C}" type="presOf" srcId="{4E3E94C2-D182-466B-8D5C-0F36BD522887}" destId="{FD0D190F-6EE1-4175-AF09-F45FD702FF5C}" srcOrd="0" destOrd="4" presId="urn:microsoft.com/office/officeart/2005/8/layout/hList2"/>
    <dgm:cxn modelId="{A57A38BB-B17D-4252-AC41-6F7319F079C4}" srcId="{A0B19F9A-DDDD-4F3D-B46B-BDC6BB941AB5}" destId="{8DEECED3-7A60-4B3D-A729-040FD23BE459}" srcOrd="3" destOrd="0" parTransId="{8A1FAD47-77A4-456A-AD7A-0A3A6F213C4F}" sibTransId="{618AAE74-BA1C-42E3-BC15-041F4CF47E94}"/>
    <dgm:cxn modelId="{3BEB46BD-B283-45DA-9993-EAD86D9D38C9}" srcId="{C67F0A28-F5B5-47DB-B2B2-6F0E3C9C46B3}" destId="{5C3AD8F8-5932-4A78-8C10-6FADE816ADAD}" srcOrd="6" destOrd="0" parTransId="{89C71965-4324-40F9-9099-FE4A461D9933}" sibTransId="{319A56D3-D7AE-449C-8F45-B1675B53BB50}"/>
    <dgm:cxn modelId="{84B864C0-2874-4106-A3F1-6F0CFBFA33E0}" srcId="{0B035EFF-25DC-45A9-B6D6-1B3C333F9ECD}" destId="{A0B19F9A-DDDD-4F3D-B46B-BDC6BB941AB5}" srcOrd="0" destOrd="0" parTransId="{A82E502A-C952-4A16-B7E9-162FE564382D}" sibTransId="{549DEB44-A4AF-4192-B1A8-E08CEC923E2E}"/>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6" presId="urn:microsoft.com/office/officeart/2005/8/layout/hList2"/>
    <dgm:cxn modelId="{175B1EC8-B0CF-4DEA-9081-EB8567F3CB50}" srcId="{A0B19F9A-DDDD-4F3D-B46B-BDC6BB941AB5}" destId="{0D89D9D7-2856-4FDE-8714-5931A50F8B31}" srcOrd="0" destOrd="0" parTransId="{36202C7C-D5C7-4E54-B2AF-10803DFAB6FF}" sibTransId="{AE3B1524-5F85-45F0-9A6E-69C52ABE5098}"/>
    <dgm:cxn modelId="{CF6D7BCD-2FC2-43CD-BDC3-579038757514}" type="presOf" srcId="{D0313C33-B5C1-4D0B-B4DF-E00FECD4BB81}" destId="{16FA2135-9BCB-4C18-8D44-642A19433D03}" srcOrd="0" destOrd="1" presId="urn:microsoft.com/office/officeart/2005/8/layout/hList2"/>
    <dgm:cxn modelId="{B55770CE-F427-44E7-918C-19F9B4E55FD2}" srcId="{A0B19F9A-DDDD-4F3D-B46B-BDC6BB941AB5}" destId="{94C689D8-7F87-427A-900A-73EF4703B23B}" srcOrd="1" destOrd="0" parTransId="{2A1BE164-EA8E-406E-B2E7-4EA327220304}" sibTransId="{37933668-EE0A-4163-9BB1-C82977AC18DE}"/>
    <dgm:cxn modelId="{FD2560CF-DCA7-4ED7-84F2-2A7C0850B0B3}" type="presOf" srcId="{0220C2E0-7E96-402C-8ECB-7C54772B07C8}" destId="{16FA2135-9BCB-4C18-8D44-642A19433D03}" srcOrd="0" destOrd="3" presId="urn:microsoft.com/office/officeart/2005/8/layout/hList2"/>
    <dgm:cxn modelId="{ECA858D3-1626-4183-A6B5-F9055208698F}" type="presOf" srcId="{FCDF2747-E848-47E6-962B-EC8663B85898}" destId="{FD0D190F-6EE1-4175-AF09-F45FD702FF5C}" srcOrd="0" destOrd="0" presId="urn:microsoft.com/office/officeart/2005/8/layout/hList2"/>
    <dgm:cxn modelId="{67D586E5-587E-4896-9A27-E358B45A4933}" srcId="{C67F0A28-F5B5-47DB-B2B2-6F0E3C9C46B3}" destId="{6273A815-9A96-4F98-878E-A5E9E3FE1169}" srcOrd="2" destOrd="0" parTransId="{EF86B3D7-1DA5-4785-A42E-8CA1AB6FC918}" sibTransId="{B895B479-FCDF-4F23-8422-726D664A33DA}"/>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32C2F9ED-FE2D-48F1-9A4D-9D9D236DAEFA}" type="presOf" srcId="{C67F0A28-F5B5-47DB-B2B2-6F0E3C9C46B3}" destId="{DB011482-0B6A-4BC9-B68E-A014D6C19B6F}" srcOrd="0" destOrd="0" presId="urn:microsoft.com/office/officeart/2005/8/layout/hList2"/>
    <dgm:cxn modelId="{AC281EEE-80D8-4B58-B341-6BC0F2A18BB8}" srcId="{C67F0A28-F5B5-47DB-B2B2-6F0E3C9C46B3}" destId="{4E3E94C2-D182-466B-8D5C-0F36BD522887}" srcOrd="4" destOrd="0" parTransId="{E790C572-6266-4825-9506-C6C04B099311}" sibTransId="{7E6A14C9-169C-4AE6-AE63-A1A989CEBF73}"/>
    <dgm:cxn modelId="{1450D2F2-6553-450C-8400-41E31BD23CD6}" type="presOf" srcId="{0B035EFF-25DC-45A9-B6D6-1B3C333F9ECD}" destId="{5EBD580D-98CD-43A1-8140-8AABC6DBF28B}" srcOrd="0" destOrd="0" presId="urn:microsoft.com/office/officeart/2005/8/layout/hList2"/>
    <dgm:cxn modelId="{353FFDFE-FF4D-4154-817A-8D87B0230B05}" type="presOf" srcId="{94C689D8-7F87-427A-900A-73EF4703B23B}" destId="{E5AE0477-CC66-471E-9131-872D5A86E661}" srcOrd="0" destOrd="1" presId="urn:microsoft.com/office/officeart/2005/8/layout/hList2"/>
    <dgm:cxn modelId="{68FF36FF-C4D6-49B6-870E-26029743C059}" type="presOf" srcId="{5A815E23-3161-4701-802C-90D1788E8F1D}" destId="{FD0D190F-6EE1-4175-AF09-F45FD702FF5C}" srcOrd="0" destOrd="1" presId="urn:microsoft.com/office/officeart/2005/8/layout/hList2"/>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3" destOrd="0" presId="urn:microsoft.com/office/officeart/2005/8/layout/hList2"/>
    <dgm:cxn modelId="{3C608E52-C0E8-4E7E-895D-8D15C2884E70}" type="presParOf" srcId="{5EBD580D-98CD-43A1-8140-8AABC6DBF28B}" destId="{783338AF-FC81-4FE7-9753-A54105494AAD}" srcOrd="4"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marL="114300" algn="ctr">
            <a:buNone/>
          </a:pPr>
          <a:r>
            <a:rPr lang="lv-LV" sz="1500" b="1" dirty="0"/>
            <a:t>3.1.7.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F896DAE0-9ACB-4E3F-BA19-63EF4E6C44E0}">
      <dgm:prSet phldrT="[Teksts]"/>
      <dgm:spPr/>
      <dgm:t>
        <a:bodyPr/>
        <a:lstStyle/>
        <a:p>
          <a:r>
            <a:rPr lang="lv-LV" dirty="0"/>
            <a:t> </a:t>
          </a:r>
        </a:p>
      </dgm:t>
    </dgm:pt>
    <dgm:pt modelId="{00F059AB-9587-4A8A-B6D9-31C5E29393F7}" type="parTrans" cxnId="{F05D5A1E-BE7E-47A3-9FB9-1ED5982B584B}">
      <dgm:prSet/>
      <dgm:spPr/>
      <dgm:t>
        <a:bodyPr/>
        <a:lstStyle/>
        <a:p>
          <a:endParaRPr lang="lv-LV"/>
        </a:p>
      </dgm:t>
    </dgm:pt>
    <dgm:pt modelId="{46397F09-BA3A-478F-BB92-E31C40FEED2D}" type="sibTrans" cxnId="{F05D5A1E-BE7E-47A3-9FB9-1ED5982B584B}">
      <dgm:prSet/>
      <dgm:spPr/>
      <dgm:t>
        <a:bodyPr/>
        <a:lstStyle/>
        <a:p>
          <a:endParaRPr lang="lv-LV"/>
        </a:p>
      </dgm:t>
    </dgm:pt>
    <dgm:pt modelId="{FA49F8E2-AC56-4E14-8B68-42BBE0CB8C62}">
      <dgm:prSet phldrT="[Teksts]" custT="1"/>
      <dgm:spPr/>
      <dgm:t>
        <a:bodyPr/>
        <a:lstStyle/>
        <a:p>
          <a:pPr algn="ctr">
            <a:spcAft>
              <a:spcPct val="15000"/>
            </a:spcAft>
            <a:buNone/>
          </a:pPr>
          <a:r>
            <a:rPr lang="lv-LV" sz="1500" b="1" dirty="0"/>
            <a:t>3.1.8. </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C67F0A28-F5B5-47DB-B2B2-6F0E3C9C46B3}">
      <dgm:prSet phldrT="[Teksts]"/>
      <dgm:spPr/>
      <dgm:t>
        <a:bodyPr/>
        <a:lstStyle/>
        <a:p>
          <a:r>
            <a:rPr lang="lv-LV" dirty="0"/>
            <a:t> </a:t>
          </a:r>
        </a:p>
      </dgm:t>
    </dgm:pt>
    <dgm:pt modelId="{12641C34-6F9E-4F58-ABDB-5C0E47489335}" type="parTrans" cxnId="{1CFD553E-DC6A-451C-B8AD-8912A65F246F}">
      <dgm:prSet/>
      <dgm:spPr/>
      <dgm:t>
        <a:bodyPr/>
        <a:lstStyle/>
        <a:p>
          <a:endParaRPr lang="lv-LV"/>
        </a:p>
      </dgm:t>
    </dgm:pt>
    <dgm:pt modelId="{DF3BB91F-DF39-451A-B680-B2932A513FE2}" type="sibTrans" cxnId="{1CFD553E-DC6A-451C-B8AD-8912A65F246F}">
      <dgm:prSet/>
      <dgm:spPr/>
      <dgm:t>
        <a:bodyPr/>
        <a:lstStyle/>
        <a:p>
          <a:endParaRPr lang="lv-LV"/>
        </a:p>
      </dgm:t>
    </dgm:pt>
    <dgm:pt modelId="{FCDF2747-E848-47E6-962B-EC8663B85898}">
      <dgm:prSet phldrT="[Teksts]" custT="1"/>
      <dgm:spPr/>
      <dgm:t>
        <a:bodyPr/>
        <a:lstStyle/>
        <a:p>
          <a:pPr algn="ctr">
            <a:buNone/>
          </a:pPr>
          <a:r>
            <a:rPr lang="lv-LV" sz="1500" b="1" dirty="0"/>
            <a:t>3.1.9.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215B8895-F0E4-41D2-9DDF-9AEFC2154488}">
      <dgm:prSet custT="1"/>
      <dgm:spPr/>
      <dgm:t>
        <a:bodyPr/>
        <a:lstStyle/>
        <a:p>
          <a:pPr algn="ctr">
            <a:spcAft>
              <a:spcPct val="15000"/>
            </a:spcAft>
            <a:buNone/>
          </a:pPr>
          <a:endParaRPr lang="lv-LV" sz="15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5C3AD8F8-5932-4A78-8C10-6FADE816ADAD}">
      <dgm:prSet custT="1"/>
      <dgm:spPr/>
      <dgm:t>
        <a:bodyPr/>
        <a:lstStyle/>
        <a:p>
          <a:pPr algn="ctr">
            <a:buNone/>
          </a:pPr>
          <a:endParaRPr lang="lv-LV" sz="1500" b="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21FA83E0-1E6E-4F67-B6AF-D22E6C7220A2}">
      <dgm:prSet custT="1"/>
      <dgm:spPr/>
      <dgm:t>
        <a:bodyPr/>
        <a:lstStyle/>
        <a:p>
          <a:pPr marL="114300"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61BD6B6D-EEE2-4993-8984-FDDB17A71902}">
      <dgm:prSet custT="1"/>
      <dgm:spPr/>
      <dgm:t>
        <a:bodyPr/>
        <a:lstStyle/>
        <a:p>
          <a:pPr algn="ctr">
            <a:spcAft>
              <a:spcPct val="15000"/>
            </a:spcAft>
            <a:buNone/>
          </a:pPr>
          <a:endParaRPr lang="lv-LV" sz="1500" b="1" dirty="0"/>
        </a:p>
      </dgm:t>
    </dgm:pt>
    <dgm:pt modelId="{08ACD0EF-8BCC-4D9E-8937-6A18ACD298E3}" type="parTrans" cxnId="{A4704DAC-5C59-4968-8155-849A3479055F}">
      <dgm:prSet/>
      <dgm:spPr/>
      <dgm:t>
        <a:bodyPr/>
        <a:lstStyle/>
        <a:p>
          <a:endParaRPr lang="lv-LV"/>
        </a:p>
      </dgm:t>
    </dgm:pt>
    <dgm:pt modelId="{CFD4971E-70AE-4C62-B60B-7BB38DFD9DED}" type="sibTrans" cxnId="{A4704DAC-5C59-4968-8155-849A3479055F}">
      <dgm:prSet/>
      <dgm:spPr/>
      <dgm:t>
        <a:bodyPr/>
        <a:lstStyle/>
        <a:p>
          <a:endParaRPr lang="lv-LV"/>
        </a:p>
      </dgm:t>
    </dgm:pt>
    <dgm:pt modelId="{C7769C4D-4FEC-41D6-8012-C4F0546B1FD8}">
      <dgm:prSet custT="1"/>
      <dgm:spPr/>
      <dgm:t>
        <a:bodyPr/>
        <a:lstStyle/>
        <a:p>
          <a:pPr algn="ctr">
            <a:buNone/>
          </a:pPr>
          <a:endParaRPr lang="lv-LV" sz="1500" b="1" dirty="0"/>
        </a:p>
      </dgm:t>
    </dgm:pt>
    <dgm:pt modelId="{07D6F170-0BD3-44B0-A2D9-5D436DEBA15B}" type="parTrans" cxnId="{05C5F49B-D242-4910-AAF5-D78A3F6B9A32}">
      <dgm:prSet/>
      <dgm:spPr/>
      <dgm:t>
        <a:bodyPr/>
        <a:lstStyle/>
        <a:p>
          <a:endParaRPr lang="lv-LV"/>
        </a:p>
      </dgm:t>
    </dgm:pt>
    <dgm:pt modelId="{6D61495D-95B6-491A-8199-D9D18FB1FD00}" type="sibTrans" cxnId="{05C5F49B-D242-4910-AAF5-D78A3F6B9A32}">
      <dgm:prSet/>
      <dgm:spPr/>
      <dgm:t>
        <a:bodyPr/>
        <a:lstStyle/>
        <a:p>
          <a:endParaRPr lang="lv-LV"/>
        </a:p>
      </dgm:t>
    </dgm:pt>
    <dgm:pt modelId="{02D6B4C8-5009-4935-AAD5-F9A4E94C2578}">
      <dgm:prSet custT="1"/>
      <dgm:spPr/>
      <dgm:t>
        <a:bodyPr/>
        <a:lstStyle/>
        <a:p>
          <a:pPr marL="114300" algn="ctr">
            <a:buNone/>
          </a:pPr>
          <a:endParaRPr lang="lv-LV" sz="1500" b="1" dirty="0"/>
        </a:p>
      </dgm:t>
    </dgm:pt>
    <dgm:pt modelId="{9796F6A7-496D-4029-B464-A76C90F47FBB}" type="parTrans" cxnId="{66BCC3B2-943D-4534-9479-EE662E449989}">
      <dgm:prSet/>
      <dgm:spPr/>
      <dgm:t>
        <a:bodyPr/>
        <a:lstStyle/>
        <a:p>
          <a:endParaRPr lang="lv-LV"/>
        </a:p>
      </dgm:t>
    </dgm:pt>
    <dgm:pt modelId="{D900E1EB-73FC-4984-B9F1-E2F59E88472E}" type="sibTrans" cxnId="{66BCC3B2-943D-4534-9479-EE662E449989}">
      <dgm:prSet/>
      <dgm:spPr/>
      <dgm:t>
        <a:bodyPr/>
        <a:lstStyle/>
        <a:p>
          <a:endParaRPr lang="lv-LV"/>
        </a:p>
      </dgm:t>
    </dgm:pt>
    <dgm:pt modelId="{C401F15B-E4B9-47A0-9C5C-085521F95C65}">
      <dgm:prSet custT="1"/>
      <dgm:spPr/>
      <dgm:t>
        <a:bodyPr/>
        <a:lstStyle/>
        <a:p>
          <a:pPr algn="ctr">
            <a:spcAft>
              <a:spcPct val="15000"/>
            </a:spcAft>
            <a:buNone/>
          </a:pPr>
          <a:endParaRPr lang="lv-LV" sz="1500" b="1" dirty="0"/>
        </a:p>
      </dgm:t>
    </dgm:pt>
    <dgm:pt modelId="{0AEB4EFB-19AE-413C-80F5-D3CAB0E02591}" type="parTrans" cxnId="{E5CE144D-7C9B-4886-9094-958F7F235452}">
      <dgm:prSet/>
      <dgm:spPr/>
      <dgm:t>
        <a:bodyPr/>
        <a:lstStyle/>
        <a:p>
          <a:endParaRPr lang="lv-LV"/>
        </a:p>
      </dgm:t>
    </dgm:pt>
    <dgm:pt modelId="{F5296BC1-49C3-4601-AD3F-77007BB3BA56}" type="sibTrans" cxnId="{E5CE144D-7C9B-4886-9094-958F7F235452}">
      <dgm:prSet/>
      <dgm:spPr/>
      <dgm:t>
        <a:bodyPr/>
        <a:lstStyle/>
        <a:p>
          <a:endParaRPr lang="lv-LV"/>
        </a:p>
      </dgm:t>
    </dgm:pt>
    <dgm:pt modelId="{4E3E94C2-D182-466B-8D5C-0F36BD522887}">
      <dgm:prSet custT="1"/>
      <dgm:spPr/>
      <dgm:t>
        <a:bodyPr/>
        <a:lstStyle/>
        <a:p>
          <a:pPr algn="ctr">
            <a:buNone/>
          </a:pPr>
          <a:endParaRPr lang="lv-LV" sz="1500" b="1" dirty="0"/>
        </a:p>
      </dgm:t>
    </dgm:pt>
    <dgm:pt modelId="{E790C572-6266-4825-9506-C6C04B099311}" type="parTrans" cxnId="{AC281EEE-80D8-4B58-B341-6BC0F2A18BB8}">
      <dgm:prSet/>
      <dgm:spPr/>
      <dgm:t>
        <a:bodyPr/>
        <a:lstStyle/>
        <a:p>
          <a:endParaRPr lang="lv-LV"/>
        </a:p>
      </dgm:t>
    </dgm:pt>
    <dgm:pt modelId="{7E6A14C9-169C-4AE6-AE63-A1A989CEBF73}" type="sibTrans" cxnId="{AC281EEE-80D8-4B58-B341-6BC0F2A18BB8}">
      <dgm:prSet/>
      <dgm:spPr/>
      <dgm:t>
        <a:bodyPr/>
        <a:lstStyle/>
        <a:p>
          <a:endParaRPr lang="lv-LV"/>
        </a:p>
      </dgm:t>
    </dgm:pt>
    <dgm:pt modelId="{5BC12EBE-DE6A-40F5-8961-5900DB97E54C}">
      <dgm:prSet custT="1"/>
      <dgm:spPr/>
      <dgm:t>
        <a:bodyPr/>
        <a:lstStyle/>
        <a:p>
          <a:pPr marL="114300" algn="ctr">
            <a:buNone/>
          </a:pPr>
          <a:endParaRPr lang="lv-LV" sz="1500" b="1" dirty="0"/>
        </a:p>
      </dgm:t>
    </dgm:pt>
    <dgm:pt modelId="{1B414C50-CAE4-49F1-8300-DDB766CE71F9}" type="parTrans" cxnId="{2A73F80A-F183-4A92-8073-776381EA809C}">
      <dgm:prSet/>
      <dgm:spPr/>
      <dgm:t>
        <a:bodyPr/>
        <a:lstStyle/>
        <a:p>
          <a:endParaRPr lang="lv-LV"/>
        </a:p>
      </dgm:t>
    </dgm:pt>
    <dgm:pt modelId="{7F78D5B4-AE95-4D38-A6C7-C970682A3BD8}" type="sibTrans" cxnId="{2A73F80A-F183-4A92-8073-776381EA809C}">
      <dgm:prSet/>
      <dgm:spPr/>
      <dgm:t>
        <a:bodyPr/>
        <a:lstStyle/>
        <a:p>
          <a:endParaRPr lang="lv-LV"/>
        </a:p>
      </dgm:t>
    </dgm:pt>
    <dgm:pt modelId="{21338975-3CE1-421B-9F22-57F96F5BCA4B}">
      <dgm:prSet phldrT="[Teksts]" custT="1"/>
      <dgm:spPr/>
      <dgm:t>
        <a:bodyPr/>
        <a:lstStyle/>
        <a:p>
          <a:pPr marL="114300" algn="ctr">
            <a:buNone/>
          </a:pPr>
          <a:r>
            <a:rPr lang="lv-LV" sz="1800" b="0" dirty="0"/>
            <a:t>Projekta iesniedzējs par tām pašām projekta attiecināmajām izmaksām, par kurām iesniegts projekta pieteikums, nav saņēmis un nesaņems finansējumu no citiem avotiem.</a:t>
          </a:r>
        </a:p>
      </dgm:t>
    </dgm:pt>
    <dgm:pt modelId="{C367C9C6-48A1-4ABF-A189-2F20358BC080}" type="parTrans" cxnId="{F4946760-7CD3-42F7-88DB-A740B19363E5}">
      <dgm:prSet/>
      <dgm:spPr/>
      <dgm:t>
        <a:bodyPr/>
        <a:lstStyle/>
        <a:p>
          <a:endParaRPr lang="lv-LV"/>
        </a:p>
      </dgm:t>
    </dgm:pt>
    <dgm:pt modelId="{990A3E48-4EBD-4BFA-9E62-B95270CC6174}" type="sibTrans" cxnId="{F4946760-7CD3-42F7-88DB-A740B19363E5}">
      <dgm:prSet/>
      <dgm:spPr/>
      <dgm:t>
        <a:bodyPr/>
        <a:lstStyle/>
        <a:p>
          <a:endParaRPr lang="lv-LV"/>
        </a:p>
      </dgm:t>
    </dgm:pt>
    <dgm:pt modelId="{E6CE0849-B334-46FE-A4D9-82A902A96548}">
      <dgm:prSet custT="1"/>
      <dgm:spPr/>
      <dgm:t>
        <a:bodyPr/>
        <a:lstStyle/>
        <a:p>
          <a:pPr algn="ctr">
            <a:spcAft>
              <a:spcPct val="15000"/>
            </a:spcAft>
            <a:buNone/>
          </a:pPr>
          <a:endParaRPr lang="lv-LV" sz="1800" b="0" dirty="0"/>
        </a:p>
      </dgm:t>
    </dgm:pt>
    <dgm:pt modelId="{423954EB-76AB-4B30-AD6F-E6FAC9777881}" type="parTrans" cxnId="{A854DA9C-C324-4236-9B96-D31D08EBBC15}">
      <dgm:prSet/>
      <dgm:spPr/>
      <dgm:t>
        <a:bodyPr/>
        <a:lstStyle/>
        <a:p>
          <a:endParaRPr lang="lv-LV"/>
        </a:p>
      </dgm:t>
    </dgm:pt>
    <dgm:pt modelId="{551891D7-CF2B-49C3-8CF0-7016E5E50F69}" type="sibTrans" cxnId="{A854DA9C-C324-4236-9B96-D31D08EBBC15}">
      <dgm:prSet/>
      <dgm:spPr/>
      <dgm:t>
        <a:bodyPr/>
        <a:lstStyle/>
        <a:p>
          <a:endParaRPr lang="lv-LV"/>
        </a:p>
      </dgm:t>
    </dgm:pt>
    <dgm:pt modelId="{887BFAC6-8FE2-4C07-A5A5-725B21261FD6}">
      <dgm:prSet custT="1"/>
      <dgm:spPr/>
      <dgm:t>
        <a:bodyPr/>
        <a:lstStyle/>
        <a:p>
          <a:pPr algn="ctr">
            <a:spcAft>
              <a:spcPct val="15000"/>
            </a:spcAft>
            <a:buNone/>
          </a:pPr>
          <a:r>
            <a:rPr lang="lv-LV" sz="1800" b="0" dirty="0"/>
            <a:t>Projekta iesniedzējam nav neatbilstoši veiktu izdevumu maksājumu parādu citos projektos, kas tiek finansēti no valsts vai pašvaldību budžeta vai Eiropas Savienības politiku instrumentu un pārējām ārvalstu finanšu palīdzības programmām</a:t>
          </a:r>
          <a:r>
            <a:rPr lang="lv-LV" sz="1500" b="1" dirty="0"/>
            <a:t>.</a:t>
          </a:r>
        </a:p>
      </dgm:t>
    </dgm:pt>
    <dgm:pt modelId="{349FEAF7-AD4D-40BB-B79F-5A5F1C2FB3F7}" type="parTrans" cxnId="{3C3A1E1C-4010-4B15-BFCF-AF9DC240FD16}">
      <dgm:prSet/>
      <dgm:spPr/>
      <dgm:t>
        <a:bodyPr/>
        <a:lstStyle/>
        <a:p>
          <a:endParaRPr lang="lv-LV"/>
        </a:p>
      </dgm:t>
    </dgm:pt>
    <dgm:pt modelId="{826D820C-484A-4E8D-A9CA-5A6CDF3D2440}" type="sibTrans" cxnId="{3C3A1E1C-4010-4B15-BFCF-AF9DC240FD16}">
      <dgm:prSet/>
      <dgm:spPr/>
      <dgm:t>
        <a:bodyPr/>
        <a:lstStyle/>
        <a:p>
          <a:endParaRPr lang="lv-LV"/>
        </a:p>
      </dgm:t>
    </dgm:pt>
    <dgm:pt modelId="{8BA8787F-A3D5-4996-AF6B-20127920FCC8}">
      <dgm:prSet custT="1"/>
      <dgm:spPr/>
      <dgm:t>
        <a:bodyPr/>
        <a:lstStyle/>
        <a:p>
          <a:pPr algn="ctr">
            <a:spcAft>
              <a:spcPct val="15000"/>
            </a:spcAft>
            <a:buNone/>
          </a:pPr>
          <a:endParaRPr lang="lv-LV" sz="1500" b="1" dirty="0"/>
        </a:p>
      </dgm:t>
    </dgm:pt>
    <dgm:pt modelId="{04017A33-472D-4260-9496-E5964898A2A7}" type="parTrans" cxnId="{984D2373-4CD6-446A-B8F0-423F70849134}">
      <dgm:prSet/>
      <dgm:spPr/>
      <dgm:t>
        <a:bodyPr/>
        <a:lstStyle/>
        <a:p>
          <a:endParaRPr lang="lv-LV"/>
        </a:p>
      </dgm:t>
    </dgm:pt>
    <dgm:pt modelId="{F0C3FCE1-3BF7-44B9-9F0F-928FEFB831F1}" type="sibTrans" cxnId="{984D2373-4CD6-446A-B8F0-423F70849134}">
      <dgm:prSet/>
      <dgm:spPr/>
      <dgm:t>
        <a:bodyPr/>
        <a:lstStyle/>
        <a:p>
          <a:endParaRPr lang="lv-LV"/>
        </a:p>
      </dgm:t>
    </dgm:pt>
    <dgm:pt modelId="{7B54EE05-4417-4977-ABAE-F519212DBF65}">
      <dgm:prSet custT="1"/>
      <dgm:spPr/>
      <dgm:t>
        <a:bodyPr/>
        <a:lstStyle/>
        <a:p>
          <a:pPr algn="ctr">
            <a:buNone/>
          </a:pPr>
          <a:endParaRPr lang="lv-LV" sz="1500" b="1" dirty="0"/>
        </a:p>
      </dgm:t>
    </dgm:pt>
    <dgm:pt modelId="{7DB04350-FC6D-4290-B019-12E24B5D5CE8}" type="parTrans" cxnId="{D001A9C1-AB40-4AF9-8956-E68634BF3FDD}">
      <dgm:prSet/>
      <dgm:spPr/>
      <dgm:t>
        <a:bodyPr/>
        <a:lstStyle/>
        <a:p>
          <a:endParaRPr lang="lv-LV"/>
        </a:p>
      </dgm:t>
    </dgm:pt>
    <dgm:pt modelId="{9E57D760-D51E-46D5-B5B3-F81ECB8DB1D4}" type="sibTrans" cxnId="{D001A9C1-AB40-4AF9-8956-E68634BF3FDD}">
      <dgm:prSet/>
      <dgm:spPr/>
      <dgm:t>
        <a:bodyPr/>
        <a:lstStyle/>
        <a:p>
          <a:endParaRPr lang="lv-LV"/>
        </a:p>
      </dgm:t>
    </dgm:pt>
    <dgm:pt modelId="{F5CDD884-D076-4DEA-BA62-F01A17D85EC0}">
      <dgm:prSet custT="1"/>
      <dgm:spPr/>
      <dgm:t>
        <a:bodyPr/>
        <a:lstStyle/>
        <a:p>
          <a:pPr algn="ctr">
            <a:buNone/>
          </a:pPr>
          <a:r>
            <a:rPr lang="lv-LV" sz="1800" b="0" dirty="0"/>
            <a:t>Konkursā uz finansējumu nevar pretendēt šādas organizācijas:</a:t>
          </a:r>
        </a:p>
      </dgm:t>
    </dgm:pt>
    <dgm:pt modelId="{00461FD6-7125-47FF-9031-B6C4C89FF6F3}" type="parTrans" cxnId="{97B95DC7-A742-4979-AA1D-28855E540F8D}">
      <dgm:prSet/>
      <dgm:spPr/>
      <dgm:t>
        <a:bodyPr/>
        <a:lstStyle/>
        <a:p>
          <a:endParaRPr lang="lv-LV"/>
        </a:p>
      </dgm:t>
    </dgm:pt>
    <dgm:pt modelId="{BEE68A29-EFB2-40C8-B086-C729BC309FA7}" type="sibTrans" cxnId="{97B95DC7-A742-4979-AA1D-28855E540F8D}">
      <dgm:prSet/>
      <dgm:spPr/>
      <dgm:t>
        <a:bodyPr/>
        <a:lstStyle/>
        <a:p>
          <a:endParaRPr lang="lv-LV"/>
        </a:p>
      </dgm:t>
    </dgm:pt>
    <dgm:pt modelId="{7A001C04-6943-40B3-8135-53EBE51E4035}">
      <dgm:prSet custT="1"/>
      <dgm:spPr/>
      <dgm:t>
        <a:bodyPr/>
        <a:lstStyle/>
        <a:p>
          <a:pPr algn="ctr">
            <a:buNone/>
          </a:pPr>
          <a:endParaRPr lang="lv-LV" sz="1500" b="1" dirty="0"/>
        </a:p>
      </dgm:t>
    </dgm:pt>
    <dgm:pt modelId="{E7FBAC2B-7D58-4F4C-8415-F3B9E63460CB}" type="parTrans" cxnId="{6BA1A70B-1037-4D01-90E2-722D36ED3EE3}">
      <dgm:prSet/>
      <dgm:spPr/>
      <dgm:t>
        <a:bodyPr/>
        <a:lstStyle/>
        <a:p>
          <a:endParaRPr lang="lv-LV"/>
        </a:p>
      </dgm:t>
    </dgm:pt>
    <dgm:pt modelId="{395A1FDB-8871-4BFD-A906-92EE66DB1E85}" type="sibTrans" cxnId="{6BA1A70B-1037-4D01-90E2-722D36ED3EE3}">
      <dgm:prSet/>
      <dgm:spPr/>
      <dgm:t>
        <a:bodyPr/>
        <a:lstStyle/>
        <a:p>
          <a:endParaRPr lang="lv-LV"/>
        </a:p>
      </dgm:t>
    </dgm:pt>
    <dgm:pt modelId="{C2340C66-9E57-4D03-B409-4FDD1319FD4A}">
      <dgm:prSet phldrT="[Teksts]" custT="1"/>
      <dgm:spPr/>
      <dgm:t>
        <a:bodyPr/>
        <a:lstStyle/>
        <a:p>
          <a:pPr marL="114300" algn="ctr">
            <a:buNone/>
          </a:pPr>
          <a:endParaRPr lang="lv-LV" sz="1800" b="1" dirty="0"/>
        </a:p>
      </dgm:t>
    </dgm:pt>
    <dgm:pt modelId="{C8111C58-B1B5-4798-92FE-2EA2D939219B}" type="parTrans" cxnId="{1F106102-F44B-400D-9B1F-118AF9E70586}">
      <dgm:prSet/>
      <dgm:spPr/>
      <dgm:t>
        <a:bodyPr/>
        <a:lstStyle/>
        <a:p>
          <a:endParaRPr lang="lv-LV"/>
        </a:p>
      </dgm:t>
    </dgm:pt>
    <dgm:pt modelId="{7F098EF6-FAF5-43C2-87CE-4684A0F6D855}" type="sibTrans" cxnId="{1F106102-F44B-400D-9B1F-118AF9E70586}">
      <dgm:prSet/>
      <dgm:spPr/>
      <dgm:t>
        <a:bodyPr/>
        <a:lstStyle/>
        <a:p>
          <a:endParaRPr lang="lv-LV"/>
        </a:p>
      </dgm:t>
    </dgm:pt>
    <dgm:pt modelId="{8D9C825C-B1AA-4A82-A1FE-3398E6982E4E}">
      <dgm:prSet custT="1"/>
      <dgm:spPr/>
      <dgm:t>
        <a:bodyPr/>
        <a:lstStyle/>
        <a:p>
          <a:pPr algn="l">
            <a:buNone/>
          </a:pPr>
          <a:r>
            <a:rPr lang="lv-LV" sz="1800" b="0" dirty="0"/>
            <a:t>1) politiskās partijas un to apvienības;</a:t>
          </a:r>
        </a:p>
      </dgm:t>
    </dgm:pt>
    <dgm:pt modelId="{FD70B30B-3478-46D7-BD2B-9A19608B04AE}" type="parTrans" cxnId="{958C7D07-1AFE-490B-9771-64DB5AE61D74}">
      <dgm:prSet/>
      <dgm:spPr/>
      <dgm:t>
        <a:bodyPr/>
        <a:lstStyle/>
        <a:p>
          <a:endParaRPr lang="lv-LV"/>
        </a:p>
      </dgm:t>
    </dgm:pt>
    <dgm:pt modelId="{7544C7CC-2E32-4279-8D47-E5D84C79C930}" type="sibTrans" cxnId="{958C7D07-1AFE-490B-9771-64DB5AE61D74}">
      <dgm:prSet/>
      <dgm:spPr/>
      <dgm:t>
        <a:bodyPr/>
        <a:lstStyle/>
        <a:p>
          <a:endParaRPr lang="lv-LV"/>
        </a:p>
      </dgm:t>
    </dgm:pt>
    <dgm:pt modelId="{DD5B0DB2-5E14-4B6D-B2D2-76AE0D657B37}">
      <dgm:prSet custT="1"/>
      <dgm:spPr/>
      <dgm:t>
        <a:bodyPr/>
        <a:lstStyle/>
        <a:p>
          <a:pPr algn="l">
            <a:buNone/>
          </a:pPr>
          <a:r>
            <a:rPr lang="lv-LV" sz="1800" b="0" dirty="0"/>
            <a:t>2) dzīvokļu apsaimniekošanas biedrības.</a:t>
          </a:r>
        </a:p>
      </dgm:t>
    </dgm:pt>
    <dgm:pt modelId="{2B5D4354-099C-47B6-81F7-3754DBB98386}" type="parTrans" cxnId="{C6BF4A38-60C6-4BB8-9846-9DF1BC7D6489}">
      <dgm:prSet/>
      <dgm:spPr/>
      <dgm:t>
        <a:bodyPr/>
        <a:lstStyle/>
        <a:p>
          <a:endParaRPr lang="lv-LV"/>
        </a:p>
      </dgm:t>
    </dgm:pt>
    <dgm:pt modelId="{BC612BC3-4384-4511-B4BF-DC56AC303180}" type="sibTrans" cxnId="{C6BF4A38-60C6-4BB8-9846-9DF1BC7D6489}">
      <dgm:prSet/>
      <dgm:spPr/>
      <dgm:t>
        <a:bodyPr/>
        <a:lstStyle/>
        <a:p>
          <a:endParaRPr lang="lv-LV"/>
        </a:p>
      </dgm:t>
    </dgm:pt>
    <dgm:pt modelId="{B19D32D9-30BE-48B9-AD5B-0E43FB1298FC}">
      <dgm:prSet custT="1"/>
      <dgm:spPr/>
      <dgm:t>
        <a:bodyPr/>
        <a:lstStyle/>
        <a:p>
          <a:pPr algn="ctr">
            <a:buNone/>
          </a:pPr>
          <a:endParaRPr lang="lv-LV" sz="1500" b="0" dirty="0"/>
        </a:p>
      </dgm:t>
    </dgm:pt>
    <dgm:pt modelId="{30C071D1-044B-44BF-981C-DD1C40213022}" type="parTrans" cxnId="{109C4978-6EB0-4315-A631-7A5096DE3258}">
      <dgm:prSet/>
      <dgm:spPr/>
      <dgm:t>
        <a:bodyPr/>
        <a:lstStyle/>
        <a:p>
          <a:endParaRPr lang="lv-LV"/>
        </a:p>
      </dgm:t>
    </dgm:pt>
    <dgm:pt modelId="{357ED288-51D1-4C96-AFAD-D6291B47CEF3}" type="sibTrans" cxnId="{109C4978-6EB0-4315-A631-7A5096DE3258}">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3" custScaleX="236359" custScaleY="101996" custLinFactNeighborX="6111" custLinFactNeighborY="-9196">
        <dgm:presLayoutVars>
          <dgm:bulletEnabled val="1"/>
        </dgm:presLayoutVars>
      </dgm:prSet>
      <dgm:spPr/>
    </dgm:pt>
    <dgm:pt modelId="{DC5CF198-E08A-46BE-8683-2BE0275B7BEF}" type="pres">
      <dgm:prSet presAssocID="{A0B19F9A-DDDD-4F3D-B46B-BDC6BB941AB5}" presName="parentNode" presStyleLbl="revTx" presStyleIdx="0" presStyleCnt="3">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3" custScaleX="265470" custScaleY="101996" custLinFactNeighborX="6111" custLinFactNeighborY="-9196">
        <dgm:presLayoutVars>
          <dgm:bulletEnabled val="1"/>
        </dgm:presLayoutVars>
      </dgm:prSet>
      <dgm:spPr/>
    </dgm:pt>
    <dgm:pt modelId="{ACED15AF-02A6-4948-A35C-BFBA7F7D8F33}" type="pres">
      <dgm:prSet presAssocID="{F896DAE0-9ACB-4E3F-BA19-63EF4E6C44E0}" presName="parentNode" presStyleLbl="revTx" presStyleIdx="1" presStyleCnt="3">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2" presStyleCnt="3" custScaleX="248130" custScaleY="101996" custLinFactNeighborX="6111" custLinFactNeighborY="-9196">
        <dgm:presLayoutVars>
          <dgm:bulletEnabled val="1"/>
        </dgm:presLayoutVars>
      </dgm:prSet>
      <dgm:spPr/>
    </dgm:pt>
    <dgm:pt modelId="{DB011482-0B6A-4BC9-B68E-A014D6C19B6F}" type="pres">
      <dgm:prSet presAssocID="{C67F0A28-F5B5-47DB-B2B2-6F0E3C9C46B3}" presName="parentNode" presStyleLbl="revTx" presStyleIdx="2" presStyleCnt="3">
        <dgm:presLayoutVars>
          <dgm:chMax val="0"/>
          <dgm:bulletEnabled val="1"/>
        </dgm:presLayoutVars>
      </dgm:prSet>
      <dgm:spPr/>
    </dgm:pt>
  </dgm:ptLst>
  <dgm:cxnLst>
    <dgm:cxn modelId="{1F106102-F44B-400D-9B1F-118AF9E70586}" srcId="{A0B19F9A-DDDD-4F3D-B46B-BDC6BB941AB5}" destId="{C2340C66-9E57-4D03-B409-4FDD1319FD4A}" srcOrd="1" destOrd="0" parTransId="{C8111C58-B1B5-4798-92FE-2EA2D939219B}" sibTransId="{7F098EF6-FAF5-43C2-87CE-4684A0F6D855}"/>
    <dgm:cxn modelId="{958C7D07-1AFE-490B-9771-64DB5AE61D74}" srcId="{C67F0A28-F5B5-47DB-B2B2-6F0E3C9C46B3}" destId="{8D9C825C-B1AA-4A82-A1FE-3398E6982E4E}" srcOrd="3" destOrd="0" parTransId="{FD70B30B-3478-46D7-BD2B-9A19608B04AE}" sibTransId="{7544C7CC-2E32-4279-8D47-E5D84C79C930}"/>
    <dgm:cxn modelId="{2B7B010A-0E61-4BA9-8A82-900557788742}" type="presOf" srcId="{21FA83E0-1E6E-4F67-B6AF-D22E6C7220A2}" destId="{E5AE0477-CC66-471E-9131-872D5A86E661}" srcOrd="0" destOrd="5" presId="urn:microsoft.com/office/officeart/2005/8/layout/hList2"/>
    <dgm:cxn modelId="{2A73F80A-F183-4A92-8073-776381EA809C}" srcId="{A0B19F9A-DDDD-4F3D-B46B-BDC6BB941AB5}" destId="{5BC12EBE-DE6A-40F5-8961-5900DB97E54C}" srcOrd="3" destOrd="0" parTransId="{1B414C50-CAE4-49F1-8300-DDB766CE71F9}" sibTransId="{7F78D5B4-AE95-4D38-A6C7-C970682A3BD8}"/>
    <dgm:cxn modelId="{6BA1A70B-1037-4D01-90E2-722D36ED3EE3}" srcId="{C67F0A28-F5B5-47DB-B2B2-6F0E3C9C46B3}" destId="{7A001C04-6943-40B3-8135-53EBE51E4035}" srcOrd="6" destOrd="0" parTransId="{E7FBAC2B-7D58-4F4C-8415-F3B9E63460CB}" sibTransId="{395A1FDB-8871-4BFD-A906-92EE66DB1E85}"/>
    <dgm:cxn modelId="{1ED96414-BB32-4EBD-8609-72F0990A698B}" type="presOf" srcId="{7A001C04-6943-40B3-8135-53EBE51E4035}" destId="{FD0D190F-6EE1-4175-AF09-F45FD702FF5C}" srcOrd="0" destOrd="6" presId="urn:microsoft.com/office/officeart/2005/8/layout/hList2"/>
    <dgm:cxn modelId="{3C3A1E1C-4010-4B15-BFCF-AF9DC240FD16}" srcId="{F896DAE0-9ACB-4E3F-BA19-63EF4E6C44E0}" destId="{887BFAC6-8FE2-4C07-A5A5-725B21261FD6}" srcOrd="2" destOrd="0" parTransId="{349FEAF7-AD4D-40BB-B79F-5A5F1C2FB3F7}" sibTransId="{826D820C-484A-4E8D-A9CA-5A6CDF3D2440}"/>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25A10024-EF5C-43F3-862F-B8752AC88F41}" type="presOf" srcId="{61BD6B6D-EEE2-4993-8984-FDDB17A71902}" destId="{16FA2135-9BCB-4C18-8D44-642A19433D03}" srcOrd="0" destOrd="5" presId="urn:microsoft.com/office/officeart/2005/8/layout/hList2"/>
    <dgm:cxn modelId="{5AFD8F35-3389-41CB-A356-18A96FC3894E}" type="presOf" srcId="{C2340C66-9E57-4D03-B409-4FDD1319FD4A}" destId="{E5AE0477-CC66-471E-9131-872D5A86E661}" srcOrd="0" destOrd="1" presId="urn:microsoft.com/office/officeart/2005/8/layout/hList2"/>
    <dgm:cxn modelId="{42687937-8971-4C71-A843-1E476070D684}" type="presOf" srcId="{B19D32D9-30BE-48B9-AD5B-0E43FB1298FC}" destId="{FD0D190F-6EE1-4175-AF09-F45FD702FF5C}" srcOrd="0" destOrd="5" presId="urn:microsoft.com/office/officeart/2005/8/layout/hList2"/>
    <dgm:cxn modelId="{C6BF4A38-60C6-4BB8-9846-9DF1BC7D6489}" srcId="{C67F0A28-F5B5-47DB-B2B2-6F0E3C9C46B3}" destId="{DD5B0DB2-5E14-4B6D-B2D2-76AE0D657B37}" srcOrd="4" destOrd="0" parTransId="{2B5D4354-099C-47B6-81F7-3754DBB98386}" sibTransId="{BC612BC3-4384-4511-B4BF-DC56AC303180}"/>
    <dgm:cxn modelId="{8D6E313A-56A5-41FB-BE9C-336E2E2417B3}" type="presOf" srcId="{C7769C4D-4FEC-41D6-8012-C4F0546B1FD8}" destId="{FD0D190F-6EE1-4175-AF09-F45FD702FF5C}" srcOrd="0" destOrd="8" presId="urn:microsoft.com/office/officeart/2005/8/layout/hList2"/>
    <dgm:cxn modelId="{1CFD553E-DC6A-451C-B8AD-8912A65F246F}" srcId="{0B035EFF-25DC-45A9-B6D6-1B3C333F9ECD}" destId="{C67F0A28-F5B5-47DB-B2B2-6F0E3C9C46B3}" srcOrd="2" destOrd="0" parTransId="{12641C34-6F9E-4F58-ABDB-5C0E47489335}" sibTransId="{DF3BB91F-DF39-451A-B680-B2932A513FE2}"/>
    <dgm:cxn modelId="{F4946760-7CD3-42F7-88DB-A740B19363E5}" srcId="{A0B19F9A-DDDD-4F3D-B46B-BDC6BB941AB5}" destId="{21338975-3CE1-421B-9F22-57F96F5BCA4B}" srcOrd="2" destOrd="0" parTransId="{C367C9C6-48A1-4ABF-A189-2F20358BC080}" sibTransId="{990A3E48-4EBD-4BFA-9E62-B95270CC6174}"/>
    <dgm:cxn modelId="{2F888563-A1F4-4121-AAE7-4B074FBAB751}" type="presOf" srcId="{C401F15B-E4B9-47A0-9C5C-085521F95C65}" destId="{16FA2135-9BCB-4C18-8D44-642A19433D03}" srcOrd="0" destOrd="4" presId="urn:microsoft.com/office/officeart/2005/8/layout/hList2"/>
    <dgm:cxn modelId="{219A954C-62DF-4814-BC57-04070207052A}" type="presOf" srcId="{215B8895-F0E4-41D2-9DDF-9AEFC2154488}" destId="{16FA2135-9BCB-4C18-8D44-642A19433D03}" srcOrd="0" destOrd="6" presId="urn:microsoft.com/office/officeart/2005/8/layout/hList2"/>
    <dgm:cxn modelId="{E5CE144D-7C9B-4886-9094-958F7F235452}" srcId="{F896DAE0-9ACB-4E3F-BA19-63EF4E6C44E0}" destId="{C401F15B-E4B9-47A0-9C5C-085521F95C65}" srcOrd="4" destOrd="0" parTransId="{0AEB4EFB-19AE-413C-80F5-D3CAB0E02591}" sibTransId="{F5296BC1-49C3-4601-AD3F-77007BB3BA56}"/>
    <dgm:cxn modelId="{D9E8A470-5341-4E21-91B3-191BD3DC5215}" type="presOf" srcId="{8BA8787F-A3D5-4996-AF6B-20127920FCC8}" destId="{16FA2135-9BCB-4C18-8D44-642A19433D03}" srcOrd="0" destOrd="3" presId="urn:microsoft.com/office/officeart/2005/8/layout/hList2"/>
    <dgm:cxn modelId="{984D2373-4CD6-446A-B8F0-423F70849134}" srcId="{F896DAE0-9ACB-4E3F-BA19-63EF4E6C44E0}" destId="{8BA8787F-A3D5-4996-AF6B-20127920FCC8}" srcOrd="3" destOrd="0" parTransId="{04017A33-472D-4260-9496-E5964898A2A7}" sibTransId="{F0C3FCE1-3BF7-44B9-9F0F-928FEFB831F1}"/>
    <dgm:cxn modelId="{A9CCA454-DC5E-4D5A-AC2C-146C99B508BB}" type="presOf" srcId="{F5CDD884-D076-4DEA-BA62-F01A17D85EC0}" destId="{FD0D190F-6EE1-4175-AF09-F45FD702FF5C}" srcOrd="0" destOrd="2" presId="urn:microsoft.com/office/officeart/2005/8/layout/hList2"/>
    <dgm:cxn modelId="{76C93E76-5D35-4EAF-A260-65A4AC50C524}" srcId="{A0B19F9A-DDDD-4F3D-B46B-BDC6BB941AB5}" destId="{21FA83E0-1E6E-4F67-B6AF-D22E6C7220A2}" srcOrd="5" destOrd="0" parTransId="{9B13DC13-E192-4444-867F-19670FA37F32}" sibTransId="{4060BD6C-E323-41B4-9D45-43340D7D95D5}"/>
    <dgm:cxn modelId="{109C4978-6EB0-4315-A631-7A5096DE3258}" srcId="{C67F0A28-F5B5-47DB-B2B2-6F0E3C9C46B3}" destId="{B19D32D9-30BE-48B9-AD5B-0E43FB1298FC}" srcOrd="5" destOrd="0" parTransId="{30C071D1-044B-44BF-981C-DD1C40213022}" sibTransId="{357ED288-51D1-4C96-AFAD-D6291B47CEF3}"/>
    <dgm:cxn modelId="{9E5D1D7A-52B1-4030-81A2-0FD7A4AB4E91}" type="presOf" srcId="{8D9C825C-B1AA-4A82-A1FE-3398E6982E4E}" destId="{FD0D190F-6EE1-4175-AF09-F45FD702FF5C}" srcOrd="0" destOrd="3" presId="urn:microsoft.com/office/officeart/2005/8/layout/hList2"/>
    <dgm:cxn modelId="{753F537A-4FEE-4B77-97B6-A1C2011B0E35}" type="presOf" srcId="{21338975-3CE1-421B-9F22-57F96F5BCA4B}" destId="{E5AE0477-CC66-471E-9131-872D5A86E661}" srcOrd="0" destOrd="2"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859E929B-8206-4D61-AB0A-2AE5A520DCDF}" type="presOf" srcId="{02D6B4C8-5009-4935-AAD5-F9A4E94C2578}" destId="{E5AE0477-CC66-471E-9131-872D5A86E661}" srcOrd="0" destOrd="4" presId="urn:microsoft.com/office/officeart/2005/8/layout/hList2"/>
    <dgm:cxn modelId="{05C5F49B-D242-4910-AAF5-D78A3F6B9A32}" srcId="{C67F0A28-F5B5-47DB-B2B2-6F0E3C9C46B3}" destId="{C7769C4D-4FEC-41D6-8012-C4F0546B1FD8}" srcOrd="8" destOrd="0" parTransId="{07D6F170-0BD3-44B0-A2D9-5D436DEBA15B}" sibTransId="{6D61495D-95B6-491A-8199-D9D18FB1FD00}"/>
    <dgm:cxn modelId="{A854DA9C-C324-4236-9B96-D31D08EBBC15}" srcId="{F896DAE0-9ACB-4E3F-BA19-63EF4E6C44E0}" destId="{E6CE0849-B334-46FE-A4D9-82A902A96548}" srcOrd="1" destOrd="0" parTransId="{423954EB-76AB-4B30-AD6F-E6FAC9777881}" sibTransId="{551891D7-CF2B-49C3-8CF0-7016E5E50F69}"/>
    <dgm:cxn modelId="{5C4180A0-11D8-4D01-B87E-A883EB07470D}" type="presOf" srcId="{887BFAC6-8FE2-4C07-A5A5-725B21261FD6}" destId="{16FA2135-9BCB-4C18-8D44-642A19433D03}" srcOrd="0" destOrd="2" presId="urn:microsoft.com/office/officeart/2005/8/layout/hList2"/>
    <dgm:cxn modelId="{176889A2-26E8-4EA6-BF91-6D5A9060377E}" type="presOf" srcId="{E6CE0849-B334-46FE-A4D9-82A902A96548}" destId="{16FA2135-9BCB-4C18-8D44-642A19433D03}" srcOrd="0" destOrd="1" presId="urn:microsoft.com/office/officeart/2005/8/layout/hList2"/>
    <dgm:cxn modelId="{32D4FFA8-1223-4D3F-9773-A9CF41A7E252}" type="presOf" srcId="{0D89D9D7-2856-4FDE-8714-5931A50F8B31}" destId="{E5AE0477-CC66-471E-9131-872D5A86E661}" srcOrd="0" destOrd="0" presId="urn:microsoft.com/office/officeart/2005/8/layout/hList2"/>
    <dgm:cxn modelId="{A4704DAC-5C59-4968-8155-849A3479055F}" srcId="{F896DAE0-9ACB-4E3F-BA19-63EF4E6C44E0}" destId="{61BD6B6D-EEE2-4993-8984-FDDB17A71902}" srcOrd="5" destOrd="0" parTransId="{08ACD0EF-8BCC-4D9E-8937-6A18ACD298E3}" sibTransId="{CFD4971E-70AE-4C62-B60B-7BB38DFD9DED}"/>
    <dgm:cxn modelId="{66BCC3B2-943D-4534-9479-EE662E449989}" srcId="{A0B19F9A-DDDD-4F3D-B46B-BDC6BB941AB5}" destId="{02D6B4C8-5009-4935-AAD5-F9A4E94C2578}" srcOrd="4" destOrd="0" parTransId="{9796F6A7-496D-4029-B464-A76C90F47FBB}" sibTransId="{D900E1EB-73FC-4984-B9F1-E2F59E88472E}"/>
    <dgm:cxn modelId="{71EA64B3-3C1D-4BA6-A0C9-49BA0A3FA8F7}" srcId="{F896DAE0-9ACB-4E3F-BA19-63EF4E6C44E0}" destId="{215B8895-F0E4-41D2-9DDF-9AEFC2154488}" srcOrd="6" destOrd="0" parTransId="{F18FA2B9-24A3-4FE6-84C2-B0FEA00A01E8}" sibTransId="{DBC13460-9D0B-46DB-9606-96188B462F33}"/>
    <dgm:cxn modelId="{6F8EA8B9-82FA-4C39-9F04-D11400FB509C}" type="presOf" srcId="{4E3E94C2-D182-466B-8D5C-0F36BD522887}" destId="{FD0D190F-6EE1-4175-AF09-F45FD702FF5C}" srcOrd="0" destOrd="7" presId="urn:microsoft.com/office/officeart/2005/8/layout/hList2"/>
    <dgm:cxn modelId="{3BEB46BD-B283-45DA-9993-EAD86D9D38C9}" srcId="{C67F0A28-F5B5-47DB-B2B2-6F0E3C9C46B3}" destId="{5C3AD8F8-5932-4A78-8C10-6FADE816ADAD}" srcOrd="9" destOrd="0" parTransId="{89C71965-4324-40F9-9099-FE4A461D9933}" sibTransId="{319A56D3-D7AE-449C-8F45-B1675B53BB50}"/>
    <dgm:cxn modelId="{84B864C0-2874-4106-A3F1-6F0CFBFA33E0}" srcId="{0B035EFF-25DC-45A9-B6D6-1B3C333F9ECD}" destId="{A0B19F9A-DDDD-4F3D-B46B-BDC6BB941AB5}" srcOrd="0" destOrd="0" parTransId="{A82E502A-C952-4A16-B7E9-162FE564382D}" sibTransId="{549DEB44-A4AF-4192-B1A8-E08CEC923E2E}"/>
    <dgm:cxn modelId="{D001A9C1-AB40-4AF9-8956-E68634BF3FDD}" srcId="{C67F0A28-F5B5-47DB-B2B2-6F0E3C9C46B3}" destId="{7B54EE05-4417-4977-ABAE-F519212DBF65}" srcOrd="1" destOrd="0" parTransId="{7DB04350-FC6D-4290-B019-12E24B5D5CE8}" sibTransId="{9E57D760-D51E-46D5-B5B3-F81ECB8DB1D4}"/>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9" presId="urn:microsoft.com/office/officeart/2005/8/layout/hList2"/>
    <dgm:cxn modelId="{97B95DC7-A742-4979-AA1D-28855E540F8D}" srcId="{C67F0A28-F5B5-47DB-B2B2-6F0E3C9C46B3}" destId="{F5CDD884-D076-4DEA-BA62-F01A17D85EC0}" srcOrd="2" destOrd="0" parTransId="{00461FD6-7125-47FF-9031-B6C4C89FF6F3}" sibTransId="{BEE68A29-EFB2-40C8-B086-C729BC309FA7}"/>
    <dgm:cxn modelId="{175B1EC8-B0CF-4DEA-9081-EB8567F3CB50}" srcId="{A0B19F9A-DDDD-4F3D-B46B-BDC6BB941AB5}" destId="{0D89D9D7-2856-4FDE-8714-5931A50F8B31}" srcOrd="0" destOrd="0" parTransId="{36202C7C-D5C7-4E54-B2AF-10803DFAB6FF}" sibTransId="{AE3B1524-5F85-45F0-9A6E-69C52ABE5098}"/>
    <dgm:cxn modelId="{5DC5DBCA-B884-4946-B520-DFE1D8D3C91B}" type="presOf" srcId="{7B54EE05-4417-4977-ABAE-F519212DBF65}" destId="{FD0D190F-6EE1-4175-AF09-F45FD702FF5C}" srcOrd="0" destOrd="1" presId="urn:microsoft.com/office/officeart/2005/8/layout/hList2"/>
    <dgm:cxn modelId="{ECA858D3-1626-4183-A6B5-F9055208698F}" type="presOf" srcId="{FCDF2747-E848-47E6-962B-EC8663B85898}" destId="{FD0D190F-6EE1-4175-AF09-F45FD702FF5C}" srcOrd="0" destOrd="0" presId="urn:microsoft.com/office/officeart/2005/8/layout/hList2"/>
    <dgm:cxn modelId="{76227FD5-F28C-473F-87CC-2A9B92597F72}" type="presOf" srcId="{DD5B0DB2-5E14-4B6D-B2D2-76AE0D657B37}" destId="{FD0D190F-6EE1-4175-AF09-F45FD702FF5C}" srcOrd="0" destOrd="4" presId="urn:microsoft.com/office/officeart/2005/8/layout/hList2"/>
    <dgm:cxn modelId="{37F7AEE6-7AB4-4741-835C-77E66E597611}" type="presOf" srcId="{5BC12EBE-DE6A-40F5-8961-5900DB97E54C}" destId="{E5AE0477-CC66-471E-9131-872D5A86E661}" srcOrd="0" destOrd="3" presId="urn:microsoft.com/office/officeart/2005/8/layout/hList2"/>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32C2F9ED-FE2D-48F1-9A4D-9D9D236DAEFA}" type="presOf" srcId="{C67F0A28-F5B5-47DB-B2B2-6F0E3C9C46B3}" destId="{DB011482-0B6A-4BC9-B68E-A014D6C19B6F}" srcOrd="0" destOrd="0" presId="urn:microsoft.com/office/officeart/2005/8/layout/hList2"/>
    <dgm:cxn modelId="{AC281EEE-80D8-4B58-B341-6BC0F2A18BB8}" srcId="{C67F0A28-F5B5-47DB-B2B2-6F0E3C9C46B3}" destId="{4E3E94C2-D182-466B-8D5C-0F36BD522887}" srcOrd="7" destOrd="0" parTransId="{E790C572-6266-4825-9506-C6C04B099311}" sibTransId="{7E6A14C9-169C-4AE6-AE63-A1A989CEBF73}"/>
    <dgm:cxn modelId="{1450D2F2-6553-450C-8400-41E31BD23CD6}" type="presOf" srcId="{0B035EFF-25DC-45A9-B6D6-1B3C333F9ECD}" destId="{5EBD580D-98CD-43A1-8140-8AABC6DBF28B}" srcOrd="0" destOrd="0" presId="urn:microsoft.com/office/officeart/2005/8/layout/hList2"/>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3" destOrd="0" presId="urn:microsoft.com/office/officeart/2005/8/layout/hList2"/>
    <dgm:cxn modelId="{3C608E52-C0E8-4E7E-895D-8D15C2884E70}" type="presParOf" srcId="{5EBD580D-98CD-43A1-8140-8AABC6DBF28B}" destId="{783338AF-FC81-4FE7-9753-A54105494AAD}" srcOrd="4"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marL="114300" algn="ctr">
            <a:buNone/>
          </a:pPr>
          <a:r>
            <a:rPr lang="lv-LV" sz="1500" b="1" dirty="0"/>
            <a:t>3.1.10.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21FA83E0-1E6E-4F67-B6AF-D22E6C7220A2}">
      <dgm:prSet custT="1"/>
      <dgm:spPr/>
      <dgm:t>
        <a:bodyPr/>
        <a:lstStyle/>
        <a:p>
          <a:pPr marL="114300"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02D6B4C8-5009-4935-AAD5-F9A4E94C2578}">
      <dgm:prSet custT="1"/>
      <dgm:spPr/>
      <dgm:t>
        <a:bodyPr/>
        <a:lstStyle/>
        <a:p>
          <a:pPr marL="114300" algn="ctr">
            <a:buNone/>
          </a:pPr>
          <a:endParaRPr lang="lv-LV" sz="1500" b="1" dirty="0"/>
        </a:p>
      </dgm:t>
    </dgm:pt>
    <dgm:pt modelId="{9796F6A7-496D-4029-B464-A76C90F47FBB}" type="parTrans" cxnId="{66BCC3B2-943D-4534-9479-EE662E449989}">
      <dgm:prSet/>
      <dgm:spPr/>
      <dgm:t>
        <a:bodyPr/>
        <a:lstStyle/>
        <a:p>
          <a:endParaRPr lang="lv-LV"/>
        </a:p>
      </dgm:t>
    </dgm:pt>
    <dgm:pt modelId="{D900E1EB-73FC-4984-B9F1-E2F59E88472E}" type="sibTrans" cxnId="{66BCC3B2-943D-4534-9479-EE662E449989}">
      <dgm:prSet/>
      <dgm:spPr/>
      <dgm:t>
        <a:bodyPr/>
        <a:lstStyle/>
        <a:p>
          <a:endParaRPr lang="lv-LV"/>
        </a:p>
      </dgm:t>
    </dgm:pt>
    <dgm:pt modelId="{5BC12EBE-DE6A-40F5-8961-5900DB97E54C}">
      <dgm:prSet custT="1"/>
      <dgm:spPr/>
      <dgm:t>
        <a:bodyPr/>
        <a:lstStyle/>
        <a:p>
          <a:pPr marL="114300" algn="ctr">
            <a:buNone/>
          </a:pPr>
          <a:endParaRPr lang="lv-LV" sz="1500" b="1" dirty="0"/>
        </a:p>
      </dgm:t>
    </dgm:pt>
    <dgm:pt modelId="{1B414C50-CAE4-49F1-8300-DDB766CE71F9}" type="parTrans" cxnId="{2A73F80A-F183-4A92-8073-776381EA809C}">
      <dgm:prSet/>
      <dgm:spPr/>
      <dgm:t>
        <a:bodyPr/>
        <a:lstStyle/>
        <a:p>
          <a:endParaRPr lang="lv-LV"/>
        </a:p>
      </dgm:t>
    </dgm:pt>
    <dgm:pt modelId="{7F78D5B4-AE95-4D38-A6C7-C970682A3BD8}" type="sibTrans" cxnId="{2A73F80A-F183-4A92-8073-776381EA809C}">
      <dgm:prSet/>
      <dgm:spPr/>
      <dgm:t>
        <a:bodyPr/>
        <a:lstStyle/>
        <a:p>
          <a:endParaRPr lang="lv-LV"/>
        </a:p>
      </dgm:t>
    </dgm:pt>
    <dgm:pt modelId="{C2340C66-9E57-4D03-B409-4FDD1319FD4A}">
      <dgm:prSet phldrT="[Teksts]" custT="1"/>
      <dgm:spPr/>
      <dgm:t>
        <a:bodyPr/>
        <a:lstStyle/>
        <a:p>
          <a:pPr marL="114300" algn="ctr">
            <a:buNone/>
          </a:pPr>
          <a:endParaRPr lang="lv-LV" sz="1800" b="1" dirty="0"/>
        </a:p>
      </dgm:t>
    </dgm:pt>
    <dgm:pt modelId="{C8111C58-B1B5-4798-92FE-2EA2D939219B}" type="parTrans" cxnId="{1F106102-F44B-400D-9B1F-118AF9E70586}">
      <dgm:prSet/>
      <dgm:spPr/>
      <dgm:t>
        <a:bodyPr/>
        <a:lstStyle/>
        <a:p>
          <a:endParaRPr lang="lv-LV"/>
        </a:p>
      </dgm:t>
    </dgm:pt>
    <dgm:pt modelId="{7F098EF6-FAF5-43C2-87CE-4684A0F6D855}" type="sibTrans" cxnId="{1F106102-F44B-400D-9B1F-118AF9E70586}">
      <dgm:prSet/>
      <dgm:spPr/>
      <dgm:t>
        <a:bodyPr/>
        <a:lstStyle/>
        <a:p>
          <a:endParaRPr lang="lv-LV"/>
        </a:p>
      </dgm:t>
    </dgm:pt>
    <dgm:pt modelId="{21338975-3CE1-421B-9F22-57F96F5BCA4B}">
      <dgm:prSet phldrT="[Teksts]" custT="1"/>
      <dgm:spPr/>
      <dgm:t>
        <a:bodyPr/>
        <a:lstStyle/>
        <a:p>
          <a:pPr marL="114300" algn="ctr">
            <a:buNone/>
          </a:pPr>
          <a:r>
            <a:rPr lang="lv-LV" sz="1800" b="0" dirty="0"/>
            <a:t>Pieteikuma iesniedzējs plāno bezmaksas latviešu valodas mācības </a:t>
          </a:r>
          <a:r>
            <a:rPr lang="lv-LV" sz="1800" b="1" dirty="0"/>
            <a:t>vismaz 120 stundu </a:t>
          </a:r>
          <a:r>
            <a:rPr lang="lv-LV" sz="1800" b="0" dirty="0"/>
            <a:t>apjomā </a:t>
          </a:r>
          <a:r>
            <a:rPr lang="lv-LV" sz="1800" b="1" dirty="0"/>
            <a:t>A1</a:t>
          </a:r>
          <a:r>
            <a:rPr lang="lv-LV" sz="1800" b="0" dirty="0"/>
            <a:t> latviešu valodas prasmes līmenī.</a:t>
          </a:r>
        </a:p>
      </dgm:t>
    </dgm:pt>
    <dgm:pt modelId="{990A3E48-4EBD-4BFA-9E62-B95270CC6174}" type="sibTrans" cxnId="{F4946760-7CD3-42F7-88DB-A740B19363E5}">
      <dgm:prSet/>
      <dgm:spPr/>
      <dgm:t>
        <a:bodyPr/>
        <a:lstStyle/>
        <a:p>
          <a:endParaRPr lang="lv-LV"/>
        </a:p>
      </dgm:t>
    </dgm:pt>
    <dgm:pt modelId="{C367C9C6-48A1-4ABF-A189-2F20358BC080}" type="parTrans" cxnId="{F4946760-7CD3-42F7-88DB-A740B19363E5}">
      <dgm:prSet/>
      <dgm:spPr/>
      <dgm:t>
        <a:bodyPr/>
        <a:lstStyle/>
        <a:p>
          <a:endParaRPr lang="lv-LV"/>
        </a:p>
      </dgm:t>
    </dgm:pt>
    <dgm:pt modelId="{F896DAE0-9ACB-4E3F-BA19-63EF4E6C44E0}">
      <dgm:prSet phldrT="[Teksts]"/>
      <dgm:spPr/>
      <dgm:t>
        <a:bodyPr/>
        <a:lstStyle/>
        <a:p>
          <a:r>
            <a:rPr lang="lv-LV" dirty="0"/>
            <a:t> </a:t>
          </a:r>
        </a:p>
      </dgm:t>
    </dgm:pt>
    <dgm:pt modelId="{46397F09-BA3A-478F-BB92-E31C40FEED2D}" type="sibTrans" cxnId="{F05D5A1E-BE7E-47A3-9FB9-1ED5982B584B}">
      <dgm:prSet/>
      <dgm:spPr/>
      <dgm:t>
        <a:bodyPr/>
        <a:lstStyle/>
        <a:p>
          <a:endParaRPr lang="lv-LV"/>
        </a:p>
      </dgm:t>
    </dgm:pt>
    <dgm:pt modelId="{00F059AB-9587-4A8A-B6D9-31C5E29393F7}" type="parTrans" cxnId="{F05D5A1E-BE7E-47A3-9FB9-1ED5982B584B}">
      <dgm:prSet/>
      <dgm:spPr/>
      <dgm:t>
        <a:bodyPr/>
        <a:lstStyle/>
        <a:p>
          <a:endParaRPr lang="lv-LV"/>
        </a:p>
      </dgm:t>
    </dgm:pt>
    <dgm:pt modelId="{FA49F8E2-AC56-4E14-8B68-42BBE0CB8C62}">
      <dgm:prSet phldrT="[Teksts]" custT="1"/>
      <dgm:spPr/>
      <dgm:t>
        <a:bodyPr/>
        <a:lstStyle/>
        <a:p>
          <a:pPr algn="ctr">
            <a:spcAft>
              <a:spcPct val="15000"/>
            </a:spcAft>
            <a:buNone/>
          </a:pPr>
          <a:endParaRPr lang="lv-LV" sz="1500" b="1" dirty="0"/>
        </a:p>
      </dgm:t>
    </dgm:pt>
    <dgm:pt modelId="{6CEB2306-4126-46AD-8841-4B7800EF4F2D}" type="sibTrans" cxnId="{C4EA3BC3-6188-4275-A7CE-6E68146BB85E}">
      <dgm:prSet/>
      <dgm:spPr/>
      <dgm:t>
        <a:bodyPr/>
        <a:lstStyle/>
        <a:p>
          <a:endParaRPr lang="lv-LV"/>
        </a:p>
      </dgm:t>
    </dgm:pt>
    <dgm:pt modelId="{99CAD2CD-8D69-453B-9F3C-01BBC17731DD}" type="parTrans" cxnId="{C4EA3BC3-6188-4275-A7CE-6E68146BB85E}">
      <dgm:prSet/>
      <dgm:spPr/>
      <dgm:t>
        <a:bodyPr/>
        <a:lstStyle/>
        <a:p>
          <a:endParaRPr lang="lv-LV"/>
        </a:p>
      </dgm:t>
    </dgm:pt>
    <dgm:pt modelId="{E6CE0849-B334-46FE-A4D9-82A902A96548}">
      <dgm:prSet custT="1"/>
      <dgm:spPr/>
      <dgm:t>
        <a:bodyPr/>
        <a:lstStyle/>
        <a:p>
          <a:pPr algn="ctr">
            <a:spcAft>
              <a:spcPct val="15000"/>
            </a:spcAft>
            <a:buNone/>
          </a:pPr>
          <a:endParaRPr lang="lv-LV" sz="1800" b="0" dirty="0"/>
        </a:p>
      </dgm:t>
    </dgm:pt>
    <dgm:pt modelId="{551891D7-CF2B-49C3-8CF0-7016E5E50F69}" type="sibTrans" cxnId="{A854DA9C-C324-4236-9B96-D31D08EBBC15}">
      <dgm:prSet/>
      <dgm:spPr/>
      <dgm:t>
        <a:bodyPr/>
        <a:lstStyle/>
        <a:p>
          <a:endParaRPr lang="lv-LV"/>
        </a:p>
      </dgm:t>
    </dgm:pt>
    <dgm:pt modelId="{423954EB-76AB-4B30-AD6F-E6FAC9777881}" type="parTrans" cxnId="{A854DA9C-C324-4236-9B96-D31D08EBBC15}">
      <dgm:prSet/>
      <dgm:spPr/>
      <dgm:t>
        <a:bodyPr/>
        <a:lstStyle/>
        <a:p>
          <a:endParaRPr lang="lv-LV"/>
        </a:p>
      </dgm:t>
    </dgm:pt>
    <dgm:pt modelId="{8BA8787F-A3D5-4996-AF6B-20127920FCC8}">
      <dgm:prSet custT="1"/>
      <dgm:spPr/>
      <dgm:t>
        <a:bodyPr/>
        <a:lstStyle/>
        <a:p>
          <a:pPr algn="ctr">
            <a:spcAft>
              <a:spcPct val="15000"/>
            </a:spcAft>
            <a:buNone/>
          </a:pPr>
          <a:endParaRPr lang="lv-LV" sz="1500" b="1" dirty="0"/>
        </a:p>
      </dgm:t>
    </dgm:pt>
    <dgm:pt modelId="{F0C3FCE1-3BF7-44B9-9F0F-928FEFB831F1}" type="sibTrans" cxnId="{984D2373-4CD6-446A-B8F0-423F70849134}">
      <dgm:prSet/>
      <dgm:spPr/>
      <dgm:t>
        <a:bodyPr/>
        <a:lstStyle/>
        <a:p>
          <a:endParaRPr lang="lv-LV"/>
        </a:p>
      </dgm:t>
    </dgm:pt>
    <dgm:pt modelId="{04017A33-472D-4260-9496-E5964898A2A7}" type="parTrans" cxnId="{984D2373-4CD6-446A-B8F0-423F70849134}">
      <dgm:prSet/>
      <dgm:spPr/>
      <dgm:t>
        <a:bodyPr/>
        <a:lstStyle/>
        <a:p>
          <a:endParaRPr lang="lv-LV"/>
        </a:p>
      </dgm:t>
    </dgm:pt>
    <dgm:pt modelId="{C401F15B-E4B9-47A0-9C5C-085521F95C65}">
      <dgm:prSet custT="1"/>
      <dgm:spPr/>
      <dgm:t>
        <a:bodyPr/>
        <a:lstStyle/>
        <a:p>
          <a:pPr algn="ctr">
            <a:spcAft>
              <a:spcPct val="15000"/>
            </a:spcAft>
            <a:buNone/>
          </a:pPr>
          <a:endParaRPr lang="lv-LV" sz="1500" b="1" dirty="0"/>
        </a:p>
      </dgm:t>
    </dgm:pt>
    <dgm:pt modelId="{F5296BC1-49C3-4601-AD3F-77007BB3BA56}" type="sibTrans" cxnId="{E5CE144D-7C9B-4886-9094-958F7F235452}">
      <dgm:prSet/>
      <dgm:spPr/>
      <dgm:t>
        <a:bodyPr/>
        <a:lstStyle/>
        <a:p>
          <a:endParaRPr lang="lv-LV"/>
        </a:p>
      </dgm:t>
    </dgm:pt>
    <dgm:pt modelId="{0AEB4EFB-19AE-413C-80F5-D3CAB0E02591}" type="parTrans" cxnId="{E5CE144D-7C9B-4886-9094-958F7F235452}">
      <dgm:prSet/>
      <dgm:spPr/>
      <dgm:t>
        <a:bodyPr/>
        <a:lstStyle/>
        <a:p>
          <a:endParaRPr lang="lv-LV"/>
        </a:p>
      </dgm:t>
    </dgm:pt>
    <dgm:pt modelId="{61BD6B6D-EEE2-4993-8984-FDDB17A71902}">
      <dgm:prSet custT="1"/>
      <dgm:spPr/>
      <dgm:t>
        <a:bodyPr/>
        <a:lstStyle/>
        <a:p>
          <a:pPr algn="ctr">
            <a:spcAft>
              <a:spcPct val="15000"/>
            </a:spcAft>
            <a:buNone/>
          </a:pPr>
          <a:endParaRPr lang="lv-LV" sz="1500" b="1" dirty="0"/>
        </a:p>
      </dgm:t>
    </dgm:pt>
    <dgm:pt modelId="{CFD4971E-70AE-4C62-B60B-7BB38DFD9DED}" type="sibTrans" cxnId="{A4704DAC-5C59-4968-8155-849A3479055F}">
      <dgm:prSet/>
      <dgm:spPr/>
      <dgm:t>
        <a:bodyPr/>
        <a:lstStyle/>
        <a:p>
          <a:endParaRPr lang="lv-LV"/>
        </a:p>
      </dgm:t>
    </dgm:pt>
    <dgm:pt modelId="{08ACD0EF-8BCC-4D9E-8937-6A18ACD298E3}" type="parTrans" cxnId="{A4704DAC-5C59-4968-8155-849A3479055F}">
      <dgm:prSet/>
      <dgm:spPr/>
      <dgm:t>
        <a:bodyPr/>
        <a:lstStyle/>
        <a:p>
          <a:endParaRPr lang="lv-LV"/>
        </a:p>
      </dgm:t>
    </dgm:pt>
    <dgm:pt modelId="{215B8895-F0E4-41D2-9DDF-9AEFC2154488}">
      <dgm:prSet custT="1"/>
      <dgm:spPr/>
      <dgm:t>
        <a:bodyPr/>
        <a:lstStyle/>
        <a:p>
          <a:pPr algn="ctr">
            <a:spcAft>
              <a:spcPct val="15000"/>
            </a:spcAft>
            <a:buNone/>
          </a:pPr>
          <a:endParaRPr lang="lv-LV" sz="1500" b="1" dirty="0"/>
        </a:p>
      </dgm:t>
    </dgm:pt>
    <dgm:pt modelId="{DBC13460-9D0B-46DB-9606-96188B462F33}" type="sibTrans" cxnId="{71EA64B3-3C1D-4BA6-A0C9-49BA0A3FA8F7}">
      <dgm:prSet/>
      <dgm:spPr/>
      <dgm:t>
        <a:bodyPr/>
        <a:lstStyle/>
        <a:p>
          <a:endParaRPr lang="lv-LV"/>
        </a:p>
      </dgm:t>
    </dgm:pt>
    <dgm:pt modelId="{F18FA2B9-24A3-4FE6-84C2-B0FEA00A01E8}" type="parTrans" cxnId="{71EA64B3-3C1D-4BA6-A0C9-49BA0A3FA8F7}">
      <dgm:prSet/>
      <dgm:spPr/>
      <dgm:t>
        <a:bodyPr/>
        <a:lstStyle/>
        <a:p>
          <a:endParaRPr lang="lv-LV"/>
        </a:p>
      </dgm:t>
    </dgm:pt>
    <dgm:pt modelId="{C67F0A28-F5B5-47DB-B2B2-6F0E3C9C46B3}">
      <dgm:prSet phldrT="[Teksts]"/>
      <dgm:spPr/>
      <dgm:t>
        <a:bodyPr/>
        <a:lstStyle/>
        <a:p>
          <a:r>
            <a:rPr lang="lv-LV" dirty="0"/>
            <a:t> </a:t>
          </a:r>
        </a:p>
      </dgm:t>
    </dgm:pt>
    <dgm:pt modelId="{DF3BB91F-DF39-451A-B680-B2932A513FE2}" type="sibTrans" cxnId="{1CFD553E-DC6A-451C-B8AD-8912A65F246F}">
      <dgm:prSet/>
      <dgm:spPr/>
      <dgm:t>
        <a:bodyPr/>
        <a:lstStyle/>
        <a:p>
          <a:endParaRPr lang="lv-LV"/>
        </a:p>
      </dgm:t>
    </dgm:pt>
    <dgm:pt modelId="{12641C34-6F9E-4F58-ABDB-5C0E47489335}" type="parTrans" cxnId="{1CFD553E-DC6A-451C-B8AD-8912A65F246F}">
      <dgm:prSet/>
      <dgm:spPr/>
      <dgm:t>
        <a:bodyPr/>
        <a:lstStyle/>
        <a:p>
          <a:endParaRPr lang="lv-LV"/>
        </a:p>
      </dgm:t>
    </dgm:pt>
    <dgm:pt modelId="{FCDF2747-E848-47E6-962B-EC8663B85898}">
      <dgm:prSet phldrT="[Teksts]" custT="1"/>
      <dgm:spPr/>
      <dgm:t>
        <a:bodyPr/>
        <a:lstStyle/>
        <a:p>
          <a:pPr algn="ctr">
            <a:buNone/>
          </a:pPr>
          <a:r>
            <a:rPr lang="lv-LV" sz="1500" b="1" dirty="0"/>
            <a:t>1.9. </a:t>
          </a:r>
        </a:p>
      </dgm:t>
    </dgm:pt>
    <dgm:pt modelId="{41F0E122-DC10-45EE-BBB9-B5F3B1BD3026}" type="sibTrans" cxnId="{4003BE94-5830-4286-A148-9928E5E6D857}">
      <dgm:prSet/>
      <dgm:spPr/>
      <dgm:t>
        <a:bodyPr/>
        <a:lstStyle/>
        <a:p>
          <a:endParaRPr lang="lv-LV"/>
        </a:p>
      </dgm:t>
    </dgm:pt>
    <dgm:pt modelId="{4F1556EA-DC42-42D5-8858-7E2148BA03CA}" type="parTrans" cxnId="{4003BE94-5830-4286-A148-9928E5E6D857}">
      <dgm:prSet/>
      <dgm:spPr/>
      <dgm:t>
        <a:bodyPr/>
        <a:lstStyle/>
        <a:p>
          <a:endParaRPr lang="lv-LV"/>
        </a:p>
      </dgm:t>
    </dgm:pt>
    <dgm:pt modelId="{7B54EE05-4417-4977-ABAE-F519212DBF65}">
      <dgm:prSet custT="1"/>
      <dgm:spPr/>
      <dgm:t>
        <a:bodyPr/>
        <a:lstStyle/>
        <a:p>
          <a:pPr algn="ctr">
            <a:buNone/>
          </a:pPr>
          <a:endParaRPr lang="lv-LV" sz="1500" b="1" dirty="0"/>
        </a:p>
      </dgm:t>
    </dgm:pt>
    <dgm:pt modelId="{9E57D760-D51E-46D5-B5B3-F81ECB8DB1D4}" type="sibTrans" cxnId="{D001A9C1-AB40-4AF9-8956-E68634BF3FDD}">
      <dgm:prSet/>
      <dgm:spPr/>
      <dgm:t>
        <a:bodyPr/>
        <a:lstStyle/>
        <a:p>
          <a:endParaRPr lang="lv-LV"/>
        </a:p>
      </dgm:t>
    </dgm:pt>
    <dgm:pt modelId="{7DB04350-FC6D-4290-B019-12E24B5D5CE8}" type="parTrans" cxnId="{D001A9C1-AB40-4AF9-8956-E68634BF3FDD}">
      <dgm:prSet/>
      <dgm:spPr/>
      <dgm:t>
        <a:bodyPr/>
        <a:lstStyle/>
        <a:p>
          <a:endParaRPr lang="lv-LV"/>
        </a:p>
      </dgm:t>
    </dgm:pt>
    <dgm:pt modelId="{F5CDD884-D076-4DEA-BA62-F01A17D85EC0}">
      <dgm:prSet custT="1"/>
      <dgm:spPr/>
      <dgm:t>
        <a:bodyPr/>
        <a:lstStyle/>
        <a:p>
          <a:pPr algn="ctr">
            <a:buNone/>
          </a:pPr>
          <a:r>
            <a:rPr lang="lv-LV" sz="1800" b="0" dirty="0"/>
            <a:t>Programmas ietvaros latviešu valodas mācību </a:t>
          </a:r>
          <a:r>
            <a:rPr lang="lv-LV" sz="1800" b="1" dirty="0"/>
            <a:t>vidējās kursa izmaksas vienai personai ir 413,43 </a:t>
          </a:r>
          <a:r>
            <a:rPr lang="lv-LV" sz="1800" b="1" i="1" dirty="0" err="1"/>
            <a:t>euro</a:t>
          </a:r>
          <a:r>
            <a:rPr lang="lv-LV" sz="1800" b="1" dirty="0"/>
            <a:t>. </a:t>
          </a:r>
        </a:p>
      </dgm:t>
    </dgm:pt>
    <dgm:pt modelId="{BEE68A29-EFB2-40C8-B086-C729BC309FA7}" type="sibTrans" cxnId="{97B95DC7-A742-4979-AA1D-28855E540F8D}">
      <dgm:prSet/>
      <dgm:spPr/>
      <dgm:t>
        <a:bodyPr/>
        <a:lstStyle/>
        <a:p>
          <a:endParaRPr lang="lv-LV"/>
        </a:p>
      </dgm:t>
    </dgm:pt>
    <dgm:pt modelId="{00461FD6-7125-47FF-9031-B6C4C89FF6F3}" type="parTrans" cxnId="{97B95DC7-A742-4979-AA1D-28855E540F8D}">
      <dgm:prSet/>
      <dgm:spPr/>
      <dgm:t>
        <a:bodyPr/>
        <a:lstStyle/>
        <a:p>
          <a:endParaRPr lang="lv-LV"/>
        </a:p>
      </dgm:t>
    </dgm:pt>
    <dgm:pt modelId="{B19D32D9-30BE-48B9-AD5B-0E43FB1298FC}">
      <dgm:prSet custT="1"/>
      <dgm:spPr/>
      <dgm:t>
        <a:bodyPr/>
        <a:lstStyle/>
        <a:p>
          <a:pPr algn="ctr">
            <a:buNone/>
          </a:pPr>
          <a:endParaRPr lang="lv-LV" sz="1500" b="0" dirty="0"/>
        </a:p>
      </dgm:t>
    </dgm:pt>
    <dgm:pt modelId="{357ED288-51D1-4C96-AFAD-D6291B47CEF3}" type="sibTrans" cxnId="{109C4978-6EB0-4315-A631-7A5096DE3258}">
      <dgm:prSet/>
      <dgm:spPr/>
      <dgm:t>
        <a:bodyPr/>
        <a:lstStyle/>
        <a:p>
          <a:endParaRPr lang="lv-LV"/>
        </a:p>
      </dgm:t>
    </dgm:pt>
    <dgm:pt modelId="{30C071D1-044B-44BF-981C-DD1C40213022}" type="parTrans" cxnId="{109C4978-6EB0-4315-A631-7A5096DE3258}">
      <dgm:prSet/>
      <dgm:spPr/>
      <dgm:t>
        <a:bodyPr/>
        <a:lstStyle/>
        <a:p>
          <a:endParaRPr lang="lv-LV"/>
        </a:p>
      </dgm:t>
    </dgm:pt>
    <dgm:pt modelId="{7A001C04-6943-40B3-8135-53EBE51E4035}">
      <dgm:prSet custT="1"/>
      <dgm:spPr/>
      <dgm:t>
        <a:bodyPr/>
        <a:lstStyle/>
        <a:p>
          <a:pPr algn="ctr">
            <a:buNone/>
          </a:pPr>
          <a:endParaRPr lang="lv-LV" sz="1500" b="1" dirty="0"/>
        </a:p>
      </dgm:t>
    </dgm:pt>
    <dgm:pt modelId="{395A1FDB-8871-4BFD-A906-92EE66DB1E85}" type="sibTrans" cxnId="{6BA1A70B-1037-4D01-90E2-722D36ED3EE3}">
      <dgm:prSet/>
      <dgm:spPr/>
      <dgm:t>
        <a:bodyPr/>
        <a:lstStyle/>
        <a:p>
          <a:endParaRPr lang="lv-LV"/>
        </a:p>
      </dgm:t>
    </dgm:pt>
    <dgm:pt modelId="{E7FBAC2B-7D58-4F4C-8415-F3B9E63460CB}" type="parTrans" cxnId="{6BA1A70B-1037-4D01-90E2-722D36ED3EE3}">
      <dgm:prSet/>
      <dgm:spPr/>
      <dgm:t>
        <a:bodyPr/>
        <a:lstStyle/>
        <a:p>
          <a:endParaRPr lang="lv-LV"/>
        </a:p>
      </dgm:t>
    </dgm:pt>
    <dgm:pt modelId="{4E3E94C2-D182-466B-8D5C-0F36BD522887}">
      <dgm:prSet custT="1"/>
      <dgm:spPr/>
      <dgm:t>
        <a:bodyPr/>
        <a:lstStyle/>
        <a:p>
          <a:pPr algn="ctr">
            <a:buNone/>
          </a:pPr>
          <a:endParaRPr lang="lv-LV" sz="1500" b="1" dirty="0"/>
        </a:p>
      </dgm:t>
    </dgm:pt>
    <dgm:pt modelId="{7E6A14C9-169C-4AE6-AE63-A1A989CEBF73}" type="sibTrans" cxnId="{AC281EEE-80D8-4B58-B341-6BC0F2A18BB8}">
      <dgm:prSet/>
      <dgm:spPr/>
      <dgm:t>
        <a:bodyPr/>
        <a:lstStyle/>
        <a:p>
          <a:endParaRPr lang="lv-LV"/>
        </a:p>
      </dgm:t>
    </dgm:pt>
    <dgm:pt modelId="{E790C572-6266-4825-9506-C6C04B099311}" type="parTrans" cxnId="{AC281EEE-80D8-4B58-B341-6BC0F2A18BB8}">
      <dgm:prSet/>
      <dgm:spPr/>
      <dgm:t>
        <a:bodyPr/>
        <a:lstStyle/>
        <a:p>
          <a:endParaRPr lang="lv-LV"/>
        </a:p>
      </dgm:t>
    </dgm:pt>
    <dgm:pt modelId="{C7769C4D-4FEC-41D6-8012-C4F0546B1FD8}">
      <dgm:prSet custT="1"/>
      <dgm:spPr/>
      <dgm:t>
        <a:bodyPr/>
        <a:lstStyle/>
        <a:p>
          <a:pPr algn="ctr">
            <a:buNone/>
          </a:pPr>
          <a:endParaRPr lang="lv-LV" sz="1500" b="1" dirty="0"/>
        </a:p>
      </dgm:t>
    </dgm:pt>
    <dgm:pt modelId="{6D61495D-95B6-491A-8199-D9D18FB1FD00}" type="sibTrans" cxnId="{05C5F49B-D242-4910-AAF5-D78A3F6B9A32}">
      <dgm:prSet/>
      <dgm:spPr/>
      <dgm:t>
        <a:bodyPr/>
        <a:lstStyle/>
        <a:p>
          <a:endParaRPr lang="lv-LV"/>
        </a:p>
      </dgm:t>
    </dgm:pt>
    <dgm:pt modelId="{07D6F170-0BD3-44B0-A2D9-5D436DEBA15B}" type="parTrans" cxnId="{05C5F49B-D242-4910-AAF5-D78A3F6B9A32}">
      <dgm:prSet/>
      <dgm:spPr/>
      <dgm:t>
        <a:bodyPr/>
        <a:lstStyle/>
        <a:p>
          <a:endParaRPr lang="lv-LV"/>
        </a:p>
      </dgm:t>
    </dgm:pt>
    <dgm:pt modelId="{5C3AD8F8-5932-4A78-8C10-6FADE816ADAD}">
      <dgm:prSet custT="1"/>
      <dgm:spPr/>
      <dgm:t>
        <a:bodyPr/>
        <a:lstStyle/>
        <a:p>
          <a:pPr algn="ctr">
            <a:buNone/>
          </a:pPr>
          <a:endParaRPr lang="lv-LV" sz="1500" b="0" dirty="0"/>
        </a:p>
      </dgm:t>
    </dgm:pt>
    <dgm:pt modelId="{319A56D3-D7AE-449C-8F45-B1675B53BB50}" type="sibTrans" cxnId="{3BEB46BD-B283-45DA-9993-EAD86D9D38C9}">
      <dgm:prSet/>
      <dgm:spPr/>
      <dgm:t>
        <a:bodyPr/>
        <a:lstStyle/>
        <a:p>
          <a:endParaRPr lang="lv-LV"/>
        </a:p>
      </dgm:t>
    </dgm:pt>
    <dgm:pt modelId="{89C71965-4324-40F9-9099-FE4A461D9933}" type="parTrans" cxnId="{3BEB46BD-B283-45DA-9993-EAD86D9D38C9}">
      <dgm:prSet/>
      <dgm:spPr/>
      <dgm:t>
        <a:bodyPr/>
        <a:lstStyle/>
        <a:p>
          <a:endParaRPr lang="lv-LV"/>
        </a:p>
      </dgm:t>
    </dgm:pt>
    <dgm:pt modelId="{887BFAC6-8FE2-4C07-A5A5-725B21261FD6}">
      <dgm:prSet custT="1"/>
      <dgm:spPr/>
      <dgm:t>
        <a:bodyPr/>
        <a:lstStyle/>
        <a:p>
          <a:pPr algn="ctr">
            <a:spcAft>
              <a:spcPct val="15000"/>
            </a:spcAft>
            <a:buNone/>
          </a:pPr>
          <a:r>
            <a:rPr lang="lv-LV" sz="1800" b="0" dirty="0"/>
            <a:t>Izmantoto mācību metožu piemērotība noteiktajai mērķa grupai.</a:t>
          </a:r>
          <a:endParaRPr lang="lv-LV" sz="1500" b="1" dirty="0"/>
        </a:p>
      </dgm:t>
    </dgm:pt>
    <dgm:pt modelId="{826D820C-484A-4E8D-A9CA-5A6CDF3D2440}" type="sibTrans" cxnId="{3C3A1E1C-4010-4B15-BFCF-AF9DC240FD16}">
      <dgm:prSet/>
      <dgm:spPr/>
      <dgm:t>
        <a:bodyPr/>
        <a:lstStyle/>
        <a:p>
          <a:endParaRPr lang="lv-LV"/>
        </a:p>
      </dgm:t>
    </dgm:pt>
    <dgm:pt modelId="{349FEAF7-AD4D-40BB-B79F-5A5F1C2FB3F7}" type="parTrans" cxnId="{3C3A1E1C-4010-4B15-BFCF-AF9DC240FD16}">
      <dgm:prSet/>
      <dgm:spPr/>
      <dgm:t>
        <a:bodyPr/>
        <a:lstStyle/>
        <a:p>
          <a:endParaRPr lang="lv-LV"/>
        </a:p>
      </dgm:t>
    </dgm:pt>
    <dgm:pt modelId="{FF9E770E-5114-4EE9-A3FD-5E1E0C0CE356}">
      <dgm:prSet custT="1"/>
      <dgm:spPr/>
      <dgm:t>
        <a:bodyPr/>
        <a:lstStyle/>
        <a:p>
          <a:pPr algn="ctr">
            <a:buNone/>
          </a:pPr>
          <a:r>
            <a:rPr lang="lv-LV" sz="1800" b="0" dirty="0"/>
            <a:t>Vienam dalībniekam viena kursa ietvaros pieejamais finansējums nepārsniedz </a:t>
          </a:r>
          <a:r>
            <a:rPr lang="lv-LV" sz="1800" b="1" dirty="0"/>
            <a:t>8 EUR par vienu stundu</a:t>
          </a:r>
          <a:r>
            <a:rPr lang="lv-LV" sz="1800" b="0" dirty="0"/>
            <a:t> (neiekļaujot PVN). </a:t>
          </a:r>
        </a:p>
      </dgm:t>
    </dgm:pt>
    <dgm:pt modelId="{02EBA83B-6C5B-434D-84CD-EB7A2D9FE59C}" type="parTrans" cxnId="{AC452A57-60BB-4F47-A6D7-0B5B121211A0}">
      <dgm:prSet/>
      <dgm:spPr/>
      <dgm:t>
        <a:bodyPr/>
        <a:lstStyle/>
        <a:p>
          <a:endParaRPr lang="lv-LV"/>
        </a:p>
      </dgm:t>
    </dgm:pt>
    <dgm:pt modelId="{7F679364-32A9-4DD8-8AD1-317037407FF3}" type="sibTrans" cxnId="{AC452A57-60BB-4F47-A6D7-0B5B121211A0}">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3" custScaleX="236359" custScaleY="101996" custLinFactNeighborX="6111" custLinFactNeighborY="-9196">
        <dgm:presLayoutVars>
          <dgm:bulletEnabled val="1"/>
        </dgm:presLayoutVars>
      </dgm:prSet>
      <dgm:spPr/>
    </dgm:pt>
    <dgm:pt modelId="{DC5CF198-E08A-46BE-8683-2BE0275B7BEF}" type="pres">
      <dgm:prSet presAssocID="{A0B19F9A-DDDD-4F3D-B46B-BDC6BB941AB5}" presName="parentNode" presStyleLbl="revTx" presStyleIdx="0" presStyleCnt="3">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3" custScaleX="265470" custScaleY="101996" custLinFactNeighborX="6111" custLinFactNeighborY="-9196">
        <dgm:presLayoutVars>
          <dgm:bulletEnabled val="1"/>
        </dgm:presLayoutVars>
      </dgm:prSet>
      <dgm:spPr/>
    </dgm:pt>
    <dgm:pt modelId="{ACED15AF-02A6-4948-A35C-BFBA7F7D8F33}" type="pres">
      <dgm:prSet presAssocID="{F896DAE0-9ACB-4E3F-BA19-63EF4E6C44E0}" presName="parentNode" presStyleLbl="revTx" presStyleIdx="1" presStyleCnt="3">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2" presStyleCnt="3" custScaleX="248130" custScaleY="101996" custLinFactNeighborX="6111" custLinFactNeighborY="-9196">
        <dgm:presLayoutVars>
          <dgm:bulletEnabled val="1"/>
        </dgm:presLayoutVars>
      </dgm:prSet>
      <dgm:spPr/>
    </dgm:pt>
    <dgm:pt modelId="{DB011482-0B6A-4BC9-B68E-A014D6C19B6F}" type="pres">
      <dgm:prSet presAssocID="{C67F0A28-F5B5-47DB-B2B2-6F0E3C9C46B3}" presName="parentNode" presStyleLbl="revTx" presStyleIdx="2" presStyleCnt="3">
        <dgm:presLayoutVars>
          <dgm:chMax val="0"/>
          <dgm:bulletEnabled val="1"/>
        </dgm:presLayoutVars>
      </dgm:prSet>
      <dgm:spPr/>
    </dgm:pt>
  </dgm:ptLst>
  <dgm:cxnLst>
    <dgm:cxn modelId="{1F106102-F44B-400D-9B1F-118AF9E70586}" srcId="{A0B19F9A-DDDD-4F3D-B46B-BDC6BB941AB5}" destId="{C2340C66-9E57-4D03-B409-4FDD1319FD4A}" srcOrd="1" destOrd="0" parTransId="{C8111C58-B1B5-4798-92FE-2EA2D939219B}" sibTransId="{7F098EF6-FAF5-43C2-87CE-4684A0F6D855}"/>
    <dgm:cxn modelId="{2B7B010A-0E61-4BA9-8A82-900557788742}" type="presOf" srcId="{21FA83E0-1E6E-4F67-B6AF-D22E6C7220A2}" destId="{E5AE0477-CC66-471E-9131-872D5A86E661}" srcOrd="0" destOrd="5" presId="urn:microsoft.com/office/officeart/2005/8/layout/hList2"/>
    <dgm:cxn modelId="{2A73F80A-F183-4A92-8073-776381EA809C}" srcId="{A0B19F9A-DDDD-4F3D-B46B-BDC6BB941AB5}" destId="{5BC12EBE-DE6A-40F5-8961-5900DB97E54C}" srcOrd="3" destOrd="0" parTransId="{1B414C50-CAE4-49F1-8300-DDB766CE71F9}" sibTransId="{7F78D5B4-AE95-4D38-A6C7-C970682A3BD8}"/>
    <dgm:cxn modelId="{6BA1A70B-1037-4D01-90E2-722D36ED3EE3}" srcId="{C67F0A28-F5B5-47DB-B2B2-6F0E3C9C46B3}" destId="{7A001C04-6943-40B3-8135-53EBE51E4035}" srcOrd="5" destOrd="0" parTransId="{E7FBAC2B-7D58-4F4C-8415-F3B9E63460CB}" sibTransId="{395A1FDB-8871-4BFD-A906-92EE66DB1E85}"/>
    <dgm:cxn modelId="{1ED96414-BB32-4EBD-8609-72F0990A698B}" type="presOf" srcId="{7A001C04-6943-40B3-8135-53EBE51E4035}" destId="{FD0D190F-6EE1-4175-AF09-F45FD702FF5C}" srcOrd="0" destOrd="5" presId="urn:microsoft.com/office/officeart/2005/8/layout/hList2"/>
    <dgm:cxn modelId="{3C3A1E1C-4010-4B15-BFCF-AF9DC240FD16}" srcId="{F896DAE0-9ACB-4E3F-BA19-63EF4E6C44E0}" destId="{887BFAC6-8FE2-4C07-A5A5-725B21261FD6}" srcOrd="2" destOrd="0" parTransId="{349FEAF7-AD4D-40BB-B79F-5A5F1C2FB3F7}" sibTransId="{826D820C-484A-4E8D-A9CA-5A6CDF3D2440}"/>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F6061223-6A85-485C-958E-7C48A6F7511D}" type="presOf" srcId="{FF9E770E-5114-4EE9-A3FD-5E1E0C0CE356}" destId="{FD0D190F-6EE1-4175-AF09-F45FD702FF5C}" srcOrd="0" destOrd="3" presId="urn:microsoft.com/office/officeart/2005/8/layout/hList2"/>
    <dgm:cxn modelId="{25A10024-EF5C-43F3-862F-B8752AC88F41}" type="presOf" srcId="{61BD6B6D-EEE2-4993-8984-FDDB17A71902}" destId="{16FA2135-9BCB-4C18-8D44-642A19433D03}" srcOrd="0" destOrd="5" presId="urn:microsoft.com/office/officeart/2005/8/layout/hList2"/>
    <dgm:cxn modelId="{5AFD8F35-3389-41CB-A356-18A96FC3894E}" type="presOf" srcId="{C2340C66-9E57-4D03-B409-4FDD1319FD4A}" destId="{E5AE0477-CC66-471E-9131-872D5A86E661}" srcOrd="0" destOrd="1" presId="urn:microsoft.com/office/officeart/2005/8/layout/hList2"/>
    <dgm:cxn modelId="{42687937-8971-4C71-A843-1E476070D684}" type="presOf" srcId="{B19D32D9-30BE-48B9-AD5B-0E43FB1298FC}" destId="{FD0D190F-6EE1-4175-AF09-F45FD702FF5C}" srcOrd="0" destOrd="4" presId="urn:microsoft.com/office/officeart/2005/8/layout/hList2"/>
    <dgm:cxn modelId="{8D6E313A-56A5-41FB-BE9C-336E2E2417B3}" type="presOf" srcId="{C7769C4D-4FEC-41D6-8012-C4F0546B1FD8}" destId="{FD0D190F-6EE1-4175-AF09-F45FD702FF5C}" srcOrd="0" destOrd="7" presId="urn:microsoft.com/office/officeart/2005/8/layout/hList2"/>
    <dgm:cxn modelId="{1CFD553E-DC6A-451C-B8AD-8912A65F246F}" srcId="{0B035EFF-25DC-45A9-B6D6-1B3C333F9ECD}" destId="{C67F0A28-F5B5-47DB-B2B2-6F0E3C9C46B3}" srcOrd="2" destOrd="0" parTransId="{12641C34-6F9E-4F58-ABDB-5C0E47489335}" sibTransId="{DF3BB91F-DF39-451A-B680-B2932A513FE2}"/>
    <dgm:cxn modelId="{F4946760-7CD3-42F7-88DB-A740B19363E5}" srcId="{A0B19F9A-DDDD-4F3D-B46B-BDC6BB941AB5}" destId="{21338975-3CE1-421B-9F22-57F96F5BCA4B}" srcOrd="2" destOrd="0" parTransId="{C367C9C6-48A1-4ABF-A189-2F20358BC080}" sibTransId="{990A3E48-4EBD-4BFA-9E62-B95270CC6174}"/>
    <dgm:cxn modelId="{2F888563-A1F4-4121-AAE7-4B074FBAB751}" type="presOf" srcId="{C401F15B-E4B9-47A0-9C5C-085521F95C65}" destId="{16FA2135-9BCB-4C18-8D44-642A19433D03}" srcOrd="0" destOrd="4" presId="urn:microsoft.com/office/officeart/2005/8/layout/hList2"/>
    <dgm:cxn modelId="{219A954C-62DF-4814-BC57-04070207052A}" type="presOf" srcId="{215B8895-F0E4-41D2-9DDF-9AEFC2154488}" destId="{16FA2135-9BCB-4C18-8D44-642A19433D03}" srcOrd="0" destOrd="6" presId="urn:microsoft.com/office/officeart/2005/8/layout/hList2"/>
    <dgm:cxn modelId="{E5CE144D-7C9B-4886-9094-958F7F235452}" srcId="{F896DAE0-9ACB-4E3F-BA19-63EF4E6C44E0}" destId="{C401F15B-E4B9-47A0-9C5C-085521F95C65}" srcOrd="4" destOrd="0" parTransId="{0AEB4EFB-19AE-413C-80F5-D3CAB0E02591}" sibTransId="{F5296BC1-49C3-4601-AD3F-77007BB3BA56}"/>
    <dgm:cxn modelId="{D9E8A470-5341-4E21-91B3-191BD3DC5215}" type="presOf" srcId="{8BA8787F-A3D5-4996-AF6B-20127920FCC8}" destId="{16FA2135-9BCB-4C18-8D44-642A19433D03}" srcOrd="0" destOrd="3" presId="urn:microsoft.com/office/officeart/2005/8/layout/hList2"/>
    <dgm:cxn modelId="{984D2373-4CD6-446A-B8F0-423F70849134}" srcId="{F896DAE0-9ACB-4E3F-BA19-63EF4E6C44E0}" destId="{8BA8787F-A3D5-4996-AF6B-20127920FCC8}" srcOrd="3" destOrd="0" parTransId="{04017A33-472D-4260-9496-E5964898A2A7}" sibTransId="{F0C3FCE1-3BF7-44B9-9F0F-928FEFB831F1}"/>
    <dgm:cxn modelId="{A9CCA454-DC5E-4D5A-AC2C-146C99B508BB}" type="presOf" srcId="{F5CDD884-D076-4DEA-BA62-F01A17D85EC0}" destId="{FD0D190F-6EE1-4175-AF09-F45FD702FF5C}" srcOrd="0" destOrd="2" presId="urn:microsoft.com/office/officeart/2005/8/layout/hList2"/>
    <dgm:cxn modelId="{76C93E76-5D35-4EAF-A260-65A4AC50C524}" srcId="{A0B19F9A-DDDD-4F3D-B46B-BDC6BB941AB5}" destId="{21FA83E0-1E6E-4F67-B6AF-D22E6C7220A2}" srcOrd="5" destOrd="0" parTransId="{9B13DC13-E192-4444-867F-19670FA37F32}" sibTransId="{4060BD6C-E323-41B4-9D45-43340D7D95D5}"/>
    <dgm:cxn modelId="{AC452A57-60BB-4F47-A6D7-0B5B121211A0}" srcId="{C67F0A28-F5B5-47DB-B2B2-6F0E3C9C46B3}" destId="{FF9E770E-5114-4EE9-A3FD-5E1E0C0CE356}" srcOrd="3" destOrd="0" parTransId="{02EBA83B-6C5B-434D-84CD-EB7A2D9FE59C}" sibTransId="{7F679364-32A9-4DD8-8AD1-317037407FF3}"/>
    <dgm:cxn modelId="{109C4978-6EB0-4315-A631-7A5096DE3258}" srcId="{C67F0A28-F5B5-47DB-B2B2-6F0E3C9C46B3}" destId="{B19D32D9-30BE-48B9-AD5B-0E43FB1298FC}" srcOrd="4" destOrd="0" parTransId="{30C071D1-044B-44BF-981C-DD1C40213022}" sibTransId="{357ED288-51D1-4C96-AFAD-D6291B47CEF3}"/>
    <dgm:cxn modelId="{753F537A-4FEE-4B77-97B6-A1C2011B0E35}" type="presOf" srcId="{21338975-3CE1-421B-9F22-57F96F5BCA4B}" destId="{E5AE0477-CC66-471E-9131-872D5A86E661}" srcOrd="0" destOrd="2"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859E929B-8206-4D61-AB0A-2AE5A520DCDF}" type="presOf" srcId="{02D6B4C8-5009-4935-AAD5-F9A4E94C2578}" destId="{E5AE0477-CC66-471E-9131-872D5A86E661}" srcOrd="0" destOrd="4" presId="urn:microsoft.com/office/officeart/2005/8/layout/hList2"/>
    <dgm:cxn modelId="{05C5F49B-D242-4910-AAF5-D78A3F6B9A32}" srcId="{C67F0A28-F5B5-47DB-B2B2-6F0E3C9C46B3}" destId="{C7769C4D-4FEC-41D6-8012-C4F0546B1FD8}" srcOrd="7" destOrd="0" parTransId="{07D6F170-0BD3-44B0-A2D9-5D436DEBA15B}" sibTransId="{6D61495D-95B6-491A-8199-D9D18FB1FD00}"/>
    <dgm:cxn modelId="{A854DA9C-C324-4236-9B96-D31D08EBBC15}" srcId="{F896DAE0-9ACB-4E3F-BA19-63EF4E6C44E0}" destId="{E6CE0849-B334-46FE-A4D9-82A902A96548}" srcOrd="1" destOrd="0" parTransId="{423954EB-76AB-4B30-AD6F-E6FAC9777881}" sibTransId="{551891D7-CF2B-49C3-8CF0-7016E5E50F69}"/>
    <dgm:cxn modelId="{5C4180A0-11D8-4D01-B87E-A883EB07470D}" type="presOf" srcId="{887BFAC6-8FE2-4C07-A5A5-725B21261FD6}" destId="{16FA2135-9BCB-4C18-8D44-642A19433D03}" srcOrd="0" destOrd="2" presId="urn:microsoft.com/office/officeart/2005/8/layout/hList2"/>
    <dgm:cxn modelId="{176889A2-26E8-4EA6-BF91-6D5A9060377E}" type="presOf" srcId="{E6CE0849-B334-46FE-A4D9-82A902A96548}" destId="{16FA2135-9BCB-4C18-8D44-642A19433D03}" srcOrd="0" destOrd="1" presId="urn:microsoft.com/office/officeart/2005/8/layout/hList2"/>
    <dgm:cxn modelId="{32D4FFA8-1223-4D3F-9773-A9CF41A7E252}" type="presOf" srcId="{0D89D9D7-2856-4FDE-8714-5931A50F8B31}" destId="{E5AE0477-CC66-471E-9131-872D5A86E661}" srcOrd="0" destOrd="0" presId="urn:microsoft.com/office/officeart/2005/8/layout/hList2"/>
    <dgm:cxn modelId="{A4704DAC-5C59-4968-8155-849A3479055F}" srcId="{F896DAE0-9ACB-4E3F-BA19-63EF4E6C44E0}" destId="{61BD6B6D-EEE2-4993-8984-FDDB17A71902}" srcOrd="5" destOrd="0" parTransId="{08ACD0EF-8BCC-4D9E-8937-6A18ACD298E3}" sibTransId="{CFD4971E-70AE-4C62-B60B-7BB38DFD9DED}"/>
    <dgm:cxn modelId="{66BCC3B2-943D-4534-9479-EE662E449989}" srcId="{A0B19F9A-DDDD-4F3D-B46B-BDC6BB941AB5}" destId="{02D6B4C8-5009-4935-AAD5-F9A4E94C2578}" srcOrd="4" destOrd="0" parTransId="{9796F6A7-496D-4029-B464-A76C90F47FBB}" sibTransId="{D900E1EB-73FC-4984-B9F1-E2F59E88472E}"/>
    <dgm:cxn modelId="{71EA64B3-3C1D-4BA6-A0C9-49BA0A3FA8F7}" srcId="{F896DAE0-9ACB-4E3F-BA19-63EF4E6C44E0}" destId="{215B8895-F0E4-41D2-9DDF-9AEFC2154488}" srcOrd="6" destOrd="0" parTransId="{F18FA2B9-24A3-4FE6-84C2-B0FEA00A01E8}" sibTransId="{DBC13460-9D0B-46DB-9606-96188B462F33}"/>
    <dgm:cxn modelId="{6F8EA8B9-82FA-4C39-9F04-D11400FB509C}" type="presOf" srcId="{4E3E94C2-D182-466B-8D5C-0F36BD522887}" destId="{FD0D190F-6EE1-4175-AF09-F45FD702FF5C}" srcOrd="0" destOrd="6" presId="urn:microsoft.com/office/officeart/2005/8/layout/hList2"/>
    <dgm:cxn modelId="{3BEB46BD-B283-45DA-9993-EAD86D9D38C9}" srcId="{C67F0A28-F5B5-47DB-B2B2-6F0E3C9C46B3}" destId="{5C3AD8F8-5932-4A78-8C10-6FADE816ADAD}" srcOrd="8" destOrd="0" parTransId="{89C71965-4324-40F9-9099-FE4A461D9933}" sibTransId="{319A56D3-D7AE-449C-8F45-B1675B53BB50}"/>
    <dgm:cxn modelId="{84B864C0-2874-4106-A3F1-6F0CFBFA33E0}" srcId="{0B035EFF-25DC-45A9-B6D6-1B3C333F9ECD}" destId="{A0B19F9A-DDDD-4F3D-B46B-BDC6BB941AB5}" srcOrd="0" destOrd="0" parTransId="{A82E502A-C952-4A16-B7E9-162FE564382D}" sibTransId="{549DEB44-A4AF-4192-B1A8-E08CEC923E2E}"/>
    <dgm:cxn modelId="{D001A9C1-AB40-4AF9-8956-E68634BF3FDD}" srcId="{C67F0A28-F5B5-47DB-B2B2-6F0E3C9C46B3}" destId="{7B54EE05-4417-4977-ABAE-F519212DBF65}" srcOrd="1" destOrd="0" parTransId="{7DB04350-FC6D-4290-B019-12E24B5D5CE8}" sibTransId="{9E57D760-D51E-46D5-B5B3-F81ECB8DB1D4}"/>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8" presId="urn:microsoft.com/office/officeart/2005/8/layout/hList2"/>
    <dgm:cxn modelId="{97B95DC7-A742-4979-AA1D-28855E540F8D}" srcId="{C67F0A28-F5B5-47DB-B2B2-6F0E3C9C46B3}" destId="{F5CDD884-D076-4DEA-BA62-F01A17D85EC0}" srcOrd="2" destOrd="0" parTransId="{00461FD6-7125-47FF-9031-B6C4C89FF6F3}" sibTransId="{BEE68A29-EFB2-40C8-B086-C729BC309FA7}"/>
    <dgm:cxn modelId="{175B1EC8-B0CF-4DEA-9081-EB8567F3CB50}" srcId="{A0B19F9A-DDDD-4F3D-B46B-BDC6BB941AB5}" destId="{0D89D9D7-2856-4FDE-8714-5931A50F8B31}" srcOrd="0" destOrd="0" parTransId="{36202C7C-D5C7-4E54-B2AF-10803DFAB6FF}" sibTransId="{AE3B1524-5F85-45F0-9A6E-69C52ABE5098}"/>
    <dgm:cxn modelId="{5DC5DBCA-B884-4946-B520-DFE1D8D3C91B}" type="presOf" srcId="{7B54EE05-4417-4977-ABAE-F519212DBF65}" destId="{FD0D190F-6EE1-4175-AF09-F45FD702FF5C}" srcOrd="0" destOrd="1" presId="urn:microsoft.com/office/officeart/2005/8/layout/hList2"/>
    <dgm:cxn modelId="{ECA858D3-1626-4183-A6B5-F9055208698F}" type="presOf" srcId="{FCDF2747-E848-47E6-962B-EC8663B85898}" destId="{FD0D190F-6EE1-4175-AF09-F45FD702FF5C}" srcOrd="0" destOrd="0" presId="urn:microsoft.com/office/officeart/2005/8/layout/hList2"/>
    <dgm:cxn modelId="{37F7AEE6-7AB4-4741-835C-77E66E597611}" type="presOf" srcId="{5BC12EBE-DE6A-40F5-8961-5900DB97E54C}" destId="{E5AE0477-CC66-471E-9131-872D5A86E661}" srcOrd="0" destOrd="3" presId="urn:microsoft.com/office/officeart/2005/8/layout/hList2"/>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32C2F9ED-FE2D-48F1-9A4D-9D9D236DAEFA}" type="presOf" srcId="{C67F0A28-F5B5-47DB-B2B2-6F0E3C9C46B3}" destId="{DB011482-0B6A-4BC9-B68E-A014D6C19B6F}" srcOrd="0" destOrd="0" presId="urn:microsoft.com/office/officeart/2005/8/layout/hList2"/>
    <dgm:cxn modelId="{AC281EEE-80D8-4B58-B341-6BC0F2A18BB8}" srcId="{C67F0A28-F5B5-47DB-B2B2-6F0E3C9C46B3}" destId="{4E3E94C2-D182-466B-8D5C-0F36BD522887}" srcOrd="6" destOrd="0" parTransId="{E790C572-6266-4825-9506-C6C04B099311}" sibTransId="{7E6A14C9-169C-4AE6-AE63-A1A989CEBF73}"/>
    <dgm:cxn modelId="{1450D2F2-6553-450C-8400-41E31BD23CD6}" type="presOf" srcId="{0B035EFF-25DC-45A9-B6D6-1B3C333F9ECD}" destId="{5EBD580D-98CD-43A1-8140-8AABC6DBF28B}" srcOrd="0" destOrd="0" presId="urn:microsoft.com/office/officeart/2005/8/layout/hList2"/>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3" destOrd="0" presId="urn:microsoft.com/office/officeart/2005/8/layout/hList2"/>
    <dgm:cxn modelId="{3C608E52-C0E8-4E7E-895D-8D15C2884E70}" type="presParOf" srcId="{5EBD580D-98CD-43A1-8140-8AABC6DBF28B}" destId="{783338AF-FC81-4FE7-9753-A54105494AAD}" srcOrd="4"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marL="114300" algn="ctr">
            <a:buNone/>
          </a:pPr>
          <a:r>
            <a:rPr lang="lv-LV" sz="1500" b="1" dirty="0"/>
            <a:t>1.12.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21FA83E0-1E6E-4F67-B6AF-D22E6C7220A2}">
      <dgm:prSet custT="1"/>
      <dgm:spPr/>
      <dgm:t>
        <a:bodyPr/>
        <a:lstStyle/>
        <a:p>
          <a:pPr marL="114300"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02D6B4C8-5009-4935-AAD5-F9A4E94C2578}">
      <dgm:prSet custT="1"/>
      <dgm:spPr/>
      <dgm:t>
        <a:bodyPr/>
        <a:lstStyle/>
        <a:p>
          <a:pPr marL="114300" algn="ctr">
            <a:buNone/>
          </a:pPr>
          <a:endParaRPr lang="lv-LV" sz="1500" b="1" dirty="0"/>
        </a:p>
      </dgm:t>
    </dgm:pt>
    <dgm:pt modelId="{9796F6A7-496D-4029-B464-A76C90F47FBB}" type="parTrans" cxnId="{66BCC3B2-943D-4534-9479-EE662E449989}">
      <dgm:prSet/>
      <dgm:spPr/>
      <dgm:t>
        <a:bodyPr/>
        <a:lstStyle/>
        <a:p>
          <a:endParaRPr lang="lv-LV"/>
        </a:p>
      </dgm:t>
    </dgm:pt>
    <dgm:pt modelId="{D900E1EB-73FC-4984-B9F1-E2F59E88472E}" type="sibTrans" cxnId="{66BCC3B2-943D-4534-9479-EE662E449989}">
      <dgm:prSet/>
      <dgm:spPr/>
      <dgm:t>
        <a:bodyPr/>
        <a:lstStyle/>
        <a:p>
          <a:endParaRPr lang="lv-LV"/>
        </a:p>
      </dgm:t>
    </dgm:pt>
    <dgm:pt modelId="{5BC12EBE-DE6A-40F5-8961-5900DB97E54C}">
      <dgm:prSet custT="1"/>
      <dgm:spPr/>
      <dgm:t>
        <a:bodyPr/>
        <a:lstStyle/>
        <a:p>
          <a:pPr marL="114300" algn="ctr">
            <a:buNone/>
          </a:pPr>
          <a:endParaRPr lang="lv-LV" sz="1500" b="1" dirty="0"/>
        </a:p>
      </dgm:t>
    </dgm:pt>
    <dgm:pt modelId="{1B414C50-CAE4-49F1-8300-DDB766CE71F9}" type="parTrans" cxnId="{2A73F80A-F183-4A92-8073-776381EA809C}">
      <dgm:prSet/>
      <dgm:spPr/>
      <dgm:t>
        <a:bodyPr/>
        <a:lstStyle/>
        <a:p>
          <a:endParaRPr lang="lv-LV"/>
        </a:p>
      </dgm:t>
    </dgm:pt>
    <dgm:pt modelId="{7F78D5B4-AE95-4D38-A6C7-C970682A3BD8}" type="sibTrans" cxnId="{2A73F80A-F183-4A92-8073-776381EA809C}">
      <dgm:prSet/>
      <dgm:spPr/>
      <dgm:t>
        <a:bodyPr/>
        <a:lstStyle/>
        <a:p>
          <a:endParaRPr lang="lv-LV"/>
        </a:p>
      </dgm:t>
    </dgm:pt>
    <dgm:pt modelId="{C2340C66-9E57-4D03-B409-4FDD1319FD4A}">
      <dgm:prSet phldrT="[Teksts]" custT="1"/>
      <dgm:spPr/>
      <dgm:t>
        <a:bodyPr/>
        <a:lstStyle/>
        <a:p>
          <a:pPr marL="114300" algn="ctr">
            <a:buNone/>
          </a:pPr>
          <a:endParaRPr lang="lv-LV" sz="1800" b="1" dirty="0"/>
        </a:p>
      </dgm:t>
    </dgm:pt>
    <dgm:pt modelId="{C8111C58-B1B5-4798-92FE-2EA2D939219B}" type="parTrans" cxnId="{1F106102-F44B-400D-9B1F-118AF9E70586}">
      <dgm:prSet/>
      <dgm:spPr/>
      <dgm:t>
        <a:bodyPr/>
        <a:lstStyle/>
        <a:p>
          <a:endParaRPr lang="lv-LV"/>
        </a:p>
      </dgm:t>
    </dgm:pt>
    <dgm:pt modelId="{7F098EF6-FAF5-43C2-87CE-4684A0F6D855}" type="sibTrans" cxnId="{1F106102-F44B-400D-9B1F-118AF9E70586}">
      <dgm:prSet/>
      <dgm:spPr/>
      <dgm:t>
        <a:bodyPr/>
        <a:lstStyle/>
        <a:p>
          <a:endParaRPr lang="lv-LV"/>
        </a:p>
      </dgm:t>
    </dgm:pt>
    <dgm:pt modelId="{21338975-3CE1-421B-9F22-57F96F5BCA4B}">
      <dgm:prSet phldrT="[Teksts]" custT="1"/>
      <dgm:spPr/>
      <dgm:t>
        <a:bodyPr/>
        <a:lstStyle/>
        <a:p>
          <a:pPr marL="114300" algn="ctr">
            <a:buNone/>
          </a:pPr>
          <a:r>
            <a:rPr lang="lv-LV" sz="1800" b="0" dirty="0"/>
            <a:t>Programmas ietvaros netiek plānots atbalsts tādām projekta iesniedzēja darbībām, kurām atbalsts būtu kvalificējams kā komercdarbības atbalsts atbilstoši Komercdarbības atbalsta kontroles likuma 5.pantam. Gadījumos, ja projekta iesniedzējs vienlaikus veic gan Programmā atbalstāmās darbības, gan saimnieciskās darbības, kam komercdarbības atbalsta nosacījumi būtu jāpiemēro, projekta iesniedzējs veic šo darbību nodalīšanu.</a:t>
          </a:r>
        </a:p>
      </dgm:t>
    </dgm:pt>
    <dgm:pt modelId="{990A3E48-4EBD-4BFA-9E62-B95270CC6174}" type="sibTrans" cxnId="{F4946760-7CD3-42F7-88DB-A740B19363E5}">
      <dgm:prSet/>
      <dgm:spPr/>
      <dgm:t>
        <a:bodyPr/>
        <a:lstStyle/>
        <a:p>
          <a:endParaRPr lang="lv-LV"/>
        </a:p>
      </dgm:t>
    </dgm:pt>
    <dgm:pt modelId="{C367C9C6-48A1-4ABF-A189-2F20358BC080}" type="parTrans" cxnId="{F4946760-7CD3-42F7-88DB-A740B19363E5}">
      <dgm:prSet/>
      <dgm:spPr/>
      <dgm:t>
        <a:bodyPr/>
        <a:lstStyle/>
        <a:p>
          <a:endParaRPr lang="lv-LV"/>
        </a:p>
      </dgm:t>
    </dgm:pt>
    <dgm:pt modelId="{907CAA11-DD0D-4335-B0DF-CA9428C216F9}">
      <dgm:prSet custT="1"/>
      <dgm:spPr/>
      <dgm:t>
        <a:bodyPr/>
        <a:lstStyle/>
        <a:p>
          <a:pPr marL="114300" algn="ctr">
            <a:buNone/>
          </a:pPr>
          <a:endParaRPr lang="lv-LV" sz="1800" b="0" dirty="0"/>
        </a:p>
      </dgm:t>
    </dgm:pt>
    <dgm:pt modelId="{06B70CF2-9C06-4808-8D66-56BC094FE8BB}" type="parTrans" cxnId="{7037060A-CE66-4F21-B2C8-355C2A0AA174}">
      <dgm:prSet/>
      <dgm:spPr/>
      <dgm:t>
        <a:bodyPr/>
        <a:lstStyle/>
        <a:p>
          <a:endParaRPr lang="lv-LV"/>
        </a:p>
      </dgm:t>
    </dgm:pt>
    <dgm:pt modelId="{3CB3F1D3-9A08-4283-AF62-ACE56A4C05CA}" type="sibTrans" cxnId="{7037060A-CE66-4F21-B2C8-355C2A0AA174}">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1" custScaleX="236359" custScaleY="101996" custLinFactNeighborX="6111" custLinFactNeighborY="-9196">
        <dgm:presLayoutVars>
          <dgm:bulletEnabled val="1"/>
        </dgm:presLayoutVars>
      </dgm:prSet>
      <dgm:spPr/>
    </dgm:pt>
    <dgm:pt modelId="{DC5CF198-E08A-46BE-8683-2BE0275B7BEF}" type="pres">
      <dgm:prSet presAssocID="{A0B19F9A-DDDD-4F3D-B46B-BDC6BB941AB5}" presName="parentNode" presStyleLbl="revTx" presStyleIdx="0" presStyleCnt="1">
        <dgm:presLayoutVars>
          <dgm:chMax val="0"/>
          <dgm:bulletEnabled val="1"/>
        </dgm:presLayoutVars>
      </dgm:prSet>
      <dgm:spPr/>
    </dgm:pt>
  </dgm:ptLst>
  <dgm:cxnLst>
    <dgm:cxn modelId="{1F106102-F44B-400D-9B1F-118AF9E70586}" srcId="{A0B19F9A-DDDD-4F3D-B46B-BDC6BB941AB5}" destId="{C2340C66-9E57-4D03-B409-4FDD1319FD4A}" srcOrd="1" destOrd="0" parTransId="{C8111C58-B1B5-4798-92FE-2EA2D939219B}" sibTransId="{7F098EF6-FAF5-43C2-87CE-4684A0F6D855}"/>
    <dgm:cxn modelId="{2B7B010A-0E61-4BA9-8A82-900557788742}" type="presOf" srcId="{21FA83E0-1E6E-4F67-B6AF-D22E6C7220A2}" destId="{E5AE0477-CC66-471E-9131-872D5A86E661}" srcOrd="0" destOrd="6" presId="urn:microsoft.com/office/officeart/2005/8/layout/hList2"/>
    <dgm:cxn modelId="{7037060A-CE66-4F21-B2C8-355C2A0AA174}" srcId="{A0B19F9A-DDDD-4F3D-B46B-BDC6BB941AB5}" destId="{907CAA11-DD0D-4335-B0DF-CA9428C216F9}" srcOrd="3" destOrd="0" parTransId="{06B70CF2-9C06-4808-8D66-56BC094FE8BB}" sibTransId="{3CB3F1D3-9A08-4283-AF62-ACE56A4C05CA}"/>
    <dgm:cxn modelId="{2A73F80A-F183-4A92-8073-776381EA809C}" srcId="{A0B19F9A-DDDD-4F3D-B46B-BDC6BB941AB5}" destId="{5BC12EBE-DE6A-40F5-8961-5900DB97E54C}" srcOrd="4" destOrd="0" parTransId="{1B414C50-CAE4-49F1-8300-DDB766CE71F9}" sibTransId="{7F78D5B4-AE95-4D38-A6C7-C970682A3BD8}"/>
    <dgm:cxn modelId="{5AFD8F35-3389-41CB-A356-18A96FC3894E}" type="presOf" srcId="{C2340C66-9E57-4D03-B409-4FDD1319FD4A}" destId="{E5AE0477-CC66-471E-9131-872D5A86E661}" srcOrd="0" destOrd="1" presId="urn:microsoft.com/office/officeart/2005/8/layout/hList2"/>
    <dgm:cxn modelId="{F4946760-7CD3-42F7-88DB-A740B19363E5}" srcId="{A0B19F9A-DDDD-4F3D-B46B-BDC6BB941AB5}" destId="{21338975-3CE1-421B-9F22-57F96F5BCA4B}" srcOrd="2" destOrd="0" parTransId="{C367C9C6-48A1-4ABF-A189-2F20358BC080}" sibTransId="{990A3E48-4EBD-4BFA-9E62-B95270CC6174}"/>
    <dgm:cxn modelId="{76C93E76-5D35-4EAF-A260-65A4AC50C524}" srcId="{A0B19F9A-DDDD-4F3D-B46B-BDC6BB941AB5}" destId="{21FA83E0-1E6E-4F67-B6AF-D22E6C7220A2}" srcOrd="6" destOrd="0" parTransId="{9B13DC13-E192-4444-867F-19670FA37F32}" sibTransId="{4060BD6C-E323-41B4-9D45-43340D7D95D5}"/>
    <dgm:cxn modelId="{753F537A-4FEE-4B77-97B6-A1C2011B0E35}" type="presOf" srcId="{21338975-3CE1-421B-9F22-57F96F5BCA4B}" destId="{E5AE0477-CC66-471E-9131-872D5A86E661}" srcOrd="0" destOrd="2" presId="urn:microsoft.com/office/officeart/2005/8/layout/hList2"/>
    <dgm:cxn modelId="{859E929B-8206-4D61-AB0A-2AE5A520DCDF}" type="presOf" srcId="{02D6B4C8-5009-4935-AAD5-F9A4E94C2578}" destId="{E5AE0477-CC66-471E-9131-872D5A86E661}" srcOrd="0" destOrd="5" presId="urn:microsoft.com/office/officeart/2005/8/layout/hList2"/>
    <dgm:cxn modelId="{32D4FFA8-1223-4D3F-9773-A9CF41A7E252}" type="presOf" srcId="{0D89D9D7-2856-4FDE-8714-5931A50F8B31}" destId="{E5AE0477-CC66-471E-9131-872D5A86E661}" srcOrd="0" destOrd="0" presId="urn:microsoft.com/office/officeart/2005/8/layout/hList2"/>
    <dgm:cxn modelId="{66BCC3B2-943D-4534-9479-EE662E449989}" srcId="{A0B19F9A-DDDD-4F3D-B46B-BDC6BB941AB5}" destId="{02D6B4C8-5009-4935-AAD5-F9A4E94C2578}" srcOrd="5" destOrd="0" parTransId="{9796F6A7-496D-4029-B464-A76C90F47FBB}" sibTransId="{D900E1EB-73FC-4984-B9F1-E2F59E88472E}"/>
    <dgm:cxn modelId="{84B864C0-2874-4106-A3F1-6F0CFBFA33E0}" srcId="{0B035EFF-25DC-45A9-B6D6-1B3C333F9ECD}" destId="{A0B19F9A-DDDD-4F3D-B46B-BDC6BB941AB5}" srcOrd="0" destOrd="0" parTransId="{A82E502A-C952-4A16-B7E9-162FE564382D}" sibTransId="{549DEB44-A4AF-4192-B1A8-E08CEC923E2E}"/>
    <dgm:cxn modelId="{175B1EC8-B0CF-4DEA-9081-EB8567F3CB50}" srcId="{A0B19F9A-DDDD-4F3D-B46B-BDC6BB941AB5}" destId="{0D89D9D7-2856-4FDE-8714-5931A50F8B31}" srcOrd="0" destOrd="0" parTransId="{36202C7C-D5C7-4E54-B2AF-10803DFAB6FF}" sibTransId="{AE3B1524-5F85-45F0-9A6E-69C52ABE5098}"/>
    <dgm:cxn modelId="{E28611E2-7243-4A2F-B10D-608E3922E9D9}" type="presOf" srcId="{907CAA11-DD0D-4335-B0DF-CA9428C216F9}" destId="{E5AE0477-CC66-471E-9131-872D5A86E661}" srcOrd="0" destOrd="3" presId="urn:microsoft.com/office/officeart/2005/8/layout/hList2"/>
    <dgm:cxn modelId="{37F7AEE6-7AB4-4741-835C-77E66E597611}" type="presOf" srcId="{5BC12EBE-DE6A-40F5-8961-5900DB97E54C}" destId="{E5AE0477-CC66-471E-9131-872D5A86E661}" srcOrd="0" destOrd="4" presId="urn:microsoft.com/office/officeart/2005/8/layout/hList2"/>
    <dgm:cxn modelId="{8DFD3DEC-6786-41C9-8670-D33772403151}" type="presOf" srcId="{A0B19F9A-DDDD-4F3D-B46B-BDC6BB941AB5}" destId="{DC5CF198-E08A-46BE-8683-2BE0275B7BE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dirty="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mn-lt"/>
              <a:ea typeface="Verdana" panose="020B0604030504040204" pitchFamily="34" charset="0"/>
              <a:cs typeface="+mn-cs"/>
            </a:rPr>
            <a:t>Projekta attiecināmajām izmaksās jāatbilst  Konkursa nolikuma 1.9.punktā minētajiem nosacījumiem un projektā paredzētajās izmaksās par vienu dalībnieku ir iekļautas visas saistītās izmaksas (pedagogu atlīdzība, mācību materiāli, telpas, mācību aprīkojums, izmaksas par centralizēto valsts valodas prasmes pārbaudi, administratīvās izmaksas un tml.).</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Verdana" panose="020B0604030504040204" pitchFamily="34" charset="0"/>
              <a:ea typeface="Verdana" panose="020B0604030504040204" pitchFamily="34" charset="0"/>
              <a:cs typeface="+mn-cs"/>
            </a:rPr>
            <a:t>Pievienotās vērtības nodoklis ir attiecināmās izmaksas, ja tas nav atgūstams no valsts budžeta atbilstoši attiecīgajiem normatīvajiem aktiem par PVN.</a:t>
          </a: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5E5B4441-23C6-469B-A0E8-5AE3B628055B}" type="pres">
      <dgm:prSet presAssocID="{CEA72EAE-10E0-446C-BD85-1C8E3DF6264B}" presName="linearFlow" presStyleCnt="0">
        <dgm:presLayoutVars>
          <dgm:dir/>
          <dgm:animLvl val="lvl"/>
          <dgm:resizeHandles/>
        </dgm:presLayoutVars>
      </dgm:prSet>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0" presStyleCnt="2" custLinFactNeighborY="-1373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CF43F14-6045-4F16-94FD-9BDB6BCAAF3D}" type="pres">
      <dgm:prSet presAssocID="{206659B4-5D47-4FD2-93B1-B837F161AB76}" presName="childNode" presStyleLbl="node1" presStyleIdx="0" presStyleCnt="2" custScaleX="154160" custScaleY="110795">
        <dgm:presLayoutVars>
          <dgm:bulletEnabled val="1"/>
        </dgm:presLayoutVars>
      </dgm:prSet>
      <dgm:spPr/>
    </dgm:pt>
    <dgm:pt modelId="{9BAEB608-BA2C-4319-9B17-619DA66D8973}" type="pres">
      <dgm:prSet presAssocID="{206659B4-5D47-4FD2-93B1-B837F161AB76}" presName="parentNode" presStyleLbl="revTx" presStyleIdx="0" presStyleCnt="2">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1" presStyleCnt="2" custLinFactNeighborX="1832" custLinFactNeighborY="-16487"/>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3EB5337F-C1AA-423C-921B-C5ED7886DE3F}" type="pres">
      <dgm:prSet presAssocID="{32E334A3-4F2D-4678-9064-C2C46CE1475A}" presName="childNode" presStyleLbl="node1" presStyleIdx="1" presStyleCnt="2" custScaleX="155080" custScaleY="110795">
        <dgm:presLayoutVars>
          <dgm:bulletEnabled val="1"/>
        </dgm:presLayoutVars>
      </dgm:prSet>
      <dgm:spPr/>
    </dgm:pt>
    <dgm:pt modelId="{E8EDE472-0F6F-4266-8AE5-0253DC699F02}" type="pres">
      <dgm:prSet presAssocID="{32E334A3-4F2D-4678-9064-C2C46CE1475A}" presName="parentNode" presStyleLbl="revTx" presStyleIdx="1" presStyleCnt="2">
        <dgm:presLayoutVars>
          <dgm:chMax val="0"/>
          <dgm:bulletEnabled val="1"/>
        </dgm:presLayoutVars>
      </dgm:prSet>
      <dgm:spPr/>
    </dgm:pt>
  </dgm:ptLst>
  <dgm:cxnLst>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B4540457-BD8D-42C7-93BE-E963C312053B}" type="presOf" srcId="{CC77675A-3525-4D87-9D1E-B06C33A21227}" destId="{3EB5337F-C1AA-423C-921B-C5ED7886DE3F}" srcOrd="0" destOrd="1" presId="urn:microsoft.com/office/officeart/2005/8/layout/hList2"/>
    <dgm:cxn modelId="{FEA9A183-22F1-432B-BF09-728A59841EB3}" type="presOf" srcId="{339F7770-5755-413C-BCB1-6007A88F9F08}" destId="{DCF43F14-6045-4F16-94FD-9BDB6BCAAF3D}" srcOrd="0" destOrd="1" presId="urn:microsoft.com/office/officeart/2005/8/layout/hList2"/>
    <dgm:cxn modelId="{A24F0287-CF19-4EDE-A70B-4806D9FCCA0C}" srcId="{CEA72EAE-10E0-446C-BD85-1C8E3DF6264B}" destId="{32E334A3-4F2D-4678-9064-C2C46CE1475A}" srcOrd="1" destOrd="0" parTransId="{8C86E5B3-1A72-4FB5-BDF6-3B5E52F8416A}" sibTransId="{8141E8B9-D1C4-4B9C-A607-822CE99B1D18}"/>
    <dgm:cxn modelId="{4393CA94-AF7F-45DF-95D6-E9AC8EA00FB1}" srcId="{CEA72EAE-10E0-446C-BD85-1C8E3DF6264B}" destId="{206659B4-5D47-4FD2-93B1-B837F161AB76}" srcOrd="0"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B1DC64DF-F7C0-4651-877D-120A1B332715}" type="presOf" srcId="{12DA57B7-D7DF-43B8-9F8A-817438C7B277}" destId="{DCF43F14-6045-4F16-94FD-9BDB6BCAAF3D}" srcOrd="0" destOrd="0"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437719FE-6148-4771-9EA2-83932F2786BC}" srcId="{32E334A3-4F2D-4678-9064-C2C46CE1475A}" destId="{FA85D008-FD12-4A5A-AAF5-850DEE53B775}" srcOrd="0" destOrd="0" parTransId="{9B488D5A-C601-4F83-A24E-74BAE378F567}" sibTransId="{23670CB1-F9F2-42AA-B105-7485CDA54A99}"/>
    <dgm:cxn modelId="{FA30EF36-D840-4F8F-B4DD-059783F2E9B6}" type="presParOf" srcId="{5E5B4441-23C6-469B-A0E8-5AE3B628055B}" destId="{43FF6FA6-6AC4-4DBB-9007-5E236764FABA}" srcOrd="0"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1" destOrd="0" presId="urn:microsoft.com/office/officeart/2005/8/layout/hList2"/>
    <dgm:cxn modelId="{08434D64-2922-4973-9F81-FC0F36200799}" type="presParOf" srcId="{5E5B4441-23C6-469B-A0E8-5AE3B628055B}" destId="{32616EA5-4D03-4E77-89B3-E00C0794C1A0}" srcOrd="2"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dirty="0"/>
            <a:t>Atgādinājumi par Konkursa nolikuma nosacījumiem</a:t>
          </a:r>
          <a:endPar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dirty="0">
              <a:solidFill>
                <a:schemeClr val="bg1"/>
              </a:solidFill>
              <a:latin typeface="Verdana"/>
              <a:ea typeface="+mn-lt"/>
              <a:cs typeface="+mn-lt"/>
            </a:rPr>
            <a:t>Skaidrojumi,</a:t>
          </a:r>
          <a:r>
            <a:rPr lang="lv-LV" sz="2400" baseline="0" dirty="0">
              <a:solidFill>
                <a:schemeClr val="bg1"/>
              </a:solidFill>
              <a:latin typeface="Verdana"/>
              <a:ea typeface="+mn-lt"/>
              <a:cs typeface="+mn-lt"/>
            </a:rPr>
            <a:t> kāda informācija tiek sagaidīta</a:t>
          </a:r>
          <a:endParaRPr lang="lv-LV" sz="2400" dirty="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dirty="0">
              <a:solidFill>
                <a:schemeClr val="bg1"/>
              </a:solidFill>
              <a:latin typeface="Verdana"/>
              <a:ea typeface="+mn-lt"/>
              <a:cs typeface="+mn-lt"/>
            </a:rPr>
            <a:t>Sasaiste ar atbilstības vērtēšanas kritērijiem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veidlapu aizpildīšanas pārliecināties, ka</a:t>
          </a:r>
          <a:r>
            <a:rPr lang="lv-LV" b="1" dirty="0">
              <a:solidFill>
                <a:srgbClr val="800024"/>
              </a:solidFill>
            </a:rPr>
            <a:t> atbilstošā 2022.gada projektu pieteikuma veidlapa</a:t>
          </a:r>
          <a:r>
            <a:rPr lang="lv-LV" dirty="0">
              <a:solidFill>
                <a:srgbClr val="800024"/>
              </a:solidFill>
            </a:rPr>
            <a:t> ir lejupielādēta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līdz 06.05.2022.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Word formāta (elektroniski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4">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4">
        <dgm:presLayoutVars>
          <dgm:bulletEnabled val="1"/>
        </dgm:presLayoutVars>
      </dgm:prSet>
      <dgm:spPr/>
    </dgm:pt>
    <dgm:pt modelId="{C89BBCAB-32B5-40F7-8C39-2F7C5B37AEB3}" type="pres">
      <dgm:prSet presAssocID="{320E317A-446F-470C-853D-7136C095A41C}" presName="sibTrans" presStyleCnt="0"/>
      <dgm:spPr/>
    </dgm:pt>
    <dgm:pt modelId="{2279846A-CE95-4A96-90C3-A2CF9CE7BC1A}" type="pres">
      <dgm:prSet presAssocID="{10921A8A-3A6C-4030-A044-4466ECA7F57C}" presName="node" presStyleLbl="node1" presStyleIdx="2" presStyleCnt="4">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3" presStyleCnt="4">
        <dgm:presLayoutVars>
          <dgm:bulletEnabled val="1"/>
        </dgm:presLayoutVars>
      </dgm:prSet>
      <dgm:spPr/>
    </dgm:pt>
  </dgm:ptLst>
  <dgm:cxnLst>
    <dgm:cxn modelId="{26EB4707-F7FB-4E11-B313-F8B82B842958}" srcId="{711E4A3F-4D04-4E39-8E2A-8DF5413BFD4A}" destId="{D2E41FA8-0607-4FBA-B00D-E0B8108ABCBC}" srcOrd="3"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2C9287F5-8ED0-400E-B4F1-EE17647E2F06}" srcId="{711E4A3F-4D04-4E39-8E2A-8DF5413BFD4A}" destId="{10921A8A-3A6C-4030-A044-4466ECA7F57C}" srcOrd="2"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146C0791-F099-4712-91EC-D8143A79F850}" type="presParOf" srcId="{D2211DBB-DE06-43F6-B147-8A8CDD29075F}" destId="{2279846A-CE95-4A96-90C3-A2CF9CE7BC1A}" srcOrd="4" destOrd="0" presId="urn:microsoft.com/office/officeart/2005/8/layout/default"/>
    <dgm:cxn modelId="{5C2AD80F-EC86-47A9-9FD9-A9300984AF43}" type="presParOf" srcId="{D2211DBB-DE06-43F6-B147-8A8CDD29075F}" destId="{592777CC-CE65-476F-BE7B-3CFD2807DCC7}" srcOrd="5" destOrd="0" presId="urn:microsoft.com/office/officeart/2005/8/layout/default"/>
    <dgm:cxn modelId="{05FB3621-C5FA-40AB-97A6-951362D50DBA}" type="presParOf" srcId="{D2211DBB-DE06-43F6-B147-8A8CDD29075F}" destId="{9F474041-DDBF-4187-8414-7C9F5A6F514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Noslēguma dokumentācija</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dgm:t>
        <a:bodyPr/>
        <a:lstStyle/>
        <a:p>
          <a:pPr algn="l"/>
          <a:r>
            <a:rPr lang="lv-LV" dirty="0">
              <a:latin typeface="Verdana" panose="020B0604030504040204" pitchFamily="34" charset="0"/>
              <a:ea typeface="Verdana" panose="020B0604030504040204" pitchFamily="34" charset="0"/>
            </a:rPr>
            <a:t>Programmas mērķis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Pamatnosacījumi</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Atbilstības vērtēšanas kritēriji</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dgm:presLayoutVars>
          <dgm:bulletEnabled val="1"/>
        </dgm:presLayoutVars>
      </dgm:prSet>
      <dgm:spPr/>
    </dgm:pt>
    <dgm:pt modelId="{6D790E74-773E-41A4-AB0E-80F09F363EE1}" type="pres">
      <dgm:prSet presAssocID="{8CEA7AD4-3039-4070-B98E-77D030D64A55}" presName="FiveNodes_2" presStyleLbl="node1" presStyleIdx="1" presStyleCnt="5">
        <dgm:presLayoutVars>
          <dgm:bulletEnabled val="1"/>
        </dgm:presLayoutVars>
      </dgm:prSet>
      <dgm:spPr/>
    </dgm:pt>
    <dgm:pt modelId="{838C2840-3311-4796-B595-1FAC22444084}" type="pres">
      <dgm:prSet presAssocID="{8CEA7AD4-3039-4070-B98E-77D030D64A55}" presName="FiveNodes_3" presStyleLbl="node1" presStyleIdx="2" presStyleCnt="5">
        <dgm:presLayoutVars>
          <dgm:bulletEnabled val="1"/>
        </dgm:presLayoutVars>
      </dgm:prSet>
      <dgm:spPr/>
    </dgm:pt>
    <dgm:pt modelId="{1C68CBC9-7E76-4E69-93D6-B274A2FB78AF}" type="pres">
      <dgm:prSet presAssocID="{8CEA7AD4-3039-4070-B98E-77D030D64A55}" presName="FiveNodes_4" presStyleLbl="node1" presStyleIdx="3" presStyleCnt="5">
        <dgm:presLayoutVars>
          <dgm:bulletEnabled val="1"/>
        </dgm:presLayoutVars>
      </dgm:prSet>
      <dgm:spPr/>
    </dgm:pt>
    <dgm:pt modelId="{5CB24C3A-0E15-4547-B60A-7A2D722A967A}" type="pres">
      <dgm:prSet presAssocID="{8CEA7AD4-3039-4070-B98E-77D030D64A55}" presName="FiveNodes_5" presStyleLbl="node1" presStyleIdx="4" presStyleCnt="5">
        <dgm:presLayoutVars>
          <dgm:bulletEnabled val="1"/>
        </dgm:presLayoutVars>
      </dgm:prSet>
      <dgm:spPr/>
    </dgm:pt>
    <dgm:pt modelId="{D2CAC751-1E51-4345-9E9E-0AE98EEA5768}" type="pres">
      <dgm:prSet presAssocID="{8CEA7AD4-3039-4070-B98E-77D030D64A55}" presName="FiveConn_1-2" presStyleLbl="fgAccFollowNode1" presStyleIdx="0" presStyleCnt="4">
        <dgm:presLayoutVars>
          <dgm:bulletEnabled val="1"/>
        </dgm:presLayoutVars>
      </dgm:prSet>
      <dgm:spPr/>
    </dgm:pt>
    <dgm:pt modelId="{9C83C910-A11E-4164-8AEF-F447028EE998}" type="pres">
      <dgm:prSet presAssocID="{8CEA7AD4-3039-4070-B98E-77D030D64A55}" presName="FiveConn_2-3" presStyleLbl="fgAccFollowNode1" presStyleIdx="1" presStyleCnt="4">
        <dgm:presLayoutVars>
          <dgm:bulletEnabled val="1"/>
        </dgm:presLayoutVars>
      </dgm:prSet>
      <dgm:spPr/>
    </dgm:pt>
    <dgm:pt modelId="{C0D6AEF0-BDD4-4DC1-84A2-BC489C503C8F}" type="pres">
      <dgm:prSet presAssocID="{8CEA7AD4-3039-4070-B98E-77D030D64A55}" presName="FiveConn_3-4" presStyleLbl="fgAccFollowNode1" presStyleIdx="2" presStyleCnt="4">
        <dgm:presLayoutVars>
          <dgm:bulletEnabled val="1"/>
        </dgm:presLayoutVars>
      </dgm:prSet>
      <dgm:spPr/>
    </dgm:pt>
    <dgm:pt modelId="{D6D27BCF-9208-47E9-8054-5969FEBF4789}" type="pres">
      <dgm:prSet presAssocID="{8CEA7AD4-3039-4070-B98E-77D030D64A55}" presName="FiveConn_4-5" presStyleLbl="fgAccFollowNode1" presStyleIdx="3" presStyleCnt="4">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1FA4CD86-AEA5-4983-B2BF-AE60ADA7AADF}" type="presOf" srcId="{39725474-31E0-45CA-B26B-9CF9678299FF}" destId="{1C68CBC9-7E76-4E69-93D6-B274A2FB78AF}" srcOrd="0" destOrd="0" presId="urn:microsoft.com/office/officeart/2005/8/layout/vProcess5"/>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r>
            <a:rPr lang="lv-LV" sz="2800" dirty="0">
              <a:latin typeface="Verdana" panose="020B0604030504040204" pitchFamily="34" charset="0"/>
              <a:ea typeface="Verdana" panose="020B0604030504040204" pitchFamily="34" charset="0"/>
            </a:rPr>
            <a:t>nodrošināt bezmaksas latviešu valodas mācības vismaz 120 stundu apjomā A1 līmenī Ukrainas civiliedzīvotājiem visos Latvijas reģionos</a:t>
          </a:r>
          <a:endParaRPr lang="lv-LV" sz="2800" dirty="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0000" custScaleY="63230" custLinFactNeighborX="122" custLinFactNeighborY="-24713">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dirty="0">
            <a:latin typeface="Verdana" panose="020B0604030504040204" pitchFamily="34" charset="0"/>
            <a:ea typeface="Verdana" panose="020B0604030504040204" pitchFamily="34" charset="0"/>
          </a:endParaRPr>
        </a:p>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r>
            <a:rPr lang="lv-LV" sz="2000" b="0" dirty="0">
              <a:latin typeface="Verdana" panose="020B0604030504040204" pitchFamily="34" charset="0"/>
              <a:ea typeface="Verdana" panose="020B0604030504040204" pitchFamily="34" charset="0"/>
            </a:rPr>
            <a:t>Vienam finansējuma saņēmējam nav ierobežots pieejamā finansējuma apmērs. </a:t>
          </a:r>
        </a:p>
        <a:p>
          <a:pPr>
            <a:lnSpc>
              <a:spcPct val="90000"/>
            </a:lnSpc>
            <a:spcAft>
              <a:spcPct val="35000"/>
            </a:spcAft>
          </a:pPr>
          <a:endParaRPr lang="lv-LV" sz="20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23.05.2022.</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31.12.2022.</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800" b="1" kern="1200" dirty="0">
              <a:solidFill>
                <a:prstClr val="white"/>
              </a:solidFill>
              <a:latin typeface="Verdana" panose="020B0604030504040204" pitchFamily="34" charset="0"/>
              <a:ea typeface="Verdana" panose="020B0604030504040204" pitchFamily="34" charset="0"/>
              <a:cs typeface="+mn-cs"/>
            </a:rPr>
            <a:t>Finansējuma tiek piešķirts par katru atbilstošo dalībnieku</a:t>
          </a:r>
        </a:p>
        <a:p>
          <a:pPr>
            <a:lnSpc>
              <a:spcPct val="90000"/>
            </a:lnSpc>
            <a:spcAft>
              <a:spcPct val="35000"/>
            </a:spcAft>
          </a:pPr>
          <a:r>
            <a:rPr lang="lv-LV" altLang="lv-LV" sz="1400" b="0" kern="1200" dirty="0">
              <a:solidFill>
                <a:prstClr val="white"/>
              </a:solidFill>
              <a:latin typeface="Verdana" panose="020B0604030504040204" pitchFamily="34" charset="0"/>
              <a:ea typeface="Verdana" panose="020B0604030504040204" pitchFamily="34" charset="0"/>
              <a:cs typeface="+mn-cs"/>
            </a:rPr>
            <a:t>Vidējās kursa izmaksas vienai personai ir </a:t>
          </a:r>
          <a:r>
            <a:rPr lang="lv-LV" altLang="lv-LV" sz="1400" b="1" kern="1200" dirty="0">
              <a:solidFill>
                <a:prstClr val="white"/>
              </a:solidFill>
              <a:latin typeface="Verdana" panose="020B0604030504040204" pitchFamily="34" charset="0"/>
              <a:ea typeface="Verdana" panose="020B0604030504040204" pitchFamily="34" charset="0"/>
              <a:cs typeface="+mn-cs"/>
            </a:rPr>
            <a:t>413,43 </a:t>
          </a:r>
          <a:r>
            <a:rPr lang="lv-LV" altLang="lv-LV" sz="1400" b="1" i="1" kern="1200" dirty="0" err="1">
              <a:solidFill>
                <a:prstClr val="white"/>
              </a:solidFill>
              <a:latin typeface="Verdana" panose="020B0604030504040204" pitchFamily="34" charset="0"/>
              <a:ea typeface="Verdana" panose="020B0604030504040204" pitchFamily="34" charset="0"/>
              <a:cs typeface="+mn-cs"/>
            </a:rPr>
            <a:t>euro</a:t>
          </a:r>
          <a:r>
            <a:rPr lang="lv-LV" altLang="lv-LV" sz="1400" b="0" i="1" kern="1200" dirty="0">
              <a:solidFill>
                <a:prstClr val="white"/>
              </a:solidFill>
              <a:latin typeface="Verdana" panose="020B0604030504040204" pitchFamily="34" charset="0"/>
              <a:ea typeface="Verdana" panose="020B0604030504040204" pitchFamily="34" charset="0"/>
              <a:cs typeface="+mn-cs"/>
            </a:rPr>
            <a:t>, </a:t>
          </a:r>
          <a:r>
            <a:rPr lang="lv-LV" altLang="lv-LV" sz="1400" b="0" i="0" kern="1200" dirty="0">
              <a:solidFill>
                <a:prstClr val="white"/>
              </a:solidFill>
              <a:latin typeface="Verdana" panose="020B0604030504040204" pitchFamily="34" charset="0"/>
              <a:ea typeface="Verdana" panose="020B0604030504040204" pitchFamily="34" charset="0"/>
              <a:cs typeface="+mn-cs"/>
            </a:rPr>
            <a:t>vienam dalībniekam viena kursa ietvaros pieejamais finansējums nepārsniedz </a:t>
          </a:r>
          <a:r>
            <a:rPr lang="lv-LV" altLang="lv-LV" sz="1400" b="1" i="0" kern="1200" dirty="0">
              <a:solidFill>
                <a:prstClr val="white"/>
              </a:solidFill>
              <a:latin typeface="Verdana" panose="020B0604030504040204" pitchFamily="34" charset="0"/>
              <a:ea typeface="Verdana" panose="020B0604030504040204" pitchFamily="34" charset="0"/>
              <a:cs typeface="+mn-cs"/>
            </a:rPr>
            <a:t>8 EUR </a:t>
          </a:r>
          <a:r>
            <a:rPr lang="lv-LV" altLang="lv-LV" sz="1400" b="0" i="0" kern="1200" dirty="0">
              <a:solidFill>
                <a:prstClr val="white"/>
              </a:solidFill>
              <a:latin typeface="Verdana" panose="020B0604030504040204" pitchFamily="34" charset="0"/>
              <a:ea typeface="Verdana" panose="020B0604030504040204" pitchFamily="34" charset="0"/>
              <a:cs typeface="+mn-cs"/>
            </a:rPr>
            <a:t>par vienu stundu (neiekļaujot PVN). </a:t>
          </a:r>
          <a:endParaRPr lang="lv-LV" sz="14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LinFactNeighborX="10213" custLinFactNeighborY="-2770">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10213" custLinFactNeighborY="-2029"/>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kern="1200" dirty="0"/>
            <a:t>ir pieaugušie  Ukrainas civiliedzīvotāji </a:t>
          </a:r>
          <a:endParaRPr lang="lv-LV" sz="28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Projekta īstenošanas vieta ir Latvija un pasākumi mērķa grupai tiks sniegti </a:t>
          </a:r>
          <a:r>
            <a:rPr lang="lv-LV" sz="1800" b="1" u="sng" dirty="0"/>
            <a:t>bez maksas</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ctr" defTabSz="800100">
            <a:lnSpc>
              <a:spcPct val="90000"/>
            </a:lnSpc>
            <a:spcBef>
              <a:spcPct val="0"/>
            </a:spcBef>
            <a:spcAft>
              <a:spcPct val="35000"/>
            </a:spcAft>
            <a:buNone/>
          </a:pPr>
          <a:r>
            <a:rPr lang="lv-LV" sz="1800" b="0" kern="1200" dirty="0"/>
            <a:t>Projekta ievaros latviešu valodas apmācības var nodrošināt </a:t>
          </a:r>
          <a:r>
            <a:rPr lang="lv-LV" sz="1800" b="1" kern="1200" dirty="0"/>
            <a:t>gan klātienē, gan attālināti.</a:t>
          </a:r>
          <a:endParaRPr lang="lv-LV" sz="8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algn="ctr">
            <a:buNone/>
          </a:pPr>
          <a:r>
            <a:rPr lang="lv-LV" sz="1500" b="1" dirty="0"/>
            <a:t>3.1.1.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F896DAE0-9ACB-4E3F-BA19-63EF4E6C44E0}">
      <dgm:prSet phldrT="[Teksts]"/>
      <dgm:spPr/>
      <dgm:t>
        <a:bodyPr/>
        <a:lstStyle/>
        <a:p>
          <a:r>
            <a:rPr lang="lv-LV" dirty="0"/>
            <a:t> </a:t>
          </a:r>
        </a:p>
      </dgm:t>
    </dgm:pt>
    <dgm:pt modelId="{00F059AB-9587-4A8A-B6D9-31C5E29393F7}" type="parTrans" cxnId="{F05D5A1E-BE7E-47A3-9FB9-1ED5982B584B}">
      <dgm:prSet/>
      <dgm:spPr/>
      <dgm:t>
        <a:bodyPr/>
        <a:lstStyle/>
        <a:p>
          <a:endParaRPr lang="lv-LV"/>
        </a:p>
      </dgm:t>
    </dgm:pt>
    <dgm:pt modelId="{46397F09-BA3A-478F-BB92-E31C40FEED2D}" type="sibTrans" cxnId="{F05D5A1E-BE7E-47A3-9FB9-1ED5982B584B}">
      <dgm:prSet/>
      <dgm:spPr/>
      <dgm:t>
        <a:bodyPr/>
        <a:lstStyle/>
        <a:p>
          <a:endParaRPr lang="lv-LV"/>
        </a:p>
      </dgm:t>
    </dgm:pt>
    <dgm:pt modelId="{FA49F8E2-AC56-4E14-8B68-42BBE0CB8C62}">
      <dgm:prSet phldrT="[Teksts]" custT="1"/>
      <dgm:spPr/>
      <dgm:t>
        <a:bodyPr/>
        <a:lstStyle/>
        <a:p>
          <a:pPr algn="ctr">
            <a:buNone/>
          </a:pPr>
          <a:r>
            <a:rPr lang="lv-LV" sz="1500" b="1" dirty="0"/>
            <a:t>3.1.2. </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C67F0A28-F5B5-47DB-B2B2-6F0E3C9C46B3}">
      <dgm:prSet phldrT="[Teksts]"/>
      <dgm:spPr/>
      <dgm:t>
        <a:bodyPr/>
        <a:lstStyle/>
        <a:p>
          <a:r>
            <a:rPr lang="lv-LV" dirty="0"/>
            <a:t> </a:t>
          </a:r>
        </a:p>
      </dgm:t>
    </dgm:pt>
    <dgm:pt modelId="{12641C34-6F9E-4F58-ABDB-5C0E47489335}" type="parTrans" cxnId="{1CFD553E-DC6A-451C-B8AD-8912A65F246F}">
      <dgm:prSet/>
      <dgm:spPr/>
      <dgm:t>
        <a:bodyPr/>
        <a:lstStyle/>
        <a:p>
          <a:endParaRPr lang="lv-LV"/>
        </a:p>
      </dgm:t>
    </dgm:pt>
    <dgm:pt modelId="{DF3BB91F-DF39-451A-B680-B2932A513FE2}" type="sibTrans" cxnId="{1CFD553E-DC6A-451C-B8AD-8912A65F246F}">
      <dgm:prSet/>
      <dgm:spPr/>
      <dgm:t>
        <a:bodyPr/>
        <a:lstStyle/>
        <a:p>
          <a:endParaRPr lang="lv-LV"/>
        </a:p>
      </dgm:t>
    </dgm:pt>
    <dgm:pt modelId="{FCDF2747-E848-47E6-962B-EC8663B85898}">
      <dgm:prSet phldrT="[Teksts]" custT="1"/>
      <dgm:spPr/>
      <dgm:t>
        <a:bodyPr/>
        <a:lstStyle/>
        <a:p>
          <a:pPr algn="ctr">
            <a:buNone/>
          </a:pPr>
          <a:r>
            <a:rPr lang="lv-LV" sz="1500" b="1" dirty="0"/>
            <a:t>3.1.3.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215B8895-F0E4-41D2-9DDF-9AEFC2154488}">
      <dgm:prSet custT="1"/>
      <dgm:spPr/>
      <dgm:t>
        <a:bodyPr/>
        <a:lstStyle/>
        <a:p>
          <a:pPr algn="ctr">
            <a:buNone/>
          </a:pPr>
          <a:endParaRPr lang="lv-LV" sz="15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5C3AD8F8-5932-4A78-8C10-6FADE816ADAD}">
      <dgm:prSet custT="1"/>
      <dgm:spPr/>
      <dgm:t>
        <a:bodyPr/>
        <a:lstStyle/>
        <a:p>
          <a:pPr algn="ctr">
            <a:buNone/>
          </a:pPr>
          <a:endParaRPr lang="lv-LV" sz="1500" b="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21FA83E0-1E6E-4F67-B6AF-D22E6C7220A2}">
      <dgm:prSet custT="1"/>
      <dgm:spPr/>
      <dgm:t>
        <a:bodyPr/>
        <a:lstStyle/>
        <a:p>
          <a:pPr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61BD6B6D-EEE2-4993-8984-FDDB17A71902}">
      <dgm:prSet custT="1"/>
      <dgm:spPr/>
      <dgm:t>
        <a:bodyPr/>
        <a:lstStyle/>
        <a:p>
          <a:pPr algn="ctr">
            <a:buNone/>
          </a:pPr>
          <a:endParaRPr lang="lv-LV" sz="1500" b="1" dirty="0"/>
        </a:p>
      </dgm:t>
    </dgm:pt>
    <dgm:pt modelId="{08ACD0EF-8BCC-4D9E-8937-6A18ACD298E3}" type="parTrans" cxnId="{A4704DAC-5C59-4968-8155-849A3479055F}">
      <dgm:prSet/>
      <dgm:spPr/>
      <dgm:t>
        <a:bodyPr/>
        <a:lstStyle/>
        <a:p>
          <a:endParaRPr lang="lv-LV"/>
        </a:p>
      </dgm:t>
    </dgm:pt>
    <dgm:pt modelId="{CFD4971E-70AE-4C62-B60B-7BB38DFD9DED}" type="sibTrans" cxnId="{A4704DAC-5C59-4968-8155-849A3479055F}">
      <dgm:prSet/>
      <dgm:spPr/>
      <dgm:t>
        <a:bodyPr/>
        <a:lstStyle/>
        <a:p>
          <a:endParaRPr lang="lv-LV"/>
        </a:p>
      </dgm:t>
    </dgm:pt>
    <dgm:pt modelId="{8C53A788-06EE-4A01-99C3-DC3BBAEC44AB}">
      <dgm:prSet phldrT="[Teksts]" custT="1"/>
      <dgm:spPr/>
      <dgm:t>
        <a:bodyPr/>
        <a:lstStyle/>
        <a:p>
          <a:pPr algn="ctr">
            <a:buNone/>
          </a:pPr>
          <a:r>
            <a:rPr lang="lv-LV" sz="1500" b="0" dirty="0"/>
            <a:t>Pieteikuma iesniedzējs darbojas saliedētas sabiedrības attīstības, izglītības vai sociālās iekļaušanās jomā.</a:t>
          </a:r>
          <a:endParaRPr lang="lv-LV" sz="1500" b="1" dirty="0"/>
        </a:p>
      </dgm:t>
    </dgm:pt>
    <dgm:pt modelId="{A272842E-8CE3-49EC-8DC8-9B187EAB513F}" type="parTrans" cxnId="{49E37C1E-95FE-470E-BE0E-B6DA1E71C7A7}">
      <dgm:prSet/>
      <dgm:spPr/>
      <dgm:t>
        <a:bodyPr/>
        <a:lstStyle/>
        <a:p>
          <a:endParaRPr lang="lv-LV"/>
        </a:p>
      </dgm:t>
    </dgm:pt>
    <dgm:pt modelId="{DFE7FE17-4323-4E9D-809F-05F536698D3E}" type="sibTrans" cxnId="{49E37C1E-95FE-470E-BE0E-B6DA1E71C7A7}">
      <dgm:prSet/>
      <dgm:spPr/>
      <dgm:t>
        <a:bodyPr/>
        <a:lstStyle/>
        <a:p>
          <a:endParaRPr lang="lv-LV"/>
        </a:p>
      </dgm:t>
    </dgm:pt>
    <dgm:pt modelId="{9187DCF2-1DFA-4D69-9A93-FB4EA0C35B0E}">
      <dgm:prSet phldrT="[Teksts]" custT="1"/>
      <dgm:spPr/>
      <dgm:t>
        <a:bodyPr/>
        <a:lstStyle/>
        <a:p>
          <a:pPr algn="ctr">
            <a:buNone/>
          </a:pPr>
          <a:r>
            <a:rPr lang="lv-LV" sz="1500" b="0" dirty="0"/>
            <a:t>Pieteikumu var iesniegt:</a:t>
          </a:r>
          <a:endParaRPr lang="lv-LV" sz="1500" b="1" dirty="0"/>
        </a:p>
      </dgm:t>
    </dgm:pt>
    <dgm:pt modelId="{C8BFA8BF-6564-4701-B07B-D15D4DE85C7B}" type="parTrans" cxnId="{BF7995D7-4C9B-45C2-BBB7-459773402053}">
      <dgm:prSet/>
      <dgm:spPr/>
      <dgm:t>
        <a:bodyPr/>
        <a:lstStyle/>
        <a:p>
          <a:endParaRPr lang="lv-LV"/>
        </a:p>
      </dgm:t>
    </dgm:pt>
    <dgm:pt modelId="{F0E423A3-07C5-464E-8ED8-86309C164B8F}" type="sibTrans" cxnId="{BF7995D7-4C9B-45C2-BBB7-459773402053}">
      <dgm:prSet/>
      <dgm:spPr/>
      <dgm:t>
        <a:bodyPr/>
        <a:lstStyle/>
        <a:p>
          <a:endParaRPr lang="lv-LV"/>
        </a:p>
      </dgm:t>
    </dgm:pt>
    <dgm:pt modelId="{C7769C4D-4FEC-41D6-8012-C4F0546B1FD8}">
      <dgm:prSet custT="1"/>
      <dgm:spPr/>
      <dgm:t>
        <a:bodyPr/>
        <a:lstStyle/>
        <a:p>
          <a:pPr algn="ctr">
            <a:buNone/>
          </a:pPr>
          <a:endParaRPr lang="lv-LV" sz="1500" b="1" dirty="0"/>
        </a:p>
      </dgm:t>
    </dgm:pt>
    <dgm:pt modelId="{07D6F170-0BD3-44B0-A2D9-5D436DEBA15B}" type="parTrans" cxnId="{05C5F49B-D242-4910-AAF5-D78A3F6B9A32}">
      <dgm:prSet/>
      <dgm:spPr/>
      <dgm:t>
        <a:bodyPr/>
        <a:lstStyle/>
        <a:p>
          <a:endParaRPr lang="lv-LV"/>
        </a:p>
      </dgm:t>
    </dgm:pt>
    <dgm:pt modelId="{6D61495D-95B6-491A-8199-D9D18FB1FD00}" type="sibTrans" cxnId="{05C5F49B-D242-4910-AAF5-D78A3F6B9A32}">
      <dgm:prSet/>
      <dgm:spPr/>
      <dgm:t>
        <a:bodyPr/>
        <a:lstStyle/>
        <a:p>
          <a:endParaRPr lang="lv-LV"/>
        </a:p>
      </dgm:t>
    </dgm:pt>
    <dgm:pt modelId="{61C6D25C-A6A4-465E-BD2C-8380B930DC25}">
      <dgm:prSet phldrT="[Teksts]" custT="1"/>
      <dgm:spPr/>
      <dgm:t>
        <a:bodyPr/>
        <a:lstStyle/>
        <a:p>
          <a:pPr algn="ctr">
            <a:buNone/>
          </a:pPr>
          <a:r>
            <a:rPr lang="lv-LV" sz="1500" b="0" dirty="0"/>
            <a:t>Pieteikuma iesniedzējs ir:</a:t>
          </a:r>
          <a:endParaRPr lang="lv-LV" sz="1500" b="1" dirty="0"/>
        </a:p>
      </dgm:t>
    </dgm:pt>
    <dgm:pt modelId="{6748AFE2-7CE3-4DDE-9288-240D2DD8B5C9}" type="parTrans" cxnId="{EE713543-128F-4A02-9C3F-B0E9FE8FB610}">
      <dgm:prSet/>
      <dgm:spPr/>
      <dgm:t>
        <a:bodyPr/>
        <a:lstStyle/>
        <a:p>
          <a:endParaRPr lang="lv-LV"/>
        </a:p>
      </dgm:t>
    </dgm:pt>
    <dgm:pt modelId="{9CE1CBC4-3F51-4CD0-BD7C-F7534085DF3F}" type="sibTrans" cxnId="{EE713543-128F-4A02-9C3F-B0E9FE8FB610}">
      <dgm:prSet/>
      <dgm:spPr/>
      <dgm:t>
        <a:bodyPr/>
        <a:lstStyle/>
        <a:p>
          <a:endParaRPr lang="lv-LV"/>
        </a:p>
      </dgm:t>
    </dgm:pt>
    <dgm:pt modelId="{019C2A2A-DDDD-4165-A9A6-801EDFBDFCFE}">
      <dgm:prSet custT="1"/>
      <dgm:spPr/>
      <dgm:t>
        <a:bodyPr/>
        <a:lstStyle/>
        <a:p>
          <a:pPr algn="l">
            <a:buNone/>
          </a:pPr>
          <a:r>
            <a:rPr lang="lv-LV" sz="1500" b="0" dirty="0"/>
            <a:t>2)	atvasinātas publiskas personas;</a:t>
          </a:r>
        </a:p>
      </dgm:t>
    </dgm:pt>
    <dgm:pt modelId="{4D7C564F-155F-4C15-BD22-EE2D9218B287}" type="parTrans" cxnId="{DA558C6F-7DB5-4276-9602-8F234D500F7B}">
      <dgm:prSet/>
      <dgm:spPr/>
      <dgm:t>
        <a:bodyPr/>
        <a:lstStyle/>
        <a:p>
          <a:endParaRPr lang="lv-LV"/>
        </a:p>
      </dgm:t>
    </dgm:pt>
    <dgm:pt modelId="{6C002269-2CB0-474A-B3B7-F46C89D17AAF}" type="sibTrans" cxnId="{DA558C6F-7DB5-4276-9602-8F234D500F7B}">
      <dgm:prSet/>
      <dgm:spPr/>
      <dgm:t>
        <a:bodyPr/>
        <a:lstStyle/>
        <a:p>
          <a:endParaRPr lang="lv-LV"/>
        </a:p>
      </dgm:t>
    </dgm:pt>
    <dgm:pt modelId="{44C83C2D-C408-4D6C-8269-A918A28BD82F}">
      <dgm:prSet custT="1"/>
      <dgm:spPr/>
      <dgm:t>
        <a:bodyPr/>
        <a:lstStyle/>
        <a:p>
          <a:pPr algn="l">
            <a:buNone/>
          </a:pPr>
          <a:r>
            <a:rPr lang="lv-LV" sz="1500" b="0" dirty="0"/>
            <a:t>3)	citas valsts iestādes;</a:t>
          </a:r>
        </a:p>
      </dgm:t>
    </dgm:pt>
    <dgm:pt modelId="{3E5ABE42-8F7B-4B7F-90C4-7CAD75BF07CF}" type="parTrans" cxnId="{E0616BEB-6F00-4693-9E26-AB0F31E40DE6}">
      <dgm:prSet/>
      <dgm:spPr/>
      <dgm:t>
        <a:bodyPr/>
        <a:lstStyle/>
        <a:p>
          <a:endParaRPr lang="lv-LV"/>
        </a:p>
      </dgm:t>
    </dgm:pt>
    <dgm:pt modelId="{E114260C-8EA8-4A5B-B95B-F19E05F79BFD}" type="sibTrans" cxnId="{E0616BEB-6F00-4693-9E26-AB0F31E40DE6}">
      <dgm:prSet/>
      <dgm:spPr/>
      <dgm:t>
        <a:bodyPr/>
        <a:lstStyle/>
        <a:p>
          <a:endParaRPr lang="lv-LV"/>
        </a:p>
      </dgm:t>
    </dgm:pt>
    <dgm:pt modelId="{B589CFAE-1AE0-4220-912B-56462DC960FE}">
      <dgm:prSet custT="1"/>
      <dgm:spPr/>
      <dgm:t>
        <a:bodyPr/>
        <a:lstStyle/>
        <a:p>
          <a:pPr algn="l">
            <a:buNone/>
          </a:pPr>
          <a:r>
            <a:rPr lang="lv-LV" sz="1500" b="0" dirty="0"/>
            <a:t>4)	privāto tiesību juridiskas personas;</a:t>
          </a:r>
        </a:p>
      </dgm:t>
    </dgm:pt>
    <dgm:pt modelId="{86E464AC-29DD-483F-9233-5BA789D99851}" type="parTrans" cxnId="{E3A6ADF4-D475-4938-8B76-0831DE7C2745}">
      <dgm:prSet/>
      <dgm:spPr/>
      <dgm:t>
        <a:bodyPr/>
        <a:lstStyle/>
        <a:p>
          <a:endParaRPr lang="lv-LV"/>
        </a:p>
      </dgm:t>
    </dgm:pt>
    <dgm:pt modelId="{D8A94967-D07C-4D29-92F1-685B2E26E4A2}" type="sibTrans" cxnId="{E3A6ADF4-D475-4938-8B76-0831DE7C2745}">
      <dgm:prSet/>
      <dgm:spPr/>
      <dgm:t>
        <a:bodyPr/>
        <a:lstStyle/>
        <a:p>
          <a:endParaRPr lang="lv-LV"/>
        </a:p>
      </dgm:t>
    </dgm:pt>
    <dgm:pt modelId="{4588D569-1D20-4FDB-863F-250C15E4D9C4}">
      <dgm:prSet custT="1"/>
      <dgm:spPr/>
      <dgm:t>
        <a:bodyPr/>
        <a:lstStyle/>
        <a:p>
          <a:pPr algn="l">
            <a:buNone/>
          </a:pPr>
          <a:r>
            <a:rPr lang="lv-LV" sz="1500" b="0" dirty="0"/>
            <a:t>5)	starptautiskas organizācijas pārstāvniecības Latvijas Republikā.</a:t>
          </a:r>
        </a:p>
      </dgm:t>
    </dgm:pt>
    <dgm:pt modelId="{B9984414-8991-446B-871E-09E4A5B46F49}" type="parTrans" cxnId="{5DFD9F8C-DA12-41C9-A278-F19C54D8454D}">
      <dgm:prSet/>
      <dgm:spPr/>
      <dgm:t>
        <a:bodyPr/>
        <a:lstStyle/>
        <a:p>
          <a:endParaRPr lang="lv-LV"/>
        </a:p>
      </dgm:t>
    </dgm:pt>
    <dgm:pt modelId="{9ABBBB90-93E7-4B6A-A539-98127519CF52}" type="sibTrans" cxnId="{5DFD9F8C-DA12-41C9-A278-F19C54D8454D}">
      <dgm:prSet/>
      <dgm:spPr/>
      <dgm:t>
        <a:bodyPr/>
        <a:lstStyle/>
        <a:p>
          <a:endParaRPr lang="lv-LV"/>
        </a:p>
      </dgm:t>
    </dgm:pt>
    <dgm:pt modelId="{E44D8223-C83F-44D1-B7E9-A4E0C8989196}">
      <dgm:prSet custT="1"/>
      <dgm:spPr/>
      <dgm:t>
        <a:bodyPr/>
        <a:lstStyle/>
        <a:p>
          <a:pPr algn="ctr">
            <a:buNone/>
          </a:pPr>
          <a:endParaRPr lang="lv-LV" sz="1500" b="0" dirty="0"/>
        </a:p>
      </dgm:t>
    </dgm:pt>
    <dgm:pt modelId="{2FA9C331-3643-44E7-B479-1649F9CF9EC1}" type="parTrans" cxnId="{EBA89C01-6C5E-4E43-B2A8-CC1F1FBB252E}">
      <dgm:prSet/>
      <dgm:spPr/>
      <dgm:t>
        <a:bodyPr/>
        <a:lstStyle/>
        <a:p>
          <a:endParaRPr lang="lv-LV"/>
        </a:p>
      </dgm:t>
    </dgm:pt>
    <dgm:pt modelId="{8DB580A8-20A7-46FC-B82A-471A414FF497}" type="sibTrans" cxnId="{EBA89C01-6C5E-4E43-B2A8-CC1F1FBB252E}">
      <dgm:prSet/>
      <dgm:spPr/>
      <dgm:t>
        <a:bodyPr/>
        <a:lstStyle/>
        <a:p>
          <a:endParaRPr lang="lv-LV"/>
        </a:p>
      </dgm:t>
    </dgm:pt>
    <dgm:pt modelId="{E523DF9A-D6CC-4524-92C1-A2374EB29F3F}">
      <dgm:prSet phldrT="[Teksts]" custT="1"/>
      <dgm:spPr/>
      <dgm:t>
        <a:bodyPr/>
        <a:lstStyle/>
        <a:p>
          <a:pPr algn="l">
            <a:buNone/>
          </a:pPr>
          <a:r>
            <a:rPr lang="lv-LV" sz="1500" b="0" dirty="0"/>
            <a:t>1)	Latvijas Republikas tiešās vai pastarpinātās valsts pārvaldes iestādes;</a:t>
          </a:r>
        </a:p>
      </dgm:t>
    </dgm:pt>
    <dgm:pt modelId="{645123AC-6101-4B09-8F72-70E36E10123F}" type="parTrans" cxnId="{CF2651A5-3ABA-4117-89E8-A47223DC82C8}">
      <dgm:prSet/>
      <dgm:spPr/>
      <dgm:t>
        <a:bodyPr/>
        <a:lstStyle/>
        <a:p>
          <a:endParaRPr lang="lv-LV"/>
        </a:p>
      </dgm:t>
    </dgm:pt>
    <dgm:pt modelId="{7EE7D16A-ACB4-4569-8F9C-522A75E0556E}" type="sibTrans" cxnId="{CF2651A5-3ABA-4117-89E8-A47223DC82C8}">
      <dgm:prSet/>
      <dgm:spPr/>
      <dgm:t>
        <a:bodyPr/>
        <a:lstStyle/>
        <a:p>
          <a:endParaRPr lang="lv-LV"/>
        </a:p>
      </dgm:t>
    </dgm:pt>
    <dgm:pt modelId="{67AABEC0-C540-42A4-817B-E20C1F326AD7}">
      <dgm:prSet phldrT="[Teksts]" custT="1"/>
      <dgm:spPr/>
      <dgm:t>
        <a:bodyPr/>
        <a:lstStyle/>
        <a:p>
          <a:pPr algn="ctr">
            <a:buNone/>
          </a:pPr>
          <a:endParaRPr lang="lv-LV" sz="1500" b="1" dirty="0"/>
        </a:p>
      </dgm:t>
    </dgm:pt>
    <dgm:pt modelId="{B49293D5-189D-4F56-AF43-2F3E3697997A}" type="parTrans" cxnId="{556E9EC6-3738-40BB-8054-21B0A8E45B06}">
      <dgm:prSet/>
      <dgm:spPr/>
      <dgm:t>
        <a:bodyPr/>
        <a:lstStyle/>
        <a:p>
          <a:endParaRPr lang="lv-LV"/>
        </a:p>
      </dgm:t>
    </dgm:pt>
    <dgm:pt modelId="{A0BC7A91-F569-428D-B42C-A0B67AB4A0CF}" type="sibTrans" cxnId="{556E9EC6-3738-40BB-8054-21B0A8E45B06}">
      <dgm:prSet/>
      <dgm:spPr/>
      <dgm:t>
        <a:bodyPr/>
        <a:lstStyle/>
        <a:p>
          <a:endParaRPr lang="lv-LV"/>
        </a:p>
      </dgm:t>
    </dgm:pt>
    <dgm:pt modelId="{67C093E8-F125-40B4-B425-FF252B4B52C5}">
      <dgm:prSet phldrT="[Teksts]" custT="1"/>
      <dgm:spPr/>
      <dgm:t>
        <a:bodyPr/>
        <a:lstStyle/>
        <a:p>
          <a:pPr algn="ctr">
            <a:buNone/>
          </a:pPr>
          <a:endParaRPr lang="lv-LV" sz="1500" b="1" dirty="0"/>
        </a:p>
      </dgm:t>
    </dgm:pt>
    <dgm:pt modelId="{6EF68A53-981C-48AD-8380-B6F6B1E19F8C}" type="parTrans" cxnId="{8FB207B3-29D8-452A-970F-FE4BD91F3DC2}">
      <dgm:prSet/>
      <dgm:spPr/>
      <dgm:t>
        <a:bodyPr/>
        <a:lstStyle/>
        <a:p>
          <a:endParaRPr lang="lv-LV"/>
        </a:p>
      </dgm:t>
    </dgm:pt>
    <dgm:pt modelId="{AE22F768-19DA-4781-8BB2-5E094B01CE2E}" type="sibTrans" cxnId="{8FB207B3-29D8-452A-970F-FE4BD91F3DC2}">
      <dgm:prSet/>
      <dgm:spPr/>
      <dgm:t>
        <a:bodyPr/>
        <a:lstStyle/>
        <a:p>
          <a:endParaRPr lang="lv-LV"/>
        </a:p>
      </dgm:t>
    </dgm:pt>
    <dgm:pt modelId="{E65FBA59-D409-4A92-B90A-7B30B48C29EB}">
      <dgm:prSet custT="1"/>
      <dgm:spPr/>
      <dgm:t>
        <a:bodyPr/>
        <a:lstStyle/>
        <a:p>
          <a:pPr algn="l">
            <a:buNone/>
          </a:pPr>
          <a:r>
            <a:rPr lang="lv-LV" sz="1500" b="0" dirty="0"/>
            <a:t>3.1.3.1. reģistrēta izglītības iestāde vai</a:t>
          </a:r>
        </a:p>
      </dgm:t>
    </dgm:pt>
    <dgm:pt modelId="{63FA2B32-D73C-4BA0-83FE-E1D539E75A53}" type="parTrans" cxnId="{40695409-4023-442D-BB96-51FE1A75DACE}">
      <dgm:prSet/>
      <dgm:spPr/>
      <dgm:t>
        <a:bodyPr/>
        <a:lstStyle/>
        <a:p>
          <a:endParaRPr lang="lv-LV"/>
        </a:p>
      </dgm:t>
    </dgm:pt>
    <dgm:pt modelId="{5F15CF09-1AB1-4A0C-840E-09CC29D6178C}" type="sibTrans" cxnId="{40695409-4023-442D-BB96-51FE1A75DACE}">
      <dgm:prSet/>
      <dgm:spPr/>
      <dgm:t>
        <a:bodyPr/>
        <a:lstStyle/>
        <a:p>
          <a:endParaRPr lang="lv-LV"/>
        </a:p>
      </dgm:t>
    </dgm:pt>
    <dgm:pt modelId="{EC91DF6C-CDE0-4965-9B3A-29840D4B478A}">
      <dgm:prSet custT="1"/>
      <dgm:spPr/>
      <dgm:t>
        <a:bodyPr/>
        <a:lstStyle/>
        <a:p>
          <a:pPr algn="l">
            <a:buNone/>
          </a:pPr>
          <a:r>
            <a:rPr lang="lv-LV" sz="1500" b="0" dirty="0"/>
            <a:t>3.1.3.2.  valodas programmu īstenošanai saņēmis licenci pašvaldībā.</a:t>
          </a:r>
        </a:p>
      </dgm:t>
    </dgm:pt>
    <dgm:pt modelId="{8637A569-BFC9-4E00-990B-2E090C6881FB}" type="parTrans" cxnId="{AF78C1FD-EF21-4F7C-8BC1-5313D5238A1A}">
      <dgm:prSet/>
      <dgm:spPr/>
      <dgm:t>
        <a:bodyPr/>
        <a:lstStyle/>
        <a:p>
          <a:endParaRPr lang="lv-LV"/>
        </a:p>
      </dgm:t>
    </dgm:pt>
    <dgm:pt modelId="{C0233BE0-778B-41EF-82D8-0826E9125550}" type="sibTrans" cxnId="{AF78C1FD-EF21-4F7C-8BC1-5313D5238A1A}">
      <dgm:prSet/>
      <dgm:spPr/>
      <dgm:t>
        <a:bodyPr/>
        <a:lstStyle/>
        <a:p>
          <a:endParaRPr lang="lv-LV"/>
        </a:p>
      </dgm:t>
    </dgm:pt>
    <dgm:pt modelId="{B2294F32-AF0E-4467-97B0-A913928161EC}">
      <dgm:prSet custT="1"/>
      <dgm:spPr/>
      <dgm:t>
        <a:bodyPr/>
        <a:lstStyle/>
        <a:p>
          <a:pPr algn="ctr">
            <a:buNone/>
          </a:pPr>
          <a:endParaRPr lang="lv-LV" sz="1500" b="0" dirty="0"/>
        </a:p>
      </dgm:t>
    </dgm:pt>
    <dgm:pt modelId="{4C1BE0F9-3CE4-45E8-A7A9-A5F424EFEAFD}" type="parTrans" cxnId="{0A7F0E5A-1980-496F-BF3C-629BC6E78082}">
      <dgm:prSet/>
      <dgm:spPr/>
      <dgm:t>
        <a:bodyPr/>
        <a:lstStyle/>
        <a:p>
          <a:endParaRPr lang="lv-LV"/>
        </a:p>
      </dgm:t>
    </dgm:pt>
    <dgm:pt modelId="{381DE1A4-3387-4685-84D2-A010519A94D2}" type="sibTrans" cxnId="{0A7F0E5A-1980-496F-BF3C-629BC6E78082}">
      <dgm:prSet/>
      <dgm:spPr/>
      <dgm:t>
        <a:bodyPr/>
        <a:lstStyle/>
        <a:p>
          <a:endParaRPr lang="lv-LV"/>
        </a:p>
      </dgm:t>
    </dgm:pt>
    <dgm:pt modelId="{D7BB9347-976A-4762-9E4B-F1E98897EB8B}">
      <dgm:prSet phldrT="[Teksts]" custT="1"/>
      <dgm:spPr/>
      <dgm:t>
        <a:bodyPr/>
        <a:lstStyle/>
        <a:p>
          <a:pPr algn="ctr">
            <a:buNone/>
          </a:pPr>
          <a:endParaRPr lang="lv-LV" sz="1500" b="1" dirty="0"/>
        </a:p>
      </dgm:t>
    </dgm:pt>
    <dgm:pt modelId="{3A8AF7BF-C7D4-48B1-B59B-1A10F3871655}" type="parTrans" cxnId="{5A0A94D4-BEFE-4704-B942-7627B8F6D7A8}">
      <dgm:prSet/>
      <dgm:spPr/>
      <dgm:t>
        <a:bodyPr/>
        <a:lstStyle/>
        <a:p>
          <a:endParaRPr lang="lv-LV"/>
        </a:p>
      </dgm:t>
    </dgm:pt>
    <dgm:pt modelId="{72A12F66-065F-4C7C-B89D-70D178FB9EB2}" type="sibTrans" cxnId="{5A0A94D4-BEFE-4704-B942-7627B8F6D7A8}">
      <dgm:prSet/>
      <dgm:spPr/>
      <dgm:t>
        <a:bodyPr/>
        <a:lstStyle/>
        <a:p>
          <a:endParaRPr lang="lv-LV"/>
        </a:p>
      </dgm:t>
    </dgm:pt>
    <dgm:pt modelId="{0486CC9B-CA9C-4520-AA2C-AE153596EBE5}">
      <dgm:prSet custT="1"/>
      <dgm:spPr/>
      <dgm:t>
        <a:bodyPr/>
        <a:lstStyle/>
        <a:p>
          <a:pPr algn="l">
            <a:buNone/>
          </a:pPr>
          <a:r>
            <a:rPr lang="lv-LV" sz="1400" b="0" dirty="0"/>
            <a:t>Ja projekta pieteikuma iesniegšanas dienā Pieteikuma iesniedzēja rīcībā vēl nav nepieciešamās dokumentācijas, kas apliecina 3.1.3.punkta prasības, to iesniedz pirms līguma slēgšanas par projekta īstenošanu.</a:t>
          </a:r>
        </a:p>
      </dgm:t>
    </dgm:pt>
    <dgm:pt modelId="{2DE8C9A0-6FCF-4448-B018-834FAA7D2B16}" type="parTrans" cxnId="{04DE533D-0EDF-44A8-B40F-BE465B811E25}">
      <dgm:prSet/>
      <dgm:spPr/>
      <dgm:t>
        <a:bodyPr/>
        <a:lstStyle/>
        <a:p>
          <a:endParaRPr lang="lv-LV"/>
        </a:p>
      </dgm:t>
    </dgm:pt>
    <dgm:pt modelId="{611FCE76-D0C8-4FB6-AA57-DDBE4A42E5A4}" type="sibTrans" cxnId="{04DE533D-0EDF-44A8-B40F-BE465B811E25}">
      <dgm:prSet/>
      <dgm:spPr/>
      <dgm:t>
        <a:bodyPr/>
        <a:lstStyle/>
        <a:p>
          <a:endParaRPr lang="lv-LV"/>
        </a:p>
      </dgm:t>
    </dgm:pt>
    <dgm:pt modelId="{26A9EEB9-34B1-4993-B8C3-BC3694B41ED0}">
      <dgm:prSet custT="1"/>
      <dgm:spPr/>
      <dgm:t>
        <a:bodyPr/>
        <a:lstStyle/>
        <a:p>
          <a:pPr algn="l">
            <a:buNone/>
          </a:pPr>
          <a:endParaRPr lang="lv-LV" sz="1500" b="0" dirty="0"/>
        </a:p>
      </dgm:t>
    </dgm:pt>
    <dgm:pt modelId="{F7D63A43-3981-43F7-A8C7-2F2CE6442903}" type="parTrans" cxnId="{541C2AB4-AA49-4CBF-B21B-64B122F5FA82}">
      <dgm:prSet/>
      <dgm:spPr/>
      <dgm:t>
        <a:bodyPr/>
        <a:lstStyle/>
        <a:p>
          <a:endParaRPr lang="lv-LV"/>
        </a:p>
      </dgm:t>
    </dgm:pt>
    <dgm:pt modelId="{013929A6-97BA-440B-88D8-C12E9BC904AC}" type="sibTrans" cxnId="{541C2AB4-AA49-4CBF-B21B-64B122F5FA82}">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3" custScaleX="224245" custScaleY="98721" custLinFactNeighborX="1140" custLinFactNeighborY="-5549">
        <dgm:presLayoutVars>
          <dgm:bulletEnabled val="1"/>
        </dgm:presLayoutVars>
      </dgm:prSet>
      <dgm:spPr/>
    </dgm:pt>
    <dgm:pt modelId="{DC5CF198-E08A-46BE-8683-2BE0275B7BEF}" type="pres">
      <dgm:prSet presAssocID="{A0B19F9A-DDDD-4F3D-B46B-BDC6BB941AB5}" presName="parentNode" presStyleLbl="revTx" presStyleIdx="0" presStyleCnt="3">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3" custScaleX="223132" custScaleY="99557" custLinFactNeighborX="1140" custLinFactNeighborY="-5549">
        <dgm:presLayoutVars>
          <dgm:bulletEnabled val="1"/>
        </dgm:presLayoutVars>
      </dgm:prSet>
      <dgm:spPr/>
    </dgm:pt>
    <dgm:pt modelId="{ACED15AF-02A6-4948-A35C-BFBA7F7D8F33}" type="pres">
      <dgm:prSet presAssocID="{F896DAE0-9ACB-4E3F-BA19-63EF4E6C44E0}" presName="parentNode" presStyleLbl="revTx" presStyleIdx="1" presStyleCnt="3">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2" presStyleCnt="3" custScaleX="248130" custScaleY="98606" custLinFactNeighborX="1140" custLinFactNeighborY="-5549">
        <dgm:presLayoutVars>
          <dgm:bulletEnabled val="1"/>
        </dgm:presLayoutVars>
      </dgm:prSet>
      <dgm:spPr/>
    </dgm:pt>
    <dgm:pt modelId="{DB011482-0B6A-4BC9-B68E-A014D6C19B6F}" type="pres">
      <dgm:prSet presAssocID="{C67F0A28-F5B5-47DB-B2B2-6F0E3C9C46B3}" presName="parentNode" presStyleLbl="revTx" presStyleIdx="2" presStyleCnt="3">
        <dgm:presLayoutVars>
          <dgm:chMax val="0"/>
          <dgm:bulletEnabled val="1"/>
        </dgm:presLayoutVars>
      </dgm:prSet>
      <dgm:spPr/>
    </dgm:pt>
  </dgm:ptLst>
  <dgm:cxnLst>
    <dgm:cxn modelId="{EBA89C01-6C5E-4E43-B2A8-CC1F1FBB252E}" srcId="{A0B19F9A-DDDD-4F3D-B46B-BDC6BB941AB5}" destId="{E44D8223-C83F-44D1-B7E9-A4E0C8989196}" srcOrd="8" destOrd="0" parTransId="{2FA9C331-3643-44E7-B479-1649F9CF9EC1}" sibTransId="{8DB580A8-20A7-46FC-B82A-471A414FF497}"/>
    <dgm:cxn modelId="{40695409-4023-442D-BB96-51FE1A75DACE}" srcId="{C67F0A28-F5B5-47DB-B2B2-6F0E3C9C46B3}" destId="{E65FBA59-D409-4A92-B90A-7B30B48C29EB}" srcOrd="3" destOrd="0" parTransId="{63FA2B32-D73C-4BA0-83FE-E1D539E75A53}" sibTransId="{5F15CF09-1AB1-4A0C-840E-09CC29D6178C}"/>
    <dgm:cxn modelId="{2B7B010A-0E61-4BA9-8A82-900557788742}" type="presOf" srcId="{21FA83E0-1E6E-4F67-B6AF-D22E6C7220A2}" destId="{E5AE0477-CC66-471E-9131-872D5A86E661}" srcOrd="0" destOrd="9" presId="urn:microsoft.com/office/officeart/2005/8/layout/hList2"/>
    <dgm:cxn modelId="{83B4C00E-9CCF-47A9-91FD-4E75AB47A917}" type="presOf" srcId="{EC91DF6C-CDE0-4965-9B3A-29840D4B478A}" destId="{FD0D190F-6EE1-4175-AF09-F45FD702FF5C}" srcOrd="0" destOrd="4" presId="urn:microsoft.com/office/officeart/2005/8/layout/hList2"/>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49E37C1E-95FE-470E-BE0E-B6DA1E71C7A7}" srcId="{F896DAE0-9ACB-4E3F-BA19-63EF4E6C44E0}" destId="{8C53A788-06EE-4A01-99C3-DC3BBAEC44AB}" srcOrd="2" destOrd="0" parTransId="{A272842E-8CE3-49EC-8DC8-9B187EAB513F}" sibTransId="{DFE7FE17-4323-4E9D-809F-05F536698D3E}"/>
    <dgm:cxn modelId="{25A10024-EF5C-43F3-862F-B8752AC88F41}" type="presOf" srcId="{61BD6B6D-EEE2-4993-8984-FDDB17A71902}" destId="{16FA2135-9BCB-4C18-8D44-642A19433D03}" srcOrd="0" destOrd="3" presId="urn:microsoft.com/office/officeart/2005/8/layout/hList2"/>
    <dgm:cxn modelId="{A9158D31-F7CE-4373-BAAC-335DEB350355}" type="presOf" srcId="{9187DCF2-1DFA-4D69-9A93-FB4EA0C35B0E}" destId="{E5AE0477-CC66-471E-9131-872D5A86E661}" srcOrd="0" destOrd="2" presId="urn:microsoft.com/office/officeart/2005/8/layout/hList2"/>
    <dgm:cxn modelId="{8D6E313A-56A5-41FB-BE9C-336E2E2417B3}" type="presOf" srcId="{C7769C4D-4FEC-41D6-8012-C4F0546B1FD8}" destId="{FD0D190F-6EE1-4175-AF09-F45FD702FF5C}" srcOrd="0" destOrd="8" presId="urn:microsoft.com/office/officeart/2005/8/layout/hList2"/>
    <dgm:cxn modelId="{04DE533D-0EDF-44A8-B40F-BE465B811E25}" srcId="{C67F0A28-F5B5-47DB-B2B2-6F0E3C9C46B3}" destId="{0486CC9B-CA9C-4520-AA2C-AE153596EBE5}" srcOrd="6" destOrd="0" parTransId="{2DE8C9A0-6FCF-4448-B018-834FAA7D2B16}" sibTransId="{611FCE76-D0C8-4FB6-AA57-DDBE4A42E5A4}"/>
    <dgm:cxn modelId="{1CFD553E-DC6A-451C-B8AD-8912A65F246F}" srcId="{0B035EFF-25DC-45A9-B6D6-1B3C333F9ECD}" destId="{C67F0A28-F5B5-47DB-B2B2-6F0E3C9C46B3}" srcOrd="2" destOrd="0" parTransId="{12641C34-6F9E-4F58-ABDB-5C0E47489335}" sibTransId="{DF3BB91F-DF39-451A-B680-B2932A513FE2}"/>
    <dgm:cxn modelId="{EE713543-128F-4A02-9C3F-B0E9FE8FB610}" srcId="{C67F0A28-F5B5-47DB-B2B2-6F0E3C9C46B3}" destId="{61C6D25C-A6A4-465E-BD2C-8380B930DC25}" srcOrd="2" destOrd="0" parTransId="{6748AFE2-7CE3-4DDE-9288-240D2DD8B5C9}" sibTransId="{9CE1CBC4-3F51-4CD0-BD7C-F7534085DF3F}"/>
    <dgm:cxn modelId="{625BE56B-F75C-402A-99A3-B06FB13AD748}" type="presOf" srcId="{67C093E8-F125-40B4-B425-FF252B4B52C5}" destId="{E5AE0477-CC66-471E-9131-872D5A86E661}" srcOrd="0" destOrd="1" presId="urn:microsoft.com/office/officeart/2005/8/layout/hList2"/>
    <dgm:cxn modelId="{219A954C-62DF-4814-BC57-04070207052A}" type="presOf" srcId="{215B8895-F0E4-41D2-9DDF-9AEFC2154488}" destId="{16FA2135-9BCB-4C18-8D44-642A19433D03}" srcOrd="0" destOrd="4" presId="urn:microsoft.com/office/officeart/2005/8/layout/hList2"/>
    <dgm:cxn modelId="{DA558C6F-7DB5-4276-9602-8F234D500F7B}" srcId="{A0B19F9A-DDDD-4F3D-B46B-BDC6BB941AB5}" destId="{019C2A2A-DDDD-4165-A9A6-801EDFBDFCFE}" srcOrd="4" destOrd="0" parTransId="{4D7C564F-155F-4C15-BD22-EE2D9218B287}" sibTransId="{6C002269-2CB0-474A-B3B7-F46C89D17AAF}"/>
    <dgm:cxn modelId="{802CEA70-AA3A-49F0-BEAB-9351214B5ADB}" type="presOf" srcId="{E44D8223-C83F-44D1-B7E9-A4E0C8989196}" destId="{E5AE0477-CC66-471E-9131-872D5A86E661}" srcOrd="0" destOrd="8" presId="urn:microsoft.com/office/officeart/2005/8/layout/hList2"/>
    <dgm:cxn modelId="{76C93E76-5D35-4EAF-A260-65A4AC50C524}" srcId="{A0B19F9A-DDDD-4F3D-B46B-BDC6BB941AB5}" destId="{21FA83E0-1E6E-4F67-B6AF-D22E6C7220A2}" srcOrd="9" destOrd="0" parTransId="{9B13DC13-E192-4444-867F-19670FA37F32}" sibTransId="{4060BD6C-E323-41B4-9D45-43340D7D95D5}"/>
    <dgm:cxn modelId="{8DF61558-1FD3-404A-B5AF-7E3EFEB668A9}" type="presOf" srcId="{4588D569-1D20-4FDB-863F-250C15E4D9C4}" destId="{E5AE0477-CC66-471E-9131-872D5A86E661}" srcOrd="0" destOrd="7" presId="urn:microsoft.com/office/officeart/2005/8/layout/hList2"/>
    <dgm:cxn modelId="{0A7F0E5A-1980-496F-BF3C-629BC6E78082}" srcId="{C67F0A28-F5B5-47DB-B2B2-6F0E3C9C46B3}" destId="{B2294F32-AF0E-4467-97B0-A913928161EC}" srcOrd="7" destOrd="0" parTransId="{4C1BE0F9-3CE4-45E8-A7A9-A5F424EFEAFD}" sibTransId="{381DE1A4-3387-4685-84D2-A010519A94D2}"/>
    <dgm:cxn modelId="{34285287-912D-4899-8379-74CCA40D53E5}" type="presOf" srcId="{B589CFAE-1AE0-4220-912B-56462DC960FE}" destId="{E5AE0477-CC66-471E-9131-872D5A86E661}" srcOrd="0" destOrd="6" presId="urn:microsoft.com/office/officeart/2005/8/layout/hList2"/>
    <dgm:cxn modelId="{5DFD9F8C-DA12-41C9-A278-F19C54D8454D}" srcId="{A0B19F9A-DDDD-4F3D-B46B-BDC6BB941AB5}" destId="{4588D569-1D20-4FDB-863F-250C15E4D9C4}" srcOrd="7" destOrd="0" parTransId="{B9984414-8991-446B-871E-09E4A5B46F49}" sibTransId="{9ABBBB90-93E7-4B6A-A539-98127519CF52}"/>
    <dgm:cxn modelId="{BD2FB891-8226-4397-B954-5D02463AB87D}" type="presOf" srcId="{61C6D25C-A6A4-465E-BD2C-8380B930DC25}" destId="{FD0D190F-6EE1-4175-AF09-F45FD702FF5C}" srcOrd="0" destOrd="2"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CE1A8099-2728-4E99-A830-6DBD4BA3865C}" type="presOf" srcId="{44C83C2D-C408-4D6C-8269-A918A28BD82F}" destId="{E5AE0477-CC66-471E-9131-872D5A86E661}" srcOrd="0" destOrd="5" presId="urn:microsoft.com/office/officeart/2005/8/layout/hList2"/>
    <dgm:cxn modelId="{05C5F49B-D242-4910-AAF5-D78A3F6B9A32}" srcId="{C67F0A28-F5B5-47DB-B2B2-6F0E3C9C46B3}" destId="{C7769C4D-4FEC-41D6-8012-C4F0546B1FD8}" srcOrd="8" destOrd="0" parTransId="{07D6F170-0BD3-44B0-A2D9-5D436DEBA15B}" sibTransId="{6D61495D-95B6-491A-8199-D9D18FB1FD00}"/>
    <dgm:cxn modelId="{CF2651A5-3ABA-4117-89E8-A47223DC82C8}" srcId="{A0B19F9A-DDDD-4F3D-B46B-BDC6BB941AB5}" destId="{E523DF9A-D6CC-4524-92C1-A2374EB29F3F}" srcOrd="3" destOrd="0" parTransId="{645123AC-6101-4B09-8F72-70E36E10123F}" sibTransId="{7EE7D16A-ACB4-4569-8F9C-522A75E0556E}"/>
    <dgm:cxn modelId="{32D4FFA8-1223-4D3F-9773-A9CF41A7E252}" type="presOf" srcId="{0D89D9D7-2856-4FDE-8714-5931A50F8B31}" destId="{E5AE0477-CC66-471E-9131-872D5A86E661}" srcOrd="0" destOrd="0" presId="urn:microsoft.com/office/officeart/2005/8/layout/hList2"/>
    <dgm:cxn modelId="{A4704DAC-5C59-4968-8155-849A3479055F}" srcId="{F896DAE0-9ACB-4E3F-BA19-63EF4E6C44E0}" destId="{61BD6B6D-EEE2-4993-8984-FDDB17A71902}" srcOrd="3" destOrd="0" parTransId="{08ACD0EF-8BCC-4D9E-8937-6A18ACD298E3}" sibTransId="{CFD4971E-70AE-4C62-B60B-7BB38DFD9DED}"/>
    <dgm:cxn modelId="{8FB207B3-29D8-452A-970F-FE4BD91F3DC2}" srcId="{A0B19F9A-DDDD-4F3D-B46B-BDC6BB941AB5}" destId="{67C093E8-F125-40B4-B425-FF252B4B52C5}" srcOrd="1" destOrd="0" parTransId="{6EF68A53-981C-48AD-8380-B6F6B1E19F8C}" sibTransId="{AE22F768-19DA-4781-8BB2-5E094B01CE2E}"/>
    <dgm:cxn modelId="{71EA64B3-3C1D-4BA6-A0C9-49BA0A3FA8F7}" srcId="{F896DAE0-9ACB-4E3F-BA19-63EF4E6C44E0}" destId="{215B8895-F0E4-41D2-9DDF-9AEFC2154488}" srcOrd="4" destOrd="0" parTransId="{F18FA2B9-24A3-4FE6-84C2-B0FEA00A01E8}" sibTransId="{DBC13460-9D0B-46DB-9606-96188B462F33}"/>
    <dgm:cxn modelId="{541C2AB4-AA49-4CBF-B21B-64B122F5FA82}" srcId="{C67F0A28-F5B5-47DB-B2B2-6F0E3C9C46B3}" destId="{26A9EEB9-34B1-4993-B8C3-BC3694B41ED0}" srcOrd="5" destOrd="0" parTransId="{F7D63A43-3981-43F7-A8C7-2F2CE6442903}" sibTransId="{013929A6-97BA-440B-88D8-C12E9BC904AC}"/>
    <dgm:cxn modelId="{6EB816B7-11BC-4A8F-95FE-FCA81622D456}" type="presOf" srcId="{B2294F32-AF0E-4467-97B0-A913928161EC}" destId="{FD0D190F-6EE1-4175-AF09-F45FD702FF5C}" srcOrd="0" destOrd="7" presId="urn:microsoft.com/office/officeart/2005/8/layout/hList2"/>
    <dgm:cxn modelId="{614E0EBA-A273-43BB-B504-70E961C9A693}" type="presOf" srcId="{26A9EEB9-34B1-4993-B8C3-BC3694B41ED0}" destId="{FD0D190F-6EE1-4175-AF09-F45FD702FF5C}" srcOrd="0" destOrd="5" presId="urn:microsoft.com/office/officeart/2005/8/layout/hList2"/>
    <dgm:cxn modelId="{3BEB46BD-B283-45DA-9993-EAD86D9D38C9}" srcId="{C67F0A28-F5B5-47DB-B2B2-6F0E3C9C46B3}" destId="{5C3AD8F8-5932-4A78-8C10-6FADE816ADAD}" srcOrd="9" destOrd="0" parTransId="{89C71965-4324-40F9-9099-FE4A461D9933}" sibTransId="{319A56D3-D7AE-449C-8F45-B1675B53BB50}"/>
    <dgm:cxn modelId="{84B864C0-2874-4106-A3F1-6F0CFBFA33E0}" srcId="{0B035EFF-25DC-45A9-B6D6-1B3C333F9ECD}" destId="{A0B19F9A-DDDD-4F3D-B46B-BDC6BB941AB5}" srcOrd="0" destOrd="0" parTransId="{A82E502A-C952-4A16-B7E9-162FE564382D}" sibTransId="{549DEB44-A4AF-4192-B1A8-E08CEC923E2E}"/>
    <dgm:cxn modelId="{339FEDC1-B3EC-486A-BC4E-3A88454D0B86}" type="presOf" srcId="{E523DF9A-D6CC-4524-92C1-A2374EB29F3F}" destId="{E5AE0477-CC66-471E-9131-872D5A86E661}" srcOrd="0" destOrd="3" presId="urn:microsoft.com/office/officeart/2005/8/layout/hList2"/>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9" presId="urn:microsoft.com/office/officeart/2005/8/layout/hList2"/>
    <dgm:cxn modelId="{556E9EC6-3738-40BB-8054-21B0A8E45B06}" srcId="{F896DAE0-9ACB-4E3F-BA19-63EF4E6C44E0}" destId="{67AABEC0-C540-42A4-817B-E20C1F326AD7}" srcOrd="1" destOrd="0" parTransId="{B49293D5-189D-4F56-AF43-2F3E3697997A}" sibTransId="{A0BC7A91-F569-428D-B42C-A0B67AB4A0CF}"/>
    <dgm:cxn modelId="{175B1EC8-B0CF-4DEA-9081-EB8567F3CB50}" srcId="{A0B19F9A-DDDD-4F3D-B46B-BDC6BB941AB5}" destId="{0D89D9D7-2856-4FDE-8714-5931A50F8B31}" srcOrd="0" destOrd="0" parTransId="{36202C7C-D5C7-4E54-B2AF-10803DFAB6FF}" sibTransId="{AE3B1524-5F85-45F0-9A6E-69C52ABE5098}"/>
    <dgm:cxn modelId="{BB9681C8-7DE1-4A4C-B8B7-F2D8045368C6}" type="presOf" srcId="{E65FBA59-D409-4A92-B90A-7B30B48C29EB}" destId="{FD0D190F-6EE1-4175-AF09-F45FD702FF5C}" srcOrd="0" destOrd="3" presId="urn:microsoft.com/office/officeart/2005/8/layout/hList2"/>
    <dgm:cxn modelId="{FFABCBC9-BDB8-49A6-A869-B75396305E16}" type="presOf" srcId="{D7BB9347-976A-4762-9E4B-F1E98897EB8B}" destId="{FD0D190F-6EE1-4175-AF09-F45FD702FF5C}" srcOrd="0" destOrd="1" presId="urn:microsoft.com/office/officeart/2005/8/layout/hList2"/>
    <dgm:cxn modelId="{ECA858D3-1626-4183-A6B5-F9055208698F}" type="presOf" srcId="{FCDF2747-E848-47E6-962B-EC8663B85898}" destId="{FD0D190F-6EE1-4175-AF09-F45FD702FF5C}" srcOrd="0" destOrd="0" presId="urn:microsoft.com/office/officeart/2005/8/layout/hList2"/>
    <dgm:cxn modelId="{5A0A94D4-BEFE-4704-B942-7627B8F6D7A8}" srcId="{C67F0A28-F5B5-47DB-B2B2-6F0E3C9C46B3}" destId="{D7BB9347-976A-4762-9E4B-F1E98897EB8B}" srcOrd="1" destOrd="0" parTransId="{3A8AF7BF-C7D4-48B1-B59B-1A10F3871655}" sibTransId="{72A12F66-065F-4C7C-B89D-70D178FB9EB2}"/>
    <dgm:cxn modelId="{BF7995D7-4C9B-45C2-BBB7-459773402053}" srcId="{A0B19F9A-DDDD-4F3D-B46B-BDC6BB941AB5}" destId="{9187DCF2-1DFA-4D69-9A93-FB4EA0C35B0E}" srcOrd="2" destOrd="0" parTransId="{C8BFA8BF-6564-4701-B07B-D15D4DE85C7B}" sibTransId="{F0E423A3-07C5-464E-8ED8-86309C164B8F}"/>
    <dgm:cxn modelId="{CC5D27E2-6BA8-4398-8485-813AD1B94B75}" type="presOf" srcId="{0486CC9B-CA9C-4520-AA2C-AE153596EBE5}" destId="{FD0D190F-6EE1-4175-AF09-F45FD702FF5C}" srcOrd="0" destOrd="6" presId="urn:microsoft.com/office/officeart/2005/8/layout/hList2"/>
    <dgm:cxn modelId="{0B8E54E3-27F7-4431-BC39-413198FFB15D}" type="presOf" srcId="{019C2A2A-DDDD-4165-A9A6-801EDFBDFCFE}" destId="{E5AE0477-CC66-471E-9131-872D5A86E661}" srcOrd="0" destOrd="4" presId="urn:microsoft.com/office/officeart/2005/8/layout/hList2"/>
    <dgm:cxn modelId="{0003A1E3-F875-41CD-A892-107F3F5497B2}" type="presOf" srcId="{8C53A788-06EE-4A01-99C3-DC3BBAEC44AB}" destId="{16FA2135-9BCB-4C18-8D44-642A19433D03}" srcOrd="0" destOrd="2" presId="urn:microsoft.com/office/officeart/2005/8/layout/hList2"/>
    <dgm:cxn modelId="{B0BC97E5-C294-4AAE-A9F1-C156574534E3}" type="presOf" srcId="{67AABEC0-C540-42A4-817B-E20C1F326AD7}" destId="{16FA2135-9BCB-4C18-8D44-642A19433D03}" srcOrd="0" destOrd="1" presId="urn:microsoft.com/office/officeart/2005/8/layout/hList2"/>
    <dgm:cxn modelId="{E0616BEB-6F00-4693-9E26-AB0F31E40DE6}" srcId="{A0B19F9A-DDDD-4F3D-B46B-BDC6BB941AB5}" destId="{44C83C2D-C408-4D6C-8269-A918A28BD82F}" srcOrd="5" destOrd="0" parTransId="{3E5ABE42-8F7B-4B7F-90C4-7CAD75BF07CF}" sibTransId="{E114260C-8EA8-4A5B-B95B-F19E05F79BFD}"/>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E3A6ADF4-D475-4938-8B76-0831DE7C2745}" srcId="{A0B19F9A-DDDD-4F3D-B46B-BDC6BB941AB5}" destId="{B589CFAE-1AE0-4220-912B-56462DC960FE}" srcOrd="6" destOrd="0" parTransId="{86E464AC-29DD-483F-9233-5BA789D99851}" sibTransId="{D8A94967-D07C-4D29-92F1-685B2E26E4A2}"/>
    <dgm:cxn modelId="{AF78C1FD-EF21-4F7C-8BC1-5313D5238A1A}" srcId="{C67F0A28-F5B5-47DB-B2B2-6F0E3C9C46B3}" destId="{EC91DF6C-CDE0-4965-9B3A-29840D4B478A}" srcOrd="4" destOrd="0" parTransId="{8637A569-BFC9-4E00-990B-2E090C6881FB}" sibTransId="{C0233BE0-778B-41EF-82D8-0826E9125550}"/>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3" destOrd="0" presId="urn:microsoft.com/office/officeart/2005/8/layout/hList2"/>
    <dgm:cxn modelId="{3C608E52-C0E8-4E7E-895D-8D15C2884E70}" type="presParOf" srcId="{5EBD580D-98CD-43A1-8140-8AABC6DBF28B}" destId="{783338AF-FC81-4FE7-9753-A54105494AAD}" srcOrd="4"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26970" y="2101499"/>
          <a:ext cx="3381601" cy="25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6153"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26970" y="2101499"/>
        <a:ext cx="3381601" cy="256425"/>
      </dsp:txXfrm>
    </dsp:sp>
    <dsp:sp modelId="{E5AE0477-CC66-471E-9131-872D5A86E661}">
      <dsp:nvSpPr>
        <dsp:cNvPr id="0" name=""/>
        <dsp:cNvSpPr/>
      </dsp:nvSpPr>
      <dsp:spPr>
        <a:xfrm>
          <a:off x="765978" y="524896"/>
          <a:ext cx="3457895" cy="381048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26153"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3.1.4. </a:t>
          </a:r>
        </a:p>
        <a:p>
          <a:pPr marL="114300" lvl="1" indent="-114300" algn="ctr" defTabSz="666750">
            <a:lnSpc>
              <a:spcPct val="90000"/>
            </a:lnSpc>
            <a:spcBef>
              <a:spcPct val="0"/>
            </a:spcBef>
            <a:spcAft>
              <a:spcPct val="15000"/>
            </a:spcAft>
            <a:buNone/>
          </a:pPr>
          <a:endParaRPr lang="lv-LV" sz="1500" b="1" kern="1200" dirty="0"/>
        </a:p>
        <a:p>
          <a:pPr marL="114300" lvl="1" indent="-171450" algn="ctr" defTabSz="800100">
            <a:lnSpc>
              <a:spcPct val="90000"/>
            </a:lnSpc>
            <a:spcBef>
              <a:spcPct val="0"/>
            </a:spcBef>
            <a:spcAft>
              <a:spcPct val="15000"/>
            </a:spcAft>
            <a:buNone/>
          </a:pPr>
          <a:r>
            <a:rPr lang="lv-LV" sz="1800" b="0" kern="1200" dirty="0"/>
            <a:t>Pieteicēja plānotajam pedagoģiskajam personālam ir atbilstošas kvalifikācijas </a:t>
          </a:r>
          <a:r>
            <a:rPr lang="lv-LV" sz="1800" b="0" u="sng" kern="1200" dirty="0"/>
            <a:t>augstākā izglītība</a:t>
          </a:r>
          <a:r>
            <a:rPr lang="lv-LV" sz="1800" b="0" kern="1200" dirty="0"/>
            <a:t> vai cita veida kvalifikācija, kas saistīta ar baltu filoloģiju, humanitārām zinībām,  svešvalodu mācīšanas metodikas un </a:t>
          </a:r>
          <a:r>
            <a:rPr lang="lv-LV" sz="1800" b="0" u="sng" kern="1200" dirty="0"/>
            <a:t>valodas struktūras zināšanu apguvi.</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765978" y="524896"/>
        <a:ext cx="3457895" cy="3810489"/>
      </dsp:txXfrm>
    </dsp:sp>
    <dsp:sp modelId="{A5473B64-FF97-4C18-973E-CEF869655027}">
      <dsp:nvSpPr>
        <dsp:cNvPr id="0" name=""/>
        <dsp:cNvSpPr/>
      </dsp:nvSpPr>
      <dsp:spPr>
        <a:xfrm>
          <a:off x="1535617" y="200429"/>
          <a:ext cx="512851" cy="5128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3777960" y="2101499"/>
          <a:ext cx="3381601" cy="25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6153"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3777960" y="2101499"/>
        <a:ext cx="3381601" cy="256425"/>
      </dsp:txXfrm>
    </dsp:sp>
    <dsp:sp modelId="{16FA2135-9BCB-4C18-8D44-642A19433D03}">
      <dsp:nvSpPr>
        <dsp:cNvPr id="0" name=""/>
        <dsp:cNvSpPr/>
      </dsp:nvSpPr>
      <dsp:spPr>
        <a:xfrm>
          <a:off x="4565915" y="524896"/>
          <a:ext cx="3467883" cy="381048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26153"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3.1.5. </a:t>
          </a:r>
        </a:p>
        <a:p>
          <a:pPr marL="114300" lvl="1" indent="-114300" algn="ctr" defTabSz="666750">
            <a:lnSpc>
              <a:spcPct val="90000"/>
            </a:lnSpc>
            <a:spcBef>
              <a:spcPct val="0"/>
            </a:spcBef>
            <a:spcAft>
              <a:spcPct val="15000"/>
            </a:spcAft>
            <a:buNone/>
          </a:pPr>
          <a:endParaRPr lang="lv-LV" sz="1500" b="1" kern="1200" dirty="0"/>
        </a:p>
        <a:p>
          <a:pPr marL="171450" lvl="1" indent="-171450" algn="ctr" defTabSz="800100">
            <a:lnSpc>
              <a:spcPct val="100000"/>
            </a:lnSpc>
            <a:spcBef>
              <a:spcPct val="0"/>
            </a:spcBef>
            <a:spcAft>
              <a:spcPts val="600"/>
            </a:spcAft>
            <a:buNone/>
          </a:pPr>
          <a:r>
            <a:rPr lang="lv-LV" sz="1800" b="0" u="none" kern="1200" dirty="0"/>
            <a:t>Pieteicēja plānotajam pedagoģiskajam personālam iepriekšējo 5 gadu laikā (2017., 2018., 2019., 2020., 2021.gads, kā arī tiks ņemts vērā 2022.gads līdz pieteikuma iesniegšanas dienai) ir vismaz 1 gada pieredze latviešu valodas mācīšanā.</a:t>
          </a:r>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dsp:txBody>
      <dsp:txXfrm>
        <a:off x="4565915" y="524896"/>
        <a:ext cx="3467883" cy="3810489"/>
      </dsp:txXfrm>
    </dsp:sp>
    <dsp:sp modelId="{D868974A-D267-434F-8517-49530806FCD4}">
      <dsp:nvSpPr>
        <dsp:cNvPr id="0" name=""/>
        <dsp:cNvSpPr/>
      </dsp:nvSpPr>
      <dsp:spPr>
        <a:xfrm>
          <a:off x="5340548" y="200429"/>
          <a:ext cx="512851" cy="5128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B011482-0B6A-4BC9-B68E-A014D6C19B6F}">
      <dsp:nvSpPr>
        <dsp:cNvPr id="0" name=""/>
        <dsp:cNvSpPr/>
      </dsp:nvSpPr>
      <dsp:spPr>
        <a:xfrm rot="16200000">
          <a:off x="7438591" y="2101499"/>
          <a:ext cx="3381601" cy="256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6153"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7438591" y="2101499"/>
        <a:ext cx="3381601" cy="256425"/>
      </dsp:txXfrm>
    </dsp:sp>
    <dsp:sp modelId="{FD0D190F-6EE1-4175-AF09-F45FD702FF5C}">
      <dsp:nvSpPr>
        <dsp:cNvPr id="0" name=""/>
        <dsp:cNvSpPr/>
      </dsp:nvSpPr>
      <dsp:spPr>
        <a:xfrm>
          <a:off x="8375840" y="524896"/>
          <a:ext cx="3169295" cy="381048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26153"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3.1.6.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Pieteikuma iesniedzējs neatbilst nevienam no Publisko iepirkumu likuma 42.panta pirmajā daļā minētajiem kandidātu un pretendentu izslēgšanas gadījumiem.</a:t>
          </a: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0" kern="1200" dirty="0"/>
        </a:p>
      </dsp:txBody>
      <dsp:txXfrm>
        <a:off x="8375840" y="524896"/>
        <a:ext cx="3169295" cy="3810489"/>
      </dsp:txXfrm>
    </dsp:sp>
    <dsp:sp modelId="{F5D9533E-BDA1-41CF-83C9-A2BEBF994985}">
      <dsp:nvSpPr>
        <dsp:cNvPr id="0" name=""/>
        <dsp:cNvSpPr/>
      </dsp:nvSpPr>
      <dsp:spPr>
        <a:xfrm>
          <a:off x="9001179" y="200429"/>
          <a:ext cx="512851" cy="5128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363078" y="2361898"/>
          <a:ext cx="3645367" cy="270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8757"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363078" y="2361898"/>
        <a:ext cx="3645367" cy="270716"/>
      </dsp:txXfrm>
    </dsp:sp>
    <dsp:sp modelId="{E5AE0477-CC66-471E-9131-872D5A86E661}">
      <dsp:nvSpPr>
        <dsp:cNvPr id="0" name=""/>
        <dsp:cNvSpPr/>
      </dsp:nvSpPr>
      <dsp:spPr>
        <a:xfrm>
          <a:off x="757997" y="302963"/>
          <a:ext cx="3187191" cy="371812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38757"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3.1.7. </a:t>
          </a:r>
        </a:p>
        <a:p>
          <a:pPr marL="114300" lvl="1" indent="-171450" algn="ctr" defTabSz="800100">
            <a:lnSpc>
              <a:spcPct val="90000"/>
            </a:lnSpc>
            <a:spcBef>
              <a:spcPct val="0"/>
            </a:spcBef>
            <a:spcAft>
              <a:spcPct val="15000"/>
            </a:spcAft>
            <a:buNone/>
          </a:pPr>
          <a:endParaRPr lang="lv-LV" sz="1800" b="1" kern="1200" dirty="0"/>
        </a:p>
        <a:p>
          <a:pPr marL="114300" lvl="1" indent="-171450" algn="ctr" defTabSz="800100">
            <a:lnSpc>
              <a:spcPct val="90000"/>
            </a:lnSpc>
            <a:spcBef>
              <a:spcPct val="0"/>
            </a:spcBef>
            <a:spcAft>
              <a:spcPct val="15000"/>
            </a:spcAft>
            <a:buNone/>
          </a:pPr>
          <a:r>
            <a:rPr lang="lv-LV" sz="1800" b="0" kern="1200" dirty="0"/>
            <a:t>Projekta iesniedzējs par tām pašām projekta attiecināmajām izmaksām, par kurām iesniegts projekta pieteikums, nav saņēmis un nesaņems finansējumu no citiem avotiem.</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757997" y="302963"/>
        <a:ext cx="3187191" cy="3718128"/>
      </dsp:txXfrm>
    </dsp:sp>
    <dsp:sp modelId="{A5473B64-FF97-4C18-973E-CEF869655027}">
      <dsp:nvSpPr>
        <dsp:cNvPr id="0" name=""/>
        <dsp:cNvSpPr/>
      </dsp:nvSpPr>
      <dsp:spPr>
        <a:xfrm>
          <a:off x="1324246" y="317227"/>
          <a:ext cx="541432" cy="5414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3379678" y="2361898"/>
          <a:ext cx="3645367" cy="270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8757"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3379678" y="2361898"/>
        <a:ext cx="3645367" cy="270716"/>
      </dsp:txXfrm>
    </dsp:sp>
    <dsp:sp modelId="{16FA2135-9BCB-4C18-8D44-642A19433D03}">
      <dsp:nvSpPr>
        <dsp:cNvPr id="0" name=""/>
        <dsp:cNvSpPr/>
      </dsp:nvSpPr>
      <dsp:spPr>
        <a:xfrm>
          <a:off x="4304481" y="302963"/>
          <a:ext cx="3579739" cy="371812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38757"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3.1.8. </a:t>
          </a:r>
        </a:p>
        <a:p>
          <a:pPr marL="171450" lvl="1" indent="-171450" algn="ctr" defTabSz="800100">
            <a:lnSpc>
              <a:spcPct val="90000"/>
            </a:lnSpc>
            <a:spcBef>
              <a:spcPct val="0"/>
            </a:spcBef>
            <a:spcAft>
              <a:spcPct val="15000"/>
            </a:spcAft>
            <a:buNone/>
          </a:pPr>
          <a:endParaRPr lang="lv-LV" sz="1800" b="0" kern="1200" dirty="0"/>
        </a:p>
        <a:p>
          <a:pPr marL="171450" lvl="1" indent="-171450" algn="ctr" defTabSz="800100">
            <a:lnSpc>
              <a:spcPct val="90000"/>
            </a:lnSpc>
            <a:spcBef>
              <a:spcPct val="0"/>
            </a:spcBef>
            <a:spcAft>
              <a:spcPct val="15000"/>
            </a:spcAft>
            <a:buNone/>
          </a:pPr>
          <a:r>
            <a:rPr lang="lv-LV" sz="1800" b="0" kern="1200" dirty="0"/>
            <a:t>Projekta iesniedzējam nav neatbilstoši veiktu izdevumu maksājumu parādu citos projektos, kas tiek finansēti no valsts vai pašvaldību budžeta vai Eiropas Savienības politiku instrumentu un pārējām ārvalstu finanšu palīdzības programmām</a:t>
          </a:r>
          <a:r>
            <a:rPr lang="lv-LV" sz="1500" b="1" kern="1200" dirty="0"/>
            <a:t>.</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4304481" y="302963"/>
        <a:ext cx="3579739" cy="3718128"/>
      </dsp:txXfrm>
    </dsp:sp>
    <dsp:sp modelId="{D868974A-D267-434F-8517-49530806FCD4}">
      <dsp:nvSpPr>
        <dsp:cNvPr id="0" name=""/>
        <dsp:cNvSpPr/>
      </dsp:nvSpPr>
      <dsp:spPr>
        <a:xfrm>
          <a:off x="5067004" y="317227"/>
          <a:ext cx="541432" cy="5414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B011482-0B6A-4BC9-B68E-A014D6C19B6F}">
      <dsp:nvSpPr>
        <dsp:cNvPr id="0" name=""/>
        <dsp:cNvSpPr/>
      </dsp:nvSpPr>
      <dsp:spPr>
        <a:xfrm rot="16200000">
          <a:off x="7201799" y="2361898"/>
          <a:ext cx="3645367" cy="270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8757"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7201799" y="2361898"/>
        <a:ext cx="3645367" cy="270716"/>
      </dsp:txXfrm>
    </dsp:sp>
    <dsp:sp modelId="{FD0D190F-6EE1-4175-AF09-F45FD702FF5C}">
      <dsp:nvSpPr>
        <dsp:cNvPr id="0" name=""/>
        <dsp:cNvSpPr/>
      </dsp:nvSpPr>
      <dsp:spPr>
        <a:xfrm>
          <a:off x="8243513" y="302963"/>
          <a:ext cx="3345917" cy="371812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38757"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3.1.9. </a:t>
          </a:r>
        </a:p>
        <a:p>
          <a:pPr marL="114300" lvl="1" indent="-114300" algn="ctr" defTabSz="666750">
            <a:lnSpc>
              <a:spcPct val="90000"/>
            </a:lnSpc>
            <a:spcBef>
              <a:spcPct val="0"/>
            </a:spcBef>
            <a:spcAft>
              <a:spcPct val="15000"/>
            </a:spcAft>
            <a:buNone/>
          </a:pPr>
          <a:endParaRPr lang="lv-LV" sz="1500" b="1" kern="1200" dirty="0"/>
        </a:p>
        <a:p>
          <a:pPr marL="171450" lvl="1" indent="-171450" algn="ctr" defTabSz="800100">
            <a:lnSpc>
              <a:spcPct val="90000"/>
            </a:lnSpc>
            <a:spcBef>
              <a:spcPct val="0"/>
            </a:spcBef>
            <a:spcAft>
              <a:spcPct val="15000"/>
            </a:spcAft>
            <a:buNone/>
          </a:pPr>
          <a:r>
            <a:rPr lang="lv-LV" sz="1800" b="0" kern="1200" dirty="0"/>
            <a:t>Konkursā uz finansējumu nevar pretendēt šādas organizācijas:</a:t>
          </a:r>
        </a:p>
        <a:p>
          <a:pPr marL="171450" lvl="1" indent="-171450" algn="l" defTabSz="800100">
            <a:lnSpc>
              <a:spcPct val="90000"/>
            </a:lnSpc>
            <a:spcBef>
              <a:spcPct val="0"/>
            </a:spcBef>
            <a:spcAft>
              <a:spcPct val="15000"/>
            </a:spcAft>
            <a:buNone/>
          </a:pPr>
          <a:r>
            <a:rPr lang="lv-LV" sz="1800" b="0" kern="1200" dirty="0"/>
            <a:t>1) politiskās partijas un to apvienības;</a:t>
          </a:r>
        </a:p>
        <a:p>
          <a:pPr marL="171450" lvl="1" indent="-171450" algn="l" defTabSz="800100">
            <a:lnSpc>
              <a:spcPct val="90000"/>
            </a:lnSpc>
            <a:spcBef>
              <a:spcPct val="0"/>
            </a:spcBef>
            <a:spcAft>
              <a:spcPct val="15000"/>
            </a:spcAft>
            <a:buNone/>
          </a:pPr>
          <a:r>
            <a:rPr lang="lv-LV" sz="1800" b="0" kern="1200" dirty="0"/>
            <a:t>2) dzīvokļu apsaimniekošanas biedrības.</a:t>
          </a:r>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0" kern="1200" dirty="0"/>
        </a:p>
      </dsp:txBody>
      <dsp:txXfrm>
        <a:off x="8243513" y="302963"/>
        <a:ext cx="3345917" cy="3718128"/>
      </dsp:txXfrm>
    </dsp:sp>
    <dsp:sp modelId="{F5D9533E-BDA1-41CF-83C9-A2BEBF994985}">
      <dsp:nvSpPr>
        <dsp:cNvPr id="0" name=""/>
        <dsp:cNvSpPr/>
      </dsp:nvSpPr>
      <dsp:spPr>
        <a:xfrm>
          <a:off x="8889125" y="317227"/>
          <a:ext cx="541432" cy="5414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576537" y="2596921"/>
          <a:ext cx="4014365" cy="27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0560"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576537" y="2596921"/>
        <a:ext cx="4014365" cy="272760"/>
      </dsp:txXfrm>
    </dsp:sp>
    <dsp:sp modelId="{E5AE0477-CC66-471E-9131-872D5A86E661}">
      <dsp:nvSpPr>
        <dsp:cNvPr id="0" name=""/>
        <dsp:cNvSpPr/>
      </dsp:nvSpPr>
      <dsp:spPr>
        <a:xfrm>
          <a:off x="723739" y="316894"/>
          <a:ext cx="3211263" cy="4094492"/>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40560"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3.1.10. </a:t>
          </a:r>
        </a:p>
        <a:p>
          <a:pPr marL="114300" lvl="1" indent="-171450" algn="ctr" defTabSz="800100">
            <a:lnSpc>
              <a:spcPct val="90000"/>
            </a:lnSpc>
            <a:spcBef>
              <a:spcPct val="0"/>
            </a:spcBef>
            <a:spcAft>
              <a:spcPct val="15000"/>
            </a:spcAft>
            <a:buNone/>
          </a:pPr>
          <a:endParaRPr lang="lv-LV" sz="1800" b="1" kern="1200" dirty="0"/>
        </a:p>
        <a:p>
          <a:pPr marL="114300" lvl="1" indent="-171450" algn="ctr" defTabSz="800100">
            <a:lnSpc>
              <a:spcPct val="90000"/>
            </a:lnSpc>
            <a:spcBef>
              <a:spcPct val="0"/>
            </a:spcBef>
            <a:spcAft>
              <a:spcPct val="15000"/>
            </a:spcAft>
            <a:buNone/>
          </a:pPr>
          <a:r>
            <a:rPr lang="lv-LV" sz="1800" b="0" kern="1200" dirty="0"/>
            <a:t>Pieteikuma iesniedzējs plāno bezmaksas latviešu valodas mācības </a:t>
          </a:r>
          <a:r>
            <a:rPr lang="lv-LV" sz="1800" b="1" kern="1200" dirty="0"/>
            <a:t>vismaz 120 stundu </a:t>
          </a:r>
          <a:r>
            <a:rPr lang="lv-LV" sz="1800" b="0" kern="1200" dirty="0"/>
            <a:t>apjomā </a:t>
          </a:r>
          <a:r>
            <a:rPr lang="lv-LV" sz="1800" b="1" kern="1200" dirty="0"/>
            <a:t>A1</a:t>
          </a:r>
          <a:r>
            <a:rPr lang="lv-LV" sz="1800" b="0" kern="1200" dirty="0"/>
            <a:t> latviešu valodas prasmes līmenī.</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723739" y="316894"/>
        <a:ext cx="3211263" cy="4094492"/>
      </dsp:txXfrm>
    </dsp:sp>
    <dsp:sp modelId="{A5473B64-FF97-4C18-973E-CEF869655027}">
      <dsp:nvSpPr>
        <dsp:cNvPr id="0" name=""/>
        <dsp:cNvSpPr/>
      </dsp:nvSpPr>
      <dsp:spPr>
        <a:xfrm>
          <a:off x="1294264" y="366074"/>
          <a:ext cx="545521" cy="5455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3191982" y="2596921"/>
          <a:ext cx="4014365" cy="27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0560"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3191982" y="2596921"/>
        <a:ext cx="4014365" cy="272760"/>
      </dsp:txXfrm>
    </dsp:sp>
    <dsp:sp modelId="{16FA2135-9BCB-4C18-8D44-642A19433D03}">
      <dsp:nvSpPr>
        <dsp:cNvPr id="0" name=""/>
        <dsp:cNvSpPr/>
      </dsp:nvSpPr>
      <dsp:spPr>
        <a:xfrm>
          <a:off x="4294502" y="316894"/>
          <a:ext cx="3606777" cy="4094492"/>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40560" rIns="106680" bIns="106680" numCol="1" spcCol="1270" anchor="t" anchorCtr="0">
          <a:noAutofit/>
        </a:bodyPr>
        <a:lstStyle/>
        <a:p>
          <a:pPr marL="114300" lvl="1" indent="-114300" algn="ctr" defTabSz="666750">
            <a:lnSpc>
              <a:spcPct val="90000"/>
            </a:lnSpc>
            <a:spcBef>
              <a:spcPct val="0"/>
            </a:spcBef>
            <a:spcAft>
              <a:spcPct val="15000"/>
            </a:spcAft>
            <a:buNone/>
          </a:pPr>
          <a:endParaRPr lang="lv-LV" sz="1500" b="1" kern="1200" dirty="0"/>
        </a:p>
        <a:p>
          <a:pPr marL="171450" lvl="1" indent="-171450" algn="ctr" defTabSz="800100">
            <a:lnSpc>
              <a:spcPct val="90000"/>
            </a:lnSpc>
            <a:spcBef>
              <a:spcPct val="0"/>
            </a:spcBef>
            <a:spcAft>
              <a:spcPct val="15000"/>
            </a:spcAft>
            <a:buNone/>
          </a:pPr>
          <a:endParaRPr lang="lv-LV" sz="1800" b="0" kern="1200" dirty="0"/>
        </a:p>
        <a:p>
          <a:pPr marL="171450" lvl="1" indent="-171450" algn="ctr" defTabSz="800100">
            <a:lnSpc>
              <a:spcPct val="90000"/>
            </a:lnSpc>
            <a:spcBef>
              <a:spcPct val="0"/>
            </a:spcBef>
            <a:spcAft>
              <a:spcPct val="15000"/>
            </a:spcAft>
            <a:buNone/>
          </a:pPr>
          <a:r>
            <a:rPr lang="lv-LV" sz="1800" b="0" kern="1200" dirty="0"/>
            <a:t>Izmantoto mācību metožu piemērotība noteiktajai mērķa grupai.</a:t>
          </a: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4294502" y="316894"/>
        <a:ext cx="3606777" cy="4094492"/>
      </dsp:txXfrm>
    </dsp:sp>
    <dsp:sp modelId="{D868974A-D267-434F-8517-49530806FCD4}">
      <dsp:nvSpPr>
        <dsp:cNvPr id="0" name=""/>
        <dsp:cNvSpPr/>
      </dsp:nvSpPr>
      <dsp:spPr>
        <a:xfrm>
          <a:off x="5062784" y="366074"/>
          <a:ext cx="545521" cy="5455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B011482-0B6A-4BC9-B68E-A014D6C19B6F}">
      <dsp:nvSpPr>
        <dsp:cNvPr id="0" name=""/>
        <dsp:cNvSpPr/>
      </dsp:nvSpPr>
      <dsp:spPr>
        <a:xfrm rot="16200000">
          <a:off x="7040465" y="2596921"/>
          <a:ext cx="4014365" cy="27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0560" bIns="0" numCol="1" spcCol="1270" anchor="t" anchorCtr="0">
          <a:noAutofit/>
        </a:bodyPr>
        <a:lstStyle/>
        <a:p>
          <a:pPr marL="0" lvl="0" indent="0" algn="r" defTabSz="844550">
            <a:lnSpc>
              <a:spcPct val="90000"/>
            </a:lnSpc>
            <a:spcBef>
              <a:spcPct val="0"/>
            </a:spcBef>
            <a:spcAft>
              <a:spcPct val="35000"/>
            </a:spcAft>
            <a:buNone/>
          </a:pPr>
          <a:r>
            <a:rPr lang="lv-LV" sz="1900" kern="1200" dirty="0"/>
            <a:t> </a:t>
          </a:r>
        </a:p>
      </dsp:txBody>
      <dsp:txXfrm>
        <a:off x="7040465" y="2596921"/>
        <a:ext cx="4014365" cy="272760"/>
      </dsp:txXfrm>
    </dsp:sp>
    <dsp:sp modelId="{FD0D190F-6EE1-4175-AF09-F45FD702FF5C}">
      <dsp:nvSpPr>
        <dsp:cNvPr id="0" name=""/>
        <dsp:cNvSpPr/>
      </dsp:nvSpPr>
      <dsp:spPr>
        <a:xfrm>
          <a:off x="8260779" y="316894"/>
          <a:ext cx="3371189" cy="4094492"/>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40560"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1.9. </a:t>
          </a:r>
        </a:p>
        <a:p>
          <a:pPr marL="114300" lvl="1" indent="-114300" algn="ctr" defTabSz="666750">
            <a:lnSpc>
              <a:spcPct val="90000"/>
            </a:lnSpc>
            <a:spcBef>
              <a:spcPct val="0"/>
            </a:spcBef>
            <a:spcAft>
              <a:spcPct val="15000"/>
            </a:spcAft>
            <a:buNone/>
          </a:pPr>
          <a:endParaRPr lang="lv-LV" sz="1500" b="1" kern="1200" dirty="0"/>
        </a:p>
        <a:p>
          <a:pPr marL="171450" lvl="1" indent="-171450" algn="ctr" defTabSz="800100">
            <a:lnSpc>
              <a:spcPct val="90000"/>
            </a:lnSpc>
            <a:spcBef>
              <a:spcPct val="0"/>
            </a:spcBef>
            <a:spcAft>
              <a:spcPct val="15000"/>
            </a:spcAft>
            <a:buNone/>
          </a:pPr>
          <a:r>
            <a:rPr lang="lv-LV" sz="1800" b="0" kern="1200" dirty="0"/>
            <a:t>Programmas ietvaros latviešu valodas mācību </a:t>
          </a:r>
          <a:r>
            <a:rPr lang="lv-LV" sz="1800" b="1" kern="1200" dirty="0"/>
            <a:t>vidējās kursa izmaksas vienai personai ir 413,43 </a:t>
          </a:r>
          <a:r>
            <a:rPr lang="lv-LV" sz="1800" b="1" i="1" kern="1200" dirty="0" err="1"/>
            <a:t>euro</a:t>
          </a:r>
          <a:r>
            <a:rPr lang="lv-LV" sz="1800" b="1" kern="1200" dirty="0"/>
            <a:t>. </a:t>
          </a:r>
        </a:p>
        <a:p>
          <a:pPr marL="171450" lvl="1" indent="-171450" algn="ctr" defTabSz="800100">
            <a:lnSpc>
              <a:spcPct val="90000"/>
            </a:lnSpc>
            <a:spcBef>
              <a:spcPct val="0"/>
            </a:spcBef>
            <a:spcAft>
              <a:spcPct val="15000"/>
            </a:spcAft>
            <a:buNone/>
          </a:pPr>
          <a:r>
            <a:rPr lang="lv-LV" sz="1800" b="0" kern="1200" dirty="0"/>
            <a:t>Vienam dalībniekam viena kursa ietvaros pieejamais finansējums nepārsniedz </a:t>
          </a:r>
          <a:r>
            <a:rPr lang="lv-LV" sz="1800" b="1" kern="1200" dirty="0"/>
            <a:t>8 EUR par vienu stundu</a:t>
          </a:r>
          <a:r>
            <a:rPr lang="lv-LV" sz="1800" b="0" kern="1200" dirty="0"/>
            <a:t> (neiekļaujot PVN). </a:t>
          </a:r>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0" kern="1200" dirty="0"/>
        </a:p>
      </dsp:txBody>
      <dsp:txXfrm>
        <a:off x="8260779" y="316894"/>
        <a:ext cx="3371189" cy="4094492"/>
      </dsp:txXfrm>
    </dsp:sp>
    <dsp:sp modelId="{F5D9533E-BDA1-41CF-83C9-A2BEBF994985}">
      <dsp:nvSpPr>
        <dsp:cNvPr id="0" name=""/>
        <dsp:cNvSpPr/>
      </dsp:nvSpPr>
      <dsp:spPr>
        <a:xfrm>
          <a:off x="8911267" y="366074"/>
          <a:ext cx="545521" cy="5455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1846808" y="2068035"/>
          <a:ext cx="3087165" cy="653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75957" bIns="0" numCol="1" spcCol="1270" anchor="t" anchorCtr="0">
          <a:noAutofit/>
        </a:bodyPr>
        <a:lstStyle/>
        <a:p>
          <a:pPr marL="0" lvl="0" indent="0" algn="r" defTabSz="2089150">
            <a:lnSpc>
              <a:spcPct val="90000"/>
            </a:lnSpc>
            <a:spcBef>
              <a:spcPct val="0"/>
            </a:spcBef>
            <a:spcAft>
              <a:spcPct val="35000"/>
            </a:spcAft>
            <a:buNone/>
          </a:pPr>
          <a:r>
            <a:rPr lang="lv-LV" sz="4700" kern="1200" dirty="0"/>
            <a:t> </a:t>
          </a:r>
        </a:p>
      </dsp:txBody>
      <dsp:txXfrm>
        <a:off x="1846808" y="2068035"/>
        <a:ext cx="3087165" cy="653054"/>
      </dsp:txXfrm>
    </dsp:sp>
    <dsp:sp modelId="{E5AE0477-CC66-471E-9131-872D5A86E661}">
      <dsp:nvSpPr>
        <dsp:cNvPr id="0" name=""/>
        <dsp:cNvSpPr/>
      </dsp:nvSpPr>
      <dsp:spPr>
        <a:xfrm>
          <a:off x="859645" y="536274"/>
          <a:ext cx="10880593" cy="3148784"/>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75957"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1.12. </a:t>
          </a:r>
        </a:p>
        <a:p>
          <a:pPr marL="114300" lvl="1" indent="-171450" algn="ctr" defTabSz="800100">
            <a:lnSpc>
              <a:spcPct val="90000"/>
            </a:lnSpc>
            <a:spcBef>
              <a:spcPct val="0"/>
            </a:spcBef>
            <a:spcAft>
              <a:spcPct val="15000"/>
            </a:spcAft>
            <a:buNone/>
          </a:pPr>
          <a:endParaRPr lang="lv-LV" sz="1800" b="1" kern="1200" dirty="0"/>
        </a:p>
        <a:p>
          <a:pPr marL="114300" lvl="1" indent="-171450" algn="ctr" defTabSz="800100">
            <a:lnSpc>
              <a:spcPct val="90000"/>
            </a:lnSpc>
            <a:spcBef>
              <a:spcPct val="0"/>
            </a:spcBef>
            <a:spcAft>
              <a:spcPct val="15000"/>
            </a:spcAft>
            <a:buNone/>
          </a:pPr>
          <a:r>
            <a:rPr lang="lv-LV" sz="1800" b="0" kern="1200" dirty="0"/>
            <a:t>Programmas ietvaros netiek plānots atbalsts tādām projekta iesniedzēja darbībām, kurām atbalsts būtu kvalificējams kā komercdarbības atbalsts atbilstoši Komercdarbības atbalsta kontroles likuma 5.pantam. Gadījumos, ja projekta iesniedzējs vienlaikus veic gan Programmā atbalstāmās darbības, gan saimnieciskās darbības, kam komercdarbības atbalsta nosacījumi būtu jāpiemēro, projekta iesniedzējs veic šo darbību nodalīšanu.</a:t>
          </a:r>
        </a:p>
        <a:p>
          <a:pPr marL="114300" lvl="1" indent="-171450" algn="ctr" defTabSz="800100">
            <a:lnSpc>
              <a:spcPct val="90000"/>
            </a:lnSpc>
            <a:spcBef>
              <a:spcPct val="0"/>
            </a:spcBef>
            <a:spcAft>
              <a:spcPct val="15000"/>
            </a:spcAft>
            <a:buNone/>
          </a:pPr>
          <a:endParaRPr lang="lv-LV" sz="18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859645" y="536274"/>
        <a:ext cx="10880593" cy="3148784"/>
      </dsp:txXfrm>
    </dsp:sp>
    <dsp:sp modelId="{A5473B64-FF97-4C18-973E-CEF869655027}">
      <dsp:nvSpPr>
        <dsp:cNvPr id="0" name=""/>
        <dsp:cNvSpPr/>
      </dsp:nvSpPr>
      <dsp:spPr>
        <a:xfrm>
          <a:off x="3063864" y="-11051"/>
          <a:ext cx="1306108" cy="13061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EB608-BA2C-4319-9B17-619DA66D8973}">
      <dsp:nvSpPr>
        <dsp:cNvPr id="0" name=""/>
        <dsp:cNvSpPr/>
      </dsp:nvSpPr>
      <dsp:spPr>
        <a:xfrm rot="16200000">
          <a:off x="-811986" y="2415558"/>
          <a:ext cx="3777318" cy="600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529946"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811986" y="2415558"/>
        <a:ext cx="3777318" cy="600883"/>
      </dsp:txXfrm>
    </dsp:sp>
    <dsp:sp modelId="{DCF43F14-6045-4F16-94FD-9BDB6BCAAF3D}">
      <dsp:nvSpPr>
        <dsp:cNvPr id="0" name=""/>
        <dsp:cNvSpPr/>
      </dsp:nvSpPr>
      <dsp:spPr>
        <a:xfrm>
          <a:off x="566600" y="623460"/>
          <a:ext cx="4614065" cy="41850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mn-lt"/>
              <a:ea typeface="Verdana" panose="020B0604030504040204" pitchFamily="34" charset="0"/>
              <a:cs typeface="+mn-cs"/>
            </a:rPr>
            <a:t>Projekta attiecināmajām izmaksās jāatbilst  Konkursa nolikuma 1.9.punktā minētajiem nosacījumiem un projektā paredzētajās izmaksās par vienu dalībnieku ir iekļautas visas saistītās izmaksas (pedagogu atlīdzība, mācību materiāli, telpas, mācību aprīkojums, izmaksas par centralizēto valsts valodas prasmes pārbaudi, administratīvās izmaksas un tml.).</a:t>
          </a:r>
        </a:p>
      </dsp:txBody>
      <dsp:txXfrm>
        <a:off x="566600" y="623460"/>
        <a:ext cx="4614065" cy="4185080"/>
      </dsp:txXfrm>
    </dsp:sp>
    <dsp:sp modelId="{061C519E-F008-4F07-958F-8E585FBE49E8}">
      <dsp:nvSpPr>
        <dsp:cNvPr id="0" name=""/>
        <dsp:cNvSpPr/>
      </dsp:nvSpPr>
      <dsp:spPr>
        <a:xfrm>
          <a:off x="776231" y="0"/>
          <a:ext cx="1201766" cy="120176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606257" y="2415558"/>
          <a:ext cx="3777318" cy="600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529946" bIns="0" numCol="1" spcCol="1270" anchor="t" anchorCtr="0">
          <a:noAutofit/>
        </a:bodyPr>
        <a:lstStyle/>
        <a:p>
          <a:pPr marL="0" lvl="0" indent="0" algn="r" defTabSz="533400">
            <a:lnSpc>
              <a:spcPct val="90000"/>
            </a:lnSpc>
            <a:spcBef>
              <a:spcPct val="0"/>
            </a:spcBef>
            <a:spcAft>
              <a:spcPct val="35000"/>
            </a:spcAft>
            <a:buNone/>
          </a:pPr>
          <a:endParaRPr lang="lv-LV" sz="1200" kern="1200" dirty="0">
            <a:latin typeface="Verdana" panose="020B0604030504040204" pitchFamily="34" charset="0"/>
            <a:ea typeface="Verdana" panose="020B0604030504040204" pitchFamily="34" charset="0"/>
          </a:endParaRPr>
        </a:p>
      </dsp:txBody>
      <dsp:txXfrm>
        <a:off x="4606257" y="2415558"/>
        <a:ext cx="3777318" cy="600883"/>
      </dsp:txXfrm>
    </dsp:sp>
    <dsp:sp modelId="{3EB5337F-C1AA-423C-921B-C5ED7886DE3F}">
      <dsp:nvSpPr>
        <dsp:cNvPr id="0" name=""/>
        <dsp:cNvSpPr/>
      </dsp:nvSpPr>
      <dsp:spPr>
        <a:xfrm>
          <a:off x="5971075" y="623460"/>
          <a:ext cx="4641601"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Verdana" panose="020B0604030504040204" pitchFamily="34" charset="0"/>
              <a:ea typeface="Verdana" panose="020B0604030504040204" pitchFamily="34" charset="0"/>
              <a:cs typeface="+mn-cs"/>
            </a:rPr>
            <a:t>Pievienotās vērtības nodoklis ir attiecināmās izmaksas, ja tas nav atgūstams no valsts budžeta atbilstoši attiecīgajiem normatīvajiem aktiem par PVN.</a:t>
          </a:r>
        </a:p>
      </dsp:txBody>
      <dsp:txXfrm>
        <a:off x="5971075" y="623460"/>
        <a:ext cx="4641601" cy="4185080"/>
      </dsp:txXfrm>
    </dsp:sp>
    <dsp:sp modelId="{A7FAE7F0-5582-448D-A81A-90426C2C6DA6}">
      <dsp:nvSpPr>
        <dsp:cNvPr id="0" name=""/>
        <dsp:cNvSpPr/>
      </dsp:nvSpPr>
      <dsp:spPr>
        <a:xfrm>
          <a:off x="6216491" y="0"/>
          <a:ext cx="1201766" cy="1201766"/>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343"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dirty="0"/>
            <a:t>Atgādinājumi par Konkursa nolikuma nosacījumiem</a:t>
          </a:r>
          <a:endParaRPr lang="lv-LV" sz="24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7391" y="1446310"/>
        <a:ext cx="3052270" cy="1480087"/>
      </dsp:txXfrm>
    </dsp:sp>
    <dsp:sp modelId="{6C8FBE5F-DC77-46D2-B2A2-4B778100B4A9}">
      <dsp:nvSpPr>
        <dsp:cNvPr id="0" name=""/>
        <dsp:cNvSpPr/>
      </dsp:nvSpPr>
      <dsp:spPr>
        <a:xfrm>
          <a:off x="3931801"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Skaidrojumi,</a:t>
          </a:r>
          <a:r>
            <a:rPr lang="lv-LV" sz="2400" kern="1200" baseline="0" dirty="0">
              <a:solidFill>
                <a:schemeClr val="bg1"/>
              </a:solidFill>
              <a:latin typeface="Verdana"/>
              <a:ea typeface="+mn-lt"/>
              <a:cs typeface="+mn-lt"/>
            </a:rPr>
            <a:t> kāda informācija tiek sagaidīta</a:t>
          </a:r>
          <a:endParaRPr lang="lv-LV" sz="2400" kern="1200" dirty="0">
            <a:solidFill>
              <a:schemeClr val="bg1"/>
            </a:solidFill>
            <a:latin typeface="Verdana"/>
            <a:ea typeface="+mn-lt"/>
            <a:cs typeface="+mn-lt"/>
          </a:endParaRPr>
        </a:p>
      </dsp:txBody>
      <dsp:txXfrm>
        <a:off x="3977849" y="1446310"/>
        <a:ext cx="3052270" cy="1480087"/>
      </dsp:txXfrm>
    </dsp:sp>
    <dsp:sp modelId="{50F9479A-431C-417E-AAF5-788354CEBCA7}">
      <dsp:nvSpPr>
        <dsp:cNvPr id="0" name=""/>
        <dsp:cNvSpPr/>
      </dsp:nvSpPr>
      <dsp:spPr>
        <a:xfrm>
          <a:off x="7862259"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Sasaiste ar atbilstības vērtēšanas kritērijiem</a:t>
          </a:r>
        </a:p>
      </dsp:txBody>
      <dsp:txXfrm>
        <a:off x="7908307" y="1446310"/>
        <a:ext cx="3052270" cy="14800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1329702" y="2411"/>
          <a:ext cx="3591366" cy="215482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Pirms pieteikuma veidlapu aizpildīšanas pārliecināties, ka</a:t>
          </a:r>
          <a:r>
            <a:rPr lang="lv-LV" sz="1800" b="1" kern="1200" dirty="0">
              <a:solidFill>
                <a:srgbClr val="800024"/>
              </a:solidFill>
            </a:rPr>
            <a:t> atbilstošā 2022.gada projektu pieteikuma veidlapa</a:t>
          </a:r>
          <a:r>
            <a:rPr lang="lv-LV" sz="1800" kern="1200" dirty="0">
              <a:solidFill>
                <a:srgbClr val="800024"/>
              </a:solidFill>
            </a:rPr>
            <a:t> ir lejupielādēta no Fonda mājas lapas</a:t>
          </a:r>
        </a:p>
      </dsp:txBody>
      <dsp:txXfrm>
        <a:off x="1329702" y="2411"/>
        <a:ext cx="3591366" cy="2154820"/>
      </dsp:txXfrm>
    </dsp:sp>
    <dsp:sp modelId="{C56ACEF4-AC43-4AD6-BAAE-87B5F4F0D30B}">
      <dsp:nvSpPr>
        <dsp:cNvPr id="0" name=""/>
        <dsp:cNvSpPr/>
      </dsp:nvSpPr>
      <dsp:spPr>
        <a:xfrm>
          <a:off x="5280205" y="2411"/>
          <a:ext cx="3591366" cy="215482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Projekta pieteikuma veidlapa elektroniski jāiesniedz Word formāta (elektroniski parakstot, ir iespējams parakstīt šādā formātā)</a:t>
          </a:r>
        </a:p>
      </dsp:txBody>
      <dsp:txXfrm>
        <a:off x="5280205" y="2411"/>
        <a:ext cx="3591366" cy="2154820"/>
      </dsp:txXfrm>
    </dsp:sp>
    <dsp:sp modelId="{2279846A-CE95-4A96-90C3-A2CF9CE7BC1A}">
      <dsp:nvSpPr>
        <dsp:cNvPr id="0" name=""/>
        <dsp:cNvSpPr/>
      </dsp:nvSpPr>
      <dsp:spPr>
        <a:xfrm>
          <a:off x="1329702" y="2516368"/>
          <a:ext cx="3591366" cy="215482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Pirms pieteikuma iesniegšanas un līdz Konkursa rezultātu saņemšanai nodrošināt, ka projektu iesniedzējam </a:t>
          </a:r>
          <a:r>
            <a:rPr lang="lv-LV" sz="1800" b="1" kern="1200" dirty="0">
              <a:solidFill>
                <a:srgbClr val="800024"/>
              </a:solidFill>
            </a:rPr>
            <a:t>nav VID administrēto nodokļu parāda</a:t>
          </a:r>
          <a:r>
            <a:rPr lang="lv-LV" sz="1800" kern="1200" dirty="0">
              <a:solidFill>
                <a:srgbClr val="800024"/>
              </a:solidFill>
            </a:rPr>
            <a:t>, kas pārsniedz 150 EUR</a:t>
          </a:r>
        </a:p>
      </dsp:txBody>
      <dsp:txXfrm>
        <a:off x="1329702" y="2516368"/>
        <a:ext cx="3591366" cy="2154820"/>
      </dsp:txXfrm>
    </dsp:sp>
    <dsp:sp modelId="{9F474041-DDBF-4187-8414-7C9F5A6F514B}">
      <dsp:nvSpPr>
        <dsp:cNvPr id="0" name=""/>
        <dsp:cNvSpPr/>
      </dsp:nvSpPr>
      <dsp:spPr>
        <a:xfrm>
          <a:off x="5280205" y="2516368"/>
          <a:ext cx="3591366" cy="215482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Iesniegt projekta atbildīgās amatpersonas parakstītu projekta pieteikumu ar pielikumiem </a:t>
          </a:r>
          <a:r>
            <a:rPr lang="lv-LV" sz="1800" b="1" u="sng" kern="1200" dirty="0">
              <a:solidFill>
                <a:srgbClr val="800024"/>
              </a:solidFill>
            </a:rPr>
            <a:t>līdz 06.05.2022. plkst. 12:00. </a:t>
          </a:r>
        </a:p>
      </dsp:txBody>
      <dsp:txXfrm>
        <a:off x="5280205" y="2516368"/>
        <a:ext cx="3591366" cy="21548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77966" y="2032161"/>
          <a:ext cx="1129891" cy="1880113"/>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9359" y="259391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t>Pieteikumu iesniegšana</a:t>
          </a:r>
        </a:p>
      </dsp:txBody>
      <dsp:txXfrm>
        <a:off x="189359" y="2593910"/>
        <a:ext cx="1697376" cy="1487850"/>
      </dsp:txXfrm>
    </dsp:sp>
    <dsp:sp modelId="{ECD86682-2DE2-4244-A93A-9603E8B3637B}">
      <dsp:nvSpPr>
        <dsp:cNvPr id="0" name=""/>
        <dsp:cNvSpPr/>
      </dsp:nvSpPr>
      <dsp:spPr>
        <a:xfrm>
          <a:off x="1566476" y="1893745"/>
          <a:ext cx="320259" cy="320259"/>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455887" y="1517978"/>
          <a:ext cx="1129891" cy="1880113"/>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267280" y="2079727"/>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t>Vērtēšana</a:t>
          </a:r>
        </a:p>
      </dsp:txBody>
      <dsp:txXfrm>
        <a:off x="2267280" y="2079727"/>
        <a:ext cx="1697376" cy="1487850"/>
      </dsp:txXfrm>
    </dsp:sp>
    <dsp:sp modelId="{6F74EBC2-4524-425D-A99A-53F7ED511C7A}">
      <dsp:nvSpPr>
        <dsp:cNvPr id="0" name=""/>
        <dsp:cNvSpPr/>
      </dsp:nvSpPr>
      <dsp:spPr>
        <a:xfrm>
          <a:off x="3644397" y="1379562"/>
          <a:ext cx="320259" cy="320259"/>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533808" y="1003794"/>
          <a:ext cx="1129891" cy="1880113"/>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345201" y="1565543"/>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t>Rezultātu izziņošana</a:t>
          </a:r>
        </a:p>
      </dsp:txBody>
      <dsp:txXfrm>
        <a:off x="4345201" y="1565543"/>
        <a:ext cx="1697376" cy="1487850"/>
      </dsp:txXfrm>
    </dsp:sp>
    <dsp:sp modelId="{5963A91D-4188-4571-8037-6D01941D8980}">
      <dsp:nvSpPr>
        <dsp:cNvPr id="0" name=""/>
        <dsp:cNvSpPr/>
      </dsp:nvSpPr>
      <dsp:spPr>
        <a:xfrm>
          <a:off x="5722318" y="865378"/>
          <a:ext cx="320259" cy="320259"/>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611728" y="489611"/>
          <a:ext cx="1129891" cy="1880113"/>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423122" y="1051360"/>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t>Līgumu slēgšana</a:t>
          </a:r>
        </a:p>
      </dsp:txBody>
      <dsp:txXfrm>
        <a:off x="6423122" y="1051360"/>
        <a:ext cx="1697376" cy="1487850"/>
      </dsp:txXfrm>
    </dsp:sp>
    <dsp:sp modelId="{405CC3FF-619E-476A-BF66-F204A0298ECF}">
      <dsp:nvSpPr>
        <dsp:cNvPr id="0" name=""/>
        <dsp:cNvSpPr/>
      </dsp:nvSpPr>
      <dsp:spPr>
        <a:xfrm>
          <a:off x="7800239" y="351195"/>
          <a:ext cx="320259" cy="320259"/>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689649" y="-24572"/>
          <a:ext cx="1129891" cy="1880113"/>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501042" y="537176"/>
          <a:ext cx="1697376" cy="148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t>Noslēguma dokumentācija</a:t>
          </a:r>
        </a:p>
      </dsp:txBody>
      <dsp:txXfrm>
        <a:off x="8501042" y="537176"/>
        <a:ext cx="1697376" cy="14878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lv-LV" sz="3300" kern="1200" dirty="0">
              <a:latin typeface="Verdana" panose="020B0604030504040204" pitchFamily="34" charset="0"/>
              <a:ea typeface="Verdana" panose="020B0604030504040204" pitchFamily="34" charset="0"/>
            </a:rPr>
            <a:t>Programmas mērķis</a:t>
          </a:r>
        </a:p>
      </dsp:txBody>
      <dsp:txXfrm>
        <a:off x="26106" y="26106"/>
        <a:ext cx="7708492" cy="839126"/>
      </dsp:txXfrm>
    </dsp:sp>
    <dsp:sp modelId="{6D790E74-773E-41A4-AB0E-80F09F363EE1}">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lv-LV" sz="3300" kern="1200" dirty="0">
              <a:latin typeface="Verdana" panose="020B0604030504040204" pitchFamily="34" charset="0"/>
              <a:ea typeface="Verdana" panose="020B0604030504040204" pitchFamily="34" charset="0"/>
            </a:rPr>
            <a:t>Pamatnosacījumi</a:t>
          </a:r>
        </a:p>
      </dsp:txBody>
      <dsp:txXfrm>
        <a:off x="681352" y="1041240"/>
        <a:ext cx="7487774" cy="839126"/>
      </dsp:txXfrm>
    </dsp:sp>
    <dsp:sp modelId="{838C2840-3311-4796-B595-1FAC2244408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lv-LV" sz="3300" kern="1200" dirty="0">
              <a:latin typeface="Verdana" panose="020B0604030504040204" pitchFamily="34" charset="0"/>
              <a:ea typeface="Verdana" panose="020B0604030504040204" pitchFamily="34" charset="0"/>
            </a:rPr>
            <a:t>Atbilstības vērtēšanas kritēriji</a:t>
          </a:r>
        </a:p>
      </dsp:txBody>
      <dsp:txXfrm>
        <a:off x="1336598" y="2056375"/>
        <a:ext cx="7487774" cy="839126"/>
      </dsp:txXfrm>
    </dsp:sp>
    <dsp:sp modelId="{1C68CBC9-7E76-4E69-93D6-B274A2FB78AF}">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lv-LV" sz="3300" kern="1200" dirty="0">
              <a:latin typeface="Verdana" panose="020B0604030504040204" pitchFamily="34" charset="0"/>
              <a:ea typeface="Verdana" panose="020B0604030504040204" pitchFamily="34" charset="0"/>
            </a:rPr>
            <a:t>Attiecināmās izmaksas</a:t>
          </a:r>
        </a:p>
      </dsp:txBody>
      <dsp:txXfrm>
        <a:off x="1991844" y="3071510"/>
        <a:ext cx="7487774" cy="839126"/>
      </dsp:txXfrm>
    </dsp:sp>
    <dsp:sp modelId="{5CB24C3A-0E15-4547-B60A-7A2D722A967A}">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lv-LV" sz="33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647091" y="4086645"/>
        <a:ext cx="7487774" cy="839126"/>
      </dsp:txXfrm>
    </dsp:sp>
    <dsp:sp modelId="{D2CAC751-1E51-4345-9E9E-0AE98EEA5768}">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9C83C910-A11E-4164-8AEF-F447028EE998}">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C0D6AEF0-BDD4-4DC1-84A2-BC489C503C8F}">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D6D27BCF-9208-47E9-8054-5969FEBF4789}">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0" y="0"/>
          <a:ext cx="8205067" cy="3112838"/>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nodrošināt bezmaksas latviešu valodas mācības vismaz 120 stundu apjomā A1 līmenī Ukrainas civiliedzīvotājiem visos Latvijas reģionos</a:t>
          </a:r>
          <a:endParaRPr lang="lv-LV" sz="2800" kern="1200" dirty="0">
            <a:solidFill>
              <a:schemeClr val="bg1"/>
            </a:solidFill>
            <a:latin typeface="Verdana" panose="020B0604030504040204" pitchFamily="34" charset="0"/>
            <a:ea typeface="Verdana" panose="020B0604030504040204" pitchFamily="34" charset="0"/>
            <a:cs typeface="+mn-lt"/>
          </a:endParaRPr>
        </a:p>
      </dsp:txBody>
      <dsp:txXfrm>
        <a:off x="0" y="0"/>
        <a:ext cx="8205067" cy="31128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1218606" cy="196810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961570" y="321414"/>
          <a:ext cx="3295465" cy="144327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961570" y="1918935"/>
          <a:ext cx="3295465" cy="2405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00100">
            <a:lnSpc>
              <a:spcPct val="90000"/>
            </a:lnSpc>
            <a:spcBef>
              <a:spcPct val="0"/>
            </a:spcBef>
            <a:spcAft>
              <a:spcPct val="35000"/>
            </a:spcAft>
            <a:buNone/>
          </a:pPr>
          <a:r>
            <a:rPr lang="lv-LV" sz="2000" b="0" kern="1200" dirty="0">
              <a:latin typeface="Verdana" panose="020B0604030504040204" pitchFamily="34" charset="0"/>
              <a:ea typeface="Verdana" panose="020B0604030504040204" pitchFamily="34" charset="0"/>
            </a:rPr>
            <a:t>Vienam finansējuma saņēmējam nav ierobežots pieejamā finansējuma apmērs. </a:t>
          </a:r>
        </a:p>
        <a:p>
          <a:pPr marL="0" lvl="0" indent="0" algn="ctr" defTabSz="800100">
            <a:lnSpc>
              <a:spcPct val="90000"/>
            </a:lnSpc>
            <a:spcBef>
              <a:spcPct val="0"/>
            </a:spcBef>
            <a:spcAft>
              <a:spcPct val="35000"/>
            </a:spcAft>
            <a:buNone/>
          </a:pPr>
          <a:endParaRPr lang="lv-LV" sz="2000" b="1"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4035546" y="1918935"/>
        <a:ext cx="3147513" cy="2331483"/>
      </dsp:txXfrm>
    </dsp:sp>
    <dsp:sp modelId="{1576FBAE-E528-459B-8CB2-A84D0DE4747C}">
      <dsp:nvSpPr>
        <dsp:cNvPr id="0" name=""/>
        <dsp:cNvSpPr/>
      </dsp:nvSpPr>
      <dsp:spPr>
        <a:xfrm>
          <a:off x="0" y="360729"/>
          <a:ext cx="3295465" cy="1443275"/>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845" y="1948450"/>
          <a:ext cx="3295465" cy="2405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23.05.2022.</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31.12.2022.</a:t>
          </a:r>
        </a:p>
      </dsp:txBody>
      <dsp:txXfrm rot="10800000">
        <a:off x="83821" y="1948450"/>
        <a:ext cx="3147513" cy="2331483"/>
      </dsp:txXfrm>
    </dsp:sp>
    <dsp:sp modelId="{A4BF516A-B622-4B4F-B0E3-BA2E77AB5994}">
      <dsp:nvSpPr>
        <dsp:cNvPr id="0" name=""/>
        <dsp:cNvSpPr/>
      </dsp:nvSpPr>
      <dsp:spPr>
        <a:xfrm>
          <a:off x="7923140" y="233129"/>
          <a:ext cx="3295465" cy="1443275"/>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923140" y="1901472"/>
          <a:ext cx="3295465" cy="2405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Finansējuma tiek piešķirts par katru atbilstošo dalībnieku</a:t>
          </a:r>
        </a:p>
        <a:p>
          <a:pPr marL="0" lvl="0" indent="0" algn="ctr" defTabSz="800100">
            <a:lnSpc>
              <a:spcPct val="90000"/>
            </a:lnSpc>
            <a:spcBef>
              <a:spcPct val="0"/>
            </a:spcBef>
            <a:spcAft>
              <a:spcPct val="35000"/>
            </a:spcAft>
            <a:buNone/>
          </a:pPr>
          <a:r>
            <a:rPr lang="lv-LV" altLang="lv-LV" sz="1400" b="0" kern="1200" dirty="0">
              <a:solidFill>
                <a:prstClr val="white"/>
              </a:solidFill>
              <a:latin typeface="Verdana" panose="020B0604030504040204" pitchFamily="34" charset="0"/>
              <a:ea typeface="Verdana" panose="020B0604030504040204" pitchFamily="34" charset="0"/>
              <a:cs typeface="+mn-cs"/>
            </a:rPr>
            <a:t>Vidējās kursa izmaksas vienai personai ir </a:t>
          </a:r>
          <a:r>
            <a:rPr lang="lv-LV" altLang="lv-LV" sz="1400" b="1" kern="1200" dirty="0">
              <a:solidFill>
                <a:prstClr val="white"/>
              </a:solidFill>
              <a:latin typeface="Verdana" panose="020B0604030504040204" pitchFamily="34" charset="0"/>
              <a:ea typeface="Verdana" panose="020B0604030504040204" pitchFamily="34" charset="0"/>
              <a:cs typeface="+mn-cs"/>
            </a:rPr>
            <a:t>413,43 </a:t>
          </a:r>
          <a:r>
            <a:rPr lang="lv-LV" altLang="lv-LV" sz="1400" b="1" i="1" kern="1200" dirty="0" err="1">
              <a:solidFill>
                <a:prstClr val="white"/>
              </a:solidFill>
              <a:latin typeface="Verdana" panose="020B0604030504040204" pitchFamily="34" charset="0"/>
              <a:ea typeface="Verdana" panose="020B0604030504040204" pitchFamily="34" charset="0"/>
              <a:cs typeface="+mn-cs"/>
            </a:rPr>
            <a:t>euro</a:t>
          </a:r>
          <a:r>
            <a:rPr lang="lv-LV" altLang="lv-LV" sz="1400" b="0" i="1" kern="1200" dirty="0">
              <a:solidFill>
                <a:prstClr val="white"/>
              </a:solidFill>
              <a:latin typeface="Verdana" panose="020B0604030504040204" pitchFamily="34" charset="0"/>
              <a:ea typeface="Verdana" panose="020B0604030504040204" pitchFamily="34" charset="0"/>
              <a:cs typeface="+mn-cs"/>
            </a:rPr>
            <a:t>, </a:t>
          </a:r>
          <a:r>
            <a:rPr lang="lv-LV" altLang="lv-LV" sz="1400" b="0" i="0" kern="1200" dirty="0">
              <a:solidFill>
                <a:prstClr val="white"/>
              </a:solidFill>
              <a:latin typeface="Verdana" panose="020B0604030504040204" pitchFamily="34" charset="0"/>
              <a:ea typeface="Verdana" panose="020B0604030504040204" pitchFamily="34" charset="0"/>
              <a:cs typeface="+mn-cs"/>
            </a:rPr>
            <a:t>vienam dalībniekam viena kursa ietvaros pieejamais finansējums nepārsniedz </a:t>
          </a:r>
          <a:r>
            <a:rPr lang="lv-LV" altLang="lv-LV" sz="1400" b="1" i="0" kern="1200" dirty="0">
              <a:solidFill>
                <a:prstClr val="white"/>
              </a:solidFill>
              <a:latin typeface="Verdana" panose="020B0604030504040204" pitchFamily="34" charset="0"/>
              <a:ea typeface="Verdana" panose="020B0604030504040204" pitchFamily="34" charset="0"/>
              <a:cs typeface="+mn-cs"/>
            </a:rPr>
            <a:t>8 EUR </a:t>
          </a:r>
          <a:r>
            <a:rPr lang="lv-LV" altLang="lv-LV" sz="1400" b="0" i="0" kern="1200" dirty="0">
              <a:solidFill>
                <a:prstClr val="white"/>
              </a:solidFill>
              <a:latin typeface="Verdana" panose="020B0604030504040204" pitchFamily="34" charset="0"/>
              <a:ea typeface="Verdana" panose="020B0604030504040204" pitchFamily="34" charset="0"/>
              <a:cs typeface="+mn-cs"/>
            </a:rPr>
            <a:t>par vienu stundu (neiekļaujot PVN). </a:t>
          </a:r>
          <a:endParaRPr lang="lv-LV" sz="1400" b="0" i="0" kern="1200" dirty="0">
            <a:solidFill>
              <a:prstClr val="white"/>
            </a:solidFill>
            <a:latin typeface="Verdana" panose="020B0604030504040204" pitchFamily="34" charset="0"/>
            <a:ea typeface="Verdana" panose="020B0604030504040204" pitchFamily="34" charset="0"/>
            <a:cs typeface="+mn-cs"/>
          </a:endParaRPr>
        </a:p>
      </dsp:txBody>
      <dsp:txXfrm rot="10800000">
        <a:off x="7997116" y="1901472"/>
        <a:ext cx="3147513" cy="23314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1287432"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38622" y="289795"/>
          <a:ext cx="3315683"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69094" y="2173466"/>
          <a:ext cx="3315683"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2000" kern="1200" dirty="0"/>
            <a:t>ir pieaugušie  Ukrainas civiliedzīvotāji </a:t>
          </a:r>
          <a:endParaRPr lang="lv-LV" sz="2800" b="1" kern="1200" dirty="0">
            <a:solidFill>
              <a:prstClr val="white"/>
            </a:solidFill>
            <a:latin typeface="Verdana" panose="020B0604030504040204" pitchFamily="34" charset="0"/>
            <a:ea typeface="Verdana" panose="020B0604030504040204" pitchFamily="34" charset="0"/>
            <a:cs typeface="+mn-cs"/>
          </a:endParaRPr>
        </a:p>
      </dsp:txBody>
      <dsp:txXfrm rot="10800000">
        <a:off x="450789" y="2173466"/>
        <a:ext cx="3152293" cy="2574764"/>
      </dsp:txXfrm>
    </dsp:sp>
    <dsp:sp modelId="{1576FBAE-E528-459B-8CB2-A84D0DE4747C}">
      <dsp:nvSpPr>
        <dsp:cNvPr id="0" name=""/>
        <dsp:cNvSpPr/>
      </dsp:nvSpPr>
      <dsp:spPr>
        <a:xfrm>
          <a:off x="3985874" y="289795"/>
          <a:ext cx="3315683"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985874" y="2173466"/>
          <a:ext cx="3315683"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Projekta īstenošanas vieta ir Latvija un pasākumi mērķa grupai tiks sniegti </a:t>
          </a:r>
          <a:r>
            <a:rPr lang="lv-LV" sz="1800" b="1" u="sng" kern="1200" dirty="0"/>
            <a:t>bez maksas</a:t>
          </a:r>
        </a:p>
      </dsp:txBody>
      <dsp:txXfrm rot="10800000">
        <a:off x="4067569" y="2173466"/>
        <a:ext cx="3152293" cy="2574764"/>
      </dsp:txXfrm>
    </dsp:sp>
    <dsp:sp modelId="{A4BF516A-B622-4B4F-B0E3-BA2E77AB5994}">
      <dsp:nvSpPr>
        <dsp:cNvPr id="0" name=""/>
        <dsp:cNvSpPr/>
      </dsp:nvSpPr>
      <dsp:spPr>
        <a:xfrm>
          <a:off x="7633125" y="297111"/>
          <a:ext cx="3315683" cy="159387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633125" y="2173466"/>
          <a:ext cx="3315683"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kern="1200" dirty="0"/>
            <a:t>Projekta ievaros latviešu valodas apmācības var nodrošināt </a:t>
          </a:r>
          <a:r>
            <a:rPr lang="lv-LV" sz="1800" b="1" kern="1200" dirty="0"/>
            <a:t>gan klātienē, gan attālināti.</a:t>
          </a:r>
          <a:endParaRPr lang="lv-LV" sz="800" b="1" kern="1200" dirty="0"/>
        </a:p>
      </dsp:txBody>
      <dsp:txXfrm rot="10800000">
        <a:off x="7714820" y="2173466"/>
        <a:ext cx="3152293" cy="25747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538053" y="2566789"/>
          <a:ext cx="3930448" cy="29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566" bIns="0" numCol="1" spcCol="1270" anchor="t" anchorCtr="0">
          <a:noAutofit/>
        </a:bodyPr>
        <a:lstStyle/>
        <a:p>
          <a:pPr marL="0" lvl="0" indent="0" algn="r" defTabSz="933450">
            <a:lnSpc>
              <a:spcPct val="90000"/>
            </a:lnSpc>
            <a:spcBef>
              <a:spcPct val="0"/>
            </a:spcBef>
            <a:spcAft>
              <a:spcPct val="35000"/>
            </a:spcAft>
            <a:buNone/>
          </a:pPr>
          <a:r>
            <a:rPr lang="lv-LV" sz="2100" kern="1200" dirty="0"/>
            <a:t> </a:t>
          </a:r>
        </a:p>
      </dsp:txBody>
      <dsp:txXfrm>
        <a:off x="-538053" y="2566789"/>
        <a:ext cx="3930448" cy="295444"/>
      </dsp:txXfrm>
    </dsp:sp>
    <dsp:sp modelId="{E5AE0477-CC66-471E-9131-872D5A86E661}">
      <dsp:nvSpPr>
        <dsp:cNvPr id="0" name=""/>
        <dsp:cNvSpPr/>
      </dsp:nvSpPr>
      <dsp:spPr>
        <a:xfrm>
          <a:off x="677456" y="556322"/>
          <a:ext cx="3300053" cy="388017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60566"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3.1.1.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Pieteikumu var iesniegt:</a:t>
          </a:r>
          <a:endParaRPr lang="lv-LV" sz="1500" b="1" kern="1200" dirty="0"/>
        </a:p>
        <a:p>
          <a:pPr marL="114300" lvl="1" indent="-114300" algn="l" defTabSz="666750">
            <a:lnSpc>
              <a:spcPct val="90000"/>
            </a:lnSpc>
            <a:spcBef>
              <a:spcPct val="0"/>
            </a:spcBef>
            <a:spcAft>
              <a:spcPct val="15000"/>
            </a:spcAft>
            <a:buNone/>
          </a:pPr>
          <a:r>
            <a:rPr lang="lv-LV" sz="1500" b="0" kern="1200" dirty="0"/>
            <a:t>1)	Latvijas Republikas tiešās vai pastarpinātās valsts pārvaldes iestādes;</a:t>
          </a:r>
        </a:p>
        <a:p>
          <a:pPr marL="114300" lvl="1" indent="-114300" algn="l" defTabSz="666750">
            <a:lnSpc>
              <a:spcPct val="90000"/>
            </a:lnSpc>
            <a:spcBef>
              <a:spcPct val="0"/>
            </a:spcBef>
            <a:spcAft>
              <a:spcPct val="15000"/>
            </a:spcAft>
            <a:buNone/>
          </a:pPr>
          <a:r>
            <a:rPr lang="lv-LV" sz="1500" b="0" kern="1200" dirty="0"/>
            <a:t>2)	atvasinātas publiskas personas;</a:t>
          </a:r>
        </a:p>
        <a:p>
          <a:pPr marL="114300" lvl="1" indent="-114300" algn="l" defTabSz="666750">
            <a:lnSpc>
              <a:spcPct val="90000"/>
            </a:lnSpc>
            <a:spcBef>
              <a:spcPct val="0"/>
            </a:spcBef>
            <a:spcAft>
              <a:spcPct val="15000"/>
            </a:spcAft>
            <a:buNone/>
          </a:pPr>
          <a:r>
            <a:rPr lang="lv-LV" sz="1500" b="0" kern="1200" dirty="0"/>
            <a:t>3)	citas valsts iestādes;</a:t>
          </a:r>
        </a:p>
        <a:p>
          <a:pPr marL="114300" lvl="1" indent="-114300" algn="l" defTabSz="666750">
            <a:lnSpc>
              <a:spcPct val="90000"/>
            </a:lnSpc>
            <a:spcBef>
              <a:spcPct val="0"/>
            </a:spcBef>
            <a:spcAft>
              <a:spcPct val="15000"/>
            </a:spcAft>
            <a:buNone/>
          </a:pPr>
          <a:r>
            <a:rPr lang="lv-LV" sz="1500" b="0" kern="1200" dirty="0"/>
            <a:t>4)	privāto tiesību juridiskas personas;</a:t>
          </a:r>
        </a:p>
        <a:p>
          <a:pPr marL="114300" lvl="1" indent="-114300" algn="l" defTabSz="666750">
            <a:lnSpc>
              <a:spcPct val="90000"/>
            </a:lnSpc>
            <a:spcBef>
              <a:spcPct val="0"/>
            </a:spcBef>
            <a:spcAft>
              <a:spcPct val="15000"/>
            </a:spcAft>
            <a:buNone/>
          </a:pPr>
          <a:r>
            <a:rPr lang="lv-LV" sz="1500" b="0" kern="1200" dirty="0"/>
            <a:t>5)	starptautiskas organizācijas pārstāvniecības Latvijas Republikā.</a:t>
          </a:r>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dsp:txBody>
      <dsp:txXfrm>
        <a:off x="677456" y="556322"/>
        <a:ext cx="3300053" cy="3880178"/>
      </dsp:txXfrm>
    </dsp:sp>
    <dsp:sp modelId="{A5473B64-FF97-4C18-973E-CEF869655027}">
      <dsp:nvSpPr>
        <dsp:cNvPr id="0" name=""/>
        <dsp:cNvSpPr/>
      </dsp:nvSpPr>
      <dsp:spPr>
        <a:xfrm>
          <a:off x="1279448" y="359300"/>
          <a:ext cx="590889" cy="5908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3144172" y="2566789"/>
          <a:ext cx="3930448" cy="29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566" bIns="0" numCol="1" spcCol="1270" anchor="t" anchorCtr="0">
          <a:noAutofit/>
        </a:bodyPr>
        <a:lstStyle/>
        <a:p>
          <a:pPr marL="0" lvl="0" indent="0" algn="r" defTabSz="933450">
            <a:lnSpc>
              <a:spcPct val="90000"/>
            </a:lnSpc>
            <a:spcBef>
              <a:spcPct val="0"/>
            </a:spcBef>
            <a:spcAft>
              <a:spcPct val="35000"/>
            </a:spcAft>
            <a:buNone/>
          </a:pPr>
          <a:r>
            <a:rPr lang="lv-LV" sz="2100" kern="1200" dirty="0"/>
            <a:t> </a:t>
          </a:r>
        </a:p>
      </dsp:txBody>
      <dsp:txXfrm>
        <a:off x="3144172" y="2566789"/>
        <a:ext cx="3930448" cy="295444"/>
      </dsp:txXfrm>
    </dsp:sp>
    <dsp:sp modelId="{16FA2135-9BCB-4C18-8D44-642A19433D03}">
      <dsp:nvSpPr>
        <dsp:cNvPr id="0" name=""/>
        <dsp:cNvSpPr/>
      </dsp:nvSpPr>
      <dsp:spPr>
        <a:xfrm>
          <a:off x="4367872" y="539893"/>
          <a:ext cx="3283674" cy="3913036"/>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60566"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3.1.2.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Pieteikuma iesniedzējs darbojas saliedētas sabiedrības attīstības, izglītības vai sociālās iekļaušanās jomā.</a:t>
          </a: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4367872" y="539893"/>
        <a:ext cx="3283674" cy="3913036"/>
      </dsp:txXfrm>
    </dsp:sp>
    <dsp:sp modelId="{D868974A-D267-434F-8517-49530806FCD4}">
      <dsp:nvSpPr>
        <dsp:cNvPr id="0" name=""/>
        <dsp:cNvSpPr/>
      </dsp:nvSpPr>
      <dsp:spPr>
        <a:xfrm>
          <a:off x="4961674" y="359300"/>
          <a:ext cx="590889" cy="5908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B011482-0B6A-4BC9-B68E-A014D6C19B6F}">
      <dsp:nvSpPr>
        <dsp:cNvPr id="0" name=""/>
        <dsp:cNvSpPr/>
      </dsp:nvSpPr>
      <dsp:spPr>
        <a:xfrm rot="16200000">
          <a:off x="7002148" y="2566789"/>
          <a:ext cx="3930448" cy="295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566" bIns="0" numCol="1" spcCol="1270" anchor="t" anchorCtr="0">
          <a:noAutofit/>
        </a:bodyPr>
        <a:lstStyle/>
        <a:p>
          <a:pPr marL="0" lvl="0" indent="0" algn="r" defTabSz="933450">
            <a:lnSpc>
              <a:spcPct val="90000"/>
            </a:lnSpc>
            <a:spcBef>
              <a:spcPct val="0"/>
            </a:spcBef>
            <a:spcAft>
              <a:spcPct val="35000"/>
            </a:spcAft>
            <a:buNone/>
          </a:pPr>
          <a:r>
            <a:rPr lang="lv-LV" sz="2100" kern="1200" dirty="0"/>
            <a:t> </a:t>
          </a:r>
        </a:p>
      </dsp:txBody>
      <dsp:txXfrm>
        <a:off x="7002148" y="2566789"/>
        <a:ext cx="3930448" cy="295444"/>
      </dsp:txXfrm>
    </dsp:sp>
    <dsp:sp modelId="{FD0D190F-6EE1-4175-AF09-F45FD702FF5C}">
      <dsp:nvSpPr>
        <dsp:cNvPr id="0" name=""/>
        <dsp:cNvSpPr/>
      </dsp:nvSpPr>
      <dsp:spPr>
        <a:xfrm>
          <a:off x="8041909" y="558582"/>
          <a:ext cx="3651552" cy="3875658"/>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60566"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3.1.3.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Pieteikuma iesniedzējs ir:</a:t>
          </a:r>
          <a:endParaRPr lang="lv-LV" sz="1500" b="1" kern="1200" dirty="0"/>
        </a:p>
        <a:p>
          <a:pPr marL="114300" lvl="1" indent="-114300" algn="l" defTabSz="666750">
            <a:lnSpc>
              <a:spcPct val="90000"/>
            </a:lnSpc>
            <a:spcBef>
              <a:spcPct val="0"/>
            </a:spcBef>
            <a:spcAft>
              <a:spcPct val="15000"/>
            </a:spcAft>
            <a:buNone/>
          </a:pPr>
          <a:r>
            <a:rPr lang="lv-LV" sz="1500" b="0" kern="1200" dirty="0"/>
            <a:t>3.1.3.1. reģistrēta izglītības iestāde vai</a:t>
          </a:r>
        </a:p>
        <a:p>
          <a:pPr marL="114300" lvl="1" indent="-114300" algn="l" defTabSz="666750">
            <a:lnSpc>
              <a:spcPct val="90000"/>
            </a:lnSpc>
            <a:spcBef>
              <a:spcPct val="0"/>
            </a:spcBef>
            <a:spcAft>
              <a:spcPct val="15000"/>
            </a:spcAft>
            <a:buNone/>
          </a:pPr>
          <a:r>
            <a:rPr lang="lv-LV" sz="1500" b="0" kern="1200" dirty="0"/>
            <a:t>3.1.3.2.  valodas programmu īstenošanai saņēmis licenci pašvaldībā.</a:t>
          </a:r>
        </a:p>
        <a:p>
          <a:pPr marL="114300" lvl="1" indent="-114300" algn="l" defTabSz="666750">
            <a:lnSpc>
              <a:spcPct val="90000"/>
            </a:lnSpc>
            <a:spcBef>
              <a:spcPct val="0"/>
            </a:spcBef>
            <a:spcAft>
              <a:spcPct val="15000"/>
            </a:spcAft>
            <a:buNone/>
          </a:pPr>
          <a:endParaRPr lang="lv-LV" sz="1500" b="0" kern="1200" dirty="0"/>
        </a:p>
        <a:p>
          <a:pPr marL="114300" lvl="1" indent="-114300" algn="l" defTabSz="622300">
            <a:lnSpc>
              <a:spcPct val="90000"/>
            </a:lnSpc>
            <a:spcBef>
              <a:spcPct val="0"/>
            </a:spcBef>
            <a:spcAft>
              <a:spcPct val="15000"/>
            </a:spcAft>
            <a:buNone/>
          </a:pPr>
          <a:r>
            <a:rPr lang="lv-LV" sz="1400" b="0" kern="1200" dirty="0"/>
            <a:t>Ja projekta pieteikuma iesniegšanas dienā Pieteikuma iesniedzēja rīcībā vēl nav nepieciešamās dokumentācijas, kas apliecina 3.1.3.punkta prasības, to iesniedz pirms līguma slēgšanas par projekta īstenošanu.</a:t>
          </a:r>
        </a:p>
        <a:p>
          <a:pPr marL="114300" lvl="1" indent="-114300" algn="ctr"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0" kern="1200" dirty="0"/>
        </a:p>
      </dsp:txBody>
      <dsp:txXfrm>
        <a:off x="8041909" y="558582"/>
        <a:ext cx="3651552" cy="3875658"/>
      </dsp:txXfrm>
    </dsp:sp>
    <dsp:sp modelId="{F5D9533E-BDA1-41CF-83C9-A2BEBF994985}">
      <dsp:nvSpPr>
        <dsp:cNvPr id="0" name=""/>
        <dsp:cNvSpPr/>
      </dsp:nvSpPr>
      <dsp:spPr>
        <a:xfrm>
          <a:off x="8819650" y="359300"/>
          <a:ext cx="590889" cy="5908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04/27/2022</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«Latviešu valodas mācības Ukrainas civiliedzīvotājiem» ietvaros. Ja ir radušies kādi jautājumi, tos ir iespēja ierakstīt semināra čata sadaļā vai arī semināra beigās tos uzdot, paceļot «virtuālo rociņu». Uz jautājumiem atbildes sniegsim semināra noslēgumā.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3.1.10. </a:t>
            </a:r>
            <a:r>
              <a:rPr lang="lv-LV" b="0" dirty="0"/>
              <a:t>Pieteikuma iesniedzējs plāno bezmaksas latviešu valodas mācības vismaz 120 stundu apjomā A1 latviešu valodas prasmes līmenī.</a:t>
            </a:r>
          </a:p>
          <a:p>
            <a:r>
              <a:rPr lang="lv-LV" b="0" dirty="0"/>
              <a:t>Šis kritērijs tiks vērtēts pēc informācijas projekta pieteikuma B3 sadaļā un Pieteikuma iesniedzēja apliecinājums pieteikuma veidlapas D sadaļā.</a:t>
            </a:r>
          </a:p>
          <a:p>
            <a:endParaRPr lang="lv-LV" b="0" dirty="0"/>
          </a:p>
          <a:p>
            <a:r>
              <a:rPr lang="lv-LV" b="1" dirty="0"/>
              <a:t>Izmantoto mācību metožu piemērotība noteiktajai mērķa grupai.</a:t>
            </a:r>
          </a:p>
          <a:p>
            <a:r>
              <a:rPr lang="lv-LV" b="0" dirty="0"/>
              <a:t>Šis kritērijs tiks vērtēts pēc informācijas projekta pieteikuma B3 sadaļā.</a:t>
            </a:r>
          </a:p>
          <a:p>
            <a:endParaRPr lang="lv-LV" b="0" dirty="0"/>
          </a:p>
          <a:p>
            <a:r>
              <a:rPr lang="lv-LV" b="1" dirty="0"/>
              <a:t>1.9. </a:t>
            </a:r>
            <a:r>
              <a:rPr lang="lv-LV" b="0" dirty="0"/>
              <a:t>Programmas ietvaros latviešu valodas mācību vidējās kursa izmaksas vienai personai ir </a:t>
            </a:r>
            <a:r>
              <a:rPr lang="lv-LV" b="1" dirty="0"/>
              <a:t>413,43 </a:t>
            </a:r>
            <a:r>
              <a:rPr lang="lv-LV" b="1" i="1" dirty="0" err="1"/>
              <a:t>euro</a:t>
            </a:r>
            <a:r>
              <a:rPr lang="lv-LV" b="0" dirty="0"/>
              <a:t>. Pēc līguma noslēgšanas ar Fondu izmaksas vienam Finansējuma saņēmējam piešķir par katru atbilstošo dalībnieku, ņemot vērā ierobežojumu, ka vienam dalībniekam viena kursa ietvaros pieejamais finansējums nepārsniedz </a:t>
            </a:r>
            <a:r>
              <a:rPr lang="lv-LV" b="1" dirty="0"/>
              <a:t>8 EUR </a:t>
            </a:r>
            <a:r>
              <a:rPr lang="lv-LV" b="0" dirty="0"/>
              <a:t>par vienu stundu (neiekļaujot PVN). </a:t>
            </a:r>
          </a:p>
          <a:p>
            <a:endParaRPr lang="lv-LV" b="0" dirty="0"/>
          </a:p>
          <a:p>
            <a:r>
              <a:rPr lang="lv-LV" b="0" dirty="0"/>
              <a:t>Ja pieteikums tiks atzīts par atbilstošu visiem atbilstības kritērijiem, tas tiks ieteikts Fonda padomei apstiprināšanai.</a:t>
            </a:r>
          </a:p>
          <a:p>
            <a:endParaRPr lang="lv-LV" b="1" dirty="0"/>
          </a:p>
        </p:txBody>
      </p:sp>
      <p:sp>
        <p:nvSpPr>
          <p:cNvPr id="4" name="Slaida numura vietturis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2660898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1.12. </a:t>
            </a:r>
            <a:r>
              <a:rPr lang="lv-LV" b="0" dirty="0"/>
              <a:t>Programmas ietvaros netiek plānots atbalsts tādām projekta iesniedzēja darbībām, kurām atbalsts būtu kvalificējams kā komercdarbības atbalsts atbilstoši Komercdarbības atbalsta kontroles likuma 5.pantam. Gadījumos, ja projekta iesniedzējs vienlaikus veic gan Programmā atbalstāmās darbības, gan saimnieciskās darbības, kam komercdarbības atbalsta nosacījumi būtu jāpiemēro, projekta iesniedzējs veic šo darbību nodalīšanu.</a:t>
            </a:r>
          </a:p>
          <a:p>
            <a:endParaRPr lang="lv-LV" b="0" dirty="0"/>
          </a:p>
          <a:p>
            <a:r>
              <a:rPr lang="lv-LV" b="0" dirty="0"/>
              <a:t>Ja pieteikums tiks atzīts par atbilstošu visiem atbilstības kritērijiem, tas tiks ieteikts Fonda padomei apstiprināšanai.</a:t>
            </a:r>
          </a:p>
          <a:p>
            <a:endParaRPr lang="lv-LV" b="1" dirty="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1108918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a:t>
            </a:r>
            <a:r>
              <a:rPr lang="lv-LV" sz="1200" strike="noStrike" dirty="0">
                <a:latin typeface="Verdana" panose="020B0604030504040204" pitchFamily="34" charset="0"/>
                <a:ea typeface="Verdana" panose="020B0604030504040204" pitchFamily="34" charset="0"/>
              </a:rPr>
              <a:t>Projekta attiecināmajām izmaksās jāatbilst Konkursa nolikuma 1.9.punktā minētajiem nosacījumiem un projektā paredzētajās izmaksās par vienu dalībnieku ir iekļautas visas saistītās izmaksas (pedagogu atlīdzība, mācību materiāli, telpas, mācību aprīkojums, izmaksas par centralizēto valsts valodas prasmes pārbaudi un 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	1.9. Programmas ietvaros  latviešu valodas mācību vidējās kursa izmaksas vienai personai ir 413,43 </a:t>
            </a:r>
            <a:r>
              <a:rPr lang="lv-LV" sz="1200" strike="noStrike" dirty="0" err="1">
                <a:latin typeface="Verdana" panose="020B0604030504040204" pitchFamily="34" charset="0"/>
                <a:ea typeface="Verdana" panose="020B0604030504040204" pitchFamily="34" charset="0"/>
              </a:rPr>
              <a:t>euro</a:t>
            </a:r>
            <a:r>
              <a:rPr lang="lv-LV" sz="1200" strike="noStrike" dirty="0">
                <a:latin typeface="Verdana" panose="020B0604030504040204" pitchFamily="34" charset="0"/>
                <a:ea typeface="Verdana" panose="020B0604030504040204" pitchFamily="34" charset="0"/>
              </a:rPr>
              <a:t>. 	Pēc līguma noslēgšanas ar Fondu izmaksas vienam Finansējuma saņēmējam piešķir par katru atbilstošo 	dalībnieku, ņemot vērā ierobežojumu, ka vienam dalībniekam viena kursa ietvaros pieejamais finansējums 	nepārsniedz  8 EUR  par vienu stundu (neiekļaujot PVN).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strike="noStrike" dirty="0">
                <a:latin typeface="Verdana" panose="020B0604030504040204" pitchFamily="34" charset="0"/>
                <a:ea typeface="Verdana" panose="020B0604030504040204" pitchFamily="34" charset="0"/>
              </a:rPr>
              <a:t>Pievienotās vērtības nodoklis ir attiecināmās izmaksas, ja tas nav atgūstams no valsts budžeta atbilstoši attiecīgajiem normatīvajiem aktiem par PVN.</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	5.3. Ja Finansējuma saņēmējs nav reģistrēts VID PVN maksātāju reģistrā, tas budžeta izmaksas plāno ar 	PVN. Savukārt, ja Finansējuma saņēmējs ir reģistrēts VID kā PVN maksātājs, PVN tiks uzskatītas par 	attiecināmajām izmaksām tikai tad, ja netiks veikti ar PVN apliekami darījumi vai citi darījumi, uz kuriem 	attiecināms Pievienotās vērtības nodokļa likums. Finansējuma saņēmējam kopā ar pieteikuma 	dokumentiem būs jāiesniedz organizācijas atbildīgās amatpersonas parakstīts apliecinājums, ka 	noslēguma dokumentos iekļautā PVN summa nav atskaitīta kā priekšnodoklis Pievienotās vērtības 	nodokļa likuma XI nodaļā noteiktajā kārtībā.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Projekta pieteikumu sastāda:</a:t>
            </a:r>
          </a:p>
          <a:p>
            <a:r>
              <a:rPr lang="lv-LV" dirty="0"/>
              <a:t>Projekta pieteikuma veidlapa;</a:t>
            </a:r>
          </a:p>
          <a:p>
            <a:r>
              <a:rPr lang="lv-LV" dirty="0"/>
              <a:t>Plānotā pedagoģiskā personāla, kas iesaistīts latviešu valodas mācīšanā CV;</a:t>
            </a:r>
          </a:p>
          <a:p>
            <a:r>
              <a:rPr lang="lv-LV" dirty="0"/>
              <a:t>Pedagoģiskā personāla izglītības dokumentu kopijas, kas apliecina pedagogu atbilstību nolikuma 3.1.4.apakšpunktā noteiktajām prasībām;</a:t>
            </a:r>
          </a:p>
          <a:p>
            <a:r>
              <a:rPr lang="lv-LV" dirty="0"/>
              <a:t>dokumentācija (apliecinājums, licence), kas apliecina projekta iesniedzēja atbilstību nolikuma 3.1.3.apakšpunktā noteiktajām prasībām; </a:t>
            </a:r>
          </a:p>
          <a:p>
            <a:r>
              <a:rPr lang="lv-LV" dirty="0"/>
              <a:t>apliecinājums saskaņā ar nolikuma 2.pielikumu (ja uz projekta pieteikuma iesniegšanas dienu attiecināms).</a:t>
            </a:r>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2351781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Finansējuma tiek piešķirts par katru atbilstošo dalībnieku. Vidējās kursa izmaksas vienai personai ir 413,43 </a:t>
            </a:r>
            <a:r>
              <a:rPr lang="lv-LV" i="1" dirty="0" err="1"/>
              <a:t>euro</a:t>
            </a:r>
            <a:r>
              <a:rPr lang="lv-LV" dirty="0"/>
              <a:t>, vienam dalībniekam viena kursa ietvaros pieejamais finansējums nepārsniedz 8 EUR par vienu stundu (neiekļaujot PVN). </a:t>
            </a:r>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Vēlos atgādināt, ka kopā ar konkursa nolikuma dokumentāciju Fonda mājas lapā ir arī publicēti metodiskie norādījumi projektu pieteikuma veidlapas aizpildīšanai.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Pieteikuma veidlapā jau ir sniegtas instrukcijas par to, kāda informācija jāievada katrā no sadaļām, bet metodiskie norādījumi papildus tam ietver atgādinājumus par konkursa nolikuma nosacījumiem, kā arī ir nodrošināta sasaiste ar atbilstības vērtēšanas kritērijiem un sniegti papildus skaidrojumi par to, kāda informācija tiek sagaidīta.</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1" dirty="0">
                <a:effectLst/>
                <a:latin typeface="Times New Roman" panose="02020603050405020304" pitchFamily="18" charset="0"/>
                <a:ea typeface="Calibri" panose="020F0502020204030204" pitchFamily="34" charset="0"/>
              </a:rPr>
              <a:t>Parādīt metodiku</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dirty="0"/>
              <a:t>pirms pieteikuma veidlapas aizpildīšanas aicinām pārliecināties, ka ir lejupielādētas aktuālās Latviešu valodas mācības Ukrainas civiliedzīvotājiem programmas 2022.gada veidlapa no Fonda mājas lapas.</a:t>
            </a:r>
          </a:p>
          <a:p>
            <a:pPr marL="228600" indent="-228600">
              <a:buAutoNum type="arabicParenR"/>
            </a:pPr>
            <a:r>
              <a:rPr lang="lv-LV" dirty="0">
                <a:solidFill>
                  <a:srgbClr val="800024"/>
                </a:solidFill>
              </a:rPr>
              <a:t>Projekta pieteikuma veidlapa elektroniski jāiesniedz Word formātā (elektroniski parakstot). Lūgums nepārveidot dokumentus </a:t>
            </a:r>
            <a:r>
              <a:rPr lang="lv-LV" dirty="0" err="1">
                <a:solidFill>
                  <a:srgbClr val="800024"/>
                </a:solidFill>
              </a:rPr>
              <a:t>pdf</a:t>
            </a:r>
            <a:r>
              <a:rPr lang="lv-LV" dirty="0">
                <a:solidFill>
                  <a:srgbClr val="800024"/>
                </a:solidFill>
              </a:rPr>
              <a:t> formātā, jo tas apgrūtina vērtēšanu.</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atbildīgās amatpersonas parakstītu projekta pieteikumu ar pielikumiem līdz 06.05.2022. plkst. 12:00. Ja projekta pieteikums būs iesniegts atbilstoši neparakstīts vai tas netiks iesniegts norādītajā laikā, tas tiks noraidīts. </a:t>
            </a:r>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un apliecinājuma saņemšanas ar apstiprināto projektu pieteikumu iesniedzējiem tiek uzsākta projektu īstenošanas līgumu slēgšana. Projekta īstenošanas līgums ir jānoslēdz 30 dienu laikā no rezultātu saņemšanas.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Saskaņā ar apliecinājumā (2.pielikums) norādīto dalībnieku skaitu, mācību stundu apjomu un vienas stundas mācību izmaksām,  Fonds izmaksā Projekta īstenotājam avansu 50% apmērā no kopējā piešķirtā programmas finansējuma.</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5</a:t>
            </a:r>
            <a:r>
              <a:rPr lang="lv-LV" sz="1800" strike="noStrike"/>
              <a:t>. </a:t>
            </a:r>
            <a:r>
              <a:rPr lang="lv-LV" sz="1800" strike="noStrike" dirty="0"/>
              <a:t>Projekta noslēguma dokumentācija ir jāiesniedz visiem projektu iesniedzējiem 15 dienu laikā pēc latviešu valodas apguves kursa beigām.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Pēc noslēguma  dokumentu apstiprināšanas, Fonds izmaksā Projekta īstenotājam noslēguma maksājuma summu - 50% apmērā no kopējā piešķirtā programmas finansējuma.</a:t>
            </a: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ir kādi jautājumi, aicinām tos uzdot tagad.</a:t>
            </a:r>
          </a:p>
          <a:p>
            <a:endParaRPr lang="lv-LV" dirty="0"/>
          </a:p>
          <a:p>
            <a:r>
              <a:rPr lang="lv-LV" dirty="0"/>
              <a:t>Ja vēl rodas jautājumi, aicinām tos iesūtīt uz konkursi@sif.gov.lv</a:t>
            </a:r>
          </a:p>
          <a:p>
            <a:endParaRPr lang="lv-LV" dirty="0"/>
          </a:p>
          <a:p>
            <a:r>
              <a:rPr lang="lv-LV" dirty="0"/>
              <a:t>Paldies par dalību seminārā par </a:t>
            </a:r>
            <a:r>
              <a:rPr lang="lv-LV" sz="1200" spc="0" dirty="0">
                <a:latin typeface="Verdana"/>
                <a:ea typeface="Verdana"/>
              </a:rPr>
              <a:t>Latviešu valodas mācības </a:t>
            </a:r>
            <a:r>
              <a:rPr lang="lv-LV" sz="1200" spc="0">
                <a:latin typeface="Verdana"/>
                <a:ea typeface="Verdana"/>
              </a:rPr>
              <a:t>Ukrainas civiliedzīvotājiem </a:t>
            </a:r>
            <a:r>
              <a:rPr lang="lv-LV"/>
              <a:t>programmas </a:t>
            </a:r>
            <a:r>
              <a:rPr lang="lv-LV" dirty="0"/>
              <a:t>konkursu! Veiksmi projektu pieteikumu gatavošanā!</a:t>
            </a:r>
          </a:p>
        </p:txBody>
      </p:sp>
      <p:sp>
        <p:nvSpPr>
          <p:cNvPr id="4" name="Slaida numura vietturis 3"/>
          <p:cNvSpPr>
            <a:spLocks noGrp="1"/>
          </p:cNvSpPr>
          <p:nvPr>
            <p:ph type="sldNum" sz="quarter" idx="5"/>
          </p:nvPr>
        </p:nvSpPr>
        <p:spPr/>
        <p:txBody>
          <a:bodyPr/>
          <a:lstStyle/>
          <a:p>
            <a:fld id="{61D30602-8DDB-E748-B349-EB91B332399B}" type="slidenum">
              <a:rPr lang="en-LV" smtClean="0"/>
              <a:t>19</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Fonda mājas lapā publicēto Konkursa nolikumu un pieteikuma veidlapu, kā arī pieteikuma aizpildīšanas metodiku un projekta īstenošanas līguma projektu. Ar šo dokumentāciju lūgums iepazīties pirms projekta pieteikuma sagatavošanas.</a:t>
            </a:r>
          </a:p>
          <a:p>
            <a:endParaRPr lang="lv-LV" dirty="0"/>
          </a:p>
          <a:p>
            <a:r>
              <a:rPr lang="lv-LV" dirty="0"/>
              <a:t>Semināra laikā pastāstīšu par programmas mērķi un pamatnosacījumiem, kas jāievēro projektu iesniedzējiem.  </a:t>
            </a:r>
          </a:p>
          <a:p>
            <a:endParaRPr lang="lv-LV" strike="sngStrike" dirty="0"/>
          </a:p>
          <a:p>
            <a:r>
              <a:rPr lang="lv-LV" strike="noStrike" dirty="0"/>
              <a:t>Pēc tam turpināsim ar atbilstības vērtēšanas kritērijiem un projekta attiecināmajām izmaksām, taču prezentācijas noslēgumā sniegsim ieteikumus veiksmīgākai projekta pieteikuma sagatavošanai un iesniegšanai. </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Programmas mērķis ir </a:t>
            </a:r>
            <a:r>
              <a:rPr lang="lv-LV" sz="1200" dirty="0">
                <a:latin typeface="Verdana" panose="020B0604030504040204" pitchFamily="34" charset="0"/>
                <a:ea typeface="Verdana" panose="020B0604030504040204" pitchFamily="34" charset="0"/>
              </a:rPr>
              <a:t>nodrošināt bezmaksas latviešu valodas mācības vismaz 120 stundu apjomā A1 līmenī Ukrainas civiliedzīvotājiem visos Latvijas reģionos.</a:t>
            </a:r>
            <a:endParaRPr lang="lv-LV" sz="1200" dirty="0">
              <a:solidFill>
                <a:schemeClr val="bg1"/>
              </a:solidFill>
              <a:latin typeface="Verdana" panose="020B0604030504040204" pitchFamily="34" charset="0"/>
              <a:ea typeface="Verdana" panose="020B0604030504040204" pitchFamily="34" charset="0"/>
              <a:cs typeface="+mn-lt"/>
            </a:endParaRPr>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132772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just">
              <a:spcBef>
                <a:spcPts val="600"/>
              </a:spcBef>
              <a:spcAft>
                <a:spcPts val="0"/>
              </a:spcAft>
              <a:buFont typeface="+mj-lt"/>
              <a:buNone/>
            </a:pPr>
            <a:r>
              <a:rPr lang="lv-LV" sz="1200" b="0" dirty="0">
                <a:effectLst/>
                <a:latin typeface="+mj-lt"/>
                <a:ea typeface="Times New Roman" panose="02020603050405020304" pitchFamily="18" charset="0"/>
              </a:rPr>
              <a:t>Konkursa mērķis ir noteikt atbilstošus pieteikumu iesniedzējus, kas nodrošinās bezmaksas latviešu valodas mācību pieejamību Ukrainas civiliedzīvotājiem  iespējami tuvu viņu apmešanās vietām visos Latvijas reģionos, ņemot vērā arī </a:t>
            </a:r>
            <a:r>
              <a:rPr lang="lv-LV" sz="1200" b="0" dirty="0" err="1">
                <a:effectLst/>
                <a:latin typeface="+mj-lt"/>
                <a:ea typeface="Times New Roman" panose="02020603050405020304" pitchFamily="18" charset="0"/>
              </a:rPr>
              <a:t>Iekšlietu</a:t>
            </a:r>
            <a:r>
              <a:rPr lang="lv-LV" sz="1200" b="0" dirty="0">
                <a:effectLst/>
                <a:latin typeface="+mj-lt"/>
                <a:ea typeface="Times New Roman" panose="02020603050405020304" pitchFamily="18" charset="0"/>
              </a:rPr>
              <a:t> ministrijas aktuālākos datus par pašvaldību Civilās aizsardzības komisijās vērsušos Ukrainas civiliedzīvotāju skaitu uz programmas Konkursa nolikuma apstiprināšanas brīdi.</a:t>
            </a:r>
          </a:p>
          <a:p>
            <a:pPr marL="457200" lvl="1" indent="0" algn="just">
              <a:spcBef>
                <a:spcPts val="600"/>
              </a:spcBef>
              <a:spcAft>
                <a:spcPts val="0"/>
              </a:spcAft>
              <a:buFont typeface="+mj-lt"/>
              <a:buNone/>
            </a:pPr>
            <a:endParaRPr lang="lv-LV" sz="1200" b="0" dirty="0">
              <a:effectLst/>
              <a:latin typeface="+mj-lt"/>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2770127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1. </a:t>
            </a:r>
            <a:r>
              <a:rPr lang="lv-LV" dirty="0"/>
              <a:t>Projekta izmaksu </a:t>
            </a:r>
            <a:r>
              <a:rPr lang="lv-LV" dirty="0" err="1"/>
              <a:t>attiecināmības</a:t>
            </a:r>
            <a:r>
              <a:rPr lang="lv-LV" dirty="0"/>
              <a:t> periods ir no 2022.gada 23.maija līdz 2022.gada 31.decembrim. Visām projekta aktivitātēm jābūt pabeigtām līdz 2022.gada 31.decembrim. Atkarībā no projektā plānotajām aktivitātēm un to apjoma, projekta īstenošanas periods arī var būt īsāks kā norādīts konkursa nolikumā, taču tam noteikti jāiekļaujas šajā periodā.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a:t>
            </a:r>
            <a:r>
              <a:rPr lang="lv-LV" sz="1200" b="0" u="none" strike="noStrike" dirty="0">
                <a:effectLst/>
                <a:latin typeface="Times New Roman" panose="02020603050405020304" pitchFamily="18" charset="0"/>
                <a:ea typeface="Times New Roman" panose="02020603050405020304" pitchFamily="18" charset="0"/>
              </a:rPr>
              <a:t>P</a:t>
            </a:r>
            <a:r>
              <a:rPr lang="lv-LV" sz="1200" strike="noStrike" dirty="0"/>
              <a:t>rogrammas kopējais pieejamais finansējums ir 3 028 375 EUR, vienam finansējuma saņēmējam nav ierobežots pieejamā finansējuma apmērs.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t>3. </a:t>
            </a:r>
            <a:r>
              <a:rPr lang="lv-LV" sz="1200" b="0" strike="noStrike" dirty="0"/>
              <a:t>Finansējuma tiek piešķirts par katru atbilstošo dalībnieku. Vidējās kursa izmaksas vienai personai ir 413,43 </a:t>
            </a:r>
            <a:r>
              <a:rPr lang="lv-LV" sz="1200" b="0" i="1" strike="noStrike" dirty="0" err="1"/>
              <a:t>euro</a:t>
            </a:r>
            <a:r>
              <a:rPr lang="lv-LV" sz="1200" b="0" strike="noStrike" dirty="0"/>
              <a:t>, vienam dalībniekam viena kursa ietvaros pieejamais finansējums nepārsniedz 8 EUR par vienu stundu (neiekļaujot PVN).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Projekta mērķa grupa ir pieaugušie Ukrainas civiliedzīvotāji </a:t>
            </a:r>
          </a:p>
          <a:p>
            <a:pPr marL="0" indent="0">
              <a:buNone/>
            </a:pPr>
            <a:endParaRPr lang="lv-LV" dirty="0">
              <a:cs typeface="Calibri"/>
            </a:endParaRPr>
          </a:p>
          <a:p>
            <a:pPr marL="0" indent="0">
              <a:buNone/>
            </a:pPr>
            <a:r>
              <a:rPr lang="lv-LV" dirty="0">
                <a:cs typeface="Calibri"/>
              </a:rPr>
              <a:t>Šī konkursa nolikuma izpratnē pieaugušie ir personas vecumā virs 18 gadiem.</a:t>
            </a:r>
          </a:p>
          <a:p>
            <a:pPr marL="0" indent="0">
              <a:buNone/>
            </a:pPr>
            <a:endParaRPr lang="lv-LV" dirty="0">
              <a:cs typeface="Calibri"/>
            </a:endParaRPr>
          </a:p>
          <a:p>
            <a:pPr marL="0" indent="0">
              <a:buNone/>
            </a:pPr>
            <a:r>
              <a:rPr lang="lv-LV" dirty="0">
                <a:cs typeface="Calibri"/>
              </a:rPr>
              <a:t>Finansējuma saņēmējs ir atbildīgs par dalībnieka atbilstību Konkursa nolikuma 1.6.punktā minētajiem nosacījumiem un pārliecinās par tā atbilstību konkursa prasībām.</a:t>
            </a:r>
          </a:p>
          <a:p>
            <a:pPr marL="0" indent="0">
              <a:buNone/>
            </a:pPr>
            <a:r>
              <a:rPr lang="lv-LV" dirty="0">
                <a:cs typeface="Calibri"/>
              </a:rPr>
              <a:t>- Pirms līguma slēgšanas uzsākšanas, Finansējuma saņēmējs iesniedz Fondā apliecinājumu saskaņā ar Konkursa nolikuma 2.pielikumu, kurā norādīts plānoto mācību periods un dalībnieku skaits. </a:t>
            </a:r>
          </a:p>
          <a:p>
            <a:pPr marL="0" indent="0">
              <a:buNone/>
            </a:pPr>
            <a:r>
              <a:rPr lang="lv-LV" dirty="0">
                <a:cs typeface="Calibri"/>
              </a:rPr>
              <a:t>- Pēc latviešu valodas mācību apguves Finansējuma saņēmējs iesniedz Fondā dalībnieku sarakstu saskaņā ar Konkursa nolikuma 3.pielikumu, kurā norādīts dalībnieka vārds, uzvārds, dzimšanas datums, mācību periods un personu apliecinošā dokumenta nosaukums un numurs.</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pasākumiem ir jābūt nodrošinātiem mērķa grupai bez maksas.</a:t>
            </a:r>
          </a:p>
          <a:p>
            <a:pPr marL="0" indent="0">
              <a:buNone/>
            </a:pPr>
            <a:endParaRPr lang="lv-LV" dirty="0">
              <a:cs typeface="Calibri"/>
            </a:endParaRPr>
          </a:p>
          <a:p>
            <a:pPr marL="0" indent="0">
              <a:buNone/>
            </a:pPr>
            <a:r>
              <a:rPr lang="lv-LV" b="1" dirty="0">
                <a:cs typeface="Calibri"/>
              </a:rPr>
              <a:t>3. </a:t>
            </a:r>
            <a:r>
              <a:rPr lang="lv-LV" b="0" dirty="0">
                <a:cs typeface="Calibri"/>
              </a:rPr>
              <a:t>Projekta ievaros latviešu valodas apmācības var nodrošināt gan klātienē, gan attālināti.</a:t>
            </a:r>
            <a:endParaRPr lang="lv-LV" sz="1800" b="0" dirty="0">
              <a:effectLst/>
              <a:latin typeface="Times New Roman" panose="02020603050405020304" pitchFamily="18" charset="0"/>
              <a:ea typeface="Times New Roman" panose="02020603050405020304" pitchFamily="18" charset="0"/>
              <a:cs typeface="+mn-cs"/>
            </a:endParaRPr>
          </a:p>
          <a:p>
            <a:pPr marL="0" lvl="0" indent="0" algn="just">
              <a:spcAft>
                <a:spcPts val="1200"/>
              </a:spcAft>
              <a:buFont typeface="+mj-lt"/>
              <a:buNone/>
              <a:tabLst>
                <a:tab pos="810260" algn="l"/>
              </a:tabLs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Aft>
                <a:spcPts val="1200"/>
              </a:spcAft>
              <a:buFont typeface="+mj-lt"/>
              <a:buNone/>
              <a:tabLst>
                <a:tab pos="810260" algn="l"/>
              </a:tabLs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Turpmākajos 3 slaidos pastāstīšu par projektu pieteikumu atbilstības vērtēšanas kritērijiem. </a:t>
            </a:r>
          </a:p>
          <a:p>
            <a:endParaRPr lang="lv-LV" dirty="0"/>
          </a:p>
          <a:p>
            <a:r>
              <a:rPr lang="lv-LV" dirty="0"/>
              <a:t>Projekta pieteikumam ir jāatbilst visiem atbilstības vērtēšanas kritērijiem, un, ja tas neatbildīs kādam no kritērijiem, projekta pieteikums tiks noraidīts.</a:t>
            </a:r>
          </a:p>
          <a:p>
            <a:endParaRPr lang="lv-LV" dirty="0"/>
          </a:p>
          <a:p>
            <a:r>
              <a:rPr lang="lv-LV" dirty="0"/>
              <a:t>Vērtēšanā var tikt ņemta vērā ne tikai pieteikumā pieejamā informācija, bet arī publiskās datu bāzēs, internetā un citos informācijas avotos pieejama informācija, taču tai jābūt ticamai un pamatotai.</a:t>
            </a:r>
          </a:p>
          <a:p>
            <a:endParaRPr lang="lv-LV" dirty="0"/>
          </a:p>
          <a:p>
            <a:r>
              <a:rPr lang="lv-LV" b="1" dirty="0"/>
              <a:t>3.1.1. </a:t>
            </a:r>
            <a:r>
              <a:rPr lang="lv-LV" dirty="0"/>
              <a:t>atbilstības kritērijs nosaka, ka projekta pieteikumu var iesniegt:</a:t>
            </a:r>
          </a:p>
          <a:p>
            <a:r>
              <a:rPr lang="lv-LV" dirty="0"/>
              <a:t>1)Latvijas Republikas tiešās vai pastarpinātās valsts pārvaldes iestādes;</a:t>
            </a:r>
          </a:p>
          <a:p>
            <a:r>
              <a:rPr lang="lv-LV" dirty="0"/>
              <a:t>2)atvasinātas publiskas personas;</a:t>
            </a:r>
          </a:p>
          <a:p>
            <a:r>
              <a:rPr lang="lv-LV" dirty="0"/>
              <a:t>3)citas valsts iestādes;</a:t>
            </a:r>
          </a:p>
          <a:p>
            <a:r>
              <a:rPr lang="lv-LV" dirty="0"/>
              <a:t>4)privāto tiesību juridiskas personas;</a:t>
            </a:r>
          </a:p>
          <a:p>
            <a:r>
              <a:rPr lang="lv-LV" dirty="0"/>
              <a:t>5)starptautiskas organizācijas pārstāvniecības Latvijas Republikā.</a:t>
            </a:r>
          </a:p>
          <a:p>
            <a:endParaRPr lang="lv-LV" dirty="0"/>
          </a:p>
          <a:p>
            <a:r>
              <a:rPr lang="lv-LV" dirty="0"/>
              <a:t>Šis kritērijs tiks pārbaudīts pēc uzņēmumu reģistra datiem, kā arī pēc projekta pieteikuma sniegtās informācijas</a:t>
            </a:r>
            <a:r>
              <a:rPr lang="lv-LV"/>
              <a:t>. </a:t>
            </a:r>
            <a:endParaRPr lang="lv-LV" dirty="0"/>
          </a:p>
          <a:p>
            <a:r>
              <a:rPr lang="lv-LV" b="1" dirty="0"/>
              <a:t>3.1.2.</a:t>
            </a:r>
            <a:r>
              <a:rPr lang="lv-LV" dirty="0"/>
              <a:t> kritērijs nosaka, ka Pieteikuma iesniedzējs darbojas saliedētas sabiedrības attīstības, izglītības vai sociālās iekļaušanās jomā.</a:t>
            </a:r>
          </a:p>
          <a:p>
            <a:r>
              <a:rPr lang="lv-LV" dirty="0"/>
              <a:t>Šis kritērijs tiks pārbaudīts pēc projekta pieteikuma A1 sadaļā sniegtās informācijas. Tāpēc projekta pieteikumā ir svarīgi norādīt organizācijas līdzšinējo pieredzi minētajās jomās. </a:t>
            </a:r>
          </a:p>
          <a:p>
            <a:endParaRPr lang="lv-LV" dirty="0"/>
          </a:p>
          <a:p>
            <a:r>
              <a:rPr lang="lv-LV" b="1" dirty="0"/>
              <a:t>3.1.3. </a:t>
            </a:r>
            <a:r>
              <a:rPr lang="lv-LV" b="0" dirty="0"/>
              <a:t>K</a:t>
            </a:r>
            <a:r>
              <a:rPr lang="lv-LV" dirty="0"/>
              <a:t>ritērijs nosaka, ka pieteikuma iesniedzējs ir:</a:t>
            </a:r>
          </a:p>
          <a:p>
            <a:r>
              <a:rPr lang="lv-LV" dirty="0"/>
              <a:t>3.1.3.1. reģistrēta izglītības iestāde vai</a:t>
            </a:r>
          </a:p>
          <a:p>
            <a:r>
              <a:rPr lang="lv-LV" dirty="0"/>
              <a:t>3.1.3.2. valodas programmu īstenošanai saņēmis licenci pašvaldībā.</a:t>
            </a:r>
          </a:p>
          <a:p>
            <a:r>
              <a:rPr lang="lv-LV" dirty="0"/>
              <a:t>Šis kritērijs tiks pārbaudīts pēc pievienotās dokumentācijas par informācijas atbilstību (apliecinājums, licence).</a:t>
            </a:r>
          </a:p>
          <a:p>
            <a:r>
              <a:rPr lang="lv-LV" dirty="0"/>
              <a:t>Ja projekta pieteikuma iesniegšanas dienā Pieteikuma iesniedzēja rīcībā vēl nav nepieciešamās dokumentācijas, kas apliecina 3.1.3.punkta prasības, to iesniedz pirms līguma slēgšanas par projekta īstenošanu.</a:t>
            </a:r>
          </a:p>
          <a:p>
            <a:endParaRPr lang="lv-LV" dirty="0"/>
          </a:p>
          <a:p>
            <a:endParaRPr lang="lv-LV" dirty="0"/>
          </a:p>
          <a:p>
            <a:endParaRPr lang="lv-LV" dirty="0"/>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687246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3.1.4. </a:t>
            </a:r>
            <a:r>
              <a:rPr lang="lv-LV" b="0" dirty="0"/>
              <a:t>Pieteicēja plānotajam pedagoģiskajam personālam ir atbilstošas kvalifikācijas augstākā izglītība vai cita veida kvalifikācija, kas saistīta ar baltu filoloģiju, humanitārām zinībām, svešvalodu mācīšanas metodikas un valodas struktūras zināšanu apguvi.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Šis kritērijs tiks vērtēts pēc pieteikuma veidlapas A2 sadaļā sniegtās informācijas un pieteikumam pievieno pedagoģiskā personāla izglītības dokumentu kopijas, kas apliecina pedagogu atbilstību 3.1.4.punktā noteiktajām prasībām.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r>
              <a:rPr lang="lv-LV" b="1" dirty="0"/>
              <a:t>3.1.5. </a:t>
            </a:r>
            <a:r>
              <a:rPr lang="lv-LV" dirty="0"/>
              <a:t>Pieteicēja plānotajam pedagoģiskajam personālam iepriekšējo 5 gadu laikā (2017., 2018., 2019., 2020., 2021.gads, kā arī tiks ņemts vērā 2022.gads līdz pieteikuma iesniegšanas dienai) ir vismaz 1 gada pieredze latviešu valodas mācīšanā.</a:t>
            </a:r>
          </a:p>
          <a:p>
            <a:pPr lvl="0"/>
            <a:r>
              <a:rPr lang="lv-LV" dirty="0"/>
              <a:t>Šis kritērijs tiks vērtēts pēc informācijas pieteikuma veidlapas A2 sadaļā un pieteikumam pievieno pedagoģiskā personāla dzīves gaitu aprakstiem (CV).</a:t>
            </a:r>
          </a:p>
          <a:p>
            <a:pPr lvl="0"/>
            <a:endParaRPr lang="lv-LV" b="1"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3.1.6. </a:t>
            </a:r>
            <a:r>
              <a:rPr lang="lv-LV" b="0" dirty="0"/>
              <a:t>Pieteikuma iesniedzējs neatbilst nevienam no Publisko iepirkumu likuma 42.panta pirmajā daļā minētajiem kandidātu un pretendentu izslēgšanas gadījumiem.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Šī kritērija ietvaros tiks pārbaudīts, vai projekta iesniedzējam nav Valsts ieņēmumu dienesta administrēto nodokļu parāds, kas pārsniedz 150 EUR. Pārbaude tiks veikta 2 reizes, proti, pirmo reizi uz projektu pieteikumu iesniegšanas termiņa pēdējo dienu, kas ir 2022.gada 6.maijs, un otro reizi uz dienu, kad vērtēšanas komisija pieņem lēmumu par projekta virzīšanu apstiprināšanai.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0" dirty="0"/>
              <a:t>Par šī kritērija izpildi projekta iesniedzējs paraksta apliecinājumu jeb projekta pieteikuma D sadaļu.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1" dirty="0"/>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5121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3.1.7. </a:t>
            </a:r>
            <a:r>
              <a:rPr lang="lv-LV" b="0" dirty="0"/>
              <a:t>kritērijs nosaka, ka Projekta iesniedzējs par tām pašām projekta attiecināmajām izmaksām, par kurām iesniegts projekta pieteikums, nav saņēmis un nesaņems finansējumu no citiem avotiem. Par šī kritērija izpildi projekta iesniedzējs paraksta apliecinājumu jeb projekta pieteikuma D sadaļu. </a:t>
            </a:r>
          </a:p>
          <a:p>
            <a:endParaRPr lang="lv-LV" b="0" dirty="0"/>
          </a:p>
          <a:p>
            <a:r>
              <a:rPr lang="lv-LV" b="1" dirty="0"/>
              <a:t>3.1.8. </a:t>
            </a:r>
            <a:r>
              <a:rPr lang="lv-LV" b="0" dirty="0"/>
              <a:t>Projekta iesniedzējam nevar būt neatbilstoši veiktu izdevumu maksājumu parādu citos projektos, kas tiek finansēti no valsts vai pašvaldību budžeta vai Eiropas Savienības politiku instrumentu un pārējām ārvalstu finanšu palīdzības programmām.</a:t>
            </a:r>
          </a:p>
          <a:p>
            <a:endParaRPr lang="lv-LV" b="0" dirty="0"/>
          </a:p>
          <a:p>
            <a:r>
              <a:rPr lang="lv-LV" b="0" dirty="0"/>
              <a:t>Atbilstoši, ja tiks konstatēts, ka projekta iesniedzējam tomēr ir parāds par kādu citu projektu, ko, piemēram, finansē no pašvaldības budžeta, šāds pieteikums tiks noraidīts. Arī par šī kritērija izpildi projekta iesniedzējs paraksta iesniedzēja apliecinājumu.</a:t>
            </a:r>
            <a:endParaRPr lang="lv-LV" b="1" dirty="0"/>
          </a:p>
          <a:p>
            <a:endParaRPr lang="lv-LV" b="1" dirty="0"/>
          </a:p>
          <a:p>
            <a:r>
              <a:rPr lang="lv-LV" b="1" dirty="0"/>
              <a:t>3.1.9. </a:t>
            </a:r>
            <a:r>
              <a:rPr lang="lv-LV" b="0" dirty="0"/>
              <a:t>Konkursā uz finansējumu nevar pretendēt šādas organizācijas:</a:t>
            </a:r>
          </a:p>
          <a:p>
            <a:r>
              <a:rPr lang="lv-LV" b="0" dirty="0"/>
              <a:t>1) politiskās partijas un to apvienības;</a:t>
            </a:r>
          </a:p>
          <a:p>
            <a:r>
              <a:rPr lang="lv-LV" b="0" dirty="0"/>
              <a:t>2) dzīvokļu apsaimniekošanas biedrības.</a:t>
            </a:r>
          </a:p>
          <a:p>
            <a:r>
              <a:rPr lang="lv-LV" dirty="0"/>
              <a:t>Šis kritērijs tiks vērtēts pēc informācijas par projekta iesniedzēja darbības veidu, darbības jomu un darbības mērķiem. Informācija tiks pārbaudīta biedrību un nodibinājumu reģistrā, vai Lursoft datu bāzē. </a:t>
            </a:r>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1652643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3" Type="http://schemas.openxmlformats.org/officeDocument/2006/relationships/hyperlink" Target="mailto:konkursi@sif.gov.lv"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Layout" Target="../diagrams/layout8.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7.xml"/><Relationship Id="rId11" Type="http://schemas.openxmlformats.org/officeDocument/2006/relationships/diagramData" Target="../diagrams/data8.xml"/><Relationship Id="rId5" Type="http://schemas.openxmlformats.org/officeDocument/2006/relationships/diagramQuickStyle" Target="../diagrams/quickStyle7.xml"/><Relationship Id="rId15" Type="http://schemas.microsoft.com/office/2007/relationships/diagramDrawing" Target="../diagrams/drawing8.xml"/><Relationship Id="rId10" Type="http://schemas.openxmlformats.org/officeDocument/2006/relationships/hyperlink" Target="https://www.pexels.com/photo/person-using-silver-macbook-pro-3205538/" TargetMode="External"/><Relationship Id="rId4" Type="http://schemas.openxmlformats.org/officeDocument/2006/relationships/diagramLayout" Target="../diagrams/layout7.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375432" cy="1976154"/>
          </a:xfrm>
        </p:spPr>
        <p:txBody>
          <a:bodyPr/>
          <a:lstStyle/>
          <a:p>
            <a:pPr algn="ctr">
              <a:lnSpc>
                <a:spcPct val="100000"/>
              </a:lnSpc>
              <a:spcBef>
                <a:spcPts val="600"/>
              </a:spcBef>
            </a:pPr>
            <a:br>
              <a:rPr lang="lv-LV" sz="4000" spc="0" dirty="0"/>
            </a:br>
            <a:r>
              <a:rPr lang="lv-LV" sz="4000" spc="0" dirty="0">
                <a:latin typeface="Verdana"/>
                <a:ea typeface="Verdana"/>
              </a:rPr>
              <a:t>Programmas «Latviešu valodas mācības Ukrainas civiliedzīvotājiem»</a:t>
            </a:r>
            <a:br>
              <a:rPr lang="lv-LV" sz="4000" spc="0" dirty="0">
                <a:latin typeface="Verdana"/>
                <a:ea typeface="Verdana"/>
              </a:rPr>
            </a:br>
            <a:r>
              <a:rPr lang="lv-LV" sz="1200" spc="0" dirty="0">
                <a:latin typeface="Verdana"/>
                <a:ea typeface="Verdana"/>
              </a:rPr>
              <a:t> </a:t>
            </a:r>
            <a:br>
              <a:rPr lang="lv-LV" sz="4000" spc="0" dirty="0"/>
            </a:br>
            <a:r>
              <a:rPr lang="lv-LV" sz="2400" dirty="0">
                <a:effectLst/>
                <a:latin typeface="+mn-lt"/>
                <a:ea typeface="Times New Roman" panose="02020603050405020304" pitchFamily="18" charset="0"/>
              </a:rPr>
              <a:t>ATKLĀTS PIETEIKUMU KONKURSS</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2022.gada 27.aprīlis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27/04/2022</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93210" y="435399"/>
            <a:ext cx="10153821" cy="1123578"/>
          </a:xfrm>
        </p:spPr>
        <p:txBody>
          <a:bodyPr>
            <a:normAutofit fontScale="90000"/>
          </a:bodyPr>
          <a:lstStyle/>
          <a:p>
            <a:r>
              <a:rPr lang="lv-LV" dirty="0"/>
              <a:t>Projektu atbilstības vērtēšanas kritēriji, III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27/04/2022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10</a:t>
            </a:fld>
            <a:endParaRPr lang="en-LV" dirty="0"/>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985287265"/>
              </p:ext>
            </p:extLst>
          </p:nvPr>
        </p:nvGraphicFramePr>
        <p:xfrm>
          <a:off x="154745" y="1558976"/>
          <a:ext cx="12189655" cy="5146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0650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93210" y="435399"/>
            <a:ext cx="10153821" cy="1123578"/>
          </a:xfrm>
        </p:spPr>
        <p:txBody>
          <a:bodyPr>
            <a:normAutofit fontScale="90000"/>
          </a:bodyPr>
          <a:lstStyle/>
          <a:p>
            <a:r>
              <a:rPr lang="lv-LV" dirty="0"/>
              <a:t>Projektu atbilstības vērtēšanas kritēriji, III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27/04/2022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11</a:t>
            </a:fld>
            <a:endParaRPr lang="en-LV" dirty="0"/>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1403985525"/>
              </p:ext>
            </p:extLst>
          </p:nvPr>
        </p:nvGraphicFramePr>
        <p:xfrm>
          <a:off x="154745" y="1558977"/>
          <a:ext cx="12037255" cy="3957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892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500" dirty="0">
                <a:solidFill>
                  <a:schemeClr val="accent5">
                    <a:lumMod val="50000"/>
                  </a:schemeClr>
                </a:solidFill>
              </a:rPr>
              <a:t>Attiecināmas izmaksas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27/04</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25627867"/>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r>
              <a:rPr lang="lv-LV" dirty="0"/>
              <a:t>27/04/2022</a:t>
            </a:r>
            <a:endParaRPr lang="en-LV" dirty="0"/>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13</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dirty="0"/>
              <a:t>Projekta pieteikumu sastāv no:</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4421" y="1674385"/>
            <a:ext cx="10536358" cy="3509230"/>
          </a:xfrm>
          <a:prstGeom prst="rect">
            <a:avLst/>
          </a:prstGeom>
        </p:spPr>
        <p:txBody>
          <a:bodyPr vert="horz" wrap="square" lIns="91440" tIns="45720" rIns="91440" bIns="45720" rtlCol="0" anchor="ctr">
            <a:spAutoFit/>
          </a:bodyPr>
          <a:lstStyle/>
          <a:p>
            <a:pPr marL="457200" indent="-457200" algn="l">
              <a:lnSpc>
                <a:spcPct val="120000"/>
              </a:lnSpc>
              <a:spcBef>
                <a:spcPts val="0"/>
              </a:spcBef>
              <a:buFont typeface="Wingdings" panose="05000000000000000000" pitchFamily="2" charset="2"/>
              <a:buChar char="Ø"/>
            </a:pPr>
            <a:r>
              <a:rPr lang="lv-LV" sz="2000" dirty="0"/>
              <a:t>Projekta </a:t>
            </a:r>
            <a:r>
              <a:rPr lang="lv-LV" sz="2000" b="1" dirty="0"/>
              <a:t>pieteikuma veidlapa</a:t>
            </a:r>
            <a:r>
              <a:rPr lang="lv-LV" sz="2000" dirty="0"/>
              <a:t>;</a:t>
            </a:r>
          </a:p>
          <a:p>
            <a:pPr marL="457200" indent="-457200" algn="l">
              <a:lnSpc>
                <a:spcPct val="120000"/>
              </a:lnSpc>
              <a:spcBef>
                <a:spcPts val="0"/>
              </a:spcBef>
              <a:buFont typeface="Wingdings" panose="05000000000000000000" pitchFamily="2" charset="2"/>
              <a:buChar char="Ø"/>
            </a:pPr>
            <a:r>
              <a:rPr lang="lv-LV" sz="2000" dirty="0"/>
              <a:t>Plānotā pedagoģiskā personāla, kas iesaistīts latviešu valodas mācīšanā </a:t>
            </a:r>
            <a:r>
              <a:rPr lang="lv-LV" sz="2000" b="1" dirty="0"/>
              <a:t>CV</a:t>
            </a:r>
            <a:r>
              <a:rPr lang="lv-LV" sz="2000" dirty="0"/>
              <a:t>;</a:t>
            </a:r>
          </a:p>
          <a:p>
            <a:pPr marL="457200" indent="-457200" algn="l">
              <a:lnSpc>
                <a:spcPct val="120000"/>
              </a:lnSpc>
              <a:spcBef>
                <a:spcPts val="0"/>
              </a:spcBef>
              <a:buFont typeface="Wingdings" panose="05000000000000000000" pitchFamily="2" charset="2"/>
              <a:buChar char="Ø"/>
            </a:pPr>
            <a:r>
              <a:rPr lang="lv-LV" sz="2000" dirty="0"/>
              <a:t>Pedagoģiskā personāla </a:t>
            </a:r>
            <a:r>
              <a:rPr lang="lv-LV" sz="2000" b="1" dirty="0"/>
              <a:t>izglītības dokumentu kopijas</a:t>
            </a:r>
            <a:r>
              <a:rPr lang="lv-LV" sz="2000" dirty="0"/>
              <a:t>, kas apliecina pedagogu atbilstību nolikuma 3.1.4.apakšpunktā noteiktajām prasībām;</a:t>
            </a:r>
          </a:p>
          <a:p>
            <a:pPr marL="457200" indent="-457200" algn="l">
              <a:lnSpc>
                <a:spcPct val="120000"/>
              </a:lnSpc>
              <a:spcBef>
                <a:spcPts val="0"/>
              </a:spcBef>
              <a:buFont typeface="Wingdings" panose="05000000000000000000" pitchFamily="2" charset="2"/>
              <a:buChar char="Ø"/>
            </a:pPr>
            <a:r>
              <a:rPr lang="lv-LV" sz="2000" dirty="0"/>
              <a:t>dokumentācija (</a:t>
            </a:r>
            <a:r>
              <a:rPr lang="lv-LV" sz="2000" b="1" dirty="0"/>
              <a:t>apliecinājums, licence</a:t>
            </a:r>
            <a:r>
              <a:rPr lang="lv-LV" sz="2000" dirty="0"/>
              <a:t>), kas apliecina projekta iesniedzēja atbilstību nolikuma 3.1.3.apakšpunktā noteiktajām prasībām;</a:t>
            </a:r>
          </a:p>
          <a:p>
            <a:pPr marL="457200" indent="-457200" algn="l">
              <a:lnSpc>
                <a:spcPct val="120000"/>
              </a:lnSpc>
              <a:spcBef>
                <a:spcPts val="0"/>
              </a:spcBef>
              <a:buFont typeface="Wingdings" panose="05000000000000000000" pitchFamily="2" charset="2"/>
              <a:buChar char="Ø"/>
            </a:pPr>
            <a:r>
              <a:rPr lang="lv-LV" sz="2000" b="1" dirty="0"/>
              <a:t>apliecinājums</a:t>
            </a:r>
            <a:r>
              <a:rPr lang="lv-LV" sz="2000" dirty="0"/>
              <a:t> saskaņā ar nolikuma 2.pielikumu </a:t>
            </a:r>
            <a:r>
              <a:rPr lang="lv-LV" sz="2000" i="1" dirty="0"/>
              <a:t>(ja uz projekta pieteikuma iesniegšanas dienu attiecināms).</a:t>
            </a:r>
          </a:p>
          <a:p>
            <a:pPr marL="457200" indent="-457200" algn="l">
              <a:lnSpc>
                <a:spcPct val="120000"/>
              </a:lnSpc>
              <a:spcBef>
                <a:spcPts val="0"/>
              </a:spcBef>
              <a:buFont typeface="Wingdings" panose="05000000000000000000" pitchFamily="2" charset="2"/>
              <a:buChar char="Ø"/>
            </a:pPr>
            <a:endParaRPr lang="lv-LV" sz="2800" dirty="0"/>
          </a:p>
        </p:txBody>
      </p:sp>
    </p:spTree>
    <p:extLst>
      <p:ext uri="{BB962C8B-B14F-4D97-AF65-F5344CB8AC3E}">
        <p14:creationId xmlns:p14="http://schemas.microsoft.com/office/powerpoint/2010/main" val="2694437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r>
              <a:rPr lang="lv-LV" dirty="0"/>
              <a:t>27/04/2022</a:t>
            </a:r>
            <a:endParaRPr lang="en-LV" dirty="0"/>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14</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dirty="0"/>
              <a:t>Izglītības iestādes licence</a:t>
            </a:r>
          </a:p>
        </p:txBody>
      </p:sp>
      <p:pic>
        <p:nvPicPr>
          <p:cNvPr id="4" name="Picture 3" descr="Diagram&#10;&#10;Description automatically generated">
            <a:extLst>
              <a:ext uri="{FF2B5EF4-FFF2-40B4-BE49-F238E27FC236}">
                <a16:creationId xmlns:a16="http://schemas.microsoft.com/office/drawing/2014/main" id="{7E799266-C03B-4408-8595-9987B959B6FA}"/>
              </a:ext>
            </a:extLst>
          </p:cNvPr>
          <p:cNvPicPr>
            <a:picLocks noChangeAspect="1"/>
          </p:cNvPicPr>
          <p:nvPr/>
        </p:nvPicPr>
        <p:blipFill>
          <a:blip r:embed="rId3"/>
          <a:stretch>
            <a:fillRect/>
          </a:stretch>
        </p:blipFill>
        <p:spPr>
          <a:xfrm>
            <a:off x="1544968" y="1555512"/>
            <a:ext cx="3530819" cy="4859622"/>
          </a:xfrm>
          <a:prstGeom prst="rect">
            <a:avLst/>
          </a:prstGeom>
        </p:spPr>
      </p:pic>
      <p:pic>
        <p:nvPicPr>
          <p:cNvPr id="9" name="Picture 8" descr="Text&#10;&#10;Description automatically generated">
            <a:extLst>
              <a:ext uri="{FF2B5EF4-FFF2-40B4-BE49-F238E27FC236}">
                <a16:creationId xmlns:a16="http://schemas.microsoft.com/office/drawing/2014/main" id="{0C2BCC52-A2E9-45F0-AAB6-374968D69DBE}"/>
              </a:ext>
            </a:extLst>
          </p:cNvPr>
          <p:cNvPicPr>
            <a:picLocks noChangeAspect="1"/>
          </p:cNvPicPr>
          <p:nvPr/>
        </p:nvPicPr>
        <p:blipFill>
          <a:blip r:embed="rId4"/>
          <a:stretch>
            <a:fillRect/>
          </a:stretch>
        </p:blipFill>
        <p:spPr>
          <a:xfrm>
            <a:off x="6122252" y="1577990"/>
            <a:ext cx="4616654" cy="4675160"/>
          </a:xfrm>
          <a:prstGeom prst="rect">
            <a:avLst/>
          </a:prstGeom>
        </p:spPr>
      </p:pic>
    </p:spTree>
    <p:extLst>
      <p:ext uri="{BB962C8B-B14F-4D97-AF65-F5344CB8AC3E}">
        <p14:creationId xmlns:p14="http://schemas.microsoft.com/office/powerpoint/2010/main" val="727698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r>
              <a:rPr lang="lv-LV" dirty="0"/>
              <a:t>27/04/2022</a:t>
            </a:r>
            <a:endParaRPr lang="en-LV" dirty="0"/>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15</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dirty="0"/>
              <a:t>Projekta izmaksu veidošanās</a:t>
            </a:r>
          </a:p>
        </p:txBody>
      </p:sp>
      <p:sp>
        <p:nvSpPr>
          <p:cNvPr id="17" name="TextBox 16">
            <a:extLst>
              <a:ext uri="{FF2B5EF4-FFF2-40B4-BE49-F238E27FC236}">
                <a16:creationId xmlns:a16="http://schemas.microsoft.com/office/drawing/2014/main" id="{16406F87-87F9-40A1-A497-4DE9E2EEB34C}"/>
              </a:ext>
            </a:extLst>
          </p:cNvPr>
          <p:cNvSpPr txBox="1"/>
          <p:nvPr/>
        </p:nvSpPr>
        <p:spPr>
          <a:xfrm>
            <a:off x="827821" y="5181599"/>
            <a:ext cx="10536358" cy="791820"/>
          </a:xfrm>
          <a:prstGeom prst="rect">
            <a:avLst/>
          </a:prstGeom>
        </p:spPr>
        <p:txBody>
          <a:bodyPr vert="horz" wrap="square" lIns="91440" tIns="45720" rIns="91440" bIns="45720" rtlCol="0" anchor="ctr">
            <a:spAutoFit/>
          </a:bodyPr>
          <a:lstStyle/>
          <a:p>
            <a:pPr algn="l">
              <a:lnSpc>
                <a:spcPct val="120000"/>
              </a:lnSpc>
              <a:spcBef>
                <a:spcPts val="0"/>
              </a:spcBef>
            </a:pPr>
            <a:r>
              <a:rPr lang="lv-LV" sz="2000" dirty="0"/>
              <a:t>*Ja katrā no grupām ir 10 dalībnieki, tad projekta ietvaros vidējās kursa izmaksas vienam dalībniekam ir 408,00 EUR.</a:t>
            </a:r>
          </a:p>
        </p:txBody>
      </p:sp>
      <p:pic>
        <p:nvPicPr>
          <p:cNvPr id="3" name="Picture 2">
            <a:extLst>
              <a:ext uri="{FF2B5EF4-FFF2-40B4-BE49-F238E27FC236}">
                <a16:creationId xmlns:a16="http://schemas.microsoft.com/office/drawing/2014/main" id="{4392DE66-2E7B-49EC-BCD8-4E4ABE5104BB}"/>
              </a:ext>
            </a:extLst>
          </p:cNvPr>
          <p:cNvPicPr>
            <a:picLocks noChangeAspect="1"/>
          </p:cNvPicPr>
          <p:nvPr/>
        </p:nvPicPr>
        <p:blipFill>
          <a:blip r:embed="rId3"/>
          <a:stretch>
            <a:fillRect/>
          </a:stretch>
        </p:blipFill>
        <p:spPr>
          <a:xfrm>
            <a:off x="573930" y="1480320"/>
            <a:ext cx="11044139" cy="3442444"/>
          </a:xfrm>
          <a:prstGeom prst="rect">
            <a:avLst/>
          </a:prstGeom>
        </p:spPr>
      </p:pic>
    </p:spTree>
    <p:extLst>
      <p:ext uri="{BB962C8B-B14F-4D97-AF65-F5344CB8AC3E}">
        <p14:creationId xmlns:p14="http://schemas.microsoft.com/office/powerpoint/2010/main" val="3482869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Metodiskie norādījumi pieteikuma aizpildīšanai:</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27/04/2022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1209428076"/>
              </p:ext>
            </p:extLst>
          </p:nvPr>
        </p:nvGraphicFramePr>
        <p:xfrm>
          <a:off x="597877" y="2042426"/>
          <a:ext cx="11007969" cy="4372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27/04/2022</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17</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391015794"/>
              </p:ext>
            </p:extLst>
          </p:nvPr>
        </p:nvGraphicFramePr>
        <p:xfrm>
          <a:off x="995363" y="1558925"/>
          <a:ext cx="10201275"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3285073515"/>
              </p:ext>
            </p:extLst>
          </p:nvPr>
        </p:nvGraphicFramePr>
        <p:xfrm>
          <a:off x="629504" y="101673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27/04/2022</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18</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754337" y="4239731"/>
            <a:ext cx="1684262" cy="9552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t>No 21.04.2022. </a:t>
            </a:r>
            <a:r>
              <a:rPr lang="lv-LV" sz="1200" b="1" dirty="0"/>
              <a:t>līdz 06.05.2022.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48513" y="3772297"/>
            <a:ext cx="1692000"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t>No 06.05.2022. līdz 2022.gada maija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934951" y="3307727"/>
            <a:ext cx="1481375" cy="29046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t>Jūnija sākums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7036865" y="2595665"/>
            <a:ext cx="1692000" cy="272805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t>Uzreiz pēc rezultātu paziņošanas un apliecinājuma saņemšanas (2.pielikums)</a:t>
            </a:r>
          </a:p>
          <a:p>
            <a:pPr marL="171450" indent="-171450" algn="l">
              <a:lnSpc>
                <a:spcPct val="120000"/>
              </a:lnSpc>
              <a:spcBef>
                <a:spcPts val="0"/>
              </a:spcBef>
              <a:buFont typeface="Wingdings" panose="05000000000000000000" pitchFamily="2" charset="2"/>
              <a:buChar char="ü"/>
            </a:pPr>
            <a:endParaRPr lang="lv-LV" sz="1200" dirty="0"/>
          </a:p>
          <a:p>
            <a:pPr marL="171450" indent="-171450" algn="l">
              <a:lnSpc>
                <a:spcPct val="120000"/>
              </a:lnSpc>
              <a:spcBef>
                <a:spcPts val="0"/>
              </a:spcBef>
              <a:buFont typeface="Wingdings" panose="05000000000000000000" pitchFamily="2" charset="2"/>
              <a:buChar char="ü"/>
            </a:pPr>
            <a:r>
              <a:rPr lang="lv-LV" sz="1200" dirty="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138779" y="2072984"/>
            <a:ext cx="1692000" cy="250645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t>Jāiesniedz 15 dienu laikā pēc latviešu valodas apguves kursa beigām</a:t>
            </a:r>
          </a:p>
          <a:p>
            <a:pPr marL="171450" indent="-171450" algn="l">
              <a:lnSpc>
                <a:spcPct val="120000"/>
              </a:lnSpc>
              <a:spcBef>
                <a:spcPts val="0"/>
              </a:spcBef>
              <a:buFont typeface="Wingdings" panose="05000000000000000000" pitchFamily="2" charset="2"/>
              <a:buChar char="ü"/>
            </a:pPr>
            <a:endParaRPr lang="lv-LV" sz="1200" dirty="0"/>
          </a:p>
          <a:p>
            <a:pPr marL="171450" indent="-171450" algn="l">
              <a:lnSpc>
                <a:spcPct val="120000"/>
              </a:lnSpc>
              <a:spcBef>
                <a:spcPts val="0"/>
              </a:spcBef>
              <a:buFont typeface="Wingdings" panose="05000000000000000000" pitchFamily="2" charset="2"/>
              <a:buChar char="ü"/>
            </a:pPr>
            <a:r>
              <a:rPr lang="lv-LV" sz="1200" dirty="0"/>
              <a:t>Fonds izskata noslēguma dokumentāciju 20 darba dienu laikā</a:t>
            </a:r>
          </a:p>
        </p:txBody>
      </p:sp>
    </p:spTree>
    <p:extLst>
      <p:ext uri="{BB962C8B-B14F-4D97-AF65-F5344CB8AC3E}">
        <p14:creationId xmlns:p14="http://schemas.microsoft.com/office/powerpoint/2010/main" val="2470691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konkursi@sif.gov.lv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27/04</a:t>
            </a:r>
            <a:r>
              <a:rPr lang="en-US" dirty="0"/>
              <a:t>/202</a:t>
            </a:r>
            <a:r>
              <a:rPr lang="lv-LV" dirty="0"/>
              <a:t>2</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3691267666"/>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dirty="0"/>
              <a:t>Programmas mērķis</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27/04/2022</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3</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2462895101"/>
              </p:ext>
            </p:extLst>
          </p:nvPr>
        </p:nvGraphicFramePr>
        <p:xfrm>
          <a:off x="2334799" y="2523653"/>
          <a:ext cx="8205067" cy="3155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74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a:bodyPr>
          <a:lstStyle/>
          <a:p>
            <a:r>
              <a:rPr lang="lv-LV" dirty="0"/>
              <a:t>Konkursa mērķis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27/04/2022</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grpSp>
        <p:nvGrpSpPr>
          <p:cNvPr id="6" name="Group 5">
            <a:extLst>
              <a:ext uri="{FF2B5EF4-FFF2-40B4-BE49-F238E27FC236}">
                <a16:creationId xmlns:a16="http://schemas.microsoft.com/office/drawing/2014/main" id="{CA891FE2-F1B1-4D06-BA77-C68DBA840F2F}"/>
              </a:ext>
            </a:extLst>
          </p:cNvPr>
          <p:cNvGrpSpPr/>
          <p:nvPr/>
        </p:nvGrpSpPr>
        <p:grpSpPr>
          <a:xfrm>
            <a:off x="869624" y="2098082"/>
            <a:ext cx="10452752" cy="4073212"/>
            <a:chOff x="-1348525" y="-150461"/>
            <a:chExt cx="10452752" cy="4073212"/>
          </a:xfrm>
        </p:grpSpPr>
        <p:sp>
          <p:nvSpPr>
            <p:cNvPr id="7" name="Rectangle 6">
              <a:extLst>
                <a:ext uri="{FF2B5EF4-FFF2-40B4-BE49-F238E27FC236}">
                  <a16:creationId xmlns:a16="http://schemas.microsoft.com/office/drawing/2014/main" id="{FD7A5C54-AE5C-4D70-9DF8-B8B82F1429F8}"/>
                </a:ext>
              </a:extLst>
            </p:cNvPr>
            <p:cNvSpPr/>
            <p:nvPr/>
          </p:nvSpPr>
          <p:spPr>
            <a:xfrm>
              <a:off x="-1348525" y="-150461"/>
              <a:ext cx="10452752" cy="4073212"/>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p>
          </p:txBody>
        </p:sp>
        <p:sp>
          <p:nvSpPr>
            <p:cNvPr id="8" name="TextBox 7">
              <a:extLst>
                <a:ext uri="{FF2B5EF4-FFF2-40B4-BE49-F238E27FC236}">
                  <a16:creationId xmlns:a16="http://schemas.microsoft.com/office/drawing/2014/main" id="{268CC4CA-753F-4346-A1EA-9F6D18CC3C24}"/>
                </a:ext>
              </a:extLst>
            </p:cNvPr>
            <p:cNvSpPr txBox="1"/>
            <p:nvPr/>
          </p:nvSpPr>
          <p:spPr>
            <a:xfrm>
              <a:off x="-243840" y="396240"/>
              <a:ext cx="8205067" cy="31128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noteikt atbilstošus pieteikumu iesniedzējus, kas nodrošinās bezmaksas latviešu valodas mācību pieejamību Ukrainas civiliedzīvotājiem  iespējami tuvu viņu apmešanās vietām visos Latvijas reģionos, ņemot vērā arī </a:t>
              </a:r>
              <a:r>
                <a:rPr lang="lv-LV" sz="2600" kern="1200" dirty="0" err="1">
                  <a:latin typeface="Verdana" panose="020B0604030504040204" pitchFamily="34" charset="0"/>
                  <a:ea typeface="Verdana" panose="020B0604030504040204" pitchFamily="34" charset="0"/>
                </a:rPr>
                <a:t>Iekšlietu</a:t>
              </a:r>
              <a:r>
                <a:rPr lang="lv-LV" sz="2600" kern="1200" dirty="0">
                  <a:latin typeface="Verdana" panose="020B0604030504040204" pitchFamily="34" charset="0"/>
                  <a:ea typeface="Verdana" panose="020B0604030504040204" pitchFamily="34" charset="0"/>
                </a:rPr>
                <a:t> ministrijas aktuālākos datus par pašvaldību Civilās aizsardzības komisijās vērsušos Ukrainas civiliedzīvotāju skaitu uz programmas Konkursa nolikuma apstiprināšanas brīdi</a:t>
              </a:r>
            </a:p>
          </p:txBody>
        </p:sp>
      </p:grpSp>
    </p:spTree>
    <p:extLst>
      <p:ext uri="{BB962C8B-B14F-4D97-AF65-F5344CB8AC3E}">
        <p14:creationId xmlns:p14="http://schemas.microsoft.com/office/powerpoint/2010/main" val="4048025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27/04</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222884710"/>
              </p:ext>
            </p:extLst>
          </p:nvPr>
        </p:nvGraphicFramePr>
        <p:xfrm>
          <a:off x="363794" y="1752600"/>
          <a:ext cx="11218606" cy="43735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27/04</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41692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t>
            </a:r>
            <a:r>
              <a:rPr lang="en-US" sz="900" dirty="0" err="1"/>
              <a:t>cottonbro</a:t>
            </a:r>
            <a:r>
              <a:rPr lang="lv-LV" sz="900" dirty="0"/>
              <a:t> </a:t>
            </a:r>
            <a:r>
              <a:rPr lang="en-US" sz="900" dirty="0"/>
              <a:t>from </a:t>
            </a:r>
            <a:r>
              <a:rPr lang="en-US" sz="900" dirty="0">
                <a:hlinkClick r:id="rId10"/>
              </a:rPr>
              <a:t>Pexels</a:t>
            </a:r>
            <a:endParaRPr lang="en-US" sz="900" dirty="0"/>
          </a:p>
          <a:p>
            <a:pPr algn="l">
              <a:defRPr/>
            </a:pP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2083805974"/>
              </p:ext>
            </p:extLst>
          </p:nvPr>
        </p:nvGraphicFramePr>
        <p:xfrm>
          <a:off x="462116" y="1296238"/>
          <a:ext cx="11287432"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79142" y="435399"/>
            <a:ext cx="9999944" cy="1123578"/>
          </a:xfrm>
        </p:spPr>
        <p:txBody>
          <a:bodyPr>
            <a:normAutofit fontScale="90000"/>
          </a:bodyPr>
          <a:lstStyle/>
          <a:p>
            <a:r>
              <a:rPr lang="lv-LV" dirty="0"/>
              <a:t>Projektu atbilstības vērtēšanas kritēriji, 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27/04/2022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7</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4001551683"/>
              </p:ext>
            </p:extLst>
          </p:nvPr>
        </p:nvGraphicFramePr>
        <p:xfrm>
          <a:off x="1" y="1558976"/>
          <a:ext cx="12337366" cy="5039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6785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93211" y="435399"/>
            <a:ext cx="9999944" cy="1123578"/>
          </a:xfrm>
        </p:spPr>
        <p:txBody>
          <a:bodyPr>
            <a:normAutofit fontScale="90000"/>
          </a:bodyPr>
          <a:lstStyle/>
          <a:p>
            <a:r>
              <a:rPr lang="lv-LV" dirty="0"/>
              <a:t>Projektu atbilstības vērtēšanas kritēriji, 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27/04/2022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8</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487415970"/>
              </p:ext>
            </p:extLst>
          </p:nvPr>
        </p:nvGraphicFramePr>
        <p:xfrm>
          <a:off x="154745" y="1558977"/>
          <a:ext cx="12182621" cy="4335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238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93210" y="435399"/>
            <a:ext cx="10153821" cy="1123578"/>
          </a:xfrm>
        </p:spPr>
        <p:txBody>
          <a:bodyPr>
            <a:normAutofit fontScale="90000"/>
          </a:bodyPr>
          <a:lstStyle/>
          <a:p>
            <a:r>
              <a:rPr lang="lv-LV" dirty="0"/>
              <a:t>Projektu atbilstības vērtēšanas kritēriji, III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27/04/2022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9</a:t>
            </a:fld>
            <a:endParaRPr lang="en-LV" dirty="0"/>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511851821"/>
              </p:ext>
            </p:extLst>
          </p:nvPr>
        </p:nvGraphicFramePr>
        <p:xfrm>
          <a:off x="154745" y="1558977"/>
          <a:ext cx="12182621"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1620937"/>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7628</TotalTime>
  <Words>3312</Words>
  <Application>Microsoft Office PowerPoint</Application>
  <PresentationFormat>Widescreen</PresentationFormat>
  <Paragraphs>309</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Times New Roman</vt:lpstr>
      <vt:lpstr>Urdu Typesetting</vt:lpstr>
      <vt:lpstr>Verdana</vt:lpstr>
      <vt:lpstr>Wingdings</vt:lpstr>
      <vt:lpstr>Parcel</vt:lpstr>
      <vt:lpstr> Programmas «Latviešu valodas mācības Ukrainas civiliedzīvotājiem»   ATKLĀTS PIETEIKUMU KONKURSS   SEMINĀRS PROJEKTU PIETEIKUMU IESNIEDZĒJIEM 2022.gada 27.aprīlis</vt:lpstr>
      <vt:lpstr>Prezentācijas saturs</vt:lpstr>
      <vt:lpstr>Programmas mērķis</vt:lpstr>
      <vt:lpstr>Konkursa mērķis</vt:lpstr>
      <vt:lpstr>Pamatnosacījumi, I</vt:lpstr>
      <vt:lpstr>Pamatnosacījumi, II</vt:lpstr>
      <vt:lpstr>Projektu atbilstības vērtēšanas kritēriji, I</vt:lpstr>
      <vt:lpstr>Projektu atbilstības vērtēšanas kritēriji, II</vt:lpstr>
      <vt:lpstr>Projektu atbilstības vērtēšanas kritēriji, III</vt:lpstr>
      <vt:lpstr>Projektu atbilstības vērtēšanas kritēriji, III</vt:lpstr>
      <vt:lpstr>Projektu atbilstības vērtēšanas kritēriji, III</vt:lpstr>
      <vt:lpstr>Attiecināmas izmaksas </vt:lpstr>
      <vt:lpstr>Projekta pieteikumu sastāv no:</vt:lpstr>
      <vt:lpstr>Izglītības iestādes licence</vt:lpstr>
      <vt:lpstr>Projekta izmaksu veidošanās</vt:lpstr>
      <vt:lpstr>Metodiskie norādījumi pieteikuma aizpildīšanai:</vt:lpstr>
      <vt:lpstr>Ieteikumi pieteikuma sagatavošanai</vt:lpstr>
      <vt:lpstr>Provizorisks laika grafiks</vt:lpstr>
      <vt:lpstr>Veiksmīgu projektu rakstīšanu!  Jautājumus lūdzam sūtīt uz konkursi@sif.gov.lv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132</cp:revision>
  <dcterms:created xsi:type="dcterms:W3CDTF">2021-05-20T18:00:25Z</dcterms:created>
  <dcterms:modified xsi:type="dcterms:W3CDTF">2022-04-27T05:51:10Z</dcterms:modified>
</cp:coreProperties>
</file>