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Lst>
  <p:notesMasterIdLst>
    <p:notesMasterId r:id="rId21"/>
  </p:notesMasterIdLst>
  <p:sldIdLst>
    <p:sldId id="267" r:id="rId2"/>
    <p:sldId id="372" r:id="rId3"/>
    <p:sldId id="257" r:id="rId4"/>
    <p:sldId id="365" r:id="rId5"/>
    <p:sldId id="373" r:id="rId6"/>
    <p:sldId id="331" r:id="rId7"/>
    <p:sldId id="375" r:id="rId8"/>
    <p:sldId id="378" r:id="rId9"/>
    <p:sldId id="376" r:id="rId10"/>
    <p:sldId id="381" r:id="rId11"/>
    <p:sldId id="382" r:id="rId12"/>
    <p:sldId id="379" r:id="rId13"/>
    <p:sldId id="380" r:id="rId14"/>
    <p:sldId id="385" r:id="rId15"/>
    <p:sldId id="384" r:id="rId16"/>
    <p:sldId id="345" r:id="rId17"/>
    <p:sldId id="368" r:id="rId18"/>
    <p:sldId id="366" r:id="rId19"/>
    <p:sldId id="26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02C2BA2-C4D1-410C-821D-2DA1999C751B}">
          <p14:sldIdLst>
            <p14:sldId id="267"/>
            <p14:sldId id="372"/>
            <p14:sldId id="257"/>
            <p14:sldId id="365"/>
            <p14:sldId id="373"/>
            <p14:sldId id="331"/>
            <p14:sldId id="375"/>
            <p14:sldId id="378"/>
            <p14:sldId id="376"/>
            <p14:sldId id="381"/>
            <p14:sldId id="382"/>
            <p14:sldId id="379"/>
            <p14:sldId id="380"/>
            <p14:sldId id="385"/>
            <p14:sldId id="384"/>
            <p14:sldId id="345"/>
            <p14:sldId id="368"/>
            <p14:sldId id="366"/>
            <p14:sldId id="26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E2A70B-8422-A407-A0AC-F4F7EE440773}" name="Santa Barone-Upeniece" initials="SB" userId="S::santa.barone-upeniece@sif.gov.lv::1a27b4a0-cc9c-4e0c-81cf-47021761a91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nga Liepa" initials="IL" lastIdx="4" clrIdx="0">
    <p:extLst>
      <p:ext uri="{19B8F6BF-5375-455C-9EA6-DF929625EA0E}">
        <p15:presenceInfo xmlns:p15="http://schemas.microsoft.com/office/powerpoint/2012/main" userId="S::inga.liepa@sif.gov.lv::d84c561f-e789-411f-a370-09e4c19b592b" providerId="AD"/>
      </p:ext>
    </p:extLst>
  </p:cmAuthor>
  <p:cmAuthor id="2" name="Santa Barone-Upeniece" initials="SBU" lastIdx="1" clrIdx="1">
    <p:extLst>
      <p:ext uri="{19B8F6BF-5375-455C-9EA6-DF929625EA0E}">
        <p15:presenceInfo xmlns:p15="http://schemas.microsoft.com/office/powerpoint/2012/main" userId="S::santa.barone-upeniece@sif.gov.lv::1a27b4a0-cc9c-4e0c-81cf-47021761a91a" providerId="AD"/>
      </p:ext>
    </p:extLst>
  </p:cmAuthor>
  <p:cmAuthor id="3" name="Liene Varslavāne" initials="LV" lastIdx="1" clrIdx="2">
    <p:extLst>
      <p:ext uri="{19B8F6BF-5375-455C-9EA6-DF929625EA0E}">
        <p15:presenceInfo xmlns:p15="http://schemas.microsoft.com/office/powerpoint/2012/main" userId="S::liene.varslavane@sif.gov.lv::a78a670d-ea6a-4a54-a9dd-65c292d561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24"/>
    <a:srgbClr val="92D050"/>
    <a:srgbClr val="DCDFDE"/>
    <a:srgbClr val="A80000"/>
    <a:srgbClr val="ED8B77"/>
    <a:srgbClr val="EA0043"/>
    <a:srgbClr val="E60042"/>
    <a:srgbClr val="FF054C"/>
    <a:srgbClr val="E86B52"/>
    <a:srgbClr val="E0B3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5B75F6-376F-4DEC-B0D8-1C302C6E687B}" v="630" dt="2022-04-26T09:29:50.803"/>
    <p1510:client id="{E0410FD1-AF99-4612-A907-E7BAFEAA1193}" v="31" dt="2022-04-27T05:51:03.4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59824" autoAdjust="0"/>
  </p:normalViewPr>
  <p:slideViewPr>
    <p:cSldViewPr snapToGrid="0">
      <p:cViewPr varScale="1">
        <p:scale>
          <a:sx n="50" d="100"/>
          <a:sy n="50" d="100"/>
        </p:scale>
        <p:origin x="1680" y="34"/>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īne Ozola" userId="1f6f266a-80f9-49b0-aad1-3edc2c01781b" providerId="ADAL" clId="{E0410FD1-AF99-4612-A907-E7BAFEAA1193}"/>
    <pc:docChg chg="custSel addSld modSld">
      <pc:chgData name="Kristīne Ozola" userId="1f6f266a-80f9-49b0-aad1-3edc2c01781b" providerId="ADAL" clId="{E0410FD1-AF99-4612-A907-E7BAFEAA1193}" dt="2022-04-27T05:51:09.955" v="94" actId="1076"/>
      <pc:docMkLst>
        <pc:docMk/>
      </pc:docMkLst>
      <pc:sldChg chg="modNotesTx">
        <pc:chgData name="Kristīne Ozola" userId="1f6f266a-80f9-49b0-aad1-3edc2c01781b" providerId="ADAL" clId="{E0410FD1-AF99-4612-A907-E7BAFEAA1193}" dt="2022-04-26T18:06:16.555" v="16" actId="20577"/>
        <pc:sldMkLst>
          <pc:docMk/>
          <pc:sldMk cId="3046785533" sldId="375"/>
        </pc:sldMkLst>
      </pc:sldChg>
      <pc:sldChg chg="modSp">
        <pc:chgData name="Kristīne Ozola" userId="1f6f266a-80f9-49b0-aad1-3edc2c01781b" providerId="ADAL" clId="{E0410FD1-AF99-4612-A907-E7BAFEAA1193}" dt="2022-04-27T05:38:46.179" v="44" actId="20577"/>
        <pc:sldMkLst>
          <pc:docMk/>
          <pc:sldMk cId="2829714240" sldId="379"/>
        </pc:sldMkLst>
        <pc:graphicFrameChg chg="mod">
          <ac:chgData name="Kristīne Ozola" userId="1f6f266a-80f9-49b0-aad1-3edc2c01781b" providerId="ADAL" clId="{E0410FD1-AF99-4612-A907-E7BAFEAA1193}" dt="2022-04-27T05:38:46.179" v="44" actId="20577"/>
          <ac:graphicFrameMkLst>
            <pc:docMk/>
            <pc:sldMk cId="2829714240" sldId="379"/>
            <ac:graphicFrameMk id="10" creationId="{8FBBB574-3566-452C-AC93-F57B39210CAF}"/>
          </ac:graphicFrameMkLst>
        </pc:graphicFrameChg>
      </pc:sldChg>
      <pc:sldChg chg="modSp mod">
        <pc:chgData name="Kristīne Ozola" userId="1f6f266a-80f9-49b0-aad1-3edc2c01781b" providerId="ADAL" clId="{E0410FD1-AF99-4612-A907-E7BAFEAA1193}" dt="2022-04-26T14:18:15.504" v="11" actId="20577"/>
        <pc:sldMkLst>
          <pc:docMk/>
          <pc:sldMk cId="2694437744" sldId="380"/>
        </pc:sldMkLst>
        <pc:spChg chg="mod">
          <ac:chgData name="Kristīne Ozola" userId="1f6f266a-80f9-49b0-aad1-3edc2c01781b" providerId="ADAL" clId="{E0410FD1-AF99-4612-A907-E7BAFEAA1193}" dt="2022-04-26T14:18:15.504" v="11" actId="20577"/>
          <ac:spMkLst>
            <pc:docMk/>
            <pc:sldMk cId="2694437744" sldId="380"/>
            <ac:spMk id="8" creationId="{A95ACA99-C33D-49EE-8277-FE0BE74D2871}"/>
          </ac:spMkLst>
        </pc:spChg>
      </pc:sldChg>
      <pc:sldChg chg="addSp delSp modSp mod">
        <pc:chgData name="Kristīne Ozola" userId="1f6f266a-80f9-49b0-aad1-3edc2c01781b" providerId="ADAL" clId="{E0410FD1-AF99-4612-A907-E7BAFEAA1193}" dt="2022-04-26T14:21:30.652" v="15" actId="1076"/>
        <pc:sldMkLst>
          <pc:docMk/>
          <pc:sldMk cId="3482869232" sldId="384"/>
        </pc:sldMkLst>
        <pc:picChg chg="add mod">
          <ac:chgData name="Kristīne Ozola" userId="1f6f266a-80f9-49b0-aad1-3edc2c01781b" providerId="ADAL" clId="{E0410FD1-AF99-4612-A907-E7BAFEAA1193}" dt="2022-04-26T14:21:30.652" v="15" actId="1076"/>
          <ac:picMkLst>
            <pc:docMk/>
            <pc:sldMk cId="3482869232" sldId="384"/>
            <ac:picMk id="3" creationId="{4392DE66-2E7B-49EC-BCD8-4E4ABE5104BB}"/>
          </ac:picMkLst>
        </pc:picChg>
        <pc:picChg chg="del">
          <ac:chgData name="Kristīne Ozola" userId="1f6f266a-80f9-49b0-aad1-3edc2c01781b" providerId="ADAL" clId="{E0410FD1-AF99-4612-A907-E7BAFEAA1193}" dt="2022-04-26T14:21:24.034" v="12" actId="478"/>
          <ac:picMkLst>
            <pc:docMk/>
            <pc:sldMk cId="3482869232" sldId="384"/>
            <ac:picMk id="11" creationId="{91F557D5-C3D3-494F-A40A-8FFFD6FD4DE2}"/>
          </ac:picMkLst>
        </pc:picChg>
      </pc:sldChg>
      <pc:sldChg chg="addSp delSp modSp add mod modNotesTx">
        <pc:chgData name="Kristīne Ozola" userId="1f6f266a-80f9-49b0-aad1-3edc2c01781b" providerId="ADAL" clId="{E0410FD1-AF99-4612-A907-E7BAFEAA1193}" dt="2022-04-27T05:51:09.955" v="94" actId="1076"/>
        <pc:sldMkLst>
          <pc:docMk/>
          <pc:sldMk cId="727698791" sldId="385"/>
        </pc:sldMkLst>
        <pc:spChg chg="mod">
          <ac:chgData name="Kristīne Ozola" userId="1f6f266a-80f9-49b0-aad1-3edc2c01781b" providerId="ADAL" clId="{E0410FD1-AF99-4612-A907-E7BAFEAA1193}" dt="2022-04-27T05:50:06.033" v="79" actId="20577"/>
          <ac:spMkLst>
            <pc:docMk/>
            <pc:sldMk cId="727698791" sldId="385"/>
            <ac:spMk id="8" creationId="{A95ACA99-C33D-49EE-8277-FE0BE74D2871}"/>
          </ac:spMkLst>
        </pc:spChg>
        <pc:spChg chg="del">
          <ac:chgData name="Kristīne Ozola" userId="1f6f266a-80f9-49b0-aad1-3edc2c01781b" providerId="ADAL" clId="{E0410FD1-AF99-4612-A907-E7BAFEAA1193}" dt="2022-04-27T05:50:10.157" v="81" actId="478"/>
          <ac:spMkLst>
            <pc:docMk/>
            <pc:sldMk cId="727698791" sldId="385"/>
            <ac:spMk id="17" creationId="{16406F87-87F9-40A1-A497-4DE9E2EEB34C}"/>
          </ac:spMkLst>
        </pc:spChg>
        <pc:picChg chg="del">
          <ac:chgData name="Kristīne Ozola" userId="1f6f266a-80f9-49b0-aad1-3edc2c01781b" providerId="ADAL" clId="{E0410FD1-AF99-4612-A907-E7BAFEAA1193}" dt="2022-04-27T05:50:08.211" v="80" actId="478"/>
          <ac:picMkLst>
            <pc:docMk/>
            <pc:sldMk cId="727698791" sldId="385"/>
            <ac:picMk id="3" creationId="{4392DE66-2E7B-49EC-BCD8-4E4ABE5104BB}"/>
          </ac:picMkLst>
        </pc:picChg>
        <pc:picChg chg="add mod">
          <ac:chgData name="Kristīne Ozola" userId="1f6f266a-80f9-49b0-aad1-3edc2c01781b" providerId="ADAL" clId="{E0410FD1-AF99-4612-A907-E7BAFEAA1193}" dt="2022-04-27T05:50:54.627" v="89" actId="1076"/>
          <ac:picMkLst>
            <pc:docMk/>
            <pc:sldMk cId="727698791" sldId="385"/>
            <ac:picMk id="4" creationId="{7E799266-C03B-4408-8595-9987B959B6FA}"/>
          </ac:picMkLst>
        </pc:picChg>
        <pc:picChg chg="add mod">
          <ac:chgData name="Kristīne Ozola" userId="1f6f266a-80f9-49b0-aad1-3edc2c01781b" providerId="ADAL" clId="{E0410FD1-AF99-4612-A907-E7BAFEAA1193}" dt="2022-04-27T05:51:09.955" v="94" actId="1076"/>
          <ac:picMkLst>
            <pc:docMk/>
            <pc:sldMk cId="727698791" sldId="385"/>
            <ac:picMk id="9" creationId="{0C2BCC52-A2E9-45F0-AAB6-374968D69DBE}"/>
          </ac:picMkLst>
        </pc:picChg>
      </pc:sldChg>
    </pc:docChg>
  </pc:docChgLst>
  <pc:docChgLst>
    <pc:chgData name="Ance Indriksone" userId="22f33696-f375-45fe-b757-80ca3a18563a" providerId="ADAL" clId="{105BA525-A1EB-4324-85E3-50B54B80E8B5}"/>
    <pc:docChg chg="custSel modSld">
      <pc:chgData name="Ance Indriksone" userId="22f33696-f375-45fe-b757-80ca3a18563a" providerId="ADAL" clId="{105BA525-A1EB-4324-85E3-50B54B80E8B5}" dt="2022-04-14T07:03:22.448" v="253" actId="20577"/>
      <pc:docMkLst>
        <pc:docMk/>
      </pc:docMkLst>
      <pc:sldChg chg="modNotesTx">
        <pc:chgData name="Ance Indriksone" userId="22f33696-f375-45fe-b757-80ca3a18563a" providerId="ADAL" clId="{105BA525-A1EB-4324-85E3-50B54B80E8B5}" dt="2022-04-14T07:02:23.501" v="233" actId="20577"/>
        <pc:sldMkLst>
          <pc:docMk/>
          <pc:sldMk cId="3140550482" sldId="267"/>
        </pc:sldMkLst>
      </pc:sldChg>
      <pc:sldChg chg="modNotesTx">
        <pc:chgData name="Ance Indriksone" userId="22f33696-f375-45fe-b757-80ca3a18563a" providerId="ADAL" clId="{105BA525-A1EB-4324-85E3-50B54B80E8B5}" dt="2022-04-14T06:46:21.926" v="231" actId="20577"/>
        <pc:sldMkLst>
          <pc:docMk/>
          <pc:sldMk cId="3518186977" sldId="331"/>
        </pc:sldMkLst>
      </pc:sldChg>
      <pc:sldChg chg="delCm modNotesTx">
        <pc:chgData name="Ance Indriksone" userId="22f33696-f375-45fe-b757-80ca3a18563a" providerId="ADAL" clId="{105BA525-A1EB-4324-85E3-50B54B80E8B5}" dt="2022-04-14T06:41:46.787" v="57" actId="20577"/>
        <pc:sldMkLst>
          <pc:docMk/>
          <pc:sldMk cId="2108100531" sldId="333"/>
        </pc:sldMkLst>
      </pc:sldChg>
      <pc:sldChg chg="modNotesTx">
        <pc:chgData name="Ance Indriksone" userId="22f33696-f375-45fe-b757-80ca3a18563a" providerId="ADAL" clId="{105BA525-A1EB-4324-85E3-50B54B80E8B5}" dt="2022-04-14T06:43:36.615" v="84" actId="20577"/>
        <pc:sldMkLst>
          <pc:docMk/>
          <pc:sldMk cId="3123174410" sldId="345"/>
        </pc:sldMkLst>
      </pc:sldChg>
      <pc:sldChg chg="delCm modNotesTx">
        <pc:chgData name="Ance Indriksone" userId="22f33696-f375-45fe-b757-80ca3a18563a" providerId="ADAL" clId="{105BA525-A1EB-4324-85E3-50B54B80E8B5}" dt="2022-04-14T07:03:22.448" v="253" actId="20577"/>
        <pc:sldMkLst>
          <pc:docMk/>
          <pc:sldMk cId="4048025618" sldId="365"/>
        </pc:sldMkLst>
      </pc:sldChg>
      <pc:sldChg chg="modNotesTx">
        <pc:chgData name="Ance Indriksone" userId="22f33696-f375-45fe-b757-80ca3a18563a" providerId="ADAL" clId="{105BA525-A1EB-4324-85E3-50B54B80E8B5}" dt="2022-04-14T06:45:06.771" v="93" actId="20577"/>
        <pc:sldMkLst>
          <pc:docMk/>
          <pc:sldMk cId="3025912620" sldId="368"/>
        </pc:sldMkLst>
      </pc:sldChg>
      <pc:sldChg chg="delCm">
        <pc:chgData name="Ance Indriksone" userId="22f33696-f375-45fe-b757-80ca3a18563a" providerId="ADAL" clId="{105BA525-A1EB-4324-85E3-50B54B80E8B5}" dt="2022-04-14T06:38:20.287" v="1"/>
        <pc:sldMkLst>
          <pc:docMk/>
          <pc:sldMk cId="61027809" sldId="373"/>
        </pc:sldMkLst>
      </pc:sldChg>
      <pc:sldChg chg="delCm">
        <pc:chgData name="Ance Indriksone" userId="22f33696-f375-45fe-b757-80ca3a18563a" providerId="ADAL" clId="{105BA525-A1EB-4324-85E3-50B54B80E8B5}" dt="2022-04-14T06:38:26.327" v="2"/>
        <pc:sldMkLst>
          <pc:docMk/>
          <pc:sldMk cId="2829714240" sldId="379"/>
        </pc:sldMkLst>
      </pc:sldChg>
      <pc:sldChg chg="delCm">
        <pc:chgData name="Ance Indriksone" userId="22f33696-f375-45fe-b757-80ca3a18563a" providerId="ADAL" clId="{105BA525-A1EB-4324-85E3-50B54B80E8B5}" dt="2022-04-14T06:38:47.163" v="4"/>
        <pc:sldMkLst>
          <pc:docMk/>
          <pc:sldMk cId="2694437744" sldId="380"/>
        </pc:sldMkLst>
      </pc:sldChg>
    </pc:docChg>
  </pc:docChgLst>
  <pc:docChgLst>
    <pc:chgData name="Kristīne Ozola" userId="1f6f266a-80f9-49b0-aad1-3edc2c01781b" providerId="ADAL" clId="{AF5B75F6-376F-4DEC-B0D8-1C302C6E687B}"/>
    <pc:docChg chg="undo redo custSel addSld delSld modSld modSection">
      <pc:chgData name="Kristīne Ozola" userId="1f6f266a-80f9-49b0-aad1-3edc2c01781b" providerId="ADAL" clId="{AF5B75F6-376F-4DEC-B0D8-1C302C6E687B}" dt="2022-04-26T09:29:53.982" v="2606" actId="20577"/>
      <pc:docMkLst>
        <pc:docMk/>
      </pc:docMkLst>
      <pc:sldChg chg="modSp mod modNotesTx">
        <pc:chgData name="Kristīne Ozola" userId="1f6f266a-80f9-49b0-aad1-3edc2c01781b" providerId="ADAL" clId="{AF5B75F6-376F-4DEC-B0D8-1C302C6E687B}" dt="2022-04-25T06:31:11.782" v="63" actId="20577"/>
        <pc:sldMkLst>
          <pc:docMk/>
          <pc:sldMk cId="1827413646" sldId="257"/>
        </pc:sldMkLst>
        <pc:spChg chg="mod">
          <ac:chgData name="Kristīne Ozola" userId="1f6f266a-80f9-49b0-aad1-3edc2c01781b" providerId="ADAL" clId="{AF5B75F6-376F-4DEC-B0D8-1C302C6E687B}" dt="2022-04-25T06:31:11.782" v="63" actId="20577"/>
          <ac:spMkLst>
            <pc:docMk/>
            <pc:sldMk cId="1827413646" sldId="257"/>
            <ac:spMk id="4" creationId="{ECDBC015-2E6F-3041-B1B5-5A6FCBF4C54D}"/>
          </ac:spMkLst>
        </pc:spChg>
        <pc:graphicFrameChg chg="mod">
          <ac:chgData name="Kristīne Ozola" userId="1f6f266a-80f9-49b0-aad1-3edc2c01781b" providerId="ADAL" clId="{AF5B75F6-376F-4DEC-B0D8-1C302C6E687B}" dt="2022-04-25T06:31:08.533" v="59" actId="20577"/>
          <ac:graphicFrameMkLst>
            <pc:docMk/>
            <pc:sldMk cId="1827413646" sldId="257"/>
            <ac:graphicFrameMk id="16" creationId="{C5912010-243A-4A55-A365-4AB01E79BF0C}"/>
          </ac:graphicFrameMkLst>
        </pc:graphicFrameChg>
      </pc:sldChg>
      <pc:sldChg chg="modSp mod modNotesTx">
        <pc:chgData name="Kristīne Ozola" userId="1f6f266a-80f9-49b0-aad1-3edc2c01781b" providerId="ADAL" clId="{AF5B75F6-376F-4DEC-B0D8-1C302C6E687B}" dt="2022-04-25T06:28:58.064" v="35"/>
        <pc:sldMkLst>
          <pc:docMk/>
          <pc:sldMk cId="3140550482" sldId="267"/>
        </pc:sldMkLst>
        <pc:spChg chg="mod">
          <ac:chgData name="Kristīne Ozola" userId="1f6f266a-80f9-49b0-aad1-3edc2c01781b" providerId="ADAL" clId="{AF5B75F6-376F-4DEC-B0D8-1C302C6E687B}" dt="2022-04-25T06:28:25.021" v="30" actId="20577"/>
          <ac:spMkLst>
            <pc:docMk/>
            <pc:sldMk cId="3140550482" sldId="267"/>
            <ac:spMk id="2" creationId="{88B0EFC6-5A9E-B54C-ABB4-A013046ACD30}"/>
          </ac:spMkLst>
        </pc:spChg>
        <pc:spChg chg="mod">
          <ac:chgData name="Kristīne Ozola" userId="1f6f266a-80f9-49b0-aad1-3edc2c01781b" providerId="ADAL" clId="{AF5B75F6-376F-4DEC-B0D8-1C302C6E687B}" dt="2022-04-25T06:28:11.165" v="6" actId="20577"/>
          <ac:spMkLst>
            <pc:docMk/>
            <pc:sldMk cId="3140550482" sldId="267"/>
            <ac:spMk id="3" creationId="{035F0F37-9C6D-B84E-A4D1-15B38701CC50}"/>
          </ac:spMkLst>
        </pc:spChg>
        <pc:spChg chg="mod">
          <ac:chgData name="Kristīne Ozola" userId="1f6f266a-80f9-49b0-aad1-3edc2c01781b" providerId="ADAL" clId="{AF5B75F6-376F-4DEC-B0D8-1C302C6E687B}" dt="2022-04-25T06:28:29.817" v="34" actId="20577"/>
          <ac:spMkLst>
            <pc:docMk/>
            <pc:sldMk cId="3140550482" sldId="267"/>
            <ac:spMk id="5" creationId="{B14F4C1F-57A5-4EEA-B562-F6686DDCA185}"/>
          </ac:spMkLst>
        </pc:spChg>
      </pc:sldChg>
      <pc:sldChg chg="modNotesTx">
        <pc:chgData name="Kristīne Ozola" userId="1f6f266a-80f9-49b0-aad1-3edc2c01781b" providerId="ADAL" clId="{AF5B75F6-376F-4DEC-B0D8-1C302C6E687B}" dt="2022-04-26T09:29:53.982" v="2606" actId="20577"/>
        <pc:sldMkLst>
          <pc:docMk/>
          <pc:sldMk cId="2857624165" sldId="268"/>
        </pc:sldMkLst>
      </pc:sldChg>
      <pc:sldChg chg="modSp mod modNotesTx">
        <pc:chgData name="Kristīne Ozola" userId="1f6f266a-80f9-49b0-aad1-3edc2c01781b" providerId="ADAL" clId="{AF5B75F6-376F-4DEC-B0D8-1C302C6E687B}" dt="2022-04-26T08:37:25.502" v="2581" actId="20577"/>
        <pc:sldMkLst>
          <pc:docMk/>
          <pc:sldMk cId="3518186977" sldId="331"/>
        </pc:sldMkLst>
        <pc:spChg chg="mod">
          <ac:chgData name="Kristīne Ozola" userId="1f6f266a-80f9-49b0-aad1-3edc2c01781b" providerId="ADAL" clId="{AF5B75F6-376F-4DEC-B0D8-1C302C6E687B}" dt="2022-04-25T06:41:30.096" v="239" actId="20577"/>
          <ac:spMkLst>
            <pc:docMk/>
            <pc:sldMk cId="3518186977" sldId="331"/>
            <ac:spMk id="3" creationId="{423BAD50-CBC9-428F-BB90-BC8C380DD01E}"/>
          </ac:spMkLst>
        </pc:spChg>
        <pc:spChg chg="mod">
          <ac:chgData name="Kristīne Ozola" userId="1f6f266a-80f9-49b0-aad1-3edc2c01781b" providerId="ADAL" clId="{AF5B75F6-376F-4DEC-B0D8-1C302C6E687B}" dt="2022-04-25T06:50:09.277" v="327" actId="404"/>
          <ac:spMkLst>
            <pc:docMk/>
            <pc:sldMk cId="3518186977" sldId="331"/>
            <ac:spMk id="8" creationId="{73E22A27-AB7E-4D68-BBB8-003E1A8325C8}"/>
          </ac:spMkLst>
        </pc:spChg>
        <pc:graphicFrameChg chg="mod modGraphic">
          <ac:chgData name="Kristīne Ozola" userId="1f6f266a-80f9-49b0-aad1-3edc2c01781b" providerId="ADAL" clId="{AF5B75F6-376F-4DEC-B0D8-1C302C6E687B}" dt="2022-04-25T06:54:44.440" v="347" actId="113"/>
          <ac:graphicFrameMkLst>
            <pc:docMk/>
            <pc:sldMk cId="3518186977" sldId="331"/>
            <ac:graphicFrameMk id="9" creationId="{DF7EA562-1554-4846-9DE4-2966FAE7EF59}"/>
          </ac:graphicFrameMkLst>
        </pc:graphicFrameChg>
      </pc:sldChg>
      <pc:sldChg chg="del">
        <pc:chgData name="Kristīne Ozola" userId="1f6f266a-80f9-49b0-aad1-3edc2c01781b" providerId="ADAL" clId="{AF5B75F6-376F-4DEC-B0D8-1C302C6E687B}" dt="2022-04-25T10:11:14.915" v="1344" actId="2696"/>
        <pc:sldMkLst>
          <pc:docMk/>
          <pc:sldMk cId="2108100531" sldId="333"/>
        </pc:sldMkLst>
      </pc:sldChg>
      <pc:sldChg chg="del">
        <pc:chgData name="Kristīne Ozola" userId="1f6f266a-80f9-49b0-aad1-3edc2c01781b" providerId="ADAL" clId="{AF5B75F6-376F-4DEC-B0D8-1C302C6E687B}" dt="2022-04-25T06:58:15.357" v="360" actId="2696"/>
        <pc:sldMkLst>
          <pc:docMk/>
          <pc:sldMk cId="2838789907" sldId="344"/>
        </pc:sldMkLst>
      </pc:sldChg>
      <pc:sldChg chg="modSp mod modNotesTx">
        <pc:chgData name="Kristīne Ozola" userId="1f6f266a-80f9-49b0-aad1-3edc2c01781b" providerId="ADAL" clId="{AF5B75F6-376F-4DEC-B0D8-1C302C6E687B}" dt="2022-04-25T10:18:18.243" v="1442" actId="20577"/>
        <pc:sldMkLst>
          <pc:docMk/>
          <pc:sldMk cId="3123174410" sldId="345"/>
        </pc:sldMkLst>
        <pc:spChg chg="mod">
          <ac:chgData name="Kristīne Ozola" userId="1f6f266a-80f9-49b0-aad1-3edc2c01781b" providerId="ADAL" clId="{AF5B75F6-376F-4DEC-B0D8-1C302C6E687B}" dt="2022-04-25T10:18:18.243" v="1442" actId="20577"/>
          <ac:spMkLst>
            <pc:docMk/>
            <pc:sldMk cId="3123174410" sldId="345"/>
            <ac:spMk id="4" creationId="{ECDBC015-2E6F-3041-B1B5-5A6FCBF4C54D}"/>
          </ac:spMkLst>
        </pc:spChg>
        <pc:graphicFrameChg chg="mod">
          <ac:chgData name="Kristīne Ozola" userId="1f6f266a-80f9-49b0-aad1-3edc2c01781b" providerId="ADAL" clId="{AF5B75F6-376F-4DEC-B0D8-1C302C6E687B}" dt="2022-04-25T10:18:02.100" v="1427" actId="20577"/>
          <ac:graphicFrameMkLst>
            <pc:docMk/>
            <pc:sldMk cId="3123174410" sldId="345"/>
            <ac:graphicFrameMk id="8" creationId="{CA3A71D7-C003-437F-A5F0-FDA237EEBE77}"/>
          </ac:graphicFrameMkLst>
        </pc:graphicFrameChg>
      </pc:sldChg>
      <pc:sldChg chg="addSp delSp modSp mod modNotesTx">
        <pc:chgData name="Kristīne Ozola" userId="1f6f266a-80f9-49b0-aad1-3edc2c01781b" providerId="ADAL" clId="{AF5B75F6-376F-4DEC-B0D8-1C302C6E687B}" dt="2022-04-25T06:35:53.974" v="138" actId="20577"/>
        <pc:sldMkLst>
          <pc:docMk/>
          <pc:sldMk cId="4048025618" sldId="365"/>
        </pc:sldMkLst>
        <pc:spChg chg="mod">
          <ac:chgData name="Kristīne Ozola" userId="1f6f266a-80f9-49b0-aad1-3edc2c01781b" providerId="ADAL" clId="{AF5B75F6-376F-4DEC-B0D8-1C302C6E687B}" dt="2022-04-25T06:33:03.608" v="97" actId="1076"/>
          <ac:spMkLst>
            <pc:docMk/>
            <pc:sldMk cId="4048025618" sldId="365"/>
            <ac:spMk id="2" creationId="{5935F978-9BB6-4875-9305-F6D28FC7E32A}"/>
          </ac:spMkLst>
        </pc:spChg>
        <pc:spChg chg="del mod">
          <ac:chgData name="Kristīne Ozola" userId="1f6f266a-80f9-49b0-aad1-3edc2c01781b" providerId="ADAL" clId="{AF5B75F6-376F-4DEC-B0D8-1C302C6E687B}" dt="2022-04-25T06:32:52.191" v="94" actId="478"/>
          <ac:spMkLst>
            <pc:docMk/>
            <pc:sldMk cId="4048025618" sldId="365"/>
            <ac:spMk id="3" creationId="{54667E49-CFF0-4CA7-8430-3E45AB12754A}"/>
          </ac:spMkLst>
        </pc:spChg>
        <pc:spChg chg="mod">
          <ac:chgData name="Kristīne Ozola" userId="1f6f266a-80f9-49b0-aad1-3edc2c01781b" providerId="ADAL" clId="{AF5B75F6-376F-4DEC-B0D8-1C302C6E687B}" dt="2022-04-25T06:34:22.750" v="114" actId="20577"/>
          <ac:spMkLst>
            <pc:docMk/>
            <pc:sldMk cId="4048025618" sldId="365"/>
            <ac:spMk id="4" creationId="{788523FE-A0FC-4F64-8F8A-950F94C26C54}"/>
          </ac:spMkLst>
        </pc:spChg>
        <pc:spChg chg="add mod topLvl">
          <ac:chgData name="Kristīne Ozola" userId="1f6f266a-80f9-49b0-aad1-3edc2c01781b" providerId="ADAL" clId="{AF5B75F6-376F-4DEC-B0D8-1C302C6E687B}" dt="2022-04-25T06:33:36.997" v="106" actId="14100"/>
          <ac:spMkLst>
            <pc:docMk/>
            <pc:sldMk cId="4048025618" sldId="365"/>
            <ac:spMk id="7" creationId="{FD7A5C54-AE5C-4D70-9DF8-B8B82F1429F8}"/>
          </ac:spMkLst>
        </pc:spChg>
        <pc:spChg chg="add del mod topLvl">
          <ac:chgData name="Kristīne Ozola" userId="1f6f266a-80f9-49b0-aad1-3edc2c01781b" providerId="ADAL" clId="{AF5B75F6-376F-4DEC-B0D8-1C302C6E687B}" dt="2022-04-25T06:34:16.857" v="110" actId="20577"/>
          <ac:spMkLst>
            <pc:docMk/>
            <pc:sldMk cId="4048025618" sldId="365"/>
            <ac:spMk id="8" creationId="{268CC4CA-753F-4346-A1EA-9F6D18CC3C24}"/>
          </ac:spMkLst>
        </pc:spChg>
        <pc:grpChg chg="add del mod">
          <ac:chgData name="Kristīne Ozola" userId="1f6f266a-80f9-49b0-aad1-3edc2c01781b" providerId="ADAL" clId="{AF5B75F6-376F-4DEC-B0D8-1C302C6E687B}" dt="2022-04-25T06:33:55.230" v="109" actId="1076"/>
          <ac:grpSpMkLst>
            <pc:docMk/>
            <pc:sldMk cId="4048025618" sldId="365"/>
            <ac:grpSpMk id="6" creationId="{CA891FE2-F1B1-4D06-BA77-C68DBA840F2F}"/>
          </ac:grpSpMkLst>
        </pc:grpChg>
      </pc:sldChg>
      <pc:sldChg chg="addSp delSp modSp mod modNotesTx">
        <pc:chgData name="Kristīne Ozola" userId="1f6f266a-80f9-49b0-aad1-3edc2c01781b" providerId="ADAL" clId="{AF5B75F6-376F-4DEC-B0D8-1C302C6E687B}" dt="2022-04-26T08:38:52.806" v="2604" actId="20577"/>
        <pc:sldMkLst>
          <pc:docMk/>
          <pc:sldMk cId="2470691541" sldId="366"/>
        </pc:sldMkLst>
        <pc:spChg chg="mod">
          <ac:chgData name="Kristīne Ozola" userId="1f6f266a-80f9-49b0-aad1-3edc2c01781b" providerId="ADAL" clId="{AF5B75F6-376F-4DEC-B0D8-1C302C6E687B}" dt="2022-04-25T11:13:00.038" v="1958" actId="20577"/>
          <ac:spMkLst>
            <pc:docMk/>
            <pc:sldMk cId="2470691541" sldId="366"/>
            <ac:spMk id="4" creationId="{ECDBC015-2E6F-3041-B1B5-5A6FCBF4C54D}"/>
          </ac:spMkLst>
        </pc:spChg>
        <pc:spChg chg="add del mod">
          <ac:chgData name="Kristīne Ozola" userId="1f6f266a-80f9-49b0-aad1-3edc2c01781b" providerId="ADAL" clId="{AF5B75F6-376F-4DEC-B0D8-1C302C6E687B}" dt="2022-04-25T11:09:37.693" v="1875" actId="478"/>
          <ac:spMkLst>
            <pc:docMk/>
            <pc:sldMk cId="2470691541" sldId="366"/>
            <ac:spMk id="5" creationId="{7ABE0D8A-A7DE-45F0-A709-851343972CCA}"/>
          </ac:spMkLst>
        </pc:spChg>
        <pc:spChg chg="mod">
          <ac:chgData name="Kristīne Ozola" userId="1f6f266a-80f9-49b0-aad1-3edc2c01781b" providerId="ADAL" clId="{AF5B75F6-376F-4DEC-B0D8-1C302C6E687B}" dt="2022-04-25T11:15:50.246" v="2024" actId="14100"/>
          <ac:spMkLst>
            <pc:docMk/>
            <pc:sldMk cId="2470691541" sldId="366"/>
            <ac:spMk id="12" creationId="{4612C6BA-D2EF-4E46-89B0-B4465AC9CF76}"/>
          </ac:spMkLst>
        </pc:spChg>
        <pc:spChg chg="mod">
          <ac:chgData name="Kristīne Ozola" userId="1f6f266a-80f9-49b0-aad1-3edc2c01781b" providerId="ADAL" clId="{AF5B75F6-376F-4DEC-B0D8-1C302C6E687B}" dt="2022-04-25T11:15:41.950" v="2022" actId="255"/>
          <ac:spMkLst>
            <pc:docMk/>
            <pc:sldMk cId="2470691541" sldId="366"/>
            <ac:spMk id="15" creationId="{184FD6F7-F416-4805-AA50-36167293484D}"/>
          </ac:spMkLst>
        </pc:spChg>
        <pc:spChg chg="mod">
          <ac:chgData name="Kristīne Ozola" userId="1f6f266a-80f9-49b0-aad1-3edc2c01781b" providerId="ADAL" clId="{AF5B75F6-376F-4DEC-B0D8-1C302C6E687B}" dt="2022-04-25T11:15:38.156" v="2021" actId="255"/>
          <ac:spMkLst>
            <pc:docMk/>
            <pc:sldMk cId="2470691541" sldId="366"/>
            <ac:spMk id="16" creationId="{EB8B6125-DC5F-49DD-A90F-B6FE133C7A0A}"/>
          </ac:spMkLst>
        </pc:spChg>
        <pc:spChg chg="mod">
          <ac:chgData name="Kristīne Ozola" userId="1f6f266a-80f9-49b0-aad1-3edc2c01781b" providerId="ADAL" clId="{AF5B75F6-376F-4DEC-B0D8-1C302C6E687B}" dt="2022-04-25T11:15:26.320" v="2018" actId="255"/>
          <ac:spMkLst>
            <pc:docMk/>
            <pc:sldMk cId="2470691541" sldId="366"/>
            <ac:spMk id="17" creationId="{F301EF54-85F1-4260-BF7B-B451A1234435}"/>
          </ac:spMkLst>
        </pc:spChg>
        <pc:spChg chg="del">
          <ac:chgData name="Kristīne Ozola" userId="1f6f266a-80f9-49b0-aad1-3edc2c01781b" providerId="ADAL" clId="{AF5B75F6-376F-4DEC-B0D8-1C302C6E687B}" dt="2022-04-25T11:09:43.039" v="1876" actId="478"/>
          <ac:spMkLst>
            <pc:docMk/>
            <pc:sldMk cId="2470691541" sldId="366"/>
            <ac:spMk id="18" creationId="{85CDD707-9E67-43C9-A022-C13474AF738C}"/>
          </ac:spMkLst>
        </pc:spChg>
        <pc:spChg chg="mod">
          <ac:chgData name="Kristīne Ozola" userId="1f6f266a-80f9-49b0-aad1-3edc2c01781b" providerId="ADAL" clId="{AF5B75F6-376F-4DEC-B0D8-1C302C6E687B}" dt="2022-04-26T08:38:27.456" v="2602" actId="20577"/>
          <ac:spMkLst>
            <pc:docMk/>
            <pc:sldMk cId="2470691541" sldId="366"/>
            <ac:spMk id="19" creationId="{720BDF49-4BA1-423B-A50B-56F38FFDCE93}"/>
          </ac:spMkLst>
        </pc:spChg>
        <pc:graphicFrameChg chg="add del mod">
          <ac:chgData name="Kristīne Ozola" userId="1f6f266a-80f9-49b0-aad1-3edc2c01781b" providerId="ADAL" clId="{AF5B75F6-376F-4DEC-B0D8-1C302C6E687B}" dt="2022-04-25T11:14:41.891" v="2007" actId="1076"/>
          <ac:graphicFrameMkLst>
            <pc:docMk/>
            <pc:sldMk cId="2470691541" sldId="366"/>
            <ac:graphicFrameMk id="11" creationId="{0661F144-01E6-4CBE-953D-C0A70E98D366}"/>
          </ac:graphicFrameMkLst>
        </pc:graphicFrameChg>
      </pc:sldChg>
      <pc:sldChg chg="modSp mod modNotesTx">
        <pc:chgData name="Kristīne Ozola" userId="1f6f266a-80f9-49b0-aad1-3edc2c01781b" providerId="ADAL" clId="{AF5B75F6-376F-4DEC-B0D8-1C302C6E687B}" dt="2022-04-25T11:08:27.762" v="1857" actId="20577"/>
        <pc:sldMkLst>
          <pc:docMk/>
          <pc:sldMk cId="3025912620" sldId="368"/>
        </pc:sldMkLst>
        <pc:spChg chg="mod">
          <ac:chgData name="Kristīne Ozola" userId="1f6f266a-80f9-49b0-aad1-3edc2c01781b" providerId="ADAL" clId="{AF5B75F6-376F-4DEC-B0D8-1C302C6E687B}" dt="2022-04-25T11:06:04.250" v="1820" actId="20577"/>
          <ac:spMkLst>
            <pc:docMk/>
            <pc:sldMk cId="3025912620" sldId="368"/>
            <ac:spMk id="6" creationId="{ED797BB1-258A-4371-A32A-EF508278523C}"/>
          </ac:spMkLst>
        </pc:spChg>
        <pc:graphicFrameChg chg="mod">
          <ac:chgData name="Kristīne Ozola" userId="1f6f266a-80f9-49b0-aad1-3edc2c01781b" providerId="ADAL" clId="{AF5B75F6-376F-4DEC-B0D8-1C302C6E687B}" dt="2022-04-25T11:05:59.144" v="1816" actId="478"/>
          <ac:graphicFrameMkLst>
            <pc:docMk/>
            <pc:sldMk cId="3025912620" sldId="368"/>
            <ac:graphicFrameMk id="19" creationId="{F7786787-F5D8-478D-AB75-F9DE63B120F0}"/>
          </ac:graphicFrameMkLst>
        </pc:graphicFrameChg>
      </pc:sldChg>
      <pc:sldChg chg="modSp mod modNotesTx">
        <pc:chgData name="Kristīne Ozola" userId="1f6f266a-80f9-49b0-aad1-3edc2c01781b" providerId="ADAL" clId="{AF5B75F6-376F-4DEC-B0D8-1C302C6E687B}" dt="2022-04-25T06:30:21.805" v="54" actId="20577"/>
        <pc:sldMkLst>
          <pc:docMk/>
          <pc:sldMk cId="1199582191" sldId="372"/>
        </pc:sldMkLst>
        <pc:spChg chg="mod">
          <ac:chgData name="Kristīne Ozola" userId="1f6f266a-80f9-49b0-aad1-3edc2c01781b" providerId="ADAL" clId="{AF5B75F6-376F-4DEC-B0D8-1C302C6E687B}" dt="2022-04-25T06:29:35.286" v="41" actId="20577"/>
          <ac:spMkLst>
            <pc:docMk/>
            <pc:sldMk cId="1199582191" sldId="372"/>
            <ac:spMk id="3" creationId="{423BAD50-CBC9-428F-BB90-BC8C380DD01E}"/>
          </ac:spMkLst>
        </pc:spChg>
        <pc:graphicFrameChg chg="mod">
          <ac:chgData name="Kristīne Ozola" userId="1f6f266a-80f9-49b0-aad1-3edc2c01781b" providerId="ADAL" clId="{AF5B75F6-376F-4DEC-B0D8-1C302C6E687B}" dt="2022-04-25T06:29:27.062" v="37" actId="20577"/>
          <ac:graphicFrameMkLst>
            <pc:docMk/>
            <pc:sldMk cId="1199582191" sldId="372"/>
            <ac:graphicFrameMk id="11" creationId="{852B56A7-A519-45B5-AD46-0A8E81CC2A95}"/>
          </ac:graphicFrameMkLst>
        </pc:graphicFrameChg>
      </pc:sldChg>
      <pc:sldChg chg="modSp mod modNotesTx">
        <pc:chgData name="Kristīne Ozola" userId="1f6f266a-80f9-49b0-aad1-3edc2c01781b" providerId="ADAL" clId="{AF5B75F6-376F-4DEC-B0D8-1C302C6E687B}" dt="2022-04-25T06:47:46.510" v="315" actId="20577"/>
        <pc:sldMkLst>
          <pc:docMk/>
          <pc:sldMk cId="61027809" sldId="373"/>
        </pc:sldMkLst>
        <pc:spChg chg="mod">
          <ac:chgData name="Kristīne Ozola" userId="1f6f266a-80f9-49b0-aad1-3edc2c01781b" providerId="ADAL" clId="{AF5B75F6-376F-4DEC-B0D8-1C302C6E687B}" dt="2022-04-25T06:36:01.886" v="142" actId="20577"/>
          <ac:spMkLst>
            <pc:docMk/>
            <pc:sldMk cId="61027809" sldId="373"/>
            <ac:spMk id="3" creationId="{423BAD50-CBC9-428F-BB90-BC8C380DD01E}"/>
          </ac:spMkLst>
        </pc:spChg>
        <pc:graphicFrameChg chg="mod modGraphic">
          <ac:chgData name="Kristīne Ozola" userId="1f6f266a-80f9-49b0-aad1-3edc2c01781b" providerId="ADAL" clId="{AF5B75F6-376F-4DEC-B0D8-1C302C6E687B}" dt="2022-04-25T06:47:46.510" v="315" actId="20577"/>
          <ac:graphicFrameMkLst>
            <pc:docMk/>
            <pc:sldMk cId="61027809" sldId="373"/>
            <ac:graphicFrameMk id="7" creationId="{FF554CDE-C081-41F0-A0DE-70E4F843CBB9}"/>
          </ac:graphicFrameMkLst>
        </pc:graphicFrameChg>
      </pc:sldChg>
      <pc:sldChg chg="del">
        <pc:chgData name="Kristīne Ozola" userId="1f6f266a-80f9-49b0-aad1-3edc2c01781b" providerId="ADAL" clId="{AF5B75F6-376F-4DEC-B0D8-1C302C6E687B}" dt="2022-04-25T10:09:15.556" v="1343" actId="2696"/>
        <pc:sldMkLst>
          <pc:docMk/>
          <pc:sldMk cId="386175707" sldId="374"/>
        </pc:sldMkLst>
      </pc:sldChg>
      <pc:sldChg chg="modSp mod modNotesTx">
        <pc:chgData name="Kristīne Ozola" userId="1f6f266a-80f9-49b0-aad1-3edc2c01781b" providerId="ADAL" clId="{AF5B75F6-376F-4DEC-B0D8-1C302C6E687B}" dt="2022-04-26T06:05:43.403" v="2159" actId="20577"/>
        <pc:sldMkLst>
          <pc:docMk/>
          <pc:sldMk cId="3046785533" sldId="375"/>
        </pc:sldMkLst>
        <pc:spChg chg="mod">
          <ac:chgData name="Kristīne Ozola" userId="1f6f266a-80f9-49b0-aad1-3edc2c01781b" providerId="ADAL" clId="{AF5B75F6-376F-4DEC-B0D8-1C302C6E687B}" dt="2022-04-25T06:59:39.244" v="375" actId="20577"/>
          <ac:spMkLst>
            <pc:docMk/>
            <pc:sldMk cId="3046785533" sldId="375"/>
            <ac:spMk id="3" creationId="{E66FDEA9-1400-45D3-81A8-60A3F3555E15}"/>
          </ac:spMkLst>
        </pc:spChg>
        <pc:graphicFrameChg chg="mod modGraphic">
          <ac:chgData name="Kristīne Ozola" userId="1f6f266a-80f9-49b0-aad1-3edc2c01781b" providerId="ADAL" clId="{AF5B75F6-376F-4DEC-B0D8-1C302C6E687B}" dt="2022-04-26T06:05:43.403" v="2159" actId="20577"/>
          <ac:graphicFrameMkLst>
            <pc:docMk/>
            <pc:sldMk cId="3046785533" sldId="375"/>
            <ac:graphicFrameMk id="6" creationId="{C485870D-0154-411C-BE72-B70E00097B52}"/>
          </ac:graphicFrameMkLst>
        </pc:graphicFrameChg>
      </pc:sldChg>
      <pc:sldChg chg="modSp mod modNotesTx">
        <pc:chgData name="Kristīne Ozola" userId="1f6f266a-80f9-49b0-aad1-3edc2c01781b" providerId="ADAL" clId="{AF5B75F6-376F-4DEC-B0D8-1C302C6E687B}" dt="2022-04-25T08:58:51.148" v="949" actId="20577"/>
        <pc:sldMkLst>
          <pc:docMk/>
          <pc:sldMk cId="3591620937" sldId="376"/>
        </pc:sldMkLst>
        <pc:spChg chg="mod">
          <ac:chgData name="Kristīne Ozola" userId="1f6f266a-80f9-49b0-aad1-3edc2c01781b" providerId="ADAL" clId="{AF5B75F6-376F-4DEC-B0D8-1C302C6E687B}" dt="2022-04-25T07:35:01.599" v="908" actId="20577"/>
          <ac:spMkLst>
            <pc:docMk/>
            <pc:sldMk cId="3591620937" sldId="376"/>
            <ac:spMk id="3" creationId="{E66FDEA9-1400-45D3-81A8-60A3F3555E15}"/>
          </ac:spMkLst>
        </pc:spChg>
        <pc:graphicFrameChg chg="mod modGraphic">
          <ac:chgData name="Kristīne Ozola" userId="1f6f266a-80f9-49b0-aad1-3edc2c01781b" providerId="ADAL" clId="{AF5B75F6-376F-4DEC-B0D8-1C302C6E687B}" dt="2022-04-25T07:30:45.350" v="860" actId="403"/>
          <ac:graphicFrameMkLst>
            <pc:docMk/>
            <pc:sldMk cId="3591620937" sldId="376"/>
            <ac:graphicFrameMk id="6" creationId="{C485870D-0154-411C-BE72-B70E00097B52}"/>
          </ac:graphicFrameMkLst>
        </pc:graphicFrameChg>
      </pc:sldChg>
      <pc:sldChg chg="modSp mod modNotesTx">
        <pc:chgData name="Kristīne Ozola" userId="1f6f266a-80f9-49b0-aad1-3edc2c01781b" providerId="ADAL" clId="{AF5B75F6-376F-4DEC-B0D8-1C302C6E687B}" dt="2022-04-25T07:33:22.232" v="896" actId="113"/>
        <pc:sldMkLst>
          <pc:docMk/>
          <pc:sldMk cId="2352383618" sldId="378"/>
        </pc:sldMkLst>
        <pc:spChg chg="mod">
          <ac:chgData name="Kristīne Ozola" userId="1f6f266a-80f9-49b0-aad1-3edc2c01781b" providerId="ADAL" clId="{AF5B75F6-376F-4DEC-B0D8-1C302C6E687B}" dt="2022-04-25T07:20:37.864" v="598" actId="20577"/>
          <ac:spMkLst>
            <pc:docMk/>
            <pc:sldMk cId="2352383618" sldId="378"/>
            <ac:spMk id="3" creationId="{E66FDEA9-1400-45D3-81A8-60A3F3555E15}"/>
          </ac:spMkLst>
        </pc:spChg>
        <pc:graphicFrameChg chg="mod modGraphic">
          <ac:chgData name="Kristīne Ozola" userId="1f6f266a-80f9-49b0-aad1-3edc2c01781b" providerId="ADAL" clId="{AF5B75F6-376F-4DEC-B0D8-1C302C6E687B}" dt="2022-04-25T07:22:35.309" v="636" actId="20577"/>
          <ac:graphicFrameMkLst>
            <pc:docMk/>
            <pc:sldMk cId="2352383618" sldId="378"/>
            <ac:graphicFrameMk id="6" creationId="{C485870D-0154-411C-BE72-B70E00097B52}"/>
          </ac:graphicFrameMkLst>
        </pc:graphicFrameChg>
      </pc:sldChg>
      <pc:sldChg chg="modSp mod modNotesTx">
        <pc:chgData name="Kristīne Ozola" userId="1f6f266a-80f9-49b0-aad1-3edc2c01781b" providerId="ADAL" clId="{AF5B75F6-376F-4DEC-B0D8-1C302C6E687B}" dt="2022-04-25T10:16:45.200" v="1416" actId="20577"/>
        <pc:sldMkLst>
          <pc:docMk/>
          <pc:sldMk cId="2829714240" sldId="379"/>
        </pc:sldMkLst>
        <pc:spChg chg="mod">
          <ac:chgData name="Kristīne Ozola" userId="1f6f266a-80f9-49b0-aad1-3edc2c01781b" providerId="ADAL" clId="{AF5B75F6-376F-4DEC-B0D8-1C302C6E687B}" dt="2022-04-25T10:14:34.862" v="1368" actId="20577"/>
          <ac:spMkLst>
            <pc:docMk/>
            <pc:sldMk cId="2829714240" sldId="379"/>
            <ac:spMk id="3" creationId="{423BAD50-CBC9-428F-BB90-BC8C380DD01E}"/>
          </ac:spMkLst>
        </pc:spChg>
        <pc:graphicFrameChg chg="mod modGraphic">
          <ac:chgData name="Kristīne Ozola" userId="1f6f266a-80f9-49b0-aad1-3edc2c01781b" providerId="ADAL" clId="{AF5B75F6-376F-4DEC-B0D8-1C302C6E687B}" dt="2022-04-25T10:15:33.169" v="1385"/>
          <ac:graphicFrameMkLst>
            <pc:docMk/>
            <pc:sldMk cId="2829714240" sldId="379"/>
            <ac:graphicFrameMk id="10" creationId="{8FBBB574-3566-452C-AC93-F57B39210CAF}"/>
          </ac:graphicFrameMkLst>
        </pc:graphicFrameChg>
      </pc:sldChg>
      <pc:sldChg chg="addSp delSp modSp mod modNotesTx">
        <pc:chgData name="Kristīne Ozola" userId="1f6f266a-80f9-49b0-aad1-3edc2c01781b" providerId="ADAL" clId="{AF5B75F6-376F-4DEC-B0D8-1C302C6E687B}" dt="2022-04-26T08:25:11.267" v="2263" actId="20577"/>
        <pc:sldMkLst>
          <pc:docMk/>
          <pc:sldMk cId="2694437744" sldId="380"/>
        </pc:sldMkLst>
        <pc:spChg chg="del mod">
          <ac:chgData name="Kristīne Ozola" userId="1f6f266a-80f9-49b0-aad1-3edc2c01781b" providerId="ADAL" clId="{AF5B75F6-376F-4DEC-B0D8-1C302C6E687B}" dt="2022-04-25T10:19:32.150" v="1477" actId="478"/>
          <ac:spMkLst>
            <pc:docMk/>
            <pc:sldMk cId="2694437744" sldId="380"/>
            <ac:spMk id="2" creationId="{A570B846-1093-4200-9277-4BC5DF7C590A}"/>
          </ac:spMkLst>
        </pc:spChg>
        <pc:spChg chg="add del mod">
          <ac:chgData name="Kristīne Ozola" userId="1f6f266a-80f9-49b0-aad1-3edc2c01781b" providerId="ADAL" clId="{AF5B75F6-376F-4DEC-B0D8-1C302C6E687B}" dt="2022-04-25T10:19:35.815" v="1479" actId="478"/>
          <ac:spMkLst>
            <pc:docMk/>
            <pc:sldMk cId="2694437744" sldId="380"/>
            <ac:spMk id="4" creationId="{D514FDD5-F5A8-42A0-BADD-847579E5BB7A}"/>
          </ac:spMkLst>
        </pc:spChg>
        <pc:spChg chg="del">
          <ac:chgData name="Kristīne Ozola" userId="1f6f266a-80f9-49b0-aad1-3edc2c01781b" providerId="ADAL" clId="{AF5B75F6-376F-4DEC-B0D8-1C302C6E687B}" dt="2022-04-25T10:19:33.689" v="1478" actId="478"/>
          <ac:spMkLst>
            <pc:docMk/>
            <pc:sldMk cId="2694437744" sldId="380"/>
            <ac:spMk id="5" creationId="{3CC0C461-B39B-4F3B-9649-C21821503885}"/>
          </ac:spMkLst>
        </pc:spChg>
        <pc:spChg chg="mod">
          <ac:chgData name="Kristīne Ozola" userId="1f6f266a-80f9-49b0-aad1-3edc2c01781b" providerId="ADAL" clId="{AF5B75F6-376F-4DEC-B0D8-1C302C6E687B}" dt="2022-04-25T10:20:58.823" v="1493" actId="20577"/>
          <ac:spMkLst>
            <pc:docMk/>
            <pc:sldMk cId="2694437744" sldId="380"/>
            <ac:spMk id="6" creationId="{E8208292-9442-473D-BEC3-AB7E6FEBA9A1}"/>
          </ac:spMkLst>
        </pc:spChg>
        <pc:spChg chg="mod">
          <ac:chgData name="Kristīne Ozola" userId="1f6f266a-80f9-49b0-aad1-3edc2c01781b" providerId="ADAL" clId="{AF5B75F6-376F-4DEC-B0D8-1C302C6E687B}" dt="2022-04-25T11:02:42.822" v="1748" actId="20577"/>
          <ac:spMkLst>
            <pc:docMk/>
            <pc:sldMk cId="2694437744" sldId="380"/>
            <ac:spMk id="8" creationId="{A95ACA99-C33D-49EE-8277-FE0BE74D2871}"/>
          </ac:spMkLst>
        </pc:spChg>
        <pc:spChg chg="add del mod">
          <ac:chgData name="Kristīne Ozola" userId="1f6f266a-80f9-49b0-aad1-3edc2c01781b" providerId="ADAL" clId="{AF5B75F6-376F-4DEC-B0D8-1C302C6E687B}" dt="2022-04-25T10:19:38.810" v="1480" actId="478"/>
          <ac:spMkLst>
            <pc:docMk/>
            <pc:sldMk cId="2694437744" sldId="380"/>
            <ac:spMk id="10" creationId="{541725D0-19B2-46B5-A6AC-4ABF2EA75F12}"/>
          </ac:spMkLst>
        </pc:spChg>
        <pc:spChg chg="add del mod">
          <ac:chgData name="Kristīne Ozola" userId="1f6f266a-80f9-49b0-aad1-3edc2c01781b" providerId="ADAL" clId="{AF5B75F6-376F-4DEC-B0D8-1C302C6E687B}" dt="2022-04-25T10:34:03.913" v="1621"/>
          <ac:spMkLst>
            <pc:docMk/>
            <pc:sldMk cId="2694437744" sldId="380"/>
            <ac:spMk id="12" creationId="{B91E6002-A136-4A1F-AB77-338791B0F9A4}"/>
          </ac:spMkLst>
        </pc:spChg>
        <pc:spChg chg="add del mod">
          <ac:chgData name="Kristīne Ozola" userId="1f6f266a-80f9-49b0-aad1-3edc2c01781b" providerId="ADAL" clId="{AF5B75F6-376F-4DEC-B0D8-1C302C6E687B}" dt="2022-04-25T10:55:46.671" v="1628"/>
          <ac:spMkLst>
            <pc:docMk/>
            <pc:sldMk cId="2694437744" sldId="380"/>
            <ac:spMk id="13" creationId="{CB0CFF39-A42A-4470-8CA6-ADAB74CCAF3B}"/>
          </ac:spMkLst>
        </pc:spChg>
        <pc:spChg chg="add mod">
          <ac:chgData name="Kristīne Ozola" userId="1f6f266a-80f9-49b0-aad1-3edc2c01781b" providerId="ADAL" clId="{AF5B75F6-376F-4DEC-B0D8-1C302C6E687B}" dt="2022-04-25T10:55:35.444" v="1625" actId="120"/>
          <ac:spMkLst>
            <pc:docMk/>
            <pc:sldMk cId="2694437744" sldId="380"/>
            <ac:spMk id="15" creationId="{E0FF3D51-2BF5-4997-AE37-538B0D8D6440}"/>
          </ac:spMkLst>
        </pc:spChg>
        <pc:spChg chg="add del mod">
          <ac:chgData name="Kristīne Ozola" userId="1f6f266a-80f9-49b0-aad1-3edc2c01781b" providerId="ADAL" clId="{AF5B75F6-376F-4DEC-B0D8-1C302C6E687B}" dt="2022-04-26T08:25:11.267" v="2263" actId="20577"/>
          <ac:spMkLst>
            <pc:docMk/>
            <pc:sldMk cId="2694437744" sldId="380"/>
            <ac:spMk id="17" creationId="{29C249FD-0448-4D51-A61E-EB2B2B939289}"/>
          </ac:spMkLst>
        </pc:spChg>
        <pc:graphicFrameChg chg="add del mod modGraphic">
          <ac:chgData name="Kristīne Ozola" userId="1f6f266a-80f9-49b0-aad1-3edc2c01781b" providerId="ADAL" clId="{AF5B75F6-376F-4DEC-B0D8-1C302C6E687B}" dt="2022-04-25T10:23:14.137" v="1618" actId="478"/>
          <ac:graphicFrameMkLst>
            <pc:docMk/>
            <pc:sldMk cId="2694437744" sldId="380"/>
            <ac:graphicFrameMk id="11" creationId="{B82AAEA7-2985-48EC-8080-B70E3C66590A}"/>
          </ac:graphicFrameMkLst>
        </pc:graphicFrameChg>
        <pc:picChg chg="del">
          <ac:chgData name="Kristīne Ozola" userId="1f6f266a-80f9-49b0-aad1-3edc2c01781b" providerId="ADAL" clId="{AF5B75F6-376F-4DEC-B0D8-1C302C6E687B}" dt="2022-04-25T10:18:56.284" v="1463" actId="478"/>
          <ac:picMkLst>
            <pc:docMk/>
            <pc:sldMk cId="2694437744" sldId="380"/>
            <ac:picMk id="14" creationId="{C8C7472F-B8F9-46E2-892A-E4F441FFD912}"/>
          </ac:picMkLst>
        </pc:picChg>
        <pc:picChg chg="del">
          <ac:chgData name="Kristīne Ozola" userId="1f6f266a-80f9-49b0-aad1-3edc2c01781b" providerId="ADAL" clId="{AF5B75F6-376F-4DEC-B0D8-1C302C6E687B}" dt="2022-04-25T10:18:56.965" v="1464" actId="478"/>
          <ac:picMkLst>
            <pc:docMk/>
            <pc:sldMk cId="2694437744" sldId="380"/>
            <ac:picMk id="16" creationId="{50B57B4D-8846-42D5-B46E-832A61F78AF7}"/>
          </ac:picMkLst>
        </pc:picChg>
      </pc:sldChg>
      <pc:sldChg chg="new del">
        <pc:chgData name="Kristīne Ozola" userId="1f6f266a-80f9-49b0-aad1-3edc2c01781b" providerId="ADAL" clId="{AF5B75F6-376F-4DEC-B0D8-1C302C6E687B}" dt="2022-04-25T08:58:28.192" v="940" actId="680"/>
        <pc:sldMkLst>
          <pc:docMk/>
          <pc:sldMk cId="219085708" sldId="381"/>
        </pc:sldMkLst>
      </pc:sldChg>
      <pc:sldChg chg="modSp add mod modNotesTx">
        <pc:chgData name="Kristīne Ozola" userId="1f6f266a-80f9-49b0-aad1-3edc2c01781b" providerId="ADAL" clId="{AF5B75F6-376F-4DEC-B0D8-1C302C6E687B}" dt="2022-04-25T10:03:36.743" v="1305" actId="113"/>
        <pc:sldMkLst>
          <pc:docMk/>
          <pc:sldMk cId="2770650217" sldId="381"/>
        </pc:sldMkLst>
        <pc:graphicFrameChg chg="mod modGraphic">
          <ac:chgData name="Kristīne Ozola" userId="1f6f266a-80f9-49b0-aad1-3edc2c01781b" providerId="ADAL" clId="{AF5B75F6-376F-4DEC-B0D8-1C302C6E687B}" dt="2022-04-25T10:02:06.792" v="1285" actId="14100"/>
          <ac:graphicFrameMkLst>
            <pc:docMk/>
            <pc:sldMk cId="2770650217" sldId="381"/>
            <ac:graphicFrameMk id="6" creationId="{C485870D-0154-411C-BE72-B70E00097B52}"/>
          </ac:graphicFrameMkLst>
        </pc:graphicFrameChg>
      </pc:sldChg>
      <pc:sldChg chg="add del">
        <pc:chgData name="Kristīne Ozola" userId="1f6f266a-80f9-49b0-aad1-3edc2c01781b" providerId="ADAL" clId="{AF5B75F6-376F-4DEC-B0D8-1C302C6E687B}" dt="2022-04-25T08:58:46.905" v="948"/>
        <pc:sldMkLst>
          <pc:docMk/>
          <pc:sldMk cId="1777488938" sldId="382"/>
        </pc:sldMkLst>
      </pc:sldChg>
      <pc:sldChg chg="modSp add mod modNotesTx">
        <pc:chgData name="Kristīne Ozola" userId="1f6f266a-80f9-49b0-aad1-3edc2c01781b" providerId="ADAL" clId="{AF5B75F6-376F-4DEC-B0D8-1C302C6E687B}" dt="2022-04-25T10:08:57.266" v="1342" actId="14100"/>
        <pc:sldMkLst>
          <pc:docMk/>
          <pc:sldMk cId="2538926401" sldId="382"/>
        </pc:sldMkLst>
        <pc:graphicFrameChg chg="mod">
          <ac:chgData name="Kristīne Ozola" userId="1f6f266a-80f9-49b0-aad1-3edc2c01781b" providerId="ADAL" clId="{AF5B75F6-376F-4DEC-B0D8-1C302C6E687B}" dt="2022-04-25T10:08:57.266" v="1342" actId="14100"/>
          <ac:graphicFrameMkLst>
            <pc:docMk/>
            <pc:sldMk cId="2538926401" sldId="382"/>
            <ac:graphicFrameMk id="6" creationId="{C485870D-0154-411C-BE72-B70E00097B52}"/>
          </ac:graphicFrameMkLst>
        </pc:graphicFrameChg>
      </pc:sldChg>
      <pc:sldChg chg="addSp new del mod">
        <pc:chgData name="Kristīne Ozola" userId="1f6f266a-80f9-49b0-aad1-3edc2c01781b" providerId="ADAL" clId="{AF5B75F6-376F-4DEC-B0D8-1C302C6E687B}" dt="2022-04-26T08:22:58.125" v="2248" actId="47"/>
        <pc:sldMkLst>
          <pc:docMk/>
          <pc:sldMk cId="262763020" sldId="383"/>
        </pc:sldMkLst>
        <pc:picChg chg="add">
          <ac:chgData name="Kristīne Ozola" userId="1f6f266a-80f9-49b0-aad1-3edc2c01781b" providerId="ADAL" clId="{AF5B75F6-376F-4DEC-B0D8-1C302C6E687B}" dt="2022-04-26T08:20:50.245" v="2161" actId="22"/>
          <ac:picMkLst>
            <pc:docMk/>
            <pc:sldMk cId="262763020" sldId="383"/>
            <ac:picMk id="10" creationId="{170CEA5D-8E84-4874-8A79-73A729FF1F5E}"/>
          </ac:picMkLst>
        </pc:picChg>
      </pc:sldChg>
      <pc:sldChg chg="addSp delSp modSp add mod modNotesTx">
        <pc:chgData name="Kristīne Ozola" userId="1f6f266a-80f9-49b0-aad1-3edc2c01781b" providerId="ADAL" clId="{AF5B75F6-376F-4DEC-B0D8-1C302C6E687B}" dt="2022-04-26T08:28:01.622" v="2434" actId="20577"/>
        <pc:sldMkLst>
          <pc:docMk/>
          <pc:sldMk cId="3482869232" sldId="384"/>
        </pc:sldMkLst>
        <pc:spChg chg="del mod">
          <ac:chgData name="Kristīne Ozola" userId="1f6f266a-80f9-49b0-aad1-3edc2c01781b" providerId="ADAL" clId="{AF5B75F6-376F-4DEC-B0D8-1C302C6E687B}" dt="2022-04-26T08:22:46.717" v="2244" actId="478"/>
          <ac:spMkLst>
            <pc:docMk/>
            <pc:sldMk cId="3482869232" sldId="384"/>
            <ac:spMk id="2" creationId="{A570B846-1093-4200-9277-4BC5DF7C590A}"/>
          </ac:spMkLst>
        </pc:spChg>
        <pc:spChg chg="del mod">
          <ac:chgData name="Kristīne Ozola" userId="1f6f266a-80f9-49b0-aad1-3edc2c01781b" providerId="ADAL" clId="{AF5B75F6-376F-4DEC-B0D8-1C302C6E687B}" dt="2022-04-26T08:21:58.883" v="2231" actId="478"/>
          <ac:spMkLst>
            <pc:docMk/>
            <pc:sldMk cId="3482869232" sldId="384"/>
            <ac:spMk id="5" creationId="{3CC0C461-B39B-4F3B-9649-C21821503885}"/>
          </ac:spMkLst>
        </pc:spChg>
        <pc:spChg chg="mod">
          <ac:chgData name="Kristīne Ozola" userId="1f6f266a-80f9-49b0-aad1-3edc2c01781b" providerId="ADAL" clId="{AF5B75F6-376F-4DEC-B0D8-1C302C6E687B}" dt="2022-04-26T08:22:14.526" v="2239" actId="20577"/>
          <ac:spMkLst>
            <pc:docMk/>
            <pc:sldMk cId="3482869232" sldId="384"/>
            <ac:spMk id="6" creationId="{E8208292-9442-473D-BEC3-AB7E6FEBA9A1}"/>
          </ac:spMkLst>
        </pc:spChg>
        <pc:spChg chg="mod">
          <ac:chgData name="Kristīne Ozola" userId="1f6f266a-80f9-49b0-aad1-3edc2c01781b" providerId="ADAL" clId="{AF5B75F6-376F-4DEC-B0D8-1C302C6E687B}" dt="2022-04-26T08:21:43.592" v="2226" actId="20577"/>
          <ac:spMkLst>
            <pc:docMk/>
            <pc:sldMk cId="3482869232" sldId="384"/>
            <ac:spMk id="8" creationId="{A95ACA99-C33D-49EE-8277-FE0BE74D2871}"/>
          </ac:spMkLst>
        </pc:spChg>
        <pc:spChg chg="add del mod">
          <ac:chgData name="Kristīne Ozola" userId="1f6f266a-80f9-49b0-aad1-3edc2c01781b" providerId="ADAL" clId="{AF5B75F6-376F-4DEC-B0D8-1C302C6E687B}" dt="2022-04-26T08:22:02.981" v="2233" actId="478"/>
          <ac:spMkLst>
            <pc:docMk/>
            <pc:sldMk cId="3482869232" sldId="384"/>
            <ac:spMk id="9" creationId="{EAE1BE55-85E7-4E7A-9242-5B0E7A56DCB0}"/>
          </ac:spMkLst>
        </pc:spChg>
        <pc:spChg chg="add del mod">
          <ac:chgData name="Kristīne Ozola" userId="1f6f266a-80f9-49b0-aad1-3edc2c01781b" providerId="ADAL" clId="{AF5B75F6-376F-4DEC-B0D8-1C302C6E687B}" dt="2022-04-26T08:22:48.497" v="2245" actId="478"/>
          <ac:spMkLst>
            <pc:docMk/>
            <pc:sldMk cId="3482869232" sldId="384"/>
            <ac:spMk id="13" creationId="{2296965A-08F6-41A4-99D5-EC2947C19D3C}"/>
          </ac:spMkLst>
        </pc:spChg>
        <pc:spChg chg="add mod">
          <ac:chgData name="Kristīne Ozola" userId="1f6f266a-80f9-49b0-aad1-3edc2c01781b" providerId="ADAL" clId="{AF5B75F6-376F-4DEC-B0D8-1C302C6E687B}" dt="2022-04-26T08:28:01.622" v="2434" actId="20577"/>
          <ac:spMkLst>
            <pc:docMk/>
            <pc:sldMk cId="3482869232" sldId="384"/>
            <ac:spMk id="17" creationId="{16406F87-87F9-40A1-A497-4DE9E2EEB34C}"/>
          </ac:spMkLst>
        </pc:spChg>
        <pc:picChg chg="add del mod">
          <ac:chgData name="Kristīne Ozola" userId="1f6f266a-80f9-49b0-aad1-3edc2c01781b" providerId="ADAL" clId="{AF5B75F6-376F-4DEC-B0D8-1C302C6E687B}" dt="2022-04-26T08:22:38.925" v="2240" actId="478"/>
          <ac:picMkLst>
            <pc:docMk/>
            <pc:sldMk cId="3482869232" sldId="384"/>
            <ac:picMk id="3" creationId="{CC6E5599-31FA-4DEE-9241-5EDB9101FC07}"/>
          </ac:picMkLst>
        </pc:picChg>
        <pc:picChg chg="add mod">
          <ac:chgData name="Kristīne Ozola" userId="1f6f266a-80f9-49b0-aad1-3edc2c01781b" providerId="ADAL" clId="{AF5B75F6-376F-4DEC-B0D8-1C302C6E687B}" dt="2022-04-26T08:22:54.235" v="2247" actId="1076"/>
          <ac:picMkLst>
            <pc:docMk/>
            <pc:sldMk cId="3482869232" sldId="384"/>
            <ac:picMk id="11" creationId="{91F557D5-C3D3-494F-A40A-8FFFD6FD4DE2}"/>
          </ac:picMkLst>
        </pc:picChg>
        <pc:picChg chg="del">
          <ac:chgData name="Kristīne Ozola" userId="1f6f266a-80f9-49b0-aad1-3edc2c01781b" providerId="ADAL" clId="{AF5B75F6-376F-4DEC-B0D8-1C302C6E687B}" dt="2022-04-26T08:21:46.502" v="2227" actId="478"/>
          <ac:picMkLst>
            <pc:docMk/>
            <pc:sldMk cId="3482869232" sldId="384"/>
            <ac:picMk id="14" creationId="{C8C7472F-B8F9-46E2-892A-E4F441FFD912}"/>
          </ac:picMkLst>
        </pc:picChg>
        <pc:picChg chg="del">
          <ac:chgData name="Kristīne Ozola" userId="1f6f266a-80f9-49b0-aad1-3edc2c01781b" providerId="ADAL" clId="{AF5B75F6-376F-4DEC-B0D8-1C302C6E687B}" dt="2022-04-26T08:22:00.651" v="2232" actId="478"/>
          <ac:picMkLst>
            <pc:docMk/>
            <pc:sldMk cId="3482869232" sldId="384"/>
            <ac:picMk id="16" creationId="{50B57B4D-8846-42D5-B46E-832A61F78AF7}"/>
          </ac:picMkLst>
        </pc:picChg>
      </pc:sldChg>
      <pc:sldChg chg="modSp new del mod">
        <pc:chgData name="Kristīne Ozola" userId="1f6f266a-80f9-49b0-aad1-3edc2c01781b" providerId="ADAL" clId="{AF5B75F6-376F-4DEC-B0D8-1C302C6E687B}" dt="2022-04-26T08:33:36.607" v="2475" actId="2696"/>
        <pc:sldMkLst>
          <pc:docMk/>
          <pc:sldMk cId="3328939431" sldId="385"/>
        </pc:sldMkLst>
        <pc:spChg chg="mod">
          <ac:chgData name="Kristīne Ozola" userId="1f6f266a-80f9-49b0-aad1-3edc2c01781b" providerId="ADAL" clId="{AF5B75F6-376F-4DEC-B0D8-1C302C6E687B}" dt="2022-04-26T08:33:11.898" v="2474" actId="20577"/>
          <ac:spMkLst>
            <pc:docMk/>
            <pc:sldMk cId="3328939431" sldId="385"/>
            <ac:spMk id="2" creationId="{B315C7D9-58AF-42DC-BCE2-B2AE8E36760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barChart>
        <c:barDir val="bar"/>
        <c:grouping val="clustered"/>
        <c:varyColors val="0"/>
        <c:ser>
          <c:idx val="0"/>
          <c:order val="0"/>
          <c:tx>
            <c:strRef>
              <c:f>Sheet1!$B$1</c:f>
              <c:strCache>
                <c:ptCount val="1"/>
                <c:pt idx="0">
                  <c:v>Series 1</c:v>
                </c:pt>
              </c:strCache>
            </c:strRef>
          </c:tx>
          <c:spPr>
            <a:solidFill>
              <a:srgbClr val="DAE1E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759-4720-A8AA-2E733E86794A}"/>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759-4720-A8AA-2E733E86794A}"/>
            </c:ext>
          </c:extLst>
        </c:ser>
        <c:ser>
          <c:idx val="2"/>
          <c:order val="2"/>
          <c:tx>
            <c:strRef>
              <c:f>Sheet1!$D$1</c:f>
              <c:strCache>
                <c:ptCount val="1"/>
                <c:pt idx="0">
                  <c:v>Series 3</c:v>
                </c:pt>
              </c:strCache>
            </c:strRef>
          </c:tx>
          <c:spPr>
            <a:solidFill>
              <a:srgbClr val="800024"/>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759-4720-A8AA-2E733E86794A}"/>
            </c:ext>
          </c:extLst>
        </c:ser>
        <c:dLbls>
          <c:showLegendKey val="0"/>
          <c:showVal val="0"/>
          <c:showCatName val="0"/>
          <c:showSerName val="0"/>
          <c:showPercent val="0"/>
          <c:showBubbleSize val="0"/>
        </c:dLbls>
        <c:gapWidth val="182"/>
        <c:axId val="1698978111"/>
        <c:axId val="1698978943"/>
      </c:barChart>
      <c:catAx>
        <c:axId val="16989781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crossAx val="1698978943"/>
        <c:crosses val="autoZero"/>
        <c:auto val="1"/>
        <c:lblAlgn val="ctr"/>
        <c:lblOffset val="100"/>
        <c:noMultiLvlLbl val="0"/>
      </c:catAx>
      <c:valAx>
        <c:axId val="16989789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698978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0.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ata11.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ata12.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ata13.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ata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ata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ata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image" Target="../media/image15.jpeg"/></Relationships>
</file>

<file path=ppt/diagrams/_rels/data9.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rawing13.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image" Target="../media/image15.jpeg"/></Relationships>
</file>

<file path=ppt/diagrams/_rels/drawing9.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0B035EFF-25DC-45A9-B6D6-1B3C333F9ECD}" type="doc">
      <dgm:prSet loTypeId="urn:microsoft.com/office/officeart/2005/8/layout/hList2" loCatId="picture" qsTypeId="urn:microsoft.com/office/officeart/2005/8/quickstyle/simple2" qsCatId="simple" csTypeId="urn:microsoft.com/office/officeart/2005/8/colors/accent2_1" csCatId="accent2" phldr="1"/>
      <dgm:spPr/>
      <dgm:t>
        <a:bodyPr/>
        <a:lstStyle/>
        <a:p>
          <a:endParaRPr lang="lv-LV"/>
        </a:p>
      </dgm:t>
    </dgm:pt>
    <dgm:pt modelId="{A0B19F9A-DDDD-4F3D-B46B-BDC6BB941AB5}">
      <dgm:prSet phldrT="[Teksts]"/>
      <dgm:spPr/>
      <dgm:t>
        <a:bodyPr/>
        <a:lstStyle/>
        <a:p>
          <a:r>
            <a:rPr lang="lv-LV" dirty="0"/>
            <a:t> </a:t>
          </a:r>
        </a:p>
      </dgm:t>
    </dgm:pt>
    <dgm:pt modelId="{A82E502A-C952-4A16-B7E9-162FE564382D}" type="parTrans" cxnId="{84B864C0-2874-4106-A3F1-6F0CFBFA33E0}">
      <dgm:prSet/>
      <dgm:spPr/>
      <dgm:t>
        <a:bodyPr/>
        <a:lstStyle/>
        <a:p>
          <a:endParaRPr lang="lv-LV"/>
        </a:p>
      </dgm:t>
    </dgm:pt>
    <dgm:pt modelId="{549DEB44-A4AF-4192-B1A8-E08CEC923E2E}" type="sibTrans" cxnId="{84B864C0-2874-4106-A3F1-6F0CFBFA33E0}">
      <dgm:prSet/>
      <dgm:spPr/>
      <dgm:t>
        <a:bodyPr/>
        <a:lstStyle/>
        <a:p>
          <a:endParaRPr lang="lv-LV"/>
        </a:p>
      </dgm:t>
    </dgm:pt>
    <dgm:pt modelId="{0D89D9D7-2856-4FDE-8714-5931A50F8B31}">
      <dgm:prSet phldrT="[Teksts]" custT="1"/>
      <dgm:spPr/>
      <dgm:t>
        <a:bodyPr/>
        <a:lstStyle/>
        <a:p>
          <a:pPr marL="114300" algn="ctr">
            <a:buNone/>
          </a:pPr>
          <a:r>
            <a:rPr lang="lv-LV" sz="1500" b="1" dirty="0"/>
            <a:t>3.1.4. </a:t>
          </a:r>
        </a:p>
      </dgm:t>
    </dgm:pt>
    <dgm:pt modelId="{36202C7C-D5C7-4E54-B2AF-10803DFAB6FF}" type="parTrans" cxnId="{175B1EC8-B0CF-4DEA-9081-EB8567F3CB50}">
      <dgm:prSet/>
      <dgm:spPr/>
      <dgm:t>
        <a:bodyPr/>
        <a:lstStyle/>
        <a:p>
          <a:endParaRPr lang="lv-LV"/>
        </a:p>
      </dgm:t>
    </dgm:pt>
    <dgm:pt modelId="{AE3B1524-5F85-45F0-9A6E-69C52ABE5098}" type="sibTrans" cxnId="{175B1EC8-B0CF-4DEA-9081-EB8567F3CB50}">
      <dgm:prSet/>
      <dgm:spPr/>
      <dgm:t>
        <a:bodyPr/>
        <a:lstStyle/>
        <a:p>
          <a:endParaRPr lang="lv-LV"/>
        </a:p>
      </dgm:t>
    </dgm:pt>
    <dgm:pt modelId="{F896DAE0-9ACB-4E3F-BA19-63EF4E6C44E0}">
      <dgm:prSet phldrT="[Teksts]"/>
      <dgm:spPr/>
      <dgm:t>
        <a:bodyPr/>
        <a:lstStyle/>
        <a:p>
          <a:r>
            <a:rPr lang="lv-LV" dirty="0"/>
            <a:t> </a:t>
          </a:r>
        </a:p>
      </dgm:t>
    </dgm:pt>
    <dgm:pt modelId="{00F059AB-9587-4A8A-B6D9-31C5E29393F7}" type="parTrans" cxnId="{F05D5A1E-BE7E-47A3-9FB9-1ED5982B584B}">
      <dgm:prSet/>
      <dgm:spPr/>
      <dgm:t>
        <a:bodyPr/>
        <a:lstStyle/>
        <a:p>
          <a:endParaRPr lang="lv-LV"/>
        </a:p>
      </dgm:t>
    </dgm:pt>
    <dgm:pt modelId="{46397F09-BA3A-478F-BB92-E31C40FEED2D}" type="sibTrans" cxnId="{F05D5A1E-BE7E-47A3-9FB9-1ED5982B584B}">
      <dgm:prSet/>
      <dgm:spPr/>
      <dgm:t>
        <a:bodyPr/>
        <a:lstStyle/>
        <a:p>
          <a:endParaRPr lang="lv-LV"/>
        </a:p>
      </dgm:t>
    </dgm:pt>
    <dgm:pt modelId="{FA49F8E2-AC56-4E14-8B68-42BBE0CB8C62}">
      <dgm:prSet phldrT="[Teksts]" custT="1"/>
      <dgm:spPr/>
      <dgm:t>
        <a:bodyPr/>
        <a:lstStyle/>
        <a:p>
          <a:pPr algn="ctr">
            <a:lnSpc>
              <a:spcPct val="90000"/>
            </a:lnSpc>
            <a:spcAft>
              <a:spcPct val="15000"/>
            </a:spcAft>
            <a:buNone/>
          </a:pPr>
          <a:r>
            <a:rPr lang="lv-LV" sz="1500" b="1" dirty="0"/>
            <a:t>3.1.5. </a:t>
          </a:r>
        </a:p>
      </dgm:t>
    </dgm:pt>
    <dgm:pt modelId="{99CAD2CD-8D69-453B-9F3C-01BBC17731DD}" type="parTrans" cxnId="{C4EA3BC3-6188-4275-A7CE-6E68146BB85E}">
      <dgm:prSet/>
      <dgm:spPr/>
      <dgm:t>
        <a:bodyPr/>
        <a:lstStyle/>
        <a:p>
          <a:endParaRPr lang="lv-LV"/>
        </a:p>
      </dgm:t>
    </dgm:pt>
    <dgm:pt modelId="{6CEB2306-4126-46AD-8841-4B7800EF4F2D}" type="sibTrans" cxnId="{C4EA3BC3-6188-4275-A7CE-6E68146BB85E}">
      <dgm:prSet/>
      <dgm:spPr/>
      <dgm:t>
        <a:bodyPr/>
        <a:lstStyle/>
        <a:p>
          <a:endParaRPr lang="lv-LV"/>
        </a:p>
      </dgm:t>
    </dgm:pt>
    <dgm:pt modelId="{C67F0A28-F5B5-47DB-B2B2-6F0E3C9C46B3}">
      <dgm:prSet phldrT="[Teksts]"/>
      <dgm:spPr/>
      <dgm:t>
        <a:bodyPr/>
        <a:lstStyle/>
        <a:p>
          <a:r>
            <a:rPr lang="lv-LV" dirty="0"/>
            <a:t> </a:t>
          </a:r>
        </a:p>
      </dgm:t>
    </dgm:pt>
    <dgm:pt modelId="{12641C34-6F9E-4F58-ABDB-5C0E47489335}" type="parTrans" cxnId="{1CFD553E-DC6A-451C-B8AD-8912A65F246F}">
      <dgm:prSet/>
      <dgm:spPr/>
      <dgm:t>
        <a:bodyPr/>
        <a:lstStyle/>
        <a:p>
          <a:endParaRPr lang="lv-LV"/>
        </a:p>
      </dgm:t>
    </dgm:pt>
    <dgm:pt modelId="{DF3BB91F-DF39-451A-B680-B2932A513FE2}" type="sibTrans" cxnId="{1CFD553E-DC6A-451C-B8AD-8912A65F246F}">
      <dgm:prSet/>
      <dgm:spPr/>
      <dgm:t>
        <a:bodyPr/>
        <a:lstStyle/>
        <a:p>
          <a:endParaRPr lang="lv-LV"/>
        </a:p>
      </dgm:t>
    </dgm:pt>
    <dgm:pt modelId="{FCDF2747-E848-47E6-962B-EC8663B85898}">
      <dgm:prSet phldrT="[Teksts]" custT="1"/>
      <dgm:spPr/>
      <dgm:t>
        <a:bodyPr/>
        <a:lstStyle/>
        <a:p>
          <a:pPr algn="ctr">
            <a:buNone/>
          </a:pPr>
          <a:r>
            <a:rPr lang="lv-LV" sz="1500" b="1" dirty="0"/>
            <a:t>3.1.6. </a:t>
          </a:r>
        </a:p>
      </dgm:t>
    </dgm:pt>
    <dgm:pt modelId="{4F1556EA-DC42-42D5-8858-7E2148BA03CA}" type="parTrans" cxnId="{4003BE94-5830-4286-A148-9928E5E6D857}">
      <dgm:prSet/>
      <dgm:spPr/>
      <dgm:t>
        <a:bodyPr/>
        <a:lstStyle/>
        <a:p>
          <a:endParaRPr lang="lv-LV"/>
        </a:p>
      </dgm:t>
    </dgm:pt>
    <dgm:pt modelId="{41F0E122-DC10-45EE-BBB9-B5F3B1BD3026}" type="sibTrans" cxnId="{4003BE94-5830-4286-A148-9928E5E6D857}">
      <dgm:prSet/>
      <dgm:spPr/>
      <dgm:t>
        <a:bodyPr/>
        <a:lstStyle/>
        <a:p>
          <a:endParaRPr lang="lv-LV"/>
        </a:p>
      </dgm:t>
    </dgm:pt>
    <dgm:pt modelId="{215B8895-F0E4-41D2-9DDF-9AEFC2154488}">
      <dgm:prSet custT="1"/>
      <dgm:spPr/>
      <dgm:t>
        <a:bodyPr/>
        <a:lstStyle/>
        <a:p>
          <a:pPr algn="ctr">
            <a:lnSpc>
              <a:spcPct val="90000"/>
            </a:lnSpc>
            <a:spcAft>
              <a:spcPct val="15000"/>
            </a:spcAft>
            <a:buNone/>
          </a:pPr>
          <a:endParaRPr lang="lv-LV" sz="1500" b="1" dirty="0"/>
        </a:p>
      </dgm:t>
    </dgm:pt>
    <dgm:pt modelId="{F18FA2B9-24A3-4FE6-84C2-B0FEA00A01E8}" type="parTrans" cxnId="{71EA64B3-3C1D-4BA6-A0C9-49BA0A3FA8F7}">
      <dgm:prSet/>
      <dgm:spPr/>
      <dgm:t>
        <a:bodyPr/>
        <a:lstStyle/>
        <a:p>
          <a:endParaRPr lang="lv-LV"/>
        </a:p>
      </dgm:t>
    </dgm:pt>
    <dgm:pt modelId="{DBC13460-9D0B-46DB-9606-96188B462F33}" type="sibTrans" cxnId="{71EA64B3-3C1D-4BA6-A0C9-49BA0A3FA8F7}">
      <dgm:prSet/>
      <dgm:spPr/>
      <dgm:t>
        <a:bodyPr/>
        <a:lstStyle/>
        <a:p>
          <a:endParaRPr lang="lv-LV"/>
        </a:p>
      </dgm:t>
    </dgm:pt>
    <dgm:pt modelId="{5C3AD8F8-5932-4A78-8C10-6FADE816ADAD}">
      <dgm:prSet custT="1"/>
      <dgm:spPr/>
      <dgm:t>
        <a:bodyPr/>
        <a:lstStyle/>
        <a:p>
          <a:pPr algn="ctr">
            <a:buNone/>
          </a:pPr>
          <a:endParaRPr lang="lv-LV" sz="1500" b="0" dirty="0"/>
        </a:p>
      </dgm:t>
    </dgm:pt>
    <dgm:pt modelId="{89C71965-4324-40F9-9099-FE4A461D9933}" type="parTrans" cxnId="{3BEB46BD-B283-45DA-9993-EAD86D9D38C9}">
      <dgm:prSet/>
      <dgm:spPr/>
      <dgm:t>
        <a:bodyPr/>
        <a:lstStyle/>
        <a:p>
          <a:endParaRPr lang="lv-LV"/>
        </a:p>
      </dgm:t>
    </dgm:pt>
    <dgm:pt modelId="{319A56D3-D7AE-449C-8F45-B1675B53BB50}" type="sibTrans" cxnId="{3BEB46BD-B283-45DA-9993-EAD86D9D38C9}">
      <dgm:prSet/>
      <dgm:spPr/>
      <dgm:t>
        <a:bodyPr/>
        <a:lstStyle/>
        <a:p>
          <a:endParaRPr lang="lv-LV"/>
        </a:p>
      </dgm:t>
    </dgm:pt>
    <dgm:pt modelId="{21FA83E0-1E6E-4F67-B6AF-D22E6C7220A2}">
      <dgm:prSet custT="1"/>
      <dgm:spPr/>
      <dgm:t>
        <a:bodyPr/>
        <a:lstStyle/>
        <a:p>
          <a:pPr marL="114300" algn="ctr">
            <a:buNone/>
          </a:pPr>
          <a:endParaRPr lang="lv-LV" sz="1500" b="1" dirty="0"/>
        </a:p>
      </dgm:t>
    </dgm:pt>
    <dgm:pt modelId="{9B13DC13-E192-4444-867F-19670FA37F32}" type="parTrans" cxnId="{76C93E76-5D35-4EAF-A260-65A4AC50C524}">
      <dgm:prSet/>
      <dgm:spPr/>
      <dgm:t>
        <a:bodyPr/>
        <a:lstStyle/>
        <a:p>
          <a:endParaRPr lang="lv-LV"/>
        </a:p>
      </dgm:t>
    </dgm:pt>
    <dgm:pt modelId="{4060BD6C-E323-41B4-9D45-43340D7D95D5}" type="sibTrans" cxnId="{76C93E76-5D35-4EAF-A260-65A4AC50C524}">
      <dgm:prSet/>
      <dgm:spPr/>
      <dgm:t>
        <a:bodyPr/>
        <a:lstStyle/>
        <a:p>
          <a:endParaRPr lang="lv-LV"/>
        </a:p>
      </dgm:t>
    </dgm:pt>
    <dgm:pt modelId="{61BD6B6D-EEE2-4993-8984-FDDB17A71902}">
      <dgm:prSet custT="1"/>
      <dgm:spPr/>
      <dgm:t>
        <a:bodyPr/>
        <a:lstStyle/>
        <a:p>
          <a:pPr algn="ctr">
            <a:lnSpc>
              <a:spcPct val="90000"/>
            </a:lnSpc>
            <a:spcAft>
              <a:spcPct val="15000"/>
            </a:spcAft>
            <a:buNone/>
          </a:pPr>
          <a:endParaRPr lang="lv-LV" sz="1500" b="0" dirty="0"/>
        </a:p>
      </dgm:t>
    </dgm:pt>
    <dgm:pt modelId="{08ACD0EF-8BCC-4D9E-8937-6A18ACD298E3}" type="parTrans" cxnId="{A4704DAC-5C59-4968-8155-849A3479055F}">
      <dgm:prSet/>
      <dgm:spPr/>
      <dgm:t>
        <a:bodyPr/>
        <a:lstStyle/>
        <a:p>
          <a:endParaRPr lang="lv-LV"/>
        </a:p>
      </dgm:t>
    </dgm:pt>
    <dgm:pt modelId="{CFD4971E-70AE-4C62-B60B-7BB38DFD9DED}" type="sibTrans" cxnId="{A4704DAC-5C59-4968-8155-849A3479055F}">
      <dgm:prSet/>
      <dgm:spPr/>
      <dgm:t>
        <a:bodyPr/>
        <a:lstStyle/>
        <a:p>
          <a:endParaRPr lang="lv-LV"/>
        </a:p>
      </dgm:t>
    </dgm:pt>
    <dgm:pt modelId="{C7769C4D-4FEC-41D6-8012-C4F0546B1FD8}">
      <dgm:prSet custT="1"/>
      <dgm:spPr/>
      <dgm:t>
        <a:bodyPr/>
        <a:lstStyle/>
        <a:p>
          <a:pPr algn="ctr">
            <a:buNone/>
          </a:pPr>
          <a:endParaRPr lang="lv-LV" sz="1500" b="1" dirty="0"/>
        </a:p>
      </dgm:t>
    </dgm:pt>
    <dgm:pt modelId="{07D6F170-0BD3-44B0-A2D9-5D436DEBA15B}" type="parTrans" cxnId="{05C5F49B-D242-4910-AAF5-D78A3F6B9A32}">
      <dgm:prSet/>
      <dgm:spPr/>
      <dgm:t>
        <a:bodyPr/>
        <a:lstStyle/>
        <a:p>
          <a:endParaRPr lang="lv-LV"/>
        </a:p>
      </dgm:t>
    </dgm:pt>
    <dgm:pt modelId="{6D61495D-95B6-491A-8199-D9D18FB1FD00}" type="sibTrans" cxnId="{05C5F49B-D242-4910-AAF5-D78A3F6B9A32}">
      <dgm:prSet/>
      <dgm:spPr/>
      <dgm:t>
        <a:bodyPr/>
        <a:lstStyle/>
        <a:p>
          <a:endParaRPr lang="lv-LV"/>
        </a:p>
      </dgm:t>
    </dgm:pt>
    <dgm:pt modelId="{02D6B4C8-5009-4935-AAD5-F9A4E94C2578}">
      <dgm:prSet custT="1"/>
      <dgm:spPr/>
      <dgm:t>
        <a:bodyPr/>
        <a:lstStyle/>
        <a:p>
          <a:pPr marL="114300" algn="ctr">
            <a:buNone/>
          </a:pPr>
          <a:endParaRPr lang="lv-LV" sz="1500" b="1" dirty="0"/>
        </a:p>
      </dgm:t>
    </dgm:pt>
    <dgm:pt modelId="{9796F6A7-496D-4029-B464-A76C90F47FBB}" type="parTrans" cxnId="{66BCC3B2-943D-4534-9479-EE662E449989}">
      <dgm:prSet/>
      <dgm:spPr/>
      <dgm:t>
        <a:bodyPr/>
        <a:lstStyle/>
        <a:p>
          <a:endParaRPr lang="lv-LV"/>
        </a:p>
      </dgm:t>
    </dgm:pt>
    <dgm:pt modelId="{D900E1EB-73FC-4984-B9F1-E2F59E88472E}" type="sibTrans" cxnId="{66BCC3B2-943D-4534-9479-EE662E449989}">
      <dgm:prSet/>
      <dgm:spPr/>
      <dgm:t>
        <a:bodyPr/>
        <a:lstStyle/>
        <a:p>
          <a:endParaRPr lang="lv-LV"/>
        </a:p>
      </dgm:t>
    </dgm:pt>
    <dgm:pt modelId="{C401F15B-E4B9-47A0-9C5C-085521F95C65}">
      <dgm:prSet custT="1"/>
      <dgm:spPr/>
      <dgm:t>
        <a:bodyPr/>
        <a:lstStyle/>
        <a:p>
          <a:pPr algn="ctr">
            <a:lnSpc>
              <a:spcPct val="90000"/>
            </a:lnSpc>
            <a:spcAft>
              <a:spcPct val="15000"/>
            </a:spcAft>
            <a:buNone/>
          </a:pPr>
          <a:endParaRPr lang="lv-LV" sz="1500" b="0" dirty="0"/>
        </a:p>
      </dgm:t>
    </dgm:pt>
    <dgm:pt modelId="{0AEB4EFB-19AE-413C-80F5-D3CAB0E02591}" type="parTrans" cxnId="{E5CE144D-7C9B-4886-9094-958F7F235452}">
      <dgm:prSet/>
      <dgm:spPr/>
      <dgm:t>
        <a:bodyPr/>
        <a:lstStyle/>
        <a:p>
          <a:endParaRPr lang="lv-LV"/>
        </a:p>
      </dgm:t>
    </dgm:pt>
    <dgm:pt modelId="{F5296BC1-49C3-4601-AD3F-77007BB3BA56}" type="sibTrans" cxnId="{E5CE144D-7C9B-4886-9094-958F7F235452}">
      <dgm:prSet/>
      <dgm:spPr/>
      <dgm:t>
        <a:bodyPr/>
        <a:lstStyle/>
        <a:p>
          <a:endParaRPr lang="lv-LV"/>
        </a:p>
      </dgm:t>
    </dgm:pt>
    <dgm:pt modelId="{4E3E94C2-D182-466B-8D5C-0F36BD522887}">
      <dgm:prSet custT="1"/>
      <dgm:spPr/>
      <dgm:t>
        <a:bodyPr/>
        <a:lstStyle/>
        <a:p>
          <a:pPr algn="ctr">
            <a:buNone/>
          </a:pPr>
          <a:endParaRPr lang="lv-LV" sz="1500" b="1" dirty="0"/>
        </a:p>
      </dgm:t>
    </dgm:pt>
    <dgm:pt modelId="{E790C572-6266-4825-9506-C6C04B099311}" type="parTrans" cxnId="{AC281EEE-80D8-4B58-B341-6BC0F2A18BB8}">
      <dgm:prSet/>
      <dgm:spPr/>
      <dgm:t>
        <a:bodyPr/>
        <a:lstStyle/>
        <a:p>
          <a:endParaRPr lang="lv-LV"/>
        </a:p>
      </dgm:t>
    </dgm:pt>
    <dgm:pt modelId="{7E6A14C9-169C-4AE6-AE63-A1A989CEBF73}" type="sibTrans" cxnId="{AC281EEE-80D8-4B58-B341-6BC0F2A18BB8}">
      <dgm:prSet/>
      <dgm:spPr/>
      <dgm:t>
        <a:bodyPr/>
        <a:lstStyle/>
        <a:p>
          <a:endParaRPr lang="lv-LV"/>
        </a:p>
      </dgm:t>
    </dgm:pt>
    <dgm:pt modelId="{A573C7D3-187B-4C18-951D-6C4357440DBD}">
      <dgm:prSet custT="1"/>
      <dgm:spPr/>
      <dgm:t>
        <a:bodyPr/>
        <a:lstStyle/>
        <a:p>
          <a:pPr marL="114300" algn="ctr">
            <a:buNone/>
          </a:pPr>
          <a:r>
            <a:rPr lang="lv-LV" sz="1800" b="0" dirty="0"/>
            <a:t>Pieteicēja plānotajam pedagoģiskajam personālam ir atbilstošas kvalifikācijas </a:t>
          </a:r>
          <a:r>
            <a:rPr lang="lv-LV" sz="1800" b="0" u="sng" dirty="0"/>
            <a:t>augstākā izglītība</a:t>
          </a:r>
          <a:r>
            <a:rPr lang="lv-LV" sz="1800" b="0" dirty="0"/>
            <a:t> vai cita veida kvalifikācija, kas saistīta ar baltu filoloģiju, humanitārām zinībām,  svešvalodu mācīšanas metodikas un </a:t>
          </a:r>
          <a:r>
            <a:rPr lang="lv-LV" sz="1800" b="0" u="sng" dirty="0"/>
            <a:t>valodas struktūras zināšanu apguvi.</a:t>
          </a:r>
        </a:p>
      </dgm:t>
    </dgm:pt>
    <dgm:pt modelId="{C8BC97E5-6E31-4A63-AB1E-EB95F96E2E7E}" type="parTrans" cxnId="{A25F8A70-0067-4575-B14F-BFA9271894B4}">
      <dgm:prSet/>
      <dgm:spPr/>
      <dgm:t>
        <a:bodyPr/>
        <a:lstStyle/>
        <a:p>
          <a:endParaRPr lang="lv-LV"/>
        </a:p>
      </dgm:t>
    </dgm:pt>
    <dgm:pt modelId="{34B94596-ABF2-4EE4-B86C-C6924E82887C}" type="sibTrans" cxnId="{A25F8A70-0067-4575-B14F-BFA9271894B4}">
      <dgm:prSet/>
      <dgm:spPr/>
      <dgm:t>
        <a:bodyPr/>
        <a:lstStyle/>
        <a:p>
          <a:endParaRPr lang="lv-LV"/>
        </a:p>
      </dgm:t>
    </dgm:pt>
    <dgm:pt modelId="{8DEECED3-7A60-4B3D-A729-040FD23BE459}">
      <dgm:prSet custT="1"/>
      <dgm:spPr/>
      <dgm:t>
        <a:bodyPr/>
        <a:lstStyle/>
        <a:p>
          <a:pPr marL="114300" algn="ctr">
            <a:buNone/>
          </a:pPr>
          <a:endParaRPr lang="lv-LV" sz="1500" b="1" dirty="0"/>
        </a:p>
      </dgm:t>
    </dgm:pt>
    <dgm:pt modelId="{8A1FAD47-77A4-456A-AD7A-0A3A6F213C4F}" type="parTrans" cxnId="{A57A38BB-B17D-4252-AC41-6F7319F079C4}">
      <dgm:prSet/>
      <dgm:spPr/>
      <dgm:t>
        <a:bodyPr/>
        <a:lstStyle/>
        <a:p>
          <a:endParaRPr lang="lv-LV"/>
        </a:p>
      </dgm:t>
    </dgm:pt>
    <dgm:pt modelId="{618AAE74-BA1C-42E3-BC15-041F4CF47E94}" type="sibTrans" cxnId="{A57A38BB-B17D-4252-AC41-6F7319F079C4}">
      <dgm:prSet/>
      <dgm:spPr/>
      <dgm:t>
        <a:bodyPr/>
        <a:lstStyle/>
        <a:p>
          <a:endParaRPr lang="lv-LV"/>
        </a:p>
      </dgm:t>
    </dgm:pt>
    <dgm:pt modelId="{D0313C33-B5C1-4D0B-B4DF-E00FECD4BB81}">
      <dgm:prSet custT="1"/>
      <dgm:spPr/>
      <dgm:t>
        <a:bodyPr/>
        <a:lstStyle/>
        <a:p>
          <a:pPr algn="ctr">
            <a:lnSpc>
              <a:spcPct val="90000"/>
            </a:lnSpc>
            <a:spcAft>
              <a:spcPct val="15000"/>
            </a:spcAft>
            <a:buNone/>
          </a:pPr>
          <a:endParaRPr lang="lv-LV" sz="1500" b="1" dirty="0"/>
        </a:p>
      </dgm:t>
    </dgm:pt>
    <dgm:pt modelId="{E472C08E-ABC8-4953-8EAB-81B33D368C49}" type="parTrans" cxnId="{A2F768AC-A4B1-4333-B153-B3A00EB9E434}">
      <dgm:prSet/>
      <dgm:spPr/>
      <dgm:t>
        <a:bodyPr/>
        <a:lstStyle/>
        <a:p>
          <a:endParaRPr lang="lv-LV"/>
        </a:p>
      </dgm:t>
    </dgm:pt>
    <dgm:pt modelId="{D61B45E2-A3A2-4282-92F3-473712BBD9DA}" type="sibTrans" cxnId="{A2F768AC-A4B1-4333-B153-B3A00EB9E434}">
      <dgm:prSet/>
      <dgm:spPr/>
      <dgm:t>
        <a:bodyPr/>
        <a:lstStyle/>
        <a:p>
          <a:endParaRPr lang="lv-LV"/>
        </a:p>
      </dgm:t>
    </dgm:pt>
    <dgm:pt modelId="{55F0A4AE-C088-44AC-8536-3B40A5CB6C09}">
      <dgm:prSet custT="1"/>
      <dgm:spPr/>
      <dgm:t>
        <a:bodyPr/>
        <a:lstStyle/>
        <a:p>
          <a:pPr algn="ctr">
            <a:lnSpc>
              <a:spcPct val="100000"/>
            </a:lnSpc>
            <a:spcAft>
              <a:spcPts val="600"/>
            </a:spcAft>
            <a:buNone/>
          </a:pPr>
          <a:r>
            <a:rPr lang="lv-LV" sz="1800" b="0" u="none" dirty="0"/>
            <a:t>Pieteicēja plānotajam pedagoģiskajam personālam iepriekšējo 5 gadu laikā (2017., 2018., 2019., 2020., 2021.gads, kā arī tiks ņemts vērā 2022.gads līdz pieteikuma iesniegšanas dienai) ir vismaz 1 gada pieredze latviešu valodas mācīšanā.</a:t>
          </a:r>
        </a:p>
      </dgm:t>
    </dgm:pt>
    <dgm:pt modelId="{6221819E-9193-4E09-8F7F-47696A1B50C6}" type="parTrans" cxnId="{1FF21BA5-6227-4CC9-8D6D-009C5F954A49}">
      <dgm:prSet/>
      <dgm:spPr/>
      <dgm:t>
        <a:bodyPr/>
        <a:lstStyle/>
        <a:p>
          <a:endParaRPr lang="lv-LV"/>
        </a:p>
      </dgm:t>
    </dgm:pt>
    <dgm:pt modelId="{452B4C7A-1297-444B-B3EA-1E60F2C8D814}" type="sibTrans" cxnId="{1FF21BA5-6227-4CC9-8D6D-009C5F954A49}">
      <dgm:prSet/>
      <dgm:spPr/>
      <dgm:t>
        <a:bodyPr/>
        <a:lstStyle/>
        <a:p>
          <a:endParaRPr lang="lv-LV"/>
        </a:p>
      </dgm:t>
    </dgm:pt>
    <dgm:pt modelId="{0220C2E0-7E96-402C-8ECB-7C54772B07C8}">
      <dgm:prSet custT="1"/>
      <dgm:spPr/>
      <dgm:t>
        <a:bodyPr/>
        <a:lstStyle/>
        <a:p>
          <a:pPr algn="ctr">
            <a:lnSpc>
              <a:spcPct val="90000"/>
            </a:lnSpc>
            <a:spcAft>
              <a:spcPct val="15000"/>
            </a:spcAft>
            <a:buNone/>
          </a:pPr>
          <a:endParaRPr lang="lv-LV" sz="1500" b="0" dirty="0"/>
        </a:p>
      </dgm:t>
    </dgm:pt>
    <dgm:pt modelId="{E51C8E31-7628-4505-92D7-14FD50472558}" type="parTrans" cxnId="{6C74667F-1DDF-485F-9D5A-736B1EC99CBE}">
      <dgm:prSet/>
      <dgm:spPr/>
      <dgm:t>
        <a:bodyPr/>
        <a:lstStyle/>
        <a:p>
          <a:endParaRPr lang="lv-LV"/>
        </a:p>
      </dgm:t>
    </dgm:pt>
    <dgm:pt modelId="{465F84DA-A780-43BC-B5DF-DD156C4D9EE6}" type="sibTrans" cxnId="{6C74667F-1DDF-485F-9D5A-736B1EC99CBE}">
      <dgm:prSet/>
      <dgm:spPr/>
      <dgm:t>
        <a:bodyPr/>
        <a:lstStyle/>
        <a:p>
          <a:endParaRPr lang="lv-LV"/>
        </a:p>
      </dgm:t>
    </dgm:pt>
    <dgm:pt modelId="{5A815E23-3161-4701-802C-90D1788E8F1D}">
      <dgm:prSet custT="1"/>
      <dgm:spPr/>
      <dgm:t>
        <a:bodyPr/>
        <a:lstStyle/>
        <a:p>
          <a:pPr algn="ctr">
            <a:buNone/>
          </a:pPr>
          <a:endParaRPr lang="lv-LV" sz="1500" b="1" dirty="0"/>
        </a:p>
      </dgm:t>
    </dgm:pt>
    <dgm:pt modelId="{F0313879-6B9C-42D5-8225-09DEFB73CBF5}" type="parTrans" cxnId="{40AE87B6-3173-457C-B4E1-DC79153CC4B6}">
      <dgm:prSet/>
      <dgm:spPr/>
      <dgm:t>
        <a:bodyPr/>
        <a:lstStyle/>
        <a:p>
          <a:endParaRPr lang="lv-LV"/>
        </a:p>
      </dgm:t>
    </dgm:pt>
    <dgm:pt modelId="{F1CCD41E-2A8B-4029-A0E1-AD740A2CDA6E}" type="sibTrans" cxnId="{40AE87B6-3173-457C-B4E1-DC79153CC4B6}">
      <dgm:prSet/>
      <dgm:spPr/>
      <dgm:t>
        <a:bodyPr/>
        <a:lstStyle/>
        <a:p>
          <a:endParaRPr lang="lv-LV"/>
        </a:p>
      </dgm:t>
    </dgm:pt>
    <dgm:pt modelId="{6273A815-9A96-4F98-878E-A5E9E3FE1169}">
      <dgm:prSet custT="1"/>
      <dgm:spPr/>
      <dgm:t>
        <a:bodyPr/>
        <a:lstStyle/>
        <a:p>
          <a:pPr algn="ctr">
            <a:buNone/>
          </a:pPr>
          <a:r>
            <a:rPr lang="lv-LV" sz="1500" b="0" dirty="0"/>
            <a:t>Pieteikuma iesniedzējs neatbilst nevienam no Publisko iepirkumu likuma 42.panta pirmajā daļā minētajiem kandidātu un pretendentu izslēgšanas gadījumiem.</a:t>
          </a:r>
          <a:endParaRPr lang="lv-LV" sz="1500" b="1" dirty="0"/>
        </a:p>
      </dgm:t>
    </dgm:pt>
    <dgm:pt modelId="{EF86B3D7-1DA5-4785-A42E-8CA1AB6FC918}" type="parTrans" cxnId="{67D586E5-587E-4896-9A27-E358B45A4933}">
      <dgm:prSet/>
      <dgm:spPr/>
      <dgm:t>
        <a:bodyPr/>
        <a:lstStyle/>
        <a:p>
          <a:endParaRPr lang="lv-LV"/>
        </a:p>
      </dgm:t>
    </dgm:pt>
    <dgm:pt modelId="{B895B479-FCDF-4F23-8422-726D664A33DA}" type="sibTrans" cxnId="{67D586E5-587E-4896-9A27-E358B45A4933}">
      <dgm:prSet/>
      <dgm:spPr/>
      <dgm:t>
        <a:bodyPr/>
        <a:lstStyle/>
        <a:p>
          <a:endParaRPr lang="lv-LV"/>
        </a:p>
      </dgm:t>
    </dgm:pt>
    <dgm:pt modelId="{CA829F73-EE5F-42AE-B17A-D45FDD20A4E2}">
      <dgm:prSet custT="1"/>
      <dgm:spPr/>
      <dgm:t>
        <a:bodyPr/>
        <a:lstStyle/>
        <a:p>
          <a:pPr algn="ctr">
            <a:buNone/>
          </a:pPr>
          <a:endParaRPr lang="lv-LV" sz="1500" b="1" dirty="0"/>
        </a:p>
      </dgm:t>
    </dgm:pt>
    <dgm:pt modelId="{B1C4BD98-A81E-40E0-B7D7-63B00958271B}" type="parTrans" cxnId="{54519567-F66A-4FCC-9396-DBD70ECE8741}">
      <dgm:prSet/>
      <dgm:spPr/>
      <dgm:t>
        <a:bodyPr/>
        <a:lstStyle/>
        <a:p>
          <a:endParaRPr lang="lv-LV"/>
        </a:p>
      </dgm:t>
    </dgm:pt>
    <dgm:pt modelId="{31C04318-A6FE-410E-8D5A-F75DB5382CD1}" type="sibTrans" cxnId="{54519567-F66A-4FCC-9396-DBD70ECE8741}">
      <dgm:prSet/>
      <dgm:spPr/>
      <dgm:t>
        <a:bodyPr/>
        <a:lstStyle/>
        <a:p>
          <a:endParaRPr lang="lv-LV"/>
        </a:p>
      </dgm:t>
    </dgm:pt>
    <dgm:pt modelId="{94C689D8-7F87-427A-900A-73EF4703B23B}">
      <dgm:prSet custT="1"/>
      <dgm:spPr/>
      <dgm:t>
        <a:bodyPr/>
        <a:lstStyle/>
        <a:p>
          <a:pPr marL="114300" algn="ctr">
            <a:buNone/>
          </a:pPr>
          <a:endParaRPr lang="lv-LV" sz="1500" b="1" dirty="0"/>
        </a:p>
      </dgm:t>
    </dgm:pt>
    <dgm:pt modelId="{2A1BE164-EA8E-406E-B2E7-4EA327220304}" type="parTrans" cxnId="{B55770CE-F427-44E7-918C-19F9B4E55FD2}">
      <dgm:prSet/>
      <dgm:spPr/>
      <dgm:t>
        <a:bodyPr/>
        <a:lstStyle/>
        <a:p>
          <a:endParaRPr lang="lv-LV"/>
        </a:p>
      </dgm:t>
    </dgm:pt>
    <dgm:pt modelId="{37933668-EE0A-4163-9BB1-C82977AC18DE}" type="sibTrans" cxnId="{B55770CE-F427-44E7-918C-19F9B4E55FD2}">
      <dgm:prSet/>
      <dgm:spPr/>
      <dgm:t>
        <a:bodyPr/>
        <a:lstStyle/>
        <a:p>
          <a:endParaRPr lang="lv-LV"/>
        </a:p>
      </dgm:t>
    </dgm:pt>
    <dgm:pt modelId="{5EBD580D-98CD-43A1-8140-8AABC6DBF28B}" type="pres">
      <dgm:prSet presAssocID="{0B035EFF-25DC-45A9-B6D6-1B3C333F9ECD}" presName="linearFlow" presStyleCnt="0">
        <dgm:presLayoutVars>
          <dgm:dir/>
          <dgm:animLvl val="lvl"/>
          <dgm:resizeHandles/>
        </dgm:presLayoutVars>
      </dgm:prSet>
      <dgm:spPr/>
    </dgm:pt>
    <dgm:pt modelId="{8B9F5BA0-DA66-4CE6-8DDF-031A7E506E88}" type="pres">
      <dgm:prSet presAssocID="{A0B19F9A-DDDD-4F3D-B46B-BDC6BB941AB5}" presName="compositeNode" presStyleCnt="0">
        <dgm:presLayoutVars>
          <dgm:bulletEnabled val="1"/>
        </dgm:presLayoutVars>
      </dgm:prSet>
      <dgm:spPr/>
    </dgm:pt>
    <dgm:pt modelId="{A5473B64-FF97-4C18-973E-CEF869655027}" type="pres">
      <dgm:prSet presAssocID="{A0B19F9A-DDDD-4F3D-B46B-BDC6BB941AB5}"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E5AE0477-CC66-471E-9131-872D5A86E661}" type="pres">
      <dgm:prSet presAssocID="{A0B19F9A-DDDD-4F3D-B46B-BDC6BB941AB5}" presName="childNode" presStyleLbl="node1" presStyleIdx="0" presStyleCnt="3" custScaleX="270725" custScaleY="112683" custLinFactNeighborX="5030" custLinFactNeighborY="6466">
        <dgm:presLayoutVars>
          <dgm:bulletEnabled val="1"/>
        </dgm:presLayoutVars>
      </dgm:prSet>
      <dgm:spPr/>
    </dgm:pt>
    <dgm:pt modelId="{DC5CF198-E08A-46BE-8683-2BE0275B7BEF}" type="pres">
      <dgm:prSet presAssocID="{A0B19F9A-DDDD-4F3D-B46B-BDC6BB941AB5}" presName="parentNode" presStyleLbl="revTx" presStyleIdx="0" presStyleCnt="3">
        <dgm:presLayoutVars>
          <dgm:chMax val="0"/>
          <dgm:bulletEnabled val="1"/>
        </dgm:presLayoutVars>
      </dgm:prSet>
      <dgm:spPr/>
    </dgm:pt>
    <dgm:pt modelId="{BBCCE11F-EC9E-499A-8745-40DABF1A405F}" type="pres">
      <dgm:prSet presAssocID="{549DEB44-A4AF-4192-B1A8-E08CEC923E2E}" presName="sibTrans" presStyleCnt="0"/>
      <dgm:spPr/>
    </dgm:pt>
    <dgm:pt modelId="{71810910-0036-4138-90FD-C5E45CC90A1E}" type="pres">
      <dgm:prSet presAssocID="{F896DAE0-9ACB-4E3F-BA19-63EF4E6C44E0}" presName="compositeNode" presStyleCnt="0">
        <dgm:presLayoutVars>
          <dgm:bulletEnabled val="1"/>
        </dgm:presLayoutVars>
      </dgm:prSet>
      <dgm:spPr/>
    </dgm:pt>
    <dgm:pt modelId="{D868974A-D267-434F-8517-49530806FCD4}" type="pres">
      <dgm:prSet presAssocID="{F896DAE0-9ACB-4E3F-BA19-63EF4E6C44E0}" presName="image"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16FA2135-9BCB-4C18-8D44-642A19433D03}" type="pres">
      <dgm:prSet presAssocID="{F896DAE0-9ACB-4E3F-BA19-63EF4E6C44E0}" presName="childNode" presStyleLbl="node1" presStyleIdx="1" presStyleCnt="3" custScaleX="271507" custScaleY="112683" custLinFactNeighborX="5030" custLinFactNeighborY="7371">
        <dgm:presLayoutVars>
          <dgm:bulletEnabled val="1"/>
        </dgm:presLayoutVars>
      </dgm:prSet>
      <dgm:spPr/>
    </dgm:pt>
    <dgm:pt modelId="{ACED15AF-02A6-4948-A35C-BFBA7F7D8F33}" type="pres">
      <dgm:prSet presAssocID="{F896DAE0-9ACB-4E3F-BA19-63EF4E6C44E0}" presName="parentNode" presStyleLbl="revTx" presStyleIdx="1" presStyleCnt="3">
        <dgm:presLayoutVars>
          <dgm:chMax val="0"/>
          <dgm:bulletEnabled val="1"/>
        </dgm:presLayoutVars>
      </dgm:prSet>
      <dgm:spPr/>
    </dgm:pt>
    <dgm:pt modelId="{FAE4B0E3-0896-4E3D-A5E2-D9AA6473699D}" type="pres">
      <dgm:prSet presAssocID="{46397F09-BA3A-478F-BB92-E31C40FEED2D}" presName="sibTrans" presStyleCnt="0"/>
      <dgm:spPr/>
    </dgm:pt>
    <dgm:pt modelId="{783338AF-FC81-4FE7-9753-A54105494AAD}" type="pres">
      <dgm:prSet presAssocID="{C67F0A28-F5B5-47DB-B2B2-6F0E3C9C46B3}" presName="compositeNode" presStyleCnt="0">
        <dgm:presLayoutVars>
          <dgm:bulletEnabled val="1"/>
        </dgm:presLayoutVars>
      </dgm:prSet>
      <dgm:spPr/>
    </dgm:pt>
    <dgm:pt modelId="{F5D9533E-BDA1-41CF-83C9-A2BEBF994985}" type="pres">
      <dgm:prSet presAssocID="{C67F0A28-F5B5-47DB-B2B2-6F0E3C9C46B3}" presName="image"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FD0D190F-6EE1-4175-AF09-F45FD702FF5C}" type="pres">
      <dgm:prSet presAssocID="{C67F0A28-F5B5-47DB-B2B2-6F0E3C9C46B3}" presName="childNode" presStyleLbl="node1" presStyleIdx="2" presStyleCnt="3" custScaleX="248130" custScaleY="112683" custLinFactNeighborX="5030" custLinFactNeighborY="7371">
        <dgm:presLayoutVars>
          <dgm:bulletEnabled val="1"/>
        </dgm:presLayoutVars>
      </dgm:prSet>
      <dgm:spPr/>
    </dgm:pt>
    <dgm:pt modelId="{DB011482-0B6A-4BC9-B68E-A014D6C19B6F}" type="pres">
      <dgm:prSet presAssocID="{C67F0A28-F5B5-47DB-B2B2-6F0E3C9C46B3}" presName="parentNode" presStyleLbl="revTx" presStyleIdx="2" presStyleCnt="3">
        <dgm:presLayoutVars>
          <dgm:chMax val="0"/>
          <dgm:bulletEnabled val="1"/>
        </dgm:presLayoutVars>
      </dgm:prSet>
      <dgm:spPr/>
    </dgm:pt>
  </dgm:ptLst>
  <dgm:cxnLst>
    <dgm:cxn modelId="{27D89F08-3591-4921-86EB-117FA6320C81}" type="presOf" srcId="{8DEECED3-7A60-4B3D-A729-040FD23BE459}" destId="{E5AE0477-CC66-471E-9131-872D5A86E661}" srcOrd="0" destOrd="3" presId="urn:microsoft.com/office/officeart/2005/8/layout/hList2"/>
    <dgm:cxn modelId="{2B7B010A-0E61-4BA9-8A82-900557788742}" type="presOf" srcId="{21FA83E0-1E6E-4F67-B6AF-D22E6C7220A2}" destId="{E5AE0477-CC66-471E-9131-872D5A86E661}" srcOrd="0" destOrd="5" presId="urn:microsoft.com/office/officeart/2005/8/layout/hList2"/>
    <dgm:cxn modelId="{29E8E411-8E1B-459A-A542-1DEB5F7D85EA}" type="presOf" srcId="{A573C7D3-187B-4C18-951D-6C4357440DBD}" destId="{E5AE0477-CC66-471E-9131-872D5A86E661}" srcOrd="0" destOrd="2" presId="urn:microsoft.com/office/officeart/2005/8/layout/hList2"/>
    <dgm:cxn modelId="{0E949813-F4D7-44F3-8110-A25F2780A6E1}" type="presOf" srcId="{CA829F73-EE5F-42AE-B17A-D45FDD20A4E2}" destId="{FD0D190F-6EE1-4175-AF09-F45FD702FF5C}" srcOrd="0" destOrd="3" presId="urn:microsoft.com/office/officeart/2005/8/layout/hList2"/>
    <dgm:cxn modelId="{2FD8FB1C-45C2-41BC-BF9B-206DBA23598D}" type="presOf" srcId="{FA49F8E2-AC56-4E14-8B68-42BBE0CB8C62}" destId="{16FA2135-9BCB-4C18-8D44-642A19433D03}" srcOrd="0" destOrd="0" presId="urn:microsoft.com/office/officeart/2005/8/layout/hList2"/>
    <dgm:cxn modelId="{F05D5A1E-BE7E-47A3-9FB9-1ED5982B584B}" srcId="{0B035EFF-25DC-45A9-B6D6-1B3C333F9ECD}" destId="{F896DAE0-9ACB-4E3F-BA19-63EF4E6C44E0}" srcOrd="1" destOrd="0" parTransId="{00F059AB-9587-4A8A-B6D9-31C5E29393F7}" sibTransId="{46397F09-BA3A-478F-BB92-E31C40FEED2D}"/>
    <dgm:cxn modelId="{25A10024-EF5C-43F3-862F-B8752AC88F41}" type="presOf" srcId="{61BD6B6D-EEE2-4993-8984-FDDB17A71902}" destId="{16FA2135-9BCB-4C18-8D44-642A19433D03}" srcOrd="0" destOrd="5" presId="urn:microsoft.com/office/officeart/2005/8/layout/hList2"/>
    <dgm:cxn modelId="{8D6E313A-56A5-41FB-BE9C-336E2E2417B3}" type="presOf" srcId="{C7769C4D-4FEC-41D6-8012-C4F0546B1FD8}" destId="{FD0D190F-6EE1-4175-AF09-F45FD702FF5C}" srcOrd="0" destOrd="5" presId="urn:microsoft.com/office/officeart/2005/8/layout/hList2"/>
    <dgm:cxn modelId="{1CFD553E-DC6A-451C-B8AD-8912A65F246F}" srcId="{0B035EFF-25DC-45A9-B6D6-1B3C333F9ECD}" destId="{C67F0A28-F5B5-47DB-B2B2-6F0E3C9C46B3}" srcOrd="2" destOrd="0" parTransId="{12641C34-6F9E-4F58-ABDB-5C0E47489335}" sibTransId="{DF3BB91F-DF39-451A-B680-B2932A513FE2}"/>
    <dgm:cxn modelId="{2F888563-A1F4-4121-AAE7-4B074FBAB751}" type="presOf" srcId="{C401F15B-E4B9-47A0-9C5C-085521F95C65}" destId="{16FA2135-9BCB-4C18-8D44-642A19433D03}" srcOrd="0" destOrd="4" presId="urn:microsoft.com/office/officeart/2005/8/layout/hList2"/>
    <dgm:cxn modelId="{3A560345-B8D1-4508-A2FB-0F36AC34F4B5}" type="presOf" srcId="{6273A815-9A96-4F98-878E-A5E9E3FE1169}" destId="{FD0D190F-6EE1-4175-AF09-F45FD702FF5C}" srcOrd="0" destOrd="2" presId="urn:microsoft.com/office/officeart/2005/8/layout/hList2"/>
    <dgm:cxn modelId="{54519567-F66A-4FCC-9396-DBD70ECE8741}" srcId="{C67F0A28-F5B5-47DB-B2B2-6F0E3C9C46B3}" destId="{CA829F73-EE5F-42AE-B17A-D45FDD20A4E2}" srcOrd="3" destOrd="0" parTransId="{B1C4BD98-A81E-40E0-B7D7-63B00958271B}" sibTransId="{31C04318-A6FE-410E-8D5A-F75DB5382CD1}"/>
    <dgm:cxn modelId="{3A85DD6A-16BB-41D4-B6C3-61A96B150AB9}" type="presOf" srcId="{55F0A4AE-C088-44AC-8536-3B40A5CB6C09}" destId="{16FA2135-9BCB-4C18-8D44-642A19433D03}" srcOrd="0" destOrd="2" presId="urn:microsoft.com/office/officeart/2005/8/layout/hList2"/>
    <dgm:cxn modelId="{219A954C-62DF-4814-BC57-04070207052A}" type="presOf" srcId="{215B8895-F0E4-41D2-9DDF-9AEFC2154488}" destId="{16FA2135-9BCB-4C18-8D44-642A19433D03}" srcOrd="0" destOrd="6" presId="urn:microsoft.com/office/officeart/2005/8/layout/hList2"/>
    <dgm:cxn modelId="{E5CE144D-7C9B-4886-9094-958F7F235452}" srcId="{F896DAE0-9ACB-4E3F-BA19-63EF4E6C44E0}" destId="{C401F15B-E4B9-47A0-9C5C-085521F95C65}" srcOrd="4" destOrd="0" parTransId="{0AEB4EFB-19AE-413C-80F5-D3CAB0E02591}" sibTransId="{F5296BC1-49C3-4601-AD3F-77007BB3BA56}"/>
    <dgm:cxn modelId="{A25F8A70-0067-4575-B14F-BFA9271894B4}" srcId="{A0B19F9A-DDDD-4F3D-B46B-BDC6BB941AB5}" destId="{A573C7D3-187B-4C18-951D-6C4357440DBD}" srcOrd="2" destOrd="0" parTransId="{C8BC97E5-6E31-4A63-AB1E-EB95F96E2E7E}" sibTransId="{34B94596-ABF2-4EE4-B86C-C6924E82887C}"/>
    <dgm:cxn modelId="{76C93E76-5D35-4EAF-A260-65A4AC50C524}" srcId="{A0B19F9A-DDDD-4F3D-B46B-BDC6BB941AB5}" destId="{21FA83E0-1E6E-4F67-B6AF-D22E6C7220A2}" srcOrd="5" destOrd="0" parTransId="{9B13DC13-E192-4444-867F-19670FA37F32}" sibTransId="{4060BD6C-E323-41B4-9D45-43340D7D95D5}"/>
    <dgm:cxn modelId="{6C74667F-1DDF-485F-9D5A-736B1EC99CBE}" srcId="{F896DAE0-9ACB-4E3F-BA19-63EF4E6C44E0}" destId="{0220C2E0-7E96-402C-8ECB-7C54772B07C8}" srcOrd="3" destOrd="0" parTransId="{E51C8E31-7628-4505-92D7-14FD50472558}" sibTransId="{465F84DA-A780-43BC-B5DF-DD156C4D9EE6}"/>
    <dgm:cxn modelId="{4003BE94-5830-4286-A148-9928E5E6D857}" srcId="{C67F0A28-F5B5-47DB-B2B2-6F0E3C9C46B3}" destId="{FCDF2747-E848-47E6-962B-EC8663B85898}" srcOrd="0" destOrd="0" parTransId="{4F1556EA-DC42-42D5-8858-7E2148BA03CA}" sibTransId="{41F0E122-DC10-45EE-BBB9-B5F3B1BD3026}"/>
    <dgm:cxn modelId="{859E929B-8206-4D61-AB0A-2AE5A520DCDF}" type="presOf" srcId="{02D6B4C8-5009-4935-AAD5-F9A4E94C2578}" destId="{E5AE0477-CC66-471E-9131-872D5A86E661}" srcOrd="0" destOrd="4" presId="urn:microsoft.com/office/officeart/2005/8/layout/hList2"/>
    <dgm:cxn modelId="{05C5F49B-D242-4910-AAF5-D78A3F6B9A32}" srcId="{C67F0A28-F5B5-47DB-B2B2-6F0E3C9C46B3}" destId="{C7769C4D-4FEC-41D6-8012-C4F0546B1FD8}" srcOrd="5" destOrd="0" parTransId="{07D6F170-0BD3-44B0-A2D9-5D436DEBA15B}" sibTransId="{6D61495D-95B6-491A-8199-D9D18FB1FD00}"/>
    <dgm:cxn modelId="{1FF21BA5-6227-4CC9-8D6D-009C5F954A49}" srcId="{F896DAE0-9ACB-4E3F-BA19-63EF4E6C44E0}" destId="{55F0A4AE-C088-44AC-8536-3B40A5CB6C09}" srcOrd="2" destOrd="0" parTransId="{6221819E-9193-4E09-8F7F-47696A1B50C6}" sibTransId="{452B4C7A-1297-444B-B3EA-1E60F2C8D814}"/>
    <dgm:cxn modelId="{32D4FFA8-1223-4D3F-9773-A9CF41A7E252}" type="presOf" srcId="{0D89D9D7-2856-4FDE-8714-5931A50F8B31}" destId="{E5AE0477-CC66-471E-9131-872D5A86E661}" srcOrd="0" destOrd="0" presId="urn:microsoft.com/office/officeart/2005/8/layout/hList2"/>
    <dgm:cxn modelId="{A2F768AC-A4B1-4333-B153-B3A00EB9E434}" srcId="{F896DAE0-9ACB-4E3F-BA19-63EF4E6C44E0}" destId="{D0313C33-B5C1-4D0B-B4DF-E00FECD4BB81}" srcOrd="1" destOrd="0" parTransId="{E472C08E-ABC8-4953-8EAB-81B33D368C49}" sibTransId="{D61B45E2-A3A2-4282-92F3-473712BBD9DA}"/>
    <dgm:cxn modelId="{A4704DAC-5C59-4968-8155-849A3479055F}" srcId="{F896DAE0-9ACB-4E3F-BA19-63EF4E6C44E0}" destId="{61BD6B6D-EEE2-4993-8984-FDDB17A71902}" srcOrd="5" destOrd="0" parTransId="{08ACD0EF-8BCC-4D9E-8937-6A18ACD298E3}" sibTransId="{CFD4971E-70AE-4C62-B60B-7BB38DFD9DED}"/>
    <dgm:cxn modelId="{66BCC3B2-943D-4534-9479-EE662E449989}" srcId="{A0B19F9A-DDDD-4F3D-B46B-BDC6BB941AB5}" destId="{02D6B4C8-5009-4935-AAD5-F9A4E94C2578}" srcOrd="4" destOrd="0" parTransId="{9796F6A7-496D-4029-B464-A76C90F47FBB}" sibTransId="{D900E1EB-73FC-4984-B9F1-E2F59E88472E}"/>
    <dgm:cxn modelId="{71EA64B3-3C1D-4BA6-A0C9-49BA0A3FA8F7}" srcId="{F896DAE0-9ACB-4E3F-BA19-63EF4E6C44E0}" destId="{215B8895-F0E4-41D2-9DDF-9AEFC2154488}" srcOrd="6" destOrd="0" parTransId="{F18FA2B9-24A3-4FE6-84C2-B0FEA00A01E8}" sibTransId="{DBC13460-9D0B-46DB-9606-96188B462F33}"/>
    <dgm:cxn modelId="{40AE87B6-3173-457C-B4E1-DC79153CC4B6}" srcId="{C67F0A28-F5B5-47DB-B2B2-6F0E3C9C46B3}" destId="{5A815E23-3161-4701-802C-90D1788E8F1D}" srcOrd="1" destOrd="0" parTransId="{F0313879-6B9C-42D5-8225-09DEFB73CBF5}" sibTransId="{F1CCD41E-2A8B-4029-A0E1-AD740A2CDA6E}"/>
    <dgm:cxn modelId="{6F8EA8B9-82FA-4C39-9F04-D11400FB509C}" type="presOf" srcId="{4E3E94C2-D182-466B-8D5C-0F36BD522887}" destId="{FD0D190F-6EE1-4175-AF09-F45FD702FF5C}" srcOrd="0" destOrd="4" presId="urn:microsoft.com/office/officeart/2005/8/layout/hList2"/>
    <dgm:cxn modelId="{A57A38BB-B17D-4252-AC41-6F7319F079C4}" srcId="{A0B19F9A-DDDD-4F3D-B46B-BDC6BB941AB5}" destId="{8DEECED3-7A60-4B3D-A729-040FD23BE459}" srcOrd="3" destOrd="0" parTransId="{8A1FAD47-77A4-456A-AD7A-0A3A6F213C4F}" sibTransId="{618AAE74-BA1C-42E3-BC15-041F4CF47E94}"/>
    <dgm:cxn modelId="{3BEB46BD-B283-45DA-9993-EAD86D9D38C9}" srcId="{C67F0A28-F5B5-47DB-B2B2-6F0E3C9C46B3}" destId="{5C3AD8F8-5932-4A78-8C10-6FADE816ADAD}" srcOrd="6" destOrd="0" parTransId="{89C71965-4324-40F9-9099-FE4A461D9933}" sibTransId="{319A56D3-D7AE-449C-8F45-B1675B53BB50}"/>
    <dgm:cxn modelId="{84B864C0-2874-4106-A3F1-6F0CFBFA33E0}" srcId="{0B035EFF-25DC-45A9-B6D6-1B3C333F9ECD}" destId="{A0B19F9A-DDDD-4F3D-B46B-BDC6BB941AB5}" srcOrd="0" destOrd="0" parTransId="{A82E502A-C952-4A16-B7E9-162FE564382D}" sibTransId="{549DEB44-A4AF-4192-B1A8-E08CEC923E2E}"/>
    <dgm:cxn modelId="{C4EA3BC3-6188-4275-A7CE-6E68146BB85E}" srcId="{F896DAE0-9ACB-4E3F-BA19-63EF4E6C44E0}" destId="{FA49F8E2-AC56-4E14-8B68-42BBE0CB8C62}" srcOrd="0" destOrd="0" parTransId="{99CAD2CD-8D69-453B-9F3C-01BBC17731DD}" sibTransId="{6CEB2306-4126-46AD-8841-4B7800EF4F2D}"/>
    <dgm:cxn modelId="{87C7C9C3-00A2-42B3-A819-8C26BA042556}" type="presOf" srcId="{5C3AD8F8-5932-4A78-8C10-6FADE816ADAD}" destId="{FD0D190F-6EE1-4175-AF09-F45FD702FF5C}" srcOrd="0" destOrd="6" presId="urn:microsoft.com/office/officeart/2005/8/layout/hList2"/>
    <dgm:cxn modelId="{175B1EC8-B0CF-4DEA-9081-EB8567F3CB50}" srcId="{A0B19F9A-DDDD-4F3D-B46B-BDC6BB941AB5}" destId="{0D89D9D7-2856-4FDE-8714-5931A50F8B31}" srcOrd="0" destOrd="0" parTransId="{36202C7C-D5C7-4E54-B2AF-10803DFAB6FF}" sibTransId="{AE3B1524-5F85-45F0-9A6E-69C52ABE5098}"/>
    <dgm:cxn modelId="{CF6D7BCD-2FC2-43CD-BDC3-579038757514}" type="presOf" srcId="{D0313C33-B5C1-4D0B-B4DF-E00FECD4BB81}" destId="{16FA2135-9BCB-4C18-8D44-642A19433D03}" srcOrd="0" destOrd="1" presId="urn:microsoft.com/office/officeart/2005/8/layout/hList2"/>
    <dgm:cxn modelId="{B55770CE-F427-44E7-918C-19F9B4E55FD2}" srcId="{A0B19F9A-DDDD-4F3D-B46B-BDC6BB941AB5}" destId="{94C689D8-7F87-427A-900A-73EF4703B23B}" srcOrd="1" destOrd="0" parTransId="{2A1BE164-EA8E-406E-B2E7-4EA327220304}" sibTransId="{37933668-EE0A-4163-9BB1-C82977AC18DE}"/>
    <dgm:cxn modelId="{FD2560CF-DCA7-4ED7-84F2-2A7C0850B0B3}" type="presOf" srcId="{0220C2E0-7E96-402C-8ECB-7C54772B07C8}" destId="{16FA2135-9BCB-4C18-8D44-642A19433D03}" srcOrd="0" destOrd="3" presId="urn:microsoft.com/office/officeart/2005/8/layout/hList2"/>
    <dgm:cxn modelId="{ECA858D3-1626-4183-A6B5-F9055208698F}" type="presOf" srcId="{FCDF2747-E848-47E6-962B-EC8663B85898}" destId="{FD0D190F-6EE1-4175-AF09-F45FD702FF5C}" srcOrd="0" destOrd="0" presId="urn:microsoft.com/office/officeart/2005/8/layout/hList2"/>
    <dgm:cxn modelId="{67D586E5-587E-4896-9A27-E358B45A4933}" srcId="{C67F0A28-F5B5-47DB-B2B2-6F0E3C9C46B3}" destId="{6273A815-9A96-4F98-878E-A5E9E3FE1169}" srcOrd="2" destOrd="0" parTransId="{EF86B3D7-1DA5-4785-A42E-8CA1AB6FC918}" sibTransId="{B895B479-FCDF-4F23-8422-726D664A33DA}"/>
    <dgm:cxn modelId="{8DFD3DEC-6786-41C9-8670-D33772403151}" type="presOf" srcId="{A0B19F9A-DDDD-4F3D-B46B-BDC6BB941AB5}" destId="{DC5CF198-E08A-46BE-8683-2BE0275B7BEF}" srcOrd="0" destOrd="0" presId="urn:microsoft.com/office/officeart/2005/8/layout/hList2"/>
    <dgm:cxn modelId="{B0CCF9EC-7EB0-4590-A639-63AB79275187}" type="presOf" srcId="{F896DAE0-9ACB-4E3F-BA19-63EF4E6C44E0}" destId="{ACED15AF-02A6-4948-A35C-BFBA7F7D8F33}" srcOrd="0" destOrd="0" presId="urn:microsoft.com/office/officeart/2005/8/layout/hList2"/>
    <dgm:cxn modelId="{32C2F9ED-FE2D-48F1-9A4D-9D9D236DAEFA}" type="presOf" srcId="{C67F0A28-F5B5-47DB-B2B2-6F0E3C9C46B3}" destId="{DB011482-0B6A-4BC9-B68E-A014D6C19B6F}" srcOrd="0" destOrd="0" presId="urn:microsoft.com/office/officeart/2005/8/layout/hList2"/>
    <dgm:cxn modelId="{AC281EEE-80D8-4B58-B341-6BC0F2A18BB8}" srcId="{C67F0A28-F5B5-47DB-B2B2-6F0E3C9C46B3}" destId="{4E3E94C2-D182-466B-8D5C-0F36BD522887}" srcOrd="4" destOrd="0" parTransId="{E790C572-6266-4825-9506-C6C04B099311}" sibTransId="{7E6A14C9-169C-4AE6-AE63-A1A989CEBF73}"/>
    <dgm:cxn modelId="{1450D2F2-6553-450C-8400-41E31BD23CD6}" type="presOf" srcId="{0B035EFF-25DC-45A9-B6D6-1B3C333F9ECD}" destId="{5EBD580D-98CD-43A1-8140-8AABC6DBF28B}" srcOrd="0" destOrd="0" presId="urn:microsoft.com/office/officeart/2005/8/layout/hList2"/>
    <dgm:cxn modelId="{353FFDFE-FF4D-4154-817A-8D87B0230B05}" type="presOf" srcId="{94C689D8-7F87-427A-900A-73EF4703B23B}" destId="{E5AE0477-CC66-471E-9131-872D5A86E661}" srcOrd="0" destOrd="1" presId="urn:microsoft.com/office/officeart/2005/8/layout/hList2"/>
    <dgm:cxn modelId="{68FF36FF-C4D6-49B6-870E-26029743C059}" type="presOf" srcId="{5A815E23-3161-4701-802C-90D1788E8F1D}" destId="{FD0D190F-6EE1-4175-AF09-F45FD702FF5C}" srcOrd="0" destOrd="1" presId="urn:microsoft.com/office/officeart/2005/8/layout/hList2"/>
    <dgm:cxn modelId="{9A136FC0-3A1F-4FDA-8DE8-1C9638BFDD6D}" type="presParOf" srcId="{5EBD580D-98CD-43A1-8140-8AABC6DBF28B}" destId="{8B9F5BA0-DA66-4CE6-8DDF-031A7E506E88}" srcOrd="0" destOrd="0" presId="urn:microsoft.com/office/officeart/2005/8/layout/hList2"/>
    <dgm:cxn modelId="{8A83A218-CE85-4CBD-8C63-A99ED0A8C9A0}" type="presParOf" srcId="{8B9F5BA0-DA66-4CE6-8DDF-031A7E506E88}" destId="{A5473B64-FF97-4C18-973E-CEF869655027}" srcOrd="0" destOrd="0" presId="urn:microsoft.com/office/officeart/2005/8/layout/hList2"/>
    <dgm:cxn modelId="{357E0650-6C87-4BCC-96AC-89BE4F6A5652}" type="presParOf" srcId="{8B9F5BA0-DA66-4CE6-8DDF-031A7E506E88}" destId="{E5AE0477-CC66-471E-9131-872D5A86E661}" srcOrd="1" destOrd="0" presId="urn:microsoft.com/office/officeart/2005/8/layout/hList2"/>
    <dgm:cxn modelId="{1793BE75-70CC-4B4F-A4C5-3EE2536628A2}" type="presParOf" srcId="{8B9F5BA0-DA66-4CE6-8DDF-031A7E506E88}" destId="{DC5CF198-E08A-46BE-8683-2BE0275B7BEF}" srcOrd="2" destOrd="0" presId="urn:microsoft.com/office/officeart/2005/8/layout/hList2"/>
    <dgm:cxn modelId="{FB460B0B-B1EB-46D3-9B0E-2645163BF560}" type="presParOf" srcId="{5EBD580D-98CD-43A1-8140-8AABC6DBF28B}" destId="{BBCCE11F-EC9E-499A-8745-40DABF1A405F}" srcOrd="1" destOrd="0" presId="urn:microsoft.com/office/officeart/2005/8/layout/hList2"/>
    <dgm:cxn modelId="{21B65AA9-5987-4B7F-A253-88EDF5649EC4}" type="presParOf" srcId="{5EBD580D-98CD-43A1-8140-8AABC6DBF28B}" destId="{71810910-0036-4138-90FD-C5E45CC90A1E}" srcOrd="2" destOrd="0" presId="urn:microsoft.com/office/officeart/2005/8/layout/hList2"/>
    <dgm:cxn modelId="{13975F60-1F4F-4EE7-A100-6D79EA447F14}" type="presParOf" srcId="{71810910-0036-4138-90FD-C5E45CC90A1E}" destId="{D868974A-D267-434F-8517-49530806FCD4}" srcOrd="0" destOrd="0" presId="urn:microsoft.com/office/officeart/2005/8/layout/hList2"/>
    <dgm:cxn modelId="{2D029398-2CF1-4CAB-9504-7239AD79FAE1}" type="presParOf" srcId="{71810910-0036-4138-90FD-C5E45CC90A1E}" destId="{16FA2135-9BCB-4C18-8D44-642A19433D03}" srcOrd="1" destOrd="0" presId="urn:microsoft.com/office/officeart/2005/8/layout/hList2"/>
    <dgm:cxn modelId="{DFFDBAD1-8847-4B41-ADE3-3D95E6AE2251}" type="presParOf" srcId="{71810910-0036-4138-90FD-C5E45CC90A1E}" destId="{ACED15AF-02A6-4948-A35C-BFBA7F7D8F33}" srcOrd="2" destOrd="0" presId="urn:microsoft.com/office/officeart/2005/8/layout/hList2"/>
    <dgm:cxn modelId="{DF4E59BA-4061-45DC-B279-FDDAD39BD89C}" type="presParOf" srcId="{5EBD580D-98CD-43A1-8140-8AABC6DBF28B}" destId="{FAE4B0E3-0896-4E3D-A5E2-D9AA6473699D}" srcOrd="3" destOrd="0" presId="urn:microsoft.com/office/officeart/2005/8/layout/hList2"/>
    <dgm:cxn modelId="{3C608E52-C0E8-4E7E-895D-8D15C2884E70}" type="presParOf" srcId="{5EBD580D-98CD-43A1-8140-8AABC6DBF28B}" destId="{783338AF-FC81-4FE7-9753-A54105494AAD}" srcOrd="4" destOrd="0" presId="urn:microsoft.com/office/officeart/2005/8/layout/hList2"/>
    <dgm:cxn modelId="{EF9F78A3-B430-4D49-BAC2-EB6AD46AD641}" type="presParOf" srcId="{783338AF-FC81-4FE7-9753-A54105494AAD}" destId="{F5D9533E-BDA1-41CF-83C9-A2BEBF994985}" srcOrd="0" destOrd="0" presId="urn:microsoft.com/office/officeart/2005/8/layout/hList2"/>
    <dgm:cxn modelId="{5C70CE21-2919-49B7-ADE6-B513BF279577}" type="presParOf" srcId="{783338AF-FC81-4FE7-9753-A54105494AAD}" destId="{FD0D190F-6EE1-4175-AF09-F45FD702FF5C}" srcOrd="1" destOrd="0" presId="urn:microsoft.com/office/officeart/2005/8/layout/hList2"/>
    <dgm:cxn modelId="{76892272-B51A-4CE5-92B7-267BBC0C2244}" type="presParOf" srcId="{783338AF-FC81-4FE7-9753-A54105494AAD}" destId="{DB011482-0B6A-4BC9-B68E-A014D6C19B6F}"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B035EFF-25DC-45A9-B6D6-1B3C333F9ECD}" type="doc">
      <dgm:prSet loTypeId="urn:microsoft.com/office/officeart/2005/8/layout/hList2" loCatId="picture" qsTypeId="urn:microsoft.com/office/officeart/2005/8/quickstyle/simple2" qsCatId="simple" csTypeId="urn:microsoft.com/office/officeart/2005/8/colors/accent2_1" csCatId="accent2" phldr="1"/>
      <dgm:spPr/>
      <dgm:t>
        <a:bodyPr/>
        <a:lstStyle/>
        <a:p>
          <a:endParaRPr lang="lv-LV"/>
        </a:p>
      </dgm:t>
    </dgm:pt>
    <dgm:pt modelId="{A0B19F9A-DDDD-4F3D-B46B-BDC6BB941AB5}">
      <dgm:prSet phldrT="[Teksts]"/>
      <dgm:spPr/>
      <dgm:t>
        <a:bodyPr/>
        <a:lstStyle/>
        <a:p>
          <a:r>
            <a:rPr lang="lv-LV" dirty="0"/>
            <a:t> </a:t>
          </a:r>
        </a:p>
      </dgm:t>
    </dgm:pt>
    <dgm:pt modelId="{A82E502A-C952-4A16-B7E9-162FE564382D}" type="parTrans" cxnId="{84B864C0-2874-4106-A3F1-6F0CFBFA33E0}">
      <dgm:prSet/>
      <dgm:spPr/>
      <dgm:t>
        <a:bodyPr/>
        <a:lstStyle/>
        <a:p>
          <a:endParaRPr lang="lv-LV"/>
        </a:p>
      </dgm:t>
    </dgm:pt>
    <dgm:pt modelId="{549DEB44-A4AF-4192-B1A8-E08CEC923E2E}" type="sibTrans" cxnId="{84B864C0-2874-4106-A3F1-6F0CFBFA33E0}">
      <dgm:prSet/>
      <dgm:spPr/>
      <dgm:t>
        <a:bodyPr/>
        <a:lstStyle/>
        <a:p>
          <a:endParaRPr lang="lv-LV"/>
        </a:p>
      </dgm:t>
    </dgm:pt>
    <dgm:pt modelId="{0D89D9D7-2856-4FDE-8714-5931A50F8B31}">
      <dgm:prSet phldrT="[Teksts]" custT="1"/>
      <dgm:spPr/>
      <dgm:t>
        <a:bodyPr/>
        <a:lstStyle/>
        <a:p>
          <a:pPr marL="114300" algn="ctr">
            <a:buNone/>
          </a:pPr>
          <a:r>
            <a:rPr lang="lv-LV" sz="1500" b="1" dirty="0"/>
            <a:t>3.1.7. </a:t>
          </a:r>
        </a:p>
      </dgm:t>
    </dgm:pt>
    <dgm:pt modelId="{36202C7C-D5C7-4E54-B2AF-10803DFAB6FF}" type="parTrans" cxnId="{175B1EC8-B0CF-4DEA-9081-EB8567F3CB50}">
      <dgm:prSet/>
      <dgm:spPr/>
      <dgm:t>
        <a:bodyPr/>
        <a:lstStyle/>
        <a:p>
          <a:endParaRPr lang="lv-LV"/>
        </a:p>
      </dgm:t>
    </dgm:pt>
    <dgm:pt modelId="{AE3B1524-5F85-45F0-9A6E-69C52ABE5098}" type="sibTrans" cxnId="{175B1EC8-B0CF-4DEA-9081-EB8567F3CB50}">
      <dgm:prSet/>
      <dgm:spPr/>
      <dgm:t>
        <a:bodyPr/>
        <a:lstStyle/>
        <a:p>
          <a:endParaRPr lang="lv-LV"/>
        </a:p>
      </dgm:t>
    </dgm:pt>
    <dgm:pt modelId="{F896DAE0-9ACB-4E3F-BA19-63EF4E6C44E0}">
      <dgm:prSet phldrT="[Teksts]"/>
      <dgm:spPr/>
      <dgm:t>
        <a:bodyPr/>
        <a:lstStyle/>
        <a:p>
          <a:r>
            <a:rPr lang="lv-LV" dirty="0"/>
            <a:t> </a:t>
          </a:r>
        </a:p>
      </dgm:t>
    </dgm:pt>
    <dgm:pt modelId="{00F059AB-9587-4A8A-B6D9-31C5E29393F7}" type="parTrans" cxnId="{F05D5A1E-BE7E-47A3-9FB9-1ED5982B584B}">
      <dgm:prSet/>
      <dgm:spPr/>
      <dgm:t>
        <a:bodyPr/>
        <a:lstStyle/>
        <a:p>
          <a:endParaRPr lang="lv-LV"/>
        </a:p>
      </dgm:t>
    </dgm:pt>
    <dgm:pt modelId="{46397F09-BA3A-478F-BB92-E31C40FEED2D}" type="sibTrans" cxnId="{F05D5A1E-BE7E-47A3-9FB9-1ED5982B584B}">
      <dgm:prSet/>
      <dgm:spPr/>
      <dgm:t>
        <a:bodyPr/>
        <a:lstStyle/>
        <a:p>
          <a:endParaRPr lang="lv-LV"/>
        </a:p>
      </dgm:t>
    </dgm:pt>
    <dgm:pt modelId="{FA49F8E2-AC56-4E14-8B68-42BBE0CB8C62}">
      <dgm:prSet phldrT="[Teksts]" custT="1"/>
      <dgm:spPr/>
      <dgm:t>
        <a:bodyPr/>
        <a:lstStyle/>
        <a:p>
          <a:pPr algn="ctr">
            <a:spcAft>
              <a:spcPct val="15000"/>
            </a:spcAft>
            <a:buNone/>
          </a:pPr>
          <a:r>
            <a:rPr lang="lv-LV" sz="1500" b="1" dirty="0"/>
            <a:t>3.1.8. </a:t>
          </a:r>
        </a:p>
      </dgm:t>
    </dgm:pt>
    <dgm:pt modelId="{99CAD2CD-8D69-453B-9F3C-01BBC17731DD}" type="parTrans" cxnId="{C4EA3BC3-6188-4275-A7CE-6E68146BB85E}">
      <dgm:prSet/>
      <dgm:spPr/>
      <dgm:t>
        <a:bodyPr/>
        <a:lstStyle/>
        <a:p>
          <a:endParaRPr lang="lv-LV"/>
        </a:p>
      </dgm:t>
    </dgm:pt>
    <dgm:pt modelId="{6CEB2306-4126-46AD-8841-4B7800EF4F2D}" type="sibTrans" cxnId="{C4EA3BC3-6188-4275-A7CE-6E68146BB85E}">
      <dgm:prSet/>
      <dgm:spPr/>
      <dgm:t>
        <a:bodyPr/>
        <a:lstStyle/>
        <a:p>
          <a:endParaRPr lang="lv-LV"/>
        </a:p>
      </dgm:t>
    </dgm:pt>
    <dgm:pt modelId="{C67F0A28-F5B5-47DB-B2B2-6F0E3C9C46B3}">
      <dgm:prSet phldrT="[Teksts]"/>
      <dgm:spPr/>
      <dgm:t>
        <a:bodyPr/>
        <a:lstStyle/>
        <a:p>
          <a:r>
            <a:rPr lang="lv-LV" dirty="0"/>
            <a:t> </a:t>
          </a:r>
        </a:p>
      </dgm:t>
    </dgm:pt>
    <dgm:pt modelId="{12641C34-6F9E-4F58-ABDB-5C0E47489335}" type="parTrans" cxnId="{1CFD553E-DC6A-451C-B8AD-8912A65F246F}">
      <dgm:prSet/>
      <dgm:spPr/>
      <dgm:t>
        <a:bodyPr/>
        <a:lstStyle/>
        <a:p>
          <a:endParaRPr lang="lv-LV"/>
        </a:p>
      </dgm:t>
    </dgm:pt>
    <dgm:pt modelId="{DF3BB91F-DF39-451A-B680-B2932A513FE2}" type="sibTrans" cxnId="{1CFD553E-DC6A-451C-B8AD-8912A65F246F}">
      <dgm:prSet/>
      <dgm:spPr/>
      <dgm:t>
        <a:bodyPr/>
        <a:lstStyle/>
        <a:p>
          <a:endParaRPr lang="lv-LV"/>
        </a:p>
      </dgm:t>
    </dgm:pt>
    <dgm:pt modelId="{FCDF2747-E848-47E6-962B-EC8663B85898}">
      <dgm:prSet phldrT="[Teksts]" custT="1"/>
      <dgm:spPr/>
      <dgm:t>
        <a:bodyPr/>
        <a:lstStyle/>
        <a:p>
          <a:pPr algn="ctr">
            <a:buNone/>
          </a:pPr>
          <a:r>
            <a:rPr lang="lv-LV" sz="1500" b="1" dirty="0"/>
            <a:t>3.1.9. </a:t>
          </a:r>
        </a:p>
      </dgm:t>
    </dgm:pt>
    <dgm:pt modelId="{4F1556EA-DC42-42D5-8858-7E2148BA03CA}" type="parTrans" cxnId="{4003BE94-5830-4286-A148-9928E5E6D857}">
      <dgm:prSet/>
      <dgm:spPr/>
      <dgm:t>
        <a:bodyPr/>
        <a:lstStyle/>
        <a:p>
          <a:endParaRPr lang="lv-LV"/>
        </a:p>
      </dgm:t>
    </dgm:pt>
    <dgm:pt modelId="{41F0E122-DC10-45EE-BBB9-B5F3B1BD3026}" type="sibTrans" cxnId="{4003BE94-5830-4286-A148-9928E5E6D857}">
      <dgm:prSet/>
      <dgm:spPr/>
      <dgm:t>
        <a:bodyPr/>
        <a:lstStyle/>
        <a:p>
          <a:endParaRPr lang="lv-LV"/>
        </a:p>
      </dgm:t>
    </dgm:pt>
    <dgm:pt modelId="{215B8895-F0E4-41D2-9DDF-9AEFC2154488}">
      <dgm:prSet custT="1"/>
      <dgm:spPr/>
      <dgm:t>
        <a:bodyPr/>
        <a:lstStyle/>
        <a:p>
          <a:pPr algn="ctr">
            <a:spcAft>
              <a:spcPct val="15000"/>
            </a:spcAft>
            <a:buNone/>
          </a:pPr>
          <a:endParaRPr lang="lv-LV" sz="1500" b="1" dirty="0"/>
        </a:p>
      </dgm:t>
    </dgm:pt>
    <dgm:pt modelId="{F18FA2B9-24A3-4FE6-84C2-B0FEA00A01E8}" type="parTrans" cxnId="{71EA64B3-3C1D-4BA6-A0C9-49BA0A3FA8F7}">
      <dgm:prSet/>
      <dgm:spPr/>
      <dgm:t>
        <a:bodyPr/>
        <a:lstStyle/>
        <a:p>
          <a:endParaRPr lang="lv-LV"/>
        </a:p>
      </dgm:t>
    </dgm:pt>
    <dgm:pt modelId="{DBC13460-9D0B-46DB-9606-96188B462F33}" type="sibTrans" cxnId="{71EA64B3-3C1D-4BA6-A0C9-49BA0A3FA8F7}">
      <dgm:prSet/>
      <dgm:spPr/>
      <dgm:t>
        <a:bodyPr/>
        <a:lstStyle/>
        <a:p>
          <a:endParaRPr lang="lv-LV"/>
        </a:p>
      </dgm:t>
    </dgm:pt>
    <dgm:pt modelId="{5C3AD8F8-5932-4A78-8C10-6FADE816ADAD}">
      <dgm:prSet custT="1"/>
      <dgm:spPr/>
      <dgm:t>
        <a:bodyPr/>
        <a:lstStyle/>
        <a:p>
          <a:pPr algn="ctr">
            <a:buNone/>
          </a:pPr>
          <a:endParaRPr lang="lv-LV" sz="1500" b="0" dirty="0"/>
        </a:p>
      </dgm:t>
    </dgm:pt>
    <dgm:pt modelId="{89C71965-4324-40F9-9099-FE4A461D9933}" type="parTrans" cxnId="{3BEB46BD-B283-45DA-9993-EAD86D9D38C9}">
      <dgm:prSet/>
      <dgm:spPr/>
      <dgm:t>
        <a:bodyPr/>
        <a:lstStyle/>
        <a:p>
          <a:endParaRPr lang="lv-LV"/>
        </a:p>
      </dgm:t>
    </dgm:pt>
    <dgm:pt modelId="{319A56D3-D7AE-449C-8F45-B1675B53BB50}" type="sibTrans" cxnId="{3BEB46BD-B283-45DA-9993-EAD86D9D38C9}">
      <dgm:prSet/>
      <dgm:spPr/>
      <dgm:t>
        <a:bodyPr/>
        <a:lstStyle/>
        <a:p>
          <a:endParaRPr lang="lv-LV"/>
        </a:p>
      </dgm:t>
    </dgm:pt>
    <dgm:pt modelId="{21FA83E0-1E6E-4F67-B6AF-D22E6C7220A2}">
      <dgm:prSet custT="1"/>
      <dgm:spPr/>
      <dgm:t>
        <a:bodyPr/>
        <a:lstStyle/>
        <a:p>
          <a:pPr marL="114300" algn="ctr">
            <a:buNone/>
          </a:pPr>
          <a:endParaRPr lang="lv-LV" sz="1500" b="1" dirty="0"/>
        </a:p>
      </dgm:t>
    </dgm:pt>
    <dgm:pt modelId="{9B13DC13-E192-4444-867F-19670FA37F32}" type="parTrans" cxnId="{76C93E76-5D35-4EAF-A260-65A4AC50C524}">
      <dgm:prSet/>
      <dgm:spPr/>
      <dgm:t>
        <a:bodyPr/>
        <a:lstStyle/>
        <a:p>
          <a:endParaRPr lang="lv-LV"/>
        </a:p>
      </dgm:t>
    </dgm:pt>
    <dgm:pt modelId="{4060BD6C-E323-41B4-9D45-43340D7D95D5}" type="sibTrans" cxnId="{76C93E76-5D35-4EAF-A260-65A4AC50C524}">
      <dgm:prSet/>
      <dgm:spPr/>
      <dgm:t>
        <a:bodyPr/>
        <a:lstStyle/>
        <a:p>
          <a:endParaRPr lang="lv-LV"/>
        </a:p>
      </dgm:t>
    </dgm:pt>
    <dgm:pt modelId="{61BD6B6D-EEE2-4993-8984-FDDB17A71902}">
      <dgm:prSet custT="1"/>
      <dgm:spPr/>
      <dgm:t>
        <a:bodyPr/>
        <a:lstStyle/>
        <a:p>
          <a:pPr algn="ctr">
            <a:spcAft>
              <a:spcPct val="15000"/>
            </a:spcAft>
            <a:buNone/>
          </a:pPr>
          <a:endParaRPr lang="lv-LV" sz="1500" b="1" dirty="0"/>
        </a:p>
      </dgm:t>
    </dgm:pt>
    <dgm:pt modelId="{08ACD0EF-8BCC-4D9E-8937-6A18ACD298E3}" type="parTrans" cxnId="{A4704DAC-5C59-4968-8155-849A3479055F}">
      <dgm:prSet/>
      <dgm:spPr/>
      <dgm:t>
        <a:bodyPr/>
        <a:lstStyle/>
        <a:p>
          <a:endParaRPr lang="lv-LV"/>
        </a:p>
      </dgm:t>
    </dgm:pt>
    <dgm:pt modelId="{CFD4971E-70AE-4C62-B60B-7BB38DFD9DED}" type="sibTrans" cxnId="{A4704DAC-5C59-4968-8155-849A3479055F}">
      <dgm:prSet/>
      <dgm:spPr/>
      <dgm:t>
        <a:bodyPr/>
        <a:lstStyle/>
        <a:p>
          <a:endParaRPr lang="lv-LV"/>
        </a:p>
      </dgm:t>
    </dgm:pt>
    <dgm:pt modelId="{C7769C4D-4FEC-41D6-8012-C4F0546B1FD8}">
      <dgm:prSet custT="1"/>
      <dgm:spPr/>
      <dgm:t>
        <a:bodyPr/>
        <a:lstStyle/>
        <a:p>
          <a:pPr algn="ctr">
            <a:buNone/>
          </a:pPr>
          <a:endParaRPr lang="lv-LV" sz="1500" b="1" dirty="0"/>
        </a:p>
      </dgm:t>
    </dgm:pt>
    <dgm:pt modelId="{07D6F170-0BD3-44B0-A2D9-5D436DEBA15B}" type="parTrans" cxnId="{05C5F49B-D242-4910-AAF5-D78A3F6B9A32}">
      <dgm:prSet/>
      <dgm:spPr/>
      <dgm:t>
        <a:bodyPr/>
        <a:lstStyle/>
        <a:p>
          <a:endParaRPr lang="lv-LV"/>
        </a:p>
      </dgm:t>
    </dgm:pt>
    <dgm:pt modelId="{6D61495D-95B6-491A-8199-D9D18FB1FD00}" type="sibTrans" cxnId="{05C5F49B-D242-4910-AAF5-D78A3F6B9A32}">
      <dgm:prSet/>
      <dgm:spPr/>
      <dgm:t>
        <a:bodyPr/>
        <a:lstStyle/>
        <a:p>
          <a:endParaRPr lang="lv-LV"/>
        </a:p>
      </dgm:t>
    </dgm:pt>
    <dgm:pt modelId="{02D6B4C8-5009-4935-AAD5-F9A4E94C2578}">
      <dgm:prSet custT="1"/>
      <dgm:spPr/>
      <dgm:t>
        <a:bodyPr/>
        <a:lstStyle/>
        <a:p>
          <a:pPr marL="114300" algn="ctr">
            <a:buNone/>
          </a:pPr>
          <a:endParaRPr lang="lv-LV" sz="1500" b="1" dirty="0"/>
        </a:p>
      </dgm:t>
    </dgm:pt>
    <dgm:pt modelId="{9796F6A7-496D-4029-B464-A76C90F47FBB}" type="parTrans" cxnId="{66BCC3B2-943D-4534-9479-EE662E449989}">
      <dgm:prSet/>
      <dgm:spPr/>
      <dgm:t>
        <a:bodyPr/>
        <a:lstStyle/>
        <a:p>
          <a:endParaRPr lang="lv-LV"/>
        </a:p>
      </dgm:t>
    </dgm:pt>
    <dgm:pt modelId="{D900E1EB-73FC-4984-B9F1-E2F59E88472E}" type="sibTrans" cxnId="{66BCC3B2-943D-4534-9479-EE662E449989}">
      <dgm:prSet/>
      <dgm:spPr/>
      <dgm:t>
        <a:bodyPr/>
        <a:lstStyle/>
        <a:p>
          <a:endParaRPr lang="lv-LV"/>
        </a:p>
      </dgm:t>
    </dgm:pt>
    <dgm:pt modelId="{C401F15B-E4B9-47A0-9C5C-085521F95C65}">
      <dgm:prSet custT="1"/>
      <dgm:spPr/>
      <dgm:t>
        <a:bodyPr/>
        <a:lstStyle/>
        <a:p>
          <a:pPr algn="ctr">
            <a:spcAft>
              <a:spcPct val="15000"/>
            </a:spcAft>
            <a:buNone/>
          </a:pPr>
          <a:endParaRPr lang="lv-LV" sz="1500" b="1" dirty="0"/>
        </a:p>
      </dgm:t>
    </dgm:pt>
    <dgm:pt modelId="{0AEB4EFB-19AE-413C-80F5-D3CAB0E02591}" type="parTrans" cxnId="{E5CE144D-7C9B-4886-9094-958F7F235452}">
      <dgm:prSet/>
      <dgm:spPr/>
      <dgm:t>
        <a:bodyPr/>
        <a:lstStyle/>
        <a:p>
          <a:endParaRPr lang="lv-LV"/>
        </a:p>
      </dgm:t>
    </dgm:pt>
    <dgm:pt modelId="{F5296BC1-49C3-4601-AD3F-77007BB3BA56}" type="sibTrans" cxnId="{E5CE144D-7C9B-4886-9094-958F7F235452}">
      <dgm:prSet/>
      <dgm:spPr/>
      <dgm:t>
        <a:bodyPr/>
        <a:lstStyle/>
        <a:p>
          <a:endParaRPr lang="lv-LV"/>
        </a:p>
      </dgm:t>
    </dgm:pt>
    <dgm:pt modelId="{4E3E94C2-D182-466B-8D5C-0F36BD522887}">
      <dgm:prSet custT="1"/>
      <dgm:spPr/>
      <dgm:t>
        <a:bodyPr/>
        <a:lstStyle/>
        <a:p>
          <a:pPr algn="ctr">
            <a:buNone/>
          </a:pPr>
          <a:endParaRPr lang="lv-LV" sz="1500" b="1" dirty="0"/>
        </a:p>
      </dgm:t>
    </dgm:pt>
    <dgm:pt modelId="{E790C572-6266-4825-9506-C6C04B099311}" type="parTrans" cxnId="{AC281EEE-80D8-4B58-B341-6BC0F2A18BB8}">
      <dgm:prSet/>
      <dgm:spPr/>
      <dgm:t>
        <a:bodyPr/>
        <a:lstStyle/>
        <a:p>
          <a:endParaRPr lang="lv-LV"/>
        </a:p>
      </dgm:t>
    </dgm:pt>
    <dgm:pt modelId="{7E6A14C9-169C-4AE6-AE63-A1A989CEBF73}" type="sibTrans" cxnId="{AC281EEE-80D8-4B58-B341-6BC0F2A18BB8}">
      <dgm:prSet/>
      <dgm:spPr/>
      <dgm:t>
        <a:bodyPr/>
        <a:lstStyle/>
        <a:p>
          <a:endParaRPr lang="lv-LV"/>
        </a:p>
      </dgm:t>
    </dgm:pt>
    <dgm:pt modelId="{5BC12EBE-DE6A-40F5-8961-5900DB97E54C}">
      <dgm:prSet custT="1"/>
      <dgm:spPr/>
      <dgm:t>
        <a:bodyPr/>
        <a:lstStyle/>
        <a:p>
          <a:pPr marL="114300" algn="ctr">
            <a:buNone/>
          </a:pPr>
          <a:endParaRPr lang="lv-LV" sz="1500" b="1" dirty="0"/>
        </a:p>
      </dgm:t>
    </dgm:pt>
    <dgm:pt modelId="{1B414C50-CAE4-49F1-8300-DDB766CE71F9}" type="parTrans" cxnId="{2A73F80A-F183-4A92-8073-776381EA809C}">
      <dgm:prSet/>
      <dgm:spPr/>
      <dgm:t>
        <a:bodyPr/>
        <a:lstStyle/>
        <a:p>
          <a:endParaRPr lang="lv-LV"/>
        </a:p>
      </dgm:t>
    </dgm:pt>
    <dgm:pt modelId="{7F78D5B4-AE95-4D38-A6C7-C970682A3BD8}" type="sibTrans" cxnId="{2A73F80A-F183-4A92-8073-776381EA809C}">
      <dgm:prSet/>
      <dgm:spPr/>
      <dgm:t>
        <a:bodyPr/>
        <a:lstStyle/>
        <a:p>
          <a:endParaRPr lang="lv-LV"/>
        </a:p>
      </dgm:t>
    </dgm:pt>
    <dgm:pt modelId="{21338975-3CE1-421B-9F22-57F96F5BCA4B}">
      <dgm:prSet phldrT="[Teksts]" custT="1"/>
      <dgm:spPr/>
      <dgm:t>
        <a:bodyPr/>
        <a:lstStyle/>
        <a:p>
          <a:pPr marL="114300" algn="ctr">
            <a:buNone/>
          </a:pPr>
          <a:r>
            <a:rPr lang="lv-LV" sz="1800" b="0" dirty="0"/>
            <a:t>Projekta iesniedzējs par tām pašām projekta attiecināmajām izmaksām, par kurām iesniegts projekta pieteikums, nav saņēmis un nesaņems finansējumu no citiem avotiem.</a:t>
          </a:r>
        </a:p>
      </dgm:t>
    </dgm:pt>
    <dgm:pt modelId="{C367C9C6-48A1-4ABF-A189-2F20358BC080}" type="parTrans" cxnId="{F4946760-7CD3-42F7-88DB-A740B19363E5}">
      <dgm:prSet/>
      <dgm:spPr/>
      <dgm:t>
        <a:bodyPr/>
        <a:lstStyle/>
        <a:p>
          <a:endParaRPr lang="lv-LV"/>
        </a:p>
      </dgm:t>
    </dgm:pt>
    <dgm:pt modelId="{990A3E48-4EBD-4BFA-9E62-B95270CC6174}" type="sibTrans" cxnId="{F4946760-7CD3-42F7-88DB-A740B19363E5}">
      <dgm:prSet/>
      <dgm:spPr/>
      <dgm:t>
        <a:bodyPr/>
        <a:lstStyle/>
        <a:p>
          <a:endParaRPr lang="lv-LV"/>
        </a:p>
      </dgm:t>
    </dgm:pt>
    <dgm:pt modelId="{E6CE0849-B334-46FE-A4D9-82A902A96548}">
      <dgm:prSet custT="1"/>
      <dgm:spPr/>
      <dgm:t>
        <a:bodyPr/>
        <a:lstStyle/>
        <a:p>
          <a:pPr algn="ctr">
            <a:spcAft>
              <a:spcPct val="15000"/>
            </a:spcAft>
            <a:buNone/>
          </a:pPr>
          <a:endParaRPr lang="lv-LV" sz="1800" b="0" dirty="0"/>
        </a:p>
      </dgm:t>
    </dgm:pt>
    <dgm:pt modelId="{423954EB-76AB-4B30-AD6F-E6FAC9777881}" type="parTrans" cxnId="{A854DA9C-C324-4236-9B96-D31D08EBBC15}">
      <dgm:prSet/>
      <dgm:spPr/>
      <dgm:t>
        <a:bodyPr/>
        <a:lstStyle/>
        <a:p>
          <a:endParaRPr lang="lv-LV"/>
        </a:p>
      </dgm:t>
    </dgm:pt>
    <dgm:pt modelId="{551891D7-CF2B-49C3-8CF0-7016E5E50F69}" type="sibTrans" cxnId="{A854DA9C-C324-4236-9B96-D31D08EBBC15}">
      <dgm:prSet/>
      <dgm:spPr/>
      <dgm:t>
        <a:bodyPr/>
        <a:lstStyle/>
        <a:p>
          <a:endParaRPr lang="lv-LV"/>
        </a:p>
      </dgm:t>
    </dgm:pt>
    <dgm:pt modelId="{887BFAC6-8FE2-4C07-A5A5-725B21261FD6}">
      <dgm:prSet custT="1"/>
      <dgm:spPr/>
      <dgm:t>
        <a:bodyPr/>
        <a:lstStyle/>
        <a:p>
          <a:pPr algn="ctr">
            <a:spcAft>
              <a:spcPct val="15000"/>
            </a:spcAft>
            <a:buNone/>
          </a:pPr>
          <a:r>
            <a:rPr lang="lv-LV" sz="1800" b="0" dirty="0"/>
            <a:t>Projekta iesniedzējam nav neatbilstoši veiktu izdevumu maksājumu parādu citos projektos, kas tiek finansēti no valsts vai pašvaldību budžeta vai Eiropas Savienības politiku instrumentu un pārējām ārvalstu finanšu palīdzības programmām</a:t>
          </a:r>
          <a:r>
            <a:rPr lang="lv-LV" sz="1500" b="1" dirty="0"/>
            <a:t>.</a:t>
          </a:r>
        </a:p>
      </dgm:t>
    </dgm:pt>
    <dgm:pt modelId="{349FEAF7-AD4D-40BB-B79F-5A5F1C2FB3F7}" type="parTrans" cxnId="{3C3A1E1C-4010-4B15-BFCF-AF9DC240FD16}">
      <dgm:prSet/>
      <dgm:spPr/>
      <dgm:t>
        <a:bodyPr/>
        <a:lstStyle/>
        <a:p>
          <a:endParaRPr lang="lv-LV"/>
        </a:p>
      </dgm:t>
    </dgm:pt>
    <dgm:pt modelId="{826D820C-484A-4E8D-A9CA-5A6CDF3D2440}" type="sibTrans" cxnId="{3C3A1E1C-4010-4B15-BFCF-AF9DC240FD16}">
      <dgm:prSet/>
      <dgm:spPr/>
      <dgm:t>
        <a:bodyPr/>
        <a:lstStyle/>
        <a:p>
          <a:endParaRPr lang="lv-LV"/>
        </a:p>
      </dgm:t>
    </dgm:pt>
    <dgm:pt modelId="{8BA8787F-A3D5-4996-AF6B-20127920FCC8}">
      <dgm:prSet custT="1"/>
      <dgm:spPr/>
      <dgm:t>
        <a:bodyPr/>
        <a:lstStyle/>
        <a:p>
          <a:pPr algn="ctr">
            <a:spcAft>
              <a:spcPct val="15000"/>
            </a:spcAft>
            <a:buNone/>
          </a:pPr>
          <a:endParaRPr lang="lv-LV" sz="1500" b="1" dirty="0"/>
        </a:p>
      </dgm:t>
    </dgm:pt>
    <dgm:pt modelId="{04017A33-472D-4260-9496-E5964898A2A7}" type="parTrans" cxnId="{984D2373-4CD6-446A-B8F0-423F70849134}">
      <dgm:prSet/>
      <dgm:spPr/>
      <dgm:t>
        <a:bodyPr/>
        <a:lstStyle/>
        <a:p>
          <a:endParaRPr lang="lv-LV"/>
        </a:p>
      </dgm:t>
    </dgm:pt>
    <dgm:pt modelId="{F0C3FCE1-3BF7-44B9-9F0F-928FEFB831F1}" type="sibTrans" cxnId="{984D2373-4CD6-446A-B8F0-423F70849134}">
      <dgm:prSet/>
      <dgm:spPr/>
      <dgm:t>
        <a:bodyPr/>
        <a:lstStyle/>
        <a:p>
          <a:endParaRPr lang="lv-LV"/>
        </a:p>
      </dgm:t>
    </dgm:pt>
    <dgm:pt modelId="{7B54EE05-4417-4977-ABAE-F519212DBF65}">
      <dgm:prSet custT="1"/>
      <dgm:spPr/>
      <dgm:t>
        <a:bodyPr/>
        <a:lstStyle/>
        <a:p>
          <a:pPr algn="ctr">
            <a:buNone/>
          </a:pPr>
          <a:endParaRPr lang="lv-LV" sz="1500" b="1" dirty="0"/>
        </a:p>
      </dgm:t>
    </dgm:pt>
    <dgm:pt modelId="{7DB04350-FC6D-4290-B019-12E24B5D5CE8}" type="parTrans" cxnId="{D001A9C1-AB40-4AF9-8956-E68634BF3FDD}">
      <dgm:prSet/>
      <dgm:spPr/>
      <dgm:t>
        <a:bodyPr/>
        <a:lstStyle/>
        <a:p>
          <a:endParaRPr lang="lv-LV"/>
        </a:p>
      </dgm:t>
    </dgm:pt>
    <dgm:pt modelId="{9E57D760-D51E-46D5-B5B3-F81ECB8DB1D4}" type="sibTrans" cxnId="{D001A9C1-AB40-4AF9-8956-E68634BF3FDD}">
      <dgm:prSet/>
      <dgm:spPr/>
      <dgm:t>
        <a:bodyPr/>
        <a:lstStyle/>
        <a:p>
          <a:endParaRPr lang="lv-LV"/>
        </a:p>
      </dgm:t>
    </dgm:pt>
    <dgm:pt modelId="{F5CDD884-D076-4DEA-BA62-F01A17D85EC0}">
      <dgm:prSet custT="1"/>
      <dgm:spPr/>
      <dgm:t>
        <a:bodyPr/>
        <a:lstStyle/>
        <a:p>
          <a:pPr algn="ctr">
            <a:buNone/>
          </a:pPr>
          <a:r>
            <a:rPr lang="lv-LV" sz="1800" b="0" dirty="0"/>
            <a:t>Konkursā uz finansējumu nevar pretendēt šādas organizācijas:</a:t>
          </a:r>
        </a:p>
      </dgm:t>
    </dgm:pt>
    <dgm:pt modelId="{00461FD6-7125-47FF-9031-B6C4C89FF6F3}" type="parTrans" cxnId="{97B95DC7-A742-4979-AA1D-28855E540F8D}">
      <dgm:prSet/>
      <dgm:spPr/>
      <dgm:t>
        <a:bodyPr/>
        <a:lstStyle/>
        <a:p>
          <a:endParaRPr lang="lv-LV"/>
        </a:p>
      </dgm:t>
    </dgm:pt>
    <dgm:pt modelId="{BEE68A29-EFB2-40C8-B086-C729BC309FA7}" type="sibTrans" cxnId="{97B95DC7-A742-4979-AA1D-28855E540F8D}">
      <dgm:prSet/>
      <dgm:spPr/>
      <dgm:t>
        <a:bodyPr/>
        <a:lstStyle/>
        <a:p>
          <a:endParaRPr lang="lv-LV"/>
        </a:p>
      </dgm:t>
    </dgm:pt>
    <dgm:pt modelId="{7A001C04-6943-40B3-8135-53EBE51E4035}">
      <dgm:prSet custT="1"/>
      <dgm:spPr/>
      <dgm:t>
        <a:bodyPr/>
        <a:lstStyle/>
        <a:p>
          <a:pPr algn="ctr">
            <a:buNone/>
          </a:pPr>
          <a:endParaRPr lang="lv-LV" sz="1500" b="1" dirty="0"/>
        </a:p>
      </dgm:t>
    </dgm:pt>
    <dgm:pt modelId="{E7FBAC2B-7D58-4F4C-8415-F3B9E63460CB}" type="parTrans" cxnId="{6BA1A70B-1037-4D01-90E2-722D36ED3EE3}">
      <dgm:prSet/>
      <dgm:spPr/>
      <dgm:t>
        <a:bodyPr/>
        <a:lstStyle/>
        <a:p>
          <a:endParaRPr lang="lv-LV"/>
        </a:p>
      </dgm:t>
    </dgm:pt>
    <dgm:pt modelId="{395A1FDB-8871-4BFD-A906-92EE66DB1E85}" type="sibTrans" cxnId="{6BA1A70B-1037-4D01-90E2-722D36ED3EE3}">
      <dgm:prSet/>
      <dgm:spPr/>
      <dgm:t>
        <a:bodyPr/>
        <a:lstStyle/>
        <a:p>
          <a:endParaRPr lang="lv-LV"/>
        </a:p>
      </dgm:t>
    </dgm:pt>
    <dgm:pt modelId="{C2340C66-9E57-4D03-B409-4FDD1319FD4A}">
      <dgm:prSet phldrT="[Teksts]" custT="1"/>
      <dgm:spPr/>
      <dgm:t>
        <a:bodyPr/>
        <a:lstStyle/>
        <a:p>
          <a:pPr marL="114300" algn="ctr">
            <a:buNone/>
          </a:pPr>
          <a:endParaRPr lang="lv-LV" sz="1800" b="1" dirty="0"/>
        </a:p>
      </dgm:t>
    </dgm:pt>
    <dgm:pt modelId="{C8111C58-B1B5-4798-92FE-2EA2D939219B}" type="parTrans" cxnId="{1F106102-F44B-400D-9B1F-118AF9E70586}">
      <dgm:prSet/>
      <dgm:spPr/>
      <dgm:t>
        <a:bodyPr/>
        <a:lstStyle/>
        <a:p>
          <a:endParaRPr lang="lv-LV"/>
        </a:p>
      </dgm:t>
    </dgm:pt>
    <dgm:pt modelId="{7F098EF6-FAF5-43C2-87CE-4684A0F6D855}" type="sibTrans" cxnId="{1F106102-F44B-400D-9B1F-118AF9E70586}">
      <dgm:prSet/>
      <dgm:spPr/>
      <dgm:t>
        <a:bodyPr/>
        <a:lstStyle/>
        <a:p>
          <a:endParaRPr lang="lv-LV"/>
        </a:p>
      </dgm:t>
    </dgm:pt>
    <dgm:pt modelId="{8D9C825C-B1AA-4A82-A1FE-3398E6982E4E}">
      <dgm:prSet custT="1"/>
      <dgm:spPr/>
      <dgm:t>
        <a:bodyPr/>
        <a:lstStyle/>
        <a:p>
          <a:pPr algn="l">
            <a:buNone/>
          </a:pPr>
          <a:r>
            <a:rPr lang="lv-LV" sz="1800" b="0" dirty="0"/>
            <a:t>1) politiskās partijas un to apvienības;</a:t>
          </a:r>
        </a:p>
      </dgm:t>
    </dgm:pt>
    <dgm:pt modelId="{FD70B30B-3478-46D7-BD2B-9A19608B04AE}" type="parTrans" cxnId="{958C7D07-1AFE-490B-9771-64DB5AE61D74}">
      <dgm:prSet/>
      <dgm:spPr/>
      <dgm:t>
        <a:bodyPr/>
        <a:lstStyle/>
        <a:p>
          <a:endParaRPr lang="lv-LV"/>
        </a:p>
      </dgm:t>
    </dgm:pt>
    <dgm:pt modelId="{7544C7CC-2E32-4279-8D47-E5D84C79C930}" type="sibTrans" cxnId="{958C7D07-1AFE-490B-9771-64DB5AE61D74}">
      <dgm:prSet/>
      <dgm:spPr/>
      <dgm:t>
        <a:bodyPr/>
        <a:lstStyle/>
        <a:p>
          <a:endParaRPr lang="lv-LV"/>
        </a:p>
      </dgm:t>
    </dgm:pt>
    <dgm:pt modelId="{DD5B0DB2-5E14-4B6D-B2D2-76AE0D657B37}">
      <dgm:prSet custT="1"/>
      <dgm:spPr/>
      <dgm:t>
        <a:bodyPr/>
        <a:lstStyle/>
        <a:p>
          <a:pPr algn="l">
            <a:buNone/>
          </a:pPr>
          <a:r>
            <a:rPr lang="lv-LV" sz="1800" b="0" dirty="0"/>
            <a:t>2) dzīvokļu apsaimniekošanas biedrības.</a:t>
          </a:r>
        </a:p>
      </dgm:t>
    </dgm:pt>
    <dgm:pt modelId="{2B5D4354-099C-47B6-81F7-3754DBB98386}" type="parTrans" cxnId="{C6BF4A38-60C6-4BB8-9846-9DF1BC7D6489}">
      <dgm:prSet/>
      <dgm:spPr/>
      <dgm:t>
        <a:bodyPr/>
        <a:lstStyle/>
        <a:p>
          <a:endParaRPr lang="lv-LV"/>
        </a:p>
      </dgm:t>
    </dgm:pt>
    <dgm:pt modelId="{BC612BC3-4384-4511-B4BF-DC56AC303180}" type="sibTrans" cxnId="{C6BF4A38-60C6-4BB8-9846-9DF1BC7D6489}">
      <dgm:prSet/>
      <dgm:spPr/>
      <dgm:t>
        <a:bodyPr/>
        <a:lstStyle/>
        <a:p>
          <a:endParaRPr lang="lv-LV"/>
        </a:p>
      </dgm:t>
    </dgm:pt>
    <dgm:pt modelId="{B19D32D9-30BE-48B9-AD5B-0E43FB1298FC}">
      <dgm:prSet custT="1"/>
      <dgm:spPr/>
      <dgm:t>
        <a:bodyPr/>
        <a:lstStyle/>
        <a:p>
          <a:pPr algn="ctr">
            <a:buNone/>
          </a:pPr>
          <a:endParaRPr lang="lv-LV" sz="1500" b="0" dirty="0"/>
        </a:p>
      </dgm:t>
    </dgm:pt>
    <dgm:pt modelId="{30C071D1-044B-44BF-981C-DD1C40213022}" type="parTrans" cxnId="{109C4978-6EB0-4315-A631-7A5096DE3258}">
      <dgm:prSet/>
      <dgm:spPr/>
      <dgm:t>
        <a:bodyPr/>
        <a:lstStyle/>
        <a:p>
          <a:endParaRPr lang="lv-LV"/>
        </a:p>
      </dgm:t>
    </dgm:pt>
    <dgm:pt modelId="{357ED288-51D1-4C96-AFAD-D6291B47CEF3}" type="sibTrans" cxnId="{109C4978-6EB0-4315-A631-7A5096DE3258}">
      <dgm:prSet/>
      <dgm:spPr/>
      <dgm:t>
        <a:bodyPr/>
        <a:lstStyle/>
        <a:p>
          <a:endParaRPr lang="lv-LV"/>
        </a:p>
      </dgm:t>
    </dgm:pt>
    <dgm:pt modelId="{5EBD580D-98CD-43A1-8140-8AABC6DBF28B}" type="pres">
      <dgm:prSet presAssocID="{0B035EFF-25DC-45A9-B6D6-1B3C333F9ECD}" presName="linearFlow" presStyleCnt="0">
        <dgm:presLayoutVars>
          <dgm:dir/>
          <dgm:animLvl val="lvl"/>
          <dgm:resizeHandles/>
        </dgm:presLayoutVars>
      </dgm:prSet>
      <dgm:spPr/>
    </dgm:pt>
    <dgm:pt modelId="{8B9F5BA0-DA66-4CE6-8DDF-031A7E506E88}" type="pres">
      <dgm:prSet presAssocID="{A0B19F9A-DDDD-4F3D-B46B-BDC6BB941AB5}" presName="compositeNode" presStyleCnt="0">
        <dgm:presLayoutVars>
          <dgm:bulletEnabled val="1"/>
        </dgm:presLayoutVars>
      </dgm:prSet>
      <dgm:spPr/>
    </dgm:pt>
    <dgm:pt modelId="{A5473B64-FF97-4C18-973E-CEF869655027}" type="pres">
      <dgm:prSet presAssocID="{A0B19F9A-DDDD-4F3D-B46B-BDC6BB941AB5}"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E5AE0477-CC66-471E-9131-872D5A86E661}" type="pres">
      <dgm:prSet presAssocID="{A0B19F9A-DDDD-4F3D-B46B-BDC6BB941AB5}" presName="childNode" presStyleLbl="node1" presStyleIdx="0" presStyleCnt="3" custScaleX="236359" custScaleY="101996" custLinFactNeighborX="6111" custLinFactNeighborY="-9196">
        <dgm:presLayoutVars>
          <dgm:bulletEnabled val="1"/>
        </dgm:presLayoutVars>
      </dgm:prSet>
      <dgm:spPr/>
    </dgm:pt>
    <dgm:pt modelId="{DC5CF198-E08A-46BE-8683-2BE0275B7BEF}" type="pres">
      <dgm:prSet presAssocID="{A0B19F9A-DDDD-4F3D-B46B-BDC6BB941AB5}" presName="parentNode" presStyleLbl="revTx" presStyleIdx="0" presStyleCnt="3">
        <dgm:presLayoutVars>
          <dgm:chMax val="0"/>
          <dgm:bulletEnabled val="1"/>
        </dgm:presLayoutVars>
      </dgm:prSet>
      <dgm:spPr/>
    </dgm:pt>
    <dgm:pt modelId="{BBCCE11F-EC9E-499A-8745-40DABF1A405F}" type="pres">
      <dgm:prSet presAssocID="{549DEB44-A4AF-4192-B1A8-E08CEC923E2E}" presName="sibTrans" presStyleCnt="0"/>
      <dgm:spPr/>
    </dgm:pt>
    <dgm:pt modelId="{71810910-0036-4138-90FD-C5E45CC90A1E}" type="pres">
      <dgm:prSet presAssocID="{F896DAE0-9ACB-4E3F-BA19-63EF4E6C44E0}" presName="compositeNode" presStyleCnt="0">
        <dgm:presLayoutVars>
          <dgm:bulletEnabled val="1"/>
        </dgm:presLayoutVars>
      </dgm:prSet>
      <dgm:spPr/>
    </dgm:pt>
    <dgm:pt modelId="{D868974A-D267-434F-8517-49530806FCD4}" type="pres">
      <dgm:prSet presAssocID="{F896DAE0-9ACB-4E3F-BA19-63EF4E6C44E0}" presName="image"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16FA2135-9BCB-4C18-8D44-642A19433D03}" type="pres">
      <dgm:prSet presAssocID="{F896DAE0-9ACB-4E3F-BA19-63EF4E6C44E0}" presName="childNode" presStyleLbl="node1" presStyleIdx="1" presStyleCnt="3" custScaleX="265470" custScaleY="101996" custLinFactNeighborX="6111" custLinFactNeighborY="-9196">
        <dgm:presLayoutVars>
          <dgm:bulletEnabled val="1"/>
        </dgm:presLayoutVars>
      </dgm:prSet>
      <dgm:spPr/>
    </dgm:pt>
    <dgm:pt modelId="{ACED15AF-02A6-4948-A35C-BFBA7F7D8F33}" type="pres">
      <dgm:prSet presAssocID="{F896DAE0-9ACB-4E3F-BA19-63EF4E6C44E0}" presName="parentNode" presStyleLbl="revTx" presStyleIdx="1" presStyleCnt="3">
        <dgm:presLayoutVars>
          <dgm:chMax val="0"/>
          <dgm:bulletEnabled val="1"/>
        </dgm:presLayoutVars>
      </dgm:prSet>
      <dgm:spPr/>
    </dgm:pt>
    <dgm:pt modelId="{FAE4B0E3-0896-4E3D-A5E2-D9AA6473699D}" type="pres">
      <dgm:prSet presAssocID="{46397F09-BA3A-478F-BB92-E31C40FEED2D}" presName="sibTrans" presStyleCnt="0"/>
      <dgm:spPr/>
    </dgm:pt>
    <dgm:pt modelId="{783338AF-FC81-4FE7-9753-A54105494AAD}" type="pres">
      <dgm:prSet presAssocID="{C67F0A28-F5B5-47DB-B2B2-6F0E3C9C46B3}" presName="compositeNode" presStyleCnt="0">
        <dgm:presLayoutVars>
          <dgm:bulletEnabled val="1"/>
        </dgm:presLayoutVars>
      </dgm:prSet>
      <dgm:spPr/>
    </dgm:pt>
    <dgm:pt modelId="{F5D9533E-BDA1-41CF-83C9-A2BEBF994985}" type="pres">
      <dgm:prSet presAssocID="{C67F0A28-F5B5-47DB-B2B2-6F0E3C9C46B3}" presName="image"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FD0D190F-6EE1-4175-AF09-F45FD702FF5C}" type="pres">
      <dgm:prSet presAssocID="{C67F0A28-F5B5-47DB-B2B2-6F0E3C9C46B3}" presName="childNode" presStyleLbl="node1" presStyleIdx="2" presStyleCnt="3" custScaleX="248130" custScaleY="101996" custLinFactNeighborX="6111" custLinFactNeighborY="-9196">
        <dgm:presLayoutVars>
          <dgm:bulletEnabled val="1"/>
        </dgm:presLayoutVars>
      </dgm:prSet>
      <dgm:spPr/>
    </dgm:pt>
    <dgm:pt modelId="{DB011482-0B6A-4BC9-B68E-A014D6C19B6F}" type="pres">
      <dgm:prSet presAssocID="{C67F0A28-F5B5-47DB-B2B2-6F0E3C9C46B3}" presName="parentNode" presStyleLbl="revTx" presStyleIdx="2" presStyleCnt="3">
        <dgm:presLayoutVars>
          <dgm:chMax val="0"/>
          <dgm:bulletEnabled val="1"/>
        </dgm:presLayoutVars>
      </dgm:prSet>
      <dgm:spPr/>
    </dgm:pt>
  </dgm:ptLst>
  <dgm:cxnLst>
    <dgm:cxn modelId="{1F106102-F44B-400D-9B1F-118AF9E70586}" srcId="{A0B19F9A-DDDD-4F3D-B46B-BDC6BB941AB5}" destId="{C2340C66-9E57-4D03-B409-4FDD1319FD4A}" srcOrd="1" destOrd="0" parTransId="{C8111C58-B1B5-4798-92FE-2EA2D939219B}" sibTransId="{7F098EF6-FAF5-43C2-87CE-4684A0F6D855}"/>
    <dgm:cxn modelId="{958C7D07-1AFE-490B-9771-64DB5AE61D74}" srcId="{C67F0A28-F5B5-47DB-B2B2-6F0E3C9C46B3}" destId="{8D9C825C-B1AA-4A82-A1FE-3398E6982E4E}" srcOrd="3" destOrd="0" parTransId="{FD70B30B-3478-46D7-BD2B-9A19608B04AE}" sibTransId="{7544C7CC-2E32-4279-8D47-E5D84C79C930}"/>
    <dgm:cxn modelId="{2B7B010A-0E61-4BA9-8A82-900557788742}" type="presOf" srcId="{21FA83E0-1E6E-4F67-B6AF-D22E6C7220A2}" destId="{E5AE0477-CC66-471E-9131-872D5A86E661}" srcOrd="0" destOrd="5" presId="urn:microsoft.com/office/officeart/2005/8/layout/hList2"/>
    <dgm:cxn modelId="{2A73F80A-F183-4A92-8073-776381EA809C}" srcId="{A0B19F9A-DDDD-4F3D-B46B-BDC6BB941AB5}" destId="{5BC12EBE-DE6A-40F5-8961-5900DB97E54C}" srcOrd="3" destOrd="0" parTransId="{1B414C50-CAE4-49F1-8300-DDB766CE71F9}" sibTransId="{7F78D5B4-AE95-4D38-A6C7-C970682A3BD8}"/>
    <dgm:cxn modelId="{6BA1A70B-1037-4D01-90E2-722D36ED3EE3}" srcId="{C67F0A28-F5B5-47DB-B2B2-6F0E3C9C46B3}" destId="{7A001C04-6943-40B3-8135-53EBE51E4035}" srcOrd="6" destOrd="0" parTransId="{E7FBAC2B-7D58-4F4C-8415-F3B9E63460CB}" sibTransId="{395A1FDB-8871-4BFD-A906-92EE66DB1E85}"/>
    <dgm:cxn modelId="{1ED96414-BB32-4EBD-8609-72F0990A698B}" type="presOf" srcId="{7A001C04-6943-40B3-8135-53EBE51E4035}" destId="{FD0D190F-6EE1-4175-AF09-F45FD702FF5C}" srcOrd="0" destOrd="6" presId="urn:microsoft.com/office/officeart/2005/8/layout/hList2"/>
    <dgm:cxn modelId="{3C3A1E1C-4010-4B15-BFCF-AF9DC240FD16}" srcId="{F896DAE0-9ACB-4E3F-BA19-63EF4E6C44E0}" destId="{887BFAC6-8FE2-4C07-A5A5-725B21261FD6}" srcOrd="2" destOrd="0" parTransId="{349FEAF7-AD4D-40BB-B79F-5A5F1C2FB3F7}" sibTransId="{826D820C-484A-4E8D-A9CA-5A6CDF3D2440}"/>
    <dgm:cxn modelId="{2FD8FB1C-45C2-41BC-BF9B-206DBA23598D}" type="presOf" srcId="{FA49F8E2-AC56-4E14-8B68-42BBE0CB8C62}" destId="{16FA2135-9BCB-4C18-8D44-642A19433D03}" srcOrd="0" destOrd="0" presId="urn:microsoft.com/office/officeart/2005/8/layout/hList2"/>
    <dgm:cxn modelId="{F05D5A1E-BE7E-47A3-9FB9-1ED5982B584B}" srcId="{0B035EFF-25DC-45A9-B6D6-1B3C333F9ECD}" destId="{F896DAE0-9ACB-4E3F-BA19-63EF4E6C44E0}" srcOrd="1" destOrd="0" parTransId="{00F059AB-9587-4A8A-B6D9-31C5E29393F7}" sibTransId="{46397F09-BA3A-478F-BB92-E31C40FEED2D}"/>
    <dgm:cxn modelId="{25A10024-EF5C-43F3-862F-B8752AC88F41}" type="presOf" srcId="{61BD6B6D-EEE2-4993-8984-FDDB17A71902}" destId="{16FA2135-9BCB-4C18-8D44-642A19433D03}" srcOrd="0" destOrd="5" presId="urn:microsoft.com/office/officeart/2005/8/layout/hList2"/>
    <dgm:cxn modelId="{5AFD8F35-3389-41CB-A356-18A96FC3894E}" type="presOf" srcId="{C2340C66-9E57-4D03-B409-4FDD1319FD4A}" destId="{E5AE0477-CC66-471E-9131-872D5A86E661}" srcOrd="0" destOrd="1" presId="urn:microsoft.com/office/officeart/2005/8/layout/hList2"/>
    <dgm:cxn modelId="{42687937-8971-4C71-A843-1E476070D684}" type="presOf" srcId="{B19D32D9-30BE-48B9-AD5B-0E43FB1298FC}" destId="{FD0D190F-6EE1-4175-AF09-F45FD702FF5C}" srcOrd="0" destOrd="5" presId="urn:microsoft.com/office/officeart/2005/8/layout/hList2"/>
    <dgm:cxn modelId="{C6BF4A38-60C6-4BB8-9846-9DF1BC7D6489}" srcId="{C67F0A28-F5B5-47DB-B2B2-6F0E3C9C46B3}" destId="{DD5B0DB2-5E14-4B6D-B2D2-76AE0D657B37}" srcOrd="4" destOrd="0" parTransId="{2B5D4354-099C-47B6-81F7-3754DBB98386}" sibTransId="{BC612BC3-4384-4511-B4BF-DC56AC303180}"/>
    <dgm:cxn modelId="{8D6E313A-56A5-41FB-BE9C-336E2E2417B3}" type="presOf" srcId="{C7769C4D-4FEC-41D6-8012-C4F0546B1FD8}" destId="{FD0D190F-6EE1-4175-AF09-F45FD702FF5C}" srcOrd="0" destOrd="8" presId="urn:microsoft.com/office/officeart/2005/8/layout/hList2"/>
    <dgm:cxn modelId="{1CFD553E-DC6A-451C-B8AD-8912A65F246F}" srcId="{0B035EFF-25DC-45A9-B6D6-1B3C333F9ECD}" destId="{C67F0A28-F5B5-47DB-B2B2-6F0E3C9C46B3}" srcOrd="2" destOrd="0" parTransId="{12641C34-6F9E-4F58-ABDB-5C0E47489335}" sibTransId="{DF3BB91F-DF39-451A-B680-B2932A513FE2}"/>
    <dgm:cxn modelId="{F4946760-7CD3-42F7-88DB-A740B19363E5}" srcId="{A0B19F9A-DDDD-4F3D-B46B-BDC6BB941AB5}" destId="{21338975-3CE1-421B-9F22-57F96F5BCA4B}" srcOrd="2" destOrd="0" parTransId="{C367C9C6-48A1-4ABF-A189-2F20358BC080}" sibTransId="{990A3E48-4EBD-4BFA-9E62-B95270CC6174}"/>
    <dgm:cxn modelId="{2F888563-A1F4-4121-AAE7-4B074FBAB751}" type="presOf" srcId="{C401F15B-E4B9-47A0-9C5C-085521F95C65}" destId="{16FA2135-9BCB-4C18-8D44-642A19433D03}" srcOrd="0" destOrd="4" presId="urn:microsoft.com/office/officeart/2005/8/layout/hList2"/>
    <dgm:cxn modelId="{219A954C-62DF-4814-BC57-04070207052A}" type="presOf" srcId="{215B8895-F0E4-41D2-9DDF-9AEFC2154488}" destId="{16FA2135-9BCB-4C18-8D44-642A19433D03}" srcOrd="0" destOrd="6" presId="urn:microsoft.com/office/officeart/2005/8/layout/hList2"/>
    <dgm:cxn modelId="{E5CE144D-7C9B-4886-9094-958F7F235452}" srcId="{F896DAE0-9ACB-4E3F-BA19-63EF4E6C44E0}" destId="{C401F15B-E4B9-47A0-9C5C-085521F95C65}" srcOrd="4" destOrd="0" parTransId="{0AEB4EFB-19AE-413C-80F5-D3CAB0E02591}" sibTransId="{F5296BC1-49C3-4601-AD3F-77007BB3BA56}"/>
    <dgm:cxn modelId="{D9E8A470-5341-4E21-91B3-191BD3DC5215}" type="presOf" srcId="{8BA8787F-A3D5-4996-AF6B-20127920FCC8}" destId="{16FA2135-9BCB-4C18-8D44-642A19433D03}" srcOrd="0" destOrd="3" presId="urn:microsoft.com/office/officeart/2005/8/layout/hList2"/>
    <dgm:cxn modelId="{984D2373-4CD6-446A-B8F0-423F70849134}" srcId="{F896DAE0-9ACB-4E3F-BA19-63EF4E6C44E0}" destId="{8BA8787F-A3D5-4996-AF6B-20127920FCC8}" srcOrd="3" destOrd="0" parTransId="{04017A33-472D-4260-9496-E5964898A2A7}" sibTransId="{F0C3FCE1-3BF7-44B9-9F0F-928FEFB831F1}"/>
    <dgm:cxn modelId="{A9CCA454-DC5E-4D5A-AC2C-146C99B508BB}" type="presOf" srcId="{F5CDD884-D076-4DEA-BA62-F01A17D85EC0}" destId="{FD0D190F-6EE1-4175-AF09-F45FD702FF5C}" srcOrd="0" destOrd="2" presId="urn:microsoft.com/office/officeart/2005/8/layout/hList2"/>
    <dgm:cxn modelId="{76C93E76-5D35-4EAF-A260-65A4AC50C524}" srcId="{A0B19F9A-DDDD-4F3D-B46B-BDC6BB941AB5}" destId="{21FA83E0-1E6E-4F67-B6AF-D22E6C7220A2}" srcOrd="5" destOrd="0" parTransId="{9B13DC13-E192-4444-867F-19670FA37F32}" sibTransId="{4060BD6C-E323-41B4-9D45-43340D7D95D5}"/>
    <dgm:cxn modelId="{109C4978-6EB0-4315-A631-7A5096DE3258}" srcId="{C67F0A28-F5B5-47DB-B2B2-6F0E3C9C46B3}" destId="{B19D32D9-30BE-48B9-AD5B-0E43FB1298FC}" srcOrd="5" destOrd="0" parTransId="{30C071D1-044B-44BF-981C-DD1C40213022}" sibTransId="{357ED288-51D1-4C96-AFAD-D6291B47CEF3}"/>
    <dgm:cxn modelId="{9E5D1D7A-52B1-4030-81A2-0FD7A4AB4E91}" type="presOf" srcId="{8D9C825C-B1AA-4A82-A1FE-3398E6982E4E}" destId="{FD0D190F-6EE1-4175-AF09-F45FD702FF5C}" srcOrd="0" destOrd="3" presId="urn:microsoft.com/office/officeart/2005/8/layout/hList2"/>
    <dgm:cxn modelId="{753F537A-4FEE-4B77-97B6-A1C2011B0E35}" type="presOf" srcId="{21338975-3CE1-421B-9F22-57F96F5BCA4B}" destId="{E5AE0477-CC66-471E-9131-872D5A86E661}" srcOrd="0" destOrd="2" presId="urn:microsoft.com/office/officeart/2005/8/layout/hList2"/>
    <dgm:cxn modelId="{4003BE94-5830-4286-A148-9928E5E6D857}" srcId="{C67F0A28-F5B5-47DB-B2B2-6F0E3C9C46B3}" destId="{FCDF2747-E848-47E6-962B-EC8663B85898}" srcOrd="0" destOrd="0" parTransId="{4F1556EA-DC42-42D5-8858-7E2148BA03CA}" sibTransId="{41F0E122-DC10-45EE-BBB9-B5F3B1BD3026}"/>
    <dgm:cxn modelId="{859E929B-8206-4D61-AB0A-2AE5A520DCDF}" type="presOf" srcId="{02D6B4C8-5009-4935-AAD5-F9A4E94C2578}" destId="{E5AE0477-CC66-471E-9131-872D5A86E661}" srcOrd="0" destOrd="4" presId="urn:microsoft.com/office/officeart/2005/8/layout/hList2"/>
    <dgm:cxn modelId="{05C5F49B-D242-4910-AAF5-D78A3F6B9A32}" srcId="{C67F0A28-F5B5-47DB-B2B2-6F0E3C9C46B3}" destId="{C7769C4D-4FEC-41D6-8012-C4F0546B1FD8}" srcOrd="8" destOrd="0" parTransId="{07D6F170-0BD3-44B0-A2D9-5D436DEBA15B}" sibTransId="{6D61495D-95B6-491A-8199-D9D18FB1FD00}"/>
    <dgm:cxn modelId="{A854DA9C-C324-4236-9B96-D31D08EBBC15}" srcId="{F896DAE0-9ACB-4E3F-BA19-63EF4E6C44E0}" destId="{E6CE0849-B334-46FE-A4D9-82A902A96548}" srcOrd="1" destOrd="0" parTransId="{423954EB-76AB-4B30-AD6F-E6FAC9777881}" sibTransId="{551891D7-CF2B-49C3-8CF0-7016E5E50F69}"/>
    <dgm:cxn modelId="{5C4180A0-11D8-4D01-B87E-A883EB07470D}" type="presOf" srcId="{887BFAC6-8FE2-4C07-A5A5-725B21261FD6}" destId="{16FA2135-9BCB-4C18-8D44-642A19433D03}" srcOrd="0" destOrd="2" presId="urn:microsoft.com/office/officeart/2005/8/layout/hList2"/>
    <dgm:cxn modelId="{176889A2-26E8-4EA6-BF91-6D5A9060377E}" type="presOf" srcId="{E6CE0849-B334-46FE-A4D9-82A902A96548}" destId="{16FA2135-9BCB-4C18-8D44-642A19433D03}" srcOrd="0" destOrd="1" presId="urn:microsoft.com/office/officeart/2005/8/layout/hList2"/>
    <dgm:cxn modelId="{32D4FFA8-1223-4D3F-9773-A9CF41A7E252}" type="presOf" srcId="{0D89D9D7-2856-4FDE-8714-5931A50F8B31}" destId="{E5AE0477-CC66-471E-9131-872D5A86E661}" srcOrd="0" destOrd="0" presId="urn:microsoft.com/office/officeart/2005/8/layout/hList2"/>
    <dgm:cxn modelId="{A4704DAC-5C59-4968-8155-849A3479055F}" srcId="{F896DAE0-9ACB-4E3F-BA19-63EF4E6C44E0}" destId="{61BD6B6D-EEE2-4993-8984-FDDB17A71902}" srcOrd="5" destOrd="0" parTransId="{08ACD0EF-8BCC-4D9E-8937-6A18ACD298E3}" sibTransId="{CFD4971E-70AE-4C62-B60B-7BB38DFD9DED}"/>
    <dgm:cxn modelId="{66BCC3B2-943D-4534-9479-EE662E449989}" srcId="{A0B19F9A-DDDD-4F3D-B46B-BDC6BB941AB5}" destId="{02D6B4C8-5009-4935-AAD5-F9A4E94C2578}" srcOrd="4" destOrd="0" parTransId="{9796F6A7-496D-4029-B464-A76C90F47FBB}" sibTransId="{D900E1EB-73FC-4984-B9F1-E2F59E88472E}"/>
    <dgm:cxn modelId="{71EA64B3-3C1D-4BA6-A0C9-49BA0A3FA8F7}" srcId="{F896DAE0-9ACB-4E3F-BA19-63EF4E6C44E0}" destId="{215B8895-F0E4-41D2-9DDF-9AEFC2154488}" srcOrd="6" destOrd="0" parTransId="{F18FA2B9-24A3-4FE6-84C2-B0FEA00A01E8}" sibTransId="{DBC13460-9D0B-46DB-9606-96188B462F33}"/>
    <dgm:cxn modelId="{6F8EA8B9-82FA-4C39-9F04-D11400FB509C}" type="presOf" srcId="{4E3E94C2-D182-466B-8D5C-0F36BD522887}" destId="{FD0D190F-6EE1-4175-AF09-F45FD702FF5C}" srcOrd="0" destOrd="7" presId="urn:microsoft.com/office/officeart/2005/8/layout/hList2"/>
    <dgm:cxn modelId="{3BEB46BD-B283-45DA-9993-EAD86D9D38C9}" srcId="{C67F0A28-F5B5-47DB-B2B2-6F0E3C9C46B3}" destId="{5C3AD8F8-5932-4A78-8C10-6FADE816ADAD}" srcOrd="9" destOrd="0" parTransId="{89C71965-4324-40F9-9099-FE4A461D9933}" sibTransId="{319A56D3-D7AE-449C-8F45-B1675B53BB50}"/>
    <dgm:cxn modelId="{84B864C0-2874-4106-A3F1-6F0CFBFA33E0}" srcId="{0B035EFF-25DC-45A9-B6D6-1B3C333F9ECD}" destId="{A0B19F9A-DDDD-4F3D-B46B-BDC6BB941AB5}" srcOrd="0" destOrd="0" parTransId="{A82E502A-C952-4A16-B7E9-162FE564382D}" sibTransId="{549DEB44-A4AF-4192-B1A8-E08CEC923E2E}"/>
    <dgm:cxn modelId="{D001A9C1-AB40-4AF9-8956-E68634BF3FDD}" srcId="{C67F0A28-F5B5-47DB-B2B2-6F0E3C9C46B3}" destId="{7B54EE05-4417-4977-ABAE-F519212DBF65}" srcOrd="1" destOrd="0" parTransId="{7DB04350-FC6D-4290-B019-12E24B5D5CE8}" sibTransId="{9E57D760-D51E-46D5-B5B3-F81ECB8DB1D4}"/>
    <dgm:cxn modelId="{C4EA3BC3-6188-4275-A7CE-6E68146BB85E}" srcId="{F896DAE0-9ACB-4E3F-BA19-63EF4E6C44E0}" destId="{FA49F8E2-AC56-4E14-8B68-42BBE0CB8C62}" srcOrd="0" destOrd="0" parTransId="{99CAD2CD-8D69-453B-9F3C-01BBC17731DD}" sibTransId="{6CEB2306-4126-46AD-8841-4B7800EF4F2D}"/>
    <dgm:cxn modelId="{87C7C9C3-00A2-42B3-A819-8C26BA042556}" type="presOf" srcId="{5C3AD8F8-5932-4A78-8C10-6FADE816ADAD}" destId="{FD0D190F-6EE1-4175-AF09-F45FD702FF5C}" srcOrd="0" destOrd="9" presId="urn:microsoft.com/office/officeart/2005/8/layout/hList2"/>
    <dgm:cxn modelId="{97B95DC7-A742-4979-AA1D-28855E540F8D}" srcId="{C67F0A28-F5B5-47DB-B2B2-6F0E3C9C46B3}" destId="{F5CDD884-D076-4DEA-BA62-F01A17D85EC0}" srcOrd="2" destOrd="0" parTransId="{00461FD6-7125-47FF-9031-B6C4C89FF6F3}" sibTransId="{BEE68A29-EFB2-40C8-B086-C729BC309FA7}"/>
    <dgm:cxn modelId="{175B1EC8-B0CF-4DEA-9081-EB8567F3CB50}" srcId="{A0B19F9A-DDDD-4F3D-B46B-BDC6BB941AB5}" destId="{0D89D9D7-2856-4FDE-8714-5931A50F8B31}" srcOrd="0" destOrd="0" parTransId="{36202C7C-D5C7-4E54-B2AF-10803DFAB6FF}" sibTransId="{AE3B1524-5F85-45F0-9A6E-69C52ABE5098}"/>
    <dgm:cxn modelId="{5DC5DBCA-B884-4946-B520-DFE1D8D3C91B}" type="presOf" srcId="{7B54EE05-4417-4977-ABAE-F519212DBF65}" destId="{FD0D190F-6EE1-4175-AF09-F45FD702FF5C}" srcOrd="0" destOrd="1" presId="urn:microsoft.com/office/officeart/2005/8/layout/hList2"/>
    <dgm:cxn modelId="{ECA858D3-1626-4183-A6B5-F9055208698F}" type="presOf" srcId="{FCDF2747-E848-47E6-962B-EC8663B85898}" destId="{FD0D190F-6EE1-4175-AF09-F45FD702FF5C}" srcOrd="0" destOrd="0" presId="urn:microsoft.com/office/officeart/2005/8/layout/hList2"/>
    <dgm:cxn modelId="{76227FD5-F28C-473F-87CC-2A9B92597F72}" type="presOf" srcId="{DD5B0DB2-5E14-4B6D-B2D2-76AE0D657B37}" destId="{FD0D190F-6EE1-4175-AF09-F45FD702FF5C}" srcOrd="0" destOrd="4" presId="urn:microsoft.com/office/officeart/2005/8/layout/hList2"/>
    <dgm:cxn modelId="{37F7AEE6-7AB4-4741-835C-77E66E597611}" type="presOf" srcId="{5BC12EBE-DE6A-40F5-8961-5900DB97E54C}" destId="{E5AE0477-CC66-471E-9131-872D5A86E661}" srcOrd="0" destOrd="3" presId="urn:microsoft.com/office/officeart/2005/8/layout/hList2"/>
    <dgm:cxn modelId="{8DFD3DEC-6786-41C9-8670-D33772403151}" type="presOf" srcId="{A0B19F9A-DDDD-4F3D-B46B-BDC6BB941AB5}" destId="{DC5CF198-E08A-46BE-8683-2BE0275B7BEF}" srcOrd="0" destOrd="0" presId="urn:microsoft.com/office/officeart/2005/8/layout/hList2"/>
    <dgm:cxn modelId="{B0CCF9EC-7EB0-4590-A639-63AB79275187}" type="presOf" srcId="{F896DAE0-9ACB-4E3F-BA19-63EF4E6C44E0}" destId="{ACED15AF-02A6-4948-A35C-BFBA7F7D8F33}" srcOrd="0" destOrd="0" presId="urn:microsoft.com/office/officeart/2005/8/layout/hList2"/>
    <dgm:cxn modelId="{32C2F9ED-FE2D-48F1-9A4D-9D9D236DAEFA}" type="presOf" srcId="{C67F0A28-F5B5-47DB-B2B2-6F0E3C9C46B3}" destId="{DB011482-0B6A-4BC9-B68E-A014D6C19B6F}" srcOrd="0" destOrd="0" presId="urn:microsoft.com/office/officeart/2005/8/layout/hList2"/>
    <dgm:cxn modelId="{AC281EEE-80D8-4B58-B341-6BC0F2A18BB8}" srcId="{C67F0A28-F5B5-47DB-B2B2-6F0E3C9C46B3}" destId="{4E3E94C2-D182-466B-8D5C-0F36BD522887}" srcOrd="7" destOrd="0" parTransId="{E790C572-6266-4825-9506-C6C04B099311}" sibTransId="{7E6A14C9-169C-4AE6-AE63-A1A989CEBF73}"/>
    <dgm:cxn modelId="{1450D2F2-6553-450C-8400-41E31BD23CD6}" type="presOf" srcId="{0B035EFF-25DC-45A9-B6D6-1B3C333F9ECD}" destId="{5EBD580D-98CD-43A1-8140-8AABC6DBF28B}" srcOrd="0" destOrd="0" presId="urn:microsoft.com/office/officeart/2005/8/layout/hList2"/>
    <dgm:cxn modelId="{9A136FC0-3A1F-4FDA-8DE8-1C9638BFDD6D}" type="presParOf" srcId="{5EBD580D-98CD-43A1-8140-8AABC6DBF28B}" destId="{8B9F5BA0-DA66-4CE6-8DDF-031A7E506E88}" srcOrd="0" destOrd="0" presId="urn:microsoft.com/office/officeart/2005/8/layout/hList2"/>
    <dgm:cxn modelId="{8A83A218-CE85-4CBD-8C63-A99ED0A8C9A0}" type="presParOf" srcId="{8B9F5BA0-DA66-4CE6-8DDF-031A7E506E88}" destId="{A5473B64-FF97-4C18-973E-CEF869655027}" srcOrd="0" destOrd="0" presId="urn:microsoft.com/office/officeart/2005/8/layout/hList2"/>
    <dgm:cxn modelId="{357E0650-6C87-4BCC-96AC-89BE4F6A5652}" type="presParOf" srcId="{8B9F5BA0-DA66-4CE6-8DDF-031A7E506E88}" destId="{E5AE0477-CC66-471E-9131-872D5A86E661}" srcOrd="1" destOrd="0" presId="urn:microsoft.com/office/officeart/2005/8/layout/hList2"/>
    <dgm:cxn modelId="{1793BE75-70CC-4B4F-A4C5-3EE2536628A2}" type="presParOf" srcId="{8B9F5BA0-DA66-4CE6-8DDF-031A7E506E88}" destId="{DC5CF198-E08A-46BE-8683-2BE0275B7BEF}" srcOrd="2" destOrd="0" presId="urn:microsoft.com/office/officeart/2005/8/layout/hList2"/>
    <dgm:cxn modelId="{FB460B0B-B1EB-46D3-9B0E-2645163BF560}" type="presParOf" srcId="{5EBD580D-98CD-43A1-8140-8AABC6DBF28B}" destId="{BBCCE11F-EC9E-499A-8745-40DABF1A405F}" srcOrd="1" destOrd="0" presId="urn:microsoft.com/office/officeart/2005/8/layout/hList2"/>
    <dgm:cxn modelId="{21B65AA9-5987-4B7F-A253-88EDF5649EC4}" type="presParOf" srcId="{5EBD580D-98CD-43A1-8140-8AABC6DBF28B}" destId="{71810910-0036-4138-90FD-C5E45CC90A1E}" srcOrd="2" destOrd="0" presId="urn:microsoft.com/office/officeart/2005/8/layout/hList2"/>
    <dgm:cxn modelId="{13975F60-1F4F-4EE7-A100-6D79EA447F14}" type="presParOf" srcId="{71810910-0036-4138-90FD-C5E45CC90A1E}" destId="{D868974A-D267-434F-8517-49530806FCD4}" srcOrd="0" destOrd="0" presId="urn:microsoft.com/office/officeart/2005/8/layout/hList2"/>
    <dgm:cxn modelId="{2D029398-2CF1-4CAB-9504-7239AD79FAE1}" type="presParOf" srcId="{71810910-0036-4138-90FD-C5E45CC90A1E}" destId="{16FA2135-9BCB-4C18-8D44-642A19433D03}" srcOrd="1" destOrd="0" presId="urn:microsoft.com/office/officeart/2005/8/layout/hList2"/>
    <dgm:cxn modelId="{DFFDBAD1-8847-4B41-ADE3-3D95E6AE2251}" type="presParOf" srcId="{71810910-0036-4138-90FD-C5E45CC90A1E}" destId="{ACED15AF-02A6-4948-A35C-BFBA7F7D8F33}" srcOrd="2" destOrd="0" presId="urn:microsoft.com/office/officeart/2005/8/layout/hList2"/>
    <dgm:cxn modelId="{DF4E59BA-4061-45DC-B279-FDDAD39BD89C}" type="presParOf" srcId="{5EBD580D-98CD-43A1-8140-8AABC6DBF28B}" destId="{FAE4B0E3-0896-4E3D-A5E2-D9AA6473699D}" srcOrd="3" destOrd="0" presId="urn:microsoft.com/office/officeart/2005/8/layout/hList2"/>
    <dgm:cxn modelId="{3C608E52-C0E8-4E7E-895D-8D15C2884E70}" type="presParOf" srcId="{5EBD580D-98CD-43A1-8140-8AABC6DBF28B}" destId="{783338AF-FC81-4FE7-9753-A54105494AAD}" srcOrd="4" destOrd="0" presId="urn:microsoft.com/office/officeart/2005/8/layout/hList2"/>
    <dgm:cxn modelId="{EF9F78A3-B430-4D49-BAC2-EB6AD46AD641}" type="presParOf" srcId="{783338AF-FC81-4FE7-9753-A54105494AAD}" destId="{F5D9533E-BDA1-41CF-83C9-A2BEBF994985}" srcOrd="0" destOrd="0" presId="urn:microsoft.com/office/officeart/2005/8/layout/hList2"/>
    <dgm:cxn modelId="{5C70CE21-2919-49B7-ADE6-B513BF279577}" type="presParOf" srcId="{783338AF-FC81-4FE7-9753-A54105494AAD}" destId="{FD0D190F-6EE1-4175-AF09-F45FD702FF5C}" srcOrd="1" destOrd="0" presId="urn:microsoft.com/office/officeart/2005/8/layout/hList2"/>
    <dgm:cxn modelId="{76892272-B51A-4CE5-92B7-267BBC0C2244}" type="presParOf" srcId="{783338AF-FC81-4FE7-9753-A54105494AAD}" destId="{DB011482-0B6A-4BC9-B68E-A014D6C19B6F}"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B035EFF-25DC-45A9-B6D6-1B3C333F9ECD}" type="doc">
      <dgm:prSet loTypeId="urn:microsoft.com/office/officeart/2005/8/layout/hList2" loCatId="picture" qsTypeId="urn:microsoft.com/office/officeart/2005/8/quickstyle/simple2" qsCatId="simple" csTypeId="urn:microsoft.com/office/officeart/2005/8/colors/accent2_1" csCatId="accent2" phldr="1"/>
      <dgm:spPr/>
      <dgm:t>
        <a:bodyPr/>
        <a:lstStyle/>
        <a:p>
          <a:endParaRPr lang="lv-LV"/>
        </a:p>
      </dgm:t>
    </dgm:pt>
    <dgm:pt modelId="{A0B19F9A-DDDD-4F3D-B46B-BDC6BB941AB5}">
      <dgm:prSet phldrT="[Teksts]"/>
      <dgm:spPr/>
      <dgm:t>
        <a:bodyPr/>
        <a:lstStyle/>
        <a:p>
          <a:r>
            <a:rPr lang="lv-LV" dirty="0"/>
            <a:t> </a:t>
          </a:r>
        </a:p>
      </dgm:t>
    </dgm:pt>
    <dgm:pt modelId="{A82E502A-C952-4A16-B7E9-162FE564382D}" type="parTrans" cxnId="{84B864C0-2874-4106-A3F1-6F0CFBFA33E0}">
      <dgm:prSet/>
      <dgm:spPr/>
      <dgm:t>
        <a:bodyPr/>
        <a:lstStyle/>
        <a:p>
          <a:endParaRPr lang="lv-LV"/>
        </a:p>
      </dgm:t>
    </dgm:pt>
    <dgm:pt modelId="{549DEB44-A4AF-4192-B1A8-E08CEC923E2E}" type="sibTrans" cxnId="{84B864C0-2874-4106-A3F1-6F0CFBFA33E0}">
      <dgm:prSet/>
      <dgm:spPr/>
      <dgm:t>
        <a:bodyPr/>
        <a:lstStyle/>
        <a:p>
          <a:endParaRPr lang="lv-LV"/>
        </a:p>
      </dgm:t>
    </dgm:pt>
    <dgm:pt modelId="{0D89D9D7-2856-4FDE-8714-5931A50F8B31}">
      <dgm:prSet phldrT="[Teksts]" custT="1"/>
      <dgm:spPr/>
      <dgm:t>
        <a:bodyPr/>
        <a:lstStyle/>
        <a:p>
          <a:pPr marL="114300" algn="ctr">
            <a:buNone/>
          </a:pPr>
          <a:r>
            <a:rPr lang="lv-LV" sz="1500" b="1" dirty="0"/>
            <a:t>3.1.10. </a:t>
          </a:r>
        </a:p>
      </dgm:t>
    </dgm:pt>
    <dgm:pt modelId="{36202C7C-D5C7-4E54-B2AF-10803DFAB6FF}" type="parTrans" cxnId="{175B1EC8-B0CF-4DEA-9081-EB8567F3CB50}">
      <dgm:prSet/>
      <dgm:spPr/>
      <dgm:t>
        <a:bodyPr/>
        <a:lstStyle/>
        <a:p>
          <a:endParaRPr lang="lv-LV"/>
        </a:p>
      </dgm:t>
    </dgm:pt>
    <dgm:pt modelId="{AE3B1524-5F85-45F0-9A6E-69C52ABE5098}" type="sibTrans" cxnId="{175B1EC8-B0CF-4DEA-9081-EB8567F3CB50}">
      <dgm:prSet/>
      <dgm:spPr/>
      <dgm:t>
        <a:bodyPr/>
        <a:lstStyle/>
        <a:p>
          <a:endParaRPr lang="lv-LV"/>
        </a:p>
      </dgm:t>
    </dgm:pt>
    <dgm:pt modelId="{21FA83E0-1E6E-4F67-B6AF-D22E6C7220A2}">
      <dgm:prSet custT="1"/>
      <dgm:spPr/>
      <dgm:t>
        <a:bodyPr/>
        <a:lstStyle/>
        <a:p>
          <a:pPr marL="114300" algn="ctr">
            <a:buNone/>
          </a:pPr>
          <a:endParaRPr lang="lv-LV" sz="1500" b="1" dirty="0"/>
        </a:p>
      </dgm:t>
    </dgm:pt>
    <dgm:pt modelId="{9B13DC13-E192-4444-867F-19670FA37F32}" type="parTrans" cxnId="{76C93E76-5D35-4EAF-A260-65A4AC50C524}">
      <dgm:prSet/>
      <dgm:spPr/>
      <dgm:t>
        <a:bodyPr/>
        <a:lstStyle/>
        <a:p>
          <a:endParaRPr lang="lv-LV"/>
        </a:p>
      </dgm:t>
    </dgm:pt>
    <dgm:pt modelId="{4060BD6C-E323-41B4-9D45-43340D7D95D5}" type="sibTrans" cxnId="{76C93E76-5D35-4EAF-A260-65A4AC50C524}">
      <dgm:prSet/>
      <dgm:spPr/>
      <dgm:t>
        <a:bodyPr/>
        <a:lstStyle/>
        <a:p>
          <a:endParaRPr lang="lv-LV"/>
        </a:p>
      </dgm:t>
    </dgm:pt>
    <dgm:pt modelId="{02D6B4C8-5009-4935-AAD5-F9A4E94C2578}">
      <dgm:prSet custT="1"/>
      <dgm:spPr/>
      <dgm:t>
        <a:bodyPr/>
        <a:lstStyle/>
        <a:p>
          <a:pPr marL="114300" algn="ctr">
            <a:buNone/>
          </a:pPr>
          <a:endParaRPr lang="lv-LV" sz="1500" b="1" dirty="0"/>
        </a:p>
      </dgm:t>
    </dgm:pt>
    <dgm:pt modelId="{9796F6A7-496D-4029-B464-A76C90F47FBB}" type="parTrans" cxnId="{66BCC3B2-943D-4534-9479-EE662E449989}">
      <dgm:prSet/>
      <dgm:spPr/>
      <dgm:t>
        <a:bodyPr/>
        <a:lstStyle/>
        <a:p>
          <a:endParaRPr lang="lv-LV"/>
        </a:p>
      </dgm:t>
    </dgm:pt>
    <dgm:pt modelId="{D900E1EB-73FC-4984-B9F1-E2F59E88472E}" type="sibTrans" cxnId="{66BCC3B2-943D-4534-9479-EE662E449989}">
      <dgm:prSet/>
      <dgm:spPr/>
      <dgm:t>
        <a:bodyPr/>
        <a:lstStyle/>
        <a:p>
          <a:endParaRPr lang="lv-LV"/>
        </a:p>
      </dgm:t>
    </dgm:pt>
    <dgm:pt modelId="{5BC12EBE-DE6A-40F5-8961-5900DB97E54C}">
      <dgm:prSet custT="1"/>
      <dgm:spPr/>
      <dgm:t>
        <a:bodyPr/>
        <a:lstStyle/>
        <a:p>
          <a:pPr marL="114300" algn="ctr">
            <a:buNone/>
          </a:pPr>
          <a:endParaRPr lang="lv-LV" sz="1500" b="1" dirty="0"/>
        </a:p>
      </dgm:t>
    </dgm:pt>
    <dgm:pt modelId="{1B414C50-CAE4-49F1-8300-DDB766CE71F9}" type="parTrans" cxnId="{2A73F80A-F183-4A92-8073-776381EA809C}">
      <dgm:prSet/>
      <dgm:spPr/>
      <dgm:t>
        <a:bodyPr/>
        <a:lstStyle/>
        <a:p>
          <a:endParaRPr lang="lv-LV"/>
        </a:p>
      </dgm:t>
    </dgm:pt>
    <dgm:pt modelId="{7F78D5B4-AE95-4D38-A6C7-C970682A3BD8}" type="sibTrans" cxnId="{2A73F80A-F183-4A92-8073-776381EA809C}">
      <dgm:prSet/>
      <dgm:spPr/>
      <dgm:t>
        <a:bodyPr/>
        <a:lstStyle/>
        <a:p>
          <a:endParaRPr lang="lv-LV"/>
        </a:p>
      </dgm:t>
    </dgm:pt>
    <dgm:pt modelId="{C2340C66-9E57-4D03-B409-4FDD1319FD4A}">
      <dgm:prSet phldrT="[Teksts]" custT="1"/>
      <dgm:spPr/>
      <dgm:t>
        <a:bodyPr/>
        <a:lstStyle/>
        <a:p>
          <a:pPr marL="114300" algn="ctr">
            <a:buNone/>
          </a:pPr>
          <a:endParaRPr lang="lv-LV" sz="1800" b="1" dirty="0"/>
        </a:p>
      </dgm:t>
    </dgm:pt>
    <dgm:pt modelId="{C8111C58-B1B5-4798-92FE-2EA2D939219B}" type="parTrans" cxnId="{1F106102-F44B-400D-9B1F-118AF9E70586}">
      <dgm:prSet/>
      <dgm:spPr/>
      <dgm:t>
        <a:bodyPr/>
        <a:lstStyle/>
        <a:p>
          <a:endParaRPr lang="lv-LV"/>
        </a:p>
      </dgm:t>
    </dgm:pt>
    <dgm:pt modelId="{7F098EF6-FAF5-43C2-87CE-4684A0F6D855}" type="sibTrans" cxnId="{1F106102-F44B-400D-9B1F-118AF9E70586}">
      <dgm:prSet/>
      <dgm:spPr/>
      <dgm:t>
        <a:bodyPr/>
        <a:lstStyle/>
        <a:p>
          <a:endParaRPr lang="lv-LV"/>
        </a:p>
      </dgm:t>
    </dgm:pt>
    <dgm:pt modelId="{21338975-3CE1-421B-9F22-57F96F5BCA4B}">
      <dgm:prSet phldrT="[Teksts]" custT="1"/>
      <dgm:spPr/>
      <dgm:t>
        <a:bodyPr/>
        <a:lstStyle/>
        <a:p>
          <a:pPr marL="114300" algn="ctr">
            <a:buNone/>
          </a:pPr>
          <a:r>
            <a:rPr lang="lv-LV" sz="1800" b="0" dirty="0"/>
            <a:t>Pieteikuma iesniedzējs plāno bezmaksas latviešu valodas mācības </a:t>
          </a:r>
          <a:r>
            <a:rPr lang="lv-LV" sz="1800" b="1" dirty="0"/>
            <a:t>vismaz 120 stundu </a:t>
          </a:r>
          <a:r>
            <a:rPr lang="lv-LV" sz="1800" b="0" dirty="0"/>
            <a:t>apjomā </a:t>
          </a:r>
          <a:r>
            <a:rPr lang="lv-LV" sz="1800" b="1" dirty="0"/>
            <a:t>A1</a:t>
          </a:r>
          <a:r>
            <a:rPr lang="lv-LV" sz="1800" b="0" dirty="0"/>
            <a:t> latviešu valodas prasmes līmenī.</a:t>
          </a:r>
        </a:p>
      </dgm:t>
    </dgm:pt>
    <dgm:pt modelId="{990A3E48-4EBD-4BFA-9E62-B95270CC6174}" type="sibTrans" cxnId="{F4946760-7CD3-42F7-88DB-A740B19363E5}">
      <dgm:prSet/>
      <dgm:spPr/>
      <dgm:t>
        <a:bodyPr/>
        <a:lstStyle/>
        <a:p>
          <a:endParaRPr lang="lv-LV"/>
        </a:p>
      </dgm:t>
    </dgm:pt>
    <dgm:pt modelId="{C367C9C6-48A1-4ABF-A189-2F20358BC080}" type="parTrans" cxnId="{F4946760-7CD3-42F7-88DB-A740B19363E5}">
      <dgm:prSet/>
      <dgm:spPr/>
      <dgm:t>
        <a:bodyPr/>
        <a:lstStyle/>
        <a:p>
          <a:endParaRPr lang="lv-LV"/>
        </a:p>
      </dgm:t>
    </dgm:pt>
    <dgm:pt modelId="{F896DAE0-9ACB-4E3F-BA19-63EF4E6C44E0}">
      <dgm:prSet phldrT="[Teksts]"/>
      <dgm:spPr/>
      <dgm:t>
        <a:bodyPr/>
        <a:lstStyle/>
        <a:p>
          <a:r>
            <a:rPr lang="lv-LV" dirty="0"/>
            <a:t> </a:t>
          </a:r>
        </a:p>
      </dgm:t>
    </dgm:pt>
    <dgm:pt modelId="{46397F09-BA3A-478F-BB92-E31C40FEED2D}" type="sibTrans" cxnId="{F05D5A1E-BE7E-47A3-9FB9-1ED5982B584B}">
      <dgm:prSet/>
      <dgm:spPr/>
      <dgm:t>
        <a:bodyPr/>
        <a:lstStyle/>
        <a:p>
          <a:endParaRPr lang="lv-LV"/>
        </a:p>
      </dgm:t>
    </dgm:pt>
    <dgm:pt modelId="{00F059AB-9587-4A8A-B6D9-31C5E29393F7}" type="parTrans" cxnId="{F05D5A1E-BE7E-47A3-9FB9-1ED5982B584B}">
      <dgm:prSet/>
      <dgm:spPr/>
      <dgm:t>
        <a:bodyPr/>
        <a:lstStyle/>
        <a:p>
          <a:endParaRPr lang="lv-LV"/>
        </a:p>
      </dgm:t>
    </dgm:pt>
    <dgm:pt modelId="{FA49F8E2-AC56-4E14-8B68-42BBE0CB8C62}">
      <dgm:prSet phldrT="[Teksts]" custT="1"/>
      <dgm:spPr/>
      <dgm:t>
        <a:bodyPr/>
        <a:lstStyle/>
        <a:p>
          <a:pPr algn="ctr">
            <a:spcAft>
              <a:spcPct val="15000"/>
            </a:spcAft>
            <a:buNone/>
          </a:pPr>
          <a:endParaRPr lang="lv-LV" sz="1500" b="1" dirty="0"/>
        </a:p>
      </dgm:t>
    </dgm:pt>
    <dgm:pt modelId="{6CEB2306-4126-46AD-8841-4B7800EF4F2D}" type="sibTrans" cxnId="{C4EA3BC3-6188-4275-A7CE-6E68146BB85E}">
      <dgm:prSet/>
      <dgm:spPr/>
      <dgm:t>
        <a:bodyPr/>
        <a:lstStyle/>
        <a:p>
          <a:endParaRPr lang="lv-LV"/>
        </a:p>
      </dgm:t>
    </dgm:pt>
    <dgm:pt modelId="{99CAD2CD-8D69-453B-9F3C-01BBC17731DD}" type="parTrans" cxnId="{C4EA3BC3-6188-4275-A7CE-6E68146BB85E}">
      <dgm:prSet/>
      <dgm:spPr/>
      <dgm:t>
        <a:bodyPr/>
        <a:lstStyle/>
        <a:p>
          <a:endParaRPr lang="lv-LV"/>
        </a:p>
      </dgm:t>
    </dgm:pt>
    <dgm:pt modelId="{E6CE0849-B334-46FE-A4D9-82A902A96548}">
      <dgm:prSet custT="1"/>
      <dgm:spPr/>
      <dgm:t>
        <a:bodyPr/>
        <a:lstStyle/>
        <a:p>
          <a:pPr algn="ctr">
            <a:spcAft>
              <a:spcPct val="15000"/>
            </a:spcAft>
            <a:buNone/>
          </a:pPr>
          <a:endParaRPr lang="lv-LV" sz="1800" b="0" dirty="0"/>
        </a:p>
      </dgm:t>
    </dgm:pt>
    <dgm:pt modelId="{551891D7-CF2B-49C3-8CF0-7016E5E50F69}" type="sibTrans" cxnId="{A854DA9C-C324-4236-9B96-D31D08EBBC15}">
      <dgm:prSet/>
      <dgm:spPr/>
      <dgm:t>
        <a:bodyPr/>
        <a:lstStyle/>
        <a:p>
          <a:endParaRPr lang="lv-LV"/>
        </a:p>
      </dgm:t>
    </dgm:pt>
    <dgm:pt modelId="{423954EB-76AB-4B30-AD6F-E6FAC9777881}" type="parTrans" cxnId="{A854DA9C-C324-4236-9B96-D31D08EBBC15}">
      <dgm:prSet/>
      <dgm:spPr/>
      <dgm:t>
        <a:bodyPr/>
        <a:lstStyle/>
        <a:p>
          <a:endParaRPr lang="lv-LV"/>
        </a:p>
      </dgm:t>
    </dgm:pt>
    <dgm:pt modelId="{8BA8787F-A3D5-4996-AF6B-20127920FCC8}">
      <dgm:prSet custT="1"/>
      <dgm:spPr/>
      <dgm:t>
        <a:bodyPr/>
        <a:lstStyle/>
        <a:p>
          <a:pPr algn="ctr">
            <a:spcAft>
              <a:spcPct val="15000"/>
            </a:spcAft>
            <a:buNone/>
          </a:pPr>
          <a:endParaRPr lang="lv-LV" sz="1500" b="1" dirty="0"/>
        </a:p>
      </dgm:t>
    </dgm:pt>
    <dgm:pt modelId="{F0C3FCE1-3BF7-44B9-9F0F-928FEFB831F1}" type="sibTrans" cxnId="{984D2373-4CD6-446A-B8F0-423F70849134}">
      <dgm:prSet/>
      <dgm:spPr/>
      <dgm:t>
        <a:bodyPr/>
        <a:lstStyle/>
        <a:p>
          <a:endParaRPr lang="lv-LV"/>
        </a:p>
      </dgm:t>
    </dgm:pt>
    <dgm:pt modelId="{04017A33-472D-4260-9496-E5964898A2A7}" type="parTrans" cxnId="{984D2373-4CD6-446A-B8F0-423F70849134}">
      <dgm:prSet/>
      <dgm:spPr/>
      <dgm:t>
        <a:bodyPr/>
        <a:lstStyle/>
        <a:p>
          <a:endParaRPr lang="lv-LV"/>
        </a:p>
      </dgm:t>
    </dgm:pt>
    <dgm:pt modelId="{C401F15B-E4B9-47A0-9C5C-085521F95C65}">
      <dgm:prSet custT="1"/>
      <dgm:spPr/>
      <dgm:t>
        <a:bodyPr/>
        <a:lstStyle/>
        <a:p>
          <a:pPr algn="ctr">
            <a:spcAft>
              <a:spcPct val="15000"/>
            </a:spcAft>
            <a:buNone/>
          </a:pPr>
          <a:endParaRPr lang="lv-LV" sz="1500" b="1" dirty="0"/>
        </a:p>
      </dgm:t>
    </dgm:pt>
    <dgm:pt modelId="{F5296BC1-49C3-4601-AD3F-77007BB3BA56}" type="sibTrans" cxnId="{E5CE144D-7C9B-4886-9094-958F7F235452}">
      <dgm:prSet/>
      <dgm:spPr/>
      <dgm:t>
        <a:bodyPr/>
        <a:lstStyle/>
        <a:p>
          <a:endParaRPr lang="lv-LV"/>
        </a:p>
      </dgm:t>
    </dgm:pt>
    <dgm:pt modelId="{0AEB4EFB-19AE-413C-80F5-D3CAB0E02591}" type="parTrans" cxnId="{E5CE144D-7C9B-4886-9094-958F7F235452}">
      <dgm:prSet/>
      <dgm:spPr/>
      <dgm:t>
        <a:bodyPr/>
        <a:lstStyle/>
        <a:p>
          <a:endParaRPr lang="lv-LV"/>
        </a:p>
      </dgm:t>
    </dgm:pt>
    <dgm:pt modelId="{61BD6B6D-EEE2-4993-8984-FDDB17A71902}">
      <dgm:prSet custT="1"/>
      <dgm:spPr/>
      <dgm:t>
        <a:bodyPr/>
        <a:lstStyle/>
        <a:p>
          <a:pPr algn="ctr">
            <a:spcAft>
              <a:spcPct val="15000"/>
            </a:spcAft>
            <a:buNone/>
          </a:pPr>
          <a:endParaRPr lang="lv-LV" sz="1500" b="1" dirty="0"/>
        </a:p>
      </dgm:t>
    </dgm:pt>
    <dgm:pt modelId="{CFD4971E-70AE-4C62-B60B-7BB38DFD9DED}" type="sibTrans" cxnId="{A4704DAC-5C59-4968-8155-849A3479055F}">
      <dgm:prSet/>
      <dgm:spPr/>
      <dgm:t>
        <a:bodyPr/>
        <a:lstStyle/>
        <a:p>
          <a:endParaRPr lang="lv-LV"/>
        </a:p>
      </dgm:t>
    </dgm:pt>
    <dgm:pt modelId="{08ACD0EF-8BCC-4D9E-8937-6A18ACD298E3}" type="parTrans" cxnId="{A4704DAC-5C59-4968-8155-849A3479055F}">
      <dgm:prSet/>
      <dgm:spPr/>
      <dgm:t>
        <a:bodyPr/>
        <a:lstStyle/>
        <a:p>
          <a:endParaRPr lang="lv-LV"/>
        </a:p>
      </dgm:t>
    </dgm:pt>
    <dgm:pt modelId="{215B8895-F0E4-41D2-9DDF-9AEFC2154488}">
      <dgm:prSet custT="1"/>
      <dgm:spPr/>
      <dgm:t>
        <a:bodyPr/>
        <a:lstStyle/>
        <a:p>
          <a:pPr algn="ctr">
            <a:spcAft>
              <a:spcPct val="15000"/>
            </a:spcAft>
            <a:buNone/>
          </a:pPr>
          <a:endParaRPr lang="lv-LV" sz="1500" b="1" dirty="0"/>
        </a:p>
      </dgm:t>
    </dgm:pt>
    <dgm:pt modelId="{DBC13460-9D0B-46DB-9606-96188B462F33}" type="sibTrans" cxnId="{71EA64B3-3C1D-4BA6-A0C9-49BA0A3FA8F7}">
      <dgm:prSet/>
      <dgm:spPr/>
      <dgm:t>
        <a:bodyPr/>
        <a:lstStyle/>
        <a:p>
          <a:endParaRPr lang="lv-LV"/>
        </a:p>
      </dgm:t>
    </dgm:pt>
    <dgm:pt modelId="{F18FA2B9-24A3-4FE6-84C2-B0FEA00A01E8}" type="parTrans" cxnId="{71EA64B3-3C1D-4BA6-A0C9-49BA0A3FA8F7}">
      <dgm:prSet/>
      <dgm:spPr/>
      <dgm:t>
        <a:bodyPr/>
        <a:lstStyle/>
        <a:p>
          <a:endParaRPr lang="lv-LV"/>
        </a:p>
      </dgm:t>
    </dgm:pt>
    <dgm:pt modelId="{C67F0A28-F5B5-47DB-B2B2-6F0E3C9C46B3}">
      <dgm:prSet phldrT="[Teksts]"/>
      <dgm:spPr/>
      <dgm:t>
        <a:bodyPr/>
        <a:lstStyle/>
        <a:p>
          <a:r>
            <a:rPr lang="lv-LV" dirty="0"/>
            <a:t> </a:t>
          </a:r>
        </a:p>
      </dgm:t>
    </dgm:pt>
    <dgm:pt modelId="{DF3BB91F-DF39-451A-B680-B2932A513FE2}" type="sibTrans" cxnId="{1CFD553E-DC6A-451C-B8AD-8912A65F246F}">
      <dgm:prSet/>
      <dgm:spPr/>
      <dgm:t>
        <a:bodyPr/>
        <a:lstStyle/>
        <a:p>
          <a:endParaRPr lang="lv-LV"/>
        </a:p>
      </dgm:t>
    </dgm:pt>
    <dgm:pt modelId="{12641C34-6F9E-4F58-ABDB-5C0E47489335}" type="parTrans" cxnId="{1CFD553E-DC6A-451C-B8AD-8912A65F246F}">
      <dgm:prSet/>
      <dgm:spPr/>
      <dgm:t>
        <a:bodyPr/>
        <a:lstStyle/>
        <a:p>
          <a:endParaRPr lang="lv-LV"/>
        </a:p>
      </dgm:t>
    </dgm:pt>
    <dgm:pt modelId="{FCDF2747-E848-47E6-962B-EC8663B85898}">
      <dgm:prSet phldrT="[Teksts]" custT="1"/>
      <dgm:spPr/>
      <dgm:t>
        <a:bodyPr/>
        <a:lstStyle/>
        <a:p>
          <a:pPr algn="ctr">
            <a:buNone/>
          </a:pPr>
          <a:r>
            <a:rPr lang="lv-LV" sz="1500" b="1" dirty="0"/>
            <a:t>1.9. </a:t>
          </a:r>
        </a:p>
      </dgm:t>
    </dgm:pt>
    <dgm:pt modelId="{41F0E122-DC10-45EE-BBB9-B5F3B1BD3026}" type="sibTrans" cxnId="{4003BE94-5830-4286-A148-9928E5E6D857}">
      <dgm:prSet/>
      <dgm:spPr/>
      <dgm:t>
        <a:bodyPr/>
        <a:lstStyle/>
        <a:p>
          <a:endParaRPr lang="lv-LV"/>
        </a:p>
      </dgm:t>
    </dgm:pt>
    <dgm:pt modelId="{4F1556EA-DC42-42D5-8858-7E2148BA03CA}" type="parTrans" cxnId="{4003BE94-5830-4286-A148-9928E5E6D857}">
      <dgm:prSet/>
      <dgm:spPr/>
      <dgm:t>
        <a:bodyPr/>
        <a:lstStyle/>
        <a:p>
          <a:endParaRPr lang="lv-LV"/>
        </a:p>
      </dgm:t>
    </dgm:pt>
    <dgm:pt modelId="{7B54EE05-4417-4977-ABAE-F519212DBF65}">
      <dgm:prSet custT="1"/>
      <dgm:spPr/>
      <dgm:t>
        <a:bodyPr/>
        <a:lstStyle/>
        <a:p>
          <a:pPr algn="ctr">
            <a:buNone/>
          </a:pPr>
          <a:endParaRPr lang="lv-LV" sz="1500" b="1" dirty="0"/>
        </a:p>
      </dgm:t>
    </dgm:pt>
    <dgm:pt modelId="{9E57D760-D51E-46D5-B5B3-F81ECB8DB1D4}" type="sibTrans" cxnId="{D001A9C1-AB40-4AF9-8956-E68634BF3FDD}">
      <dgm:prSet/>
      <dgm:spPr/>
      <dgm:t>
        <a:bodyPr/>
        <a:lstStyle/>
        <a:p>
          <a:endParaRPr lang="lv-LV"/>
        </a:p>
      </dgm:t>
    </dgm:pt>
    <dgm:pt modelId="{7DB04350-FC6D-4290-B019-12E24B5D5CE8}" type="parTrans" cxnId="{D001A9C1-AB40-4AF9-8956-E68634BF3FDD}">
      <dgm:prSet/>
      <dgm:spPr/>
      <dgm:t>
        <a:bodyPr/>
        <a:lstStyle/>
        <a:p>
          <a:endParaRPr lang="lv-LV"/>
        </a:p>
      </dgm:t>
    </dgm:pt>
    <dgm:pt modelId="{F5CDD884-D076-4DEA-BA62-F01A17D85EC0}">
      <dgm:prSet custT="1"/>
      <dgm:spPr/>
      <dgm:t>
        <a:bodyPr/>
        <a:lstStyle/>
        <a:p>
          <a:pPr algn="ctr">
            <a:buNone/>
          </a:pPr>
          <a:r>
            <a:rPr lang="lv-LV" sz="1800" b="0" dirty="0"/>
            <a:t>Programmas ietvaros latviešu valodas mācību </a:t>
          </a:r>
          <a:r>
            <a:rPr lang="lv-LV" sz="1800" b="1" dirty="0"/>
            <a:t>vidējās kursa izmaksas vienai personai ir 413,43 </a:t>
          </a:r>
          <a:r>
            <a:rPr lang="lv-LV" sz="1800" b="1" i="1" dirty="0" err="1"/>
            <a:t>euro</a:t>
          </a:r>
          <a:r>
            <a:rPr lang="lv-LV" sz="1800" b="1" dirty="0"/>
            <a:t>. </a:t>
          </a:r>
        </a:p>
      </dgm:t>
    </dgm:pt>
    <dgm:pt modelId="{BEE68A29-EFB2-40C8-B086-C729BC309FA7}" type="sibTrans" cxnId="{97B95DC7-A742-4979-AA1D-28855E540F8D}">
      <dgm:prSet/>
      <dgm:spPr/>
      <dgm:t>
        <a:bodyPr/>
        <a:lstStyle/>
        <a:p>
          <a:endParaRPr lang="lv-LV"/>
        </a:p>
      </dgm:t>
    </dgm:pt>
    <dgm:pt modelId="{00461FD6-7125-47FF-9031-B6C4C89FF6F3}" type="parTrans" cxnId="{97B95DC7-A742-4979-AA1D-28855E540F8D}">
      <dgm:prSet/>
      <dgm:spPr/>
      <dgm:t>
        <a:bodyPr/>
        <a:lstStyle/>
        <a:p>
          <a:endParaRPr lang="lv-LV"/>
        </a:p>
      </dgm:t>
    </dgm:pt>
    <dgm:pt modelId="{B19D32D9-30BE-48B9-AD5B-0E43FB1298FC}">
      <dgm:prSet custT="1"/>
      <dgm:spPr/>
      <dgm:t>
        <a:bodyPr/>
        <a:lstStyle/>
        <a:p>
          <a:pPr algn="ctr">
            <a:buNone/>
          </a:pPr>
          <a:endParaRPr lang="lv-LV" sz="1500" b="0" dirty="0"/>
        </a:p>
      </dgm:t>
    </dgm:pt>
    <dgm:pt modelId="{357ED288-51D1-4C96-AFAD-D6291B47CEF3}" type="sibTrans" cxnId="{109C4978-6EB0-4315-A631-7A5096DE3258}">
      <dgm:prSet/>
      <dgm:spPr/>
      <dgm:t>
        <a:bodyPr/>
        <a:lstStyle/>
        <a:p>
          <a:endParaRPr lang="lv-LV"/>
        </a:p>
      </dgm:t>
    </dgm:pt>
    <dgm:pt modelId="{30C071D1-044B-44BF-981C-DD1C40213022}" type="parTrans" cxnId="{109C4978-6EB0-4315-A631-7A5096DE3258}">
      <dgm:prSet/>
      <dgm:spPr/>
      <dgm:t>
        <a:bodyPr/>
        <a:lstStyle/>
        <a:p>
          <a:endParaRPr lang="lv-LV"/>
        </a:p>
      </dgm:t>
    </dgm:pt>
    <dgm:pt modelId="{7A001C04-6943-40B3-8135-53EBE51E4035}">
      <dgm:prSet custT="1"/>
      <dgm:spPr/>
      <dgm:t>
        <a:bodyPr/>
        <a:lstStyle/>
        <a:p>
          <a:pPr algn="ctr">
            <a:buNone/>
          </a:pPr>
          <a:endParaRPr lang="lv-LV" sz="1500" b="1" dirty="0"/>
        </a:p>
      </dgm:t>
    </dgm:pt>
    <dgm:pt modelId="{395A1FDB-8871-4BFD-A906-92EE66DB1E85}" type="sibTrans" cxnId="{6BA1A70B-1037-4D01-90E2-722D36ED3EE3}">
      <dgm:prSet/>
      <dgm:spPr/>
      <dgm:t>
        <a:bodyPr/>
        <a:lstStyle/>
        <a:p>
          <a:endParaRPr lang="lv-LV"/>
        </a:p>
      </dgm:t>
    </dgm:pt>
    <dgm:pt modelId="{E7FBAC2B-7D58-4F4C-8415-F3B9E63460CB}" type="parTrans" cxnId="{6BA1A70B-1037-4D01-90E2-722D36ED3EE3}">
      <dgm:prSet/>
      <dgm:spPr/>
      <dgm:t>
        <a:bodyPr/>
        <a:lstStyle/>
        <a:p>
          <a:endParaRPr lang="lv-LV"/>
        </a:p>
      </dgm:t>
    </dgm:pt>
    <dgm:pt modelId="{4E3E94C2-D182-466B-8D5C-0F36BD522887}">
      <dgm:prSet custT="1"/>
      <dgm:spPr/>
      <dgm:t>
        <a:bodyPr/>
        <a:lstStyle/>
        <a:p>
          <a:pPr algn="ctr">
            <a:buNone/>
          </a:pPr>
          <a:endParaRPr lang="lv-LV" sz="1500" b="1" dirty="0"/>
        </a:p>
      </dgm:t>
    </dgm:pt>
    <dgm:pt modelId="{7E6A14C9-169C-4AE6-AE63-A1A989CEBF73}" type="sibTrans" cxnId="{AC281EEE-80D8-4B58-B341-6BC0F2A18BB8}">
      <dgm:prSet/>
      <dgm:spPr/>
      <dgm:t>
        <a:bodyPr/>
        <a:lstStyle/>
        <a:p>
          <a:endParaRPr lang="lv-LV"/>
        </a:p>
      </dgm:t>
    </dgm:pt>
    <dgm:pt modelId="{E790C572-6266-4825-9506-C6C04B099311}" type="parTrans" cxnId="{AC281EEE-80D8-4B58-B341-6BC0F2A18BB8}">
      <dgm:prSet/>
      <dgm:spPr/>
      <dgm:t>
        <a:bodyPr/>
        <a:lstStyle/>
        <a:p>
          <a:endParaRPr lang="lv-LV"/>
        </a:p>
      </dgm:t>
    </dgm:pt>
    <dgm:pt modelId="{C7769C4D-4FEC-41D6-8012-C4F0546B1FD8}">
      <dgm:prSet custT="1"/>
      <dgm:spPr/>
      <dgm:t>
        <a:bodyPr/>
        <a:lstStyle/>
        <a:p>
          <a:pPr algn="ctr">
            <a:buNone/>
          </a:pPr>
          <a:endParaRPr lang="lv-LV" sz="1500" b="1" dirty="0"/>
        </a:p>
      </dgm:t>
    </dgm:pt>
    <dgm:pt modelId="{6D61495D-95B6-491A-8199-D9D18FB1FD00}" type="sibTrans" cxnId="{05C5F49B-D242-4910-AAF5-D78A3F6B9A32}">
      <dgm:prSet/>
      <dgm:spPr/>
      <dgm:t>
        <a:bodyPr/>
        <a:lstStyle/>
        <a:p>
          <a:endParaRPr lang="lv-LV"/>
        </a:p>
      </dgm:t>
    </dgm:pt>
    <dgm:pt modelId="{07D6F170-0BD3-44B0-A2D9-5D436DEBA15B}" type="parTrans" cxnId="{05C5F49B-D242-4910-AAF5-D78A3F6B9A32}">
      <dgm:prSet/>
      <dgm:spPr/>
      <dgm:t>
        <a:bodyPr/>
        <a:lstStyle/>
        <a:p>
          <a:endParaRPr lang="lv-LV"/>
        </a:p>
      </dgm:t>
    </dgm:pt>
    <dgm:pt modelId="{5C3AD8F8-5932-4A78-8C10-6FADE816ADAD}">
      <dgm:prSet custT="1"/>
      <dgm:spPr/>
      <dgm:t>
        <a:bodyPr/>
        <a:lstStyle/>
        <a:p>
          <a:pPr algn="ctr">
            <a:buNone/>
          </a:pPr>
          <a:endParaRPr lang="lv-LV" sz="1500" b="0" dirty="0"/>
        </a:p>
      </dgm:t>
    </dgm:pt>
    <dgm:pt modelId="{319A56D3-D7AE-449C-8F45-B1675B53BB50}" type="sibTrans" cxnId="{3BEB46BD-B283-45DA-9993-EAD86D9D38C9}">
      <dgm:prSet/>
      <dgm:spPr/>
      <dgm:t>
        <a:bodyPr/>
        <a:lstStyle/>
        <a:p>
          <a:endParaRPr lang="lv-LV"/>
        </a:p>
      </dgm:t>
    </dgm:pt>
    <dgm:pt modelId="{89C71965-4324-40F9-9099-FE4A461D9933}" type="parTrans" cxnId="{3BEB46BD-B283-45DA-9993-EAD86D9D38C9}">
      <dgm:prSet/>
      <dgm:spPr/>
      <dgm:t>
        <a:bodyPr/>
        <a:lstStyle/>
        <a:p>
          <a:endParaRPr lang="lv-LV"/>
        </a:p>
      </dgm:t>
    </dgm:pt>
    <dgm:pt modelId="{887BFAC6-8FE2-4C07-A5A5-725B21261FD6}">
      <dgm:prSet custT="1"/>
      <dgm:spPr/>
      <dgm:t>
        <a:bodyPr/>
        <a:lstStyle/>
        <a:p>
          <a:pPr algn="ctr">
            <a:spcAft>
              <a:spcPct val="15000"/>
            </a:spcAft>
            <a:buNone/>
          </a:pPr>
          <a:r>
            <a:rPr lang="lv-LV" sz="1800" b="0" dirty="0"/>
            <a:t>Izmantoto mācību metožu piemērotība noteiktajai mērķa grupai.</a:t>
          </a:r>
          <a:endParaRPr lang="lv-LV" sz="1500" b="1" dirty="0"/>
        </a:p>
      </dgm:t>
    </dgm:pt>
    <dgm:pt modelId="{826D820C-484A-4E8D-A9CA-5A6CDF3D2440}" type="sibTrans" cxnId="{3C3A1E1C-4010-4B15-BFCF-AF9DC240FD16}">
      <dgm:prSet/>
      <dgm:spPr/>
      <dgm:t>
        <a:bodyPr/>
        <a:lstStyle/>
        <a:p>
          <a:endParaRPr lang="lv-LV"/>
        </a:p>
      </dgm:t>
    </dgm:pt>
    <dgm:pt modelId="{349FEAF7-AD4D-40BB-B79F-5A5F1C2FB3F7}" type="parTrans" cxnId="{3C3A1E1C-4010-4B15-BFCF-AF9DC240FD16}">
      <dgm:prSet/>
      <dgm:spPr/>
      <dgm:t>
        <a:bodyPr/>
        <a:lstStyle/>
        <a:p>
          <a:endParaRPr lang="lv-LV"/>
        </a:p>
      </dgm:t>
    </dgm:pt>
    <dgm:pt modelId="{FF9E770E-5114-4EE9-A3FD-5E1E0C0CE356}">
      <dgm:prSet custT="1"/>
      <dgm:spPr/>
      <dgm:t>
        <a:bodyPr/>
        <a:lstStyle/>
        <a:p>
          <a:pPr algn="ctr">
            <a:buNone/>
          </a:pPr>
          <a:r>
            <a:rPr lang="lv-LV" sz="1800" b="0" dirty="0"/>
            <a:t>Vienam dalībniekam viena kursa ietvaros pieejamais finansējums nepārsniedz </a:t>
          </a:r>
          <a:r>
            <a:rPr lang="lv-LV" sz="1800" b="1" dirty="0"/>
            <a:t>8 EUR par vienu stundu</a:t>
          </a:r>
          <a:r>
            <a:rPr lang="lv-LV" sz="1800" b="0" dirty="0"/>
            <a:t> (neiekļaujot PVN). </a:t>
          </a:r>
        </a:p>
      </dgm:t>
    </dgm:pt>
    <dgm:pt modelId="{02EBA83B-6C5B-434D-84CD-EB7A2D9FE59C}" type="parTrans" cxnId="{AC452A57-60BB-4F47-A6D7-0B5B121211A0}">
      <dgm:prSet/>
      <dgm:spPr/>
      <dgm:t>
        <a:bodyPr/>
        <a:lstStyle/>
        <a:p>
          <a:endParaRPr lang="lv-LV"/>
        </a:p>
      </dgm:t>
    </dgm:pt>
    <dgm:pt modelId="{7F679364-32A9-4DD8-8AD1-317037407FF3}" type="sibTrans" cxnId="{AC452A57-60BB-4F47-A6D7-0B5B121211A0}">
      <dgm:prSet/>
      <dgm:spPr/>
      <dgm:t>
        <a:bodyPr/>
        <a:lstStyle/>
        <a:p>
          <a:endParaRPr lang="lv-LV"/>
        </a:p>
      </dgm:t>
    </dgm:pt>
    <dgm:pt modelId="{5EBD580D-98CD-43A1-8140-8AABC6DBF28B}" type="pres">
      <dgm:prSet presAssocID="{0B035EFF-25DC-45A9-B6D6-1B3C333F9ECD}" presName="linearFlow" presStyleCnt="0">
        <dgm:presLayoutVars>
          <dgm:dir/>
          <dgm:animLvl val="lvl"/>
          <dgm:resizeHandles/>
        </dgm:presLayoutVars>
      </dgm:prSet>
      <dgm:spPr/>
    </dgm:pt>
    <dgm:pt modelId="{8B9F5BA0-DA66-4CE6-8DDF-031A7E506E88}" type="pres">
      <dgm:prSet presAssocID="{A0B19F9A-DDDD-4F3D-B46B-BDC6BB941AB5}" presName="compositeNode" presStyleCnt="0">
        <dgm:presLayoutVars>
          <dgm:bulletEnabled val="1"/>
        </dgm:presLayoutVars>
      </dgm:prSet>
      <dgm:spPr/>
    </dgm:pt>
    <dgm:pt modelId="{A5473B64-FF97-4C18-973E-CEF869655027}" type="pres">
      <dgm:prSet presAssocID="{A0B19F9A-DDDD-4F3D-B46B-BDC6BB941AB5}"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E5AE0477-CC66-471E-9131-872D5A86E661}" type="pres">
      <dgm:prSet presAssocID="{A0B19F9A-DDDD-4F3D-B46B-BDC6BB941AB5}" presName="childNode" presStyleLbl="node1" presStyleIdx="0" presStyleCnt="3" custScaleX="236359" custScaleY="101996" custLinFactNeighborX="6111" custLinFactNeighborY="-9196">
        <dgm:presLayoutVars>
          <dgm:bulletEnabled val="1"/>
        </dgm:presLayoutVars>
      </dgm:prSet>
      <dgm:spPr/>
    </dgm:pt>
    <dgm:pt modelId="{DC5CF198-E08A-46BE-8683-2BE0275B7BEF}" type="pres">
      <dgm:prSet presAssocID="{A0B19F9A-DDDD-4F3D-B46B-BDC6BB941AB5}" presName="parentNode" presStyleLbl="revTx" presStyleIdx="0" presStyleCnt="3">
        <dgm:presLayoutVars>
          <dgm:chMax val="0"/>
          <dgm:bulletEnabled val="1"/>
        </dgm:presLayoutVars>
      </dgm:prSet>
      <dgm:spPr/>
    </dgm:pt>
    <dgm:pt modelId="{BBCCE11F-EC9E-499A-8745-40DABF1A405F}" type="pres">
      <dgm:prSet presAssocID="{549DEB44-A4AF-4192-B1A8-E08CEC923E2E}" presName="sibTrans" presStyleCnt="0"/>
      <dgm:spPr/>
    </dgm:pt>
    <dgm:pt modelId="{71810910-0036-4138-90FD-C5E45CC90A1E}" type="pres">
      <dgm:prSet presAssocID="{F896DAE0-9ACB-4E3F-BA19-63EF4E6C44E0}" presName="compositeNode" presStyleCnt="0">
        <dgm:presLayoutVars>
          <dgm:bulletEnabled val="1"/>
        </dgm:presLayoutVars>
      </dgm:prSet>
      <dgm:spPr/>
    </dgm:pt>
    <dgm:pt modelId="{D868974A-D267-434F-8517-49530806FCD4}" type="pres">
      <dgm:prSet presAssocID="{F896DAE0-9ACB-4E3F-BA19-63EF4E6C44E0}" presName="image"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16FA2135-9BCB-4C18-8D44-642A19433D03}" type="pres">
      <dgm:prSet presAssocID="{F896DAE0-9ACB-4E3F-BA19-63EF4E6C44E0}" presName="childNode" presStyleLbl="node1" presStyleIdx="1" presStyleCnt="3" custScaleX="265470" custScaleY="101996" custLinFactNeighborX="6111" custLinFactNeighborY="-9196">
        <dgm:presLayoutVars>
          <dgm:bulletEnabled val="1"/>
        </dgm:presLayoutVars>
      </dgm:prSet>
      <dgm:spPr/>
    </dgm:pt>
    <dgm:pt modelId="{ACED15AF-02A6-4948-A35C-BFBA7F7D8F33}" type="pres">
      <dgm:prSet presAssocID="{F896DAE0-9ACB-4E3F-BA19-63EF4E6C44E0}" presName="parentNode" presStyleLbl="revTx" presStyleIdx="1" presStyleCnt="3">
        <dgm:presLayoutVars>
          <dgm:chMax val="0"/>
          <dgm:bulletEnabled val="1"/>
        </dgm:presLayoutVars>
      </dgm:prSet>
      <dgm:spPr/>
    </dgm:pt>
    <dgm:pt modelId="{FAE4B0E3-0896-4E3D-A5E2-D9AA6473699D}" type="pres">
      <dgm:prSet presAssocID="{46397F09-BA3A-478F-BB92-E31C40FEED2D}" presName="sibTrans" presStyleCnt="0"/>
      <dgm:spPr/>
    </dgm:pt>
    <dgm:pt modelId="{783338AF-FC81-4FE7-9753-A54105494AAD}" type="pres">
      <dgm:prSet presAssocID="{C67F0A28-F5B5-47DB-B2B2-6F0E3C9C46B3}" presName="compositeNode" presStyleCnt="0">
        <dgm:presLayoutVars>
          <dgm:bulletEnabled val="1"/>
        </dgm:presLayoutVars>
      </dgm:prSet>
      <dgm:spPr/>
    </dgm:pt>
    <dgm:pt modelId="{F5D9533E-BDA1-41CF-83C9-A2BEBF994985}" type="pres">
      <dgm:prSet presAssocID="{C67F0A28-F5B5-47DB-B2B2-6F0E3C9C46B3}" presName="image"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FD0D190F-6EE1-4175-AF09-F45FD702FF5C}" type="pres">
      <dgm:prSet presAssocID="{C67F0A28-F5B5-47DB-B2B2-6F0E3C9C46B3}" presName="childNode" presStyleLbl="node1" presStyleIdx="2" presStyleCnt="3" custScaleX="248130" custScaleY="101996" custLinFactNeighborX="6111" custLinFactNeighborY="-9196">
        <dgm:presLayoutVars>
          <dgm:bulletEnabled val="1"/>
        </dgm:presLayoutVars>
      </dgm:prSet>
      <dgm:spPr/>
    </dgm:pt>
    <dgm:pt modelId="{DB011482-0B6A-4BC9-B68E-A014D6C19B6F}" type="pres">
      <dgm:prSet presAssocID="{C67F0A28-F5B5-47DB-B2B2-6F0E3C9C46B3}" presName="parentNode" presStyleLbl="revTx" presStyleIdx="2" presStyleCnt="3">
        <dgm:presLayoutVars>
          <dgm:chMax val="0"/>
          <dgm:bulletEnabled val="1"/>
        </dgm:presLayoutVars>
      </dgm:prSet>
      <dgm:spPr/>
    </dgm:pt>
  </dgm:ptLst>
  <dgm:cxnLst>
    <dgm:cxn modelId="{1F106102-F44B-400D-9B1F-118AF9E70586}" srcId="{A0B19F9A-DDDD-4F3D-B46B-BDC6BB941AB5}" destId="{C2340C66-9E57-4D03-B409-4FDD1319FD4A}" srcOrd="1" destOrd="0" parTransId="{C8111C58-B1B5-4798-92FE-2EA2D939219B}" sibTransId="{7F098EF6-FAF5-43C2-87CE-4684A0F6D855}"/>
    <dgm:cxn modelId="{2B7B010A-0E61-4BA9-8A82-900557788742}" type="presOf" srcId="{21FA83E0-1E6E-4F67-B6AF-D22E6C7220A2}" destId="{E5AE0477-CC66-471E-9131-872D5A86E661}" srcOrd="0" destOrd="5" presId="urn:microsoft.com/office/officeart/2005/8/layout/hList2"/>
    <dgm:cxn modelId="{2A73F80A-F183-4A92-8073-776381EA809C}" srcId="{A0B19F9A-DDDD-4F3D-B46B-BDC6BB941AB5}" destId="{5BC12EBE-DE6A-40F5-8961-5900DB97E54C}" srcOrd="3" destOrd="0" parTransId="{1B414C50-CAE4-49F1-8300-DDB766CE71F9}" sibTransId="{7F78D5B4-AE95-4D38-A6C7-C970682A3BD8}"/>
    <dgm:cxn modelId="{6BA1A70B-1037-4D01-90E2-722D36ED3EE3}" srcId="{C67F0A28-F5B5-47DB-B2B2-6F0E3C9C46B3}" destId="{7A001C04-6943-40B3-8135-53EBE51E4035}" srcOrd="5" destOrd="0" parTransId="{E7FBAC2B-7D58-4F4C-8415-F3B9E63460CB}" sibTransId="{395A1FDB-8871-4BFD-A906-92EE66DB1E85}"/>
    <dgm:cxn modelId="{1ED96414-BB32-4EBD-8609-72F0990A698B}" type="presOf" srcId="{7A001C04-6943-40B3-8135-53EBE51E4035}" destId="{FD0D190F-6EE1-4175-AF09-F45FD702FF5C}" srcOrd="0" destOrd="5" presId="urn:microsoft.com/office/officeart/2005/8/layout/hList2"/>
    <dgm:cxn modelId="{3C3A1E1C-4010-4B15-BFCF-AF9DC240FD16}" srcId="{F896DAE0-9ACB-4E3F-BA19-63EF4E6C44E0}" destId="{887BFAC6-8FE2-4C07-A5A5-725B21261FD6}" srcOrd="2" destOrd="0" parTransId="{349FEAF7-AD4D-40BB-B79F-5A5F1C2FB3F7}" sibTransId="{826D820C-484A-4E8D-A9CA-5A6CDF3D2440}"/>
    <dgm:cxn modelId="{2FD8FB1C-45C2-41BC-BF9B-206DBA23598D}" type="presOf" srcId="{FA49F8E2-AC56-4E14-8B68-42BBE0CB8C62}" destId="{16FA2135-9BCB-4C18-8D44-642A19433D03}" srcOrd="0" destOrd="0" presId="urn:microsoft.com/office/officeart/2005/8/layout/hList2"/>
    <dgm:cxn modelId="{F05D5A1E-BE7E-47A3-9FB9-1ED5982B584B}" srcId="{0B035EFF-25DC-45A9-B6D6-1B3C333F9ECD}" destId="{F896DAE0-9ACB-4E3F-BA19-63EF4E6C44E0}" srcOrd="1" destOrd="0" parTransId="{00F059AB-9587-4A8A-B6D9-31C5E29393F7}" sibTransId="{46397F09-BA3A-478F-BB92-E31C40FEED2D}"/>
    <dgm:cxn modelId="{F6061223-6A85-485C-958E-7C48A6F7511D}" type="presOf" srcId="{FF9E770E-5114-4EE9-A3FD-5E1E0C0CE356}" destId="{FD0D190F-6EE1-4175-AF09-F45FD702FF5C}" srcOrd="0" destOrd="3" presId="urn:microsoft.com/office/officeart/2005/8/layout/hList2"/>
    <dgm:cxn modelId="{25A10024-EF5C-43F3-862F-B8752AC88F41}" type="presOf" srcId="{61BD6B6D-EEE2-4993-8984-FDDB17A71902}" destId="{16FA2135-9BCB-4C18-8D44-642A19433D03}" srcOrd="0" destOrd="5" presId="urn:microsoft.com/office/officeart/2005/8/layout/hList2"/>
    <dgm:cxn modelId="{5AFD8F35-3389-41CB-A356-18A96FC3894E}" type="presOf" srcId="{C2340C66-9E57-4D03-B409-4FDD1319FD4A}" destId="{E5AE0477-CC66-471E-9131-872D5A86E661}" srcOrd="0" destOrd="1" presId="urn:microsoft.com/office/officeart/2005/8/layout/hList2"/>
    <dgm:cxn modelId="{42687937-8971-4C71-A843-1E476070D684}" type="presOf" srcId="{B19D32D9-30BE-48B9-AD5B-0E43FB1298FC}" destId="{FD0D190F-6EE1-4175-AF09-F45FD702FF5C}" srcOrd="0" destOrd="4" presId="urn:microsoft.com/office/officeart/2005/8/layout/hList2"/>
    <dgm:cxn modelId="{8D6E313A-56A5-41FB-BE9C-336E2E2417B3}" type="presOf" srcId="{C7769C4D-4FEC-41D6-8012-C4F0546B1FD8}" destId="{FD0D190F-6EE1-4175-AF09-F45FD702FF5C}" srcOrd="0" destOrd="7" presId="urn:microsoft.com/office/officeart/2005/8/layout/hList2"/>
    <dgm:cxn modelId="{1CFD553E-DC6A-451C-B8AD-8912A65F246F}" srcId="{0B035EFF-25DC-45A9-B6D6-1B3C333F9ECD}" destId="{C67F0A28-F5B5-47DB-B2B2-6F0E3C9C46B3}" srcOrd="2" destOrd="0" parTransId="{12641C34-6F9E-4F58-ABDB-5C0E47489335}" sibTransId="{DF3BB91F-DF39-451A-B680-B2932A513FE2}"/>
    <dgm:cxn modelId="{F4946760-7CD3-42F7-88DB-A740B19363E5}" srcId="{A0B19F9A-DDDD-4F3D-B46B-BDC6BB941AB5}" destId="{21338975-3CE1-421B-9F22-57F96F5BCA4B}" srcOrd="2" destOrd="0" parTransId="{C367C9C6-48A1-4ABF-A189-2F20358BC080}" sibTransId="{990A3E48-4EBD-4BFA-9E62-B95270CC6174}"/>
    <dgm:cxn modelId="{2F888563-A1F4-4121-AAE7-4B074FBAB751}" type="presOf" srcId="{C401F15B-E4B9-47A0-9C5C-085521F95C65}" destId="{16FA2135-9BCB-4C18-8D44-642A19433D03}" srcOrd="0" destOrd="4" presId="urn:microsoft.com/office/officeart/2005/8/layout/hList2"/>
    <dgm:cxn modelId="{219A954C-62DF-4814-BC57-04070207052A}" type="presOf" srcId="{215B8895-F0E4-41D2-9DDF-9AEFC2154488}" destId="{16FA2135-9BCB-4C18-8D44-642A19433D03}" srcOrd="0" destOrd="6" presId="urn:microsoft.com/office/officeart/2005/8/layout/hList2"/>
    <dgm:cxn modelId="{E5CE144D-7C9B-4886-9094-958F7F235452}" srcId="{F896DAE0-9ACB-4E3F-BA19-63EF4E6C44E0}" destId="{C401F15B-E4B9-47A0-9C5C-085521F95C65}" srcOrd="4" destOrd="0" parTransId="{0AEB4EFB-19AE-413C-80F5-D3CAB0E02591}" sibTransId="{F5296BC1-49C3-4601-AD3F-77007BB3BA56}"/>
    <dgm:cxn modelId="{D9E8A470-5341-4E21-91B3-191BD3DC5215}" type="presOf" srcId="{8BA8787F-A3D5-4996-AF6B-20127920FCC8}" destId="{16FA2135-9BCB-4C18-8D44-642A19433D03}" srcOrd="0" destOrd="3" presId="urn:microsoft.com/office/officeart/2005/8/layout/hList2"/>
    <dgm:cxn modelId="{984D2373-4CD6-446A-B8F0-423F70849134}" srcId="{F896DAE0-9ACB-4E3F-BA19-63EF4E6C44E0}" destId="{8BA8787F-A3D5-4996-AF6B-20127920FCC8}" srcOrd="3" destOrd="0" parTransId="{04017A33-472D-4260-9496-E5964898A2A7}" sibTransId="{F0C3FCE1-3BF7-44B9-9F0F-928FEFB831F1}"/>
    <dgm:cxn modelId="{A9CCA454-DC5E-4D5A-AC2C-146C99B508BB}" type="presOf" srcId="{F5CDD884-D076-4DEA-BA62-F01A17D85EC0}" destId="{FD0D190F-6EE1-4175-AF09-F45FD702FF5C}" srcOrd="0" destOrd="2" presId="urn:microsoft.com/office/officeart/2005/8/layout/hList2"/>
    <dgm:cxn modelId="{76C93E76-5D35-4EAF-A260-65A4AC50C524}" srcId="{A0B19F9A-DDDD-4F3D-B46B-BDC6BB941AB5}" destId="{21FA83E0-1E6E-4F67-B6AF-D22E6C7220A2}" srcOrd="5" destOrd="0" parTransId="{9B13DC13-E192-4444-867F-19670FA37F32}" sibTransId="{4060BD6C-E323-41B4-9D45-43340D7D95D5}"/>
    <dgm:cxn modelId="{AC452A57-60BB-4F47-A6D7-0B5B121211A0}" srcId="{C67F0A28-F5B5-47DB-B2B2-6F0E3C9C46B3}" destId="{FF9E770E-5114-4EE9-A3FD-5E1E0C0CE356}" srcOrd="3" destOrd="0" parTransId="{02EBA83B-6C5B-434D-84CD-EB7A2D9FE59C}" sibTransId="{7F679364-32A9-4DD8-8AD1-317037407FF3}"/>
    <dgm:cxn modelId="{109C4978-6EB0-4315-A631-7A5096DE3258}" srcId="{C67F0A28-F5B5-47DB-B2B2-6F0E3C9C46B3}" destId="{B19D32D9-30BE-48B9-AD5B-0E43FB1298FC}" srcOrd="4" destOrd="0" parTransId="{30C071D1-044B-44BF-981C-DD1C40213022}" sibTransId="{357ED288-51D1-4C96-AFAD-D6291B47CEF3}"/>
    <dgm:cxn modelId="{753F537A-4FEE-4B77-97B6-A1C2011B0E35}" type="presOf" srcId="{21338975-3CE1-421B-9F22-57F96F5BCA4B}" destId="{E5AE0477-CC66-471E-9131-872D5A86E661}" srcOrd="0" destOrd="2" presId="urn:microsoft.com/office/officeart/2005/8/layout/hList2"/>
    <dgm:cxn modelId="{4003BE94-5830-4286-A148-9928E5E6D857}" srcId="{C67F0A28-F5B5-47DB-B2B2-6F0E3C9C46B3}" destId="{FCDF2747-E848-47E6-962B-EC8663B85898}" srcOrd="0" destOrd="0" parTransId="{4F1556EA-DC42-42D5-8858-7E2148BA03CA}" sibTransId="{41F0E122-DC10-45EE-BBB9-B5F3B1BD3026}"/>
    <dgm:cxn modelId="{859E929B-8206-4D61-AB0A-2AE5A520DCDF}" type="presOf" srcId="{02D6B4C8-5009-4935-AAD5-F9A4E94C2578}" destId="{E5AE0477-CC66-471E-9131-872D5A86E661}" srcOrd="0" destOrd="4" presId="urn:microsoft.com/office/officeart/2005/8/layout/hList2"/>
    <dgm:cxn modelId="{05C5F49B-D242-4910-AAF5-D78A3F6B9A32}" srcId="{C67F0A28-F5B5-47DB-B2B2-6F0E3C9C46B3}" destId="{C7769C4D-4FEC-41D6-8012-C4F0546B1FD8}" srcOrd="7" destOrd="0" parTransId="{07D6F170-0BD3-44B0-A2D9-5D436DEBA15B}" sibTransId="{6D61495D-95B6-491A-8199-D9D18FB1FD00}"/>
    <dgm:cxn modelId="{A854DA9C-C324-4236-9B96-D31D08EBBC15}" srcId="{F896DAE0-9ACB-4E3F-BA19-63EF4E6C44E0}" destId="{E6CE0849-B334-46FE-A4D9-82A902A96548}" srcOrd="1" destOrd="0" parTransId="{423954EB-76AB-4B30-AD6F-E6FAC9777881}" sibTransId="{551891D7-CF2B-49C3-8CF0-7016E5E50F69}"/>
    <dgm:cxn modelId="{5C4180A0-11D8-4D01-B87E-A883EB07470D}" type="presOf" srcId="{887BFAC6-8FE2-4C07-A5A5-725B21261FD6}" destId="{16FA2135-9BCB-4C18-8D44-642A19433D03}" srcOrd="0" destOrd="2" presId="urn:microsoft.com/office/officeart/2005/8/layout/hList2"/>
    <dgm:cxn modelId="{176889A2-26E8-4EA6-BF91-6D5A9060377E}" type="presOf" srcId="{E6CE0849-B334-46FE-A4D9-82A902A96548}" destId="{16FA2135-9BCB-4C18-8D44-642A19433D03}" srcOrd="0" destOrd="1" presId="urn:microsoft.com/office/officeart/2005/8/layout/hList2"/>
    <dgm:cxn modelId="{32D4FFA8-1223-4D3F-9773-A9CF41A7E252}" type="presOf" srcId="{0D89D9D7-2856-4FDE-8714-5931A50F8B31}" destId="{E5AE0477-CC66-471E-9131-872D5A86E661}" srcOrd="0" destOrd="0" presId="urn:microsoft.com/office/officeart/2005/8/layout/hList2"/>
    <dgm:cxn modelId="{A4704DAC-5C59-4968-8155-849A3479055F}" srcId="{F896DAE0-9ACB-4E3F-BA19-63EF4E6C44E0}" destId="{61BD6B6D-EEE2-4993-8984-FDDB17A71902}" srcOrd="5" destOrd="0" parTransId="{08ACD0EF-8BCC-4D9E-8937-6A18ACD298E3}" sibTransId="{CFD4971E-70AE-4C62-B60B-7BB38DFD9DED}"/>
    <dgm:cxn modelId="{66BCC3B2-943D-4534-9479-EE662E449989}" srcId="{A0B19F9A-DDDD-4F3D-B46B-BDC6BB941AB5}" destId="{02D6B4C8-5009-4935-AAD5-F9A4E94C2578}" srcOrd="4" destOrd="0" parTransId="{9796F6A7-496D-4029-B464-A76C90F47FBB}" sibTransId="{D900E1EB-73FC-4984-B9F1-E2F59E88472E}"/>
    <dgm:cxn modelId="{71EA64B3-3C1D-4BA6-A0C9-49BA0A3FA8F7}" srcId="{F896DAE0-9ACB-4E3F-BA19-63EF4E6C44E0}" destId="{215B8895-F0E4-41D2-9DDF-9AEFC2154488}" srcOrd="6" destOrd="0" parTransId="{F18FA2B9-24A3-4FE6-84C2-B0FEA00A01E8}" sibTransId="{DBC13460-9D0B-46DB-9606-96188B462F33}"/>
    <dgm:cxn modelId="{6F8EA8B9-82FA-4C39-9F04-D11400FB509C}" type="presOf" srcId="{4E3E94C2-D182-466B-8D5C-0F36BD522887}" destId="{FD0D190F-6EE1-4175-AF09-F45FD702FF5C}" srcOrd="0" destOrd="6" presId="urn:microsoft.com/office/officeart/2005/8/layout/hList2"/>
    <dgm:cxn modelId="{3BEB46BD-B283-45DA-9993-EAD86D9D38C9}" srcId="{C67F0A28-F5B5-47DB-B2B2-6F0E3C9C46B3}" destId="{5C3AD8F8-5932-4A78-8C10-6FADE816ADAD}" srcOrd="8" destOrd="0" parTransId="{89C71965-4324-40F9-9099-FE4A461D9933}" sibTransId="{319A56D3-D7AE-449C-8F45-B1675B53BB50}"/>
    <dgm:cxn modelId="{84B864C0-2874-4106-A3F1-6F0CFBFA33E0}" srcId="{0B035EFF-25DC-45A9-B6D6-1B3C333F9ECD}" destId="{A0B19F9A-DDDD-4F3D-B46B-BDC6BB941AB5}" srcOrd="0" destOrd="0" parTransId="{A82E502A-C952-4A16-B7E9-162FE564382D}" sibTransId="{549DEB44-A4AF-4192-B1A8-E08CEC923E2E}"/>
    <dgm:cxn modelId="{D001A9C1-AB40-4AF9-8956-E68634BF3FDD}" srcId="{C67F0A28-F5B5-47DB-B2B2-6F0E3C9C46B3}" destId="{7B54EE05-4417-4977-ABAE-F519212DBF65}" srcOrd="1" destOrd="0" parTransId="{7DB04350-FC6D-4290-B019-12E24B5D5CE8}" sibTransId="{9E57D760-D51E-46D5-B5B3-F81ECB8DB1D4}"/>
    <dgm:cxn modelId="{C4EA3BC3-6188-4275-A7CE-6E68146BB85E}" srcId="{F896DAE0-9ACB-4E3F-BA19-63EF4E6C44E0}" destId="{FA49F8E2-AC56-4E14-8B68-42BBE0CB8C62}" srcOrd="0" destOrd="0" parTransId="{99CAD2CD-8D69-453B-9F3C-01BBC17731DD}" sibTransId="{6CEB2306-4126-46AD-8841-4B7800EF4F2D}"/>
    <dgm:cxn modelId="{87C7C9C3-00A2-42B3-A819-8C26BA042556}" type="presOf" srcId="{5C3AD8F8-5932-4A78-8C10-6FADE816ADAD}" destId="{FD0D190F-6EE1-4175-AF09-F45FD702FF5C}" srcOrd="0" destOrd="8" presId="urn:microsoft.com/office/officeart/2005/8/layout/hList2"/>
    <dgm:cxn modelId="{97B95DC7-A742-4979-AA1D-28855E540F8D}" srcId="{C67F0A28-F5B5-47DB-B2B2-6F0E3C9C46B3}" destId="{F5CDD884-D076-4DEA-BA62-F01A17D85EC0}" srcOrd="2" destOrd="0" parTransId="{00461FD6-7125-47FF-9031-B6C4C89FF6F3}" sibTransId="{BEE68A29-EFB2-40C8-B086-C729BC309FA7}"/>
    <dgm:cxn modelId="{175B1EC8-B0CF-4DEA-9081-EB8567F3CB50}" srcId="{A0B19F9A-DDDD-4F3D-B46B-BDC6BB941AB5}" destId="{0D89D9D7-2856-4FDE-8714-5931A50F8B31}" srcOrd="0" destOrd="0" parTransId="{36202C7C-D5C7-4E54-B2AF-10803DFAB6FF}" sibTransId="{AE3B1524-5F85-45F0-9A6E-69C52ABE5098}"/>
    <dgm:cxn modelId="{5DC5DBCA-B884-4946-B520-DFE1D8D3C91B}" type="presOf" srcId="{7B54EE05-4417-4977-ABAE-F519212DBF65}" destId="{FD0D190F-6EE1-4175-AF09-F45FD702FF5C}" srcOrd="0" destOrd="1" presId="urn:microsoft.com/office/officeart/2005/8/layout/hList2"/>
    <dgm:cxn modelId="{ECA858D3-1626-4183-A6B5-F9055208698F}" type="presOf" srcId="{FCDF2747-E848-47E6-962B-EC8663B85898}" destId="{FD0D190F-6EE1-4175-AF09-F45FD702FF5C}" srcOrd="0" destOrd="0" presId="urn:microsoft.com/office/officeart/2005/8/layout/hList2"/>
    <dgm:cxn modelId="{37F7AEE6-7AB4-4741-835C-77E66E597611}" type="presOf" srcId="{5BC12EBE-DE6A-40F5-8961-5900DB97E54C}" destId="{E5AE0477-CC66-471E-9131-872D5A86E661}" srcOrd="0" destOrd="3" presId="urn:microsoft.com/office/officeart/2005/8/layout/hList2"/>
    <dgm:cxn modelId="{8DFD3DEC-6786-41C9-8670-D33772403151}" type="presOf" srcId="{A0B19F9A-DDDD-4F3D-B46B-BDC6BB941AB5}" destId="{DC5CF198-E08A-46BE-8683-2BE0275B7BEF}" srcOrd="0" destOrd="0" presId="urn:microsoft.com/office/officeart/2005/8/layout/hList2"/>
    <dgm:cxn modelId="{B0CCF9EC-7EB0-4590-A639-63AB79275187}" type="presOf" srcId="{F896DAE0-9ACB-4E3F-BA19-63EF4E6C44E0}" destId="{ACED15AF-02A6-4948-A35C-BFBA7F7D8F33}" srcOrd="0" destOrd="0" presId="urn:microsoft.com/office/officeart/2005/8/layout/hList2"/>
    <dgm:cxn modelId="{32C2F9ED-FE2D-48F1-9A4D-9D9D236DAEFA}" type="presOf" srcId="{C67F0A28-F5B5-47DB-B2B2-6F0E3C9C46B3}" destId="{DB011482-0B6A-4BC9-B68E-A014D6C19B6F}" srcOrd="0" destOrd="0" presId="urn:microsoft.com/office/officeart/2005/8/layout/hList2"/>
    <dgm:cxn modelId="{AC281EEE-80D8-4B58-B341-6BC0F2A18BB8}" srcId="{C67F0A28-F5B5-47DB-B2B2-6F0E3C9C46B3}" destId="{4E3E94C2-D182-466B-8D5C-0F36BD522887}" srcOrd="6" destOrd="0" parTransId="{E790C572-6266-4825-9506-C6C04B099311}" sibTransId="{7E6A14C9-169C-4AE6-AE63-A1A989CEBF73}"/>
    <dgm:cxn modelId="{1450D2F2-6553-450C-8400-41E31BD23CD6}" type="presOf" srcId="{0B035EFF-25DC-45A9-B6D6-1B3C333F9ECD}" destId="{5EBD580D-98CD-43A1-8140-8AABC6DBF28B}" srcOrd="0" destOrd="0" presId="urn:microsoft.com/office/officeart/2005/8/layout/hList2"/>
    <dgm:cxn modelId="{9A136FC0-3A1F-4FDA-8DE8-1C9638BFDD6D}" type="presParOf" srcId="{5EBD580D-98CD-43A1-8140-8AABC6DBF28B}" destId="{8B9F5BA0-DA66-4CE6-8DDF-031A7E506E88}" srcOrd="0" destOrd="0" presId="urn:microsoft.com/office/officeart/2005/8/layout/hList2"/>
    <dgm:cxn modelId="{8A83A218-CE85-4CBD-8C63-A99ED0A8C9A0}" type="presParOf" srcId="{8B9F5BA0-DA66-4CE6-8DDF-031A7E506E88}" destId="{A5473B64-FF97-4C18-973E-CEF869655027}" srcOrd="0" destOrd="0" presId="urn:microsoft.com/office/officeart/2005/8/layout/hList2"/>
    <dgm:cxn modelId="{357E0650-6C87-4BCC-96AC-89BE4F6A5652}" type="presParOf" srcId="{8B9F5BA0-DA66-4CE6-8DDF-031A7E506E88}" destId="{E5AE0477-CC66-471E-9131-872D5A86E661}" srcOrd="1" destOrd="0" presId="urn:microsoft.com/office/officeart/2005/8/layout/hList2"/>
    <dgm:cxn modelId="{1793BE75-70CC-4B4F-A4C5-3EE2536628A2}" type="presParOf" srcId="{8B9F5BA0-DA66-4CE6-8DDF-031A7E506E88}" destId="{DC5CF198-E08A-46BE-8683-2BE0275B7BEF}" srcOrd="2" destOrd="0" presId="urn:microsoft.com/office/officeart/2005/8/layout/hList2"/>
    <dgm:cxn modelId="{FB460B0B-B1EB-46D3-9B0E-2645163BF560}" type="presParOf" srcId="{5EBD580D-98CD-43A1-8140-8AABC6DBF28B}" destId="{BBCCE11F-EC9E-499A-8745-40DABF1A405F}" srcOrd="1" destOrd="0" presId="urn:microsoft.com/office/officeart/2005/8/layout/hList2"/>
    <dgm:cxn modelId="{21B65AA9-5987-4B7F-A253-88EDF5649EC4}" type="presParOf" srcId="{5EBD580D-98CD-43A1-8140-8AABC6DBF28B}" destId="{71810910-0036-4138-90FD-C5E45CC90A1E}" srcOrd="2" destOrd="0" presId="urn:microsoft.com/office/officeart/2005/8/layout/hList2"/>
    <dgm:cxn modelId="{13975F60-1F4F-4EE7-A100-6D79EA447F14}" type="presParOf" srcId="{71810910-0036-4138-90FD-C5E45CC90A1E}" destId="{D868974A-D267-434F-8517-49530806FCD4}" srcOrd="0" destOrd="0" presId="urn:microsoft.com/office/officeart/2005/8/layout/hList2"/>
    <dgm:cxn modelId="{2D029398-2CF1-4CAB-9504-7239AD79FAE1}" type="presParOf" srcId="{71810910-0036-4138-90FD-C5E45CC90A1E}" destId="{16FA2135-9BCB-4C18-8D44-642A19433D03}" srcOrd="1" destOrd="0" presId="urn:microsoft.com/office/officeart/2005/8/layout/hList2"/>
    <dgm:cxn modelId="{DFFDBAD1-8847-4B41-ADE3-3D95E6AE2251}" type="presParOf" srcId="{71810910-0036-4138-90FD-C5E45CC90A1E}" destId="{ACED15AF-02A6-4948-A35C-BFBA7F7D8F33}" srcOrd="2" destOrd="0" presId="urn:microsoft.com/office/officeart/2005/8/layout/hList2"/>
    <dgm:cxn modelId="{DF4E59BA-4061-45DC-B279-FDDAD39BD89C}" type="presParOf" srcId="{5EBD580D-98CD-43A1-8140-8AABC6DBF28B}" destId="{FAE4B0E3-0896-4E3D-A5E2-D9AA6473699D}" srcOrd="3" destOrd="0" presId="urn:microsoft.com/office/officeart/2005/8/layout/hList2"/>
    <dgm:cxn modelId="{3C608E52-C0E8-4E7E-895D-8D15C2884E70}" type="presParOf" srcId="{5EBD580D-98CD-43A1-8140-8AABC6DBF28B}" destId="{783338AF-FC81-4FE7-9753-A54105494AAD}" srcOrd="4" destOrd="0" presId="urn:microsoft.com/office/officeart/2005/8/layout/hList2"/>
    <dgm:cxn modelId="{EF9F78A3-B430-4D49-BAC2-EB6AD46AD641}" type="presParOf" srcId="{783338AF-FC81-4FE7-9753-A54105494AAD}" destId="{F5D9533E-BDA1-41CF-83C9-A2BEBF994985}" srcOrd="0" destOrd="0" presId="urn:microsoft.com/office/officeart/2005/8/layout/hList2"/>
    <dgm:cxn modelId="{5C70CE21-2919-49B7-ADE6-B513BF279577}" type="presParOf" srcId="{783338AF-FC81-4FE7-9753-A54105494AAD}" destId="{FD0D190F-6EE1-4175-AF09-F45FD702FF5C}" srcOrd="1" destOrd="0" presId="urn:microsoft.com/office/officeart/2005/8/layout/hList2"/>
    <dgm:cxn modelId="{76892272-B51A-4CE5-92B7-267BBC0C2244}" type="presParOf" srcId="{783338AF-FC81-4FE7-9753-A54105494AAD}" destId="{DB011482-0B6A-4BC9-B68E-A014D6C19B6F}"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B035EFF-25DC-45A9-B6D6-1B3C333F9ECD}" type="doc">
      <dgm:prSet loTypeId="urn:microsoft.com/office/officeart/2005/8/layout/hList2" loCatId="picture" qsTypeId="urn:microsoft.com/office/officeart/2005/8/quickstyle/simple2" qsCatId="simple" csTypeId="urn:microsoft.com/office/officeart/2005/8/colors/accent2_1" csCatId="accent2" phldr="1"/>
      <dgm:spPr/>
      <dgm:t>
        <a:bodyPr/>
        <a:lstStyle/>
        <a:p>
          <a:endParaRPr lang="lv-LV"/>
        </a:p>
      </dgm:t>
    </dgm:pt>
    <dgm:pt modelId="{A0B19F9A-DDDD-4F3D-B46B-BDC6BB941AB5}">
      <dgm:prSet phldrT="[Teksts]"/>
      <dgm:spPr/>
      <dgm:t>
        <a:bodyPr/>
        <a:lstStyle/>
        <a:p>
          <a:r>
            <a:rPr lang="lv-LV" dirty="0"/>
            <a:t> </a:t>
          </a:r>
        </a:p>
      </dgm:t>
    </dgm:pt>
    <dgm:pt modelId="{A82E502A-C952-4A16-B7E9-162FE564382D}" type="parTrans" cxnId="{84B864C0-2874-4106-A3F1-6F0CFBFA33E0}">
      <dgm:prSet/>
      <dgm:spPr/>
      <dgm:t>
        <a:bodyPr/>
        <a:lstStyle/>
        <a:p>
          <a:endParaRPr lang="lv-LV"/>
        </a:p>
      </dgm:t>
    </dgm:pt>
    <dgm:pt modelId="{549DEB44-A4AF-4192-B1A8-E08CEC923E2E}" type="sibTrans" cxnId="{84B864C0-2874-4106-A3F1-6F0CFBFA33E0}">
      <dgm:prSet/>
      <dgm:spPr/>
      <dgm:t>
        <a:bodyPr/>
        <a:lstStyle/>
        <a:p>
          <a:endParaRPr lang="lv-LV"/>
        </a:p>
      </dgm:t>
    </dgm:pt>
    <dgm:pt modelId="{0D89D9D7-2856-4FDE-8714-5931A50F8B31}">
      <dgm:prSet phldrT="[Teksts]" custT="1"/>
      <dgm:spPr/>
      <dgm:t>
        <a:bodyPr/>
        <a:lstStyle/>
        <a:p>
          <a:pPr marL="114300" algn="ctr">
            <a:buNone/>
          </a:pPr>
          <a:r>
            <a:rPr lang="lv-LV" sz="1500" b="1" dirty="0"/>
            <a:t>1.12. </a:t>
          </a:r>
        </a:p>
      </dgm:t>
    </dgm:pt>
    <dgm:pt modelId="{36202C7C-D5C7-4E54-B2AF-10803DFAB6FF}" type="parTrans" cxnId="{175B1EC8-B0CF-4DEA-9081-EB8567F3CB50}">
      <dgm:prSet/>
      <dgm:spPr/>
      <dgm:t>
        <a:bodyPr/>
        <a:lstStyle/>
        <a:p>
          <a:endParaRPr lang="lv-LV"/>
        </a:p>
      </dgm:t>
    </dgm:pt>
    <dgm:pt modelId="{AE3B1524-5F85-45F0-9A6E-69C52ABE5098}" type="sibTrans" cxnId="{175B1EC8-B0CF-4DEA-9081-EB8567F3CB50}">
      <dgm:prSet/>
      <dgm:spPr/>
      <dgm:t>
        <a:bodyPr/>
        <a:lstStyle/>
        <a:p>
          <a:endParaRPr lang="lv-LV"/>
        </a:p>
      </dgm:t>
    </dgm:pt>
    <dgm:pt modelId="{21FA83E0-1E6E-4F67-B6AF-D22E6C7220A2}">
      <dgm:prSet custT="1"/>
      <dgm:spPr/>
      <dgm:t>
        <a:bodyPr/>
        <a:lstStyle/>
        <a:p>
          <a:pPr marL="114300" algn="ctr">
            <a:buNone/>
          </a:pPr>
          <a:endParaRPr lang="lv-LV" sz="1500" b="1" dirty="0"/>
        </a:p>
      </dgm:t>
    </dgm:pt>
    <dgm:pt modelId="{9B13DC13-E192-4444-867F-19670FA37F32}" type="parTrans" cxnId="{76C93E76-5D35-4EAF-A260-65A4AC50C524}">
      <dgm:prSet/>
      <dgm:spPr/>
      <dgm:t>
        <a:bodyPr/>
        <a:lstStyle/>
        <a:p>
          <a:endParaRPr lang="lv-LV"/>
        </a:p>
      </dgm:t>
    </dgm:pt>
    <dgm:pt modelId="{4060BD6C-E323-41B4-9D45-43340D7D95D5}" type="sibTrans" cxnId="{76C93E76-5D35-4EAF-A260-65A4AC50C524}">
      <dgm:prSet/>
      <dgm:spPr/>
      <dgm:t>
        <a:bodyPr/>
        <a:lstStyle/>
        <a:p>
          <a:endParaRPr lang="lv-LV"/>
        </a:p>
      </dgm:t>
    </dgm:pt>
    <dgm:pt modelId="{02D6B4C8-5009-4935-AAD5-F9A4E94C2578}">
      <dgm:prSet custT="1"/>
      <dgm:spPr/>
      <dgm:t>
        <a:bodyPr/>
        <a:lstStyle/>
        <a:p>
          <a:pPr marL="114300" algn="ctr">
            <a:buNone/>
          </a:pPr>
          <a:endParaRPr lang="lv-LV" sz="1500" b="1" dirty="0"/>
        </a:p>
      </dgm:t>
    </dgm:pt>
    <dgm:pt modelId="{9796F6A7-496D-4029-B464-A76C90F47FBB}" type="parTrans" cxnId="{66BCC3B2-943D-4534-9479-EE662E449989}">
      <dgm:prSet/>
      <dgm:spPr/>
      <dgm:t>
        <a:bodyPr/>
        <a:lstStyle/>
        <a:p>
          <a:endParaRPr lang="lv-LV"/>
        </a:p>
      </dgm:t>
    </dgm:pt>
    <dgm:pt modelId="{D900E1EB-73FC-4984-B9F1-E2F59E88472E}" type="sibTrans" cxnId="{66BCC3B2-943D-4534-9479-EE662E449989}">
      <dgm:prSet/>
      <dgm:spPr/>
      <dgm:t>
        <a:bodyPr/>
        <a:lstStyle/>
        <a:p>
          <a:endParaRPr lang="lv-LV"/>
        </a:p>
      </dgm:t>
    </dgm:pt>
    <dgm:pt modelId="{5BC12EBE-DE6A-40F5-8961-5900DB97E54C}">
      <dgm:prSet custT="1"/>
      <dgm:spPr/>
      <dgm:t>
        <a:bodyPr/>
        <a:lstStyle/>
        <a:p>
          <a:pPr marL="114300" algn="ctr">
            <a:buNone/>
          </a:pPr>
          <a:endParaRPr lang="lv-LV" sz="1500" b="1" dirty="0"/>
        </a:p>
      </dgm:t>
    </dgm:pt>
    <dgm:pt modelId="{1B414C50-CAE4-49F1-8300-DDB766CE71F9}" type="parTrans" cxnId="{2A73F80A-F183-4A92-8073-776381EA809C}">
      <dgm:prSet/>
      <dgm:spPr/>
      <dgm:t>
        <a:bodyPr/>
        <a:lstStyle/>
        <a:p>
          <a:endParaRPr lang="lv-LV"/>
        </a:p>
      </dgm:t>
    </dgm:pt>
    <dgm:pt modelId="{7F78D5B4-AE95-4D38-A6C7-C970682A3BD8}" type="sibTrans" cxnId="{2A73F80A-F183-4A92-8073-776381EA809C}">
      <dgm:prSet/>
      <dgm:spPr/>
      <dgm:t>
        <a:bodyPr/>
        <a:lstStyle/>
        <a:p>
          <a:endParaRPr lang="lv-LV"/>
        </a:p>
      </dgm:t>
    </dgm:pt>
    <dgm:pt modelId="{C2340C66-9E57-4D03-B409-4FDD1319FD4A}">
      <dgm:prSet phldrT="[Teksts]" custT="1"/>
      <dgm:spPr/>
      <dgm:t>
        <a:bodyPr/>
        <a:lstStyle/>
        <a:p>
          <a:pPr marL="114300" algn="ctr">
            <a:buNone/>
          </a:pPr>
          <a:endParaRPr lang="lv-LV" sz="1800" b="1" dirty="0"/>
        </a:p>
      </dgm:t>
    </dgm:pt>
    <dgm:pt modelId="{C8111C58-B1B5-4798-92FE-2EA2D939219B}" type="parTrans" cxnId="{1F106102-F44B-400D-9B1F-118AF9E70586}">
      <dgm:prSet/>
      <dgm:spPr/>
      <dgm:t>
        <a:bodyPr/>
        <a:lstStyle/>
        <a:p>
          <a:endParaRPr lang="lv-LV"/>
        </a:p>
      </dgm:t>
    </dgm:pt>
    <dgm:pt modelId="{7F098EF6-FAF5-43C2-87CE-4684A0F6D855}" type="sibTrans" cxnId="{1F106102-F44B-400D-9B1F-118AF9E70586}">
      <dgm:prSet/>
      <dgm:spPr/>
      <dgm:t>
        <a:bodyPr/>
        <a:lstStyle/>
        <a:p>
          <a:endParaRPr lang="lv-LV"/>
        </a:p>
      </dgm:t>
    </dgm:pt>
    <dgm:pt modelId="{21338975-3CE1-421B-9F22-57F96F5BCA4B}">
      <dgm:prSet phldrT="[Teksts]" custT="1"/>
      <dgm:spPr/>
      <dgm:t>
        <a:bodyPr/>
        <a:lstStyle/>
        <a:p>
          <a:pPr marL="114300" algn="ctr">
            <a:buNone/>
          </a:pPr>
          <a:r>
            <a:rPr lang="lv-LV" sz="1800" b="0" dirty="0"/>
            <a:t>Programmas ietvaros netiek plānots atbalsts tādām projekta iesniedzēja darbībām, kurām atbalsts būtu kvalificējams kā komercdarbības atbalsts atbilstoši Komercdarbības atbalsta kontroles likuma 5.pantam. Gadījumos, ja projekta iesniedzējs vienlaikus veic gan Programmā atbalstāmās darbības, gan saimnieciskās darbības, kam komercdarbības atbalsta nosacījumi būtu jāpiemēro, projekta iesniedzējs veic šo darbību nodalīšanu.</a:t>
          </a:r>
        </a:p>
      </dgm:t>
    </dgm:pt>
    <dgm:pt modelId="{990A3E48-4EBD-4BFA-9E62-B95270CC6174}" type="sibTrans" cxnId="{F4946760-7CD3-42F7-88DB-A740B19363E5}">
      <dgm:prSet/>
      <dgm:spPr/>
      <dgm:t>
        <a:bodyPr/>
        <a:lstStyle/>
        <a:p>
          <a:endParaRPr lang="lv-LV"/>
        </a:p>
      </dgm:t>
    </dgm:pt>
    <dgm:pt modelId="{C367C9C6-48A1-4ABF-A189-2F20358BC080}" type="parTrans" cxnId="{F4946760-7CD3-42F7-88DB-A740B19363E5}">
      <dgm:prSet/>
      <dgm:spPr/>
      <dgm:t>
        <a:bodyPr/>
        <a:lstStyle/>
        <a:p>
          <a:endParaRPr lang="lv-LV"/>
        </a:p>
      </dgm:t>
    </dgm:pt>
    <dgm:pt modelId="{907CAA11-DD0D-4335-B0DF-CA9428C216F9}">
      <dgm:prSet custT="1"/>
      <dgm:spPr/>
      <dgm:t>
        <a:bodyPr/>
        <a:lstStyle/>
        <a:p>
          <a:pPr marL="114300" algn="ctr">
            <a:buNone/>
          </a:pPr>
          <a:endParaRPr lang="lv-LV" sz="1800" b="0" dirty="0"/>
        </a:p>
      </dgm:t>
    </dgm:pt>
    <dgm:pt modelId="{06B70CF2-9C06-4808-8D66-56BC094FE8BB}" type="parTrans" cxnId="{7037060A-CE66-4F21-B2C8-355C2A0AA174}">
      <dgm:prSet/>
      <dgm:spPr/>
      <dgm:t>
        <a:bodyPr/>
        <a:lstStyle/>
        <a:p>
          <a:endParaRPr lang="lv-LV"/>
        </a:p>
      </dgm:t>
    </dgm:pt>
    <dgm:pt modelId="{3CB3F1D3-9A08-4283-AF62-ACE56A4C05CA}" type="sibTrans" cxnId="{7037060A-CE66-4F21-B2C8-355C2A0AA174}">
      <dgm:prSet/>
      <dgm:spPr/>
      <dgm:t>
        <a:bodyPr/>
        <a:lstStyle/>
        <a:p>
          <a:endParaRPr lang="lv-LV"/>
        </a:p>
      </dgm:t>
    </dgm:pt>
    <dgm:pt modelId="{5EBD580D-98CD-43A1-8140-8AABC6DBF28B}" type="pres">
      <dgm:prSet presAssocID="{0B035EFF-25DC-45A9-B6D6-1B3C333F9ECD}" presName="linearFlow" presStyleCnt="0">
        <dgm:presLayoutVars>
          <dgm:dir/>
          <dgm:animLvl val="lvl"/>
          <dgm:resizeHandles/>
        </dgm:presLayoutVars>
      </dgm:prSet>
      <dgm:spPr/>
    </dgm:pt>
    <dgm:pt modelId="{8B9F5BA0-DA66-4CE6-8DDF-031A7E506E88}" type="pres">
      <dgm:prSet presAssocID="{A0B19F9A-DDDD-4F3D-B46B-BDC6BB941AB5}" presName="compositeNode" presStyleCnt="0">
        <dgm:presLayoutVars>
          <dgm:bulletEnabled val="1"/>
        </dgm:presLayoutVars>
      </dgm:prSet>
      <dgm:spPr/>
    </dgm:pt>
    <dgm:pt modelId="{A5473B64-FF97-4C18-973E-CEF869655027}" type="pres">
      <dgm:prSet presAssocID="{A0B19F9A-DDDD-4F3D-B46B-BDC6BB941AB5}" presName="imag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E5AE0477-CC66-471E-9131-872D5A86E661}" type="pres">
      <dgm:prSet presAssocID="{A0B19F9A-DDDD-4F3D-B46B-BDC6BB941AB5}" presName="childNode" presStyleLbl="node1" presStyleIdx="0" presStyleCnt="1" custScaleX="236359" custScaleY="101996" custLinFactNeighborX="6111" custLinFactNeighborY="-9196">
        <dgm:presLayoutVars>
          <dgm:bulletEnabled val="1"/>
        </dgm:presLayoutVars>
      </dgm:prSet>
      <dgm:spPr/>
    </dgm:pt>
    <dgm:pt modelId="{DC5CF198-E08A-46BE-8683-2BE0275B7BEF}" type="pres">
      <dgm:prSet presAssocID="{A0B19F9A-DDDD-4F3D-B46B-BDC6BB941AB5}" presName="parentNode" presStyleLbl="revTx" presStyleIdx="0" presStyleCnt="1">
        <dgm:presLayoutVars>
          <dgm:chMax val="0"/>
          <dgm:bulletEnabled val="1"/>
        </dgm:presLayoutVars>
      </dgm:prSet>
      <dgm:spPr/>
    </dgm:pt>
  </dgm:ptLst>
  <dgm:cxnLst>
    <dgm:cxn modelId="{1F106102-F44B-400D-9B1F-118AF9E70586}" srcId="{A0B19F9A-DDDD-4F3D-B46B-BDC6BB941AB5}" destId="{C2340C66-9E57-4D03-B409-4FDD1319FD4A}" srcOrd="1" destOrd="0" parTransId="{C8111C58-B1B5-4798-92FE-2EA2D939219B}" sibTransId="{7F098EF6-FAF5-43C2-87CE-4684A0F6D855}"/>
    <dgm:cxn modelId="{2B7B010A-0E61-4BA9-8A82-900557788742}" type="presOf" srcId="{21FA83E0-1E6E-4F67-B6AF-D22E6C7220A2}" destId="{E5AE0477-CC66-471E-9131-872D5A86E661}" srcOrd="0" destOrd="6" presId="urn:microsoft.com/office/officeart/2005/8/layout/hList2"/>
    <dgm:cxn modelId="{7037060A-CE66-4F21-B2C8-355C2A0AA174}" srcId="{A0B19F9A-DDDD-4F3D-B46B-BDC6BB941AB5}" destId="{907CAA11-DD0D-4335-B0DF-CA9428C216F9}" srcOrd="3" destOrd="0" parTransId="{06B70CF2-9C06-4808-8D66-56BC094FE8BB}" sibTransId="{3CB3F1D3-9A08-4283-AF62-ACE56A4C05CA}"/>
    <dgm:cxn modelId="{2A73F80A-F183-4A92-8073-776381EA809C}" srcId="{A0B19F9A-DDDD-4F3D-B46B-BDC6BB941AB5}" destId="{5BC12EBE-DE6A-40F5-8961-5900DB97E54C}" srcOrd="4" destOrd="0" parTransId="{1B414C50-CAE4-49F1-8300-DDB766CE71F9}" sibTransId="{7F78D5B4-AE95-4D38-A6C7-C970682A3BD8}"/>
    <dgm:cxn modelId="{5AFD8F35-3389-41CB-A356-18A96FC3894E}" type="presOf" srcId="{C2340C66-9E57-4D03-B409-4FDD1319FD4A}" destId="{E5AE0477-CC66-471E-9131-872D5A86E661}" srcOrd="0" destOrd="1" presId="urn:microsoft.com/office/officeart/2005/8/layout/hList2"/>
    <dgm:cxn modelId="{F4946760-7CD3-42F7-88DB-A740B19363E5}" srcId="{A0B19F9A-DDDD-4F3D-B46B-BDC6BB941AB5}" destId="{21338975-3CE1-421B-9F22-57F96F5BCA4B}" srcOrd="2" destOrd="0" parTransId="{C367C9C6-48A1-4ABF-A189-2F20358BC080}" sibTransId="{990A3E48-4EBD-4BFA-9E62-B95270CC6174}"/>
    <dgm:cxn modelId="{76C93E76-5D35-4EAF-A260-65A4AC50C524}" srcId="{A0B19F9A-DDDD-4F3D-B46B-BDC6BB941AB5}" destId="{21FA83E0-1E6E-4F67-B6AF-D22E6C7220A2}" srcOrd="6" destOrd="0" parTransId="{9B13DC13-E192-4444-867F-19670FA37F32}" sibTransId="{4060BD6C-E323-41B4-9D45-43340D7D95D5}"/>
    <dgm:cxn modelId="{753F537A-4FEE-4B77-97B6-A1C2011B0E35}" type="presOf" srcId="{21338975-3CE1-421B-9F22-57F96F5BCA4B}" destId="{E5AE0477-CC66-471E-9131-872D5A86E661}" srcOrd="0" destOrd="2" presId="urn:microsoft.com/office/officeart/2005/8/layout/hList2"/>
    <dgm:cxn modelId="{859E929B-8206-4D61-AB0A-2AE5A520DCDF}" type="presOf" srcId="{02D6B4C8-5009-4935-AAD5-F9A4E94C2578}" destId="{E5AE0477-CC66-471E-9131-872D5A86E661}" srcOrd="0" destOrd="5" presId="urn:microsoft.com/office/officeart/2005/8/layout/hList2"/>
    <dgm:cxn modelId="{32D4FFA8-1223-4D3F-9773-A9CF41A7E252}" type="presOf" srcId="{0D89D9D7-2856-4FDE-8714-5931A50F8B31}" destId="{E5AE0477-CC66-471E-9131-872D5A86E661}" srcOrd="0" destOrd="0" presId="urn:microsoft.com/office/officeart/2005/8/layout/hList2"/>
    <dgm:cxn modelId="{66BCC3B2-943D-4534-9479-EE662E449989}" srcId="{A0B19F9A-DDDD-4F3D-B46B-BDC6BB941AB5}" destId="{02D6B4C8-5009-4935-AAD5-F9A4E94C2578}" srcOrd="5" destOrd="0" parTransId="{9796F6A7-496D-4029-B464-A76C90F47FBB}" sibTransId="{D900E1EB-73FC-4984-B9F1-E2F59E88472E}"/>
    <dgm:cxn modelId="{84B864C0-2874-4106-A3F1-6F0CFBFA33E0}" srcId="{0B035EFF-25DC-45A9-B6D6-1B3C333F9ECD}" destId="{A0B19F9A-DDDD-4F3D-B46B-BDC6BB941AB5}" srcOrd="0" destOrd="0" parTransId="{A82E502A-C952-4A16-B7E9-162FE564382D}" sibTransId="{549DEB44-A4AF-4192-B1A8-E08CEC923E2E}"/>
    <dgm:cxn modelId="{175B1EC8-B0CF-4DEA-9081-EB8567F3CB50}" srcId="{A0B19F9A-DDDD-4F3D-B46B-BDC6BB941AB5}" destId="{0D89D9D7-2856-4FDE-8714-5931A50F8B31}" srcOrd="0" destOrd="0" parTransId="{36202C7C-D5C7-4E54-B2AF-10803DFAB6FF}" sibTransId="{AE3B1524-5F85-45F0-9A6E-69C52ABE5098}"/>
    <dgm:cxn modelId="{E28611E2-7243-4A2F-B10D-608E3922E9D9}" type="presOf" srcId="{907CAA11-DD0D-4335-B0DF-CA9428C216F9}" destId="{E5AE0477-CC66-471E-9131-872D5A86E661}" srcOrd="0" destOrd="3" presId="urn:microsoft.com/office/officeart/2005/8/layout/hList2"/>
    <dgm:cxn modelId="{37F7AEE6-7AB4-4741-835C-77E66E597611}" type="presOf" srcId="{5BC12EBE-DE6A-40F5-8961-5900DB97E54C}" destId="{E5AE0477-CC66-471E-9131-872D5A86E661}" srcOrd="0" destOrd="4" presId="urn:microsoft.com/office/officeart/2005/8/layout/hList2"/>
    <dgm:cxn modelId="{8DFD3DEC-6786-41C9-8670-D33772403151}" type="presOf" srcId="{A0B19F9A-DDDD-4F3D-B46B-BDC6BB941AB5}" destId="{DC5CF198-E08A-46BE-8683-2BE0275B7BEF}" srcOrd="0" destOrd="0" presId="urn:microsoft.com/office/officeart/2005/8/layout/hList2"/>
    <dgm:cxn modelId="{1450D2F2-6553-450C-8400-41E31BD23CD6}" type="presOf" srcId="{0B035EFF-25DC-45A9-B6D6-1B3C333F9ECD}" destId="{5EBD580D-98CD-43A1-8140-8AABC6DBF28B}" srcOrd="0" destOrd="0" presId="urn:microsoft.com/office/officeart/2005/8/layout/hList2"/>
    <dgm:cxn modelId="{9A136FC0-3A1F-4FDA-8DE8-1C9638BFDD6D}" type="presParOf" srcId="{5EBD580D-98CD-43A1-8140-8AABC6DBF28B}" destId="{8B9F5BA0-DA66-4CE6-8DDF-031A7E506E88}" srcOrd="0" destOrd="0" presId="urn:microsoft.com/office/officeart/2005/8/layout/hList2"/>
    <dgm:cxn modelId="{8A83A218-CE85-4CBD-8C63-A99ED0A8C9A0}" type="presParOf" srcId="{8B9F5BA0-DA66-4CE6-8DDF-031A7E506E88}" destId="{A5473B64-FF97-4C18-973E-CEF869655027}" srcOrd="0" destOrd="0" presId="urn:microsoft.com/office/officeart/2005/8/layout/hList2"/>
    <dgm:cxn modelId="{357E0650-6C87-4BCC-96AC-89BE4F6A5652}" type="presParOf" srcId="{8B9F5BA0-DA66-4CE6-8DDF-031A7E506E88}" destId="{E5AE0477-CC66-471E-9131-872D5A86E661}" srcOrd="1" destOrd="0" presId="urn:microsoft.com/office/officeart/2005/8/layout/hList2"/>
    <dgm:cxn modelId="{1793BE75-70CC-4B4F-A4C5-3EE2536628A2}" type="presParOf" srcId="{8B9F5BA0-DA66-4CE6-8DDF-031A7E506E88}" destId="{DC5CF198-E08A-46BE-8683-2BE0275B7BEF}"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EA72EAE-10E0-446C-BD85-1C8E3DF6264B}" type="doc">
      <dgm:prSet loTypeId="urn:microsoft.com/office/officeart/2005/8/layout/hList2" loCatId="list" qsTypeId="urn:microsoft.com/office/officeart/2005/8/quickstyle/simple1" qsCatId="simple" csTypeId="urn:microsoft.com/office/officeart/2005/8/colors/accent2_3" csCatId="accent2" phldr="1"/>
      <dgm:spPr/>
      <dgm:t>
        <a:bodyPr/>
        <a:lstStyle/>
        <a:p>
          <a:endParaRPr lang="lv-LV"/>
        </a:p>
      </dgm:t>
    </dgm:pt>
    <dgm:pt modelId="{206659B4-5D47-4FD2-93B1-B837F161AB76}">
      <dgm:prSet phldrT="[Teksts]" custT="1"/>
      <dgm:spPr/>
      <dgm:t>
        <a:bodyPr tIns="288000" anchor="t"/>
        <a:lstStyle/>
        <a:p>
          <a:pPr indent="0" algn="l">
            <a:buFontTx/>
            <a:buNone/>
          </a:pPr>
          <a:endPar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7E5CDD4D-ADDE-494F-A15D-5F292C03E1DB}" type="par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B2EB06DE-C8C4-4C12-B311-D50CB4952708}" type="sib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32E334A3-4F2D-4678-9064-C2C46CE1475A}">
      <dgm:prSet phldrT="[Teksts]" custT="1"/>
      <dgm:spPr/>
      <dgm:t>
        <a:bodyPr tIns="288000" anchor="t"/>
        <a:lstStyle/>
        <a:p>
          <a:pPr indent="0">
            <a:buNone/>
          </a:pPr>
          <a:endParaRPr lang="lv-LV" sz="1200" dirty="0">
            <a:latin typeface="Verdana" panose="020B0604030504040204" pitchFamily="34" charset="0"/>
            <a:ea typeface="Verdana" panose="020B0604030504040204" pitchFamily="34" charset="0"/>
          </a:endParaRPr>
        </a:p>
      </dgm:t>
    </dgm:pt>
    <dgm:pt modelId="{8C86E5B3-1A72-4FB5-BDF6-3B5E52F8416A}" type="par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141E8B9-D1C4-4B9C-A607-822CE99B1D18}" type="sib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339F7770-5755-413C-BCB1-6007A88F9F08}">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800" kern="1200" dirty="0">
              <a:latin typeface="+mn-lt"/>
              <a:ea typeface="Verdana" panose="020B0604030504040204" pitchFamily="34" charset="0"/>
              <a:cs typeface="+mn-cs"/>
            </a:rPr>
            <a:t>Projekta attiecināmajām izmaksās jāatbilst  Konkursa nolikuma 1.9.punktā minētajiem nosacījumiem un projektā paredzētajās izmaksās par vienu dalībnieku ir iekļautas visas saistītās izmaksas (pedagogu atlīdzība, mācību materiāli, telpas, mācību aprīkojums, izmaksas par centralizēto valsts valodas prasmes pārbaudi, administratīvās izmaksas un tml.).</a:t>
          </a:r>
        </a:p>
      </dgm:t>
    </dgm:pt>
    <dgm:pt modelId="{4B6C02BB-3C14-4537-9F5E-A53E348F4AC9}" type="parTrans" cxnId="{AE53052B-63DE-4ACD-AC87-76B22BD628D0}">
      <dgm:prSet/>
      <dgm:spPr/>
      <dgm:t>
        <a:bodyPr/>
        <a:lstStyle/>
        <a:p>
          <a:endParaRPr lang="lv-LV" sz="1200">
            <a:latin typeface="Verdana" panose="020B0604030504040204" pitchFamily="34" charset="0"/>
            <a:ea typeface="Verdana" panose="020B0604030504040204" pitchFamily="34" charset="0"/>
          </a:endParaRPr>
        </a:p>
      </dgm:t>
    </dgm:pt>
    <dgm:pt modelId="{F7987E35-9928-4843-A436-914718B62AF2}" type="sibTrans" cxnId="{AE53052B-63DE-4ACD-AC87-76B22BD628D0}">
      <dgm:prSet/>
      <dgm:spPr/>
      <dgm:t>
        <a:bodyPr/>
        <a:lstStyle/>
        <a:p>
          <a:endParaRPr lang="lv-LV" sz="1200">
            <a:latin typeface="Verdana" panose="020B0604030504040204" pitchFamily="34" charset="0"/>
            <a:ea typeface="Verdana" panose="020B0604030504040204" pitchFamily="34" charset="0"/>
          </a:endParaRPr>
        </a:p>
      </dgm:t>
    </dgm:pt>
    <dgm:pt modelId="{12DA57B7-D7DF-43B8-9F8A-817438C7B277}">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latin typeface="+mn-lt"/>
            <a:ea typeface="Verdana" panose="020B0604030504040204" pitchFamily="34" charset="0"/>
            <a:cs typeface="+mn-cs"/>
          </a:endParaRPr>
        </a:p>
      </dgm:t>
    </dgm:pt>
    <dgm:pt modelId="{270A1E19-4866-4B1F-911D-4CD5F58C9908}" type="parTrans" cxnId="{2FE426ED-25F4-4EF4-9BE2-BF0DFD3A126C}">
      <dgm:prSet/>
      <dgm:spPr/>
      <dgm:t>
        <a:bodyPr/>
        <a:lstStyle/>
        <a:p>
          <a:endParaRPr lang="lv-LV"/>
        </a:p>
      </dgm:t>
    </dgm:pt>
    <dgm:pt modelId="{CDC5F321-961C-44E9-8B17-C348E39D587E}" type="sibTrans" cxnId="{2FE426ED-25F4-4EF4-9BE2-BF0DFD3A126C}">
      <dgm:prSet/>
      <dgm:spPr/>
      <dgm:t>
        <a:bodyPr/>
        <a:lstStyle/>
        <a:p>
          <a:endParaRPr lang="lv-LV"/>
        </a:p>
      </dgm:t>
    </dgm:pt>
    <dgm:pt modelId="{FA85D008-FD12-4A5A-AAF5-850DEE53B775}">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latin typeface="Verdana" panose="020B0604030504040204" pitchFamily="34" charset="0"/>
            <a:ea typeface="Verdana" panose="020B0604030504040204" pitchFamily="34" charset="0"/>
            <a:cs typeface="+mn-cs"/>
          </a:endParaRPr>
        </a:p>
      </dgm:t>
    </dgm:pt>
    <dgm:pt modelId="{9B488D5A-C601-4F83-A24E-74BAE378F567}" type="parTrans" cxnId="{437719FE-6148-4771-9EA2-83932F2786BC}">
      <dgm:prSet/>
      <dgm:spPr/>
      <dgm:t>
        <a:bodyPr/>
        <a:lstStyle/>
        <a:p>
          <a:endParaRPr lang="lv-LV"/>
        </a:p>
      </dgm:t>
    </dgm:pt>
    <dgm:pt modelId="{23670CB1-F9F2-42AA-B105-7485CDA54A99}" type="sibTrans" cxnId="{437719FE-6148-4771-9EA2-83932F2786BC}">
      <dgm:prSet/>
      <dgm:spPr/>
      <dgm:t>
        <a:bodyPr/>
        <a:lstStyle/>
        <a:p>
          <a:endParaRPr lang="lv-LV"/>
        </a:p>
      </dgm:t>
    </dgm:pt>
    <dgm:pt modelId="{CC77675A-3525-4D87-9D1E-B06C33A21227}">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800" kern="1200" dirty="0">
              <a:latin typeface="Verdana" panose="020B0604030504040204" pitchFamily="34" charset="0"/>
              <a:ea typeface="Verdana" panose="020B0604030504040204" pitchFamily="34" charset="0"/>
              <a:cs typeface="+mn-cs"/>
            </a:rPr>
            <a:t>Pievienotās vērtības nodoklis ir attiecināmās izmaksas, ja tas nav atgūstams no valsts budžeta atbilstoši attiecīgajiem normatīvajiem aktiem par PVN.</a:t>
          </a:r>
        </a:p>
      </dgm:t>
    </dgm:pt>
    <dgm:pt modelId="{648AD481-4ECD-4B0E-97DB-F4B08B61E08E}" type="sibTrans" cxnId="{7FDCD3E6-FE8B-4452-AA1B-A6AD13F2D903}">
      <dgm:prSet/>
      <dgm:spPr/>
      <dgm:t>
        <a:bodyPr/>
        <a:lstStyle/>
        <a:p>
          <a:endParaRPr lang="lv-LV" sz="1200">
            <a:latin typeface="Verdana" panose="020B0604030504040204" pitchFamily="34" charset="0"/>
            <a:ea typeface="Verdana" panose="020B0604030504040204" pitchFamily="34" charset="0"/>
          </a:endParaRPr>
        </a:p>
      </dgm:t>
    </dgm:pt>
    <dgm:pt modelId="{1C39AD33-D0C5-44F3-826F-A736EE1F18C6}" type="parTrans" cxnId="{7FDCD3E6-FE8B-4452-AA1B-A6AD13F2D903}">
      <dgm:prSet/>
      <dgm:spPr/>
      <dgm:t>
        <a:bodyPr/>
        <a:lstStyle/>
        <a:p>
          <a:endParaRPr lang="lv-LV" sz="1200">
            <a:latin typeface="Verdana" panose="020B0604030504040204" pitchFamily="34" charset="0"/>
            <a:ea typeface="Verdana" panose="020B0604030504040204" pitchFamily="34" charset="0"/>
          </a:endParaRPr>
        </a:p>
      </dgm:t>
    </dgm:pt>
    <dgm:pt modelId="{5E5B4441-23C6-469B-A0E8-5AE3B628055B}" type="pres">
      <dgm:prSet presAssocID="{CEA72EAE-10E0-446C-BD85-1C8E3DF6264B}" presName="linearFlow" presStyleCnt="0">
        <dgm:presLayoutVars>
          <dgm:dir/>
          <dgm:animLvl val="lvl"/>
          <dgm:resizeHandles/>
        </dgm:presLayoutVars>
      </dgm:prSet>
      <dgm:spPr/>
    </dgm:pt>
    <dgm:pt modelId="{43FF6FA6-6AC4-4DBB-9007-5E236764FABA}" type="pres">
      <dgm:prSet presAssocID="{206659B4-5D47-4FD2-93B1-B837F161AB76}" presName="compositeNode" presStyleCnt="0">
        <dgm:presLayoutVars>
          <dgm:bulletEnabled val="1"/>
        </dgm:presLayoutVars>
      </dgm:prSet>
      <dgm:spPr/>
    </dgm:pt>
    <dgm:pt modelId="{061C519E-F008-4F07-958F-8E585FBE49E8}" type="pres">
      <dgm:prSet presAssocID="{206659B4-5D47-4FD2-93B1-B837F161AB76}" presName="image" presStyleLbl="fgImgPlace1" presStyleIdx="0" presStyleCnt="2" custLinFactNeighborY="-13739"/>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DCF43F14-6045-4F16-94FD-9BDB6BCAAF3D}" type="pres">
      <dgm:prSet presAssocID="{206659B4-5D47-4FD2-93B1-B837F161AB76}" presName="childNode" presStyleLbl="node1" presStyleIdx="0" presStyleCnt="2" custScaleX="154160" custScaleY="110795">
        <dgm:presLayoutVars>
          <dgm:bulletEnabled val="1"/>
        </dgm:presLayoutVars>
      </dgm:prSet>
      <dgm:spPr/>
    </dgm:pt>
    <dgm:pt modelId="{9BAEB608-BA2C-4319-9B17-619DA66D8973}" type="pres">
      <dgm:prSet presAssocID="{206659B4-5D47-4FD2-93B1-B837F161AB76}" presName="parentNode" presStyleLbl="revTx" presStyleIdx="0" presStyleCnt="2">
        <dgm:presLayoutVars>
          <dgm:chMax val="0"/>
          <dgm:bulletEnabled val="1"/>
        </dgm:presLayoutVars>
      </dgm:prSet>
      <dgm:spPr/>
    </dgm:pt>
    <dgm:pt modelId="{8A1C0818-E219-430E-823A-B0F5580B38A3}" type="pres">
      <dgm:prSet presAssocID="{B2EB06DE-C8C4-4C12-B311-D50CB4952708}" presName="sibTrans" presStyleCnt="0"/>
      <dgm:spPr/>
    </dgm:pt>
    <dgm:pt modelId="{32616EA5-4D03-4E77-89B3-E00C0794C1A0}" type="pres">
      <dgm:prSet presAssocID="{32E334A3-4F2D-4678-9064-C2C46CE1475A}" presName="compositeNode" presStyleCnt="0">
        <dgm:presLayoutVars>
          <dgm:bulletEnabled val="1"/>
        </dgm:presLayoutVars>
      </dgm:prSet>
      <dgm:spPr/>
    </dgm:pt>
    <dgm:pt modelId="{A7FAE7F0-5582-448D-A81A-90426C2C6DA6}" type="pres">
      <dgm:prSet presAssocID="{32E334A3-4F2D-4678-9064-C2C46CE1475A}" presName="image" presStyleLbl="fgImgPlace1" presStyleIdx="1" presStyleCnt="2" custLinFactNeighborX="1832" custLinFactNeighborY="-16487"/>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3EB5337F-C1AA-423C-921B-C5ED7886DE3F}" type="pres">
      <dgm:prSet presAssocID="{32E334A3-4F2D-4678-9064-C2C46CE1475A}" presName="childNode" presStyleLbl="node1" presStyleIdx="1" presStyleCnt="2" custScaleX="155080" custScaleY="110795">
        <dgm:presLayoutVars>
          <dgm:bulletEnabled val="1"/>
        </dgm:presLayoutVars>
      </dgm:prSet>
      <dgm:spPr/>
    </dgm:pt>
    <dgm:pt modelId="{E8EDE472-0F6F-4266-8AE5-0253DC699F02}" type="pres">
      <dgm:prSet presAssocID="{32E334A3-4F2D-4678-9064-C2C46CE1475A}" presName="parentNode" presStyleLbl="revTx" presStyleIdx="1" presStyleCnt="2">
        <dgm:presLayoutVars>
          <dgm:chMax val="0"/>
          <dgm:bulletEnabled val="1"/>
        </dgm:presLayoutVars>
      </dgm:prSet>
      <dgm:spPr/>
    </dgm:pt>
  </dgm:ptLst>
  <dgm:cxnLst>
    <dgm:cxn modelId="{AE53052B-63DE-4ACD-AC87-76B22BD628D0}" srcId="{206659B4-5D47-4FD2-93B1-B837F161AB76}" destId="{339F7770-5755-413C-BCB1-6007A88F9F08}" srcOrd="1" destOrd="0" parTransId="{4B6C02BB-3C14-4537-9F5E-A53E348F4AC9}" sibTransId="{F7987E35-9928-4843-A436-914718B62AF2}"/>
    <dgm:cxn modelId="{B2C4232E-608A-4220-AF53-812ECE25C7A9}" type="presOf" srcId="{FA85D008-FD12-4A5A-AAF5-850DEE53B775}" destId="{3EB5337F-C1AA-423C-921B-C5ED7886DE3F}" srcOrd="0" destOrd="0" presId="urn:microsoft.com/office/officeart/2005/8/layout/hList2"/>
    <dgm:cxn modelId="{B4540457-BD8D-42C7-93BE-E963C312053B}" type="presOf" srcId="{CC77675A-3525-4D87-9D1E-B06C33A21227}" destId="{3EB5337F-C1AA-423C-921B-C5ED7886DE3F}" srcOrd="0" destOrd="1" presId="urn:microsoft.com/office/officeart/2005/8/layout/hList2"/>
    <dgm:cxn modelId="{FEA9A183-22F1-432B-BF09-728A59841EB3}" type="presOf" srcId="{339F7770-5755-413C-BCB1-6007A88F9F08}" destId="{DCF43F14-6045-4F16-94FD-9BDB6BCAAF3D}" srcOrd="0" destOrd="1" presId="urn:microsoft.com/office/officeart/2005/8/layout/hList2"/>
    <dgm:cxn modelId="{A24F0287-CF19-4EDE-A70B-4806D9FCCA0C}" srcId="{CEA72EAE-10E0-446C-BD85-1C8E3DF6264B}" destId="{32E334A3-4F2D-4678-9064-C2C46CE1475A}" srcOrd="1" destOrd="0" parTransId="{8C86E5B3-1A72-4FB5-BDF6-3B5E52F8416A}" sibTransId="{8141E8B9-D1C4-4B9C-A607-822CE99B1D18}"/>
    <dgm:cxn modelId="{4393CA94-AF7F-45DF-95D6-E9AC8EA00FB1}" srcId="{CEA72EAE-10E0-446C-BD85-1C8E3DF6264B}" destId="{206659B4-5D47-4FD2-93B1-B837F161AB76}" srcOrd="0" destOrd="0" parTransId="{7E5CDD4D-ADDE-494F-A15D-5F292C03E1DB}" sibTransId="{B2EB06DE-C8C4-4C12-B311-D50CB4952708}"/>
    <dgm:cxn modelId="{8517C3A2-02CD-409B-8DF1-2A972F5107C7}" type="presOf" srcId="{CEA72EAE-10E0-446C-BD85-1C8E3DF6264B}" destId="{5E5B4441-23C6-469B-A0E8-5AE3B628055B}" srcOrd="0" destOrd="0" presId="urn:microsoft.com/office/officeart/2005/8/layout/hList2"/>
    <dgm:cxn modelId="{B10039B5-286C-4327-9CAF-197613D80063}" type="presOf" srcId="{32E334A3-4F2D-4678-9064-C2C46CE1475A}" destId="{E8EDE472-0F6F-4266-8AE5-0253DC699F02}" srcOrd="0" destOrd="0" presId="urn:microsoft.com/office/officeart/2005/8/layout/hList2"/>
    <dgm:cxn modelId="{B1DC64DF-F7C0-4651-877D-120A1B332715}" type="presOf" srcId="{12DA57B7-D7DF-43B8-9F8A-817438C7B277}" destId="{DCF43F14-6045-4F16-94FD-9BDB6BCAAF3D}" srcOrd="0" destOrd="0" presId="urn:microsoft.com/office/officeart/2005/8/layout/hList2"/>
    <dgm:cxn modelId="{7FDCD3E6-FE8B-4452-AA1B-A6AD13F2D903}" srcId="{32E334A3-4F2D-4678-9064-C2C46CE1475A}" destId="{CC77675A-3525-4D87-9D1E-B06C33A21227}" srcOrd="1" destOrd="0" parTransId="{1C39AD33-D0C5-44F3-826F-A736EE1F18C6}" sibTransId="{648AD481-4ECD-4B0E-97DB-F4B08B61E08E}"/>
    <dgm:cxn modelId="{A26DF6EC-C090-4426-950B-41837B22B618}" type="presOf" srcId="{206659B4-5D47-4FD2-93B1-B837F161AB76}" destId="{9BAEB608-BA2C-4319-9B17-619DA66D8973}" srcOrd="0" destOrd="0" presId="urn:microsoft.com/office/officeart/2005/8/layout/hList2"/>
    <dgm:cxn modelId="{2FE426ED-25F4-4EF4-9BE2-BF0DFD3A126C}" srcId="{206659B4-5D47-4FD2-93B1-B837F161AB76}" destId="{12DA57B7-D7DF-43B8-9F8A-817438C7B277}" srcOrd="0" destOrd="0" parTransId="{270A1E19-4866-4B1F-911D-4CD5F58C9908}" sibTransId="{CDC5F321-961C-44E9-8B17-C348E39D587E}"/>
    <dgm:cxn modelId="{437719FE-6148-4771-9EA2-83932F2786BC}" srcId="{32E334A3-4F2D-4678-9064-C2C46CE1475A}" destId="{FA85D008-FD12-4A5A-AAF5-850DEE53B775}" srcOrd="0" destOrd="0" parTransId="{9B488D5A-C601-4F83-A24E-74BAE378F567}" sibTransId="{23670CB1-F9F2-42AA-B105-7485CDA54A99}"/>
    <dgm:cxn modelId="{FA30EF36-D840-4F8F-B4DD-059783F2E9B6}" type="presParOf" srcId="{5E5B4441-23C6-469B-A0E8-5AE3B628055B}" destId="{43FF6FA6-6AC4-4DBB-9007-5E236764FABA}" srcOrd="0" destOrd="0" presId="urn:microsoft.com/office/officeart/2005/8/layout/hList2"/>
    <dgm:cxn modelId="{14D15658-0A04-4FC0-92D5-F94759EE371A}" type="presParOf" srcId="{43FF6FA6-6AC4-4DBB-9007-5E236764FABA}" destId="{061C519E-F008-4F07-958F-8E585FBE49E8}" srcOrd="0" destOrd="0" presId="urn:microsoft.com/office/officeart/2005/8/layout/hList2"/>
    <dgm:cxn modelId="{3F590EDF-8EDA-4328-8DB0-8E3E25357328}" type="presParOf" srcId="{43FF6FA6-6AC4-4DBB-9007-5E236764FABA}" destId="{DCF43F14-6045-4F16-94FD-9BDB6BCAAF3D}" srcOrd="1" destOrd="0" presId="urn:microsoft.com/office/officeart/2005/8/layout/hList2"/>
    <dgm:cxn modelId="{2573692D-AC0D-4717-9C18-26CE6468A245}" type="presParOf" srcId="{43FF6FA6-6AC4-4DBB-9007-5E236764FABA}" destId="{9BAEB608-BA2C-4319-9B17-619DA66D8973}" srcOrd="2" destOrd="0" presId="urn:microsoft.com/office/officeart/2005/8/layout/hList2"/>
    <dgm:cxn modelId="{0E6C63E9-FB8E-4F5C-84E8-7B8143980BC6}" type="presParOf" srcId="{5E5B4441-23C6-469B-A0E8-5AE3B628055B}" destId="{8A1C0818-E219-430E-823A-B0F5580B38A3}" srcOrd="1" destOrd="0" presId="urn:microsoft.com/office/officeart/2005/8/layout/hList2"/>
    <dgm:cxn modelId="{08434D64-2922-4973-9F81-FC0F36200799}" type="presParOf" srcId="{5E5B4441-23C6-469B-A0E8-5AE3B628055B}" destId="{32616EA5-4D03-4E77-89B3-E00C0794C1A0}" srcOrd="2" destOrd="0" presId="urn:microsoft.com/office/officeart/2005/8/layout/hList2"/>
    <dgm:cxn modelId="{31298C48-0847-4B64-87DE-D46355836510}" type="presParOf" srcId="{32616EA5-4D03-4E77-89B3-E00C0794C1A0}" destId="{A7FAE7F0-5582-448D-A81A-90426C2C6DA6}" srcOrd="0" destOrd="0" presId="urn:microsoft.com/office/officeart/2005/8/layout/hList2"/>
    <dgm:cxn modelId="{66C30E56-DD58-45E8-A2FA-F3D316C8BDB8}" type="presParOf" srcId="{32616EA5-4D03-4E77-89B3-E00C0794C1A0}" destId="{3EB5337F-C1AA-423C-921B-C5ED7886DE3F}" srcOrd="1" destOrd="0" presId="urn:microsoft.com/office/officeart/2005/8/layout/hList2"/>
    <dgm:cxn modelId="{DAA3A7F1-FC7C-4AE6-8254-0514383BCC90}" type="presParOf" srcId="{32616EA5-4D03-4E77-89B3-E00C0794C1A0}" destId="{E8EDE472-0F6F-4266-8AE5-0253DC699F02}" srcOrd="2" destOrd="0" presId="urn:microsoft.com/office/officeart/2005/8/layout/h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883E15F-6ADE-4FDF-908A-F8A08B8812E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lv-LV"/>
        </a:p>
      </dgm:t>
    </dgm:pt>
    <dgm:pt modelId="{3A172616-051A-434B-858E-D584F77C0EC4}">
      <dgm:prSet custT="1"/>
      <dgm:spPr>
        <a:solidFill>
          <a:srgbClr val="800024"/>
        </a:solidFill>
      </dgm:spPr>
      <dgm:t>
        <a:bodyPr/>
        <a:lstStyle/>
        <a:p>
          <a:pPr>
            <a:spcAft>
              <a:spcPts val="0"/>
            </a:spcAft>
          </a:pPr>
          <a:r>
            <a:rPr lang="lv-LV" sz="2400" dirty="0"/>
            <a:t>Atgādinājumi par Konkursa nolikuma nosacījumiem</a:t>
          </a:r>
          <a:endParaRPr lang="lv-LV" sz="24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dgm:t>
    </dgm:pt>
    <dgm:pt modelId="{B4DF245C-33B4-4737-B183-E23887D1787A}" type="sibTrans" cxnId="{55FB102C-EE56-4320-A61E-BA4CA86019A9}">
      <dgm:prSet/>
      <dgm:spPr/>
      <dgm:t>
        <a:bodyPr/>
        <a:lstStyle/>
        <a:p>
          <a:endParaRPr lang="lv-LV">
            <a:solidFill>
              <a:schemeClr val="bg1"/>
            </a:solidFill>
          </a:endParaRPr>
        </a:p>
      </dgm:t>
    </dgm:pt>
    <dgm:pt modelId="{A266E5C3-4FAB-4ABB-8250-4EE71C90CB4A}" type="parTrans" cxnId="{55FB102C-EE56-4320-A61E-BA4CA86019A9}">
      <dgm:prSet/>
      <dgm:spPr/>
      <dgm:t>
        <a:bodyPr/>
        <a:lstStyle/>
        <a:p>
          <a:endParaRPr lang="lv-LV">
            <a:solidFill>
              <a:schemeClr val="bg1"/>
            </a:solidFill>
          </a:endParaRPr>
        </a:p>
      </dgm:t>
    </dgm:pt>
    <dgm:pt modelId="{2D25DE29-0991-48F5-9AB1-8D6186ADF7C7}">
      <dgm:prSet custT="1"/>
      <dgm:spPr>
        <a:solidFill>
          <a:srgbClr val="800024"/>
        </a:solidFill>
      </dgm:spPr>
      <dgm:t>
        <a:bodyPr/>
        <a:lstStyle/>
        <a:p>
          <a:pPr>
            <a:spcAft>
              <a:spcPts val="1800"/>
            </a:spcAft>
          </a:pPr>
          <a:r>
            <a:rPr lang="lv-LV" sz="2400" dirty="0">
              <a:solidFill>
                <a:schemeClr val="bg1"/>
              </a:solidFill>
              <a:latin typeface="Verdana"/>
              <a:ea typeface="+mn-lt"/>
              <a:cs typeface="+mn-lt"/>
            </a:rPr>
            <a:t>Skaidrojumi,</a:t>
          </a:r>
          <a:r>
            <a:rPr lang="lv-LV" sz="2400" baseline="0" dirty="0">
              <a:solidFill>
                <a:schemeClr val="bg1"/>
              </a:solidFill>
              <a:latin typeface="Verdana"/>
              <a:ea typeface="+mn-lt"/>
              <a:cs typeface="+mn-lt"/>
            </a:rPr>
            <a:t> kāda informācija tiek sagaidīta</a:t>
          </a:r>
          <a:endParaRPr lang="lv-LV" sz="2400" dirty="0">
            <a:solidFill>
              <a:schemeClr val="bg1"/>
            </a:solidFill>
            <a:latin typeface="Verdana"/>
            <a:ea typeface="+mn-lt"/>
            <a:cs typeface="+mn-lt"/>
          </a:endParaRPr>
        </a:p>
      </dgm:t>
    </dgm:pt>
    <dgm:pt modelId="{F96FB267-DE54-4C1F-9044-4B9C13A10507}" type="sibTrans" cxnId="{25A6BF14-5644-44CE-90F2-53A4A8B18B41}">
      <dgm:prSet/>
      <dgm:spPr/>
      <dgm:t>
        <a:bodyPr/>
        <a:lstStyle/>
        <a:p>
          <a:endParaRPr lang="lv-LV">
            <a:solidFill>
              <a:schemeClr val="bg1"/>
            </a:solidFill>
          </a:endParaRPr>
        </a:p>
      </dgm:t>
    </dgm:pt>
    <dgm:pt modelId="{F55B3B9B-8499-401D-AFCA-B35A10FEED70}" type="parTrans" cxnId="{25A6BF14-5644-44CE-90F2-53A4A8B18B41}">
      <dgm:prSet/>
      <dgm:spPr/>
      <dgm:t>
        <a:bodyPr/>
        <a:lstStyle/>
        <a:p>
          <a:endParaRPr lang="lv-LV">
            <a:solidFill>
              <a:schemeClr val="bg1"/>
            </a:solidFill>
          </a:endParaRPr>
        </a:p>
      </dgm:t>
    </dgm:pt>
    <dgm:pt modelId="{861632B7-54CD-44F6-BCAE-A019EDF3BE5F}">
      <dgm:prSet custT="1"/>
      <dgm:spPr>
        <a:solidFill>
          <a:srgbClr val="800024"/>
        </a:solidFill>
      </dgm:spPr>
      <dgm:t>
        <a:bodyPr/>
        <a:lstStyle/>
        <a:p>
          <a:pPr>
            <a:spcAft>
              <a:spcPts val="1800"/>
            </a:spcAft>
          </a:pPr>
          <a:r>
            <a:rPr lang="lv-LV" sz="2400" dirty="0">
              <a:solidFill>
                <a:schemeClr val="bg1"/>
              </a:solidFill>
              <a:latin typeface="Verdana"/>
              <a:ea typeface="+mn-lt"/>
              <a:cs typeface="+mn-lt"/>
            </a:rPr>
            <a:t>Sasaiste ar atbilstības vērtēšanas kritērijiem</a:t>
          </a:r>
        </a:p>
      </dgm:t>
    </dgm:pt>
    <dgm:pt modelId="{78FE43B9-35B6-4C03-8266-8D9837538441}" type="parTrans" cxnId="{808EA542-CAEA-4952-AA26-00B55E988E9B}">
      <dgm:prSet/>
      <dgm:spPr/>
      <dgm:t>
        <a:bodyPr/>
        <a:lstStyle/>
        <a:p>
          <a:endParaRPr lang="lv-LV"/>
        </a:p>
      </dgm:t>
    </dgm:pt>
    <dgm:pt modelId="{70BB9FD2-0550-420C-BD25-1CE1857135B2}" type="sibTrans" cxnId="{808EA542-CAEA-4952-AA26-00B55E988E9B}">
      <dgm:prSet/>
      <dgm:spPr/>
      <dgm:t>
        <a:bodyPr/>
        <a:lstStyle/>
        <a:p>
          <a:endParaRPr lang="lv-LV"/>
        </a:p>
      </dgm:t>
    </dgm:pt>
    <dgm:pt modelId="{726B6D13-627D-45DD-85A7-9CBFBA71CBF5}" type="pres">
      <dgm:prSet presAssocID="{4883E15F-6ADE-4FDF-908A-F8A08B8812EE}" presName="diagram" presStyleCnt="0">
        <dgm:presLayoutVars>
          <dgm:chPref val="1"/>
          <dgm:dir/>
          <dgm:animOne val="branch"/>
          <dgm:animLvl val="lvl"/>
          <dgm:resizeHandles/>
        </dgm:presLayoutVars>
      </dgm:prSet>
      <dgm:spPr/>
    </dgm:pt>
    <dgm:pt modelId="{862E9F0F-C9A2-4D04-978C-35CF8F69280D}" type="pres">
      <dgm:prSet presAssocID="{3A172616-051A-434B-858E-D584F77C0EC4}" presName="root" presStyleCnt="0"/>
      <dgm:spPr/>
    </dgm:pt>
    <dgm:pt modelId="{4AFA4BEF-A278-4492-8EC1-CE093F5A74A6}" type="pres">
      <dgm:prSet presAssocID="{3A172616-051A-434B-858E-D584F77C0EC4}" presName="rootComposite" presStyleCnt="0"/>
      <dgm:spPr/>
    </dgm:pt>
    <dgm:pt modelId="{8E83ECF4-2B4D-4C6D-B0E9-6427BCE93917}" type="pres">
      <dgm:prSet presAssocID="{3A172616-051A-434B-858E-D584F77C0EC4}" presName="rootText" presStyleLbl="node1" presStyleIdx="0" presStyleCnt="3"/>
      <dgm:spPr/>
    </dgm:pt>
    <dgm:pt modelId="{EEB8D595-4DAA-487C-863A-32873D3B5D73}" type="pres">
      <dgm:prSet presAssocID="{3A172616-051A-434B-858E-D584F77C0EC4}" presName="rootConnector" presStyleLbl="node1" presStyleIdx="0" presStyleCnt="3"/>
      <dgm:spPr/>
    </dgm:pt>
    <dgm:pt modelId="{F0ADB204-D0B5-4B90-8491-7EEA30E41BFC}" type="pres">
      <dgm:prSet presAssocID="{3A172616-051A-434B-858E-D584F77C0EC4}" presName="childShape" presStyleCnt="0"/>
      <dgm:spPr/>
    </dgm:pt>
    <dgm:pt modelId="{BD947230-F7C0-479E-BBF2-F785761A700C}" type="pres">
      <dgm:prSet presAssocID="{2D25DE29-0991-48F5-9AB1-8D6186ADF7C7}" presName="root" presStyleCnt="0"/>
      <dgm:spPr/>
    </dgm:pt>
    <dgm:pt modelId="{B20CEA8D-DEBD-4B9D-9730-A75DD77C37CE}" type="pres">
      <dgm:prSet presAssocID="{2D25DE29-0991-48F5-9AB1-8D6186ADF7C7}" presName="rootComposite" presStyleCnt="0"/>
      <dgm:spPr/>
    </dgm:pt>
    <dgm:pt modelId="{6C8FBE5F-DC77-46D2-B2A2-4B778100B4A9}" type="pres">
      <dgm:prSet presAssocID="{2D25DE29-0991-48F5-9AB1-8D6186ADF7C7}" presName="rootText" presStyleLbl="node1" presStyleIdx="1" presStyleCnt="3"/>
      <dgm:spPr/>
    </dgm:pt>
    <dgm:pt modelId="{E71C74E0-F775-4BAC-BD26-00794FE4E094}" type="pres">
      <dgm:prSet presAssocID="{2D25DE29-0991-48F5-9AB1-8D6186ADF7C7}" presName="rootConnector" presStyleLbl="node1" presStyleIdx="1" presStyleCnt="3"/>
      <dgm:spPr/>
    </dgm:pt>
    <dgm:pt modelId="{FA2B3A2F-C68E-418B-83E1-2FF620FCF127}" type="pres">
      <dgm:prSet presAssocID="{2D25DE29-0991-48F5-9AB1-8D6186ADF7C7}" presName="childShape" presStyleCnt="0"/>
      <dgm:spPr/>
    </dgm:pt>
    <dgm:pt modelId="{4C7CAB07-8CCA-4392-A80D-AA278A5FEE62}" type="pres">
      <dgm:prSet presAssocID="{861632B7-54CD-44F6-BCAE-A019EDF3BE5F}" presName="root" presStyleCnt="0"/>
      <dgm:spPr/>
    </dgm:pt>
    <dgm:pt modelId="{47021B6F-856A-4BD4-BCEB-7FAFA8F09A77}" type="pres">
      <dgm:prSet presAssocID="{861632B7-54CD-44F6-BCAE-A019EDF3BE5F}" presName="rootComposite" presStyleCnt="0"/>
      <dgm:spPr/>
    </dgm:pt>
    <dgm:pt modelId="{50F9479A-431C-417E-AAF5-788354CEBCA7}" type="pres">
      <dgm:prSet presAssocID="{861632B7-54CD-44F6-BCAE-A019EDF3BE5F}" presName="rootText" presStyleLbl="node1" presStyleIdx="2" presStyleCnt="3"/>
      <dgm:spPr/>
    </dgm:pt>
    <dgm:pt modelId="{4D23AF01-EE87-43E8-A5D3-04550E229959}" type="pres">
      <dgm:prSet presAssocID="{861632B7-54CD-44F6-BCAE-A019EDF3BE5F}" presName="rootConnector" presStyleLbl="node1" presStyleIdx="2" presStyleCnt="3"/>
      <dgm:spPr/>
    </dgm:pt>
    <dgm:pt modelId="{E54C60A3-0D36-4395-ADDC-A2410DF2CCC6}" type="pres">
      <dgm:prSet presAssocID="{861632B7-54CD-44F6-BCAE-A019EDF3BE5F}" presName="childShape" presStyleCnt="0"/>
      <dgm:spPr/>
    </dgm:pt>
  </dgm:ptLst>
  <dgm:cxnLst>
    <dgm:cxn modelId="{6F06B112-BAC2-4424-8E4C-3FEEBD1CC2D6}" type="presOf" srcId="{2D25DE29-0991-48F5-9AB1-8D6186ADF7C7}" destId="{6C8FBE5F-DC77-46D2-B2A2-4B778100B4A9}" srcOrd="0" destOrd="0" presId="urn:microsoft.com/office/officeart/2005/8/layout/hierarchy3"/>
    <dgm:cxn modelId="{25A6BF14-5644-44CE-90F2-53A4A8B18B41}" srcId="{4883E15F-6ADE-4FDF-908A-F8A08B8812EE}" destId="{2D25DE29-0991-48F5-9AB1-8D6186ADF7C7}" srcOrd="1" destOrd="0" parTransId="{F55B3B9B-8499-401D-AFCA-B35A10FEED70}" sibTransId="{F96FB267-DE54-4C1F-9044-4B9C13A10507}"/>
    <dgm:cxn modelId="{AF37E615-DBE2-45CD-A732-0C51E0C63153}" type="presOf" srcId="{2D25DE29-0991-48F5-9AB1-8D6186ADF7C7}" destId="{E71C74E0-F775-4BAC-BD26-00794FE4E094}" srcOrd="1" destOrd="0" presId="urn:microsoft.com/office/officeart/2005/8/layout/hierarchy3"/>
    <dgm:cxn modelId="{55FB102C-EE56-4320-A61E-BA4CA86019A9}" srcId="{4883E15F-6ADE-4FDF-908A-F8A08B8812EE}" destId="{3A172616-051A-434B-858E-D584F77C0EC4}" srcOrd="0" destOrd="0" parTransId="{A266E5C3-4FAB-4ABB-8250-4EE71C90CB4A}" sibTransId="{B4DF245C-33B4-4737-B183-E23887D1787A}"/>
    <dgm:cxn modelId="{0BA0B32E-9CEC-478E-973D-BEB071DAB4B5}" type="presOf" srcId="{3A172616-051A-434B-858E-D584F77C0EC4}" destId="{EEB8D595-4DAA-487C-863A-32873D3B5D73}" srcOrd="1" destOrd="0" presId="urn:microsoft.com/office/officeart/2005/8/layout/hierarchy3"/>
    <dgm:cxn modelId="{808EA542-CAEA-4952-AA26-00B55E988E9B}" srcId="{4883E15F-6ADE-4FDF-908A-F8A08B8812EE}" destId="{861632B7-54CD-44F6-BCAE-A019EDF3BE5F}" srcOrd="2" destOrd="0" parTransId="{78FE43B9-35B6-4C03-8266-8D9837538441}" sibTransId="{70BB9FD2-0550-420C-BD25-1CE1857135B2}"/>
    <dgm:cxn modelId="{88092B74-5F6A-436E-98B8-9C417FECDC1C}" type="presOf" srcId="{3A172616-051A-434B-858E-D584F77C0EC4}" destId="{8E83ECF4-2B4D-4C6D-B0E9-6427BCE93917}" srcOrd="0" destOrd="0" presId="urn:microsoft.com/office/officeart/2005/8/layout/hierarchy3"/>
    <dgm:cxn modelId="{7CACF790-7B82-4501-B641-FD4B6F52A9B1}" type="presOf" srcId="{861632B7-54CD-44F6-BCAE-A019EDF3BE5F}" destId="{50F9479A-431C-417E-AAF5-788354CEBCA7}" srcOrd="0" destOrd="0" presId="urn:microsoft.com/office/officeart/2005/8/layout/hierarchy3"/>
    <dgm:cxn modelId="{FAD95B97-255B-4994-A4B4-5340E22FB3C7}" type="presOf" srcId="{4883E15F-6ADE-4FDF-908A-F8A08B8812EE}" destId="{726B6D13-627D-45DD-85A7-9CBFBA71CBF5}" srcOrd="0" destOrd="0" presId="urn:microsoft.com/office/officeart/2005/8/layout/hierarchy3"/>
    <dgm:cxn modelId="{FCD637DF-F7BB-4790-9A4E-83525614DAA6}" type="presOf" srcId="{861632B7-54CD-44F6-BCAE-A019EDF3BE5F}" destId="{4D23AF01-EE87-43E8-A5D3-04550E229959}" srcOrd="1" destOrd="0" presId="urn:microsoft.com/office/officeart/2005/8/layout/hierarchy3"/>
    <dgm:cxn modelId="{7B15923A-F04C-42E4-BB62-EF451CE70A8E}" type="presParOf" srcId="{726B6D13-627D-45DD-85A7-9CBFBA71CBF5}" destId="{862E9F0F-C9A2-4D04-978C-35CF8F69280D}" srcOrd="0" destOrd="0" presId="urn:microsoft.com/office/officeart/2005/8/layout/hierarchy3"/>
    <dgm:cxn modelId="{B89D1728-B99F-4445-AAFC-C6DC6C2633AF}" type="presParOf" srcId="{862E9F0F-C9A2-4D04-978C-35CF8F69280D}" destId="{4AFA4BEF-A278-4492-8EC1-CE093F5A74A6}" srcOrd="0" destOrd="0" presId="urn:microsoft.com/office/officeart/2005/8/layout/hierarchy3"/>
    <dgm:cxn modelId="{B53D1D59-8A29-4A02-9BB4-38A5CB6C71DC}" type="presParOf" srcId="{4AFA4BEF-A278-4492-8EC1-CE093F5A74A6}" destId="{8E83ECF4-2B4D-4C6D-B0E9-6427BCE93917}" srcOrd="0" destOrd="0" presId="urn:microsoft.com/office/officeart/2005/8/layout/hierarchy3"/>
    <dgm:cxn modelId="{6BAC26B0-EEC8-43E9-91E4-4EA9B794F09C}" type="presParOf" srcId="{4AFA4BEF-A278-4492-8EC1-CE093F5A74A6}" destId="{EEB8D595-4DAA-487C-863A-32873D3B5D73}" srcOrd="1" destOrd="0" presId="urn:microsoft.com/office/officeart/2005/8/layout/hierarchy3"/>
    <dgm:cxn modelId="{66306EC6-9B5E-4133-B56B-6E27D6199F9A}" type="presParOf" srcId="{862E9F0F-C9A2-4D04-978C-35CF8F69280D}" destId="{F0ADB204-D0B5-4B90-8491-7EEA30E41BFC}" srcOrd="1" destOrd="0" presId="urn:microsoft.com/office/officeart/2005/8/layout/hierarchy3"/>
    <dgm:cxn modelId="{2A45C282-29E6-471E-9B46-1CA07A1CD47A}" type="presParOf" srcId="{726B6D13-627D-45DD-85A7-9CBFBA71CBF5}" destId="{BD947230-F7C0-479E-BBF2-F785761A700C}" srcOrd="1" destOrd="0" presId="urn:microsoft.com/office/officeart/2005/8/layout/hierarchy3"/>
    <dgm:cxn modelId="{F0A5B9FC-95D5-4ABC-B37F-EEE7742A99D9}" type="presParOf" srcId="{BD947230-F7C0-479E-BBF2-F785761A700C}" destId="{B20CEA8D-DEBD-4B9D-9730-A75DD77C37CE}" srcOrd="0" destOrd="0" presId="urn:microsoft.com/office/officeart/2005/8/layout/hierarchy3"/>
    <dgm:cxn modelId="{60D980EF-AC19-4B05-907E-43160685948D}" type="presParOf" srcId="{B20CEA8D-DEBD-4B9D-9730-A75DD77C37CE}" destId="{6C8FBE5F-DC77-46D2-B2A2-4B778100B4A9}" srcOrd="0" destOrd="0" presId="urn:microsoft.com/office/officeart/2005/8/layout/hierarchy3"/>
    <dgm:cxn modelId="{4049DD32-0C2D-4979-AE25-E717DD3D9BDF}" type="presParOf" srcId="{B20CEA8D-DEBD-4B9D-9730-A75DD77C37CE}" destId="{E71C74E0-F775-4BAC-BD26-00794FE4E094}" srcOrd="1" destOrd="0" presId="urn:microsoft.com/office/officeart/2005/8/layout/hierarchy3"/>
    <dgm:cxn modelId="{145BFF72-CB98-49B4-8CE2-9804DEA58794}" type="presParOf" srcId="{BD947230-F7C0-479E-BBF2-F785761A700C}" destId="{FA2B3A2F-C68E-418B-83E1-2FF620FCF127}" srcOrd="1" destOrd="0" presId="urn:microsoft.com/office/officeart/2005/8/layout/hierarchy3"/>
    <dgm:cxn modelId="{05EFA4C2-CB7B-4A1D-A510-DC273D9DB7E7}" type="presParOf" srcId="{726B6D13-627D-45DD-85A7-9CBFBA71CBF5}" destId="{4C7CAB07-8CCA-4392-A80D-AA278A5FEE62}" srcOrd="2" destOrd="0" presId="urn:microsoft.com/office/officeart/2005/8/layout/hierarchy3"/>
    <dgm:cxn modelId="{A146387B-FEF1-4C89-8F39-8849B0735D3B}" type="presParOf" srcId="{4C7CAB07-8CCA-4392-A80D-AA278A5FEE62}" destId="{47021B6F-856A-4BD4-BCEB-7FAFA8F09A77}" srcOrd="0" destOrd="0" presId="urn:microsoft.com/office/officeart/2005/8/layout/hierarchy3"/>
    <dgm:cxn modelId="{74489328-A101-4B74-A52C-576A53B36CEF}" type="presParOf" srcId="{47021B6F-856A-4BD4-BCEB-7FAFA8F09A77}" destId="{50F9479A-431C-417E-AAF5-788354CEBCA7}" srcOrd="0" destOrd="0" presId="urn:microsoft.com/office/officeart/2005/8/layout/hierarchy3"/>
    <dgm:cxn modelId="{CE946027-4AFA-4EE6-9328-EE912C1786CC}" type="presParOf" srcId="{47021B6F-856A-4BD4-BCEB-7FAFA8F09A77}" destId="{4D23AF01-EE87-43E8-A5D3-04550E229959}" srcOrd="1" destOrd="0" presId="urn:microsoft.com/office/officeart/2005/8/layout/hierarchy3"/>
    <dgm:cxn modelId="{DC85DB10-81D2-4471-88C1-818DE37D1956}" type="presParOf" srcId="{4C7CAB07-8CCA-4392-A80D-AA278A5FEE62}" destId="{E54C60A3-0D36-4395-ADDC-A2410DF2CCC6}"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11E4A3F-4D04-4E39-8E2A-8DF5413BFD4A}"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lv-LV"/>
        </a:p>
      </dgm:t>
    </dgm:pt>
    <dgm:pt modelId="{AEACF4DE-7942-48F3-91DE-DA52C21CBAC8}">
      <dgm:prSet phldrT="[Teksts]"/>
      <dgm:spPr/>
      <dgm:t>
        <a:bodyPr/>
        <a:lstStyle/>
        <a:p>
          <a:r>
            <a:rPr lang="lv-LV" dirty="0">
              <a:solidFill>
                <a:srgbClr val="800024"/>
              </a:solidFill>
            </a:rPr>
            <a:t>Pirms pieteikuma veidlapu aizpildīšanas pārliecināties, ka</a:t>
          </a:r>
          <a:r>
            <a:rPr lang="lv-LV" b="1" dirty="0">
              <a:solidFill>
                <a:srgbClr val="800024"/>
              </a:solidFill>
            </a:rPr>
            <a:t> atbilstošā 2022.gada projektu pieteikuma veidlapa</a:t>
          </a:r>
          <a:r>
            <a:rPr lang="lv-LV" dirty="0">
              <a:solidFill>
                <a:srgbClr val="800024"/>
              </a:solidFill>
            </a:rPr>
            <a:t> ir lejupielādēta no Fonda mājas lapas</a:t>
          </a:r>
        </a:p>
      </dgm:t>
    </dgm:pt>
    <dgm:pt modelId="{A778B060-3F9C-46D2-825D-791A4226415A}" type="parTrans" cxnId="{A80C11C1-35C7-4074-935D-786EF9F420C9}">
      <dgm:prSet/>
      <dgm:spPr/>
      <dgm:t>
        <a:bodyPr/>
        <a:lstStyle/>
        <a:p>
          <a:endParaRPr lang="lv-LV">
            <a:solidFill>
              <a:srgbClr val="800024"/>
            </a:solidFill>
          </a:endParaRPr>
        </a:p>
      </dgm:t>
    </dgm:pt>
    <dgm:pt modelId="{6DB47071-90FE-4232-90D1-6FD14A0F99CD}" type="sibTrans" cxnId="{A80C11C1-35C7-4074-935D-786EF9F420C9}">
      <dgm:prSet/>
      <dgm:spPr/>
      <dgm:t>
        <a:bodyPr/>
        <a:lstStyle/>
        <a:p>
          <a:endParaRPr lang="lv-LV">
            <a:solidFill>
              <a:srgbClr val="800024"/>
            </a:solidFill>
          </a:endParaRPr>
        </a:p>
      </dgm:t>
    </dgm:pt>
    <dgm:pt modelId="{10921A8A-3A6C-4030-A044-4466ECA7F57C}">
      <dgm:prSet phldrT="[Teksts]"/>
      <dgm:spPr/>
      <dgm:t>
        <a:bodyPr/>
        <a:lstStyle/>
        <a:p>
          <a:r>
            <a:rPr lang="lv-LV" dirty="0">
              <a:solidFill>
                <a:srgbClr val="800024"/>
              </a:solidFill>
            </a:rPr>
            <a:t>Pirms pieteikuma iesniegšanas un līdz Konkursa rezultātu saņemšanai nodrošināt, ka projektu iesniedzējam </a:t>
          </a:r>
          <a:r>
            <a:rPr lang="lv-LV" b="1" dirty="0">
              <a:solidFill>
                <a:srgbClr val="800024"/>
              </a:solidFill>
            </a:rPr>
            <a:t>nav VID administrēto nodokļu parāda</a:t>
          </a:r>
          <a:r>
            <a:rPr lang="lv-LV" dirty="0">
              <a:solidFill>
                <a:srgbClr val="800024"/>
              </a:solidFill>
            </a:rPr>
            <a:t>, kas pārsniedz 150 EUR</a:t>
          </a:r>
        </a:p>
      </dgm:t>
    </dgm:pt>
    <dgm:pt modelId="{1E5A7AD0-6D1E-40E6-B4B0-A845AC26F4A0}" type="parTrans" cxnId="{2C9287F5-8ED0-400E-B4F1-EE17647E2F06}">
      <dgm:prSet/>
      <dgm:spPr/>
      <dgm:t>
        <a:bodyPr/>
        <a:lstStyle/>
        <a:p>
          <a:endParaRPr lang="lv-LV">
            <a:solidFill>
              <a:srgbClr val="800024"/>
            </a:solidFill>
          </a:endParaRPr>
        </a:p>
      </dgm:t>
    </dgm:pt>
    <dgm:pt modelId="{14153955-DCB1-41F5-A095-9C2BE722D8FA}" type="sibTrans" cxnId="{2C9287F5-8ED0-400E-B4F1-EE17647E2F06}">
      <dgm:prSet/>
      <dgm:spPr/>
      <dgm:t>
        <a:bodyPr/>
        <a:lstStyle/>
        <a:p>
          <a:endParaRPr lang="lv-LV">
            <a:solidFill>
              <a:srgbClr val="800024"/>
            </a:solidFill>
          </a:endParaRPr>
        </a:p>
      </dgm:t>
    </dgm:pt>
    <dgm:pt modelId="{D2E41FA8-0607-4FBA-B00D-E0B8108ABCBC}">
      <dgm:prSet phldrT="[Teksts]"/>
      <dgm:spPr/>
      <dgm:t>
        <a:bodyPr/>
        <a:lstStyle/>
        <a:p>
          <a:r>
            <a:rPr lang="lv-LV" dirty="0">
              <a:solidFill>
                <a:srgbClr val="800024"/>
              </a:solidFill>
            </a:rPr>
            <a:t>Iesniegt projekta atbildīgās amatpersonas parakstītu projekta pieteikumu ar pielikumiem </a:t>
          </a:r>
          <a:r>
            <a:rPr lang="lv-LV" b="1" u="sng" dirty="0">
              <a:solidFill>
                <a:srgbClr val="800024"/>
              </a:solidFill>
            </a:rPr>
            <a:t>līdz 06.05.2022. plkst. 12:00. </a:t>
          </a:r>
        </a:p>
      </dgm:t>
    </dgm:pt>
    <dgm:pt modelId="{CE7B40CD-65B1-48DA-A06C-DEC0EED98350}" type="parTrans" cxnId="{26EB4707-F7FB-4E11-B313-F8B82B842958}">
      <dgm:prSet/>
      <dgm:spPr/>
      <dgm:t>
        <a:bodyPr/>
        <a:lstStyle/>
        <a:p>
          <a:endParaRPr lang="lv-LV">
            <a:solidFill>
              <a:srgbClr val="800024"/>
            </a:solidFill>
          </a:endParaRPr>
        </a:p>
      </dgm:t>
    </dgm:pt>
    <dgm:pt modelId="{6A72922C-6587-4FBF-95C2-54F64CC0E861}" type="sibTrans" cxnId="{26EB4707-F7FB-4E11-B313-F8B82B842958}">
      <dgm:prSet/>
      <dgm:spPr/>
      <dgm:t>
        <a:bodyPr/>
        <a:lstStyle/>
        <a:p>
          <a:endParaRPr lang="lv-LV">
            <a:solidFill>
              <a:srgbClr val="800024"/>
            </a:solidFill>
          </a:endParaRPr>
        </a:p>
      </dgm:t>
    </dgm:pt>
    <dgm:pt modelId="{BACF9135-EBF8-48F2-8C89-7AFEC5CB1230}">
      <dgm:prSet phldrT="[Teksts]"/>
      <dgm:spPr/>
      <dgm:t>
        <a:bodyPr/>
        <a:lstStyle/>
        <a:p>
          <a:r>
            <a:rPr lang="lv-LV" dirty="0">
              <a:solidFill>
                <a:srgbClr val="800024"/>
              </a:solidFill>
            </a:rPr>
            <a:t>Projekta pieteikuma veidlapa elektroniski jāiesniedz Word formāta (elektroniski parakstot, ir iespējams parakstīt šādā formātā)</a:t>
          </a:r>
        </a:p>
      </dgm:t>
    </dgm:pt>
    <dgm:pt modelId="{CECD08DC-5FF3-4BCA-9983-04C0F6CB8186}" type="parTrans" cxnId="{A2418756-0979-4342-BB3F-5F29FBE099EF}">
      <dgm:prSet/>
      <dgm:spPr/>
      <dgm:t>
        <a:bodyPr/>
        <a:lstStyle/>
        <a:p>
          <a:endParaRPr lang="lv-LV"/>
        </a:p>
      </dgm:t>
    </dgm:pt>
    <dgm:pt modelId="{320E317A-446F-470C-853D-7136C095A41C}" type="sibTrans" cxnId="{A2418756-0979-4342-BB3F-5F29FBE099EF}">
      <dgm:prSet/>
      <dgm:spPr/>
      <dgm:t>
        <a:bodyPr/>
        <a:lstStyle/>
        <a:p>
          <a:endParaRPr lang="lv-LV"/>
        </a:p>
      </dgm:t>
    </dgm:pt>
    <dgm:pt modelId="{D2211DBB-DE06-43F6-B147-8A8CDD29075F}" type="pres">
      <dgm:prSet presAssocID="{711E4A3F-4D04-4E39-8E2A-8DF5413BFD4A}" presName="diagram" presStyleCnt="0">
        <dgm:presLayoutVars>
          <dgm:dir/>
          <dgm:resizeHandles val="exact"/>
        </dgm:presLayoutVars>
      </dgm:prSet>
      <dgm:spPr/>
    </dgm:pt>
    <dgm:pt modelId="{D62ABA50-59FF-4773-92C1-A5278622AE64}" type="pres">
      <dgm:prSet presAssocID="{AEACF4DE-7942-48F3-91DE-DA52C21CBAC8}" presName="node" presStyleLbl="node1" presStyleIdx="0" presStyleCnt="4">
        <dgm:presLayoutVars>
          <dgm:bulletEnabled val="1"/>
        </dgm:presLayoutVars>
      </dgm:prSet>
      <dgm:spPr/>
    </dgm:pt>
    <dgm:pt modelId="{ADF72770-C06A-49F2-A1BB-63A8CD0C0390}" type="pres">
      <dgm:prSet presAssocID="{6DB47071-90FE-4232-90D1-6FD14A0F99CD}" presName="sibTrans" presStyleCnt="0"/>
      <dgm:spPr/>
    </dgm:pt>
    <dgm:pt modelId="{C56ACEF4-AC43-4AD6-BAAE-87B5F4F0D30B}" type="pres">
      <dgm:prSet presAssocID="{BACF9135-EBF8-48F2-8C89-7AFEC5CB1230}" presName="node" presStyleLbl="node1" presStyleIdx="1" presStyleCnt="4">
        <dgm:presLayoutVars>
          <dgm:bulletEnabled val="1"/>
        </dgm:presLayoutVars>
      </dgm:prSet>
      <dgm:spPr/>
    </dgm:pt>
    <dgm:pt modelId="{C89BBCAB-32B5-40F7-8C39-2F7C5B37AEB3}" type="pres">
      <dgm:prSet presAssocID="{320E317A-446F-470C-853D-7136C095A41C}" presName="sibTrans" presStyleCnt="0"/>
      <dgm:spPr/>
    </dgm:pt>
    <dgm:pt modelId="{2279846A-CE95-4A96-90C3-A2CF9CE7BC1A}" type="pres">
      <dgm:prSet presAssocID="{10921A8A-3A6C-4030-A044-4466ECA7F57C}" presName="node" presStyleLbl="node1" presStyleIdx="2" presStyleCnt="4">
        <dgm:presLayoutVars>
          <dgm:bulletEnabled val="1"/>
        </dgm:presLayoutVars>
      </dgm:prSet>
      <dgm:spPr/>
    </dgm:pt>
    <dgm:pt modelId="{592777CC-CE65-476F-BE7B-3CFD2807DCC7}" type="pres">
      <dgm:prSet presAssocID="{14153955-DCB1-41F5-A095-9C2BE722D8FA}" presName="sibTrans" presStyleCnt="0"/>
      <dgm:spPr/>
    </dgm:pt>
    <dgm:pt modelId="{9F474041-DDBF-4187-8414-7C9F5A6F514B}" type="pres">
      <dgm:prSet presAssocID="{D2E41FA8-0607-4FBA-B00D-E0B8108ABCBC}" presName="node" presStyleLbl="node1" presStyleIdx="3" presStyleCnt="4">
        <dgm:presLayoutVars>
          <dgm:bulletEnabled val="1"/>
        </dgm:presLayoutVars>
      </dgm:prSet>
      <dgm:spPr/>
    </dgm:pt>
  </dgm:ptLst>
  <dgm:cxnLst>
    <dgm:cxn modelId="{26EB4707-F7FB-4E11-B313-F8B82B842958}" srcId="{711E4A3F-4D04-4E39-8E2A-8DF5413BFD4A}" destId="{D2E41FA8-0607-4FBA-B00D-E0B8108ABCBC}" srcOrd="3" destOrd="0" parTransId="{CE7B40CD-65B1-48DA-A06C-DEC0EED98350}" sibTransId="{6A72922C-6587-4FBF-95C2-54F64CC0E861}"/>
    <dgm:cxn modelId="{B9F5B109-E3B7-4EBE-BF35-AE62FD083B90}" type="presOf" srcId="{711E4A3F-4D04-4E39-8E2A-8DF5413BFD4A}" destId="{D2211DBB-DE06-43F6-B147-8A8CDD29075F}" srcOrd="0" destOrd="0" presId="urn:microsoft.com/office/officeart/2005/8/layout/default"/>
    <dgm:cxn modelId="{A2418756-0979-4342-BB3F-5F29FBE099EF}" srcId="{711E4A3F-4D04-4E39-8E2A-8DF5413BFD4A}" destId="{BACF9135-EBF8-48F2-8C89-7AFEC5CB1230}" srcOrd="1" destOrd="0" parTransId="{CECD08DC-5FF3-4BCA-9983-04C0F6CB8186}" sibTransId="{320E317A-446F-470C-853D-7136C095A41C}"/>
    <dgm:cxn modelId="{663BBC9B-7682-4362-B002-ED4B6D273B25}" type="presOf" srcId="{AEACF4DE-7942-48F3-91DE-DA52C21CBAC8}" destId="{D62ABA50-59FF-4773-92C1-A5278622AE64}" srcOrd="0" destOrd="0" presId="urn:microsoft.com/office/officeart/2005/8/layout/default"/>
    <dgm:cxn modelId="{90AD96AE-86E1-48EB-8A13-777B1CCE06F6}" type="presOf" srcId="{BACF9135-EBF8-48F2-8C89-7AFEC5CB1230}" destId="{C56ACEF4-AC43-4AD6-BAAE-87B5F4F0D30B}" srcOrd="0" destOrd="0" presId="urn:microsoft.com/office/officeart/2005/8/layout/default"/>
    <dgm:cxn modelId="{4D5C34BE-3892-444E-B5E6-6C5523C8141F}" type="presOf" srcId="{10921A8A-3A6C-4030-A044-4466ECA7F57C}" destId="{2279846A-CE95-4A96-90C3-A2CF9CE7BC1A}" srcOrd="0" destOrd="0" presId="urn:microsoft.com/office/officeart/2005/8/layout/default"/>
    <dgm:cxn modelId="{A80C11C1-35C7-4074-935D-786EF9F420C9}" srcId="{711E4A3F-4D04-4E39-8E2A-8DF5413BFD4A}" destId="{AEACF4DE-7942-48F3-91DE-DA52C21CBAC8}" srcOrd="0" destOrd="0" parTransId="{A778B060-3F9C-46D2-825D-791A4226415A}" sibTransId="{6DB47071-90FE-4232-90D1-6FD14A0F99CD}"/>
    <dgm:cxn modelId="{2C9287F5-8ED0-400E-B4F1-EE17647E2F06}" srcId="{711E4A3F-4D04-4E39-8E2A-8DF5413BFD4A}" destId="{10921A8A-3A6C-4030-A044-4466ECA7F57C}" srcOrd="2" destOrd="0" parTransId="{1E5A7AD0-6D1E-40E6-B4B0-A845AC26F4A0}" sibTransId="{14153955-DCB1-41F5-A095-9C2BE722D8FA}"/>
    <dgm:cxn modelId="{BCFDDDF8-3523-4CA7-98EA-568554853052}" type="presOf" srcId="{D2E41FA8-0607-4FBA-B00D-E0B8108ABCBC}" destId="{9F474041-DDBF-4187-8414-7C9F5A6F514B}" srcOrd="0" destOrd="0" presId="urn:microsoft.com/office/officeart/2005/8/layout/default"/>
    <dgm:cxn modelId="{00021538-BF39-4779-94C7-1DB72B1B2671}" type="presParOf" srcId="{D2211DBB-DE06-43F6-B147-8A8CDD29075F}" destId="{D62ABA50-59FF-4773-92C1-A5278622AE64}" srcOrd="0" destOrd="0" presId="urn:microsoft.com/office/officeart/2005/8/layout/default"/>
    <dgm:cxn modelId="{044C4BA5-AF2C-42CB-B0D1-2AB0F5D63341}" type="presParOf" srcId="{D2211DBB-DE06-43F6-B147-8A8CDD29075F}" destId="{ADF72770-C06A-49F2-A1BB-63A8CD0C0390}" srcOrd="1" destOrd="0" presId="urn:microsoft.com/office/officeart/2005/8/layout/default"/>
    <dgm:cxn modelId="{B3BC1114-81AF-4004-86BC-1E1664D6F7CA}" type="presParOf" srcId="{D2211DBB-DE06-43F6-B147-8A8CDD29075F}" destId="{C56ACEF4-AC43-4AD6-BAAE-87B5F4F0D30B}" srcOrd="2" destOrd="0" presId="urn:microsoft.com/office/officeart/2005/8/layout/default"/>
    <dgm:cxn modelId="{9095A9F9-75BC-4A19-BE3D-5416E440F5E5}" type="presParOf" srcId="{D2211DBB-DE06-43F6-B147-8A8CDD29075F}" destId="{C89BBCAB-32B5-40F7-8C39-2F7C5B37AEB3}" srcOrd="3" destOrd="0" presId="urn:microsoft.com/office/officeart/2005/8/layout/default"/>
    <dgm:cxn modelId="{146C0791-F099-4712-91EC-D8143A79F850}" type="presParOf" srcId="{D2211DBB-DE06-43F6-B147-8A8CDD29075F}" destId="{2279846A-CE95-4A96-90C3-A2CF9CE7BC1A}" srcOrd="4" destOrd="0" presId="urn:microsoft.com/office/officeart/2005/8/layout/default"/>
    <dgm:cxn modelId="{5C2AD80F-EC86-47A9-9FD9-A9300984AF43}" type="presParOf" srcId="{D2211DBB-DE06-43F6-B147-8A8CDD29075F}" destId="{592777CC-CE65-476F-BE7B-3CFD2807DCC7}" srcOrd="5" destOrd="0" presId="urn:microsoft.com/office/officeart/2005/8/layout/default"/>
    <dgm:cxn modelId="{05FB3621-C5FA-40AB-97A6-951362D50DBA}" type="presParOf" srcId="{D2211DBB-DE06-43F6-B147-8A8CDD29075F}" destId="{9F474041-DDBF-4187-8414-7C9F5A6F514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710CBA2-29E0-4C70-BFBF-2208AE371182}" type="doc">
      <dgm:prSet loTypeId="urn:microsoft.com/office/officeart/2009/3/layout/StepUpProcess" loCatId="process" qsTypeId="urn:microsoft.com/office/officeart/2005/8/quickstyle/simple1" qsCatId="simple" csTypeId="urn:microsoft.com/office/officeart/2005/8/colors/accent2_5" csCatId="accent2" phldr="1"/>
      <dgm:spPr/>
    </dgm:pt>
    <dgm:pt modelId="{772E3464-9951-4390-9D32-3CF202B16F87}">
      <dgm:prSet phldrT="[Teksts]"/>
      <dgm:spPr/>
      <dgm:t>
        <a:bodyPr/>
        <a:lstStyle/>
        <a:p>
          <a:r>
            <a:rPr lang="lv-LV" b="1" dirty="0"/>
            <a:t>Pieteikumu iesniegšana</a:t>
          </a:r>
        </a:p>
      </dgm:t>
    </dgm:pt>
    <dgm:pt modelId="{3814AD41-6281-469D-ADFE-781A9BB8699C}" type="parTrans" cxnId="{C7244E76-3113-466A-A207-4F2714F03564}">
      <dgm:prSet/>
      <dgm:spPr/>
      <dgm:t>
        <a:bodyPr/>
        <a:lstStyle/>
        <a:p>
          <a:endParaRPr lang="lv-LV"/>
        </a:p>
      </dgm:t>
    </dgm:pt>
    <dgm:pt modelId="{D5026FFF-E536-4D7D-B43D-FF58E172411F}" type="sibTrans" cxnId="{C7244E76-3113-466A-A207-4F2714F03564}">
      <dgm:prSet/>
      <dgm:spPr/>
      <dgm:t>
        <a:bodyPr/>
        <a:lstStyle/>
        <a:p>
          <a:endParaRPr lang="lv-LV"/>
        </a:p>
      </dgm:t>
    </dgm:pt>
    <dgm:pt modelId="{5A892EDE-016D-4F29-8B71-51BC02DD9070}">
      <dgm:prSet phldrT="[Teksts]"/>
      <dgm:spPr/>
      <dgm:t>
        <a:bodyPr/>
        <a:lstStyle/>
        <a:p>
          <a:r>
            <a:rPr lang="lv-LV" b="1" dirty="0"/>
            <a:t>Vērtēšana</a:t>
          </a:r>
        </a:p>
      </dgm:t>
    </dgm:pt>
    <dgm:pt modelId="{101A7500-0CF6-4F35-A6C3-C6197A90C134}" type="parTrans" cxnId="{FA917FE0-5381-4DA3-ADD0-FD2079547A99}">
      <dgm:prSet/>
      <dgm:spPr/>
      <dgm:t>
        <a:bodyPr/>
        <a:lstStyle/>
        <a:p>
          <a:endParaRPr lang="lv-LV"/>
        </a:p>
      </dgm:t>
    </dgm:pt>
    <dgm:pt modelId="{E5463789-8929-46DF-9F85-2EF6580F2B09}" type="sibTrans" cxnId="{FA917FE0-5381-4DA3-ADD0-FD2079547A99}">
      <dgm:prSet/>
      <dgm:spPr/>
      <dgm:t>
        <a:bodyPr/>
        <a:lstStyle/>
        <a:p>
          <a:endParaRPr lang="lv-LV"/>
        </a:p>
      </dgm:t>
    </dgm:pt>
    <dgm:pt modelId="{79E94EA6-009D-4031-987E-DE264DF458A5}">
      <dgm:prSet phldrT="[Teksts]"/>
      <dgm:spPr/>
      <dgm:t>
        <a:bodyPr/>
        <a:lstStyle/>
        <a:p>
          <a:r>
            <a:rPr lang="lv-LV" b="1" dirty="0"/>
            <a:t>Rezultātu izziņošana</a:t>
          </a:r>
        </a:p>
      </dgm:t>
    </dgm:pt>
    <dgm:pt modelId="{D1FE8D41-5A43-4ECC-9E6B-C751C4640990}" type="parTrans" cxnId="{4030D575-3340-4B38-AA41-9C552C98AB28}">
      <dgm:prSet/>
      <dgm:spPr/>
      <dgm:t>
        <a:bodyPr/>
        <a:lstStyle/>
        <a:p>
          <a:endParaRPr lang="lv-LV"/>
        </a:p>
      </dgm:t>
    </dgm:pt>
    <dgm:pt modelId="{85D12A28-65EF-4D24-8432-44CFF8446225}" type="sibTrans" cxnId="{4030D575-3340-4B38-AA41-9C552C98AB28}">
      <dgm:prSet/>
      <dgm:spPr/>
      <dgm:t>
        <a:bodyPr/>
        <a:lstStyle/>
        <a:p>
          <a:endParaRPr lang="lv-LV"/>
        </a:p>
      </dgm:t>
    </dgm:pt>
    <dgm:pt modelId="{67EEE84F-FE29-43FA-9B18-814C7930F8F5}">
      <dgm:prSet phldrT="[Teksts]"/>
      <dgm:spPr/>
      <dgm:t>
        <a:bodyPr/>
        <a:lstStyle/>
        <a:p>
          <a:r>
            <a:rPr lang="lv-LV" b="1" dirty="0"/>
            <a:t>Līgumu slēgšana</a:t>
          </a:r>
        </a:p>
      </dgm:t>
    </dgm:pt>
    <dgm:pt modelId="{BEE7AC43-0950-454F-A37A-6E998E792A8A}" type="parTrans" cxnId="{609A99B8-B104-48E0-9E31-0935170462D6}">
      <dgm:prSet/>
      <dgm:spPr/>
      <dgm:t>
        <a:bodyPr/>
        <a:lstStyle/>
        <a:p>
          <a:endParaRPr lang="lv-LV"/>
        </a:p>
      </dgm:t>
    </dgm:pt>
    <dgm:pt modelId="{7A109D63-6845-418F-AAC5-6DEDC777138F}" type="sibTrans" cxnId="{609A99B8-B104-48E0-9E31-0935170462D6}">
      <dgm:prSet/>
      <dgm:spPr/>
      <dgm:t>
        <a:bodyPr/>
        <a:lstStyle/>
        <a:p>
          <a:endParaRPr lang="lv-LV"/>
        </a:p>
      </dgm:t>
    </dgm:pt>
    <dgm:pt modelId="{584E5B88-76F1-4123-86DB-E6568FA4D6B8}">
      <dgm:prSet phldrT="[Teksts]"/>
      <dgm:spPr/>
      <dgm:t>
        <a:bodyPr/>
        <a:lstStyle/>
        <a:p>
          <a:r>
            <a:rPr lang="lv-LV" b="1" dirty="0"/>
            <a:t>Noslēguma dokumentācija</a:t>
          </a:r>
        </a:p>
      </dgm:t>
    </dgm:pt>
    <dgm:pt modelId="{FD25604F-6CB6-4824-A6BE-F90F81EB6E20}" type="parTrans" cxnId="{7D3F30E7-2677-4C87-8A85-06EF7A242D61}">
      <dgm:prSet/>
      <dgm:spPr/>
      <dgm:t>
        <a:bodyPr/>
        <a:lstStyle/>
        <a:p>
          <a:endParaRPr lang="lv-LV"/>
        </a:p>
      </dgm:t>
    </dgm:pt>
    <dgm:pt modelId="{778A8ECD-CA2D-4556-8D2D-8F7F408FE26B}" type="sibTrans" cxnId="{7D3F30E7-2677-4C87-8A85-06EF7A242D61}">
      <dgm:prSet/>
      <dgm:spPr/>
      <dgm:t>
        <a:bodyPr/>
        <a:lstStyle/>
        <a:p>
          <a:endParaRPr lang="lv-LV"/>
        </a:p>
      </dgm:t>
    </dgm:pt>
    <dgm:pt modelId="{6F773E8E-CEC0-4CAB-BF32-CF0AB9C877F7}" type="pres">
      <dgm:prSet presAssocID="{D710CBA2-29E0-4C70-BFBF-2208AE371182}" presName="rootnode" presStyleCnt="0">
        <dgm:presLayoutVars>
          <dgm:chMax/>
          <dgm:chPref/>
          <dgm:dir/>
          <dgm:animLvl val="lvl"/>
        </dgm:presLayoutVars>
      </dgm:prSet>
      <dgm:spPr/>
    </dgm:pt>
    <dgm:pt modelId="{DE3D47F4-51D2-4867-8231-35460F5D8F21}" type="pres">
      <dgm:prSet presAssocID="{772E3464-9951-4390-9D32-3CF202B16F87}" presName="composite" presStyleCnt="0"/>
      <dgm:spPr/>
    </dgm:pt>
    <dgm:pt modelId="{B69DAD8E-0D01-4E9F-BCC2-E6B8CDE3AB02}" type="pres">
      <dgm:prSet presAssocID="{772E3464-9951-4390-9D32-3CF202B16F87}" presName="LShape" presStyleLbl="alignNode1" presStyleIdx="0" presStyleCnt="9"/>
      <dgm:spPr/>
    </dgm:pt>
    <dgm:pt modelId="{74E03151-E8F0-4FAD-8ACE-04533493F608}" type="pres">
      <dgm:prSet presAssocID="{772E3464-9951-4390-9D32-3CF202B16F87}" presName="ParentText" presStyleLbl="revTx" presStyleIdx="0" presStyleCnt="5">
        <dgm:presLayoutVars>
          <dgm:chMax val="0"/>
          <dgm:chPref val="0"/>
          <dgm:bulletEnabled val="1"/>
        </dgm:presLayoutVars>
      </dgm:prSet>
      <dgm:spPr/>
    </dgm:pt>
    <dgm:pt modelId="{ECD86682-2DE2-4244-A93A-9603E8B3637B}" type="pres">
      <dgm:prSet presAssocID="{772E3464-9951-4390-9D32-3CF202B16F87}" presName="Triangle" presStyleLbl="alignNode1" presStyleIdx="1" presStyleCnt="9"/>
      <dgm:spPr/>
    </dgm:pt>
    <dgm:pt modelId="{6768223E-7A5E-4993-A726-98024A0E20B1}" type="pres">
      <dgm:prSet presAssocID="{D5026FFF-E536-4D7D-B43D-FF58E172411F}" presName="sibTrans" presStyleCnt="0"/>
      <dgm:spPr/>
    </dgm:pt>
    <dgm:pt modelId="{416AEE6F-0BF5-449E-AA90-2368BA92CF10}" type="pres">
      <dgm:prSet presAssocID="{D5026FFF-E536-4D7D-B43D-FF58E172411F}" presName="space" presStyleCnt="0"/>
      <dgm:spPr/>
    </dgm:pt>
    <dgm:pt modelId="{396DD381-87A2-4E3D-96DD-526BBB8FA552}" type="pres">
      <dgm:prSet presAssocID="{5A892EDE-016D-4F29-8B71-51BC02DD9070}" presName="composite" presStyleCnt="0"/>
      <dgm:spPr/>
    </dgm:pt>
    <dgm:pt modelId="{385D34E0-DB82-498D-B829-144CD096F979}" type="pres">
      <dgm:prSet presAssocID="{5A892EDE-016D-4F29-8B71-51BC02DD9070}" presName="LShape" presStyleLbl="alignNode1" presStyleIdx="2" presStyleCnt="9"/>
      <dgm:spPr/>
    </dgm:pt>
    <dgm:pt modelId="{B399012C-7FE7-4D91-A430-53351561AE4B}" type="pres">
      <dgm:prSet presAssocID="{5A892EDE-016D-4F29-8B71-51BC02DD9070}" presName="ParentText" presStyleLbl="revTx" presStyleIdx="1" presStyleCnt="5">
        <dgm:presLayoutVars>
          <dgm:chMax val="0"/>
          <dgm:chPref val="0"/>
          <dgm:bulletEnabled val="1"/>
        </dgm:presLayoutVars>
      </dgm:prSet>
      <dgm:spPr/>
    </dgm:pt>
    <dgm:pt modelId="{6F74EBC2-4524-425D-A99A-53F7ED511C7A}" type="pres">
      <dgm:prSet presAssocID="{5A892EDE-016D-4F29-8B71-51BC02DD9070}" presName="Triangle" presStyleLbl="alignNode1" presStyleIdx="3" presStyleCnt="9"/>
      <dgm:spPr/>
    </dgm:pt>
    <dgm:pt modelId="{903007E6-C46F-4F68-A9F9-0CB6CAFDF05D}" type="pres">
      <dgm:prSet presAssocID="{E5463789-8929-46DF-9F85-2EF6580F2B09}" presName="sibTrans" presStyleCnt="0"/>
      <dgm:spPr/>
    </dgm:pt>
    <dgm:pt modelId="{AF0CA6DE-17D1-4DA9-8A97-D3677B131BDC}" type="pres">
      <dgm:prSet presAssocID="{E5463789-8929-46DF-9F85-2EF6580F2B09}" presName="space" presStyleCnt="0"/>
      <dgm:spPr/>
    </dgm:pt>
    <dgm:pt modelId="{5BAF6E07-1FE4-4547-B95D-185D2CB8F1E1}" type="pres">
      <dgm:prSet presAssocID="{79E94EA6-009D-4031-987E-DE264DF458A5}" presName="composite" presStyleCnt="0"/>
      <dgm:spPr/>
    </dgm:pt>
    <dgm:pt modelId="{F2F08645-F9E7-43AB-897A-57F7589B2AF3}" type="pres">
      <dgm:prSet presAssocID="{79E94EA6-009D-4031-987E-DE264DF458A5}" presName="LShape" presStyleLbl="alignNode1" presStyleIdx="4" presStyleCnt="9"/>
      <dgm:spPr/>
    </dgm:pt>
    <dgm:pt modelId="{1CC637B4-79D8-4715-8416-DD873F35E87B}" type="pres">
      <dgm:prSet presAssocID="{79E94EA6-009D-4031-987E-DE264DF458A5}" presName="ParentText" presStyleLbl="revTx" presStyleIdx="2" presStyleCnt="5">
        <dgm:presLayoutVars>
          <dgm:chMax val="0"/>
          <dgm:chPref val="0"/>
          <dgm:bulletEnabled val="1"/>
        </dgm:presLayoutVars>
      </dgm:prSet>
      <dgm:spPr/>
    </dgm:pt>
    <dgm:pt modelId="{5963A91D-4188-4571-8037-6D01941D8980}" type="pres">
      <dgm:prSet presAssocID="{79E94EA6-009D-4031-987E-DE264DF458A5}" presName="Triangle" presStyleLbl="alignNode1" presStyleIdx="5" presStyleCnt="9"/>
      <dgm:spPr/>
    </dgm:pt>
    <dgm:pt modelId="{835B4DE9-121D-45DF-A97B-80482CA51581}" type="pres">
      <dgm:prSet presAssocID="{85D12A28-65EF-4D24-8432-44CFF8446225}" presName="sibTrans" presStyleCnt="0"/>
      <dgm:spPr/>
    </dgm:pt>
    <dgm:pt modelId="{8AFE78CB-67E5-41C8-B4C7-5293F32DFE0C}" type="pres">
      <dgm:prSet presAssocID="{85D12A28-65EF-4D24-8432-44CFF8446225}" presName="space" presStyleCnt="0"/>
      <dgm:spPr/>
    </dgm:pt>
    <dgm:pt modelId="{6B9E42A9-0F9D-4285-A281-A34AC5250EBF}" type="pres">
      <dgm:prSet presAssocID="{67EEE84F-FE29-43FA-9B18-814C7930F8F5}" presName="composite" presStyleCnt="0"/>
      <dgm:spPr/>
    </dgm:pt>
    <dgm:pt modelId="{ACB51A45-68D4-4F9B-96F9-C675DF1BA4DD}" type="pres">
      <dgm:prSet presAssocID="{67EEE84F-FE29-43FA-9B18-814C7930F8F5}" presName="LShape" presStyleLbl="alignNode1" presStyleIdx="6" presStyleCnt="9"/>
      <dgm:spPr/>
    </dgm:pt>
    <dgm:pt modelId="{FA2B2772-084D-465D-B2D7-49F4BB3EDD0A}" type="pres">
      <dgm:prSet presAssocID="{67EEE84F-FE29-43FA-9B18-814C7930F8F5}" presName="ParentText" presStyleLbl="revTx" presStyleIdx="3" presStyleCnt="5">
        <dgm:presLayoutVars>
          <dgm:chMax val="0"/>
          <dgm:chPref val="0"/>
          <dgm:bulletEnabled val="1"/>
        </dgm:presLayoutVars>
      </dgm:prSet>
      <dgm:spPr/>
    </dgm:pt>
    <dgm:pt modelId="{405CC3FF-619E-476A-BF66-F204A0298ECF}" type="pres">
      <dgm:prSet presAssocID="{67EEE84F-FE29-43FA-9B18-814C7930F8F5}" presName="Triangle" presStyleLbl="alignNode1" presStyleIdx="7" presStyleCnt="9"/>
      <dgm:spPr/>
    </dgm:pt>
    <dgm:pt modelId="{6D85AD33-DD11-4CDB-9C25-83D6E677299E}" type="pres">
      <dgm:prSet presAssocID="{7A109D63-6845-418F-AAC5-6DEDC777138F}" presName="sibTrans" presStyleCnt="0"/>
      <dgm:spPr/>
    </dgm:pt>
    <dgm:pt modelId="{C71EAEB6-1CF5-4994-87FA-CE203282DAD7}" type="pres">
      <dgm:prSet presAssocID="{7A109D63-6845-418F-AAC5-6DEDC777138F}" presName="space" presStyleCnt="0"/>
      <dgm:spPr/>
    </dgm:pt>
    <dgm:pt modelId="{79285E80-8DCD-4C60-95C5-32B7727F038E}" type="pres">
      <dgm:prSet presAssocID="{584E5B88-76F1-4123-86DB-E6568FA4D6B8}" presName="composite" presStyleCnt="0"/>
      <dgm:spPr/>
    </dgm:pt>
    <dgm:pt modelId="{DE007165-8D96-4699-92FA-5A3A2966E016}" type="pres">
      <dgm:prSet presAssocID="{584E5B88-76F1-4123-86DB-E6568FA4D6B8}" presName="LShape" presStyleLbl="alignNode1" presStyleIdx="8" presStyleCnt="9"/>
      <dgm:spPr/>
    </dgm:pt>
    <dgm:pt modelId="{DA2A44D5-7A9A-4ED9-8024-478E40AFDB87}" type="pres">
      <dgm:prSet presAssocID="{584E5B88-76F1-4123-86DB-E6568FA4D6B8}" presName="ParentText" presStyleLbl="revTx" presStyleIdx="4" presStyleCnt="5">
        <dgm:presLayoutVars>
          <dgm:chMax val="0"/>
          <dgm:chPref val="0"/>
          <dgm:bulletEnabled val="1"/>
        </dgm:presLayoutVars>
      </dgm:prSet>
      <dgm:spPr/>
    </dgm:pt>
  </dgm:ptLst>
  <dgm:cxnLst>
    <dgm:cxn modelId="{22C8282D-270D-42B3-8A15-D10A5E3C6233}" type="presOf" srcId="{D710CBA2-29E0-4C70-BFBF-2208AE371182}" destId="{6F773E8E-CEC0-4CAB-BF32-CF0AB9C877F7}" srcOrd="0" destOrd="0" presId="urn:microsoft.com/office/officeart/2009/3/layout/StepUpProcess"/>
    <dgm:cxn modelId="{9A42DF49-D6E6-4508-9D69-1B175BBC950D}" type="presOf" srcId="{79E94EA6-009D-4031-987E-DE264DF458A5}" destId="{1CC637B4-79D8-4715-8416-DD873F35E87B}" srcOrd="0" destOrd="0" presId="urn:microsoft.com/office/officeart/2009/3/layout/StepUpProcess"/>
    <dgm:cxn modelId="{4030D575-3340-4B38-AA41-9C552C98AB28}" srcId="{D710CBA2-29E0-4C70-BFBF-2208AE371182}" destId="{79E94EA6-009D-4031-987E-DE264DF458A5}" srcOrd="2" destOrd="0" parTransId="{D1FE8D41-5A43-4ECC-9E6B-C751C4640990}" sibTransId="{85D12A28-65EF-4D24-8432-44CFF8446225}"/>
    <dgm:cxn modelId="{C7244E76-3113-466A-A207-4F2714F03564}" srcId="{D710CBA2-29E0-4C70-BFBF-2208AE371182}" destId="{772E3464-9951-4390-9D32-3CF202B16F87}" srcOrd="0" destOrd="0" parTransId="{3814AD41-6281-469D-ADFE-781A9BB8699C}" sibTransId="{D5026FFF-E536-4D7D-B43D-FF58E172411F}"/>
    <dgm:cxn modelId="{E20D8B93-667B-489A-B154-87E7C24B7CE5}" type="presOf" srcId="{5A892EDE-016D-4F29-8B71-51BC02DD9070}" destId="{B399012C-7FE7-4D91-A430-53351561AE4B}" srcOrd="0" destOrd="0" presId="urn:microsoft.com/office/officeart/2009/3/layout/StepUpProcess"/>
    <dgm:cxn modelId="{609A99B8-B104-48E0-9E31-0935170462D6}" srcId="{D710CBA2-29E0-4C70-BFBF-2208AE371182}" destId="{67EEE84F-FE29-43FA-9B18-814C7930F8F5}" srcOrd="3" destOrd="0" parTransId="{BEE7AC43-0950-454F-A37A-6E998E792A8A}" sibTransId="{7A109D63-6845-418F-AAC5-6DEDC777138F}"/>
    <dgm:cxn modelId="{A98EBAC6-FEE9-4EC7-9AD7-7E1942B0F7E0}" type="presOf" srcId="{772E3464-9951-4390-9D32-3CF202B16F87}" destId="{74E03151-E8F0-4FAD-8ACE-04533493F608}" srcOrd="0" destOrd="0" presId="urn:microsoft.com/office/officeart/2009/3/layout/StepUpProcess"/>
    <dgm:cxn modelId="{FA917FE0-5381-4DA3-ADD0-FD2079547A99}" srcId="{D710CBA2-29E0-4C70-BFBF-2208AE371182}" destId="{5A892EDE-016D-4F29-8B71-51BC02DD9070}" srcOrd="1" destOrd="0" parTransId="{101A7500-0CF6-4F35-A6C3-C6197A90C134}" sibTransId="{E5463789-8929-46DF-9F85-2EF6580F2B09}"/>
    <dgm:cxn modelId="{7D3F30E7-2677-4C87-8A85-06EF7A242D61}" srcId="{D710CBA2-29E0-4C70-BFBF-2208AE371182}" destId="{584E5B88-76F1-4123-86DB-E6568FA4D6B8}" srcOrd="4" destOrd="0" parTransId="{FD25604F-6CB6-4824-A6BE-F90F81EB6E20}" sibTransId="{778A8ECD-CA2D-4556-8D2D-8F7F408FE26B}"/>
    <dgm:cxn modelId="{ADC4DCEE-3863-4468-A683-9FECB8B4348F}" type="presOf" srcId="{67EEE84F-FE29-43FA-9B18-814C7930F8F5}" destId="{FA2B2772-084D-465D-B2D7-49F4BB3EDD0A}" srcOrd="0" destOrd="0" presId="urn:microsoft.com/office/officeart/2009/3/layout/StepUpProcess"/>
    <dgm:cxn modelId="{FB2A37FE-C06C-4EDA-B087-04388BD76B51}" type="presOf" srcId="{584E5B88-76F1-4123-86DB-E6568FA4D6B8}" destId="{DA2A44D5-7A9A-4ED9-8024-478E40AFDB87}" srcOrd="0" destOrd="0" presId="urn:microsoft.com/office/officeart/2009/3/layout/StepUpProcess"/>
    <dgm:cxn modelId="{0E0DB8C0-8B5E-42C0-A700-B173328E0CF9}" type="presParOf" srcId="{6F773E8E-CEC0-4CAB-BF32-CF0AB9C877F7}" destId="{DE3D47F4-51D2-4867-8231-35460F5D8F21}" srcOrd="0" destOrd="0" presId="urn:microsoft.com/office/officeart/2009/3/layout/StepUpProcess"/>
    <dgm:cxn modelId="{E45DAC42-B1F1-4277-AFA2-09081F432091}" type="presParOf" srcId="{DE3D47F4-51D2-4867-8231-35460F5D8F21}" destId="{B69DAD8E-0D01-4E9F-BCC2-E6B8CDE3AB02}" srcOrd="0" destOrd="0" presId="urn:microsoft.com/office/officeart/2009/3/layout/StepUpProcess"/>
    <dgm:cxn modelId="{3988A6D7-52F8-40BE-8581-8D3BB2CFF64C}" type="presParOf" srcId="{DE3D47F4-51D2-4867-8231-35460F5D8F21}" destId="{74E03151-E8F0-4FAD-8ACE-04533493F608}" srcOrd="1" destOrd="0" presId="urn:microsoft.com/office/officeart/2009/3/layout/StepUpProcess"/>
    <dgm:cxn modelId="{876336D8-A40B-419B-9044-4BA87A3B6D66}" type="presParOf" srcId="{DE3D47F4-51D2-4867-8231-35460F5D8F21}" destId="{ECD86682-2DE2-4244-A93A-9603E8B3637B}" srcOrd="2" destOrd="0" presId="urn:microsoft.com/office/officeart/2009/3/layout/StepUpProcess"/>
    <dgm:cxn modelId="{18DF770E-590E-4057-AEDB-2C8E498D1847}" type="presParOf" srcId="{6F773E8E-CEC0-4CAB-BF32-CF0AB9C877F7}" destId="{6768223E-7A5E-4993-A726-98024A0E20B1}" srcOrd="1" destOrd="0" presId="urn:microsoft.com/office/officeart/2009/3/layout/StepUpProcess"/>
    <dgm:cxn modelId="{4527541A-52D5-4201-8923-F7D3265DB5E5}" type="presParOf" srcId="{6768223E-7A5E-4993-A726-98024A0E20B1}" destId="{416AEE6F-0BF5-449E-AA90-2368BA92CF10}" srcOrd="0" destOrd="0" presId="urn:microsoft.com/office/officeart/2009/3/layout/StepUpProcess"/>
    <dgm:cxn modelId="{664B7A48-E5F3-48BA-B547-A54758719584}" type="presParOf" srcId="{6F773E8E-CEC0-4CAB-BF32-CF0AB9C877F7}" destId="{396DD381-87A2-4E3D-96DD-526BBB8FA552}" srcOrd="2" destOrd="0" presId="urn:microsoft.com/office/officeart/2009/3/layout/StepUpProcess"/>
    <dgm:cxn modelId="{A72F25C7-4679-49EA-870E-258F4DD01016}" type="presParOf" srcId="{396DD381-87A2-4E3D-96DD-526BBB8FA552}" destId="{385D34E0-DB82-498D-B829-144CD096F979}" srcOrd="0" destOrd="0" presId="urn:microsoft.com/office/officeart/2009/3/layout/StepUpProcess"/>
    <dgm:cxn modelId="{A70A220B-DED5-48A6-BFF2-0DDBACB98612}" type="presParOf" srcId="{396DD381-87A2-4E3D-96DD-526BBB8FA552}" destId="{B399012C-7FE7-4D91-A430-53351561AE4B}" srcOrd="1" destOrd="0" presId="urn:microsoft.com/office/officeart/2009/3/layout/StepUpProcess"/>
    <dgm:cxn modelId="{A9D13815-494A-401E-8C92-65D5C9369371}" type="presParOf" srcId="{396DD381-87A2-4E3D-96DD-526BBB8FA552}" destId="{6F74EBC2-4524-425D-A99A-53F7ED511C7A}" srcOrd="2" destOrd="0" presId="urn:microsoft.com/office/officeart/2009/3/layout/StepUpProcess"/>
    <dgm:cxn modelId="{5195E156-655B-422C-83A9-8922978E760D}" type="presParOf" srcId="{6F773E8E-CEC0-4CAB-BF32-CF0AB9C877F7}" destId="{903007E6-C46F-4F68-A9F9-0CB6CAFDF05D}" srcOrd="3" destOrd="0" presId="urn:microsoft.com/office/officeart/2009/3/layout/StepUpProcess"/>
    <dgm:cxn modelId="{2EB2C13D-0B5F-40DB-8F3C-EF3EEF0AAF25}" type="presParOf" srcId="{903007E6-C46F-4F68-A9F9-0CB6CAFDF05D}" destId="{AF0CA6DE-17D1-4DA9-8A97-D3677B131BDC}" srcOrd="0" destOrd="0" presId="urn:microsoft.com/office/officeart/2009/3/layout/StepUpProcess"/>
    <dgm:cxn modelId="{7ED3E83F-F8C3-46A2-BBCC-7E40D0F11E9F}" type="presParOf" srcId="{6F773E8E-CEC0-4CAB-BF32-CF0AB9C877F7}" destId="{5BAF6E07-1FE4-4547-B95D-185D2CB8F1E1}" srcOrd="4" destOrd="0" presId="urn:microsoft.com/office/officeart/2009/3/layout/StepUpProcess"/>
    <dgm:cxn modelId="{10E67C9A-156C-4810-A82A-3297DF92405B}" type="presParOf" srcId="{5BAF6E07-1FE4-4547-B95D-185D2CB8F1E1}" destId="{F2F08645-F9E7-43AB-897A-57F7589B2AF3}" srcOrd="0" destOrd="0" presId="urn:microsoft.com/office/officeart/2009/3/layout/StepUpProcess"/>
    <dgm:cxn modelId="{8430472A-C6A4-40BB-AD51-2C9316194B24}" type="presParOf" srcId="{5BAF6E07-1FE4-4547-B95D-185D2CB8F1E1}" destId="{1CC637B4-79D8-4715-8416-DD873F35E87B}" srcOrd="1" destOrd="0" presId="urn:microsoft.com/office/officeart/2009/3/layout/StepUpProcess"/>
    <dgm:cxn modelId="{AA703439-6B98-4D18-B156-78EA718B3FD4}" type="presParOf" srcId="{5BAF6E07-1FE4-4547-B95D-185D2CB8F1E1}" destId="{5963A91D-4188-4571-8037-6D01941D8980}" srcOrd="2" destOrd="0" presId="urn:microsoft.com/office/officeart/2009/3/layout/StepUpProcess"/>
    <dgm:cxn modelId="{B6A57A6F-C10A-4254-8E48-D4440A0BF4EC}" type="presParOf" srcId="{6F773E8E-CEC0-4CAB-BF32-CF0AB9C877F7}" destId="{835B4DE9-121D-45DF-A97B-80482CA51581}" srcOrd="5" destOrd="0" presId="urn:microsoft.com/office/officeart/2009/3/layout/StepUpProcess"/>
    <dgm:cxn modelId="{B9C23879-A662-46F6-859B-44FFA1120A2D}" type="presParOf" srcId="{835B4DE9-121D-45DF-A97B-80482CA51581}" destId="{8AFE78CB-67E5-41C8-B4C7-5293F32DFE0C}" srcOrd="0" destOrd="0" presId="urn:microsoft.com/office/officeart/2009/3/layout/StepUpProcess"/>
    <dgm:cxn modelId="{4733152A-6D27-4BE0-B79E-2FA4A3AF80E1}" type="presParOf" srcId="{6F773E8E-CEC0-4CAB-BF32-CF0AB9C877F7}" destId="{6B9E42A9-0F9D-4285-A281-A34AC5250EBF}" srcOrd="6" destOrd="0" presId="urn:microsoft.com/office/officeart/2009/3/layout/StepUpProcess"/>
    <dgm:cxn modelId="{0F7002DB-51C4-4B61-B59B-0548F09AA242}" type="presParOf" srcId="{6B9E42A9-0F9D-4285-A281-A34AC5250EBF}" destId="{ACB51A45-68D4-4F9B-96F9-C675DF1BA4DD}" srcOrd="0" destOrd="0" presId="urn:microsoft.com/office/officeart/2009/3/layout/StepUpProcess"/>
    <dgm:cxn modelId="{468070F9-CD19-4C8A-AB12-91E0D454D475}" type="presParOf" srcId="{6B9E42A9-0F9D-4285-A281-A34AC5250EBF}" destId="{FA2B2772-084D-465D-B2D7-49F4BB3EDD0A}" srcOrd="1" destOrd="0" presId="urn:microsoft.com/office/officeart/2009/3/layout/StepUpProcess"/>
    <dgm:cxn modelId="{D55A5CE5-21B7-4B4A-9DF3-A54254244BF2}" type="presParOf" srcId="{6B9E42A9-0F9D-4285-A281-A34AC5250EBF}" destId="{405CC3FF-619E-476A-BF66-F204A0298ECF}" srcOrd="2" destOrd="0" presId="urn:microsoft.com/office/officeart/2009/3/layout/StepUpProcess"/>
    <dgm:cxn modelId="{BE18EE76-0175-4FF7-BB38-33923EADF92D}" type="presParOf" srcId="{6F773E8E-CEC0-4CAB-BF32-CF0AB9C877F7}" destId="{6D85AD33-DD11-4CDB-9C25-83D6E677299E}" srcOrd="7" destOrd="0" presId="urn:microsoft.com/office/officeart/2009/3/layout/StepUpProcess"/>
    <dgm:cxn modelId="{17B8A4C2-4C3A-4F59-9AF5-6557B8F6E6D0}" type="presParOf" srcId="{6D85AD33-DD11-4CDB-9C25-83D6E677299E}" destId="{C71EAEB6-1CF5-4994-87FA-CE203282DAD7}" srcOrd="0" destOrd="0" presId="urn:microsoft.com/office/officeart/2009/3/layout/StepUpProcess"/>
    <dgm:cxn modelId="{CF9897F8-628D-47C5-8EAA-A2B04027AFC3}" type="presParOf" srcId="{6F773E8E-CEC0-4CAB-BF32-CF0AB9C877F7}" destId="{79285E80-8DCD-4C60-95C5-32B7727F038E}" srcOrd="8" destOrd="0" presId="urn:microsoft.com/office/officeart/2009/3/layout/StepUpProcess"/>
    <dgm:cxn modelId="{4F26F337-2D2A-4AAF-9BBD-36B0028C5991}" type="presParOf" srcId="{79285E80-8DCD-4C60-95C5-32B7727F038E}" destId="{DE007165-8D96-4699-92FA-5A3A2966E016}" srcOrd="0" destOrd="0" presId="urn:microsoft.com/office/officeart/2009/3/layout/StepUpProcess"/>
    <dgm:cxn modelId="{8B30D787-9CAB-4207-88CB-8AAA55D6F5DE}" type="presParOf" srcId="{79285E80-8DCD-4C60-95C5-32B7727F038E}" destId="{DA2A44D5-7A9A-4ED9-8024-478E40AFDB8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pt>
    <dgm:pt modelId="{71731C5D-1845-4FCF-8030-990932B1E87A}">
      <dgm:prSet phldrT="[Teksts]"/>
      <dgm:spPr/>
      <dgm:t>
        <a:bodyPr/>
        <a:lstStyle/>
        <a:p>
          <a:pPr algn="l"/>
          <a:r>
            <a:rPr lang="lv-LV" dirty="0">
              <a:latin typeface="Verdana" panose="020B0604030504040204" pitchFamily="34" charset="0"/>
              <a:ea typeface="Verdana" panose="020B0604030504040204" pitchFamily="34" charset="0"/>
            </a:rPr>
            <a:t>Programmas mērķis</a:t>
          </a:r>
        </a:p>
      </dgm:t>
    </dgm:pt>
    <dgm:pt modelId="{7B2F4ED3-ADA6-4397-A10D-7BEFBBA3D901}" type="parTrans" cxnId="{E4932C75-0166-4404-9F4C-327B43A31EAC}">
      <dgm:prSet/>
      <dgm:spPr/>
      <dgm:t>
        <a:bodyPr/>
        <a:lstStyle/>
        <a:p>
          <a:endParaRPr lang="lv-LV"/>
        </a:p>
      </dgm:t>
    </dgm:pt>
    <dgm:pt modelId="{43C564B1-E38B-4201-B3F7-159124E6506E}" type="sibTrans" cxnId="{E4932C75-0166-4404-9F4C-327B43A31EAC}">
      <dgm:prSet/>
      <dgm:spPr/>
      <dgm:t>
        <a:bodyPr/>
        <a:lstStyle/>
        <a:p>
          <a:endParaRPr lang="lv-LV"/>
        </a:p>
      </dgm:t>
    </dgm:pt>
    <dgm:pt modelId="{5B8F6123-7B75-4D21-B25B-B1201C32E853}">
      <dgm:prSet phldrT="[Teksts]"/>
      <dgm:spPr/>
      <dgm:t>
        <a:bodyPr/>
        <a:lstStyle/>
        <a:p>
          <a:r>
            <a:rPr lang="lv-LV" dirty="0">
              <a:latin typeface="Verdana" panose="020B0604030504040204" pitchFamily="34" charset="0"/>
              <a:ea typeface="Verdana" panose="020B0604030504040204" pitchFamily="34" charset="0"/>
            </a:rPr>
            <a:t>Pamatnosacījumi</a:t>
          </a:r>
        </a:p>
      </dgm:t>
    </dgm:pt>
    <dgm:pt modelId="{CC24AC97-01EA-41AA-9725-7511B07377D9}" type="parTrans" cxnId="{9229BE38-8F55-436B-B6A9-A563D63FC5EF}">
      <dgm:prSet/>
      <dgm:spPr/>
      <dgm:t>
        <a:bodyPr/>
        <a:lstStyle/>
        <a:p>
          <a:endParaRPr lang="lv-LV"/>
        </a:p>
      </dgm:t>
    </dgm:pt>
    <dgm:pt modelId="{D505F19B-54AC-4FE3-BCE3-ADC6F6CEDF2E}" type="sibTrans" cxnId="{9229BE38-8F55-436B-B6A9-A563D63FC5EF}">
      <dgm:prSet/>
      <dgm:spPr/>
      <dgm:t>
        <a:bodyPr/>
        <a:lstStyle/>
        <a:p>
          <a:endParaRPr lang="lv-LV"/>
        </a:p>
      </dgm:t>
    </dgm:pt>
    <dgm:pt modelId="{D7E60E69-99A0-491F-A5F4-D5759A295733}">
      <dgm:prSet/>
      <dgm:spPr/>
      <dgm:t>
        <a:bodyPr/>
        <a:lstStyle/>
        <a:p>
          <a:pPr algn="l"/>
          <a:r>
            <a:rPr lang="lv-LV" dirty="0">
              <a:latin typeface="Verdana" panose="020B0604030504040204" pitchFamily="34" charset="0"/>
              <a:ea typeface="Verdana" panose="020B0604030504040204" pitchFamily="34" charset="0"/>
            </a:rPr>
            <a:t>Atbilstības vērtēšanas kritēriji</a:t>
          </a:r>
        </a:p>
      </dgm:t>
    </dgm:pt>
    <dgm:pt modelId="{3A03A3EA-E1CD-4C65-9515-A1C0A9E2AA93}" type="parTrans" cxnId="{FBD65F71-674E-43A5-82C3-5A8F9E76D44C}">
      <dgm:prSet/>
      <dgm:spPr/>
      <dgm:t>
        <a:bodyPr/>
        <a:lstStyle/>
        <a:p>
          <a:endParaRPr lang="lv-LV"/>
        </a:p>
      </dgm:t>
    </dgm:pt>
    <dgm:pt modelId="{43138B50-7C58-4E0A-90BE-DF010415CCA0}" type="sibTrans" cxnId="{FBD65F71-674E-43A5-82C3-5A8F9E76D44C}">
      <dgm:prSet/>
      <dgm:spPr/>
      <dgm:t>
        <a:bodyPr/>
        <a:lstStyle/>
        <a:p>
          <a:endParaRPr lang="lv-LV"/>
        </a:p>
      </dgm:t>
    </dgm:pt>
    <dgm:pt modelId="{39725474-31E0-45CA-B26B-9CF9678299FF}">
      <dgm:prSet/>
      <dgm:spPr/>
      <dgm:t>
        <a:bodyPr/>
        <a:lstStyle/>
        <a:p>
          <a:pPr algn="l"/>
          <a:r>
            <a:rPr lang="lv-LV" dirty="0">
              <a:latin typeface="Verdana" panose="020B0604030504040204" pitchFamily="34" charset="0"/>
              <a:ea typeface="Verdana" panose="020B0604030504040204" pitchFamily="34" charset="0"/>
            </a:rPr>
            <a:t>Attiecināmās izmaksas</a:t>
          </a:r>
        </a:p>
      </dgm:t>
    </dgm:pt>
    <dgm:pt modelId="{1B8EE248-0F30-4E1A-A107-4E70D2144A80}" type="parTrans" cxnId="{00425F05-AB11-4236-BA58-19530777EDBD}">
      <dgm:prSet/>
      <dgm:spPr/>
      <dgm:t>
        <a:bodyPr/>
        <a:lstStyle/>
        <a:p>
          <a:endParaRPr lang="lv-LV"/>
        </a:p>
      </dgm:t>
    </dgm:pt>
    <dgm:pt modelId="{51D2CBA1-D6EC-432F-A397-33BCB387EC0C}" type="sibTrans" cxnId="{00425F05-AB11-4236-BA58-19530777EDBD}">
      <dgm:prSet/>
      <dgm:spPr/>
      <dgm:t>
        <a:bodyPr/>
        <a:lstStyle/>
        <a:p>
          <a:endParaRPr lang="lv-LV"/>
        </a:p>
      </dgm:t>
    </dgm:pt>
    <dgm:pt modelId="{F229DA3D-6DFB-4BA5-BCC4-14A37261D5E4}">
      <dgm:prSet/>
      <dgm:spPr/>
      <dgm:t>
        <a:bodyPr/>
        <a:lstStyle/>
        <a:p>
          <a:pPr algn="l"/>
          <a:r>
            <a:rPr lang="lv-LV" b="0" dirty="0">
              <a:solidFill>
                <a:schemeClr val="bg1"/>
              </a:solidFill>
              <a:latin typeface="Verdana" panose="020B0604030504040204" pitchFamily="34" charset="0"/>
              <a:ea typeface="Verdana" panose="020B0604030504040204" pitchFamily="34" charset="0"/>
            </a:rPr>
            <a:t>Ieteikumi projekta sagatavošanai</a:t>
          </a:r>
        </a:p>
      </dgm:t>
    </dgm:pt>
    <dgm:pt modelId="{1611F273-0C4F-4FF9-9FD6-A04C32A0F0CA}" type="parTrans" cxnId="{CA7A7E8B-AFAD-4915-B524-B57081EE0B85}">
      <dgm:prSet/>
      <dgm:spPr/>
      <dgm:t>
        <a:bodyPr/>
        <a:lstStyle/>
        <a:p>
          <a:endParaRPr lang="lv-LV"/>
        </a:p>
      </dgm:t>
    </dgm:pt>
    <dgm:pt modelId="{16DC10B3-3A9B-4157-8094-CBB96AED20A0}" type="sibTrans" cxnId="{CA7A7E8B-AFAD-4915-B524-B57081EE0B85}">
      <dgm:prSet/>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 modelId="{DDD83BE8-FA7A-4DB3-A455-89198F41471B}" type="pres">
      <dgm:prSet presAssocID="{8CEA7AD4-3039-4070-B98E-77D030D64A55}" presName="FiveNodes_1" presStyleLbl="node1" presStyleIdx="0" presStyleCnt="5">
        <dgm:presLayoutVars>
          <dgm:bulletEnabled val="1"/>
        </dgm:presLayoutVars>
      </dgm:prSet>
      <dgm:spPr/>
    </dgm:pt>
    <dgm:pt modelId="{6D790E74-773E-41A4-AB0E-80F09F363EE1}" type="pres">
      <dgm:prSet presAssocID="{8CEA7AD4-3039-4070-B98E-77D030D64A55}" presName="FiveNodes_2" presStyleLbl="node1" presStyleIdx="1" presStyleCnt="5">
        <dgm:presLayoutVars>
          <dgm:bulletEnabled val="1"/>
        </dgm:presLayoutVars>
      </dgm:prSet>
      <dgm:spPr/>
    </dgm:pt>
    <dgm:pt modelId="{838C2840-3311-4796-B595-1FAC22444084}" type="pres">
      <dgm:prSet presAssocID="{8CEA7AD4-3039-4070-B98E-77D030D64A55}" presName="FiveNodes_3" presStyleLbl="node1" presStyleIdx="2" presStyleCnt="5">
        <dgm:presLayoutVars>
          <dgm:bulletEnabled val="1"/>
        </dgm:presLayoutVars>
      </dgm:prSet>
      <dgm:spPr/>
    </dgm:pt>
    <dgm:pt modelId="{1C68CBC9-7E76-4E69-93D6-B274A2FB78AF}" type="pres">
      <dgm:prSet presAssocID="{8CEA7AD4-3039-4070-B98E-77D030D64A55}" presName="FiveNodes_4" presStyleLbl="node1" presStyleIdx="3" presStyleCnt="5">
        <dgm:presLayoutVars>
          <dgm:bulletEnabled val="1"/>
        </dgm:presLayoutVars>
      </dgm:prSet>
      <dgm:spPr/>
    </dgm:pt>
    <dgm:pt modelId="{5CB24C3A-0E15-4547-B60A-7A2D722A967A}" type="pres">
      <dgm:prSet presAssocID="{8CEA7AD4-3039-4070-B98E-77D030D64A55}" presName="FiveNodes_5" presStyleLbl="node1" presStyleIdx="4" presStyleCnt="5">
        <dgm:presLayoutVars>
          <dgm:bulletEnabled val="1"/>
        </dgm:presLayoutVars>
      </dgm:prSet>
      <dgm:spPr/>
    </dgm:pt>
    <dgm:pt modelId="{D2CAC751-1E51-4345-9E9E-0AE98EEA5768}" type="pres">
      <dgm:prSet presAssocID="{8CEA7AD4-3039-4070-B98E-77D030D64A55}" presName="FiveConn_1-2" presStyleLbl="fgAccFollowNode1" presStyleIdx="0" presStyleCnt="4">
        <dgm:presLayoutVars>
          <dgm:bulletEnabled val="1"/>
        </dgm:presLayoutVars>
      </dgm:prSet>
      <dgm:spPr/>
    </dgm:pt>
    <dgm:pt modelId="{9C83C910-A11E-4164-8AEF-F447028EE998}" type="pres">
      <dgm:prSet presAssocID="{8CEA7AD4-3039-4070-B98E-77D030D64A55}" presName="FiveConn_2-3" presStyleLbl="fgAccFollowNode1" presStyleIdx="1" presStyleCnt="4">
        <dgm:presLayoutVars>
          <dgm:bulletEnabled val="1"/>
        </dgm:presLayoutVars>
      </dgm:prSet>
      <dgm:spPr/>
    </dgm:pt>
    <dgm:pt modelId="{C0D6AEF0-BDD4-4DC1-84A2-BC489C503C8F}" type="pres">
      <dgm:prSet presAssocID="{8CEA7AD4-3039-4070-B98E-77D030D64A55}" presName="FiveConn_3-4" presStyleLbl="fgAccFollowNode1" presStyleIdx="2" presStyleCnt="4">
        <dgm:presLayoutVars>
          <dgm:bulletEnabled val="1"/>
        </dgm:presLayoutVars>
      </dgm:prSet>
      <dgm:spPr/>
    </dgm:pt>
    <dgm:pt modelId="{D6D27BCF-9208-47E9-8054-5969FEBF4789}" type="pres">
      <dgm:prSet presAssocID="{8CEA7AD4-3039-4070-B98E-77D030D64A55}" presName="FiveConn_4-5" presStyleLbl="fgAccFollowNode1" presStyleIdx="3" presStyleCnt="4">
        <dgm:presLayoutVars>
          <dgm:bulletEnabled val="1"/>
        </dgm:presLayoutVars>
      </dgm:prSet>
      <dgm:spPr/>
    </dgm:pt>
    <dgm:pt modelId="{9869C758-CD79-4B06-BE0A-F327A344FFC6}" type="pres">
      <dgm:prSet presAssocID="{8CEA7AD4-3039-4070-B98E-77D030D64A55}" presName="FiveNodes_1_text" presStyleLbl="node1" presStyleIdx="4" presStyleCnt="5">
        <dgm:presLayoutVars>
          <dgm:bulletEnabled val="1"/>
        </dgm:presLayoutVars>
      </dgm:prSet>
      <dgm:spPr/>
    </dgm:pt>
    <dgm:pt modelId="{994A22B3-AEF2-4224-B2CB-032B9AA4A6F2}" type="pres">
      <dgm:prSet presAssocID="{8CEA7AD4-3039-4070-B98E-77D030D64A55}" presName="FiveNodes_2_text" presStyleLbl="node1" presStyleIdx="4" presStyleCnt="5">
        <dgm:presLayoutVars>
          <dgm:bulletEnabled val="1"/>
        </dgm:presLayoutVars>
      </dgm:prSet>
      <dgm:spPr/>
    </dgm:pt>
    <dgm:pt modelId="{8BAF9F88-7069-4D5E-95FB-D23DE2CD4B09}" type="pres">
      <dgm:prSet presAssocID="{8CEA7AD4-3039-4070-B98E-77D030D64A55}" presName="FiveNodes_3_text" presStyleLbl="node1" presStyleIdx="4" presStyleCnt="5">
        <dgm:presLayoutVars>
          <dgm:bulletEnabled val="1"/>
        </dgm:presLayoutVars>
      </dgm:prSet>
      <dgm:spPr/>
    </dgm:pt>
    <dgm:pt modelId="{C0E84C77-77F8-4D26-96F9-2C8FBC0F638D}" type="pres">
      <dgm:prSet presAssocID="{8CEA7AD4-3039-4070-B98E-77D030D64A55}" presName="FiveNodes_4_text" presStyleLbl="node1" presStyleIdx="4" presStyleCnt="5">
        <dgm:presLayoutVars>
          <dgm:bulletEnabled val="1"/>
        </dgm:presLayoutVars>
      </dgm:prSet>
      <dgm:spPr/>
    </dgm:pt>
    <dgm:pt modelId="{C732239B-6048-4002-8521-1B1B721A66B6}" type="pres">
      <dgm:prSet presAssocID="{8CEA7AD4-3039-4070-B98E-77D030D64A55}" presName="FiveNodes_5_text" presStyleLbl="node1" presStyleIdx="4" presStyleCnt="5">
        <dgm:presLayoutVars>
          <dgm:bulletEnabled val="1"/>
        </dgm:presLayoutVars>
      </dgm:prSet>
      <dgm:spPr/>
    </dgm:pt>
  </dgm:ptLst>
  <dgm:cxnLst>
    <dgm:cxn modelId="{00425F05-AB11-4236-BA58-19530777EDBD}" srcId="{8CEA7AD4-3039-4070-B98E-77D030D64A55}" destId="{39725474-31E0-45CA-B26B-9CF9678299FF}" srcOrd="3" destOrd="0" parTransId="{1B8EE248-0F30-4E1A-A107-4E70D2144A80}" sibTransId="{51D2CBA1-D6EC-432F-A397-33BCB387EC0C}"/>
    <dgm:cxn modelId="{7BD59F07-7E79-4F0E-B4C9-7DE3F569AA9D}" type="presOf" srcId="{71731C5D-1845-4FCF-8030-990932B1E87A}" destId="{9869C758-CD79-4B06-BE0A-F327A344FFC6}" srcOrd="1" destOrd="0" presId="urn:microsoft.com/office/officeart/2005/8/layout/vProcess5"/>
    <dgm:cxn modelId="{D1CBDD14-7C0A-450E-A0B0-CB07A86BAB8A}" type="presOf" srcId="{5B8F6123-7B75-4D21-B25B-B1201C32E853}" destId="{6D790E74-773E-41A4-AB0E-80F09F363EE1}" srcOrd="0" destOrd="0" presId="urn:microsoft.com/office/officeart/2005/8/layout/vProcess5"/>
    <dgm:cxn modelId="{655A9D24-4C5A-4211-89CB-DFE055420000}" type="presOf" srcId="{51D2CBA1-D6EC-432F-A397-33BCB387EC0C}" destId="{D6D27BCF-9208-47E9-8054-5969FEBF4789}" srcOrd="0" destOrd="0" presId="urn:microsoft.com/office/officeart/2005/8/layout/vProcess5"/>
    <dgm:cxn modelId="{46AC802A-C948-4939-9F3C-B9A04F493FEE}" type="presOf" srcId="{F229DA3D-6DFB-4BA5-BCC4-14A37261D5E4}" destId="{C732239B-6048-4002-8521-1B1B721A66B6}" srcOrd="1" destOrd="0" presId="urn:microsoft.com/office/officeart/2005/8/layout/vProcess5"/>
    <dgm:cxn modelId="{9229BE38-8F55-436B-B6A9-A563D63FC5EF}" srcId="{8CEA7AD4-3039-4070-B98E-77D030D64A55}" destId="{5B8F6123-7B75-4D21-B25B-B1201C32E853}" srcOrd="1" destOrd="0" parTransId="{CC24AC97-01EA-41AA-9725-7511B07377D9}" sibTransId="{D505F19B-54AC-4FE3-BCE3-ADC6F6CEDF2E}"/>
    <dgm:cxn modelId="{B0BF4C3A-853E-412C-A2C4-209A6CC715EB}" type="presOf" srcId="{5B8F6123-7B75-4D21-B25B-B1201C32E853}" destId="{994A22B3-AEF2-4224-B2CB-032B9AA4A6F2}" srcOrd="1" destOrd="0" presId="urn:microsoft.com/office/officeart/2005/8/layout/vProcess5"/>
    <dgm:cxn modelId="{55F32F49-AC2A-4C4C-B9C7-3E475C94A7B4}" type="presOf" srcId="{43C564B1-E38B-4201-B3F7-159124E6506E}" destId="{D2CAC751-1E51-4345-9E9E-0AE98EEA5768}" srcOrd="0" destOrd="0" presId="urn:microsoft.com/office/officeart/2005/8/layout/vProcess5"/>
    <dgm:cxn modelId="{685DD46A-43C9-4026-BA32-199649224897}" type="presOf" srcId="{D7E60E69-99A0-491F-A5F4-D5759A295733}" destId="{838C2840-3311-4796-B595-1FAC22444084}" srcOrd="0" destOrd="0" presId="urn:microsoft.com/office/officeart/2005/8/layout/vProcess5"/>
    <dgm:cxn modelId="{FBD65F71-674E-43A5-82C3-5A8F9E76D44C}" srcId="{8CEA7AD4-3039-4070-B98E-77D030D64A55}" destId="{D7E60E69-99A0-491F-A5F4-D5759A295733}" srcOrd="2" destOrd="0" parTransId="{3A03A3EA-E1CD-4C65-9515-A1C0A9E2AA93}" sibTransId="{43138B50-7C58-4E0A-90BE-DF010415CCA0}"/>
    <dgm:cxn modelId="{E4932C75-0166-4404-9F4C-327B43A31EAC}" srcId="{8CEA7AD4-3039-4070-B98E-77D030D64A55}" destId="{71731C5D-1845-4FCF-8030-990932B1E87A}" srcOrd="0" destOrd="0" parTransId="{7B2F4ED3-ADA6-4397-A10D-7BEFBBA3D901}" sibTransId="{43C564B1-E38B-4201-B3F7-159124E6506E}"/>
    <dgm:cxn modelId="{E2202F56-8064-4649-9F9C-2CD76BB784E3}" type="presOf" srcId="{D505F19B-54AC-4FE3-BCE3-ADC6F6CEDF2E}" destId="{9C83C910-A11E-4164-8AEF-F447028EE998}" srcOrd="0" destOrd="0" presId="urn:microsoft.com/office/officeart/2005/8/layout/vProcess5"/>
    <dgm:cxn modelId="{1D1A747D-AD80-43D4-863D-6787D57570D9}" type="presOf" srcId="{8CEA7AD4-3039-4070-B98E-77D030D64A55}" destId="{1396E13A-2A55-4743-955C-BF1E4ED95C6F}" srcOrd="0" destOrd="0" presId="urn:microsoft.com/office/officeart/2005/8/layout/vProcess5"/>
    <dgm:cxn modelId="{1FA4CD86-AEA5-4983-B2BF-AE60ADA7AADF}" type="presOf" srcId="{39725474-31E0-45CA-B26B-9CF9678299FF}" destId="{1C68CBC9-7E76-4E69-93D6-B274A2FB78AF}" srcOrd="0" destOrd="0" presId="urn:microsoft.com/office/officeart/2005/8/layout/vProcess5"/>
    <dgm:cxn modelId="{3A435988-BB16-44A7-8C82-1D6EAFCC7118}" type="presOf" srcId="{43138B50-7C58-4E0A-90BE-DF010415CCA0}" destId="{C0D6AEF0-BDD4-4DC1-84A2-BC489C503C8F}" srcOrd="0" destOrd="0" presId="urn:microsoft.com/office/officeart/2005/8/layout/vProcess5"/>
    <dgm:cxn modelId="{CA7A7E8B-AFAD-4915-B524-B57081EE0B85}" srcId="{8CEA7AD4-3039-4070-B98E-77D030D64A55}" destId="{F229DA3D-6DFB-4BA5-BCC4-14A37261D5E4}" srcOrd="4" destOrd="0" parTransId="{1611F273-0C4F-4FF9-9FD6-A04C32A0F0CA}" sibTransId="{16DC10B3-3A9B-4157-8094-CBB96AED20A0}"/>
    <dgm:cxn modelId="{C0F3D497-6486-41E4-8FB4-8A0D97AE78D4}" type="presOf" srcId="{D7E60E69-99A0-491F-A5F4-D5759A295733}" destId="{8BAF9F88-7069-4D5E-95FB-D23DE2CD4B09}" srcOrd="1" destOrd="0" presId="urn:microsoft.com/office/officeart/2005/8/layout/vProcess5"/>
    <dgm:cxn modelId="{16CE269E-1CAD-448D-AD6D-33EDE36DDE72}" type="presOf" srcId="{39725474-31E0-45CA-B26B-9CF9678299FF}" destId="{C0E84C77-77F8-4D26-96F9-2C8FBC0F638D}" srcOrd="1" destOrd="0" presId="urn:microsoft.com/office/officeart/2005/8/layout/vProcess5"/>
    <dgm:cxn modelId="{7E0D80F1-ECF2-42BB-A631-4CBB438557A2}" type="presOf" srcId="{F229DA3D-6DFB-4BA5-BCC4-14A37261D5E4}" destId="{5CB24C3A-0E15-4547-B60A-7A2D722A967A}" srcOrd="0" destOrd="0" presId="urn:microsoft.com/office/officeart/2005/8/layout/vProcess5"/>
    <dgm:cxn modelId="{87AAB3F5-8A4D-4D7C-A1A8-56303E6E2DE8}" type="presOf" srcId="{71731C5D-1845-4FCF-8030-990932B1E87A}" destId="{DDD83BE8-FA7A-4DB3-A455-89198F41471B}"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 modelId="{63CA65D8-4A6B-4829-99CC-3BCCE53AA5AC}" type="presParOf" srcId="{1396E13A-2A55-4743-955C-BF1E4ED95C6F}" destId="{DDD83BE8-FA7A-4DB3-A455-89198F41471B}" srcOrd="1" destOrd="0" presId="urn:microsoft.com/office/officeart/2005/8/layout/vProcess5"/>
    <dgm:cxn modelId="{F2EEC73D-461E-4E40-9E0A-DA7309FB6DF9}" type="presParOf" srcId="{1396E13A-2A55-4743-955C-BF1E4ED95C6F}" destId="{6D790E74-773E-41A4-AB0E-80F09F363EE1}" srcOrd="2" destOrd="0" presId="urn:microsoft.com/office/officeart/2005/8/layout/vProcess5"/>
    <dgm:cxn modelId="{372140CB-A3E2-4BBA-A5C4-F6B74681F004}" type="presParOf" srcId="{1396E13A-2A55-4743-955C-BF1E4ED95C6F}" destId="{838C2840-3311-4796-B595-1FAC22444084}" srcOrd="3" destOrd="0" presId="urn:microsoft.com/office/officeart/2005/8/layout/vProcess5"/>
    <dgm:cxn modelId="{AB45ECB2-8DEB-4B1E-974A-2E9E3E682EEC}" type="presParOf" srcId="{1396E13A-2A55-4743-955C-BF1E4ED95C6F}" destId="{1C68CBC9-7E76-4E69-93D6-B274A2FB78AF}" srcOrd="4" destOrd="0" presId="urn:microsoft.com/office/officeart/2005/8/layout/vProcess5"/>
    <dgm:cxn modelId="{1E0B93C4-A2A2-49DE-8680-51BA8F6FF302}" type="presParOf" srcId="{1396E13A-2A55-4743-955C-BF1E4ED95C6F}" destId="{5CB24C3A-0E15-4547-B60A-7A2D722A967A}" srcOrd="5" destOrd="0" presId="urn:microsoft.com/office/officeart/2005/8/layout/vProcess5"/>
    <dgm:cxn modelId="{3F968E72-FA6D-4511-9936-AC64A166CBB6}" type="presParOf" srcId="{1396E13A-2A55-4743-955C-BF1E4ED95C6F}" destId="{D2CAC751-1E51-4345-9E9E-0AE98EEA5768}" srcOrd="6" destOrd="0" presId="urn:microsoft.com/office/officeart/2005/8/layout/vProcess5"/>
    <dgm:cxn modelId="{B36679B0-F927-4878-9DA5-546DE2CEB7F1}" type="presParOf" srcId="{1396E13A-2A55-4743-955C-BF1E4ED95C6F}" destId="{9C83C910-A11E-4164-8AEF-F447028EE998}" srcOrd="7" destOrd="0" presId="urn:microsoft.com/office/officeart/2005/8/layout/vProcess5"/>
    <dgm:cxn modelId="{52483877-3E00-4344-84F4-447858161112}" type="presParOf" srcId="{1396E13A-2A55-4743-955C-BF1E4ED95C6F}" destId="{C0D6AEF0-BDD4-4DC1-84A2-BC489C503C8F}" srcOrd="8" destOrd="0" presId="urn:microsoft.com/office/officeart/2005/8/layout/vProcess5"/>
    <dgm:cxn modelId="{35CEDF9E-BAEF-490D-8908-CFB48947E289}" type="presParOf" srcId="{1396E13A-2A55-4743-955C-BF1E4ED95C6F}" destId="{D6D27BCF-9208-47E9-8054-5969FEBF4789}" srcOrd="9" destOrd="0" presId="urn:microsoft.com/office/officeart/2005/8/layout/vProcess5"/>
    <dgm:cxn modelId="{0AF15DF8-165E-467F-94A1-2A4CCC4AB7AE}" type="presParOf" srcId="{1396E13A-2A55-4743-955C-BF1E4ED95C6F}" destId="{9869C758-CD79-4B06-BE0A-F327A344FFC6}" srcOrd="10" destOrd="0" presId="urn:microsoft.com/office/officeart/2005/8/layout/vProcess5"/>
    <dgm:cxn modelId="{7B7F6925-6475-48E0-8F4C-DAE6A34BB920}" type="presParOf" srcId="{1396E13A-2A55-4743-955C-BF1E4ED95C6F}" destId="{994A22B3-AEF2-4224-B2CB-032B9AA4A6F2}" srcOrd="11" destOrd="0" presId="urn:microsoft.com/office/officeart/2005/8/layout/vProcess5"/>
    <dgm:cxn modelId="{0D8EE6C0-B64F-41E3-80D6-89E665DF1C66}" type="presParOf" srcId="{1396E13A-2A55-4743-955C-BF1E4ED95C6F}" destId="{8BAF9F88-7069-4D5E-95FB-D23DE2CD4B09}" srcOrd="12" destOrd="0" presId="urn:microsoft.com/office/officeart/2005/8/layout/vProcess5"/>
    <dgm:cxn modelId="{EF41D726-8918-4200-AAA5-66AC5DD6951E}" type="presParOf" srcId="{1396E13A-2A55-4743-955C-BF1E4ED95C6F}" destId="{C0E84C77-77F8-4D26-96F9-2C8FBC0F638D}" srcOrd="13" destOrd="0" presId="urn:microsoft.com/office/officeart/2005/8/layout/vProcess5"/>
    <dgm:cxn modelId="{311D2987-503A-4CE9-AB3B-AB79CD3AFBDC}" type="presParOf" srcId="{1396E13A-2A55-4743-955C-BF1E4ED95C6F}" destId="{C732239B-6048-4002-8521-1B1B721A66B6}"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83E15F-6ADE-4FDF-908A-F8A08B8812E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2710B21A-9214-48D4-88E6-CCE4B91DE3EB}">
      <dgm:prSet custT="1"/>
      <dgm:spPr>
        <a:solidFill>
          <a:schemeClr val="accent2"/>
        </a:solidFill>
      </dgm:spPr>
      <dgm:t>
        <a:bodyPr/>
        <a:lstStyle/>
        <a:p>
          <a:r>
            <a:rPr lang="lv-LV" sz="2800" dirty="0">
              <a:latin typeface="Verdana" panose="020B0604030504040204" pitchFamily="34" charset="0"/>
              <a:ea typeface="Verdana" panose="020B0604030504040204" pitchFamily="34" charset="0"/>
            </a:rPr>
            <a:t>nodrošināt bezmaksas latviešu valodas mācības vismaz 120 stundu apjomā A1 līmenī Ukrainas civiliedzīvotājiem visos Latvijas reģionos</a:t>
          </a:r>
          <a:endParaRPr lang="lv-LV" sz="2800" dirty="0">
            <a:solidFill>
              <a:schemeClr val="bg1"/>
            </a:solidFill>
            <a:latin typeface="Verdana" panose="020B0604030504040204" pitchFamily="34" charset="0"/>
            <a:ea typeface="Verdana" panose="020B0604030504040204" pitchFamily="34" charset="0"/>
            <a:cs typeface="+mn-lt"/>
          </a:endParaRPr>
        </a:p>
      </dgm:t>
    </dgm:pt>
    <dgm:pt modelId="{18DF614F-FCB4-4FB8-8143-B85E5B7634B1}" type="parTrans" cxnId="{91E12BCA-2DF9-441D-A773-FD15E6A58149}">
      <dgm:prSet/>
      <dgm:spPr/>
      <dgm:t>
        <a:bodyPr/>
        <a:lstStyle/>
        <a:p>
          <a:endParaRPr lang="lv-LV">
            <a:solidFill>
              <a:schemeClr val="bg1"/>
            </a:solidFill>
          </a:endParaRPr>
        </a:p>
      </dgm:t>
    </dgm:pt>
    <dgm:pt modelId="{06CCE1CE-005F-422E-B4AB-B766FA8A70EA}" type="sibTrans" cxnId="{91E12BCA-2DF9-441D-A773-FD15E6A58149}">
      <dgm:prSet/>
      <dgm:spPr/>
      <dgm:t>
        <a:bodyPr/>
        <a:lstStyle/>
        <a:p>
          <a:endParaRPr lang="lv-LV">
            <a:solidFill>
              <a:schemeClr val="bg1"/>
            </a:solidFill>
          </a:endParaRPr>
        </a:p>
      </dgm:t>
    </dgm:pt>
    <dgm:pt modelId="{EF03D92E-770D-461C-9FA0-45C0E729D9E8}" type="pres">
      <dgm:prSet presAssocID="{4883E15F-6ADE-4FDF-908A-F8A08B8812EE}" presName="diagram" presStyleCnt="0">
        <dgm:presLayoutVars>
          <dgm:dir/>
          <dgm:resizeHandles val="exact"/>
        </dgm:presLayoutVars>
      </dgm:prSet>
      <dgm:spPr/>
    </dgm:pt>
    <dgm:pt modelId="{E82C859E-90B9-4BDE-B7E4-A83728CB4020}" type="pres">
      <dgm:prSet presAssocID="{2710B21A-9214-48D4-88E6-CCE4B91DE3EB}" presName="node" presStyleLbl="node1" presStyleIdx="0" presStyleCnt="1" custScaleX="100000" custScaleY="63230" custLinFactNeighborX="122" custLinFactNeighborY="-24713">
        <dgm:presLayoutVars>
          <dgm:bulletEnabled val="1"/>
        </dgm:presLayoutVars>
      </dgm:prSet>
      <dgm:spPr/>
    </dgm:pt>
  </dgm:ptLst>
  <dgm:cxnLst>
    <dgm:cxn modelId="{5B98EA74-6B4E-418F-948D-A42A1CFABEE5}" type="presOf" srcId="{2710B21A-9214-48D4-88E6-CCE4B91DE3EB}" destId="{E82C859E-90B9-4BDE-B7E4-A83728CB4020}" srcOrd="0" destOrd="0" presId="urn:microsoft.com/office/officeart/2005/8/layout/default"/>
    <dgm:cxn modelId="{97CE2985-6DAC-4AAB-80B1-20DBFD9C31E9}" type="presOf" srcId="{4883E15F-6ADE-4FDF-908A-F8A08B8812EE}" destId="{EF03D92E-770D-461C-9FA0-45C0E729D9E8}" srcOrd="0" destOrd="0" presId="urn:microsoft.com/office/officeart/2005/8/layout/default"/>
    <dgm:cxn modelId="{91E12BCA-2DF9-441D-A773-FD15E6A58149}" srcId="{4883E15F-6ADE-4FDF-908A-F8A08B8812EE}" destId="{2710B21A-9214-48D4-88E6-CCE4B91DE3EB}" srcOrd="0" destOrd="0" parTransId="{18DF614F-FCB4-4FB8-8143-B85E5B7634B1}" sibTransId="{06CCE1CE-005F-422E-B4AB-B766FA8A70EA}"/>
    <dgm:cxn modelId="{708E7111-423B-4B02-AC74-5CA03207342D}" type="presParOf" srcId="{EF03D92E-770D-461C-9FA0-45C0E729D9E8}" destId="{E82C859E-90B9-4BDE-B7E4-A83728CB402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847A34-EFEB-4381-9CC9-B4D54CEF506D}" type="doc">
      <dgm:prSet loTypeId="urn:microsoft.com/office/officeart/2005/8/layout/pList2" loCatId="list" qsTypeId="urn:microsoft.com/office/officeart/2005/8/quickstyle/simple1" qsCatId="simple" csTypeId="urn:microsoft.com/office/officeart/2005/8/colors/accent2_3" csCatId="accent2" phldr="1"/>
      <dgm:spPr/>
      <dgm:t>
        <a:bodyPr/>
        <a:lstStyle/>
        <a:p>
          <a:endParaRPr lang="lv-LV"/>
        </a:p>
      </dgm:t>
    </dgm:pt>
    <dgm:pt modelId="{6FACAC93-D29D-4773-B197-17769EB01611}">
      <dgm:prSet phldrT="[Teksts]" custT="1"/>
      <dgm:spPr/>
      <dgm:t>
        <a:bodyPr/>
        <a:lstStyle/>
        <a:p>
          <a:pPr>
            <a:lnSpc>
              <a:spcPct val="90000"/>
            </a:lnSpc>
            <a:spcAft>
              <a:spcPts val="0"/>
            </a:spcAft>
          </a:pPr>
          <a:endParaRPr lang="lv-LV" sz="1800" dirty="0">
            <a:latin typeface="Verdana" panose="020B0604030504040204" pitchFamily="34" charset="0"/>
            <a:ea typeface="Verdana" panose="020B0604030504040204" pitchFamily="34" charset="0"/>
          </a:endParaRPr>
        </a:p>
        <a:p>
          <a:pPr>
            <a:lnSpc>
              <a:spcPct val="90000"/>
            </a:lnSpc>
            <a:spcAft>
              <a:spcPct val="35000"/>
            </a:spcAft>
          </a:pPr>
          <a:r>
            <a:rPr lang="lv-LV" sz="2000" b="1" dirty="0">
              <a:latin typeface="Verdana" panose="020B0604030504040204" pitchFamily="34" charset="0"/>
              <a:ea typeface="Verdana" panose="020B0604030504040204" pitchFamily="34" charset="0"/>
            </a:rPr>
            <a:t>100% programmas finansējums</a:t>
          </a:r>
        </a:p>
        <a:p>
          <a:pPr>
            <a:lnSpc>
              <a:spcPct val="90000"/>
            </a:lnSpc>
            <a:spcAft>
              <a:spcPct val="35000"/>
            </a:spcAft>
          </a:pPr>
          <a:r>
            <a:rPr lang="lv-LV" sz="2000" b="0" dirty="0">
              <a:latin typeface="Verdana" panose="020B0604030504040204" pitchFamily="34" charset="0"/>
              <a:ea typeface="Verdana" panose="020B0604030504040204" pitchFamily="34" charset="0"/>
            </a:rPr>
            <a:t>Vienam finansējuma saņēmējam nav ierobežots pieejamā finansējuma apmērs. </a:t>
          </a:r>
        </a:p>
        <a:p>
          <a:pPr>
            <a:lnSpc>
              <a:spcPct val="90000"/>
            </a:lnSpc>
            <a:spcAft>
              <a:spcPct val="35000"/>
            </a:spcAft>
          </a:pPr>
          <a:endParaRPr lang="lv-LV" sz="2000" b="1" dirty="0">
            <a:latin typeface="Verdana" panose="020B0604030504040204" pitchFamily="34" charset="0"/>
            <a:ea typeface="Verdana" panose="020B0604030504040204" pitchFamily="34" charset="0"/>
          </a:endParaRPr>
        </a:p>
        <a:p>
          <a:pPr>
            <a:lnSpc>
              <a:spcPct val="90000"/>
            </a:lnSpc>
            <a:spcAft>
              <a:spcPct val="35000"/>
            </a:spcAft>
          </a:pPr>
          <a:endParaRPr lang="lv-LV" sz="1000" dirty="0">
            <a:latin typeface="Verdana" panose="020B0604030504040204" pitchFamily="34" charset="0"/>
            <a:ea typeface="Verdana" panose="020B0604030504040204" pitchFamily="34" charset="0"/>
          </a:endParaRPr>
        </a:p>
      </dgm:t>
    </dgm:pt>
    <dgm:pt modelId="{7E476122-E439-4F07-AC44-3CB0B0E6C58A}" type="par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B4BEA8DB-D65E-41DD-8061-E4DA68B0748B}" type="sib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14DF1E5E-477F-4F4C-8994-15F46D8E78B7}">
      <dgm:prSet phldrT="[Teksts]" custT="1"/>
      <dgm:spPr/>
      <dgm:t>
        <a:bodyPr tIns="324000"/>
        <a:lstStyle/>
        <a:p>
          <a:pPr>
            <a:spcAft>
              <a:spcPts val="1800"/>
            </a:spcAft>
          </a:pPr>
          <a:r>
            <a:rPr lang="lv-LV" sz="1800" b="1" dirty="0">
              <a:latin typeface="Verdana" panose="020B0604030504040204" pitchFamily="34" charset="0"/>
              <a:ea typeface="Verdana" panose="020B0604030504040204" pitchFamily="34" charset="0"/>
            </a:rPr>
            <a:t>Projekta periods </a:t>
          </a:r>
        </a:p>
        <a:p>
          <a:pPr>
            <a:spcAft>
              <a:spcPts val="0"/>
            </a:spcAft>
          </a:pPr>
          <a:r>
            <a:rPr lang="lv-LV" sz="2000" b="1" dirty="0">
              <a:latin typeface="Verdana" panose="020B0604030504040204" pitchFamily="34" charset="0"/>
              <a:ea typeface="Verdana" panose="020B0604030504040204" pitchFamily="34" charset="0"/>
            </a:rPr>
            <a:t>23.05.2022.</a:t>
          </a:r>
          <a:r>
            <a:rPr lang="lv-LV" sz="1800" b="1" dirty="0">
              <a:latin typeface="Verdana" panose="020B0604030504040204" pitchFamily="34" charset="0"/>
              <a:ea typeface="Verdana" panose="020B0604030504040204" pitchFamily="34" charset="0"/>
            </a:rPr>
            <a:t> </a:t>
          </a:r>
        </a:p>
        <a:p>
          <a:pPr>
            <a:spcAft>
              <a:spcPts val="0"/>
            </a:spcAft>
          </a:pPr>
          <a:r>
            <a:rPr lang="lv-LV" altLang="lv-LV" sz="1800" b="1" dirty="0">
              <a:solidFill>
                <a:prstClr val="white"/>
              </a:solidFill>
              <a:latin typeface="Verdana" panose="020B0604030504040204" pitchFamily="34" charset="0"/>
              <a:ea typeface="Verdana" panose="020B0604030504040204" pitchFamily="34" charset="0"/>
              <a:cs typeface="+mn-cs"/>
            </a:rPr>
            <a:t>–</a:t>
          </a:r>
          <a:r>
            <a:rPr lang="lv-LV" sz="1800" b="1" dirty="0">
              <a:latin typeface="Verdana" panose="020B0604030504040204" pitchFamily="34" charset="0"/>
              <a:ea typeface="Verdana" panose="020B0604030504040204" pitchFamily="34" charset="0"/>
            </a:rPr>
            <a:t> </a:t>
          </a:r>
        </a:p>
        <a:p>
          <a:pPr>
            <a:spcAft>
              <a:spcPct val="35000"/>
            </a:spcAft>
          </a:pPr>
          <a:r>
            <a:rPr lang="lv-LV" sz="2000" b="1" dirty="0">
              <a:latin typeface="Verdana" panose="020B0604030504040204" pitchFamily="34" charset="0"/>
              <a:ea typeface="Verdana" panose="020B0604030504040204" pitchFamily="34" charset="0"/>
            </a:rPr>
            <a:t>31.12.2022.</a:t>
          </a:r>
        </a:p>
      </dgm:t>
    </dgm:pt>
    <dgm:pt modelId="{82BEE959-C549-4C84-90EE-06139F7094D6}" type="par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93DE5D49-38F6-41B9-AD16-83CF86342571}" type="sib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C486CDEE-C062-4CCA-94E8-DA7A8C5B44F9}">
      <dgm:prSet phldrT="[Teksts]" custT="1"/>
      <dgm:spPr/>
      <dgm:t>
        <a:bodyPr tIns="324000"/>
        <a:lstStyle/>
        <a:p>
          <a:pPr>
            <a:lnSpc>
              <a:spcPct val="90000"/>
            </a:lnSpc>
            <a:spcAft>
              <a:spcPct val="35000"/>
            </a:spcAft>
          </a:pPr>
          <a:r>
            <a:rPr lang="lv-LV" altLang="lv-LV" sz="1800" b="1" kern="1200" dirty="0">
              <a:solidFill>
                <a:prstClr val="white"/>
              </a:solidFill>
              <a:latin typeface="Verdana" panose="020B0604030504040204" pitchFamily="34" charset="0"/>
              <a:ea typeface="Verdana" panose="020B0604030504040204" pitchFamily="34" charset="0"/>
              <a:cs typeface="+mn-cs"/>
            </a:rPr>
            <a:t>Finansējuma tiek piešķirts par katru atbilstošo dalībnieku</a:t>
          </a:r>
        </a:p>
        <a:p>
          <a:pPr>
            <a:lnSpc>
              <a:spcPct val="90000"/>
            </a:lnSpc>
            <a:spcAft>
              <a:spcPct val="35000"/>
            </a:spcAft>
          </a:pPr>
          <a:r>
            <a:rPr lang="lv-LV" altLang="lv-LV" sz="1400" b="0" kern="1200" dirty="0">
              <a:solidFill>
                <a:prstClr val="white"/>
              </a:solidFill>
              <a:latin typeface="Verdana" panose="020B0604030504040204" pitchFamily="34" charset="0"/>
              <a:ea typeface="Verdana" panose="020B0604030504040204" pitchFamily="34" charset="0"/>
              <a:cs typeface="+mn-cs"/>
            </a:rPr>
            <a:t>Vidējās kursa izmaksas vienai personai ir </a:t>
          </a:r>
          <a:r>
            <a:rPr lang="lv-LV" altLang="lv-LV" sz="1400" b="1" kern="1200" dirty="0">
              <a:solidFill>
                <a:prstClr val="white"/>
              </a:solidFill>
              <a:latin typeface="Verdana" panose="020B0604030504040204" pitchFamily="34" charset="0"/>
              <a:ea typeface="Verdana" panose="020B0604030504040204" pitchFamily="34" charset="0"/>
              <a:cs typeface="+mn-cs"/>
            </a:rPr>
            <a:t>413,43 </a:t>
          </a:r>
          <a:r>
            <a:rPr lang="lv-LV" altLang="lv-LV" sz="1400" b="1" i="1" kern="1200" dirty="0" err="1">
              <a:solidFill>
                <a:prstClr val="white"/>
              </a:solidFill>
              <a:latin typeface="Verdana" panose="020B0604030504040204" pitchFamily="34" charset="0"/>
              <a:ea typeface="Verdana" panose="020B0604030504040204" pitchFamily="34" charset="0"/>
              <a:cs typeface="+mn-cs"/>
            </a:rPr>
            <a:t>euro</a:t>
          </a:r>
          <a:r>
            <a:rPr lang="lv-LV" altLang="lv-LV" sz="1400" b="0" i="1" kern="1200" dirty="0">
              <a:solidFill>
                <a:prstClr val="white"/>
              </a:solidFill>
              <a:latin typeface="Verdana" panose="020B0604030504040204" pitchFamily="34" charset="0"/>
              <a:ea typeface="Verdana" panose="020B0604030504040204" pitchFamily="34" charset="0"/>
              <a:cs typeface="+mn-cs"/>
            </a:rPr>
            <a:t>, </a:t>
          </a:r>
          <a:r>
            <a:rPr lang="lv-LV" altLang="lv-LV" sz="1400" b="0" i="0" kern="1200" dirty="0">
              <a:solidFill>
                <a:prstClr val="white"/>
              </a:solidFill>
              <a:latin typeface="Verdana" panose="020B0604030504040204" pitchFamily="34" charset="0"/>
              <a:ea typeface="Verdana" panose="020B0604030504040204" pitchFamily="34" charset="0"/>
              <a:cs typeface="+mn-cs"/>
            </a:rPr>
            <a:t>vienam dalībniekam viena kursa ietvaros pieejamais finansējums nepārsniedz </a:t>
          </a:r>
          <a:r>
            <a:rPr lang="lv-LV" altLang="lv-LV" sz="1400" b="1" i="0" kern="1200" dirty="0">
              <a:solidFill>
                <a:prstClr val="white"/>
              </a:solidFill>
              <a:latin typeface="Verdana" panose="020B0604030504040204" pitchFamily="34" charset="0"/>
              <a:ea typeface="Verdana" panose="020B0604030504040204" pitchFamily="34" charset="0"/>
              <a:cs typeface="+mn-cs"/>
            </a:rPr>
            <a:t>8 EUR </a:t>
          </a:r>
          <a:r>
            <a:rPr lang="lv-LV" altLang="lv-LV" sz="1400" b="0" i="0" kern="1200" dirty="0">
              <a:solidFill>
                <a:prstClr val="white"/>
              </a:solidFill>
              <a:latin typeface="Verdana" panose="020B0604030504040204" pitchFamily="34" charset="0"/>
              <a:ea typeface="Verdana" panose="020B0604030504040204" pitchFamily="34" charset="0"/>
              <a:cs typeface="+mn-cs"/>
            </a:rPr>
            <a:t>par vienu stundu (neiekļaujot PVN). </a:t>
          </a:r>
          <a:endParaRPr lang="lv-LV" sz="1400" b="0" i="0" kern="1200" dirty="0">
            <a:solidFill>
              <a:prstClr val="white"/>
            </a:solidFill>
            <a:latin typeface="Verdana" panose="020B0604030504040204" pitchFamily="34" charset="0"/>
            <a:ea typeface="Verdana" panose="020B0604030504040204" pitchFamily="34" charset="0"/>
            <a:cs typeface="+mn-cs"/>
          </a:endParaRPr>
        </a:p>
      </dgm:t>
    </dgm:pt>
    <dgm:pt modelId="{A706B539-9BE4-425E-9DC4-99BA479185FF}" type="par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55FE3053-49F1-43B8-BEF0-C01CADDEFE1B}" type="sib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B5EE76F3-2EAE-45BF-909C-04D9C7FE209C}" type="pres">
      <dgm:prSet presAssocID="{45847A34-EFEB-4381-9CC9-B4D54CEF506D}" presName="Name0" presStyleCnt="0">
        <dgm:presLayoutVars>
          <dgm:dir/>
          <dgm:resizeHandles val="exact"/>
        </dgm:presLayoutVars>
      </dgm:prSet>
      <dgm:spPr/>
    </dgm:pt>
    <dgm:pt modelId="{9C43EA4B-C1EE-42BA-9868-91E5BE8387B2}" type="pres">
      <dgm:prSet presAssocID="{45847A34-EFEB-4381-9CC9-B4D54CEF506D}" presName="bkgdShp" presStyleLbl="alignAccFollowNode1" presStyleIdx="0" presStyleCnt="1"/>
      <dgm:spPr/>
    </dgm:pt>
    <dgm:pt modelId="{ED71E6C6-CB3C-4CEB-82AF-CD6CFD854286}" type="pres">
      <dgm:prSet presAssocID="{45847A34-EFEB-4381-9CC9-B4D54CEF506D}" presName="linComp" presStyleCnt="0"/>
      <dgm:spPr/>
    </dgm:pt>
    <dgm:pt modelId="{AA114080-EFFE-41AC-B0AC-1EC9B7DCFD26}" type="pres">
      <dgm:prSet presAssocID="{6FACAC93-D29D-4773-B197-17769EB01611}" presName="compNode" presStyleCnt="0"/>
      <dgm:spPr/>
    </dgm:pt>
    <dgm:pt modelId="{CE19B5C7-22EB-4A79-8E25-03865F9B7E79}" type="pres">
      <dgm:prSet presAssocID="{6FACAC93-D29D-4773-B197-17769EB01611}" presName="node" presStyleLbl="node1" presStyleIdx="0" presStyleCnt="3" custLinFactX="10000" custLinFactNeighborX="100000" custLinFactNeighborY="-2044">
        <dgm:presLayoutVars>
          <dgm:bulletEnabled val="1"/>
        </dgm:presLayoutVars>
      </dgm:prSet>
      <dgm:spPr/>
    </dgm:pt>
    <dgm:pt modelId="{BCDE64E4-8D75-435F-99F5-51177FA2EA31}" type="pres">
      <dgm:prSet presAssocID="{6FACAC93-D29D-4773-B197-17769EB01611}" presName="invisiNode" presStyleLbl="node1" presStyleIdx="0" presStyleCnt="3"/>
      <dgm:spPr/>
    </dgm:pt>
    <dgm:pt modelId="{C20DC599-BA22-4A94-BB7F-F2F855AC2321}" type="pres">
      <dgm:prSet presAssocID="{6FACAC93-D29D-4773-B197-17769EB01611}" presName="imagNode" presStyleLbl="fgImgPlace1" presStyleIdx="0" presStyleCnt="3" custLinFactX="10000" custLinFactNeighborX="100000" custLinFactNeighborY="4088"/>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dgm:spPr>
    </dgm:pt>
    <dgm:pt modelId="{932E76DC-1406-48EB-9A1D-AF46F9EBD571}" type="pres">
      <dgm:prSet presAssocID="{B4BEA8DB-D65E-41DD-8061-E4DA68B0748B}" presName="sibTrans" presStyleLbl="sibTrans2D1" presStyleIdx="0" presStyleCnt="0"/>
      <dgm:spPr/>
    </dgm:pt>
    <dgm:pt modelId="{C9A7CD1D-4FFA-4E12-98FA-8EDAB71E826D}" type="pres">
      <dgm:prSet presAssocID="{14DF1E5E-477F-4F4C-8994-15F46D8E78B7}" presName="compNode" presStyleCnt="0"/>
      <dgm:spPr/>
    </dgm:pt>
    <dgm:pt modelId="{58C0CF54-A8CE-4FB9-AAB9-8A24FD0777D6}" type="pres">
      <dgm:prSet presAssocID="{14DF1E5E-477F-4F4C-8994-15F46D8E78B7}" presName="node" presStyleLbl="node1" presStyleIdx="1" presStyleCnt="3" custLinFactX="-19914" custLinFactNeighborX="-100000" custLinFactNeighborY="-817">
        <dgm:presLayoutVars>
          <dgm:bulletEnabled val="1"/>
        </dgm:presLayoutVars>
      </dgm:prSet>
      <dgm:spPr/>
    </dgm:pt>
    <dgm:pt modelId="{ED21AE05-4EC3-4485-AD54-18EE598E4068}" type="pres">
      <dgm:prSet presAssocID="{14DF1E5E-477F-4F4C-8994-15F46D8E78B7}" presName="invisiNode" presStyleLbl="node1" presStyleIdx="1" presStyleCnt="3"/>
      <dgm:spPr/>
    </dgm:pt>
    <dgm:pt modelId="{1576FBAE-E528-459B-8CB2-A84D0DE4747C}" type="pres">
      <dgm:prSet presAssocID="{14DF1E5E-477F-4F4C-8994-15F46D8E78B7}" presName="imagNode" presStyleLbl="fgImgPlace1" presStyleIdx="1" presStyleCnt="3" custLinFactX="-33837" custLinFactNeighborX="-100000" custLinFactNeighborY="6812"/>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dgm:spPr>
    </dgm:pt>
    <dgm:pt modelId="{55421B47-56D6-405C-96C5-F1DA50034C67}" type="pres">
      <dgm:prSet presAssocID="{93DE5D49-38F6-41B9-AD16-83CF86342571}" presName="sibTrans" presStyleLbl="sibTrans2D1" presStyleIdx="0" presStyleCnt="0"/>
      <dgm:spPr/>
    </dgm:pt>
    <dgm:pt modelId="{7BA62E20-D655-4F41-9EF9-8608222D7AB5}" type="pres">
      <dgm:prSet presAssocID="{C486CDEE-C062-4CCA-94E8-DA7A8C5B44F9}" presName="compNode" presStyleCnt="0"/>
      <dgm:spPr/>
    </dgm:pt>
    <dgm:pt modelId="{5DC0CF35-797B-4A80-ADED-E508DE255BFC}" type="pres">
      <dgm:prSet presAssocID="{C486CDEE-C062-4CCA-94E8-DA7A8C5B44F9}" presName="node" presStyleLbl="node1" presStyleIdx="2" presStyleCnt="3" custLinFactNeighborX="10213" custLinFactNeighborY="-2770">
        <dgm:presLayoutVars>
          <dgm:bulletEnabled val="1"/>
        </dgm:presLayoutVars>
      </dgm:prSet>
      <dgm:spPr/>
    </dgm:pt>
    <dgm:pt modelId="{4C633FEF-3A61-4127-A2C6-DF35D286C4E4}" type="pres">
      <dgm:prSet presAssocID="{C486CDEE-C062-4CCA-94E8-DA7A8C5B44F9}" presName="invisiNode" presStyleLbl="node1" presStyleIdx="2" presStyleCnt="3"/>
      <dgm:spPr/>
    </dgm:pt>
    <dgm:pt modelId="{A4BF516A-B622-4B4F-B0E3-BA2E77AB5994}" type="pres">
      <dgm:prSet presAssocID="{C486CDEE-C062-4CCA-94E8-DA7A8C5B44F9}" presName="imagNode" presStyleLbl="fgImgPlace1" presStyleIdx="2" presStyleCnt="3" custLinFactNeighborX="10213" custLinFactNeighborY="-2029"/>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pt>
  </dgm:ptLst>
  <dgm:cxnLst>
    <dgm:cxn modelId="{0F514322-CACB-4D53-A091-6E7F4BC0371F}" type="presOf" srcId="{C486CDEE-C062-4CCA-94E8-DA7A8C5B44F9}" destId="{5DC0CF35-797B-4A80-ADED-E508DE255BFC}" srcOrd="0" destOrd="0" presId="urn:microsoft.com/office/officeart/2005/8/layout/pList2"/>
    <dgm:cxn modelId="{7942D667-7094-4607-9701-E780E8FAF9CE}" type="presOf" srcId="{93DE5D49-38F6-41B9-AD16-83CF86342571}" destId="{55421B47-56D6-405C-96C5-F1DA50034C67}" srcOrd="0" destOrd="0" presId="urn:microsoft.com/office/officeart/2005/8/layout/pList2"/>
    <dgm:cxn modelId="{DA217B6A-DA97-4AC2-B38F-241324E13C6F}" srcId="{45847A34-EFEB-4381-9CC9-B4D54CEF506D}" destId="{14DF1E5E-477F-4F4C-8994-15F46D8E78B7}" srcOrd="1" destOrd="0" parTransId="{82BEE959-C549-4C84-90EE-06139F7094D6}" sibTransId="{93DE5D49-38F6-41B9-AD16-83CF86342571}"/>
    <dgm:cxn modelId="{34E7464E-E923-415C-8C5D-6BE68AA412C8}" srcId="{45847A34-EFEB-4381-9CC9-B4D54CEF506D}" destId="{6FACAC93-D29D-4773-B197-17769EB01611}" srcOrd="0" destOrd="0" parTransId="{7E476122-E439-4F07-AC44-3CB0B0E6C58A}" sibTransId="{B4BEA8DB-D65E-41DD-8061-E4DA68B0748B}"/>
    <dgm:cxn modelId="{0E18887C-B19F-4AD7-B1BC-96C1C1CB11DC}" type="presOf" srcId="{45847A34-EFEB-4381-9CC9-B4D54CEF506D}" destId="{B5EE76F3-2EAE-45BF-909C-04D9C7FE209C}" srcOrd="0" destOrd="0" presId="urn:microsoft.com/office/officeart/2005/8/layout/pList2"/>
    <dgm:cxn modelId="{0E809487-E473-40A4-8A74-FDE49B82ED95}" type="presOf" srcId="{B4BEA8DB-D65E-41DD-8061-E4DA68B0748B}" destId="{932E76DC-1406-48EB-9A1D-AF46F9EBD571}" srcOrd="0" destOrd="0" presId="urn:microsoft.com/office/officeart/2005/8/layout/pList2"/>
    <dgm:cxn modelId="{0BFA48D1-BF49-4C30-8770-6A05F2AF122A}" type="presOf" srcId="{6FACAC93-D29D-4773-B197-17769EB01611}" destId="{CE19B5C7-22EB-4A79-8E25-03865F9B7E79}" srcOrd="0" destOrd="0" presId="urn:microsoft.com/office/officeart/2005/8/layout/pList2"/>
    <dgm:cxn modelId="{45AD35FA-2556-4D74-A976-2576078B8766}" srcId="{45847A34-EFEB-4381-9CC9-B4D54CEF506D}" destId="{C486CDEE-C062-4CCA-94E8-DA7A8C5B44F9}" srcOrd="2" destOrd="0" parTransId="{A706B539-9BE4-425E-9DC4-99BA479185FF}" sibTransId="{55FE3053-49F1-43B8-BEF0-C01CADDEFE1B}"/>
    <dgm:cxn modelId="{3CC625FB-9A3E-4E30-9E87-36953ABD6028}" type="presOf" srcId="{14DF1E5E-477F-4F4C-8994-15F46D8E78B7}" destId="{58C0CF54-A8CE-4FB9-AAB9-8A24FD0777D6}" srcOrd="0" destOrd="0" presId="urn:microsoft.com/office/officeart/2005/8/layout/pList2"/>
    <dgm:cxn modelId="{42EA7B35-97C1-4D54-A512-4DFFEF1A9D78}" type="presParOf" srcId="{B5EE76F3-2EAE-45BF-909C-04D9C7FE209C}" destId="{9C43EA4B-C1EE-42BA-9868-91E5BE8387B2}" srcOrd="0" destOrd="0" presId="urn:microsoft.com/office/officeart/2005/8/layout/pList2"/>
    <dgm:cxn modelId="{9DFA67FA-524D-463E-B1C7-7AAE62A95410}" type="presParOf" srcId="{B5EE76F3-2EAE-45BF-909C-04D9C7FE209C}" destId="{ED71E6C6-CB3C-4CEB-82AF-CD6CFD854286}" srcOrd="1" destOrd="0" presId="urn:microsoft.com/office/officeart/2005/8/layout/pList2"/>
    <dgm:cxn modelId="{61E1D360-467E-42E5-87EC-891988BADDCC}" type="presParOf" srcId="{ED71E6C6-CB3C-4CEB-82AF-CD6CFD854286}" destId="{AA114080-EFFE-41AC-B0AC-1EC9B7DCFD26}" srcOrd="0" destOrd="0" presId="urn:microsoft.com/office/officeart/2005/8/layout/pList2"/>
    <dgm:cxn modelId="{EF051599-7F91-49A4-BEF5-7C9CE92F1C09}" type="presParOf" srcId="{AA114080-EFFE-41AC-B0AC-1EC9B7DCFD26}" destId="{CE19B5C7-22EB-4A79-8E25-03865F9B7E79}" srcOrd="0" destOrd="0" presId="urn:microsoft.com/office/officeart/2005/8/layout/pList2"/>
    <dgm:cxn modelId="{14BA8FC5-DA88-46D7-AB82-274F192FAB7A}" type="presParOf" srcId="{AA114080-EFFE-41AC-B0AC-1EC9B7DCFD26}" destId="{BCDE64E4-8D75-435F-99F5-51177FA2EA31}" srcOrd="1" destOrd="0" presId="urn:microsoft.com/office/officeart/2005/8/layout/pList2"/>
    <dgm:cxn modelId="{D79514BB-040A-4712-85E9-952FB0885D55}" type="presParOf" srcId="{AA114080-EFFE-41AC-B0AC-1EC9B7DCFD26}" destId="{C20DC599-BA22-4A94-BB7F-F2F855AC2321}" srcOrd="2" destOrd="0" presId="urn:microsoft.com/office/officeart/2005/8/layout/pList2"/>
    <dgm:cxn modelId="{82469892-1AB3-4C71-B297-6B8AFB0C4B10}" type="presParOf" srcId="{ED71E6C6-CB3C-4CEB-82AF-CD6CFD854286}" destId="{932E76DC-1406-48EB-9A1D-AF46F9EBD571}" srcOrd="1" destOrd="0" presId="urn:microsoft.com/office/officeart/2005/8/layout/pList2"/>
    <dgm:cxn modelId="{178F8D63-90ED-42D5-8793-F6AE1D92CB36}" type="presParOf" srcId="{ED71E6C6-CB3C-4CEB-82AF-CD6CFD854286}" destId="{C9A7CD1D-4FFA-4E12-98FA-8EDAB71E826D}" srcOrd="2" destOrd="0" presId="urn:microsoft.com/office/officeart/2005/8/layout/pList2"/>
    <dgm:cxn modelId="{E569609B-F113-431A-9B97-8B1F40FD73DE}" type="presParOf" srcId="{C9A7CD1D-4FFA-4E12-98FA-8EDAB71E826D}" destId="{58C0CF54-A8CE-4FB9-AAB9-8A24FD0777D6}" srcOrd="0" destOrd="0" presId="urn:microsoft.com/office/officeart/2005/8/layout/pList2"/>
    <dgm:cxn modelId="{68A67A4F-80F6-4AEC-B7AA-6DC2160777DD}" type="presParOf" srcId="{C9A7CD1D-4FFA-4E12-98FA-8EDAB71E826D}" destId="{ED21AE05-4EC3-4485-AD54-18EE598E4068}" srcOrd="1" destOrd="0" presId="urn:microsoft.com/office/officeart/2005/8/layout/pList2"/>
    <dgm:cxn modelId="{00C55244-3ACC-4DCB-8EE4-FBB34B554847}" type="presParOf" srcId="{C9A7CD1D-4FFA-4E12-98FA-8EDAB71E826D}" destId="{1576FBAE-E528-459B-8CB2-A84D0DE4747C}" srcOrd="2" destOrd="0" presId="urn:microsoft.com/office/officeart/2005/8/layout/pList2"/>
    <dgm:cxn modelId="{F70083F6-05F0-42F7-AB67-BEA307040528}" type="presParOf" srcId="{ED71E6C6-CB3C-4CEB-82AF-CD6CFD854286}" destId="{55421B47-56D6-405C-96C5-F1DA50034C67}" srcOrd="3" destOrd="0" presId="urn:microsoft.com/office/officeart/2005/8/layout/pList2"/>
    <dgm:cxn modelId="{4665A410-B170-49AB-807A-21F5A66C7897}" type="presParOf" srcId="{ED71E6C6-CB3C-4CEB-82AF-CD6CFD854286}" destId="{7BA62E20-D655-4F41-9EF9-8608222D7AB5}" srcOrd="4" destOrd="0" presId="urn:microsoft.com/office/officeart/2005/8/layout/pList2"/>
    <dgm:cxn modelId="{A80D4811-068F-4EAE-BC85-860C469B4227}" type="presParOf" srcId="{7BA62E20-D655-4F41-9EF9-8608222D7AB5}" destId="{5DC0CF35-797B-4A80-ADED-E508DE255BFC}" srcOrd="0" destOrd="0" presId="urn:microsoft.com/office/officeart/2005/8/layout/pList2"/>
    <dgm:cxn modelId="{D26C71C8-BAA5-4820-B30E-1229A4A9FBAA}" type="presParOf" srcId="{7BA62E20-D655-4F41-9EF9-8608222D7AB5}" destId="{4C633FEF-3A61-4127-A2C6-DF35D286C4E4}" srcOrd="1" destOrd="0" presId="urn:microsoft.com/office/officeart/2005/8/layout/pList2"/>
    <dgm:cxn modelId="{7F206EC1-07E5-4374-B04A-7884603D73AB}" type="presParOf" srcId="{7BA62E20-D655-4F41-9EF9-8608222D7AB5}" destId="{A4BF516A-B622-4B4F-B0E3-BA2E77AB5994}" srcOrd="2" destOrd="0" presId="urn:microsoft.com/office/officeart/2005/8/layout/p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847A34-EFEB-4381-9CC9-B4D54CEF506D}" type="doc">
      <dgm:prSet loTypeId="urn:microsoft.com/office/officeart/2005/8/layout/pList2" loCatId="list" qsTypeId="urn:microsoft.com/office/officeart/2005/8/quickstyle/simple1" qsCatId="simple" csTypeId="urn:microsoft.com/office/officeart/2005/8/colors/accent2_3" csCatId="accent2" phldr="1"/>
      <dgm:spPr/>
      <dgm:t>
        <a:bodyPr/>
        <a:lstStyle/>
        <a:p>
          <a:endParaRPr lang="lv-LV"/>
        </a:p>
      </dgm:t>
    </dgm:pt>
    <dgm:pt modelId="{6FACAC93-D29D-4773-B197-17769EB01611}">
      <dgm:prSet phldrT="[Teksts]" custT="1"/>
      <dgm:spPr/>
      <dgm:t>
        <a:bodyPr tIns="324000"/>
        <a:lstStyle/>
        <a:p>
          <a:pPr marL="0" marR="0" lvl="0" indent="0" algn="ctr" defTabSz="800100" eaLnBrk="1" fontAlgn="auto" latinLnBrk="0" hangingPunct="1">
            <a:lnSpc>
              <a:spcPct val="90000"/>
            </a:lnSpc>
            <a:spcBef>
              <a:spcPct val="0"/>
            </a:spcBef>
            <a:spcAft>
              <a:spcPts val="1200"/>
            </a:spcAft>
            <a:buClrTx/>
            <a:buSzTx/>
            <a:buFontTx/>
            <a:buNone/>
            <a:tabLst/>
            <a:defRPr/>
          </a:pPr>
          <a:r>
            <a:rPr lang="lv-LV" sz="1800" b="1" kern="1200" dirty="0"/>
            <a:t>Projekta mērķa grupas</a:t>
          </a:r>
          <a:r>
            <a:rPr lang="lv-LV" sz="1800" kern="1200" dirty="0"/>
            <a:t>: </a:t>
          </a:r>
        </a:p>
        <a:p>
          <a:pPr marL="0" marR="0" lvl="0" indent="0" algn="ctr" defTabSz="800100" eaLnBrk="1" fontAlgn="auto" latinLnBrk="0" hangingPunct="1">
            <a:lnSpc>
              <a:spcPct val="90000"/>
            </a:lnSpc>
            <a:spcBef>
              <a:spcPct val="0"/>
            </a:spcBef>
            <a:spcAft>
              <a:spcPts val="1200"/>
            </a:spcAft>
            <a:buClrTx/>
            <a:buSzTx/>
            <a:buFontTx/>
            <a:buNone/>
            <a:tabLst/>
            <a:defRPr/>
          </a:pPr>
          <a:r>
            <a:rPr lang="lv-LV" sz="2000" kern="1200" dirty="0"/>
            <a:t>ir pieaugušie  Ukrainas civiliedzīvotāji </a:t>
          </a:r>
          <a:endParaRPr lang="lv-LV" sz="2800" b="1" kern="1200" dirty="0">
            <a:solidFill>
              <a:prstClr val="white"/>
            </a:solidFill>
            <a:latin typeface="Verdana" panose="020B0604030504040204" pitchFamily="34" charset="0"/>
            <a:ea typeface="Verdana" panose="020B0604030504040204" pitchFamily="34" charset="0"/>
            <a:cs typeface="+mn-cs"/>
          </a:endParaRPr>
        </a:p>
      </dgm:t>
    </dgm:pt>
    <dgm:pt modelId="{7E476122-E439-4F07-AC44-3CB0B0E6C58A}" type="par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B4BEA8DB-D65E-41DD-8061-E4DA68B0748B}" type="sib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14DF1E5E-477F-4F4C-8994-15F46D8E78B7}">
      <dgm:prSet phldrT="[Teksts]" custT="1"/>
      <dgm:spPr/>
      <dgm:t>
        <a:bodyPr tIns="324000"/>
        <a:lstStyle/>
        <a:p>
          <a:r>
            <a:rPr lang="lv-LV" sz="1800" b="1" dirty="0"/>
            <a:t>Projekta īstenošanas vieta ir Latvija un pasākumi mērķa grupai tiks sniegti </a:t>
          </a:r>
          <a:r>
            <a:rPr lang="lv-LV" sz="1800" b="1" u="sng" dirty="0"/>
            <a:t>bez maksas</a:t>
          </a:r>
        </a:p>
      </dgm:t>
    </dgm:pt>
    <dgm:pt modelId="{82BEE959-C549-4C84-90EE-06139F7094D6}" type="par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93DE5D49-38F6-41B9-AD16-83CF86342571}" type="sib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C486CDEE-C062-4CCA-94E8-DA7A8C5B44F9}">
      <dgm:prSet phldrT="[Teksts]" custT="1"/>
      <dgm:spPr/>
      <dgm:t>
        <a:bodyPr tIns="324000"/>
        <a:lstStyle/>
        <a:p>
          <a:pPr marL="0" lvl="0" indent="0" algn="ctr" defTabSz="800100">
            <a:lnSpc>
              <a:spcPct val="90000"/>
            </a:lnSpc>
            <a:spcBef>
              <a:spcPct val="0"/>
            </a:spcBef>
            <a:spcAft>
              <a:spcPct val="35000"/>
            </a:spcAft>
            <a:buNone/>
          </a:pPr>
          <a:r>
            <a:rPr lang="lv-LV" sz="1800" b="0" kern="1200" dirty="0"/>
            <a:t>Projekta ievaros latviešu valodas apmācības var nodrošināt </a:t>
          </a:r>
          <a:r>
            <a:rPr lang="lv-LV" sz="1800" b="1" kern="1200" dirty="0"/>
            <a:t>gan klātienē, gan attālināti.</a:t>
          </a:r>
          <a:endParaRPr lang="lv-LV" sz="800" b="1" kern="1200" dirty="0"/>
        </a:p>
      </dgm:t>
    </dgm:pt>
    <dgm:pt modelId="{A706B539-9BE4-425E-9DC4-99BA479185FF}" type="par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55FE3053-49F1-43B8-BEF0-C01CADDEFE1B}" type="sib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B5EE76F3-2EAE-45BF-909C-04D9C7FE209C}" type="pres">
      <dgm:prSet presAssocID="{45847A34-EFEB-4381-9CC9-B4D54CEF506D}" presName="Name0" presStyleCnt="0">
        <dgm:presLayoutVars>
          <dgm:dir/>
          <dgm:resizeHandles val="exact"/>
        </dgm:presLayoutVars>
      </dgm:prSet>
      <dgm:spPr/>
    </dgm:pt>
    <dgm:pt modelId="{9C43EA4B-C1EE-42BA-9868-91E5BE8387B2}" type="pres">
      <dgm:prSet presAssocID="{45847A34-EFEB-4381-9CC9-B4D54CEF506D}" presName="bkgdShp" presStyleLbl="alignAccFollowNode1" presStyleIdx="0" presStyleCnt="1"/>
      <dgm:spPr/>
    </dgm:pt>
    <dgm:pt modelId="{ED71E6C6-CB3C-4CEB-82AF-CD6CFD854286}" type="pres">
      <dgm:prSet presAssocID="{45847A34-EFEB-4381-9CC9-B4D54CEF506D}" presName="linComp" presStyleCnt="0"/>
      <dgm:spPr/>
    </dgm:pt>
    <dgm:pt modelId="{AA114080-EFFE-41AC-B0AC-1EC9B7DCFD26}" type="pres">
      <dgm:prSet presAssocID="{6FACAC93-D29D-4773-B197-17769EB01611}" presName="compNode" presStyleCnt="0"/>
      <dgm:spPr/>
    </dgm:pt>
    <dgm:pt modelId="{CE19B5C7-22EB-4A79-8E25-03865F9B7E79}" type="pres">
      <dgm:prSet presAssocID="{6FACAC93-D29D-4773-B197-17769EB01611}" presName="node" presStyleLbl="node1" presStyleIdx="0" presStyleCnt="3" custLinFactNeighborX="919" custLinFactNeighborY="1136">
        <dgm:presLayoutVars>
          <dgm:bulletEnabled val="1"/>
        </dgm:presLayoutVars>
      </dgm:prSet>
      <dgm:spPr/>
    </dgm:pt>
    <dgm:pt modelId="{BCDE64E4-8D75-435F-99F5-51177FA2EA31}" type="pres">
      <dgm:prSet presAssocID="{6FACAC93-D29D-4773-B197-17769EB01611}" presName="invisiNode" presStyleLbl="node1" presStyleIdx="0" presStyleCnt="3"/>
      <dgm:spPr/>
    </dgm:pt>
    <dgm:pt modelId="{C20DC599-BA22-4A94-BB7F-F2F855AC2321}" type="pres">
      <dgm:prSet presAssocID="{6FACAC93-D29D-4773-B197-17769EB01611}"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dgm:spPr>
    </dgm:pt>
    <dgm:pt modelId="{932E76DC-1406-48EB-9A1D-AF46F9EBD571}" type="pres">
      <dgm:prSet presAssocID="{B4BEA8DB-D65E-41DD-8061-E4DA68B0748B}" presName="sibTrans" presStyleLbl="sibTrans2D1" presStyleIdx="0" presStyleCnt="0"/>
      <dgm:spPr/>
    </dgm:pt>
    <dgm:pt modelId="{C9A7CD1D-4FFA-4E12-98FA-8EDAB71E826D}" type="pres">
      <dgm:prSet presAssocID="{14DF1E5E-477F-4F4C-8994-15F46D8E78B7}" presName="compNode" presStyleCnt="0"/>
      <dgm:spPr/>
    </dgm:pt>
    <dgm:pt modelId="{58C0CF54-A8CE-4FB9-AAB9-8A24FD0777D6}" type="pres">
      <dgm:prSet presAssocID="{14DF1E5E-477F-4F4C-8994-15F46D8E78B7}" presName="node" presStyleLbl="node1" presStyleIdx="1" presStyleCnt="3">
        <dgm:presLayoutVars>
          <dgm:bulletEnabled val="1"/>
        </dgm:presLayoutVars>
      </dgm:prSet>
      <dgm:spPr/>
    </dgm:pt>
    <dgm:pt modelId="{ED21AE05-4EC3-4485-AD54-18EE598E4068}" type="pres">
      <dgm:prSet presAssocID="{14DF1E5E-477F-4F4C-8994-15F46D8E78B7}" presName="invisiNode" presStyleLbl="node1" presStyleIdx="1" presStyleCnt="3"/>
      <dgm:spPr/>
    </dgm:pt>
    <dgm:pt modelId="{1576FBAE-E528-459B-8CB2-A84D0DE4747C}" type="pres">
      <dgm:prSet presAssocID="{14DF1E5E-477F-4F4C-8994-15F46D8E78B7}" presName="imagNode" presStyleLbl="fgImgPlace1" presStyleIdx="1" presStyleCnt="3"/>
      <dgm:spPr>
        <a:blipFill rotWithShape="1">
          <a:blip xmlns:r="http://schemas.openxmlformats.org/officeDocument/2006/relationships" r:embed="rId2"/>
          <a:srcRect/>
          <a:stretch>
            <a:fillRect/>
          </a:stretch>
        </a:blipFill>
      </dgm:spPr>
    </dgm:pt>
    <dgm:pt modelId="{81C6C025-6B4F-4C58-94A5-297F91005511}" type="pres">
      <dgm:prSet presAssocID="{93DE5D49-38F6-41B9-AD16-83CF86342571}" presName="sibTrans" presStyleLbl="sibTrans2D1" presStyleIdx="0" presStyleCnt="0"/>
      <dgm:spPr/>
    </dgm:pt>
    <dgm:pt modelId="{7BA62E20-D655-4F41-9EF9-8608222D7AB5}" type="pres">
      <dgm:prSet presAssocID="{C486CDEE-C062-4CCA-94E8-DA7A8C5B44F9}" presName="compNode" presStyleCnt="0"/>
      <dgm:spPr/>
    </dgm:pt>
    <dgm:pt modelId="{5DC0CF35-797B-4A80-ADED-E508DE255BFC}" type="pres">
      <dgm:prSet presAssocID="{C486CDEE-C062-4CCA-94E8-DA7A8C5B44F9}" presName="node" presStyleLbl="node1" presStyleIdx="2" presStyleCnt="3">
        <dgm:presLayoutVars>
          <dgm:bulletEnabled val="1"/>
        </dgm:presLayoutVars>
      </dgm:prSet>
      <dgm:spPr/>
    </dgm:pt>
    <dgm:pt modelId="{4C633FEF-3A61-4127-A2C6-DF35D286C4E4}" type="pres">
      <dgm:prSet presAssocID="{C486CDEE-C062-4CCA-94E8-DA7A8C5B44F9}" presName="invisiNode" presStyleLbl="node1" presStyleIdx="2" presStyleCnt="3"/>
      <dgm:spPr/>
    </dgm:pt>
    <dgm:pt modelId="{A4BF516A-B622-4B4F-B0E3-BA2E77AB5994}" type="pres">
      <dgm:prSet presAssocID="{C486CDEE-C062-4CCA-94E8-DA7A8C5B44F9}" presName="imagNode" presStyleLbl="fgImgPlace1" presStyleIdx="2" presStyleCnt="3" custLinFactNeighborX="0" custLinFactNeighborY="459"/>
      <dgm:spPr>
        <a:blipFill>
          <a:blip xmlns:r="http://schemas.openxmlformats.org/officeDocument/2006/relationships" r:embed="rId3">
            <a:extLst>
              <a:ext uri="{28A0092B-C50C-407E-A947-70E740481C1C}">
                <a14:useLocalDpi xmlns:a14="http://schemas.microsoft.com/office/drawing/2010/main" val="0"/>
              </a:ext>
            </a:extLst>
          </a:blip>
          <a:srcRect/>
          <a:stretch>
            <a:fillRect t="-19000" b="-19000"/>
          </a:stretch>
        </a:blipFill>
      </dgm:spPr>
    </dgm:pt>
  </dgm:ptLst>
  <dgm:cxnLst>
    <dgm:cxn modelId="{E0A9A511-A515-4238-8B09-E18E70724122}" type="presOf" srcId="{C486CDEE-C062-4CCA-94E8-DA7A8C5B44F9}" destId="{5DC0CF35-797B-4A80-ADED-E508DE255BFC}" srcOrd="0" destOrd="0" presId="urn:microsoft.com/office/officeart/2005/8/layout/pList2"/>
    <dgm:cxn modelId="{DA217B6A-DA97-4AC2-B38F-241324E13C6F}" srcId="{45847A34-EFEB-4381-9CC9-B4D54CEF506D}" destId="{14DF1E5E-477F-4F4C-8994-15F46D8E78B7}" srcOrd="1" destOrd="0" parTransId="{82BEE959-C549-4C84-90EE-06139F7094D6}" sibTransId="{93DE5D49-38F6-41B9-AD16-83CF86342571}"/>
    <dgm:cxn modelId="{34E7464E-E923-415C-8C5D-6BE68AA412C8}" srcId="{45847A34-EFEB-4381-9CC9-B4D54CEF506D}" destId="{6FACAC93-D29D-4773-B197-17769EB01611}" srcOrd="0" destOrd="0" parTransId="{7E476122-E439-4F07-AC44-3CB0B0E6C58A}" sibTransId="{B4BEA8DB-D65E-41DD-8061-E4DA68B0748B}"/>
    <dgm:cxn modelId="{0E18887C-B19F-4AD7-B1BC-96C1C1CB11DC}" type="presOf" srcId="{45847A34-EFEB-4381-9CC9-B4D54CEF506D}" destId="{B5EE76F3-2EAE-45BF-909C-04D9C7FE209C}" srcOrd="0" destOrd="0" presId="urn:microsoft.com/office/officeart/2005/8/layout/pList2"/>
    <dgm:cxn modelId="{30492D99-E94B-4A39-8224-30CF38BDDFF6}" type="presOf" srcId="{93DE5D49-38F6-41B9-AD16-83CF86342571}" destId="{81C6C025-6B4F-4C58-94A5-297F91005511}" srcOrd="0" destOrd="0" presId="urn:microsoft.com/office/officeart/2005/8/layout/pList2"/>
    <dgm:cxn modelId="{31FDC8E8-8DE6-4BAC-8AE7-56E2D8A32821}" type="presOf" srcId="{14DF1E5E-477F-4F4C-8994-15F46D8E78B7}" destId="{58C0CF54-A8CE-4FB9-AAB9-8A24FD0777D6}" srcOrd="0" destOrd="0" presId="urn:microsoft.com/office/officeart/2005/8/layout/pList2"/>
    <dgm:cxn modelId="{3462C3F4-07D3-4CAC-A7A3-A21570B88FFF}" type="presOf" srcId="{B4BEA8DB-D65E-41DD-8061-E4DA68B0748B}" destId="{932E76DC-1406-48EB-9A1D-AF46F9EBD571}" srcOrd="0" destOrd="0" presId="urn:microsoft.com/office/officeart/2005/8/layout/pList2"/>
    <dgm:cxn modelId="{45AD35FA-2556-4D74-A976-2576078B8766}" srcId="{45847A34-EFEB-4381-9CC9-B4D54CEF506D}" destId="{C486CDEE-C062-4CCA-94E8-DA7A8C5B44F9}" srcOrd="2" destOrd="0" parTransId="{A706B539-9BE4-425E-9DC4-99BA479185FF}" sibTransId="{55FE3053-49F1-43B8-BEF0-C01CADDEFE1B}"/>
    <dgm:cxn modelId="{C07138FA-6318-49A9-BD6A-E5D037B8F43C}" type="presOf" srcId="{6FACAC93-D29D-4773-B197-17769EB01611}" destId="{CE19B5C7-22EB-4A79-8E25-03865F9B7E79}" srcOrd="0" destOrd="0" presId="urn:microsoft.com/office/officeart/2005/8/layout/pList2"/>
    <dgm:cxn modelId="{D770138E-A4A4-4616-B71C-B69F3187FEA4}" type="presParOf" srcId="{B5EE76F3-2EAE-45BF-909C-04D9C7FE209C}" destId="{9C43EA4B-C1EE-42BA-9868-91E5BE8387B2}" srcOrd="0" destOrd="0" presId="urn:microsoft.com/office/officeart/2005/8/layout/pList2"/>
    <dgm:cxn modelId="{F783666A-36BC-4CC2-8601-6CB33E96B682}" type="presParOf" srcId="{B5EE76F3-2EAE-45BF-909C-04D9C7FE209C}" destId="{ED71E6C6-CB3C-4CEB-82AF-CD6CFD854286}" srcOrd="1" destOrd="0" presId="urn:microsoft.com/office/officeart/2005/8/layout/pList2"/>
    <dgm:cxn modelId="{CDDF7717-4106-43DF-A309-88ECCAEA716D}" type="presParOf" srcId="{ED71E6C6-CB3C-4CEB-82AF-CD6CFD854286}" destId="{AA114080-EFFE-41AC-B0AC-1EC9B7DCFD26}" srcOrd="0" destOrd="0" presId="urn:microsoft.com/office/officeart/2005/8/layout/pList2"/>
    <dgm:cxn modelId="{515FB174-7CBA-439C-AD97-A0DFA0E2EFEB}" type="presParOf" srcId="{AA114080-EFFE-41AC-B0AC-1EC9B7DCFD26}" destId="{CE19B5C7-22EB-4A79-8E25-03865F9B7E79}" srcOrd="0" destOrd="0" presId="urn:microsoft.com/office/officeart/2005/8/layout/pList2"/>
    <dgm:cxn modelId="{6E4FA3AE-6CD1-458F-8E4C-4D13D20E7FA2}" type="presParOf" srcId="{AA114080-EFFE-41AC-B0AC-1EC9B7DCFD26}" destId="{BCDE64E4-8D75-435F-99F5-51177FA2EA31}" srcOrd="1" destOrd="0" presId="urn:microsoft.com/office/officeart/2005/8/layout/pList2"/>
    <dgm:cxn modelId="{A55CAD4F-9824-4C2F-908B-53A430D42E1E}" type="presParOf" srcId="{AA114080-EFFE-41AC-B0AC-1EC9B7DCFD26}" destId="{C20DC599-BA22-4A94-BB7F-F2F855AC2321}" srcOrd="2" destOrd="0" presId="urn:microsoft.com/office/officeart/2005/8/layout/pList2"/>
    <dgm:cxn modelId="{4C25B71E-ED47-44F4-A433-E1F3744F862F}" type="presParOf" srcId="{ED71E6C6-CB3C-4CEB-82AF-CD6CFD854286}" destId="{932E76DC-1406-48EB-9A1D-AF46F9EBD571}" srcOrd="1" destOrd="0" presId="urn:microsoft.com/office/officeart/2005/8/layout/pList2"/>
    <dgm:cxn modelId="{BA84FCF1-7FC4-4D24-B358-613118A2F3E9}" type="presParOf" srcId="{ED71E6C6-CB3C-4CEB-82AF-CD6CFD854286}" destId="{C9A7CD1D-4FFA-4E12-98FA-8EDAB71E826D}" srcOrd="2" destOrd="0" presId="urn:microsoft.com/office/officeart/2005/8/layout/pList2"/>
    <dgm:cxn modelId="{30D78065-2C8B-4B8C-82C2-C1F618FA9A15}" type="presParOf" srcId="{C9A7CD1D-4FFA-4E12-98FA-8EDAB71E826D}" destId="{58C0CF54-A8CE-4FB9-AAB9-8A24FD0777D6}" srcOrd="0" destOrd="0" presId="urn:microsoft.com/office/officeart/2005/8/layout/pList2"/>
    <dgm:cxn modelId="{F4EB4FAD-01FF-41A0-9A20-7A493043D9A1}" type="presParOf" srcId="{C9A7CD1D-4FFA-4E12-98FA-8EDAB71E826D}" destId="{ED21AE05-4EC3-4485-AD54-18EE598E4068}" srcOrd="1" destOrd="0" presId="urn:microsoft.com/office/officeart/2005/8/layout/pList2"/>
    <dgm:cxn modelId="{1B89D9B0-B81F-4A3E-9957-EFDAAE623E51}" type="presParOf" srcId="{C9A7CD1D-4FFA-4E12-98FA-8EDAB71E826D}" destId="{1576FBAE-E528-459B-8CB2-A84D0DE4747C}" srcOrd="2" destOrd="0" presId="urn:microsoft.com/office/officeart/2005/8/layout/pList2"/>
    <dgm:cxn modelId="{6B0FC11D-6AFD-4A5E-90F5-395557FA133A}" type="presParOf" srcId="{ED71E6C6-CB3C-4CEB-82AF-CD6CFD854286}" destId="{81C6C025-6B4F-4C58-94A5-297F91005511}" srcOrd="3" destOrd="0" presId="urn:microsoft.com/office/officeart/2005/8/layout/pList2"/>
    <dgm:cxn modelId="{2DC40BC6-6DA3-46DE-8D31-33D237B51503}" type="presParOf" srcId="{ED71E6C6-CB3C-4CEB-82AF-CD6CFD854286}" destId="{7BA62E20-D655-4F41-9EF9-8608222D7AB5}" srcOrd="4" destOrd="0" presId="urn:microsoft.com/office/officeart/2005/8/layout/pList2"/>
    <dgm:cxn modelId="{A547AED3-1725-4770-BCC1-9ECBFE88E9B8}" type="presParOf" srcId="{7BA62E20-D655-4F41-9EF9-8608222D7AB5}" destId="{5DC0CF35-797B-4A80-ADED-E508DE255BFC}" srcOrd="0" destOrd="0" presId="urn:microsoft.com/office/officeart/2005/8/layout/pList2"/>
    <dgm:cxn modelId="{6E0BFA82-4391-4821-942E-68D5F8E5B995}" type="presParOf" srcId="{7BA62E20-D655-4F41-9EF9-8608222D7AB5}" destId="{4C633FEF-3A61-4127-A2C6-DF35D286C4E4}" srcOrd="1" destOrd="0" presId="urn:microsoft.com/office/officeart/2005/8/layout/pList2"/>
    <dgm:cxn modelId="{3462E685-6187-4CA9-A65F-2F3D3BF60602}" type="presParOf" srcId="{7BA62E20-D655-4F41-9EF9-8608222D7AB5}" destId="{A4BF516A-B622-4B4F-B0E3-BA2E77AB5994}" srcOrd="2" destOrd="0" presId="urn:microsoft.com/office/officeart/2005/8/layout/p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B035EFF-25DC-45A9-B6D6-1B3C333F9ECD}" type="doc">
      <dgm:prSet loTypeId="urn:microsoft.com/office/officeart/2005/8/layout/hList2" loCatId="picture" qsTypeId="urn:microsoft.com/office/officeart/2005/8/quickstyle/simple2" qsCatId="simple" csTypeId="urn:microsoft.com/office/officeart/2005/8/colors/accent2_1" csCatId="accent2" phldr="1"/>
      <dgm:spPr/>
      <dgm:t>
        <a:bodyPr/>
        <a:lstStyle/>
        <a:p>
          <a:endParaRPr lang="lv-LV"/>
        </a:p>
      </dgm:t>
    </dgm:pt>
    <dgm:pt modelId="{A0B19F9A-DDDD-4F3D-B46B-BDC6BB941AB5}">
      <dgm:prSet phldrT="[Teksts]"/>
      <dgm:spPr/>
      <dgm:t>
        <a:bodyPr/>
        <a:lstStyle/>
        <a:p>
          <a:r>
            <a:rPr lang="lv-LV" dirty="0"/>
            <a:t> </a:t>
          </a:r>
        </a:p>
      </dgm:t>
    </dgm:pt>
    <dgm:pt modelId="{A82E502A-C952-4A16-B7E9-162FE564382D}" type="parTrans" cxnId="{84B864C0-2874-4106-A3F1-6F0CFBFA33E0}">
      <dgm:prSet/>
      <dgm:spPr/>
      <dgm:t>
        <a:bodyPr/>
        <a:lstStyle/>
        <a:p>
          <a:endParaRPr lang="lv-LV"/>
        </a:p>
      </dgm:t>
    </dgm:pt>
    <dgm:pt modelId="{549DEB44-A4AF-4192-B1A8-E08CEC923E2E}" type="sibTrans" cxnId="{84B864C0-2874-4106-A3F1-6F0CFBFA33E0}">
      <dgm:prSet/>
      <dgm:spPr/>
      <dgm:t>
        <a:bodyPr/>
        <a:lstStyle/>
        <a:p>
          <a:endParaRPr lang="lv-LV"/>
        </a:p>
      </dgm:t>
    </dgm:pt>
    <dgm:pt modelId="{0D89D9D7-2856-4FDE-8714-5931A50F8B31}">
      <dgm:prSet phldrT="[Teksts]" custT="1"/>
      <dgm:spPr/>
      <dgm:t>
        <a:bodyPr/>
        <a:lstStyle/>
        <a:p>
          <a:pPr algn="ctr">
            <a:buNone/>
          </a:pPr>
          <a:r>
            <a:rPr lang="lv-LV" sz="1500" b="1" dirty="0"/>
            <a:t>3.1.1. </a:t>
          </a:r>
        </a:p>
      </dgm:t>
    </dgm:pt>
    <dgm:pt modelId="{36202C7C-D5C7-4E54-B2AF-10803DFAB6FF}" type="parTrans" cxnId="{175B1EC8-B0CF-4DEA-9081-EB8567F3CB50}">
      <dgm:prSet/>
      <dgm:spPr/>
      <dgm:t>
        <a:bodyPr/>
        <a:lstStyle/>
        <a:p>
          <a:endParaRPr lang="lv-LV"/>
        </a:p>
      </dgm:t>
    </dgm:pt>
    <dgm:pt modelId="{AE3B1524-5F85-45F0-9A6E-69C52ABE5098}" type="sibTrans" cxnId="{175B1EC8-B0CF-4DEA-9081-EB8567F3CB50}">
      <dgm:prSet/>
      <dgm:spPr/>
      <dgm:t>
        <a:bodyPr/>
        <a:lstStyle/>
        <a:p>
          <a:endParaRPr lang="lv-LV"/>
        </a:p>
      </dgm:t>
    </dgm:pt>
    <dgm:pt modelId="{F896DAE0-9ACB-4E3F-BA19-63EF4E6C44E0}">
      <dgm:prSet phldrT="[Teksts]"/>
      <dgm:spPr/>
      <dgm:t>
        <a:bodyPr/>
        <a:lstStyle/>
        <a:p>
          <a:r>
            <a:rPr lang="lv-LV" dirty="0"/>
            <a:t> </a:t>
          </a:r>
        </a:p>
      </dgm:t>
    </dgm:pt>
    <dgm:pt modelId="{00F059AB-9587-4A8A-B6D9-31C5E29393F7}" type="parTrans" cxnId="{F05D5A1E-BE7E-47A3-9FB9-1ED5982B584B}">
      <dgm:prSet/>
      <dgm:spPr/>
      <dgm:t>
        <a:bodyPr/>
        <a:lstStyle/>
        <a:p>
          <a:endParaRPr lang="lv-LV"/>
        </a:p>
      </dgm:t>
    </dgm:pt>
    <dgm:pt modelId="{46397F09-BA3A-478F-BB92-E31C40FEED2D}" type="sibTrans" cxnId="{F05D5A1E-BE7E-47A3-9FB9-1ED5982B584B}">
      <dgm:prSet/>
      <dgm:spPr/>
      <dgm:t>
        <a:bodyPr/>
        <a:lstStyle/>
        <a:p>
          <a:endParaRPr lang="lv-LV"/>
        </a:p>
      </dgm:t>
    </dgm:pt>
    <dgm:pt modelId="{FA49F8E2-AC56-4E14-8B68-42BBE0CB8C62}">
      <dgm:prSet phldrT="[Teksts]" custT="1"/>
      <dgm:spPr/>
      <dgm:t>
        <a:bodyPr/>
        <a:lstStyle/>
        <a:p>
          <a:pPr algn="ctr">
            <a:buNone/>
          </a:pPr>
          <a:r>
            <a:rPr lang="lv-LV" sz="1500" b="1" dirty="0"/>
            <a:t>3.1.2. </a:t>
          </a:r>
        </a:p>
      </dgm:t>
    </dgm:pt>
    <dgm:pt modelId="{99CAD2CD-8D69-453B-9F3C-01BBC17731DD}" type="parTrans" cxnId="{C4EA3BC3-6188-4275-A7CE-6E68146BB85E}">
      <dgm:prSet/>
      <dgm:spPr/>
      <dgm:t>
        <a:bodyPr/>
        <a:lstStyle/>
        <a:p>
          <a:endParaRPr lang="lv-LV"/>
        </a:p>
      </dgm:t>
    </dgm:pt>
    <dgm:pt modelId="{6CEB2306-4126-46AD-8841-4B7800EF4F2D}" type="sibTrans" cxnId="{C4EA3BC3-6188-4275-A7CE-6E68146BB85E}">
      <dgm:prSet/>
      <dgm:spPr/>
      <dgm:t>
        <a:bodyPr/>
        <a:lstStyle/>
        <a:p>
          <a:endParaRPr lang="lv-LV"/>
        </a:p>
      </dgm:t>
    </dgm:pt>
    <dgm:pt modelId="{C67F0A28-F5B5-47DB-B2B2-6F0E3C9C46B3}">
      <dgm:prSet phldrT="[Teksts]"/>
      <dgm:spPr/>
      <dgm:t>
        <a:bodyPr/>
        <a:lstStyle/>
        <a:p>
          <a:r>
            <a:rPr lang="lv-LV" dirty="0"/>
            <a:t> </a:t>
          </a:r>
        </a:p>
      </dgm:t>
    </dgm:pt>
    <dgm:pt modelId="{12641C34-6F9E-4F58-ABDB-5C0E47489335}" type="parTrans" cxnId="{1CFD553E-DC6A-451C-B8AD-8912A65F246F}">
      <dgm:prSet/>
      <dgm:spPr/>
      <dgm:t>
        <a:bodyPr/>
        <a:lstStyle/>
        <a:p>
          <a:endParaRPr lang="lv-LV"/>
        </a:p>
      </dgm:t>
    </dgm:pt>
    <dgm:pt modelId="{DF3BB91F-DF39-451A-B680-B2932A513FE2}" type="sibTrans" cxnId="{1CFD553E-DC6A-451C-B8AD-8912A65F246F}">
      <dgm:prSet/>
      <dgm:spPr/>
      <dgm:t>
        <a:bodyPr/>
        <a:lstStyle/>
        <a:p>
          <a:endParaRPr lang="lv-LV"/>
        </a:p>
      </dgm:t>
    </dgm:pt>
    <dgm:pt modelId="{FCDF2747-E848-47E6-962B-EC8663B85898}">
      <dgm:prSet phldrT="[Teksts]" custT="1"/>
      <dgm:spPr/>
      <dgm:t>
        <a:bodyPr/>
        <a:lstStyle/>
        <a:p>
          <a:pPr algn="ctr">
            <a:buNone/>
          </a:pPr>
          <a:r>
            <a:rPr lang="lv-LV" sz="1500" b="1" dirty="0"/>
            <a:t>3.1.3. </a:t>
          </a:r>
        </a:p>
      </dgm:t>
    </dgm:pt>
    <dgm:pt modelId="{4F1556EA-DC42-42D5-8858-7E2148BA03CA}" type="parTrans" cxnId="{4003BE94-5830-4286-A148-9928E5E6D857}">
      <dgm:prSet/>
      <dgm:spPr/>
      <dgm:t>
        <a:bodyPr/>
        <a:lstStyle/>
        <a:p>
          <a:endParaRPr lang="lv-LV"/>
        </a:p>
      </dgm:t>
    </dgm:pt>
    <dgm:pt modelId="{41F0E122-DC10-45EE-BBB9-B5F3B1BD3026}" type="sibTrans" cxnId="{4003BE94-5830-4286-A148-9928E5E6D857}">
      <dgm:prSet/>
      <dgm:spPr/>
      <dgm:t>
        <a:bodyPr/>
        <a:lstStyle/>
        <a:p>
          <a:endParaRPr lang="lv-LV"/>
        </a:p>
      </dgm:t>
    </dgm:pt>
    <dgm:pt modelId="{215B8895-F0E4-41D2-9DDF-9AEFC2154488}">
      <dgm:prSet custT="1"/>
      <dgm:spPr/>
      <dgm:t>
        <a:bodyPr/>
        <a:lstStyle/>
        <a:p>
          <a:pPr algn="ctr">
            <a:buNone/>
          </a:pPr>
          <a:endParaRPr lang="lv-LV" sz="1500" b="1" dirty="0"/>
        </a:p>
      </dgm:t>
    </dgm:pt>
    <dgm:pt modelId="{F18FA2B9-24A3-4FE6-84C2-B0FEA00A01E8}" type="parTrans" cxnId="{71EA64B3-3C1D-4BA6-A0C9-49BA0A3FA8F7}">
      <dgm:prSet/>
      <dgm:spPr/>
      <dgm:t>
        <a:bodyPr/>
        <a:lstStyle/>
        <a:p>
          <a:endParaRPr lang="lv-LV"/>
        </a:p>
      </dgm:t>
    </dgm:pt>
    <dgm:pt modelId="{DBC13460-9D0B-46DB-9606-96188B462F33}" type="sibTrans" cxnId="{71EA64B3-3C1D-4BA6-A0C9-49BA0A3FA8F7}">
      <dgm:prSet/>
      <dgm:spPr/>
      <dgm:t>
        <a:bodyPr/>
        <a:lstStyle/>
        <a:p>
          <a:endParaRPr lang="lv-LV"/>
        </a:p>
      </dgm:t>
    </dgm:pt>
    <dgm:pt modelId="{5C3AD8F8-5932-4A78-8C10-6FADE816ADAD}">
      <dgm:prSet custT="1"/>
      <dgm:spPr/>
      <dgm:t>
        <a:bodyPr/>
        <a:lstStyle/>
        <a:p>
          <a:pPr algn="ctr">
            <a:buNone/>
          </a:pPr>
          <a:endParaRPr lang="lv-LV" sz="1500" b="0" dirty="0"/>
        </a:p>
      </dgm:t>
    </dgm:pt>
    <dgm:pt modelId="{89C71965-4324-40F9-9099-FE4A461D9933}" type="parTrans" cxnId="{3BEB46BD-B283-45DA-9993-EAD86D9D38C9}">
      <dgm:prSet/>
      <dgm:spPr/>
      <dgm:t>
        <a:bodyPr/>
        <a:lstStyle/>
        <a:p>
          <a:endParaRPr lang="lv-LV"/>
        </a:p>
      </dgm:t>
    </dgm:pt>
    <dgm:pt modelId="{319A56D3-D7AE-449C-8F45-B1675B53BB50}" type="sibTrans" cxnId="{3BEB46BD-B283-45DA-9993-EAD86D9D38C9}">
      <dgm:prSet/>
      <dgm:spPr/>
      <dgm:t>
        <a:bodyPr/>
        <a:lstStyle/>
        <a:p>
          <a:endParaRPr lang="lv-LV"/>
        </a:p>
      </dgm:t>
    </dgm:pt>
    <dgm:pt modelId="{21FA83E0-1E6E-4F67-B6AF-D22E6C7220A2}">
      <dgm:prSet custT="1"/>
      <dgm:spPr/>
      <dgm:t>
        <a:bodyPr/>
        <a:lstStyle/>
        <a:p>
          <a:pPr algn="ctr">
            <a:buNone/>
          </a:pPr>
          <a:endParaRPr lang="lv-LV" sz="1500" b="1" dirty="0"/>
        </a:p>
      </dgm:t>
    </dgm:pt>
    <dgm:pt modelId="{9B13DC13-E192-4444-867F-19670FA37F32}" type="parTrans" cxnId="{76C93E76-5D35-4EAF-A260-65A4AC50C524}">
      <dgm:prSet/>
      <dgm:spPr/>
      <dgm:t>
        <a:bodyPr/>
        <a:lstStyle/>
        <a:p>
          <a:endParaRPr lang="lv-LV"/>
        </a:p>
      </dgm:t>
    </dgm:pt>
    <dgm:pt modelId="{4060BD6C-E323-41B4-9D45-43340D7D95D5}" type="sibTrans" cxnId="{76C93E76-5D35-4EAF-A260-65A4AC50C524}">
      <dgm:prSet/>
      <dgm:spPr/>
      <dgm:t>
        <a:bodyPr/>
        <a:lstStyle/>
        <a:p>
          <a:endParaRPr lang="lv-LV"/>
        </a:p>
      </dgm:t>
    </dgm:pt>
    <dgm:pt modelId="{61BD6B6D-EEE2-4993-8984-FDDB17A71902}">
      <dgm:prSet custT="1"/>
      <dgm:spPr/>
      <dgm:t>
        <a:bodyPr/>
        <a:lstStyle/>
        <a:p>
          <a:pPr algn="ctr">
            <a:buNone/>
          </a:pPr>
          <a:endParaRPr lang="lv-LV" sz="1500" b="1" dirty="0"/>
        </a:p>
      </dgm:t>
    </dgm:pt>
    <dgm:pt modelId="{08ACD0EF-8BCC-4D9E-8937-6A18ACD298E3}" type="parTrans" cxnId="{A4704DAC-5C59-4968-8155-849A3479055F}">
      <dgm:prSet/>
      <dgm:spPr/>
      <dgm:t>
        <a:bodyPr/>
        <a:lstStyle/>
        <a:p>
          <a:endParaRPr lang="lv-LV"/>
        </a:p>
      </dgm:t>
    </dgm:pt>
    <dgm:pt modelId="{CFD4971E-70AE-4C62-B60B-7BB38DFD9DED}" type="sibTrans" cxnId="{A4704DAC-5C59-4968-8155-849A3479055F}">
      <dgm:prSet/>
      <dgm:spPr/>
      <dgm:t>
        <a:bodyPr/>
        <a:lstStyle/>
        <a:p>
          <a:endParaRPr lang="lv-LV"/>
        </a:p>
      </dgm:t>
    </dgm:pt>
    <dgm:pt modelId="{8C53A788-06EE-4A01-99C3-DC3BBAEC44AB}">
      <dgm:prSet phldrT="[Teksts]" custT="1"/>
      <dgm:spPr/>
      <dgm:t>
        <a:bodyPr/>
        <a:lstStyle/>
        <a:p>
          <a:pPr algn="ctr">
            <a:buNone/>
          </a:pPr>
          <a:r>
            <a:rPr lang="lv-LV" sz="1500" b="0" dirty="0"/>
            <a:t>Pieteikuma iesniedzējs darbojas saliedētas sabiedrības attīstības, izglītības vai sociālās iekļaušanās jomā.</a:t>
          </a:r>
          <a:endParaRPr lang="lv-LV" sz="1500" b="1" dirty="0"/>
        </a:p>
      </dgm:t>
    </dgm:pt>
    <dgm:pt modelId="{A272842E-8CE3-49EC-8DC8-9B187EAB513F}" type="parTrans" cxnId="{49E37C1E-95FE-470E-BE0E-B6DA1E71C7A7}">
      <dgm:prSet/>
      <dgm:spPr/>
      <dgm:t>
        <a:bodyPr/>
        <a:lstStyle/>
        <a:p>
          <a:endParaRPr lang="lv-LV"/>
        </a:p>
      </dgm:t>
    </dgm:pt>
    <dgm:pt modelId="{DFE7FE17-4323-4E9D-809F-05F536698D3E}" type="sibTrans" cxnId="{49E37C1E-95FE-470E-BE0E-B6DA1E71C7A7}">
      <dgm:prSet/>
      <dgm:spPr/>
      <dgm:t>
        <a:bodyPr/>
        <a:lstStyle/>
        <a:p>
          <a:endParaRPr lang="lv-LV"/>
        </a:p>
      </dgm:t>
    </dgm:pt>
    <dgm:pt modelId="{9187DCF2-1DFA-4D69-9A93-FB4EA0C35B0E}">
      <dgm:prSet phldrT="[Teksts]" custT="1"/>
      <dgm:spPr/>
      <dgm:t>
        <a:bodyPr/>
        <a:lstStyle/>
        <a:p>
          <a:pPr algn="ctr">
            <a:buNone/>
          </a:pPr>
          <a:r>
            <a:rPr lang="lv-LV" sz="1500" b="0" dirty="0"/>
            <a:t>Pieteikumu var iesniegt:</a:t>
          </a:r>
          <a:endParaRPr lang="lv-LV" sz="1500" b="1" dirty="0"/>
        </a:p>
      </dgm:t>
    </dgm:pt>
    <dgm:pt modelId="{C8BFA8BF-6564-4701-B07B-D15D4DE85C7B}" type="parTrans" cxnId="{BF7995D7-4C9B-45C2-BBB7-459773402053}">
      <dgm:prSet/>
      <dgm:spPr/>
      <dgm:t>
        <a:bodyPr/>
        <a:lstStyle/>
        <a:p>
          <a:endParaRPr lang="lv-LV"/>
        </a:p>
      </dgm:t>
    </dgm:pt>
    <dgm:pt modelId="{F0E423A3-07C5-464E-8ED8-86309C164B8F}" type="sibTrans" cxnId="{BF7995D7-4C9B-45C2-BBB7-459773402053}">
      <dgm:prSet/>
      <dgm:spPr/>
      <dgm:t>
        <a:bodyPr/>
        <a:lstStyle/>
        <a:p>
          <a:endParaRPr lang="lv-LV"/>
        </a:p>
      </dgm:t>
    </dgm:pt>
    <dgm:pt modelId="{C7769C4D-4FEC-41D6-8012-C4F0546B1FD8}">
      <dgm:prSet custT="1"/>
      <dgm:spPr/>
      <dgm:t>
        <a:bodyPr/>
        <a:lstStyle/>
        <a:p>
          <a:pPr algn="ctr">
            <a:buNone/>
          </a:pPr>
          <a:endParaRPr lang="lv-LV" sz="1500" b="1" dirty="0"/>
        </a:p>
      </dgm:t>
    </dgm:pt>
    <dgm:pt modelId="{07D6F170-0BD3-44B0-A2D9-5D436DEBA15B}" type="parTrans" cxnId="{05C5F49B-D242-4910-AAF5-D78A3F6B9A32}">
      <dgm:prSet/>
      <dgm:spPr/>
      <dgm:t>
        <a:bodyPr/>
        <a:lstStyle/>
        <a:p>
          <a:endParaRPr lang="lv-LV"/>
        </a:p>
      </dgm:t>
    </dgm:pt>
    <dgm:pt modelId="{6D61495D-95B6-491A-8199-D9D18FB1FD00}" type="sibTrans" cxnId="{05C5F49B-D242-4910-AAF5-D78A3F6B9A32}">
      <dgm:prSet/>
      <dgm:spPr/>
      <dgm:t>
        <a:bodyPr/>
        <a:lstStyle/>
        <a:p>
          <a:endParaRPr lang="lv-LV"/>
        </a:p>
      </dgm:t>
    </dgm:pt>
    <dgm:pt modelId="{61C6D25C-A6A4-465E-BD2C-8380B930DC25}">
      <dgm:prSet phldrT="[Teksts]" custT="1"/>
      <dgm:spPr/>
      <dgm:t>
        <a:bodyPr/>
        <a:lstStyle/>
        <a:p>
          <a:pPr algn="ctr">
            <a:buNone/>
          </a:pPr>
          <a:r>
            <a:rPr lang="lv-LV" sz="1500" b="0" dirty="0"/>
            <a:t>Pieteikuma iesniedzējs ir:</a:t>
          </a:r>
          <a:endParaRPr lang="lv-LV" sz="1500" b="1" dirty="0"/>
        </a:p>
      </dgm:t>
    </dgm:pt>
    <dgm:pt modelId="{6748AFE2-7CE3-4DDE-9288-240D2DD8B5C9}" type="parTrans" cxnId="{EE713543-128F-4A02-9C3F-B0E9FE8FB610}">
      <dgm:prSet/>
      <dgm:spPr/>
      <dgm:t>
        <a:bodyPr/>
        <a:lstStyle/>
        <a:p>
          <a:endParaRPr lang="lv-LV"/>
        </a:p>
      </dgm:t>
    </dgm:pt>
    <dgm:pt modelId="{9CE1CBC4-3F51-4CD0-BD7C-F7534085DF3F}" type="sibTrans" cxnId="{EE713543-128F-4A02-9C3F-B0E9FE8FB610}">
      <dgm:prSet/>
      <dgm:spPr/>
      <dgm:t>
        <a:bodyPr/>
        <a:lstStyle/>
        <a:p>
          <a:endParaRPr lang="lv-LV"/>
        </a:p>
      </dgm:t>
    </dgm:pt>
    <dgm:pt modelId="{019C2A2A-DDDD-4165-A9A6-801EDFBDFCFE}">
      <dgm:prSet custT="1"/>
      <dgm:spPr/>
      <dgm:t>
        <a:bodyPr/>
        <a:lstStyle/>
        <a:p>
          <a:pPr algn="l">
            <a:buNone/>
          </a:pPr>
          <a:r>
            <a:rPr lang="lv-LV" sz="1500" b="0" dirty="0"/>
            <a:t>2)	atvasinātas publiskas personas;</a:t>
          </a:r>
        </a:p>
      </dgm:t>
    </dgm:pt>
    <dgm:pt modelId="{4D7C564F-155F-4C15-BD22-EE2D9218B287}" type="parTrans" cxnId="{DA558C6F-7DB5-4276-9602-8F234D500F7B}">
      <dgm:prSet/>
      <dgm:spPr/>
      <dgm:t>
        <a:bodyPr/>
        <a:lstStyle/>
        <a:p>
          <a:endParaRPr lang="lv-LV"/>
        </a:p>
      </dgm:t>
    </dgm:pt>
    <dgm:pt modelId="{6C002269-2CB0-474A-B3B7-F46C89D17AAF}" type="sibTrans" cxnId="{DA558C6F-7DB5-4276-9602-8F234D500F7B}">
      <dgm:prSet/>
      <dgm:spPr/>
      <dgm:t>
        <a:bodyPr/>
        <a:lstStyle/>
        <a:p>
          <a:endParaRPr lang="lv-LV"/>
        </a:p>
      </dgm:t>
    </dgm:pt>
    <dgm:pt modelId="{44C83C2D-C408-4D6C-8269-A918A28BD82F}">
      <dgm:prSet custT="1"/>
      <dgm:spPr/>
      <dgm:t>
        <a:bodyPr/>
        <a:lstStyle/>
        <a:p>
          <a:pPr algn="l">
            <a:buNone/>
          </a:pPr>
          <a:r>
            <a:rPr lang="lv-LV" sz="1500" b="0" dirty="0"/>
            <a:t>3)	citas valsts iestādes;</a:t>
          </a:r>
        </a:p>
      </dgm:t>
    </dgm:pt>
    <dgm:pt modelId="{3E5ABE42-8F7B-4B7F-90C4-7CAD75BF07CF}" type="parTrans" cxnId="{E0616BEB-6F00-4693-9E26-AB0F31E40DE6}">
      <dgm:prSet/>
      <dgm:spPr/>
      <dgm:t>
        <a:bodyPr/>
        <a:lstStyle/>
        <a:p>
          <a:endParaRPr lang="lv-LV"/>
        </a:p>
      </dgm:t>
    </dgm:pt>
    <dgm:pt modelId="{E114260C-8EA8-4A5B-B95B-F19E05F79BFD}" type="sibTrans" cxnId="{E0616BEB-6F00-4693-9E26-AB0F31E40DE6}">
      <dgm:prSet/>
      <dgm:spPr/>
      <dgm:t>
        <a:bodyPr/>
        <a:lstStyle/>
        <a:p>
          <a:endParaRPr lang="lv-LV"/>
        </a:p>
      </dgm:t>
    </dgm:pt>
    <dgm:pt modelId="{B589CFAE-1AE0-4220-912B-56462DC960FE}">
      <dgm:prSet custT="1"/>
      <dgm:spPr/>
      <dgm:t>
        <a:bodyPr/>
        <a:lstStyle/>
        <a:p>
          <a:pPr algn="l">
            <a:buNone/>
          </a:pPr>
          <a:r>
            <a:rPr lang="lv-LV" sz="1500" b="0" dirty="0"/>
            <a:t>4)	privāto tiesību juridiskas personas;</a:t>
          </a:r>
        </a:p>
      </dgm:t>
    </dgm:pt>
    <dgm:pt modelId="{86E464AC-29DD-483F-9233-5BA789D99851}" type="parTrans" cxnId="{E3A6ADF4-D475-4938-8B76-0831DE7C2745}">
      <dgm:prSet/>
      <dgm:spPr/>
      <dgm:t>
        <a:bodyPr/>
        <a:lstStyle/>
        <a:p>
          <a:endParaRPr lang="lv-LV"/>
        </a:p>
      </dgm:t>
    </dgm:pt>
    <dgm:pt modelId="{D8A94967-D07C-4D29-92F1-685B2E26E4A2}" type="sibTrans" cxnId="{E3A6ADF4-D475-4938-8B76-0831DE7C2745}">
      <dgm:prSet/>
      <dgm:spPr/>
      <dgm:t>
        <a:bodyPr/>
        <a:lstStyle/>
        <a:p>
          <a:endParaRPr lang="lv-LV"/>
        </a:p>
      </dgm:t>
    </dgm:pt>
    <dgm:pt modelId="{4588D569-1D20-4FDB-863F-250C15E4D9C4}">
      <dgm:prSet custT="1"/>
      <dgm:spPr/>
      <dgm:t>
        <a:bodyPr/>
        <a:lstStyle/>
        <a:p>
          <a:pPr algn="l">
            <a:buNone/>
          </a:pPr>
          <a:r>
            <a:rPr lang="lv-LV" sz="1500" b="0" dirty="0"/>
            <a:t>5)	starptautiskas organizācijas pārstāvniecības Latvijas Republikā.</a:t>
          </a:r>
        </a:p>
      </dgm:t>
    </dgm:pt>
    <dgm:pt modelId="{B9984414-8991-446B-871E-09E4A5B46F49}" type="parTrans" cxnId="{5DFD9F8C-DA12-41C9-A278-F19C54D8454D}">
      <dgm:prSet/>
      <dgm:spPr/>
      <dgm:t>
        <a:bodyPr/>
        <a:lstStyle/>
        <a:p>
          <a:endParaRPr lang="lv-LV"/>
        </a:p>
      </dgm:t>
    </dgm:pt>
    <dgm:pt modelId="{9ABBBB90-93E7-4B6A-A539-98127519CF52}" type="sibTrans" cxnId="{5DFD9F8C-DA12-41C9-A278-F19C54D8454D}">
      <dgm:prSet/>
      <dgm:spPr/>
      <dgm:t>
        <a:bodyPr/>
        <a:lstStyle/>
        <a:p>
          <a:endParaRPr lang="lv-LV"/>
        </a:p>
      </dgm:t>
    </dgm:pt>
    <dgm:pt modelId="{E44D8223-C83F-44D1-B7E9-A4E0C8989196}">
      <dgm:prSet custT="1"/>
      <dgm:spPr/>
      <dgm:t>
        <a:bodyPr/>
        <a:lstStyle/>
        <a:p>
          <a:pPr algn="ctr">
            <a:buNone/>
          </a:pPr>
          <a:endParaRPr lang="lv-LV" sz="1500" b="0" dirty="0"/>
        </a:p>
      </dgm:t>
    </dgm:pt>
    <dgm:pt modelId="{2FA9C331-3643-44E7-B479-1649F9CF9EC1}" type="parTrans" cxnId="{EBA89C01-6C5E-4E43-B2A8-CC1F1FBB252E}">
      <dgm:prSet/>
      <dgm:spPr/>
      <dgm:t>
        <a:bodyPr/>
        <a:lstStyle/>
        <a:p>
          <a:endParaRPr lang="lv-LV"/>
        </a:p>
      </dgm:t>
    </dgm:pt>
    <dgm:pt modelId="{8DB580A8-20A7-46FC-B82A-471A414FF497}" type="sibTrans" cxnId="{EBA89C01-6C5E-4E43-B2A8-CC1F1FBB252E}">
      <dgm:prSet/>
      <dgm:spPr/>
      <dgm:t>
        <a:bodyPr/>
        <a:lstStyle/>
        <a:p>
          <a:endParaRPr lang="lv-LV"/>
        </a:p>
      </dgm:t>
    </dgm:pt>
    <dgm:pt modelId="{E523DF9A-D6CC-4524-92C1-A2374EB29F3F}">
      <dgm:prSet phldrT="[Teksts]" custT="1"/>
      <dgm:spPr/>
      <dgm:t>
        <a:bodyPr/>
        <a:lstStyle/>
        <a:p>
          <a:pPr algn="l">
            <a:buNone/>
          </a:pPr>
          <a:r>
            <a:rPr lang="lv-LV" sz="1500" b="0" dirty="0"/>
            <a:t>1)	Latvijas Republikas tiešās vai pastarpinātās valsts pārvaldes iestādes;</a:t>
          </a:r>
        </a:p>
      </dgm:t>
    </dgm:pt>
    <dgm:pt modelId="{645123AC-6101-4B09-8F72-70E36E10123F}" type="parTrans" cxnId="{CF2651A5-3ABA-4117-89E8-A47223DC82C8}">
      <dgm:prSet/>
      <dgm:spPr/>
      <dgm:t>
        <a:bodyPr/>
        <a:lstStyle/>
        <a:p>
          <a:endParaRPr lang="lv-LV"/>
        </a:p>
      </dgm:t>
    </dgm:pt>
    <dgm:pt modelId="{7EE7D16A-ACB4-4569-8F9C-522A75E0556E}" type="sibTrans" cxnId="{CF2651A5-3ABA-4117-89E8-A47223DC82C8}">
      <dgm:prSet/>
      <dgm:spPr/>
      <dgm:t>
        <a:bodyPr/>
        <a:lstStyle/>
        <a:p>
          <a:endParaRPr lang="lv-LV"/>
        </a:p>
      </dgm:t>
    </dgm:pt>
    <dgm:pt modelId="{67AABEC0-C540-42A4-817B-E20C1F326AD7}">
      <dgm:prSet phldrT="[Teksts]" custT="1"/>
      <dgm:spPr/>
      <dgm:t>
        <a:bodyPr/>
        <a:lstStyle/>
        <a:p>
          <a:pPr algn="ctr">
            <a:buNone/>
          </a:pPr>
          <a:endParaRPr lang="lv-LV" sz="1500" b="1" dirty="0"/>
        </a:p>
      </dgm:t>
    </dgm:pt>
    <dgm:pt modelId="{B49293D5-189D-4F56-AF43-2F3E3697997A}" type="parTrans" cxnId="{556E9EC6-3738-40BB-8054-21B0A8E45B06}">
      <dgm:prSet/>
      <dgm:spPr/>
      <dgm:t>
        <a:bodyPr/>
        <a:lstStyle/>
        <a:p>
          <a:endParaRPr lang="lv-LV"/>
        </a:p>
      </dgm:t>
    </dgm:pt>
    <dgm:pt modelId="{A0BC7A91-F569-428D-B42C-A0B67AB4A0CF}" type="sibTrans" cxnId="{556E9EC6-3738-40BB-8054-21B0A8E45B06}">
      <dgm:prSet/>
      <dgm:spPr/>
      <dgm:t>
        <a:bodyPr/>
        <a:lstStyle/>
        <a:p>
          <a:endParaRPr lang="lv-LV"/>
        </a:p>
      </dgm:t>
    </dgm:pt>
    <dgm:pt modelId="{67C093E8-F125-40B4-B425-FF252B4B52C5}">
      <dgm:prSet phldrT="[Teksts]" custT="1"/>
      <dgm:spPr/>
      <dgm:t>
        <a:bodyPr/>
        <a:lstStyle/>
        <a:p>
          <a:pPr algn="ctr">
            <a:buNone/>
          </a:pPr>
          <a:endParaRPr lang="lv-LV" sz="1500" b="1" dirty="0"/>
        </a:p>
      </dgm:t>
    </dgm:pt>
    <dgm:pt modelId="{6EF68A53-981C-48AD-8380-B6F6B1E19F8C}" type="parTrans" cxnId="{8FB207B3-29D8-452A-970F-FE4BD91F3DC2}">
      <dgm:prSet/>
      <dgm:spPr/>
      <dgm:t>
        <a:bodyPr/>
        <a:lstStyle/>
        <a:p>
          <a:endParaRPr lang="lv-LV"/>
        </a:p>
      </dgm:t>
    </dgm:pt>
    <dgm:pt modelId="{AE22F768-19DA-4781-8BB2-5E094B01CE2E}" type="sibTrans" cxnId="{8FB207B3-29D8-452A-970F-FE4BD91F3DC2}">
      <dgm:prSet/>
      <dgm:spPr/>
      <dgm:t>
        <a:bodyPr/>
        <a:lstStyle/>
        <a:p>
          <a:endParaRPr lang="lv-LV"/>
        </a:p>
      </dgm:t>
    </dgm:pt>
    <dgm:pt modelId="{E65FBA59-D409-4A92-B90A-7B30B48C29EB}">
      <dgm:prSet custT="1"/>
      <dgm:spPr/>
      <dgm:t>
        <a:bodyPr/>
        <a:lstStyle/>
        <a:p>
          <a:pPr algn="l">
            <a:buNone/>
          </a:pPr>
          <a:r>
            <a:rPr lang="lv-LV" sz="1500" b="0" dirty="0"/>
            <a:t>3.1.3.1. reģistrēta izglītības iestāde vai</a:t>
          </a:r>
        </a:p>
      </dgm:t>
    </dgm:pt>
    <dgm:pt modelId="{63FA2B32-D73C-4BA0-83FE-E1D539E75A53}" type="parTrans" cxnId="{40695409-4023-442D-BB96-51FE1A75DACE}">
      <dgm:prSet/>
      <dgm:spPr/>
      <dgm:t>
        <a:bodyPr/>
        <a:lstStyle/>
        <a:p>
          <a:endParaRPr lang="lv-LV"/>
        </a:p>
      </dgm:t>
    </dgm:pt>
    <dgm:pt modelId="{5F15CF09-1AB1-4A0C-840E-09CC29D6178C}" type="sibTrans" cxnId="{40695409-4023-442D-BB96-51FE1A75DACE}">
      <dgm:prSet/>
      <dgm:spPr/>
      <dgm:t>
        <a:bodyPr/>
        <a:lstStyle/>
        <a:p>
          <a:endParaRPr lang="lv-LV"/>
        </a:p>
      </dgm:t>
    </dgm:pt>
    <dgm:pt modelId="{EC91DF6C-CDE0-4965-9B3A-29840D4B478A}">
      <dgm:prSet custT="1"/>
      <dgm:spPr/>
      <dgm:t>
        <a:bodyPr/>
        <a:lstStyle/>
        <a:p>
          <a:pPr algn="l">
            <a:buNone/>
          </a:pPr>
          <a:r>
            <a:rPr lang="lv-LV" sz="1500" b="0" dirty="0"/>
            <a:t>3.1.3.2.  valodas programmu īstenošanai saņēmis licenci pašvaldībā.</a:t>
          </a:r>
        </a:p>
      </dgm:t>
    </dgm:pt>
    <dgm:pt modelId="{8637A569-BFC9-4E00-990B-2E090C6881FB}" type="parTrans" cxnId="{AF78C1FD-EF21-4F7C-8BC1-5313D5238A1A}">
      <dgm:prSet/>
      <dgm:spPr/>
      <dgm:t>
        <a:bodyPr/>
        <a:lstStyle/>
        <a:p>
          <a:endParaRPr lang="lv-LV"/>
        </a:p>
      </dgm:t>
    </dgm:pt>
    <dgm:pt modelId="{C0233BE0-778B-41EF-82D8-0826E9125550}" type="sibTrans" cxnId="{AF78C1FD-EF21-4F7C-8BC1-5313D5238A1A}">
      <dgm:prSet/>
      <dgm:spPr/>
      <dgm:t>
        <a:bodyPr/>
        <a:lstStyle/>
        <a:p>
          <a:endParaRPr lang="lv-LV"/>
        </a:p>
      </dgm:t>
    </dgm:pt>
    <dgm:pt modelId="{B2294F32-AF0E-4467-97B0-A913928161EC}">
      <dgm:prSet custT="1"/>
      <dgm:spPr/>
      <dgm:t>
        <a:bodyPr/>
        <a:lstStyle/>
        <a:p>
          <a:pPr algn="ctr">
            <a:buNone/>
          </a:pPr>
          <a:endParaRPr lang="lv-LV" sz="1500" b="0" dirty="0"/>
        </a:p>
      </dgm:t>
    </dgm:pt>
    <dgm:pt modelId="{4C1BE0F9-3CE4-45E8-A7A9-A5F424EFEAFD}" type="parTrans" cxnId="{0A7F0E5A-1980-496F-BF3C-629BC6E78082}">
      <dgm:prSet/>
      <dgm:spPr/>
      <dgm:t>
        <a:bodyPr/>
        <a:lstStyle/>
        <a:p>
          <a:endParaRPr lang="lv-LV"/>
        </a:p>
      </dgm:t>
    </dgm:pt>
    <dgm:pt modelId="{381DE1A4-3387-4685-84D2-A010519A94D2}" type="sibTrans" cxnId="{0A7F0E5A-1980-496F-BF3C-629BC6E78082}">
      <dgm:prSet/>
      <dgm:spPr/>
      <dgm:t>
        <a:bodyPr/>
        <a:lstStyle/>
        <a:p>
          <a:endParaRPr lang="lv-LV"/>
        </a:p>
      </dgm:t>
    </dgm:pt>
    <dgm:pt modelId="{D7BB9347-976A-4762-9E4B-F1E98897EB8B}">
      <dgm:prSet phldrT="[Teksts]" custT="1"/>
      <dgm:spPr/>
      <dgm:t>
        <a:bodyPr/>
        <a:lstStyle/>
        <a:p>
          <a:pPr algn="ctr">
            <a:buNone/>
          </a:pPr>
          <a:endParaRPr lang="lv-LV" sz="1500" b="1" dirty="0"/>
        </a:p>
      </dgm:t>
    </dgm:pt>
    <dgm:pt modelId="{3A8AF7BF-C7D4-48B1-B59B-1A10F3871655}" type="parTrans" cxnId="{5A0A94D4-BEFE-4704-B942-7627B8F6D7A8}">
      <dgm:prSet/>
      <dgm:spPr/>
      <dgm:t>
        <a:bodyPr/>
        <a:lstStyle/>
        <a:p>
          <a:endParaRPr lang="lv-LV"/>
        </a:p>
      </dgm:t>
    </dgm:pt>
    <dgm:pt modelId="{72A12F66-065F-4C7C-B89D-70D178FB9EB2}" type="sibTrans" cxnId="{5A0A94D4-BEFE-4704-B942-7627B8F6D7A8}">
      <dgm:prSet/>
      <dgm:spPr/>
      <dgm:t>
        <a:bodyPr/>
        <a:lstStyle/>
        <a:p>
          <a:endParaRPr lang="lv-LV"/>
        </a:p>
      </dgm:t>
    </dgm:pt>
    <dgm:pt modelId="{0486CC9B-CA9C-4520-AA2C-AE153596EBE5}">
      <dgm:prSet custT="1"/>
      <dgm:spPr/>
      <dgm:t>
        <a:bodyPr/>
        <a:lstStyle/>
        <a:p>
          <a:pPr algn="l">
            <a:buNone/>
          </a:pPr>
          <a:r>
            <a:rPr lang="lv-LV" sz="1400" b="0" dirty="0"/>
            <a:t>Ja projekta pieteikuma iesniegšanas dienā Pieteikuma iesniedzēja rīcībā vēl nav nepieciešamās dokumentācijas, kas apliecina 3.1.3.punkta prasības, to iesniedz pirms līguma slēgšanas par projekta īstenošanu.</a:t>
          </a:r>
        </a:p>
      </dgm:t>
    </dgm:pt>
    <dgm:pt modelId="{2DE8C9A0-6FCF-4448-B018-834FAA7D2B16}" type="parTrans" cxnId="{04DE533D-0EDF-44A8-B40F-BE465B811E25}">
      <dgm:prSet/>
      <dgm:spPr/>
      <dgm:t>
        <a:bodyPr/>
        <a:lstStyle/>
        <a:p>
          <a:endParaRPr lang="lv-LV"/>
        </a:p>
      </dgm:t>
    </dgm:pt>
    <dgm:pt modelId="{611FCE76-D0C8-4FB6-AA57-DDBE4A42E5A4}" type="sibTrans" cxnId="{04DE533D-0EDF-44A8-B40F-BE465B811E25}">
      <dgm:prSet/>
      <dgm:spPr/>
      <dgm:t>
        <a:bodyPr/>
        <a:lstStyle/>
        <a:p>
          <a:endParaRPr lang="lv-LV"/>
        </a:p>
      </dgm:t>
    </dgm:pt>
    <dgm:pt modelId="{26A9EEB9-34B1-4993-B8C3-BC3694B41ED0}">
      <dgm:prSet custT="1"/>
      <dgm:spPr/>
      <dgm:t>
        <a:bodyPr/>
        <a:lstStyle/>
        <a:p>
          <a:pPr algn="l">
            <a:buNone/>
          </a:pPr>
          <a:endParaRPr lang="lv-LV" sz="1500" b="0" dirty="0"/>
        </a:p>
      </dgm:t>
    </dgm:pt>
    <dgm:pt modelId="{F7D63A43-3981-43F7-A8C7-2F2CE6442903}" type="parTrans" cxnId="{541C2AB4-AA49-4CBF-B21B-64B122F5FA82}">
      <dgm:prSet/>
      <dgm:spPr/>
      <dgm:t>
        <a:bodyPr/>
        <a:lstStyle/>
        <a:p>
          <a:endParaRPr lang="lv-LV"/>
        </a:p>
      </dgm:t>
    </dgm:pt>
    <dgm:pt modelId="{013929A6-97BA-440B-88D8-C12E9BC904AC}" type="sibTrans" cxnId="{541C2AB4-AA49-4CBF-B21B-64B122F5FA82}">
      <dgm:prSet/>
      <dgm:spPr/>
      <dgm:t>
        <a:bodyPr/>
        <a:lstStyle/>
        <a:p>
          <a:endParaRPr lang="lv-LV"/>
        </a:p>
      </dgm:t>
    </dgm:pt>
    <dgm:pt modelId="{5EBD580D-98CD-43A1-8140-8AABC6DBF28B}" type="pres">
      <dgm:prSet presAssocID="{0B035EFF-25DC-45A9-B6D6-1B3C333F9ECD}" presName="linearFlow" presStyleCnt="0">
        <dgm:presLayoutVars>
          <dgm:dir/>
          <dgm:animLvl val="lvl"/>
          <dgm:resizeHandles/>
        </dgm:presLayoutVars>
      </dgm:prSet>
      <dgm:spPr/>
    </dgm:pt>
    <dgm:pt modelId="{8B9F5BA0-DA66-4CE6-8DDF-031A7E506E88}" type="pres">
      <dgm:prSet presAssocID="{A0B19F9A-DDDD-4F3D-B46B-BDC6BB941AB5}" presName="compositeNode" presStyleCnt="0">
        <dgm:presLayoutVars>
          <dgm:bulletEnabled val="1"/>
        </dgm:presLayoutVars>
      </dgm:prSet>
      <dgm:spPr/>
    </dgm:pt>
    <dgm:pt modelId="{A5473B64-FF97-4C18-973E-CEF869655027}" type="pres">
      <dgm:prSet presAssocID="{A0B19F9A-DDDD-4F3D-B46B-BDC6BB941AB5}"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E5AE0477-CC66-471E-9131-872D5A86E661}" type="pres">
      <dgm:prSet presAssocID="{A0B19F9A-DDDD-4F3D-B46B-BDC6BB941AB5}" presName="childNode" presStyleLbl="node1" presStyleIdx="0" presStyleCnt="3" custScaleX="224245" custScaleY="98721" custLinFactNeighborX="1140" custLinFactNeighborY="-5549">
        <dgm:presLayoutVars>
          <dgm:bulletEnabled val="1"/>
        </dgm:presLayoutVars>
      </dgm:prSet>
      <dgm:spPr/>
    </dgm:pt>
    <dgm:pt modelId="{DC5CF198-E08A-46BE-8683-2BE0275B7BEF}" type="pres">
      <dgm:prSet presAssocID="{A0B19F9A-DDDD-4F3D-B46B-BDC6BB941AB5}" presName="parentNode" presStyleLbl="revTx" presStyleIdx="0" presStyleCnt="3">
        <dgm:presLayoutVars>
          <dgm:chMax val="0"/>
          <dgm:bulletEnabled val="1"/>
        </dgm:presLayoutVars>
      </dgm:prSet>
      <dgm:spPr/>
    </dgm:pt>
    <dgm:pt modelId="{BBCCE11F-EC9E-499A-8745-40DABF1A405F}" type="pres">
      <dgm:prSet presAssocID="{549DEB44-A4AF-4192-B1A8-E08CEC923E2E}" presName="sibTrans" presStyleCnt="0"/>
      <dgm:spPr/>
    </dgm:pt>
    <dgm:pt modelId="{71810910-0036-4138-90FD-C5E45CC90A1E}" type="pres">
      <dgm:prSet presAssocID="{F896DAE0-9ACB-4E3F-BA19-63EF4E6C44E0}" presName="compositeNode" presStyleCnt="0">
        <dgm:presLayoutVars>
          <dgm:bulletEnabled val="1"/>
        </dgm:presLayoutVars>
      </dgm:prSet>
      <dgm:spPr/>
    </dgm:pt>
    <dgm:pt modelId="{D868974A-D267-434F-8517-49530806FCD4}" type="pres">
      <dgm:prSet presAssocID="{F896DAE0-9ACB-4E3F-BA19-63EF4E6C44E0}" presName="image"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16FA2135-9BCB-4C18-8D44-642A19433D03}" type="pres">
      <dgm:prSet presAssocID="{F896DAE0-9ACB-4E3F-BA19-63EF4E6C44E0}" presName="childNode" presStyleLbl="node1" presStyleIdx="1" presStyleCnt="3" custScaleX="223132" custScaleY="99557" custLinFactNeighborX="1140" custLinFactNeighborY="-5549">
        <dgm:presLayoutVars>
          <dgm:bulletEnabled val="1"/>
        </dgm:presLayoutVars>
      </dgm:prSet>
      <dgm:spPr/>
    </dgm:pt>
    <dgm:pt modelId="{ACED15AF-02A6-4948-A35C-BFBA7F7D8F33}" type="pres">
      <dgm:prSet presAssocID="{F896DAE0-9ACB-4E3F-BA19-63EF4E6C44E0}" presName="parentNode" presStyleLbl="revTx" presStyleIdx="1" presStyleCnt="3">
        <dgm:presLayoutVars>
          <dgm:chMax val="0"/>
          <dgm:bulletEnabled val="1"/>
        </dgm:presLayoutVars>
      </dgm:prSet>
      <dgm:spPr/>
    </dgm:pt>
    <dgm:pt modelId="{FAE4B0E3-0896-4E3D-A5E2-D9AA6473699D}" type="pres">
      <dgm:prSet presAssocID="{46397F09-BA3A-478F-BB92-E31C40FEED2D}" presName="sibTrans" presStyleCnt="0"/>
      <dgm:spPr/>
    </dgm:pt>
    <dgm:pt modelId="{783338AF-FC81-4FE7-9753-A54105494AAD}" type="pres">
      <dgm:prSet presAssocID="{C67F0A28-F5B5-47DB-B2B2-6F0E3C9C46B3}" presName="compositeNode" presStyleCnt="0">
        <dgm:presLayoutVars>
          <dgm:bulletEnabled val="1"/>
        </dgm:presLayoutVars>
      </dgm:prSet>
      <dgm:spPr/>
    </dgm:pt>
    <dgm:pt modelId="{F5D9533E-BDA1-41CF-83C9-A2BEBF994985}" type="pres">
      <dgm:prSet presAssocID="{C67F0A28-F5B5-47DB-B2B2-6F0E3C9C46B3}" presName="image"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FD0D190F-6EE1-4175-AF09-F45FD702FF5C}" type="pres">
      <dgm:prSet presAssocID="{C67F0A28-F5B5-47DB-B2B2-6F0E3C9C46B3}" presName="childNode" presStyleLbl="node1" presStyleIdx="2" presStyleCnt="3" custScaleX="248130" custScaleY="98606" custLinFactNeighborX="1140" custLinFactNeighborY="-5549">
        <dgm:presLayoutVars>
          <dgm:bulletEnabled val="1"/>
        </dgm:presLayoutVars>
      </dgm:prSet>
      <dgm:spPr/>
    </dgm:pt>
    <dgm:pt modelId="{DB011482-0B6A-4BC9-B68E-A014D6C19B6F}" type="pres">
      <dgm:prSet presAssocID="{C67F0A28-F5B5-47DB-B2B2-6F0E3C9C46B3}" presName="parentNode" presStyleLbl="revTx" presStyleIdx="2" presStyleCnt="3">
        <dgm:presLayoutVars>
          <dgm:chMax val="0"/>
          <dgm:bulletEnabled val="1"/>
        </dgm:presLayoutVars>
      </dgm:prSet>
      <dgm:spPr/>
    </dgm:pt>
  </dgm:ptLst>
  <dgm:cxnLst>
    <dgm:cxn modelId="{EBA89C01-6C5E-4E43-B2A8-CC1F1FBB252E}" srcId="{A0B19F9A-DDDD-4F3D-B46B-BDC6BB941AB5}" destId="{E44D8223-C83F-44D1-B7E9-A4E0C8989196}" srcOrd="8" destOrd="0" parTransId="{2FA9C331-3643-44E7-B479-1649F9CF9EC1}" sibTransId="{8DB580A8-20A7-46FC-B82A-471A414FF497}"/>
    <dgm:cxn modelId="{40695409-4023-442D-BB96-51FE1A75DACE}" srcId="{C67F0A28-F5B5-47DB-B2B2-6F0E3C9C46B3}" destId="{E65FBA59-D409-4A92-B90A-7B30B48C29EB}" srcOrd="3" destOrd="0" parTransId="{63FA2B32-D73C-4BA0-83FE-E1D539E75A53}" sibTransId="{5F15CF09-1AB1-4A0C-840E-09CC29D6178C}"/>
    <dgm:cxn modelId="{2B7B010A-0E61-4BA9-8A82-900557788742}" type="presOf" srcId="{21FA83E0-1E6E-4F67-B6AF-D22E6C7220A2}" destId="{E5AE0477-CC66-471E-9131-872D5A86E661}" srcOrd="0" destOrd="9" presId="urn:microsoft.com/office/officeart/2005/8/layout/hList2"/>
    <dgm:cxn modelId="{83B4C00E-9CCF-47A9-91FD-4E75AB47A917}" type="presOf" srcId="{EC91DF6C-CDE0-4965-9B3A-29840D4B478A}" destId="{FD0D190F-6EE1-4175-AF09-F45FD702FF5C}" srcOrd="0" destOrd="4" presId="urn:microsoft.com/office/officeart/2005/8/layout/hList2"/>
    <dgm:cxn modelId="{2FD8FB1C-45C2-41BC-BF9B-206DBA23598D}" type="presOf" srcId="{FA49F8E2-AC56-4E14-8B68-42BBE0CB8C62}" destId="{16FA2135-9BCB-4C18-8D44-642A19433D03}" srcOrd="0" destOrd="0" presId="urn:microsoft.com/office/officeart/2005/8/layout/hList2"/>
    <dgm:cxn modelId="{F05D5A1E-BE7E-47A3-9FB9-1ED5982B584B}" srcId="{0B035EFF-25DC-45A9-B6D6-1B3C333F9ECD}" destId="{F896DAE0-9ACB-4E3F-BA19-63EF4E6C44E0}" srcOrd="1" destOrd="0" parTransId="{00F059AB-9587-4A8A-B6D9-31C5E29393F7}" sibTransId="{46397F09-BA3A-478F-BB92-E31C40FEED2D}"/>
    <dgm:cxn modelId="{49E37C1E-95FE-470E-BE0E-B6DA1E71C7A7}" srcId="{F896DAE0-9ACB-4E3F-BA19-63EF4E6C44E0}" destId="{8C53A788-06EE-4A01-99C3-DC3BBAEC44AB}" srcOrd="2" destOrd="0" parTransId="{A272842E-8CE3-49EC-8DC8-9B187EAB513F}" sibTransId="{DFE7FE17-4323-4E9D-809F-05F536698D3E}"/>
    <dgm:cxn modelId="{25A10024-EF5C-43F3-862F-B8752AC88F41}" type="presOf" srcId="{61BD6B6D-EEE2-4993-8984-FDDB17A71902}" destId="{16FA2135-9BCB-4C18-8D44-642A19433D03}" srcOrd="0" destOrd="3" presId="urn:microsoft.com/office/officeart/2005/8/layout/hList2"/>
    <dgm:cxn modelId="{A9158D31-F7CE-4373-BAAC-335DEB350355}" type="presOf" srcId="{9187DCF2-1DFA-4D69-9A93-FB4EA0C35B0E}" destId="{E5AE0477-CC66-471E-9131-872D5A86E661}" srcOrd="0" destOrd="2" presId="urn:microsoft.com/office/officeart/2005/8/layout/hList2"/>
    <dgm:cxn modelId="{8D6E313A-56A5-41FB-BE9C-336E2E2417B3}" type="presOf" srcId="{C7769C4D-4FEC-41D6-8012-C4F0546B1FD8}" destId="{FD0D190F-6EE1-4175-AF09-F45FD702FF5C}" srcOrd="0" destOrd="8" presId="urn:microsoft.com/office/officeart/2005/8/layout/hList2"/>
    <dgm:cxn modelId="{04DE533D-0EDF-44A8-B40F-BE465B811E25}" srcId="{C67F0A28-F5B5-47DB-B2B2-6F0E3C9C46B3}" destId="{0486CC9B-CA9C-4520-AA2C-AE153596EBE5}" srcOrd="6" destOrd="0" parTransId="{2DE8C9A0-6FCF-4448-B018-834FAA7D2B16}" sibTransId="{611FCE76-D0C8-4FB6-AA57-DDBE4A42E5A4}"/>
    <dgm:cxn modelId="{1CFD553E-DC6A-451C-B8AD-8912A65F246F}" srcId="{0B035EFF-25DC-45A9-B6D6-1B3C333F9ECD}" destId="{C67F0A28-F5B5-47DB-B2B2-6F0E3C9C46B3}" srcOrd="2" destOrd="0" parTransId="{12641C34-6F9E-4F58-ABDB-5C0E47489335}" sibTransId="{DF3BB91F-DF39-451A-B680-B2932A513FE2}"/>
    <dgm:cxn modelId="{EE713543-128F-4A02-9C3F-B0E9FE8FB610}" srcId="{C67F0A28-F5B5-47DB-B2B2-6F0E3C9C46B3}" destId="{61C6D25C-A6A4-465E-BD2C-8380B930DC25}" srcOrd="2" destOrd="0" parTransId="{6748AFE2-7CE3-4DDE-9288-240D2DD8B5C9}" sibTransId="{9CE1CBC4-3F51-4CD0-BD7C-F7534085DF3F}"/>
    <dgm:cxn modelId="{625BE56B-F75C-402A-99A3-B06FB13AD748}" type="presOf" srcId="{67C093E8-F125-40B4-B425-FF252B4B52C5}" destId="{E5AE0477-CC66-471E-9131-872D5A86E661}" srcOrd="0" destOrd="1" presId="urn:microsoft.com/office/officeart/2005/8/layout/hList2"/>
    <dgm:cxn modelId="{219A954C-62DF-4814-BC57-04070207052A}" type="presOf" srcId="{215B8895-F0E4-41D2-9DDF-9AEFC2154488}" destId="{16FA2135-9BCB-4C18-8D44-642A19433D03}" srcOrd="0" destOrd="4" presId="urn:microsoft.com/office/officeart/2005/8/layout/hList2"/>
    <dgm:cxn modelId="{DA558C6F-7DB5-4276-9602-8F234D500F7B}" srcId="{A0B19F9A-DDDD-4F3D-B46B-BDC6BB941AB5}" destId="{019C2A2A-DDDD-4165-A9A6-801EDFBDFCFE}" srcOrd="4" destOrd="0" parTransId="{4D7C564F-155F-4C15-BD22-EE2D9218B287}" sibTransId="{6C002269-2CB0-474A-B3B7-F46C89D17AAF}"/>
    <dgm:cxn modelId="{802CEA70-AA3A-49F0-BEAB-9351214B5ADB}" type="presOf" srcId="{E44D8223-C83F-44D1-B7E9-A4E0C8989196}" destId="{E5AE0477-CC66-471E-9131-872D5A86E661}" srcOrd="0" destOrd="8" presId="urn:microsoft.com/office/officeart/2005/8/layout/hList2"/>
    <dgm:cxn modelId="{76C93E76-5D35-4EAF-A260-65A4AC50C524}" srcId="{A0B19F9A-DDDD-4F3D-B46B-BDC6BB941AB5}" destId="{21FA83E0-1E6E-4F67-B6AF-D22E6C7220A2}" srcOrd="9" destOrd="0" parTransId="{9B13DC13-E192-4444-867F-19670FA37F32}" sibTransId="{4060BD6C-E323-41B4-9D45-43340D7D95D5}"/>
    <dgm:cxn modelId="{8DF61558-1FD3-404A-B5AF-7E3EFEB668A9}" type="presOf" srcId="{4588D569-1D20-4FDB-863F-250C15E4D9C4}" destId="{E5AE0477-CC66-471E-9131-872D5A86E661}" srcOrd="0" destOrd="7" presId="urn:microsoft.com/office/officeart/2005/8/layout/hList2"/>
    <dgm:cxn modelId="{0A7F0E5A-1980-496F-BF3C-629BC6E78082}" srcId="{C67F0A28-F5B5-47DB-B2B2-6F0E3C9C46B3}" destId="{B2294F32-AF0E-4467-97B0-A913928161EC}" srcOrd="7" destOrd="0" parTransId="{4C1BE0F9-3CE4-45E8-A7A9-A5F424EFEAFD}" sibTransId="{381DE1A4-3387-4685-84D2-A010519A94D2}"/>
    <dgm:cxn modelId="{34285287-912D-4899-8379-74CCA40D53E5}" type="presOf" srcId="{B589CFAE-1AE0-4220-912B-56462DC960FE}" destId="{E5AE0477-CC66-471E-9131-872D5A86E661}" srcOrd="0" destOrd="6" presId="urn:microsoft.com/office/officeart/2005/8/layout/hList2"/>
    <dgm:cxn modelId="{5DFD9F8C-DA12-41C9-A278-F19C54D8454D}" srcId="{A0B19F9A-DDDD-4F3D-B46B-BDC6BB941AB5}" destId="{4588D569-1D20-4FDB-863F-250C15E4D9C4}" srcOrd="7" destOrd="0" parTransId="{B9984414-8991-446B-871E-09E4A5B46F49}" sibTransId="{9ABBBB90-93E7-4B6A-A539-98127519CF52}"/>
    <dgm:cxn modelId="{BD2FB891-8226-4397-B954-5D02463AB87D}" type="presOf" srcId="{61C6D25C-A6A4-465E-BD2C-8380B930DC25}" destId="{FD0D190F-6EE1-4175-AF09-F45FD702FF5C}" srcOrd="0" destOrd="2" presId="urn:microsoft.com/office/officeart/2005/8/layout/hList2"/>
    <dgm:cxn modelId="{4003BE94-5830-4286-A148-9928E5E6D857}" srcId="{C67F0A28-F5B5-47DB-B2B2-6F0E3C9C46B3}" destId="{FCDF2747-E848-47E6-962B-EC8663B85898}" srcOrd="0" destOrd="0" parTransId="{4F1556EA-DC42-42D5-8858-7E2148BA03CA}" sibTransId="{41F0E122-DC10-45EE-BBB9-B5F3B1BD3026}"/>
    <dgm:cxn modelId="{CE1A8099-2728-4E99-A830-6DBD4BA3865C}" type="presOf" srcId="{44C83C2D-C408-4D6C-8269-A918A28BD82F}" destId="{E5AE0477-CC66-471E-9131-872D5A86E661}" srcOrd="0" destOrd="5" presId="urn:microsoft.com/office/officeart/2005/8/layout/hList2"/>
    <dgm:cxn modelId="{05C5F49B-D242-4910-AAF5-D78A3F6B9A32}" srcId="{C67F0A28-F5B5-47DB-B2B2-6F0E3C9C46B3}" destId="{C7769C4D-4FEC-41D6-8012-C4F0546B1FD8}" srcOrd="8" destOrd="0" parTransId="{07D6F170-0BD3-44B0-A2D9-5D436DEBA15B}" sibTransId="{6D61495D-95B6-491A-8199-D9D18FB1FD00}"/>
    <dgm:cxn modelId="{CF2651A5-3ABA-4117-89E8-A47223DC82C8}" srcId="{A0B19F9A-DDDD-4F3D-B46B-BDC6BB941AB5}" destId="{E523DF9A-D6CC-4524-92C1-A2374EB29F3F}" srcOrd="3" destOrd="0" parTransId="{645123AC-6101-4B09-8F72-70E36E10123F}" sibTransId="{7EE7D16A-ACB4-4569-8F9C-522A75E0556E}"/>
    <dgm:cxn modelId="{32D4FFA8-1223-4D3F-9773-A9CF41A7E252}" type="presOf" srcId="{0D89D9D7-2856-4FDE-8714-5931A50F8B31}" destId="{E5AE0477-CC66-471E-9131-872D5A86E661}" srcOrd="0" destOrd="0" presId="urn:microsoft.com/office/officeart/2005/8/layout/hList2"/>
    <dgm:cxn modelId="{A4704DAC-5C59-4968-8155-849A3479055F}" srcId="{F896DAE0-9ACB-4E3F-BA19-63EF4E6C44E0}" destId="{61BD6B6D-EEE2-4993-8984-FDDB17A71902}" srcOrd="3" destOrd="0" parTransId="{08ACD0EF-8BCC-4D9E-8937-6A18ACD298E3}" sibTransId="{CFD4971E-70AE-4C62-B60B-7BB38DFD9DED}"/>
    <dgm:cxn modelId="{8FB207B3-29D8-452A-970F-FE4BD91F3DC2}" srcId="{A0B19F9A-DDDD-4F3D-B46B-BDC6BB941AB5}" destId="{67C093E8-F125-40B4-B425-FF252B4B52C5}" srcOrd="1" destOrd="0" parTransId="{6EF68A53-981C-48AD-8380-B6F6B1E19F8C}" sibTransId="{AE22F768-19DA-4781-8BB2-5E094B01CE2E}"/>
    <dgm:cxn modelId="{71EA64B3-3C1D-4BA6-A0C9-49BA0A3FA8F7}" srcId="{F896DAE0-9ACB-4E3F-BA19-63EF4E6C44E0}" destId="{215B8895-F0E4-41D2-9DDF-9AEFC2154488}" srcOrd="4" destOrd="0" parTransId="{F18FA2B9-24A3-4FE6-84C2-B0FEA00A01E8}" sibTransId="{DBC13460-9D0B-46DB-9606-96188B462F33}"/>
    <dgm:cxn modelId="{541C2AB4-AA49-4CBF-B21B-64B122F5FA82}" srcId="{C67F0A28-F5B5-47DB-B2B2-6F0E3C9C46B3}" destId="{26A9EEB9-34B1-4993-B8C3-BC3694B41ED0}" srcOrd="5" destOrd="0" parTransId="{F7D63A43-3981-43F7-A8C7-2F2CE6442903}" sibTransId="{013929A6-97BA-440B-88D8-C12E9BC904AC}"/>
    <dgm:cxn modelId="{6EB816B7-11BC-4A8F-95FE-FCA81622D456}" type="presOf" srcId="{B2294F32-AF0E-4467-97B0-A913928161EC}" destId="{FD0D190F-6EE1-4175-AF09-F45FD702FF5C}" srcOrd="0" destOrd="7" presId="urn:microsoft.com/office/officeart/2005/8/layout/hList2"/>
    <dgm:cxn modelId="{614E0EBA-A273-43BB-B504-70E961C9A693}" type="presOf" srcId="{26A9EEB9-34B1-4993-B8C3-BC3694B41ED0}" destId="{FD0D190F-6EE1-4175-AF09-F45FD702FF5C}" srcOrd="0" destOrd="5" presId="urn:microsoft.com/office/officeart/2005/8/layout/hList2"/>
    <dgm:cxn modelId="{3BEB46BD-B283-45DA-9993-EAD86D9D38C9}" srcId="{C67F0A28-F5B5-47DB-B2B2-6F0E3C9C46B3}" destId="{5C3AD8F8-5932-4A78-8C10-6FADE816ADAD}" srcOrd="9" destOrd="0" parTransId="{89C71965-4324-40F9-9099-FE4A461D9933}" sibTransId="{319A56D3-D7AE-449C-8F45-B1675B53BB50}"/>
    <dgm:cxn modelId="{84B864C0-2874-4106-A3F1-6F0CFBFA33E0}" srcId="{0B035EFF-25DC-45A9-B6D6-1B3C333F9ECD}" destId="{A0B19F9A-DDDD-4F3D-B46B-BDC6BB941AB5}" srcOrd="0" destOrd="0" parTransId="{A82E502A-C952-4A16-B7E9-162FE564382D}" sibTransId="{549DEB44-A4AF-4192-B1A8-E08CEC923E2E}"/>
    <dgm:cxn modelId="{339FEDC1-B3EC-486A-BC4E-3A88454D0B86}" type="presOf" srcId="{E523DF9A-D6CC-4524-92C1-A2374EB29F3F}" destId="{E5AE0477-CC66-471E-9131-872D5A86E661}" srcOrd="0" destOrd="3" presId="urn:microsoft.com/office/officeart/2005/8/layout/hList2"/>
    <dgm:cxn modelId="{C4EA3BC3-6188-4275-A7CE-6E68146BB85E}" srcId="{F896DAE0-9ACB-4E3F-BA19-63EF4E6C44E0}" destId="{FA49F8E2-AC56-4E14-8B68-42BBE0CB8C62}" srcOrd="0" destOrd="0" parTransId="{99CAD2CD-8D69-453B-9F3C-01BBC17731DD}" sibTransId="{6CEB2306-4126-46AD-8841-4B7800EF4F2D}"/>
    <dgm:cxn modelId="{87C7C9C3-00A2-42B3-A819-8C26BA042556}" type="presOf" srcId="{5C3AD8F8-5932-4A78-8C10-6FADE816ADAD}" destId="{FD0D190F-6EE1-4175-AF09-F45FD702FF5C}" srcOrd="0" destOrd="9" presId="urn:microsoft.com/office/officeart/2005/8/layout/hList2"/>
    <dgm:cxn modelId="{556E9EC6-3738-40BB-8054-21B0A8E45B06}" srcId="{F896DAE0-9ACB-4E3F-BA19-63EF4E6C44E0}" destId="{67AABEC0-C540-42A4-817B-E20C1F326AD7}" srcOrd="1" destOrd="0" parTransId="{B49293D5-189D-4F56-AF43-2F3E3697997A}" sibTransId="{A0BC7A91-F569-428D-B42C-A0B67AB4A0CF}"/>
    <dgm:cxn modelId="{175B1EC8-B0CF-4DEA-9081-EB8567F3CB50}" srcId="{A0B19F9A-DDDD-4F3D-B46B-BDC6BB941AB5}" destId="{0D89D9D7-2856-4FDE-8714-5931A50F8B31}" srcOrd="0" destOrd="0" parTransId="{36202C7C-D5C7-4E54-B2AF-10803DFAB6FF}" sibTransId="{AE3B1524-5F85-45F0-9A6E-69C52ABE5098}"/>
    <dgm:cxn modelId="{BB9681C8-7DE1-4A4C-B8B7-F2D8045368C6}" type="presOf" srcId="{E65FBA59-D409-4A92-B90A-7B30B48C29EB}" destId="{FD0D190F-6EE1-4175-AF09-F45FD702FF5C}" srcOrd="0" destOrd="3" presId="urn:microsoft.com/office/officeart/2005/8/layout/hList2"/>
    <dgm:cxn modelId="{FFABCBC9-BDB8-49A6-A869-B75396305E16}" type="presOf" srcId="{D7BB9347-976A-4762-9E4B-F1E98897EB8B}" destId="{FD0D190F-6EE1-4175-AF09-F45FD702FF5C}" srcOrd="0" destOrd="1" presId="urn:microsoft.com/office/officeart/2005/8/layout/hList2"/>
    <dgm:cxn modelId="{ECA858D3-1626-4183-A6B5-F9055208698F}" type="presOf" srcId="{FCDF2747-E848-47E6-962B-EC8663B85898}" destId="{FD0D190F-6EE1-4175-AF09-F45FD702FF5C}" srcOrd="0" destOrd="0" presId="urn:microsoft.com/office/officeart/2005/8/layout/hList2"/>
    <dgm:cxn modelId="{5A0A94D4-BEFE-4704-B942-7627B8F6D7A8}" srcId="{C67F0A28-F5B5-47DB-B2B2-6F0E3C9C46B3}" destId="{D7BB9347-976A-4762-9E4B-F1E98897EB8B}" srcOrd="1" destOrd="0" parTransId="{3A8AF7BF-C7D4-48B1-B59B-1A10F3871655}" sibTransId="{72A12F66-065F-4C7C-B89D-70D178FB9EB2}"/>
    <dgm:cxn modelId="{BF7995D7-4C9B-45C2-BBB7-459773402053}" srcId="{A0B19F9A-DDDD-4F3D-B46B-BDC6BB941AB5}" destId="{9187DCF2-1DFA-4D69-9A93-FB4EA0C35B0E}" srcOrd="2" destOrd="0" parTransId="{C8BFA8BF-6564-4701-B07B-D15D4DE85C7B}" sibTransId="{F0E423A3-07C5-464E-8ED8-86309C164B8F}"/>
    <dgm:cxn modelId="{CC5D27E2-6BA8-4398-8485-813AD1B94B75}" type="presOf" srcId="{0486CC9B-CA9C-4520-AA2C-AE153596EBE5}" destId="{FD0D190F-6EE1-4175-AF09-F45FD702FF5C}" srcOrd="0" destOrd="6" presId="urn:microsoft.com/office/officeart/2005/8/layout/hList2"/>
    <dgm:cxn modelId="{0B8E54E3-27F7-4431-BC39-413198FFB15D}" type="presOf" srcId="{019C2A2A-DDDD-4165-A9A6-801EDFBDFCFE}" destId="{E5AE0477-CC66-471E-9131-872D5A86E661}" srcOrd="0" destOrd="4" presId="urn:microsoft.com/office/officeart/2005/8/layout/hList2"/>
    <dgm:cxn modelId="{0003A1E3-F875-41CD-A892-107F3F5497B2}" type="presOf" srcId="{8C53A788-06EE-4A01-99C3-DC3BBAEC44AB}" destId="{16FA2135-9BCB-4C18-8D44-642A19433D03}" srcOrd="0" destOrd="2" presId="urn:microsoft.com/office/officeart/2005/8/layout/hList2"/>
    <dgm:cxn modelId="{B0BC97E5-C294-4AAE-A9F1-C156574534E3}" type="presOf" srcId="{67AABEC0-C540-42A4-817B-E20C1F326AD7}" destId="{16FA2135-9BCB-4C18-8D44-642A19433D03}" srcOrd="0" destOrd="1" presId="urn:microsoft.com/office/officeart/2005/8/layout/hList2"/>
    <dgm:cxn modelId="{E0616BEB-6F00-4693-9E26-AB0F31E40DE6}" srcId="{A0B19F9A-DDDD-4F3D-B46B-BDC6BB941AB5}" destId="{44C83C2D-C408-4D6C-8269-A918A28BD82F}" srcOrd="5" destOrd="0" parTransId="{3E5ABE42-8F7B-4B7F-90C4-7CAD75BF07CF}" sibTransId="{E114260C-8EA8-4A5B-B95B-F19E05F79BFD}"/>
    <dgm:cxn modelId="{8DFD3DEC-6786-41C9-8670-D33772403151}" type="presOf" srcId="{A0B19F9A-DDDD-4F3D-B46B-BDC6BB941AB5}" destId="{DC5CF198-E08A-46BE-8683-2BE0275B7BEF}" srcOrd="0" destOrd="0" presId="urn:microsoft.com/office/officeart/2005/8/layout/hList2"/>
    <dgm:cxn modelId="{B0CCF9EC-7EB0-4590-A639-63AB79275187}" type="presOf" srcId="{F896DAE0-9ACB-4E3F-BA19-63EF4E6C44E0}" destId="{ACED15AF-02A6-4948-A35C-BFBA7F7D8F33}" srcOrd="0" destOrd="0" presId="urn:microsoft.com/office/officeart/2005/8/layout/hList2"/>
    <dgm:cxn modelId="{32C2F9ED-FE2D-48F1-9A4D-9D9D236DAEFA}" type="presOf" srcId="{C67F0A28-F5B5-47DB-B2B2-6F0E3C9C46B3}" destId="{DB011482-0B6A-4BC9-B68E-A014D6C19B6F}" srcOrd="0" destOrd="0" presId="urn:microsoft.com/office/officeart/2005/8/layout/hList2"/>
    <dgm:cxn modelId="{1450D2F2-6553-450C-8400-41E31BD23CD6}" type="presOf" srcId="{0B035EFF-25DC-45A9-B6D6-1B3C333F9ECD}" destId="{5EBD580D-98CD-43A1-8140-8AABC6DBF28B}" srcOrd="0" destOrd="0" presId="urn:microsoft.com/office/officeart/2005/8/layout/hList2"/>
    <dgm:cxn modelId="{E3A6ADF4-D475-4938-8B76-0831DE7C2745}" srcId="{A0B19F9A-DDDD-4F3D-B46B-BDC6BB941AB5}" destId="{B589CFAE-1AE0-4220-912B-56462DC960FE}" srcOrd="6" destOrd="0" parTransId="{86E464AC-29DD-483F-9233-5BA789D99851}" sibTransId="{D8A94967-D07C-4D29-92F1-685B2E26E4A2}"/>
    <dgm:cxn modelId="{AF78C1FD-EF21-4F7C-8BC1-5313D5238A1A}" srcId="{C67F0A28-F5B5-47DB-B2B2-6F0E3C9C46B3}" destId="{EC91DF6C-CDE0-4965-9B3A-29840D4B478A}" srcOrd="4" destOrd="0" parTransId="{8637A569-BFC9-4E00-990B-2E090C6881FB}" sibTransId="{C0233BE0-778B-41EF-82D8-0826E9125550}"/>
    <dgm:cxn modelId="{9A136FC0-3A1F-4FDA-8DE8-1C9638BFDD6D}" type="presParOf" srcId="{5EBD580D-98CD-43A1-8140-8AABC6DBF28B}" destId="{8B9F5BA0-DA66-4CE6-8DDF-031A7E506E88}" srcOrd="0" destOrd="0" presId="urn:microsoft.com/office/officeart/2005/8/layout/hList2"/>
    <dgm:cxn modelId="{8A83A218-CE85-4CBD-8C63-A99ED0A8C9A0}" type="presParOf" srcId="{8B9F5BA0-DA66-4CE6-8DDF-031A7E506E88}" destId="{A5473B64-FF97-4C18-973E-CEF869655027}" srcOrd="0" destOrd="0" presId="urn:microsoft.com/office/officeart/2005/8/layout/hList2"/>
    <dgm:cxn modelId="{357E0650-6C87-4BCC-96AC-89BE4F6A5652}" type="presParOf" srcId="{8B9F5BA0-DA66-4CE6-8DDF-031A7E506E88}" destId="{E5AE0477-CC66-471E-9131-872D5A86E661}" srcOrd="1" destOrd="0" presId="urn:microsoft.com/office/officeart/2005/8/layout/hList2"/>
    <dgm:cxn modelId="{1793BE75-70CC-4B4F-A4C5-3EE2536628A2}" type="presParOf" srcId="{8B9F5BA0-DA66-4CE6-8DDF-031A7E506E88}" destId="{DC5CF198-E08A-46BE-8683-2BE0275B7BEF}" srcOrd="2" destOrd="0" presId="urn:microsoft.com/office/officeart/2005/8/layout/hList2"/>
    <dgm:cxn modelId="{FB460B0B-B1EB-46D3-9B0E-2645163BF560}" type="presParOf" srcId="{5EBD580D-98CD-43A1-8140-8AABC6DBF28B}" destId="{BBCCE11F-EC9E-499A-8745-40DABF1A405F}" srcOrd="1" destOrd="0" presId="urn:microsoft.com/office/officeart/2005/8/layout/hList2"/>
    <dgm:cxn modelId="{21B65AA9-5987-4B7F-A253-88EDF5649EC4}" type="presParOf" srcId="{5EBD580D-98CD-43A1-8140-8AABC6DBF28B}" destId="{71810910-0036-4138-90FD-C5E45CC90A1E}" srcOrd="2" destOrd="0" presId="urn:microsoft.com/office/officeart/2005/8/layout/hList2"/>
    <dgm:cxn modelId="{13975F60-1F4F-4EE7-A100-6D79EA447F14}" type="presParOf" srcId="{71810910-0036-4138-90FD-C5E45CC90A1E}" destId="{D868974A-D267-434F-8517-49530806FCD4}" srcOrd="0" destOrd="0" presId="urn:microsoft.com/office/officeart/2005/8/layout/hList2"/>
    <dgm:cxn modelId="{2D029398-2CF1-4CAB-9504-7239AD79FAE1}" type="presParOf" srcId="{71810910-0036-4138-90FD-C5E45CC90A1E}" destId="{16FA2135-9BCB-4C18-8D44-642A19433D03}" srcOrd="1" destOrd="0" presId="urn:microsoft.com/office/officeart/2005/8/layout/hList2"/>
    <dgm:cxn modelId="{DFFDBAD1-8847-4B41-ADE3-3D95E6AE2251}" type="presParOf" srcId="{71810910-0036-4138-90FD-C5E45CC90A1E}" destId="{ACED15AF-02A6-4948-A35C-BFBA7F7D8F33}" srcOrd="2" destOrd="0" presId="urn:microsoft.com/office/officeart/2005/8/layout/hList2"/>
    <dgm:cxn modelId="{DF4E59BA-4061-45DC-B279-FDDAD39BD89C}" type="presParOf" srcId="{5EBD580D-98CD-43A1-8140-8AABC6DBF28B}" destId="{FAE4B0E3-0896-4E3D-A5E2-D9AA6473699D}" srcOrd="3" destOrd="0" presId="urn:microsoft.com/office/officeart/2005/8/layout/hList2"/>
    <dgm:cxn modelId="{3C608E52-C0E8-4E7E-895D-8D15C2884E70}" type="presParOf" srcId="{5EBD580D-98CD-43A1-8140-8AABC6DBF28B}" destId="{783338AF-FC81-4FE7-9753-A54105494AAD}" srcOrd="4" destOrd="0" presId="urn:microsoft.com/office/officeart/2005/8/layout/hList2"/>
    <dgm:cxn modelId="{EF9F78A3-B430-4D49-BAC2-EB6AD46AD641}" type="presParOf" srcId="{783338AF-FC81-4FE7-9753-A54105494AAD}" destId="{F5D9533E-BDA1-41CF-83C9-A2BEBF994985}" srcOrd="0" destOrd="0" presId="urn:microsoft.com/office/officeart/2005/8/layout/hList2"/>
    <dgm:cxn modelId="{5C70CE21-2919-49B7-ADE6-B513BF279577}" type="presParOf" srcId="{783338AF-FC81-4FE7-9753-A54105494AAD}" destId="{FD0D190F-6EE1-4175-AF09-F45FD702FF5C}" srcOrd="1" destOrd="0" presId="urn:microsoft.com/office/officeart/2005/8/layout/hList2"/>
    <dgm:cxn modelId="{76892272-B51A-4CE5-92B7-267BBC0C2244}" type="presParOf" srcId="{783338AF-FC81-4FE7-9753-A54105494AAD}" destId="{DB011482-0B6A-4BC9-B68E-A014D6C19B6F}"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CF198-E08A-46BE-8683-2BE0275B7BEF}">
      <dsp:nvSpPr>
        <dsp:cNvPr id="0" name=""/>
        <dsp:cNvSpPr/>
      </dsp:nvSpPr>
      <dsp:spPr>
        <a:xfrm rot="16200000">
          <a:off x="-26970" y="2101499"/>
          <a:ext cx="3381601" cy="256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6153" bIns="0" numCol="1" spcCol="1270" anchor="t" anchorCtr="0">
          <a:noAutofit/>
        </a:bodyPr>
        <a:lstStyle/>
        <a:p>
          <a:pPr marL="0" lvl="0" indent="0" algn="r" defTabSz="800100">
            <a:lnSpc>
              <a:spcPct val="90000"/>
            </a:lnSpc>
            <a:spcBef>
              <a:spcPct val="0"/>
            </a:spcBef>
            <a:spcAft>
              <a:spcPct val="35000"/>
            </a:spcAft>
            <a:buNone/>
          </a:pPr>
          <a:r>
            <a:rPr lang="lv-LV" sz="1800" kern="1200" dirty="0"/>
            <a:t> </a:t>
          </a:r>
        </a:p>
      </dsp:txBody>
      <dsp:txXfrm>
        <a:off x="-26970" y="2101499"/>
        <a:ext cx="3381601" cy="256425"/>
      </dsp:txXfrm>
    </dsp:sp>
    <dsp:sp modelId="{E5AE0477-CC66-471E-9131-872D5A86E661}">
      <dsp:nvSpPr>
        <dsp:cNvPr id="0" name=""/>
        <dsp:cNvSpPr/>
      </dsp:nvSpPr>
      <dsp:spPr>
        <a:xfrm>
          <a:off x="765978" y="524896"/>
          <a:ext cx="3457895" cy="3810489"/>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226153" rIns="106680" bIns="106680" numCol="1" spcCol="1270" anchor="t" anchorCtr="0">
          <a:noAutofit/>
        </a:bodyPr>
        <a:lstStyle/>
        <a:p>
          <a:pPr marL="114300" lvl="1" indent="-114300" algn="ctr" defTabSz="666750">
            <a:lnSpc>
              <a:spcPct val="90000"/>
            </a:lnSpc>
            <a:spcBef>
              <a:spcPct val="0"/>
            </a:spcBef>
            <a:spcAft>
              <a:spcPct val="15000"/>
            </a:spcAft>
            <a:buNone/>
          </a:pPr>
          <a:r>
            <a:rPr lang="lv-LV" sz="1500" b="1" kern="1200" dirty="0"/>
            <a:t>3.1.4. </a:t>
          </a:r>
        </a:p>
        <a:p>
          <a:pPr marL="114300" lvl="1" indent="-114300" algn="ctr" defTabSz="666750">
            <a:lnSpc>
              <a:spcPct val="90000"/>
            </a:lnSpc>
            <a:spcBef>
              <a:spcPct val="0"/>
            </a:spcBef>
            <a:spcAft>
              <a:spcPct val="15000"/>
            </a:spcAft>
            <a:buNone/>
          </a:pPr>
          <a:endParaRPr lang="lv-LV" sz="1500" b="1" kern="1200" dirty="0"/>
        </a:p>
        <a:p>
          <a:pPr marL="114300" lvl="1" indent="-171450" algn="ctr" defTabSz="800100">
            <a:lnSpc>
              <a:spcPct val="90000"/>
            </a:lnSpc>
            <a:spcBef>
              <a:spcPct val="0"/>
            </a:spcBef>
            <a:spcAft>
              <a:spcPct val="15000"/>
            </a:spcAft>
            <a:buNone/>
          </a:pPr>
          <a:r>
            <a:rPr lang="lv-LV" sz="1800" b="0" kern="1200" dirty="0"/>
            <a:t>Pieteicēja plānotajam pedagoģiskajam personālam ir atbilstošas kvalifikācijas </a:t>
          </a:r>
          <a:r>
            <a:rPr lang="lv-LV" sz="1800" b="0" u="sng" kern="1200" dirty="0"/>
            <a:t>augstākā izglītība</a:t>
          </a:r>
          <a:r>
            <a:rPr lang="lv-LV" sz="1800" b="0" kern="1200" dirty="0"/>
            <a:t> vai cita veida kvalifikācija, kas saistīta ar baltu filoloģiju, humanitārām zinībām,  svešvalodu mācīšanas metodikas un </a:t>
          </a:r>
          <a:r>
            <a:rPr lang="lv-LV" sz="1800" b="0" u="sng" kern="1200" dirty="0"/>
            <a:t>valodas struktūras zināšanu apguvi.</a:t>
          </a:r>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endParaRPr lang="lv-LV" sz="1500" b="1" kern="1200" dirty="0"/>
        </a:p>
      </dsp:txBody>
      <dsp:txXfrm>
        <a:off x="765978" y="524896"/>
        <a:ext cx="3457895" cy="3810489"/>
      </dsp:txXfrm>
    </dsp:sp>
    <dsp:sp modelId="{A5473B64-FF97-4C18-973E-CEF869655027}">
      <dsp:nvSpPr>
        <dsp:cNvPr id="0" name=""/>
        <dsp:cNvSpPr/>
      </dsp:nvSpPr>
      <dsp:spPr>
        <a:xfrm>
          <a:off x="1535617" y="200429"/>
          <a:ext cx="512851" cy="5128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ACED15AF-02A6-4948-A35C-BFBA7F7D8F33}">
      <dsp:nvSpPr>
        <dsp:cNvPr id="0" name=""/>
        <dsp:cNvSpPr/>
      </dsp:nvSpPr>
      <dsp:spPr>
        <a:xfrm rot="16200000">
          <a:off x="3777960" y="2101499"/>
          <a:ext cx="3381601" cy="256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6153" bIns="0" numCol="1" spcCol="1270" anchor="t" anchorCtr="0">
          <a:noAutofit/>
        </a:bodyPr>
        <a:lstStyle/>
        <a:p>
          <a:pPr marL="0" lvl="0" indent="0" algn="r" defTabSz="800100">
            <a:lnSpc>
              <a:spcPct val="90000"/>
            </a:lnSpc>
            <a:spcBef>
              <a:spcPct val="0"/>
            </a:spcBef>
            <a:spcAft>
              <a:spcPct val="35000"/>
            </a:spcAft>
            <a:buNone/>
          </a:pPr>
          <a:r>
            <a:rPr lang="lv-LV" sz="1800" kern="1200" dirty="0"/>
            <a:t> </a:t>
          </a:r>
        </a:p>
      </dsp:txBody>
      <dsp:txXfrm>
        <a:off x="3777960" y="2101499"/>
        <a:ext cx="3381601" cy="256425"/>
      </dsp:txXfrm>
    </dsp:sp>
    <dsp:sp modelId="{16FA2135-9BCB-4C18-8D44-642A19433D03}">
      <dsp:nvSpPr>
        <dsp:cNvPr id="0" name=""/>
        <dsp:cNvSpPr/>
      </dsp:nvSpPr>
      <dsp:spPr>
        <a:xfrm>
          <a:off x="4565915" y="524896"/>
          <a:ext cx="3467883" cy="3810489"/>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226153" rIns="106680" bIns="106680" numCol="1" spcCol="1270" anchor="t" anchorCtr="0">
          <a:noAutofit/>
        </a:bodyPr>
        <a:lstStyle/>
        <a:p>
          <a:pPr marL="114300" lvl="1" indent="-114300" algn="ctr" defTabSz="666750">
            <a:lnSpc>
              <a:spcPct val="90000"/>
            </a:lnSpc>
            <a:spcBef>
              <a:spcPct val="0"/>
            </a:spcBef>
            <a:spcAft>
              <a:spcPct val="15000"/>
            </a:spcAft>
            <a:buNone/>
          </a:pPr>
          <a:r>
            <a:rPr lang="lv-LV" sz="1500" b="1" kern="1200" dirty="0"/>
            <a:t>3.1.5. </a:t>
          </a:r>
        </a:p>
        <a:p>
          <a:pPr marL="114300" lvl="1" indent="-114300" algn="ctr" defTabSz="666750">
            <a:lnSpc>
              <a:spcPct val="90000"/>
            </a:lnSpc>
            <a:spcBef>
              <a:spcPct val="0"/>
            </a:spcBef>
            <a:spcAft>
              <a:spcPct val="15000"/>
            </a:spcAft>
            <a:buNone/>
          </a:pPr>
          <a:endParaRPr lang="lv-LV" sz="1500" b="1" kern="1200" dirty="0"/>
        </a:p>
        <a:p>
          <a:pPr marL="171450" lvl="1" indent="-171450" algn="ctr" defTabSz="800100">
            <a:lnSpc>
              <a:spcPct val="100000"/>
            </a:lnSpc>
            <a:spcBef>
              <a:spcPct val="0"/>
            </a:spcBef>
            <a:spcAft>
              <a:spcPts val="600"/>
            </a:spcAft>
            <a:buNone/>
          </a:pPr>
          <a:r>
            <a:rPr lang="lv-LV" sz="1800" b="0" u="none" kern="1200" dirty="0"/>
            <a:t>Pieteicēja plānotajam pedagoģiskajam personālam iepriekšējo 5 gadu laikā (2017., 2018., 2019., 2020., 2021.gads, kā arī tiks ņemts vērā 2022.gads līdz pieteikuma iesniegšanas dienai) ir vismaz 1 gada pieredze latviešu valodas mācīšanā.</a:t>
          </a:r>
        </a:p>
        <a:p>
          <a:pPr marL="114300" lvl="1" indent="-114300" algn="ctr" defTabSz="666750">
            <a:lnSpc>
              <a:spcPct val="90000"/>
            </a:lnSpc>
            <a:spcBef>
              <a:spcPct val="0"/>
            </a:spcBef>
            <a:spcAft>
              <a:spcPct val="15000"/>
            </a:spcAft>
            <a:buNone/>
          </a:pPr>
          <a:endParaRPr lang="lv-LV" sz="1500" b="0" kern="1200" dirty="0"/>
        </a:p>
        <a:p>
          <a:pPr marL="114300" lvl="1" indent="-114300" algn="ctr" defTabSz="666750">
            <a:lnSpc>
              <a:spcPct val="90000"/>
            </a:lnSpc>
            <a:spcBef>
              <a:spcPct val="0"/>
            </a:spcBef>
            <a:spcAft>
              <a:spcPct val="15000"/>
            </a:spcAft>
            <a:buNone/>
          </a:pPr>
          <a:endParaRPr lang="lv-LV" sz="1500" b="0" kern="1200" dirty="0"/>
        </a:p>
        <a:p>
          <a:pPr marL="114300" lvl="1" indent="-114300" algn="ctr" defTabSz="666750">
            <a:lnSpc>
              <a:spcPct val="90000"/>
            </a:lnSpc>
            <a:spcBef>
              <a:spcPct val="0"/>
            </a:spcBef>
            <a:spcAft>
              <a:spcPct val="15000"/>
            </a:spcAft>
            <a:buNone/>
          </a:pPr>
          <a:endParaRPr lang="lv-LV" sz="1500" b="0" kern="1200" dirty="0"/>
        </a:p>
        <a:p>
          <a:pPr marL="114300" lvl="1" indent="-114300" algn="ctr" defTabSz="666750">
            <a:lnSpc>
              <a:spcPct val="90000"/>
            </a:lnSpc>
            <a:spcBef>
              <a:spcPct val="0"/>
            </a:spcBef>
            <a:spcAft>
              <a:spcPct val="15000"/>
            </a:spcAft>
            <a:buNone/>
          </a:pPr>
          <a:endParaRPr lang="lv-LV" sz="1500" b="1" kern="1200" dirty="0"/>
        </a:p>
      </dsp:txBody>
      <dsp:txXfrm>
        <a:off x="4565915" y="524896"/>
        <a:ext cx="3467883" cy="3810489"/>
      </dsp:txXfrm>
    </dsp:sp>
    <dsp:sp modelId="{D868974A-D267-434F-8517-49530806FCD4}">
      <dsp:nvSpPr>
        <dsp:cNvPr id="0" name=""/>
        <dsp:cNvSpPr/>
      </dsp:nvSpPr>
      <dsp:spPr>
        <a:xfrm>
          <a:off x="5340548" y="200429"/>
          <a:ext cx="512851" cy="5128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DB011482-0B6A-4BC9-B68E-A014D6C19B6F}">
      <dsp:nvSpPr>
        <dsp:cNvPr id="0" name=""/>
        <dsp:cNvSpPr/>
      </dsp:nvSpPr>
      <dsp:spPr>
        <a:xfrm rot="16200000">
          <a:off x="7438591" y="2101499"/>
          <a:ext cx="3381601" cy="256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6153" bIns="0" numCol="1" spcCol="1270" anchor="t" anchorCtr="0">
          <a:noAutofit/>
        </a:bodyPr>
        <a:lstStyle/>
        <a:p>
          <a:pPr marL="0" lvl="0" indent="0" algn="r" defTabSz="800100">
            <a:lnSpc>
              <a:spcPct val="90000"/>
            </a:lnSpc>
            <a:spcBef>
              <a:spcPct val="0"/>
            </a:spcBef>
            <a:spcAft>
              <a:spcPct val="35000"/>
            </a:spcAft>
            <a:buNone/>
          </a:pPr>
          <a:r>
            <a:rPr lang="lv-LV" sz="1800" kern="1200" dirty="0"/>
            <a:t> </a:t>
          </a:r>
        </a:p>
      </dsp:txBody>
      <dsp:txXfrm>
        <a:off x="7438591" y="2101499"/>
        <a:ext cx="3381601" cy="256425"/>
      </dsp:txXfrm>
    </dsp:sp>
    <dsp:sp modelId="{FD0D190F-6EE1-4175-AF09-F45FD702FF5C}">
      <dsp:nvSpPr>
        <dsp:cNvPr id="0" name=""/>
        <dsp:cNvSpPr/>
      </dsp:nvSpPr>
      <dsp:spPr>
        <a:xfrm>
          <a:off x="8375840" y="524896"/>
          <a:ext cx="3169295" cy="3810489"/>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226153" rIns="106680" bIns="106680" numCol="1" spcCol="1270" anchor="t" anchorCtr="0">
          <a:noAutofit/>
        </a:bodyPr>
        <a:lstStyle/>
        <a:p>
          <a:pPr marL="114300" lvl="1" indent="-114300" algn="ctr" defTabSz="666750">
            <a:lnSpc>
              <a:spcPct val="90000"/>
            </a:lnSpc>
            <a:spcBef>
              <a:spcPct val="0"/>
            </a:spcBef>
            <a:spcAft>
              <a:spcPct val="15000"/>
            </a:spcAft>
            <a:buNone/>
          </a:pPr>
          <a:r>
            <a:rPr lang="lv-LV" sz="1500" b="1" kern="1200" dirty="0"/>
            <a:t>3.1.6. </a:t>
          </a:r>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r>
            <a:rPr lang="lv-LV" sz="1500" b="0" kern="1200" dirty="0"/>
            <a:t>Pieteikuma iesniedzējs neatbilst nevienam no Publisko iepirkumu likuma 42.panta pirmajā daļā minētajiem kandidātu un pretendentu izslēgšanas gadījumiem.</a:t>
          </a:r>
          <a:endParaRPr lang="lv-LV" sz="1500" b="1" kern="1200" dirty="0"/>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endParaRPr lang="lv-LV" sz="1500" b="0" kern="1200" dirty="0"/>
        </a:p>
      </dsp:txBody>
      <dsp:txXfrm>
        <a:off x="8375840" y="524896"/>
        <a:ext cx="3169295" cy="3810489"/>
      </dsp:txXfrm>
    </dsp:sp>
    <dsp:sp modelId="{F5D9533E-BDA1-41CF-83C9-A2BEBF994985}">
      <dsp:nvSpPr>
        <dsp:cNvPr id="0" name=""/>
        <dsp:cNvSpPr/>
      </dsp:nvSpPr>
      <dsp:spPr>
        <a:xfrm>
          <a:off x="9001179" y="200429"/>
          <a:ext cx="512851" cy="5128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CF198-E08A-46BE-8683-2BE0275B7BEF}">
      <dsp:nvSpPr>
        <dsp:cNvPr id="0" name=""/>
        <dsp:cNvSpPr/>
      </dsp:nvSpPr>
      <dsp:spPr>
        <a:xfrm rot="16200000">
          <a:off x="-363078" y="2361898"/>
          <a:ext cx="3645367" cy="270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8757" bIns="0" numCol="1" spcCol="1270" anchor="t" anchorCtr="0">
          <a:noAutofit/>
        </a:bodyPr>
        <a:lstStyle/>
        <a:p>
          <a:pPr marL="0" lvl="0" indent="0" algn="r" defTabSz="844550">
            <a:lnSpc>
              <a:spcPct val="90000"/>
            </a:lnSpc>
            <a:spcBef>
              <a:spcPct val="0"/>
            </a:spcBef>
            <a:spcAft>
              <a:spcPct val="35000"/>
            </a:spcAft>
            <a:buNone/>
          </a:pPr>
          <a:r>
            <a:rPr lang="lv-LV" sz="1900" kern="1200" dirty="0"/>
            <a:t> </a:t>
          </a:r>
        </a:p>
      </dsp:txBody>
      <dsp:txXfrm>
        <a:off x="-363078" y="2361898"/>
        <a:ext cx="3645367" cy="270716"/>
      </dsp:txXfrm>
    </dsp:sp>
    <dsp:sp modelId="{E5AE0477-CC66-471E-9131-872D5A86E661}">
      <dsp:nvSpPr>
        <dsp:cNvPr id="0" name=""/>
        <dsp:cNvSpPr/>
      </dsp:nvSpPr>
      <dsp:spPr>
        <a:xfrm>
          <a:off x="757997" y="302963"/>
          <a:ext cx="3187191" cy="3718128"/>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238757" rIns="106680" bIns="106680" numCol="1" spcCol="1270" anchor="t" anchorCtr="0">
          <a:noAutofit/>
        </a:bodyPr>
        <a:lstStyle/>
        <a:p>
          <a:pPr marL="114300" lvl="1" indent="-114300" algn="ctr" defTabSz="666750">
            <a:lnSpc>
              <a:spcPct val="90000"/>
            </a:lnSpc>
            <a:spcBef>
              <a:spcPct val="0"/>
            </a:spcBef>
            <a:spcAft>
              <a:spcPct val="15000"/>
            </a:spcAft>
            <a:buNone/>
          </a:pPr>
          <a:r>
            <a:rPr lang="lv-LV" sz="1500" b="1" kern="1200" dirty="0"/>
            <a:t>3.1.7. </a:t>
          </a:r>
        </a:p>
        <a:p>
          <a:pPr marL="114300" lvl="1" indent="-171450" algn="ctr" defTabSz="800100">
            <a:lnSpc>
              <a:spcPct val="90000"/>
            </a:lnSpc>
            <a:spcBef>
              <a:spcPct val="0"/>
            </a:spcBef>
            <a:spcAft>
              <a:spcPct val="15000"/>
            </a:spcAft>
            <a:buNone/>
          </a:pPr>
          <a:endParaRPr lang="lv-LV" sz="1800" b="1" kern="1200" dirty="0"/>
        </a:p>
        <a:p>
          <a:pPr marL="114300" lvl="1" indent="-171450" algn="ctr" defTabSz="800100">
            <a:lnSpc>
              <a:spcPct val="90000"/>
            </a:lnSpc>
            <a:spcBef>
              <a:spcPct val="0"/>
            </a:spcBef>
            <a:spcAft>
              <a:spcPct val="15000"/>
            </a:spcAft>
            <a:buNone/>
          </a:pPr>
          <a:r>
            <a:rPr lang="lv-LV" sz="1800" b="0" kern="1200" dirty="0"/>
            <a:t>Projekta iesniedzējs par tām pašām projekta attiecināmajām izmaksām, par kurām iesniegts projekta pieteikums, nav saņēmis un nesaņems finansējumu no citiem avotiem.</a:t>
          </a:r>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endParaRPr lang="lv-LV" sz="1500" b="1" kern="1200" dirty="0"/>
        </a:p>
      </dsp:txBody>
      <dsp:txXfrm>
        <a:off x="757997" y="302963"/>
        <a:ext cx="3187191" cy="3718128"/>
      </dsp:txXfrm>
    </dsp:sp>
    <dsp:sp modelId="{A5473B64-FF97-4C18-973E-CEF869655027}">
      <dsp:nvSpPr>
        <dsp:cNvPr id="0" name=""/>
        <dsp:cNvSpPr/>
      </dsp:nvSpPr>
      <dsp:spPr>
        <a:xfrm>
          <a:off x="1324246" y="317227"/>
          <a:ext cx="541432" cy="5414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ACED15AF-02A6-4948-A35C-BFBA7F7D8F33}">
      <dsp:nvSpPr>
        <dsp:cNvPr id="0" name=""/>
        <dsp:cNvSpPr/>
      </dsp:nvSpPr>
      <dsp:spPr>
        <a:xfrm rot="16200000">
          <a:off x="3379678" y="2361898"/>
          <a:ext cx="3645367" cy="270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8757" bIns="0" numCol="1" spcCol="1270" anchor="t" anchorCtr="0">
          <a:noAutofit/>
        </a:bodyPr>
        <a:lstStyle/>
        <a:p>
          <a:pPr marL="0" lvl="0" indent="0" algn="r" defTabSz="844550">
            <a:lnSpc>
              <a:spcPct val="90000"/>
            </a:lnSpc>
            <a:spcBef>
              <a:spcPct val="0"/>
            </a:spcBef>
            <a:spcAft>
              <a:spcPct val="35000"/>
            </a:spcAft>
            <a:buNone/>
          </a:pPr>
          <a:r>
            <a:rPr lang="lv-LV" sz="1900" kern="1200" dirty="0"/>
            <a:t> </a:t>
          </a:r>
        </a:p>
      </dsp:txBody>
      <dsp:txXfrm>
        <a:off x="3379678" y="2361898"/>
        <a:ext cx="3645367" cy="270716"/>
      </dsp:txXfrm>
    </dsp:sp>
    <dsp:sp modelId="{16FA2135-9BCB-4C18-8D44-642A19433D03}">
      <dsp:nvSpPr>
        <dsp:cNvPr id="0" name=""/>
        <dsp:cNvSpPr/>
      </dsp:nvSpPr>
      <dsp:spPr>
        <a:xfrm>
          <a:off x="4304481" y="302963"/>
          <a:ext cx="3579739" cy="3718128"/>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238757" rIns="106680" bIns="106680" numCol="1" spcCol="1270" anchor="t" anchorCtr="0">
          <a:noAutofit/>
        </a:bodyPr>
        <a:lstStyle/>
        <a:p>
          <a:pPr marL="114300" lvl="1" indent="-114300" algn="ctr" defTabSz="666750">
            <a:lnSpc>
              <a:spcPct val="90000"/>
            </a:lnSpc>
            <a:spcBef>
              <a:spcPct val="0"/>
            </a:spcBef>
            <a:spcAft>
              <a:spcPct val="15000"/>
            </a:spcAft>
            <a:buNone/>
          </a:pPr>
          <a:r>
            <a:rPr lang="lv-LV" sz="1500" b="1" kern="1200" dirty="0"/>
            <a:t>3.1.8. </a:t>
          </a:r>
        </a:p>
        <a:p>
          <a:pPr marL="171450" lvl="1" indent="-171450" algn="ctr" defTabSz="800100">
            <a:lnSpc>
              <a:spcPct val="90000"/>
            </a:lnSpc>
            <a:spcBef>
              <a:spcPct val="0"/>
            </a:spcBef>
            <a:spcAft>
              <a:spcPct val="15000"/>
            </a:spcAft>
            <a:buNone/>
          </a:pPr>
          <a:endParaRPr lang="lv-LV" sz="1800" b="0" kern="1200" dirty="0"/>
        </a:p>
        <a:p>
          <a:pPr marL="171450" lvl="1" indent="-171450" algn="ctr" defTabSz="800100">
            <a:lnSpc>
              <a:spcPct val="90000"/>
            </a:lnSpc>
            <a:spcBef>
              <a:spcPct val="0"/>
            </a:spcBef>
            <a:spcAft>
              <a:spcPct val="15000"/>
            </a:spcAft>
            <a:buNone/>
          </a:pPr>
          <a:r>
            <a:rPr lang="lv-LV" sz="1800" b="0" kern="1200" dirty="0"/>
            <a:t>Projekta iesniedzējam nav neatbilstoši veiktu izdevumu maksājumu parādu citos projektos, kas tiek finansēti no valsts vai pašvaldību budžeta vai Eiropas Savienības politiku instrumentu un pārējām ārvalstu finanšu palīdzības programmām</a:t>
          </a:r>
          <a:r>
            <a:rPr lang="lv-LV" sz="1500" b="1" kern="1200" dirty="0"/>
            <a:t>.</a:t>
          </a:r>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endParaRPr lang="lv-LV" sz="1500" b="1" kern="1200" dirty="0"/>
        </a:p>
      </dsp:txBody>
      <dsp:txXfrm>
        <a:off x="4304481" y="302963"/>
        <a:ext cx="3579739" cy="3718128"/>
      </dsp:txXfrm>
    </dsp:sp>
    <dsp:sp modelId="{D868974A-D267-434F-8517-49530806FCD4}">
      <dsp:nvSpPr>
        <dsp:cNvPr id="0" name=""/>
        <dsp:cNvSpPr/>
      </dsp:nvSpPr>
      <dsp:spPr>
        <a:xfrm>
          <a:off x="5067004" y="317227"/>
          <a:ext cx="541432" cy="5414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DB011482-0B6A-4BC9-B68E-A014D6C19B6F}">
      <dsp:nvSpPr>
        <dsp:cNvPr id="0" name=""/>
        <dsp:cNvSpPr/>
      </dsp:nvSpPr>
      <dsp:spPr>
        <a:xfrm rot="16200000">
          <a:off x="7201799" y="2361898"/>
          <a:ext cx="3645367" cy="270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8757" bIns="0" numCol="1" spcCol="1270" anchor="t" anchorCtr="0">
          <a:noAutofit/>
        </a:bodyPr>
        <a:lstStyle/>
        <a:p>
          <a:pPr marL="0" lvl="0" indent="0" algn="r" defTabSz="844550">
            <a:lnSpc>
              <a:spcPct val="90000"/>
            </a:lnSpc>
            <a:spcBef>
              <a:spcPct val="0"/>
            </a:spcBef>
            <a:spcAft>
              <a:spcPct val="35000"/>
            </a:spcAft>
            <a:buNone/>
          </a:pPr>
          <a:r>
            <a:rPr lang="lv-LV" sz="1900" kern="1200" dirty="0"/>
            <a:t> </a:t>
          </a:r>
        </a:p>
      </dsp:txBody>
      <dsp:txXfrm>
        <a:off x="7201799" y="2361898"/>
        <a:ext cx="3645367" cy="270716"/>
      </dsp:txXfrm>
    </dsp:sp>
    <dsp:sp modelId="{FD0D190F-6EE1-4175-AF09-F45FD702FF5C}">
      <dsp:nvSpPr>
        <dsp:cNvPr id="0" name=""/>
        <dsp:cNvSpPr/>
      </dsp:nvSpPr>
      <dsp:spPr>
        <a:xfrm>
          <a:off x="8243513" y="302963"/>
          <a:ext cx="3345917" cy="3718128"/>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238757" rIns="106680" bIns="106680" numCol="1" spcCol="1270" anchor="t" anchorCtr="0">
          <a:noAutofit/>
        </a:bodyPr>
        <a:lstStyle/>
        <a:p>
          <a:pPr marL="114300" lvl="1" indent="-114300" algn="ctr" defTabSz="666750">
            <a:lnSpc>
              <a:spcPct val="90000"/>
            </a:lnSpc>
            <a:spcBef>
              <a:spcPct val="0"/>
            </a:spcBef>
            <a:spcAft>
              <a:spcPct val="15000"/>
            </a:spcAft>
            <a:buNone/>
          </a:pPr>
          <a:r>
            <a:rPr lang="lv-LV" sz="1500" b="1" kern="1200" dirty="0"/>
            <a:t>3.1.9. </a:t>
          </a:r>
        </a:p>
        <a:p>
          <a:pPr marL="114300" lvl="1" indent="-114300" algn="ctr" defTabSz="666750">
            <a:lnSpc>
              <a:spcPct val="90000"/>
            </a:lnSpc>
            <a:spcBef>
              <a:spcPct val="0"/>
            </a:spcBef>
            <a:spcAft>
              <a:spcPct val="15000"/>
            </a:spcAft>
            <a:buNone/>
          </a:pPr>
          <a:endParaRPr lang="lv-LV" sz="1500" b="1" kern="1200" dirty="0"/>
        </a:p>
        <a:p>
          <a:pPr marL="171450" lvl="1" indent="-171450" algn="ctr" defTabSz="800100">
            <a:lnSpc>
              <a:spcPct val="90000"/>
            </a:lnSpc>
            <a:spcBef>
              <a:spcPct val="0"/>
            </a:spcBef>
            <a:spcAft>
              <a:spcPct val="15000"/>
            </a:spcAft>
            <a:buNone/>
          </a:pPr>
          <a:r>
            <a:rPr lang="lv-LV" sz="1800" b="0" kern="1200" dirty="0"/>
            <a:t>Konkursā uz finansējumu nevar pretendēt šādas organizācijas:</a:t>
          </a:r>
        </a:p>
        <a:p>
          <a:pPr marL="171450" lvl="1" indent="-171450" algn="l" defTabSz="800100">
            <a:lnSpc>
              <a:spcPct val="90000"/>
            </a:lnSpc>
            <a:spcBef>
              <a:spcPct val="0"/>
            </a:spcBef>
            <a:spcAft>
              <a:spcPct val="15000"/>
            </a:spcAft>
            <a:buNone/>
          </a:pPr>
          <a:r>
            <a:rPr lang="lv-LV" sz="1800" b="0" kern="1200" dirty="0"/>
            <a:t>1) politiskās partijas un to apvienības;</a:t>
          </a:r>
        </a:p>
        <a:p>
          <a:pPr marL="171450" lvl="1" indent="-171450" algn="l" defTabSz="800100">
            <a:lnSpc>
              <a:spcPct val="90000"/>
            </a:lnSpc>
            <a:spcBef>
              <a:spcPct val="0"/>
            </a:spcBef>
            <a:spcAft>
              <a:spcPct val="15000"/>
            </a:spcAft>
            <a:buNone/>
          </a:pPr>
          <a:r>
            <a:rPr lang="lv-LV" sz="1800" b="0" kern="1200" dirty="0"/>
            <a:t>2) dzīvokļu apsaimniekošanas biedrības.</a:t>
          </a:r>
        </a:p>
        <a:p>
          <a:pPr marL="114300" lvl="1" indent="-114300" algn="ctr" defTabSz="666750">
            <a:lnSpc>
              <a:spcPct val="90000"/>
            </a:lnSpc>
            <a:spcBef>
              <a:spcPct val="0"/>
            </a:spcBef>
            <a:spcAft>
              <a:spcPct val="15000"/>
            </a:spcAft>
            <a:buNone/>
          </a:pPr>
          <a:endParaRPr lang="lv-LV" sz="1500" b="0" kern="1200" dirty="0"/>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endParaRPr lang="lv-LV" sz="1500" b="0" kern="1200" dirty="0"/>
        </a:p>
      </dsp:txBody>
      <dsp:txXfrm>
        <a:off x="8243513" y="302963"/>
        <a:ext cx="3345917" cy="3718128"/>
      </dsp:txXfrm>
    </dsp:sp>
    <dsp:sp modelId="{F5D9533E-BDA1-41CF-83C9-A2BEBF994985}">
      <dsp:nvSpPr>
        <dsp:cNvPr id="0" name=""/>
        <dsp:cNvSpPr/>
      </dsp:nvSpPr>
      <dsp:spPr>
        <a:xfrm>
          <a:off x="8889125" y="317227"/>
          <a:ext cx="541432" cy="5414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CF198-E08A-46BE-8683-2BE0275B7BEF}">
      <dsp:nvSpPr>
        <dsp:cNvPr id="0" name=""/>
        <dsp:cNvSpPr/>
      </dsp:nvSpPr>
      <dsp:spPr>
        <a:xfrm rot="16200000">
          <a:off x="-576537" y="2596921"/>
          <a:ext cx="4014365" cy="2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40560" bIns="0" numCol="1" spcCol="1270" anchor="t" anchorCtr="0">
          <a:noAutofit/>
        </a:bodyPr>
        <a:lstStyle/>
        <a:p>
          <a:pPr marL="0" lvl="0" indent="0" algn="r" defTabSz="844550">
            <a:lnSpc>
              <a:spcPct val="90000"/>
            </a:lnSpc>
            <a:spcBef>
              <a:spcPct val="0"/>
            </a:spcBef>
            <a:spcAft>
              <a:spcPct val="35000"/>
            </a:spcAft>
            <a:buNone/>
          </a:pPr>
          <a:r>
            <a:rPr lang="lv-LV" sz="1900" kern="1200" dirty="0"/>
            <a:t> </a:t>
          </a:r>
        </a:p>
      </dsp:txBody>
      <dsp:txXfrm>
        <a:off x="-576537" y="2596921"/>
        <a:ext cx="4014365" cy="272760"/>
      </dsp:txXfrm>
    </dsp:sp>
    <dsp:sp modelId="{E5AE0477-CC66-471E-9131-872D5A86E661}">
      <dsp:nvSpPr>
        <dsp:cNvPr id="0" name=""/>
        <dsp:cNvSpPr/>
      </dsp:nvSpPr>
      <dsp:spPr>
        <a:xfrm>
          <a:off x="723739" y="316894"/>
          <a:ext cx="3211263" cy="4094492"/>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240560" rIns="106680" bIns="106680" numCol="1" spcCol="1270" anchor="t" anchorCtr="0">
          <a:noAutofit/>
        </a:bodyPr>
        <a:lstStyle/>
        <a:p>
          <a:pPr marL="114300" lvl="1" indent="-114300" algn="ctr" defTabSz="666750">
            <a:lnSpc>
              <a:spcPct val="90000"/>
            </a:lnSpc>
            <a:spcBef>
              <a:spcPct val="0"/>
            </a:spcBef>
            <a:spcAft>
              <a:spcPct val="15000"/>
            </a:spcAft>
            <a:buNone/>
          </a:pPr>
          <a:r>
            <a:rPr lang="lv-LV" sz="1500" b="1" kern="1200" dirty="0"/>
            <a:t>3.1.10. </a:t>
          </a:r>
        </a:p>
        <a:p>
          <a:pPr marL="114300" lvl="1" indent="-171450" algn="ctr" defTabSz="800100">
            <a:lnSpc>
              <a:spcPct val="90000"/>
            </a:lnSpc>
            <a:spcBef>
              <a:spcPct val="0"/>
            </a:spcBef>
            <a:spcAft>
              <a:spcPct val="15000"/>
            </a:spcAft>
            <a:buNone/>
          </a:pPr>
          <a:endParaRPr lang="lv-LV" sz="1800" b="1" kern="1200" dirty="0"/>
        </a:p>
        <a:p>
          <a:pPr marL="114300" lvl="1" indent="-171450" algn="ctr" defTabSz="800100">
            <a:lnSpc>
              <a:spcPct val="90000"/>
            </a:lnSpc>
            <a:spcBef>
              <a:spcPct val="0"/>
            </a:spcBef>
            <a:spcAft>
              <a:spcPct val="15000"/>
            </a:spcAft>
            <a:buNone/>
          </a:pPr>
          <a:r>
            <a:rPr lang="lv-LV" sz="1800" b="0" kern="1200" dirty="0"/>
            <a:t>Pieteikuma iesniedzējs plāno bezmaksas latviešu valodas mācības </a:t>
          </a:r>
          <a:r>
            <a:rPr lang="lv-LV" sz="1800" b="1" kern="1200" dirty="0"/>
            <a:t>vismaz 120 stundu </a:t>
          </a:r>
          <a:r>
            <a:rPr lang="lv-LV" sz="1800" b="0" kern="1200" dirty="0"/>
            <a:t>apjomā </a:t>
          </a:r>
          <a:r>
            <a:rPr lang="lv-LV" sz="1800" b="1" kern="1200" dirty="0"/>
            <a:t>A1</a:t>
          </a:r>
          <a:r>
            <a:rPr lang="lv-LV" sz="1800" b="0" kern="1200" dirty="0"/>
            <a:t> latviešu valodas prasmes līmenī.</a:t>
          </a:r>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endParaRPr lang="lv-LV" sz="1500" b="1" kern="1200" dirty="0"/>
        </a:p>
      </dsp:txBody>
      <dsp:txXfrm>
        <a:off x="723739" y="316894"/>
        <a:ext cx="3211263" cy="4094492"/>
      </dsp:txXfrm>
    </dsp:sp>
    <dsp:sp modelId="{A5473B64-FF97-4C18-973E-CEF869655027}">
      <dsp:nvSpPr>
        <dsp:cNvPr id="0" name=""/>
        <dsp:cNvSpPr/>
      </dsp:nvSpPr>
      <dsp:spPr>
        <a:xfrm>
          <a:off x="1294264" y="366074"/>
          <a:ext cx="545521" cy="5455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ACED15AF-02A6-4948-A35C-BFBA7F7D8F33}">
      <dsp:nvSpPr>
        <dsp:cNvPr id="0" name=""/>
        <dsp:cNvSpPr/>
      </dsp:nvSpPr>
      <dsp:spPr>
        <a:xfrm rot="16200000">
          <a:off x="3191982" y="2596921"/>
          <a:ext cx="4014365" cy="2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40560" bIns="0" numCol="1" spcCol="1270" anchor="t" anchorCtr="0">
          <a:noAutofit/>
        </a:bodyPr>
        <a:lstStyle/>
        <a:p>
          <a:pPr marL="0" lvl="0" indent="0" algn="r" defTabSz="844550">
            <a:lnSpc>
              <a:spcPct val="90000"/>
            </a:lnSpc>
            <a:spcBef>
              <a:spcPct val="0"/>
            </a:spcBef>
            <a:spcAft>
              <a:spcPct val="35000"/>
            </a:spcAft>
            <a:buNone/>
          </a:pPr>
          <a:r>
            <a:rPr lang="lv-LV" sz="1900" kern="1200" dirty="0"/>
            <a:t> </a:t>
          </a:r>
        </a:p>
      </dsp:txBody>
      <dsp:txXfrm>
        <a:off x="3191982" y="2596921"/>
        <a:ext cx="4014365" cy="272760"/>
      </dsp:txXfrm>
    </dsp:sp>
    <dsp:sp modelId="{16FA2135-9BCB-4C18-8D44-642A19433D03}">
      <dsp:nvSpPr>
        <dsp:cNvPr id="0" name=""/>
        <dsp:cNvSpPr/>
      </dsp:nvSpPr>
      <dsp:spPr>
        <a:xfrm>
          <a:off x="4294502" y="316894"/>
          <a:ext cx="3606777" cy="4094492"/>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240560" rIns="106680" bIns="106680" numCol="1" spcCol="1270" anchor="t" anchorCtr="0">
          <a:noAutofit/>
        </a:bodyPr>
        <a:lstStyle/>
        <a:p>
          <a:pPr marL="114300" lvl="1" indent="-114300" algn="ctr" defTabSz="666750">
            <a:lnSpc>
              <a:spcPct val="90000"/>
            </a:lnSpc>
            <a:spcBef>
              <a:spcPct val="0"/>
            </a:spcBef>
            <a:spcAft>
              <a:spcPct val="15000"/>
            </a:spcAft>
            <a:buNone/>
          </a:pPr>
          <a:endParaRPr lang="lv-LV" sz="1500" b="1" kern="1200" dirty="0"/>
        </a:p>
        <a:p>
          <a:pPr marL="171450" lvl="1" indent="-171450" algn="ctr" defTabSz="800100">
            <a:lnSpc>
              <a:spcPct val="90000"/>
            </a:lnSpc>
            <a:spcBef>
              <a:spcPct val="0"/>
            </a:spcBef>
            <a:spcAft>
              <a:spcPct val="15000"/>
            </a:spcAft>
            <a:buNone/>
          </a:pPr>
          <a:endParaRPr lang="lv-LV" sz="1800" b="0" kern="1200" dirty="0"/>
        </a:p>
        <a:p>
          <a:pPr marL="171450" lvl="1" indent="-171450" algn="ctr" defTabSz="800100">
            <a:lnSpc>
              <a:spcPct val="90000"/>
            </a:lnSpc>
            <a:spcBef>
              <a:spcPct val="0"/>
            </a:spcBef>
            <a:spcAft>
              <a:spcPct val="15000"/>
            </a:spcAft>
            <a:buNone/>
          </a:pPr>
          <a:r>
            <a:rPr lang="lv-LV" sz="1800" b="0" kern="1200" dirty="0"/>
            <a:t>Izmantoto mācību metožu piemērotība noteiktajai mērķa grupai.</a:t>
          </a:r>
          <a:endParaRPr lang="lv-LV" sz="1500" b="1" kern="1200" dirty="0"/>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endParaRPr lang="lv-LV" sz="1500" b="1" kern="1200" dirty="0"/>
        </a:p>
      </dsp:txBody>
      <dsp:txXfrm>
        <a:off x="4294502" y="316894"/>
        <a:ext cx="3606777" cy="4094492"/>
      </dsp:txXfrm>
    </dsp:sp>
    <dsp:sp modelId="{D868974A-D267-434F-8517-49530806FCD4}">
      <dsp:nvSpPr>
        <dsp:cNvPr id="0" name=""/>
        <dsp:cNvSpPr/>
      </dsp:nvSpPr>
      <dsp:spPr>
        <a:xfrm>
          <a:off x="5062784" y="366074"/>
          <a:ext cx="545521" cy="5455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DB011482-0B6A-4BC9-B68E-A014D6C19B6F}">
      <dsp:nvSpPr>
        <dsp:cNvPr id="0" name=""/>
        <dsp:cNvSpPr/>
      </dsp:nvSpPr>
      <dsp:spPr>
        <a:xfrm rot="16200000">
          <a:off x="7040465" y="2596921"/>
          <a:ext cx="4014365" cy="2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40560" bIns="0" numCol="1" spcCol="1270" anchor="t" anchorCtr="0">
          <a:noAutofit/>
        </a:bodyPr>
        <a:lstStyle/>
        <a:p>
          <a:pPr marL="0" lvl="0" indent="0" algn="r" defTabSz="844550">
            <a:lnSpc>
              <a:spcPct val="90000"/>
            </a:lnSpc>
            <a:spcBef>
              <a:spcPct val="0"/>
            </a:spcBef>
            <a:spcAft>
              <a:spcPct val="35000"/>
            </a:spcAft>
            <a:buNone/>
          </a:pPr>
          <a:r>
            <a:rPr lang="lv-LV" sz="1900" kern="1200" dirty="0"/>
            <a:t> </a:t>
          </a:r>
        </a:p>
      </dsp:txBody>
      <dsp:txXfrm>
        <a:off x="7040465" y="2596921"/>
        <a:ext cx="4014365" cy="272760"/>
      </dsp:txXfrm>
    </dsp:sp>
    <dsp:sp modelId="{FD0D190F-6EE1-4175-AF09-F45FD702FF5C}">
      <dsp:nvSpPr>
        <dsp:cNvPr id="0" name=""/>
        <dsp:cNvSpPr/>
      </dsp:nvSpPr>
      <dsp:spPr>
        <a:xfrm>
          <a:off x="8260779" y="316894"/>
          <a:ext cx="3371189" cy="4094492"/>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240560" rIns="106680" bIns="106680" numCol="1" spcCol="1270" anchor="t" anchorCtr="0">
          <a:noAutofit/>
        </a:bodyPr>
        <a:lstStyle/>
        <a:p>
          <a:pPr marL="114300" lvl="1" indent="-114300" algn="ctr" defTabSz="666750">
            <a:lnSpc>
              <a:spcPct val="90000"/>
            </a:lnSpc>
            <a:spcBef>
              <a:spcPct val="0"/>
            </a:spcBef>
            <a:spcAft>
              <a:spcPct val="15000"/>
            </a:spcAft>
            <a:buNone/>
          </a:pPr>
          <a:r>
            <a:rPr lang="lv-LV" sz="1500" b="1" kern="1200" dirty="0"/>
            <a:t>1.9. </a:t>
          </a:r>
        </a:p>
        <a:p>
          <a:pPr marL="114300" lvl="1" indent="-114300" algn="ctr" defTabSz="666750">
            <a:lnSpc>
              <a:spcPct val="90000"/>
            </a:lnSpc>
            <a:spcBef>
              <a:spcPct val="0"/>
            </a:spcBef>
            <a:spcAft>
              <a:spcPct val="15000"/>
            </a:spcAft>
            <a:buNone/>
          </a:pPr>
          <a:endParaRPr lang="lv-LV" sz="1500" b="1" kern="1200" dirty="0"/>
        </a:p>
        <a:p>
          <a:pPr marL="171450" lvl="1" indent="-171450" algn="ctr" defTabSz="800100">
            <a:lnSpc>
              <a:spcPct val="90000"/>
            </a:lnSpc>
            <a:spcBef>
              <a:spcPct val="0"/>
            </a:spcBef>
            <a:spcAft>
              <a:spcPct val="15000"/>
            </a:spcAft>
            <a:buNone/>
          </a:pPr>
          <a:r>
            <a:rPr lang="lv-LV" sz="1800" b="0" kern="1200" dirty="0"/>
            <a:t>Programmas ietvaros latviešu valodas mācību </a:t>
          </a:r>
          <a:r>
            <a:rPr lang="lv-LV" sz="1800" b="1" kern="1200" dirty="0"/>
            <a:t>vidējās kursa izmaksas vienai personai ir 413,43 </a:t>
          </a:r>
          <a:r>
            <a:rPr lang="lv-LV" sz="1800" b="1" i="1" kern="1200" dirty="0" err="1"/>
            <a:t>euro</a:t>
          </a:r>
          <a:r>
            <a:rPr lang="lv-LV" sz="1800" b="1" kern="1200" dirty="0"/>
            <a:t>. </a:t>
          </a:r>
        </a:p>
        <a:p>
          <a:pPr marL="171450" lvl="1" indent="-171450" algn="ctr" defTabSz="800100">
            <a:lnSpc>
              <a:spcPct val="90000"/>
            </a:lnSpc>
            <a:spcBef>
              <a:spcPct val="0"/>
            </a:spcBef>
            <a:spcAft>
              <a:spcPct val="15000"/>
            </a:spcAft>
            <a:buNone/>
          </a:pPr>
          <a:r>
            <a:rPr lang="lv-LV" sz="1800" b="0" kern="1200" dirty="0"/>
            <a:t>Vienam dalībniekam viena kursa ietvaros pieejamais finansējums nepārsniedz </a:t>
          </a:r>
          <a:r>
            <a:rPr lang="lv-LV" sz="1800" b="1" kern="1200" dirty="0"/>
            <a:t>8 EUR par vienu stundu</a:t>
          </a:r>
          <a:r>
            <a:rPr lang="lv-LV" sz="1800" b="0" kern="1200" dirty="0"/>
            <a:t> (neiekļaujot PVN). </a:t>
          </a:r>
        </a:p>
        <a:p>
          <a:pPr marL="114300" lvl="1" indent="-114300" algn="ctr" defTabSz="666750">
            <a:lnSpc>
              <a:spcPct val="90000"/>
            </a:lnSpc>
            <a:spcBef>
              <a:spcPct val="0"/>
            </a:spcBef>
            <a:spcAft>
              <a:spcPct val="15000"/>
            </a:spcAft>
            <a:buNone/>
          </a:pPr>
          <a:endParaRPr lang="lv-LV" sz="1500" b="0" kern="1200" dirty="0"/>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endParaRPr lang="lv-LV" sz="1500" b="0" kern="1200" dirty="0"/>
        </a:p>
      </dsp:txBody>
      <dsp:txXfrm>
        <a:off x="8260779" y="316894"/>
        <a:ext cx="3371189" cy="4094492"/>
      </dsp:txXfrm>
    </dsp:sp>
    <dsp:sp modelId="{F5D9533E-BDA1-41CF-83C9-A2BEBF994985}">
      <dsp:nvSpPr>
        <dsp:cNvPr id="0" name=""/>
        <dsp:cNvSpPr/>
      </dsp:nvSpPr>
      <dsp:spPr>
        <a:xfrm>
          <a:off x="8911267" y="366074"/>
          <a:ext cx="545521" cy="5455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CF198-E08A-46BE-8683-2BE0275B7BEF}">
      <dsp:nvSpPr>
        <dsp:cNvPr id="0" name=""/>
        <dsp:cNvSpPr/>
      </dsp:nvSpPr>
      <dsp:spPr>
        <a:xfrm rot="16200000">
          <a:off x="1846808" y="2068035"/>
          <a:ext cx="3087165" cy="653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75957" bIns="0" numCol="1" spcCol="1270" anchor="t" anchorCtr="0">
          <a:noAutofit/>
        </a:bodyPr>
        <a:lstStyle/>
        <a:p>
          <a:pPr marL="0" lvl="0" indent="0" algn="r" defTabSz="2089150">
            <a:lnSpc>
              <a:spcPct val="90000"/>
            </a:lnSpc>
            <a:spcBef>
              <a:spcPct val="0"/>
            </a:spcBef>
            <a:spcAft>
              <a:spcPct val="35000"/>
            </a:spcAft>
            <a:buNone/>
          </a:pPr>
          <a:r>
            <a:rPr lang="lv-LV" sz="4700" kern="1200" dirty="0"/>
            <a:t> </a:t>
          </a:r>
        </a:p>
      </dsp:txBody>
      <dsp:txXfrm>
        <a:off x="1846808" y="2068035"/>
        <a:ext cx="3087165" cy="653054"/>
      </dsp:txXfrm>
    </dsp:sp>
    <dsp:sp modelId="{E5AE0477-CC66-471E-9131-872D5A86E661}">
      <dsp:nvSpPr>
        <dsp:cNvPr id="0" name=""/>
        <dsp:cNvSpPr/>
      </dsp:nvSpPr>
      <dsp:spPr>
        <a:xfrm>
          <a:off x="859645" y="536274"/>
          <a:ext cx="10880593" cy="3148784"/>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75957" rIns="106680" bIns="106680" numCol="1" spcCol="1270" anchor="t" anchorCtr="0">
          <a:noAutofit/>
        </a:bodyPr>
        <a:lstStyle/>
        <a:p>
          <a:pPr marL="114300" lvl="1" indent="-114300" algn="ctr" defTabSz="666750">
            <a:lnSpc>
              <a:spcPct val="90000"/>
            </a:lnSpc>
            <a:spcBef>
              <a:spcPct val="0"/>
            </a:spcBef>
            <a:spcAft>
              <a:spcPct val="15000"/>
            </a:spcAft>
            <a:buNone/>
          </a:pPr>
          <a:r>
            <a:rPr lang="lv-LV" sz="1500" b="1" kern="1200" dirty="0"/>
            <a:t>1.12. </a:t>
          </a:r>
        </a:p>
        <a:p>
          <a:pPr marL="114300" lvl="1" indent="-171450" algn="ctr" defTabSz="800100">
            <a:lnSpc>
              <a:spcPct val="90000"/>
            </a:lnSpc>
            <a:spcBef>
              <a:spcPct val="0"/>
            </a:spcBef>
            <a:spcAft>
              <a:spcPct val="15000"/>
            </a:spcAft>
            <a:buNone/>
          </a:pPr>
          <a:endParaRPr lang="lv-LV" sz="1800" b="1" kern="1200" dirty="0"/>
        </a:p>
        <a:p>
          <a:pPr marL="114300" lvl="1" indent="-171450" algn="ctr" defTabSz="800100">
            <a:lnSpc>
              <a:spcPct val="90000"/>
            </a:lnSpc>
            <a:spcBef>
              <a:spcPct val="0"/>
            </a:spcBef>
            <a:spcAft>
              <a:spcPct val="15000"/>
            </a:spcAft>
            <a:buNone/>
          </a:pPr>
          <a:r>
            <a:rPr lang="lv-LV" sz="1800" b="0" kern="1200" dirty="0"/>
            <a:t>Programmas ietvaros netiek plānots atbalsts tādām projekta iesniedzēja darbībām, kurām atbalsts būtu kvalificējams kā komercdarbības atbalsts atbilstoši Komercdarbības atbalsta kontroles likuma 5.pantam. Gadījumos, ja projekta iesniedzējs vienlaikus veic gan Programmā atbalstāmās darbības, gan saimnieciskās darbības, kam komercdarbības atbalsta nosacījumi būtu jāpiemēro, projekta iesniedzējs veic šo darbību nodalīšanu.</a:t>
          </a:r>
        </a:p>
        <a:p>
          <a:pPr marL="114300" lvl="1" indent="-171450" algn="ctr" defTabSz="800100">
            <a:lnSpc>
              <a:spcPct val="90000"/>
            </a:lnSpc>
            <a:spcBef>
              <a:spcPct val="0"/>
            </a:spcBef>
            <a:spcAft>
              <a:spcPct val="15000"/>
            </a:spcAft>
            <a:buNone/>
          </a:pPr>
          <a:endParaRPr lang="lv-LV" sz="1800" b="0" kern="1200" dirty="0"/>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endParaRPr lang="lv-LV" sz="1500" b="1" kern="1200" dirty="0"/>
        </a:p>
      </dsp:txBody>
      <dsp:txXfrm>
        <a:off x="859645" y="536274"/>
        <a:ext cx="10880593" cy="3148784"/>
      </dsp:txXfrm>
    </dsp:sp>
    <dsp:sp modelId="{A5473B64-FF97-4C18-973E-CEF869655027}">
      <dsp:nvSpPr>
        <dsp:cNvPr id="0" name=""/>
        <dsp:cNvSpPr/>
      </dsp:nvSpPr>
      <dsp:spPr>
        <a:xfrm>
          <a:off x="3063864" y="-11051"/>
          <a:ext cx="1306108" cy="13061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EB608-BA2C-4319-9B17-619DA66D8973}">
      <dsp:nvSpPr>
        <dsp:cNvPr id="0" name=""/>
        <dsp:cNvSpPr/>
      </dsp:nvSpPr>
      <dsp:spPr>
        <a:xfrm rot="16200000">
          <a:off x="-811986" y="2415558"/>
          <a:ext cx="3777318" cy="600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529946" bIns="0" numCol="1" spcCol="1270" anchor="t" anchorCtr="0">
          <a:noAutofit/>
        </a:bodyPr>
        <a:lstStyle/>
        <a:p>
          <a:pPr marL="0" lvl="0" indent="0" algn="l" defTabSz="533400">
            <a:lnSpc>
              <a:spcPct val="90000"/>
            </a:lnSpc>
            <a:spcBef>
              <a:spcPct val="0"/>
            </a:spcBef>
            <a:spcAft>
              <a:spcPct val="35000"/>
            </a:spcAft>
            <a:buFontTx/>
            <a:buNone/>
          </a:pPr>
          <a:endPar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sp:txBody>
      <dsp:txXfrm>
        <a:off x="-811986" y="2415558"/>
        <a:ext cx="3777318" cy="600883"/>
      </dsp:txXfrm>
    </dsp:sp>
    <dsp:sp modelId="{DCF43F14-6045-4F16-94FD-9BDB6BCAAF3D}">
      <dsp:nvSpPr>
        <dsp:cNvPr id="0" name=""/>
        <dsp:cNvSpPr/>
      </dsp:nvSpPr>
      <dsp:spPr>
        <a:xfrm>
          <a:off x="566600" y="623460"/>
          <a:ext cx="4614065" cy="4185080"/>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800" kern="1200" dirty="0">
              <a:latin typeface="+mn-lt"/>
              <a:ea typeface="Verdana" panose="020B0604030504040204" pitchFamily="34" charset="0"/>
              <a:cs typeface="+mn-cs"/>
            </a:rPr>
            <a:t>Projekta attiecināmajām izmaksās jāatbilst  Konkursa nolikuma 1.9.punktā minētajiem nosacījumiem un projektā paredzētajās izmaksās par vienu dalībnieku ir iekļautas visas saistītās izmaksas (pedagogu atlīdzība, mācību materiāli, telpas, mācību aprīkojums, izmaksas par centralizēto valsts valodas prasmes pārbaudi, administratīvās izmaksas un tml.).</a:t>
          </a:r>
        </a:p>
      </dsp:txBody>
      <dsp:txXfrm>
        <a:off x="566600" y="623460"/>
        <a:ext cx="4614065" cy="4185080"/>
      </dsp:txXfrm>
    </dsp:sp>
    <dsp:sp modelId="{061C519E-F008-4F07-958F-8E585FBE49E8}">
      <dsp:nvSpPr>
        <dsp:cNvPr id="0" name=""/>
        <dsp:cNvSpPr/>
      </dsp:nvSpPr>
      <dsp:spPr>
        <a:xfrm>
          <a:off x="776231" y="0"/>
          <a:ext cx="1201766" cy="1201766"/>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DE472-0F6F-4266-8AE5-0253DC699F02}">
      <dsp:nvSpPr>
        <dsp:cNvPr id="0" name=""/>
        <dsp:cNvSpPr/>
      </dsp:nvSpPr>
      <dsp:spPr>
        <a:xfrm rot="16200000">
          <a:off x="4606257" y="2415558"/>
          <a:ext cx="3777318" cy="600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529946" bIns="0" numCol="1" spcCol="1270" anchor="t" anchorCtr="0">
          <a:noAutofit/>
        </a:bodyPr>
        <a:lstStyle/>
        <a:p>
          <a:pPr marL="0" lvl="0" indent="0" algn="r" defTabSz="533400">
            <a:lnSpc>
              <a:spcPct val="90000"/>
            </a:lnSpc>
            <a:spcBef>
              <a:spcPct val="0"/>
            </a:spcBef>
            <a:spcAft>
              <a:spcPct val="35000"/>
            </a:spcAft>
            <a:buNone/>
          </a:pPr>
          <a:endParaRPr lang="lv-LV" sz="1200" kern="1200" dirty="0">
            <a:latin typeface="Verdana" panose="020B0604030504040204" pitchFamily="34" charset="0"/>
            <a:ea typeface="Verdana" panose="020B0604030504040204" pitchFamily="34" charset="0"/>
          </a:endParaRPr>
        </a:p>
      </dsp:txBody>
      <dsp:txXfrm>
        <a:off x="4606257" y="2415558"/>
        <a:ext cx="3777318" cy="600883"/>
      </dsp:txXfrm>
    </dsp:sp>
    <dsp:sp modelId="{3EB5337F-C1AA-423C-921B-C5ED7886DE3F}">
      <dsp:nvSpPr>
        <dsp:cNvPr id="0" name=""/>
        <dsp:cNvSpPr/>
      </dsp:nvSpPr>
      <dsp:spPr>
        <a:xfrm>
          <a:off x="5971075" y="623460"/>
          <a:ext cx="4641601" cy="4185080"/>
        </a:xfrm>
        <a:prstGeom prst="rect">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800" kern="1200" dirty="0">
              <a:latin typeface="Verdana" panose="020B0604030504040204" pitchFamily="34" charset="0"/>
              <a:ea typeface="Verdana" panose="020B0604030504040204" pitchFamily="34" charset="0"/>
              <a:cs typeface="+mn-cs"/>
            </a:rPr>
            <a:t>Pievienotās vērtības nodoklis ir attiecināmās izmaksas, ja tas nav atgūstams no valsts budžeta atbilstoši attiecīgajiem normatīvajiem aktiem par PVN.</a:t>
          </a:r>
        </a:p>
      </dsp:txBody>
      <dsp:txXfrm>
        <a:off x="5971075" y="623460"/>
        <a:ext cx="4641601" cy="4185080"/>
      </dsp:txXfrm>
    </dsp:sp>
    <dsp:sp modelId="{A7FAE7F0-5582-448D-A81A-90426C2C6DA6}">
      <dsp:nvSpPr>
        <dsp:cNvPr id="0" name=""/>
        <dsp:cNvSpPr/>
      </dsp:nvSpPr>
      <dsp:spPr>
        <a:xfrm>
          <a:off x="6216491" y="0"/>
          <a:ext cx="1201766" cy="1201766"/>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3ECF4-2B4D-4C6D-B0E9-6427BCE93917}">
      <dsp:nvSpPr>
        <dsp:cNvPr id="0" name=""/>
        <dsp:cNvSpPr/>
      </dsp:nvSpPr>
      <dsp:spPr>
        <a:xfrm>
          <a:off x="1343" y="1400262"/>
          <a:ext cx="3144366" cy="1572183"/>
        </a:xfrm>
        <a:prstGeom prst="roundRect">
          <a:avLst>
            <a:gd name="adj" fmla="val 10000"/>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ts val="0"/>
            </a:spcAft>
            <a:buNone/>
          </a:pPr>
          <a:r>
            <a:rPr lang="lv-LV" sz="2400" kern="1200" dirty="0"/>
            <a:t>Atgādinājumi par Konkursa nolikuma nosacījumiem</a:t>
          </a:r>
          <a:endParaRPr lang="lv-LV" sz="2400" kern="12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dsp:txBody>
      <dsp:txXfrm>
        <a:off x="47391" y="1446310"/>
        <a:ext cx="3052270" cy="1480087"/>
      </dsp:txXfrm>
    </dsp:sp>
    <dsp:sp modelId="{6C8FBE5F-DC77-46D2-B2A2-4B778100B4A9}">
      <dsp:nvSpPr>
        <dsp:cNvPr id="0" name=""/>
        <dsp:cNvSpPr/>
      </dsp:nvSpPr>
      <dsp:spPr>
        <a:xfrm>
          <a:off x="3931801" y="1400262"/>
          <a:ext cx="3144366" cy="1572183"/>
        </a:xfrm>
        <a:prstGeom prst="roundRect">
          <a:avLst>
            <a:gd name="adj" fmla="val 10000"/>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ts val="1800"/>
            </a:spcAft>
            <a:buNone/>
          </a:pPr>
          <a:r>
            <a:rPr lang="lv-LV" sz="2400" kern="1200" dirty="0">
              <a:solidFill>
                <a:schemeClr val="bg1"/>
              </a:solidFill>
              <a:latin typeface="Verdana"/>
              <a:ea typeface="+mn-lt"/>
              <a:cs typeface="+mn-lt"/>
            </a:rPr>
            <a:t>Skaidrojumi,</a:t>
          </a:r>
          <a:r>
            <a:rPr lang="lv-LV" sz="2400" kern="1200" baseline="0" dirty="0">
              <a:solidFill>
                <a:schemeClr val="bg1"/>
              </a:solidFill>
              <a:latin typeface="Verdana"/>
              <a:ea typeface="+mn-lt"/>
              <a:cs typeface="+mn-lt"/>
            </a:rPr>
            <a:t> kāda informācija tiek sagaidīta</a:t>
          </a:r>
          <a:endParaRPr lang="lv-LV" sz="2400" kern="1200" dirty="0">
            <a:solidFill>
              <a:schemeClr val="bg1"/>
            </a:solidFill>
            <a:latin typeface="Verdana"/>
            <a:ea typeface="+mn-lt"/>
            <a:cs typeface="+mn-lt"/>
          </a:endParaRPr>
        </a:p>
      </dsp:txBody>
      <dsp:txXfrm>
        <a:off x="3977849" y="1446310"/>
        <a:ext cx="3052270" cy="1480087"/>
      </dsp:txXfrm>
    </dsp:sp>
    <dsp:sp modelId="{50F9479A-431C-417E-AAF5-788354CEBCA7}">
      <dsp:nvSpPr>
        <dsp:cNvPr id="0" name=""/>
        <dsp:cNvSpPr/>
      </dsp:nvSpPr>
      <dsp:spPr>
        <a:xfrm>
          <a:off x="7862259" y="1400262"/>
          <a:ext cx="3144366" cy="1572183"/>
        </a:xfrm>
        <a:prstGeom prst="roundRect">
          <a:avLst>
            <a:gd name="adj" fmla="val 10000"/>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ts val="1800"/>
            </a:spcAft>
            <a:buNone/>
          </a:pPr>
          <a:r>
            <a:rPr lang="lv-LV" sz="2400" kern="1200" dirty="0">
              <a:solidFill>
                <a:schemeClr val="bg1"/>
              </a:solidFill>
              <a:latin typeface="Verdana"/>
              <a:ea typeface="+mn-lt"/>
              <a:cs typeface="+mn-lt"/>
            </a:rPr>
            <a:t>Sasaiste ar atbilstības vērtēšanas kritērijiem</a:t>
          </a:r>
        </a:p>
      </dsp:txBody>
      <dsp:txXfrm>
        <a:off x="7908307" y="1446310"/>
        <a:ext cx="3052270" cy="148008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ABA50-59FF-4773-92C1-A5278622AE64}">
      <dsp:nvSpPr>
        <dsp:cNvPr id="0" name=""/>
        <dsp:cNvSpPr/>
      </dsp:nvSpPr>
      <dsp:spPr>
        <a:xfrm>
          <a:off x="1329702" y="2411"/>
          <a:ext cx="3591366" cy="215482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200" dirty="0">
              <a:solidFill>
                <a:srgbClr val="800024"/>
              </a:solidFill>
            </a:rPr>
            <a:t>Pirms pieteikuma veidlapu aizpildīšanas pārliecināties, ka</a:t>
          </a:r>
          <a:r>
            <a:rPr lang="lv-LV" sz="1800" b="1" kern="1200" dirty="0">
              <a:solidFill>
                <a:srgbClr val="800024"/>
              </a:solidFill>
            </a:rPr>
            <a:t> atbilstošā 2022.gada projektu pieteikuma veidlapa</a:t>
          </a:r>
          <a:r>
            <a:rPr lang="lv-LV" sz="1800" kern="1200" dirty="0">
              <a:solidFill>
                <a:srgbClr val="800024"/>
              </a:solidFill>
            </a:rPr>
            <a:t> ir lejupielādēta no Fonda mājas lapas</a:t>
          </a:r>
        </a:p>
      </dsp:txBody>
      <dsp:txXfrm>
        <a:off x="1329702" y="2411"/>
        <a:ext cx="3591366" cy="2154820"/>
      </dsp:txXfrm>
    </dsp:sp>
    <dsp:sp modelId="{C56ACEF4-AC43-4AD6-BAAE-87B5F4F0D30B}">
      <dsp:nvSpPr>
        <dsp:cNvPr id="0" name=""/>
        <dsp:cNvSpPr/>
      </dsp:nvSpPr>
      <dsp:spPr>
        <a:xfrm>
          <a:off x="5280205" y="2411"/>
          <a:ext cx="3591366" cy="215482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200" dirty="0">
              <a:solidFill>
                <a:srgbClr val="800024"/>
              </a:solidFill>
            </a:rPr>
            <a:t>Projekta pieteikuma veidlapa elektroniski jāiesniedz Word formāta (elektroniski parakstot, ir iespējams parakstīt šādā formātā)</a:t>
          </a:r>
        </a:p>
      </dsp:txBody>
      <dsp:txXfrm>
        <a:off x="5280205" y="2411"/>
        <a:ext cx="3591366" cy="2154820"/>
      </dsp:txXfrm>
    </dsp:sp>
    <dsp:sp modelId="{2279846A-CE95-4A96-90C3-A2CF9CE7BC1A}">
      <dsp:nvSpPr>
        <dsp:cNvPr id="0" name=""/>
        <dsp:cNvSpPr/>
      </dsp:nvSpPr>
      <dsp:spPr>
        <a:xfrm>
          <a:off x="1329702" y="2516368"/>
          <a:ext cx="3591366" cy="215482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200" dirty="0">
              <a:solidFill>
                <a:srgbClr val="800024"/>
              </a:solidFill>
            </a:rPr>
            <a:t>Pirms pieteikuma iesniegšanas un līdz Konkursa rezultātu saņemšanai nodrošināt, ka projektu iesniedzējam </a:t>
          </a:r>
          <a:r>
            <a:rPr lang="lv-LV" sz="1800" b="1" kern="1200" dirty="0">
              <a:solidFill>
                <a:srgbClr val="800024"/>
              </a:solidFill>
            </a:rPr>
            <a:t>nav VID administrēto nodokļu parāda</a:t>
          </a:r>
          <a:r>
            <a:rPr lang="lv-LV" sz="1800" kern="1200" dirty="0">
              <a:solidFill>
                <a:srgbClr val="800024"/>
              </a:solidFill>
            </a:rPr>
            <a:t>, kas pārsniedz 150 EUR</a:t>
          </a:r>
        </a:p>
      </dsp:txBody>
      <dsp:txXfrm>
        <a:off x="1329702" y="2516368"/>
        <a:ext cx="3591366" cy="2154820"/>
      </dsp:txXfrm>
    </dsp:sp>
    <dsp:sp modelId="{9F474041-DDBF-4187-8414-7C9F5A6F514B}">
      <dsp:nvSpPr>
        <dsp:cNvPr id="0" name=""/>
        <dsp:cNvSpPr/>
      </dsp:nvSpPr>
      <dsp:spPr>
        <a:xfrm>
          <a:off x="5280205" y="2516368"/>
          <a:ext cx="3591366" cy="215482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200" dirty="0">
              <a:solidFill>
                <a:srgbClr val="800024"/>
              </a:solidFill>
            </a:rPr>
            <a:t>Iesniegt projekta atbildīgās amatpersonas parakstītu projekta pieteikumu ar pielikumiem </a:t>
          </a:r>
          <a:r>
            <a:rPr lang="lv-LV" sz="1800" b="1" u="sng" kern="1200" dirty="0">
              <a:solidFill>
                <a:srgbClr val="800024"/>
              </a:solidFill>
            </a:rPr>
            <a:t>līdz 06.05.2022. plkst. 12:00. </a:t>
          </a:r>
        </a:p>
      </dsp:txBody>
      <dsp:txXfrm>
        <a:off x="5280205" y="2516368"/>
        <a:ext cx="3591366" cy="215482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DAD8E-0D01-4E9F-BCC2-E6B8CDE3AB02}">
      <dsp:nvSpPr>
        <dsp:cNvPr id="0" name=""/>
        <dsp:cNvSpPr/>
      </dsp:nvSpPr>
      <dsp:spPr>
        <a:xfrm rot="5400000">
          <a:off x="377966" y="2032161"/>
          <a:ext cx="1129891" cy="1880113"/>
        </a:xfrm>
        <a:prstGeom prst="corner">
          <a:avLst>
            <a:gd name="adj1" fmla="val 16120"/>
            <a:gd name="adj2" fmla="val 16110"/>
          </a:avLst>
        </a:prstGeom>
        <a:solidFill>
          <a:schemeClr val="accent2">
            <a:alpha val="90000"/>
            <a:hueOff val="0"/>
            <a:satOff val="0"/>
            <a:lumOff val="0"/>
            <a:alphaOff val="0"/>
          </a:schemeClr>
        </a:solidFill>
        <a:ln w="127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E03151-E8F0-4FAD-8ACE-04533493F608}">
      <dsp:nvSpPr>
        <dsp:cNvPr id="0" name=""/>
        <dsp:cNvSpPr/>
      </dsp:nvSpPr>
      <dsp:spPr>
        <a:xfrm>
          <a:off x="189359" y="2593910"/>
          <a:ext cx="1697376" cy="1487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lv-LV" sz="1400" b="1" kern="1200" dirty="0"/>
            <a:t>Pieteikumu iesniegšana</a:t>
          </a:r>
        </a:p>
      </dsp:txBody>
      <dsp:txXfrm>
        <a:off x="189359" y="2593910"/>
        <a:ext cx="1697376" cy="1487850"/>
      </dsp:txXfrm>
    </dsp:sp>
    <dsp:sp modelId="{ECD86682-2DE2-4244-A93A-9603E8B3637B}">
      <dsp:nvSpPr>
        <dsp:cNvPr id="0" name=""/>
        <dsp:cNvSpPr/>
      </dsp:nvSpPr>
      <dsp:spPr>
        <a:xfrm>
          <a:off x="1566476" y="1893745"/>
          <a:ext cx="320259" cy="320259"/>
        </a:xfrm>
        <a:prstGeom prst="triangle">
          <a:avLst>
            <a:gd name="adj" fmla="val 100000"/>
          </a:avLst>
        </a:prstGeom>
        <a:solidFill>
          <a:schemeClr val="accent2">
            <a:alpha val="90000"/>
            <a:hueOff val="0"/>
            <a:satOff val="0"/>
            <a:lumOff val="0"/>
            <a:alphaOff val="-5000"/>
          </a:schemeClr>
        </a:solidFill>
        <a:ln w="12700" cap="flat" cmpd="sng" algn="ctr">
          <a:solidFill>
            <a:schemeClr val="accent2">
              <a:alpha val="90000"/>
              <a:hueOff val="0"/>
              <a:satOff val="0"/>
              <a:lumOff val="0"/>
              <a:alphaOff val="-5000"/>
            </a:schemeClr>
          </a:solidFill>
          <a:prstDash val="solid"/>
        </a:ln>
        <a:effectLst/>
      </dsp:spPr>
      <dsp:style>
        <a:lnRef idx="2">
          <a:scrgbClr r="0" g="0" b="0"/>
        </a:lnRef>
        <a:fillRef idx="1">
          <a:scrgbClr r="0" g="0" b="0"/>
        </a:fillRef>
        <a:effectRef idx="0">
          <a:scrgbClr r="0" g="0" b="0"/>
        </a:effectRef>
        <a:fontRef idx="minor">
          <a:schemeClr val="lt1"/>
        </a:fontRef>
      </dsp:style>
    </dsp:sp>
    <dsp:sp modelId="{385D34E0-DB82-498D-B829-144CD096F979}">
      <dsp:nvSpPr>
        <dsp:cNvPr id="0" name=""/>
        <dsp:cNvSpPr/>
      </dsp:nvSpPr>
      <dsp:spPr>
        <a:xfrm rot="5400000">
          <a:off x="2455887" y="1517978"/>
          <a:ext cx="1129891" cy="1880113"/>
        </a:xfrm>
        <a:prstGeom prst="corner">
          <a:avLst>
            <a:gd name="adj1" fmla="val 16120"/>
            <a:gd name="adj2" fmla="val 16110"/>
          </a:avLst>
        </a:prstGeom>
        <a:solidFill>
          <a:schemeClr val="accent2">
            <a:alpha val="90000"/>
            <a:hueOff val="0"/>
            <a:satOff val="0"/>
            <a:lumOff val="0"/>
            <a:alphaOff val="-10000"/>
          </a:schemeClr>
        </a:solidFill>
        <a:ln w="12700" cap="flat" cmpd="sng" algn="ctr">
          <a:solidFill>
            <a:schemeClr val="accent2">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a:schemeClr val="lt1"/>
        </a:fontRef>
      </dsp:style>
    </dsp:sp>
    <dsp:sp modelId="{B399012C-7FE7-4D91-A430-53351561AE4B}">
      <dsp:nvSpPr>
        <dsp:cNvPr id="0" name=""/>
        <dsp:cNvSpPr/>
      </dsp:nvSpPr>
      <dsp:spPr>
        <a:xfrm>
          <a:off x="2267280" y="2079727"/>
          <a:ext cx="1697376" cy="1487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lv-LV" sz="1400" b="1" kern="1200" dirty="0"/>
            <a:t>Vērtēšana</a:t>
          </a:r>
        </a:p>
      </dsp:txBody>
      <dsp:txXfrm>
        <a:off x="2267280" y="2079727"/>
        <a:ext cx="1697376" cy="1487850"/>
      </dsp:txXfrm>
    </dsp:sp>
    <dsp:sp modelId="{6F74EBC2-4524-425D-A99A-53F7ED511C7A}">
      <dsp:nvSpPr>
        <dsp:cNvPr id="0" name=""/>
        <dsp:cNvSpPr/>
      </dsp:nvSpPr>
      <dsp:spPr>
        <a:xfrm>
          <a:off x="3644397" y="1379562"/>
          <a:ext cx="320259" cy="320259"/>
        </a:xfrm>
        <a:prstGeom prst="triangle">
          <a:avLst>
            <a:gd name="adj" fmla="val 100000"/>
          </a:avLst>
        </a:prstGeom>
        <a:solidFill>
          <a:schemeClr val="accent2">
            <a:alpha val="90000"/>
            <a:hueOff val="0"/>
            <a:satOff val="0"/>
            <a:lumOff val="0"/>
            <a:alphaOff val="-15000"/>
          </a:schemeClr>
        </a:solidFill>
        <a:ln w="12700" cap="flat" cmpd="sng" algn="ctr">
          <a:solidFill>
            <a:schemeClr val="accent2">
              <a:alpha val="90000"/>
              <a:hueOff val="0"/>
              <a:satOff val="0"/>
              <a:lumOff val="0"/>
              <a:alphaOff val="-15000"/>
            </a:schemeClr>
          </a:solidFill>
          <a:prstDash val="solid"/>
        </a:ln>
        <a:effectLst/>
      </dsp:spPr>
      <dsp:style>
        <a:lnRef idx="2">
          <a:scrgbClr r="0" g="0" b="0"/>
        </a:lnRef>
        <a:fillRef idx="1">
          <a:scrgbClr r="0" g="0" b="0"/>
        </a:fillRef>
        <a:effectRef idx="0">
          <a:scrgbClr r="0" g="0" b="0"/>
        </a:effectRef>
        <a:fontRef idx="minor">
          <a:schemeClr val="lt1"/>
        </a:fontRef>
      </dsp:style>
    </dsp:sp>
    <dsp:sp modelId="{F2F08645-F9E7-43AB-897A-57F7589B2AF3}">
      <dsp:nvSpPr>
        <dsp:cNvPr id="0" name=""/>
        <dsp:cNvSpPr/>
      </dsp:nvSpPr>
      <dsp:spPr>
        <a:xfrm rot="5400000">
          <a:off x="4533808" y="1003794"/>
          <a:ext cx="1129891" cy="1880113"/>
        </a:xfrm>
        <a:prstGeom prst="corner">
          <a:avLst>
            <a:gd name="adj1" fmla="val 16120"/>
            <a:gd name="adj2" fmla="val 16110"/>
          </a:avLst>
        </a:prstGeom>
        <a:solidFill>
          <a:schemeClr val="accent2">
            <a:alpha val="90000"/>
            <a:hueOff val="0"/>
            <a:satOff val="0"/>
            <a:lumOff val="0"/>
            <a:alphaOff val="-20000"/>
          </a:schemeClr>
        </a:solidFill>
        <a:ln w="127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sp>
    <dsp:sp modelId="{1CC637B4-79D8-4715-8416-DD873F35E87B}">
      <dsp:nvSpPr>
        <dsp:cNvPr id="0" name=""/>
        <dsp:cNvSpPr/>
      </dsp:nvSpPr>
      <dsp:spPr>
        <a:xfrm>
          <a:off x="4345201" y="1565543"/>
          <a:ext cx="1697376" cy="1487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lv-LV" sz="1400" b="1" kern="1200" dirty="0"/>
            <a:t>Rezultātu izziņošana</a:t>
          </a:r>
        </a:p>
      </dsp:txBody>
      <dsp:txXfrm>
        <a:off x="4345201" y="1565543"/>
        <a:ext cx="1697376" cy="1487850"/>
      </dsp:txXfrm>
    </dsp:sp>
    <dsp:sp modelId="{5963A91D-4188-4571-8037-6D01941D8980}">
      <dsp:nvSpPr>
        <dsp:cNvPr id="0" name=""/>
        <dsp:cNvSpPr/>
      </dsp:nvSpPr>
      <dsp:spPr>
        <a:xfrm>
          <a:off x="5722318" y="865378"/>
          <a:ext cx="320259" cy="320259"/>
        </a:xfrm>
        <a:prstGeom prst="triangle">
          <a:avLst>
            <a:gd name="adj" fmla="val 100000"/>
          </a:avLst>
        </a:prstGeom>
        <a:solidFill>
          <a:schemeClr val="accent2">
            <a:alpha val="90000"/>
            <a:hueOff val="0"/>
            <a:satOff val="0"/>
            <a:lumOff val="0"/>
            <a:alphaOff val="-25000"/>
          </a:schemeClr>
        </a:solidFill>
        <a:ln w="12700" cap="flat" cmpd="sng" algn="ctr">
          <a:solidFill>
            <a:schemeClr val="accent2">
              <a:alpha val="90000"/>
              <a:hueOff val="0"/>
              <a:satOff val="0"/>
              <a:lumOff val="0"/>
              <a:alphaOff val="-25000"/>
            </a:schemeClr>
          </a:solidFill>
          <a:prstDash val="solid"/>
        </a:ln>
        <a:effectLst/>
      </dsp:spPr>
      <dsp:style>
        <a:lnRef idx="2">
          <a:scrgbClr r="0" g="0" b="0"/>
        </a:lnRef>
        <a:fillRef idx="1">
          <a:scrgbClr r="0" g="0" b="0"/>
        </a:fillRef>
        <a:effectRef idx="0">
          <a:scrgbClr r="0" g="0" b="0"/>
        </a:effectRef>
        <a:fontRef idx="minor">
          <a:schemeClr val="lt1"/>
        </a:fontRef>
      </dsp:style>
    </dsp:sp>
    <dsp:sp modelId="{ACB51A45-68D4-4F9B-96F9-C675DF1BA4DD}">
      <dsp:nvSpPr>
        <dsp:cNvPr id="0" name=""/>
        <dsp:cNvSpPr/>
      </dsp:nvSpPr>
      <dsp:spPr>
        <a:xfrm rot="5400000">
          <a:off x="6611728" y="489611"/>
          <a:ext cx="1129891" cy="1880113"/>
        </a:xfrm>
        <a:prstGeom prst="corner">
          <a:avLst>
            <a:gd name="adj1" fmla="val 16120"/>
            <a:gd name="adj2" fmla="val 16110"/>
          </a:avLst>
        </a:prstGeom>
        <a:solidFill>
          <a:schemeClr val="accent2">
            <a:alpha val="90000"/>
            <a:hueOff val="0"/>
            <a:satOff val="0"/>
            <a:lumOff val="0"/>
            <a:alphaOff val="-30000"/>
          </a:schemeClr>
        </a:solidFill>
        <a:ln w="12700" cap="flat" cmpd="sng" algn="ctr">
          <a:solidFill>
            <a:schemeClr val="accent2">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a:schemeClr val="lt1"/>
        </a:fontRef>
      </dsp:style>
    </dsp:sp>
    <dsp:sp modelId="{FA2B2772-084D-465D-B2D7-49F4BB3EDD0A}">
      <dsp:nvSpPr>
        <dsp:cNvPr id="0" name=""/>
        <dsp:cNvSpPr/>
      </dsp:nvSpPr>
      <dsp:spPr>
        <a:xfrm>
          <a:off x="6423122" y="1051360"/>
          <a:ext cx="1697376" cy="1487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lv-LV" sz="1400" b="1" kern="1200" dirty="0"/>
            <a:t>Līgumu slēgšana</a:t>
          </a:r>
        </a:p>
      </dsp:txBody>
      <dsp:txXfrm>
        <a:off x="6423122" y="1051360"/>
        <a:ext cx="1697376" cy="1487850"/>
      </dsp:txXfrm>
    </dsp:sp>
    <dsp:sp modelId="{405CC3FF-619E-476A-BF66-F204A0298ECF}">
      <dsp:nvSpPr>
        <dsp:cNvPr id="0" name=""/>
        <dsp:cNvSpPr/>
      </dsp:nvSpPr>
      <dsp:spPr>
        <a:xfrm>
          <a:off x="7800239" y="351195"/>
          <a:ext cx="320259" cy="320259"/>
        </a:xfrm>
        <a:prstGeom prst="triangle">
          <a:avLst>
            <a:gd name="adj" fmla="val 100000"/>
          </a:avLst>
        </a:prstGeom>
        <a:solidFill>
          <a:schemeClr val="accent2">
            <a:alpha val="90000"/>
            <a:hueOff val="0"/>
            <a:satOff val="0"/>
            <a:lumOff val="0"/>
            <a:alphaOff val="-35000"/>
          </a:schemeClr>
        </a:solidFill>
        <a:ln w="12700" cap="flat" cmpd="sng" algn="ctr">
          <a:solidFill>
            <a:schemeClr val="accent2">
              <a:alpha val="90000"/>
              <a:hueOff val="0"/>
              <a:satOff val="0"/>
              <a:lumOff val="0"/>
              <a:alphaOff val="-35000"/>
            </a:schemeClr>
          </a:solidFill>
          <a:prstDash val="solid"/>
        </a:ln>
        <a:effectLst/>
      </dsp:spPr>
      <dsp:style>
        <a:lnRef idx="2">
          <a:scrgbClr r="0" g="0" b="0"/>
        </a:lnRef>
        <a:fillRef idx="1">
          <a:scrgbClr r="0" g="0" b="0"/>
        </a:fillRef>
        <a:effectRef idx="0">
          <a:scrgbClr r="0" g="0" b="0"/>
        </a:effectRef>
        <a:fontRef idx="minor">
          <a:schemeClr val="lt1"/>
        </a:fontRef>
      </dsp:style>
    </dsp:sp>
    <dsp:sp modelId="{DE007165-8D96-4699-92FA-5A3A2966E016}">
      <dsp:nvSpPr>
        <dsp:cNvPr id="0" name=""/>
        <dsp:cNvSpPr/>
      </dsp:nvSpPr>
      <dsp:spPr>
        <a:xfrm rot="5400000">
          <a:off x="8689649" y="-24572"/>
          <a:ext cx="1129891" cy="1880113"/>
        </a:xfrm>
        <a:prstGeom prst="corner">
          <a:avLst>
            <a:gd name="adj1" fmla="val 16120"/>
            <a:gd name="adj2" fmla="val 16110"/>
          </a:avLst>
        </a:prstGeom>
        <a:solidFill>
          <a:schemeClr val="accent2">
            <a:alpha val="90000"/>
            <a:hueOff val="0"/>
            <a:satOff val="0"/>
            <a:lumOff val="0"/>
            <a:alphaOff val="-40000"/>
          </a:schemeClr>
        </a:solidFill>
        <a:ln w="127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DA2A44D5-7A9A-4ED9-8024-478E40AFDB87}">
      <dsp:nvSpPr>
        <dsp:cNvPr id="0" name=""/>
        <dsp:cNvSpPr/>
      </dsp:nvSpPr>
      <dsp:spPr>
        <a:xfrm>
          <a:off x="8501042" y="537176"/>
          <a:ext cx="1697376" cy="1487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lv-LV" sz="1400" b="1" kern="1200" dirty="0"/>
            <a:t>Noslēguma dokumentācija</a:t>
          </a:r>
        </a:p>
      </dsp:txBody>
      <dsp:txXfrm>
        <a:off x="8501042" y="537176"/>
        <a:ext cx="1697376" cy="14878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83BE8-FA7A-4DB3-A455-89198F41471B}">
      <dsp:nvSpPr>
        <dsp:cNvPr id="0" name=""/>
        <dsp:cNvSpPr/>
      </dsp:nvSpPr>
      <dsp:spPr>
        <a:xfrm>
          <a:off x="0" y="0"/>
          <a:ext cx="8774601" cy="891338"/>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lv-LV" sz="3300" kern="1200" dirty="0">
              <a:latin typeface="Verdana" panose="020B0604030504040204" pitchFamily="34" charset="0"/>
              <a:ea typeface="Verdana" panose="020B0604030504040204" pitchFamily="34" charset="0"/>
            </a:rPr>
            <a:t>Programmas mērķis</a:t>
          </a:r>
        </a:p>
      </dsp:txBody>
      <dsp:txXfrm>
        <a:off x="26106" y="26106"/>
        <a:ext cx="7708492" cy="839126"/>
      </dsp:txXfrm>
    </dsp:sp>
    <dsp:sp modelId="{6D790E74-773E-41A4-AB0E-80F09F363EE1}">
      <dsp:nvSpPr>
        <dsp:cNvPr id="0" name=""/>
        <dsp:cNvSpPr/>
      </dsp:nvSpPr>
      <dsp:spPr>
        <a:xfrm>
          <a:off x="655246" y="1015134"/>
          <a:ext cx="8774601" cy="891338"/>
        </a:xfrm>
        <a:prstGeom prst="roundRect">
          <a:avLst>
            <a:gd name="adj" fmla="val 10000"/>
          </a:avLst>
        </a:prstGeom>
        <a:solidFill>
          <a:schemeClr val="accent2">
            <a:shade val="80000"/>
            <a:hueOff val="163756"/>
            <a:satOff val="-20856"/>
            <a:lumOff val="104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lv-LV" sz="3300" kern="1200" dirty="0">
              <a:latin typeface="Verdana" panose="020B0604030504040204" pitchFamily="34" charset="0"/>
              <a:ea typeface="Verdana" panose="020B0604030504040204" pitchFamily="34" charset="0"/>
            </a:rPr>
            <a:t>Pamatnosacījumi</a:t>
          </a:r>
        </a:p>
      </dsp:txBody>
      <dsp:txXfrm>
        <a:off x="681352" y="1041240"/>
        <a:ext cx="7487774" cy="839126"/>
      </dsp:txXfrm>
    </dsp:sp>
    <dsp:sp modelId="{838C2840-3311-4796-B595-1FAC22444084}">
      <dsp:nvSpPr>
        <dsp:cNvPr id="0" name=""/>
        <dsp:cNvSpPr/>
      </dsp:nvSpPr>
      <dsp:spPr>
        <a:xfrm>
          <a:off x="1310492" y="2030269"/>
          <a:ext cx="8774601" cy="891338"/>
        </a:xfrm>
        <a:prstGeom prst="roundRect">
          <a:avLst>
            <a:gd name="adj" fmla="val 1000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lv-LV" sz="3300" kern="1200" dirty="0">
              <a:latin typeface="Verdana" panose="020B0604030504040204" pitchFamily="34" charset="0"/>
              <a:ea typeface="Verdana" panose="020B0604030504040204" pitchFamily="34" charset="0"/>
            </a:rPr>
            <a:t>Atbilstības vērtēšanas kritēriji</a:t>
          </a:r>
        </a:p>
      </dsp:txBody>
      <dsp:txXfrm>
        <a:off x="1336598" y="2056375"/>
        <a:ext cx="7487774" cy="839126"/>
      </dsp:txXfrm>
    </dsp:sp>
    <dsp:sp modelId="{1C68CBC9-7E76-4E69-93D6-B274A2FB78AF}">
      <dsp:nvSpPr>
        <dsp:cNvPr id="0" name=""/>
        <dsp:cNvSpPr/>
      </dsp:nvSpPr>
      <dsp:spPr>
        <a:xfrm>
          <a:off x="1965738" y="3045404"/>
          <a:ext cx="8774601" cy="891338"/>
        </a:xfrm>
        <a:prstGeom prst="roundRect">
          <a:avLst>
            <a:gd name="adj" fmla="val 10000"/>
          </a:avLst>
        </a:prstGeom>
        <a:solidFill>
          <a:schemeClr val="accent2">
            <a:shade val="80000"/>
            <a:hueOff val="491267"/>
            <a:satOff val="-62568"/>
            <a:lumOff val="312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lv-LV" sz="3300" kern="1200" dirty="0">
              <a:latin typeface="Verdana" panose="020B0604030504040204" pitchFamily="34" charset="0"/>
              <a:ea typeface="Verdana" panose="020B0604030504040204" pitchFamily="34" charset="0"/>
            </a:rPr>
            <a:t>Attiecināmās izmaksas</a:t>
          </a:r>
        </a:p>
      </dsp:txBody>
      <dsp:txXfrm>
        <a:off x="1991844" y="3071510"/>
        <a:ext cx="7487774" cy="839126"/>
      </dsp:txXfrm>
    </dsp:sp>
    <dsp:sp modelId="{5CB24C3A-0E15-4547-B60A-7A2D722A967A}">
      <dsp:nvSpPr>
        <dsp:cNvPr id="0" name=""/>
        <dsp:cNvSpPr/>
      </dsp:nvSpPr>
      <dsp:spPr>
        <a:xfrm>
          <a:off x="2620985" y="4060539"/>
          <a:ext cx="8774601" cy="891338"/>
        </a:xfrm>
        <a:prstGeom prst="roundRect">
          <a:avLst>
            <a:gd name="adj" fmla="val 1000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lv-LV" sz="3300" b="0" kern="1200" dirty="0">
              <a:solidFill>
                <a:schemeClr val="bg1"/>
              </a:solidFill>
              <a:latin typeface="Verdana" panose="020B0604030504040204" pitchFamily="34" charset="0"/>
              <a:ea typeface="Verdana" panose="020B0604030504040204" pitchFamily="34" charset="0"/>
            </a:rPr>
            <a:t>Ieteikumi projekta sagatavošanai</a:t>
          </a:r>
        </a:p>
      </dsp:txBody>
      <dsp:txXfrm>
        <a:off x="2647091" y="4086645"/>
        <a:ext cx="7487774" cy="839126"/>
      </dsp:txXfrm>
    </dsp:sp>
    <dsp:sp modelId="{D2CAC751-1E51-4345-9E9E-0AE98EEA5768}">
      <dsp:nvSpPr>
        <dsp:cNvPr id="0" name=""/>
        <dsp:cNvSpPr/>
      </dsp:nvSpPr>
      <dsp:spPr>
        <a:xfrm>
          <a:off x="8195232" y="651171"/>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8325590" y="651171"/>
        <a:ext cx="318653" cy="435975"/>
      </dsp:txXfrm>
    </dsp:sp>
    <dsp:sp modelId="{9C83C910-A11E-4164-8AEF-F447028EE998}">
      <dsp:nvSpPr>
        <dsp:cNvPr id="0" name=""/>
        <dsp:cNvSpPr/>
      </dsp:nvSpPr>
      <dsp:spPr>
        <a:xfrm>
          <a:off x="8850478" y="1666306"/>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8980836" y="1666306"/>
        <a:ext cx="318653" cy="435975"/>
      </dsp:txXfrm>
    </dsp:sp>
    <dsp:sp modelId="{C0D6AEF0-BDD4-4DC1-84A2-BC489C503C8F}">
      <dsp:nvSpPr>
        <dsp:cNvPr id="0" name=""/>
        <dsp:cNvSpPr/>
      </dsp:nvSpPr>
      <dsp:spPr>
        <a:xfrm>
          <a:off x="9505724" y="2666586"/>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9636082" y="2666586"/>
        <a:ext cx="318653" cy="435975"/>
      </dsp:txXfrm>
    </dsp:sp>
    <dsp:sp modelId="{D6D27BCF-9208-47E9-8054-5969FEBF4789}">
      <dsp:nvSpPr>
        <dsp:cNvPr id="0" name=""/>
        <dsp:cNvSpPr/>
      </dsp:nvSpPr>
      <dsp:spPr>
        <a:xfrm>
          <a:off x="10160971" y="3691625"/>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10291329" y="3691625"/>
        <a:ext cx="318653" cy="4359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C859E-90B9-4BDE-B7E4-A83728CB4020}">
      <dsp:nvSpPr>
        <dsp:cNvPr id="0" name=""/>
        <dsp:cNvSpPr/>
      </dsp:nvSpPr>
      <dsp:spPr>
        <a:xfrm>
          <a:off x="0" y="0"/>
          <a:ext cx="8205067" cy="3112838"/>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lv-LV" sz="2800" kern="1200" dirty="0">
              <a:latin typeface="Verdana" panose="020B0604030504040204" pitchFamily="34" charset="0"/>
              <a:ea typeface="Verdana" panose="020B0604030504040204" pitchFamily="34" charset="0"/>
            </a:rPr>
            <a:t>nodrošināt bezmaksas latviešu valodas mācības vismaz 120 stundu apjomā A1 līmenī Ukrainas civiliedzīvotājiem visos Latvijas reģionos</a:t>
          </a:r>
          <a:endParaRPr lang="lv-LV" sz="2800" kern="1200" dirty="0">
            <a:solidFill>
              <a:schemeClr val="bg1"/>
            </a:solidFill>
            <a:latin typeface="Verdana" panose="020B0604030504040204" pitchFamily="34" charset="0"/>
            <a:ea typeface="Verdana" panose="020B0604030504040204" pitchFamily="34" charset="0"/>
            <a:cs typeface="+mn-lt"/>
          </a:endParaRPr>
        </a:p>
      </dsp:txBody>
      <dsp:txXfrm>
        <a:off x="0" y="0"/>
        <a:ext cx="8205067" cy="31128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3EA4B-C1EE-42BA-9868-91E5BE8387B2}">
      <dsp:nvSpPr>
        <dsp:cNvPr id="0" name=""/>
        <dsp:cNvSpPr/>
      </dsp:nvSpPr>
      <dsp:spPr>
        <a:xfrm>
          <a:off x="0" y="0"/>
          <a:ext cx="11218606" cy="196810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DC599-BA22-4A94-BB7F-F2F855AC2321}">
      <dsp:nvSpPr>
        <dsp:cNvPr id="0" name=""/>
        <dsp:cNvSpPr/>
      </dsp:nvSpPr>
      <dsp:spPr>
        <a:xfrm>
          <a:off x="3961570" y="321414"/>
          <a:ext cx="3295465" cy="1443275"/>
        </a:xfrm>
        <a:prstGeom prst="roundRect">
          <a:avLst>
            <a:gd name="adj" fmla="val 10000"/>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19B5C7-22EB-4A79-8E25-03865F9B7E79}">
      <dsp:nvSpPr>
        <dsp:cNvPr id="0" name=""/>
        <dsp:cNvSpPr/>
      </dsp:nvSpPr>
      <dsp:spPr>
        <a:xfrm rot="10800000">
          <a:off x="3961570" y="1918935"/>
          <a:ext cx="3295465" cy="2405459"/>
        </a:xfrm>
        <a:prstGeom prst="round2SameRect">
          <a:avLst>
            <a:gd name="adj1" fmla="val 10500"/>
            <a:gd name="adj2" fmla="val 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ts val="0"/>
            </a:spcAft>
            <a:buNone/>
          </a:pPr>
          <a:endParaRPr lang="lv-LV" sz="1800" kern="1200" dirty="0">
            <a:latin typeface="Verdana" panose="020B0604030504040204" pitchFamily="34" charset="0"/>
            <a:ea typeface="Verdana" panose="020B0604030504040204" pitchFamily="34" charset="0"/>
          </a:endParaRPr>
        </a:p>
        <a:p>
          <a:pPr marL="0" lvl="0" indent="0" algn="ctr" defTabSz="800100">
            <a:lnSpc>
              <a:spcPct val="90000"/>
            </a:lnSpc>
            <a:spcBef>
              <a:spcPct val="0"/>
            </a:spcBef>
            <a:spcAft>
              <a:spcPct val="35000"/>
            </a:spcAft>
            <a:buNone/>
          </a:pPr>
          <a:r>
            <a:rPr lang="lv-LV" sz="2000" b="1" kern="1200" dirty="0">
              <a:latin typeface="Verdana" panose="020B0604030504040204" pitchFamily="34" charset="0"/>
              <a:ea typeface="Verdana" panose="020B0604030504040204" pitchFamily="34" charset="0"/>
            </a:rPr>
            <a:t>100% programmas finansējums</a:t>
          </a:r>
        </a:p>
        <a:p>
          <a:pPr marL="0" lvl="0" indent="0" algn="ctr" defTabSz="800100">
            <a:lnSpc>
              <a:spcPct val="90000"/>
            </a:lnSpc>
            <a:spcBef>
              <a:spcPct val="0"/>
            </a:spcBef>
            <a:spcAft>
              <a:spcPct val="35000"/>
            </a:spcAft>
            <a:buNone/>
          </a:pPr>
          <a:r>
            <a:rPr lang="lv-LV" sz="2000" b="0" kern="1200" dirty="0">
              <a:latin typeface="Verdana" panose="020B0604030504040204" pitchFamily="34" charset="0"/>
              <a:ea typeface="Verdana" panose="020B0604030504040204" pitchFamily="34" charset="0"/>
            </a:rPr>
            <a:t>Vienam finansējuma saņēmējam nav ierobežots pieejamā finansējuma apmērs. </a:t>
          </a:r>
        </a:p>
        <a:p>
          <a:pPr marL="0" lvl="0" indent="0" algn="ctr" defTabSz="800100">
            <a:lnSpc>
              <a:spcPct val="90000"/>
            </a:lnSpc>
            <a:spcBef>
              <a:spcPct val="0"/>
            </a:spcBef>
            <a:spcAft>
              <a:spcPct val="35000"/>
            </a:spcAft>
            <a:buNone/>
          </a:pPr>
          <a:endParaRPr lang="lv-LV" sz="2000" b="1" kern="1200" dirty="0">
            <a:latin typeface="Verdana" panose="020B0604030504040204" pitchFamily="34" charset="0"/>
            <a:ea typeface="Verdana" panose="020B0604030504040204" pitchFamily="34" charset="0"/>
          </a:endParaRPr>
        </a:p>
        <a:p>
          <a:pPr marL="0" lvl="0" indent="0" algn="ctr" defTabSz="800100">
            <a:lnSpc>
              <a:spcPct val="90000"/>
            </a:lnSpc>
            <a:spcBef>
              <a:spcPct val="0"/>
            </a:spcBef>
            <a:spcAft>
              <a:spcPct val="35000"/>
            </a:spcAft>
            <a:buNone/>
          </a:pPr>
          <a:endParaRPr lang="lv-LV" sz="1000" kern="1200" dirty="0">
            <a:latin typeface="Verdana" panose="020B0604030504040204" pitchFamily="34" charset="0"/>
            <a:ea typeface="Verdana" panose="020B0604030504040204" pitchFamily="34" charset="0"/>
          </a:endParaRPr>
        </a:p>
      </dsp:txBody>
      <dsp:txXfrm rot="10800000">
        <a:off x="4035546" y="1918935"/>
        <a:ext cx="3147513" cy="2331483"/>
      </dsp:txXfrm>
    </dsp:sp>
    <dsp:sp modelId="{1576FBAE-E528-459B-8CB2-A84D0DE4747C}">
      <dsp:nvSpPr>
        <dsp:cNvPr id="0" name=""/>
        <dsp:cNvSpPr/>
      </dsp:nvSpPr>
      <dsp:spPr>
        <a:xfrm>
          <a:off x="0" y="360729"/>
          <a:ext cx="3295465" cy="1443275"/>
        </a:xfrm>
        <a:prstGeom prst="roundRect">
          <a:avLst>
            <a:gd name="adj" fmla="val 10000"/>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C0CF54-A8CE-4FB9-AAB9-8A24FD0777D6}">
      <dsp:nvSpPr>
        <dsp:cNvPr id="0" name=""/>
        <dsp:cNvSpPr/>
      </dsp:nvSpPr>
      <dsp:spPr>
        <a:xfrm rot="10800000">
          <a:off x="9845" y="1948450"/>
          <a:ext cx="3295465" cy="2405459"/>
        </a:xfrm>
        <a:prstGeom prst="round2SameRect">
          <a:avLst>
            <a:gd name="adj1" fmla="val 10500"/>
            <a:gd name="adj2" fmla="val 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ts val="1800"/>
            </a:spcAft>
            <a:buNone/>
          </a:pPr>
          <a:r>
            <a:rPr lang="lv-LV" sz="1800" b="1" kern="1200" dirty="0">
              <a:latin typeface="Verdana" panose="020B0604030504040204" pitchFamily="34" charset="0"/>
              <a:ea typeface="Verdana" panose="020B0604030504040204" pitchFamily="34" charset="0"/>
            </a:rPr>
            <a:t>Projekta periods </a:t>
          </a:r>
        </a:p>
        <a:p>
          <a:pPr marL="0" lvl="0" indent="0" algn="ctr" defTabSz="800100">
            <a:lnSpc>
              <a:spcPct val="90000"/>
            </a:lnSpc>
            <a:spcBef>
              <a:spcPct val="0"/>
            </a:spcBef>
            <a:spcAft>
              <a:spcPts val="0"/>
            </a:spcAft>
            <a:buNone/>
          </a:pPr>
          <a:r>
            <a:rPr lang="lv-LV" sz="2000" b="1" kern="1200" dirty="0">
              <a:latin typeface="Verdana" panose="020B0604030504040204" pitchFamily="34" charset="0"/>
              <a:ea typeface="Verdana" panose="020B0604030504040204" pitchFamily="34" charset="0"/>
            </a:rPr>
            <a:t>23.05.2022.</a:t>
          </a:r>
          <a:r>
            <a:rPr lang="lv-LV" sz="1800" b="1" kern="1200" dirty="0">
              <a:latin typeface="Verdana" panose="020B0604030504040204" pitchFamily="34" charset="0"/>
              <a:ea typeface="Verdana" panose="020B0604030504040204" pitchFamily="34" charset="0"/>
            </a:rPr>
            <a:t> </a:t>
          </a:r>
        </a:p>
        <a:p>
          <a:pPr marL="0" lvl="0" indent="0" algn="ctr" defTabSz="800100">
            <a:lnSpc>
              <a:spcPct val="90000"/>
            </a:lnSpc>
            <a:spcBef>
              <a:spcPct val="0"/>
            </a:spcBef>
            <a:spcAft>
              <a:spcPts val="0"/>
            </a:spcAft>
            <a:buNone/>
          </a:pPr>
          <a:r>
            <a:rPr lang="lv-LV" altLang="lv-LV" sz="1800" b="1" kern="1200" dirty="0">
              <a:solidFill>
                <a:prstClr val="white"/>
              </a:solidFill>
              <a:latin typeface="Verdana" panose="020B0604030504040204" pitchFamily="34" charset="0"/>
              <a:ea typeface="Verdana" panose="020B0604030504040204" pitchFamily="34" charset="0"/>
              <a:cs typeface="+mn-cs"/>
            </a:rPr>
            <a:t>–</a:t>
          </a:r>
          <a:r>
            <a:rPr lang="lv-LV" sz="1800" b="1" kern="1200" dirty="0">
              <a:latin typeface="Verdana" panose="020B0604030504040204" pitchFamily="34" charset="0"/>
              <a:ea typeface="Verdana" panose="020B0604030504040204" pitchFamily="34" charset="0"/>
            </a:rPr>
            <a:t> </a:t>
          </a:r>
        </a:p>
        <a:p>
          <a:pPr marL="0" lvl="0" indent="0" algn="ctr" defTabSz="800100">
            <a:lnSpc>
              <a:spcPct val="90000"/>
            </a:lnSpc>
            <a:spcBef>
              <a:spcPct val="0"/>
            </a:spcBef>
            <a:spcAft>
              <a:spcPct val="35000"/>
            </a:spcAft>
            <a:buNone/>
          </a:pPr>
          <a:r>
            <a:rPr lang="lv-LV" sz="2000" b="1" kern="1200" dirty="0">
              <a:latin typeface="Verdana" panose="020B0604030504040204" pitchFamily="34" charset="0"/>
              <a:ea typeface="Verdana" panose="020B0604030504040204" pitchFamily="34" charset="0"/>
            </a:rPr>
            <a:t>31.12.2022.</a:t>
          </a:r>
        </a:p>
      </dsp:txBody>
      <dsp:txXfrm rot="10800000">
        <a:off x="83821" y="1948450"/>
        <a:ext cx="3147513" cy="2331483"/>
      </dsp:txXfrm>
    </dsp:sp>
    <dsp:sp modelId="{A4BF516A-B622-4B4F-B0E3-BA2E77AB5994}">
      <dsp:nvSpPr>
        <dsp:cNvPr id="0" name=""/>
        <dsp:cNvSpPr/>
      </dsp:nvSpPr>
      <dsp:spPr>
        <a:xfrm>
          <a:off x="7923140" y="233129"/>
          <a:ext cx="3295465" cy="1443275"/>
        </a:xfrm>
        <a:prstGeom prst="roundRect">
          <a:avLst>
            <a:gd name="adj" fmla="val 10000"/>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C0CF35-797B-4A80-ADED-E508DE255BFC}">
      <dsp:nvSpPr>
        <dsp:cNvPr id="0" name=""/>
        <dsp:cNvSpPr/>
      </dsp:nvSpPr>
      <dsp:spPr>
        <a:xfrm rot="10800000">
          <a:off x="7923140" y="1901472"/>
          <a:ext cx="3295465" cy="2405459"/>
        </a:xfrm>
        <a:prstGeom prst="round2SameRect">
          <a:avLst>
            <a:gd name="adj1" fmla="val 10500"/>
            <a:gd name="adj2" fmla="val 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ct val="35000"/>
            </a:spcAft>
            <a:buNone/>
          </a:pPr>
          <a:r>
            <a:rPr lang="lv-LV" altLang="lv-LV" sz="1800" b="1" kern="1200" dirty="0">
              <a:solidFill>
                <a:prstClr val="white"/>
              </a:solidFill>
              <a:latin typeface="Verdana" panose="020B0604030504040204" pitchFamily="34" charset="0"/>
              <a:ea typeface="Verdana" panose="020B0604030504040204" pitchFamily="34" charset="0"/>
              <a:cs typeface="+mn-cs"/>
            </a:rPr>
            <a:t>Finansējuma tiek piešķirts par katru atbilstošo dalībnieku</a:t>
          </a:r>
        </a:p>
        <a:p>
          <a:pPr marL="0" lvl="0" indent="0" algn="ctr" defTabSz="800100">
            <a:lnSpc>
              <a:spcPct val="90000"/>
            </a:lnSpc>
            <a:spcBef>
              <a:spcPct val="0"/>
            </a:spcBef>
            <a:spcAft>
              <a:spcPct val="35000"/>
            </a:spcAft>
            <a:buNone/>
          </a:pPr>
          <a:r>
            <a:rPr lang="lv-LV" altLang="lv-LV" sz="1400" b="0" kern="1200" dirty="0">
              <a:solidFill>
                <a:prstClr val="white"/>
              </a:solidFill>
              <a:latin typeface="Verdana" panose="020B0604030504040204" pitchFamily="34" charset="0"/>
              <a:ea typeface="Verdana" panose="020B0604030504040204" pitchFamily="34" charset="0"/>
              <a:cs typeface="+mn-cs"/>
            </a:rPr>
            <a:t>Vidējās kursa izmaksas vienai personai ir </a:t>
          </a:r>
          <a:r>
            <a:rPr lang="lv-LV" altLang="lv-LV" sz="1400" b="1" kern="1200" dirty="0">
              <a:solidFill>
                <a:prstClr val="white"/>
              </a:solidFill>
              <a:latin typeface="Verdana" panose="020B0604030504040204" pitchFamily="34" charset="0"/>
              <a:ea typeface="Verdana" panose="020B0604030504040204" pitchFamily="34" charset="0"/>
              <a:cs typeface="+mn-cs"/>
            </a:rPr>
            <a:t>413,43 </a:t>
          </a:r>
          <a:r>
            <a:rPr lang="lv-LV" altLang="lv-LV" sz="1400" b="1" i="1" kern="1200" dirty="0" err="1">
              <a:solidFill>
                <a:prstClr val="white"/>
              </a:solidFill>
              <a:latin typeface="Verdana" panose="020B0604030504040204" pitchFamily="34" charset="0"/>
              <a:ea typeface="Verdana" panose="020B0604030504040204" pitchFamily="34" charset="0"/>
              <a:cs typeface="+mn-cs"/>
            </a:rPr>
            <a:t>euro</a:t>
          </a:r>
          <a:r>
            <a:rPr lang="lv-LV" altLang="lv-LV" sz="1400" b="0" i="1" kern="1200" dirty="0">
              <a:solidFill>
                <a:prstClr val="white"/>
              </a:solidFill>
              <a:latin typeface="Verdana" panose="020B0604030504040204" pitchFamily="34" charset="0"/>
              <a:ea typeface="Verdana" panose="020B0604030504040204" pitchFamily="34" charset="0"/>
              <a:cs typeface="+mn-cs"/>
            </a:rPr>
            <a:t>, </a:t>
          </a:r>
          <a:r>
            <a:rPr lang="lv-LV" altLang="lv-LV" sz="1400" b="0" i="0" kern="1200" dirty="0">
              <a:solidFill>
                <a:prstClr val="white"/>
              </a:solidFill>
              <a:latin typeface="Verdana" panose="020B0604030504040204" pitchFamily="34" charset="0"/>
              <a:ea typeface="Verdana" panose="020B0604030504040204" pitchFamily="34" charset="0"/>
              <a:cs typeface="+mn-cs"/>
            </a:rPr>
            <a:t>vienam dalībniekam viena kursa ietvaros pieejamais finansējums nepārsniedz </a:t>
          </a:r>
          <a:r>
            <a:rPr lang="lv-LV" altLang="lv-LV" sz="1400" b="1" i="0" kern="1200" dirty="0">
              <a:solidFill>
                <a:prstClr val="white"/>
              </a:solidFill>
              <a:latin typeface="Verdana" panose="020B0604030504040204" pitchFamily="34" charset="0"/>
              <a:ea typeface="Verdana" panose="020B0604030504040204" pitchFamily="34" charset="0"/>
              <a:cs typeface="+mn-cs"/>
            </a:rPr>
            <a:t>8 EUR </a:t>
          </a:r>
          <a:r>
            <a:rPr lang="lv-LV" altLang="lv-LV" sz="1400" b="0" i="0" kern="1200" dirty="0">
              <a:solidFill>
                <a:prstClr val="white"/>
              </a:solidFill>
              <a:latin typeface="Verdana" panose="020B0604030504040204" pitchFamily="34" charset="0"/>
              <a:ea typeface="Verdana" panose="020B0604030504040204" pitchFamily="34" charset="0"/>
              <a:cs typeface="+mn-cs"/>
            </a:rPr>
            <a:t>par vienu stundu (neiekļaujot PVN). </a:t>
          </a:r>
          <a:endParaRPr lang="lv-LV" sz="1400" b="0" i="0" kern="1200" dirty="0">
            <a:solidFill>
              <a:prstClr val="white"/>
            </a:solidFill>
            <a:latin typeface="Verdana" panose="020B0604030504040204" pitchFamily="34" charset="0"/>
            <a:ea typeface="Verdana" panose="020B0604030504040204" pitchFamily="34" charset="0"/>
            <a:cs typeface="+mn-cs"/>
          </a:endParaRPr>
        </a:p>
      </dsp:txBody>
      <dsp:txXfrm rot="10800000">
        <a:off x="7997116" y="1901472"/>
        <a:ext cx="3147513" cy="23314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3EA4B-C1EE-42BA-9868-91E5BE8387B2}">
      <dsp:nvSpPr>
        <dsp:cNvPr id="0" name=""/>
        <dsp:cNvSpPr/>
      </dsp:nvSpPr>
      <dsp:spPr>
        <a:xfrm>
          <a:off x="0" y="0"/>
          <a:ext cx="11287432" cy="217346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DC599-BA22-4A94-BB7F-F2F855AC2321}">
      <dsp:nvSpPr>
        <dsp:cNvPr id="0" name=""/>
        <dsp:cNvSpPr/>
      </dsp:nvSpPr>
      <dsp:spPr>
        <a:xfrm>
          <a:off x="338622" y="289795"/>
          <a:ext cx="3315683" cy="159387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19B5C7-22EB-4A79-8E25-03865F9B7E79}">
      <dsp:nvSpPr>
        <dsp:cNvPr id="0" name=""/>
        <dsp:cNvSpPr/>
      </dsp:nvSpPr>
      <dsp:spPr>
        <a:xfrm rot="10800000">
          <a:off x="369094" y="2173466"/>
          <a:ext cx="3315683" cy="2656459"/>
        </a:xfrm>
        <a:prstGeom prst="round2SameRect">
          <a:avLst>
            <a:gd name="adj1" fmla="val 10500"/>
            <a:gd name="adj2" fmla="val 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marR="0" lvl="0" indent="0" algn="ctr" defTabSz="800100" eaLnBrk="1" fontAlgn="auto" latinLnBrk="0" hangingPunct="1">
            <a:lnSpc>
              <a:spcPct val="90000"/>
            </a:lnSpc>
            <a:spcBef>
              <a:spcPct val="0"/>
            </a:spcBef>
            <a:spcAft>
              <a:spcPts val="1200"/>
            </a:spcAft>
            <a:buClrTx/>
            <a:buSzTx/>
            <a:buFontTx/>
            <a:buNone/>
            <a:tabLst/>
            <a:defRPr/>
          </a:pPr>
          <a:r>
            <a:rPr lang="lv-LV" sz="1800" b="1" kern="1200" dirty="0"/>
            <a:t>Projekta mērķa grupas</a:t>
          </a:r>
          <a:r>
            <a:rPr lang="lv-LV" sz="1800" kern="1200" dirty="0"/>
            <a:t>: </a:t>
          </a:r>
        </a:p>
        <a:p>
          <a:pPr marL="0" marR="0" lvl="0" indent="0" algn="ctr" defTabSz="800100" eaLnBrk="1" fontAlgn="auto" latinLnBrk="0" hangingPunct="1">
            <a:lnSpc>
              <a:spcPct val="90000"/>
            </a:lnSpc>
            <a:spcBef>
              <a:spcPct val="0"/>
            </a:spcBef>
            <a:spcAft>
              <a:spcPts val="1200"/>
            </a:spcAft>
            <a:buClrTx/>
            <a:buSzTx/>
            <a:buFontTx/>
            <a:buNone/>
            <a:tabLst/>
            <a:defRPr/>
          </a:pPr>
          <a:r>
            <a:rPr lang="lv-LV" sz="2000" kern="1200" dirty="0"/>
            <a:t>ir pieaugušie  Ukrainas civiliedzīvotāji </a:t>
          </a:r>
          <a:endParaRPr lang="lv-LV" sz="2800" b="1" kern="1200" dirty="0">
            <a:solidFill>
              <a:prstClr val="white"/>
            </a:solidFill>
            <a:latin typeface="Verdana" panose="020B0604030504040204" pitchFamily="34" charset="0"/>
            <a:ea typeface="Verdana" panose="020B0604030504040204" pitchFamily="34" charset="0"/>
            <a:cs typeface="+mn-cs"/>
          </a:endParaRPr>
        </a:p>
      </dsp:txBody>
      <dsp:txXfrm rot="10800000">
        <a:off x="450789" y="2173466"/>
        <a:ext cx="3152293" cy="2574764"/>
      </dsp:txXfrm>
    </dsp:sp>
    <dsp:sp modelId="{1576FBAE-E528-459B-8CB2-A84D0DE4747C}">
      <dsp:nvSpPr>
        <dsp:cNvPr id="0" name=""/>
        <dsp:cNvSpPr/>
      </dsp:nvSpPr>
      <dsp:spPr>
        <a:xfrm>
          <a:off x="3985874" y="289795"/>
          <a:ext cx="3315683" cy="1593875"/>
        </a:xfrm>
        <a:prstGeom prst="roundRect">
          <a:avLst>
            <a:gd name="adj" fmla="val 10000"/>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C0CF54-A8CE-4FB9-AAB9-8A24FD0777D6}">
      <dsp:nvSpPr>
        <dsp:cNvPr id="0" name=""/>
        <dsp:cNvSpPr/>
      </dsp:nvSpPr>
      <dsp:spPr>
        <a:xfrm rot="10800000">
          <a:off x="3985874" y="2173466"/>
          <a:ext cx="3315683" cy="2656459"/>
        </a:xfrm>
        <a:prstGeom prst="round2SameRect">
          <a:avLst>
            <a:gd name="adj1" fmla="val 10500"/>
            <a:gd name="adj2" fmla="val 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ct val="35000"/>
            </a:spcAft>
            <a:buNone/>
          </a:pPr>
          <a:r>
            <a:rPr lang="lv-LV" sz="1800" b="1" kern="1200" dirty="0"/>
            <a:t>Projekta īstenošanas vieta ir Latvija un pasākumi mērķa grupai tiks sniegti </a:t>
          </a:r>
          <a:r>
            <a:rPr lang="lv-LV" sz="1800" b="1" u="sng" kern="1200" dirty="0"/>
            <a:t>bez maksas</a:t>
          </a:r>
        </a:p>
      </dsp:txBody>
      <dsp:txXfrm rot="10800000">
        <a:off x="4067569" y="2173466"/>
        <a:ext cx="3152293" cy="2574764"/>
      </dsp:txXfrm>
    </dsp:sp>
    <dsp:sp modelId="{A4BF516A-B622-4B4F-B0E3-BA2E77AB5994}">
      <dsp:nvSpPr>
        <dsp:cNvPr id="0" name=""/>
        <dsp:cNvSpPr/>
      </dsp:nvSpPr>
      <dsp:spPr>
        <a:xfrm>
          <a:off x="7633125" y="297111"/>
          <a:ext cx="3315683" cy="159387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9000" b="-1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C0CF35-797B-4A80-ADED-E508DE255BFC}">
      <dsp:nvSpPr>
        <dsp:cNvPr id="0" name=""/>
        <dsp:cNvSpPr/>
      </dsp:nvSpPr>
      <dsp:spPr>
        <a:xfrm rot="10800000">
          <a:off x="7633125" y="2173466"/>
          <a:ext cx="3315683" cy="2656459"/>
        </a:xfrm>
        <a:prstGeom prst="round2SameRect">
          <a:avLst>
            <a:gd name="adj1" fmla="val 10500"/>
            <a:gd name="adj2" fmla="val 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ct val="35000"/>
            </a:spcAft>
            <a:buNone/>
          </a:pPr>
          <a:r>
            <a:rPr lang="lv-LV" sz="1800" b="0" kern="1200" dirty="0"/>
            <a:t>Projekta ievaros latviešu valodas apmācības var nodrošināt </a:t>
          </a:r>
          <a:r>
            <a:rPr lang="lv-LV" sz="1800" b="1" kern="1200" dirty="0"/>
            <a:t>gan klātienē, gan attālināti.</a:t>
          </a:r>
          <a:endParaRPr lang="lv-LV" sz="800" b="1" kern="1200" dirty="0"/>
        </a:p>
      </dsp:txBody>
      <dsp:txXfrm rot="10800000">
        <a:off x="7714820" y="2173466"/>
        <a:ext cx="3152293" cy="25747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CF198-E08A-46BE-8683-2BE0275B7BEF}">
      <dsp:nvSpPr>
        <dsp:cNvPr id="0" name=""/>
        <dsp:cNvSpPr/>
      </dsp:nvSpPr>
      <dsp:spPr>
        <a:xfrm rot="16200000">
          <a:off x="-538053" y="2566789"/>
          <a:ext cx="3930448" cy="29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0566" bIns="0" numCol="1" spcCol="1270" anchor="t" anchorCtr="0">
          <a:noAutofit/>
        </a:bodyPr>
        <a:lstStyle/>
        <a:p>
          <a:pPr marL="0" lvl="0" indent="0" algn="r" defTabSz="933450">
            <a:lnSpc>
              <a:spcPct val="90000"/>
            </a:lnSpc>
            <a:spcBef>
              <a:spcPct val="0"/>
            </a:spcBef>
            <a:spcAft>
              <a:spcPct val="35000"/>
            </a:spcAft>
            <a:buNone/>
          </a:pPr>
          <a:r>
            <a:rPr lang="lv-LV" sz="2100" kern="1200" dirty="0"/>
            <a:t> </a:t>
          </a:r>
        </a:p>
      </dsp:txBody>
      <dsp:txXfrm>
        <a:off x="-538053" y="2566789"/>
        <a:ext cx="3930448" cy="295444"/>
      </dsp:txXfrm>
    </dsp:sp>
    <dsp:sp modelId="{E5AE0477-CC66-471E-9131-872D5A86E661}">
      <dsp:nvSpPr>
        <dsp:cNvPr id="0" name=""/>
        <dsp:cNvSpPr/>
      </dsp:nvSpPr>
      <dsp:spPr>
        <a:xfrm>
          <a:off x="677456" y="556322"/>
          <a:ext cx="3300053" cy="3880178"/>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260566" rIns="106680" bIns="106680" numCol="1" spcCol="1270" anchor="t" anchorCtr="0">
          <a:noAutofit/>
        </a:bodyPr>
        <a:lstStyle/>
        <a:p>
          <a:pPr marL="114300" lvl="1" indent="-114300" algn="ctr" defTabSz="666750">
            <a:lnSpc>
              <a:spcPct val="90000"/>
            </a:lnSpc>
            <a:spcBef>
              <a:spcPct val="0"/>
            </a:spcBef>
            <a:spcAft>
              <a:spcPct val="15000"/>
            </a:spcAft>
            <a:buNone/>
          </a:pPr>
          <a:r>
            <a:rPr lang="lv-LV" sz="1500" b="1" kern="1200" dirty="0"/>
            <a:t>3.1.1. </a:t>
          </a:r>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r>
            <a:rPr lang="lv-LV" sz="1500" b="0" kern="1200" dirty="0"/>
            <a:t>Pieteikumu var iesniegt:</a:t>
          </a:r>
          <a:endParaRPr lang="lv-LV" sz="1500" b="1" kern="1200" dirty="0"/>
        </a:p>
        <a:p>
          <a:pPr marL="114300" lvl="1" indent="-114300" algn="l" defTabSz="666750">
            <a:lnSpc>
              <a:spcPct val="90000"/>
            </a:lnSpc>
            <a:spcBef>
              <a:spcPct val="0"/>
            </a:spcBef>
            <a:spcAft>
              <a:spcPct val="15000"/>
            </a:spcAft>
            <a:buNone/>
          </a:pPr>
          <a:r>
            <a:rPr lang="lv-LV" sz="1500" b="0" kern="1200" dirty="0"/>
            <a:t>1)	Latvijas Republikas tiešās vai pastarpinātās valsts pārvaldes iestādes;</a:t>
          </a:r>
        </a:p>
        <a:p>
          <a:pPr marL="114300" lvl="1" indent="-114300" algn="l" defTabSz="666750">
            <a:lnSpc>
              <a:spcPct val="90000"/>
            </a:lnSpc>
            <a:spcBef>
              <a:spcPct val="0"/>
            </a:spcBef>
            <a:spcAft>
              <a:spcPct val="15000"/>
            </a:spcAft>
            <a:buNone/>
          </a:pPr>
          <a:r>
            <a:rPr lang="lv-LV" sz="1500" b="0" kern="1200" dirty="0"/>
            <a:t>2)	atvasinātas publiskas personas;</a:t>
          </a:r>
        </a:p>
        <a:p>
          <a:pPr marL="114300" lvl="1" indent="-114300" algn="l" defTabSz="666750">
            <a:lnSpc>
              <a:spcPct val="90000"/>
            </a:lnSpc>
            <a:spcBef>
              <a:spcPct val="0"/>
            </a:spcBef>
            <a:spcAft>
              <a:spcPct val="15000"/>
            </a:spcAft>
            <a:buNone/>
          </a:pPr>
          <a:r>
            <a:rPr lang="lv-LV" sz="1500" b="0" kern="1200" dirty="0"/>
            <a:t>3)	citas valsts iestādes;</a:t>
          </a:r>
        </a:p>
        <a:p>
          <a:pPr marL="114300" lvl="1" indent="-114300" algn="l" defTabSz="666750">
            <a:lnSpc>
              <a:spcPct val="90000"/>
            </a:lnSpc>
            <a:spcBef>
              <a:spcPct val="0"/>
            </a:spcBef>
            <a:spcAft>
              <a:spcPct val="15000"/>
            </a:spcAft>
            <a:buNone/>
          </a:pPr>
          <a:r>
            <a:rPr lang="lv-LV" sz="1500" b="0" kern="1200" dirty="0"/>
            <a:t>4)	privāto tiesību juridiskas personas;</a:t>
          </a:r>
        </a:p>
        <a:p>
          <a:pPr marL="114300" lvl="1" indent="-114300" algn="l" defTabSz="666750">
            <a:lnSpc>
              <a:spcPct val="90000"/>
            </a:lnSpc>
            <a:spcBef>
              <a:spcPct val="0"/>
            </a:spcBef>
            <a:spcAft>
              <a:spcPct val="15000"/>
            </a:spcAft>
            <a:buNone/>
          </a:pPr>
          <a:r>
            <a:rPr lang="lv-LV" sz="1500" b="0" kern="1200" dirty="0"/>
            <a:t>5)	starptautiskas organizācijas pārstāvniecības Latvijas Republikā.</a:t>
          </a:r>
        </a:p>
        <a:p>
          <a:pPr marL="114300" lvl="1" indent="-114300" algn="ctr" defTabSz="666750">
            <a:lnSpc>
              <a:spcPct val="90000"/>
            </a:lnSpc>
            <a:spcBef>
              <a:spcPct val="0"/>
            </a:spcBef>
            <a:spcAft>
              <a:spcPct val="15000"/>
            </a:spcAft>
            <a:buNone/>
          </a:pPr>
          <a:endParaRPr lang="lv-LV" sz="1500" b="0" kern="1200" dirty="0"/>
        </a:p>
        <a:p>
          <a:pPr marL="114300" lvl="1" indent="-114300" algn="ctr" defTabSz="666750">
            <a:lnSpc>
              <a:spcPct val="90000"/>
            </a:lnSpc>
            <a:spcBef>
              <a:spcPct val="0"/>
            </a:spcBef>
            <a:spcAft>
              <a:spcPct val="15000"/>
            </a:spcAft>
            <a:buNone/>
          </a:pPr>
          <a:endParaRPr lang="lv-LV" sz="1500" b="1" kern="1200" dirty="0"/>
        </a:p>
      </dsp:txBody>
      <dsp:txXfrm>
        <a:off x="677456" y="556322"/>
        <a:ext cx="3300053" cy="3880178"/>
      </dsp:txXfrm>
    </dsp:sp>
    <dsp:sp modelId="{A5473B64-FF97-4C18-973E-CEF869655027}">
      <dsp:nvSpPr>
        <dsp:cNvPr id="0" name=""/>
        <dsp:cNvSpPr/>
      </dsp:nvSpPr>
      <dsp:spPr>
        <a:xfrm>
          <a:off x="1279448" y="359300"/>
          <a:ext cx="590889" cy="5908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ACED15AF-02A6-4948-A35C-BFBA7F7D8F33}">
      <dsp:nvSpPr>
        <dsp:cNvPr id="0" name=""/>
        <dsp:cNvSpPr/>
      </dsp:nvSpPr>
      <dsp:spPr>
        <a:xfrm rot="16200000">
          <a:off x="3144172" y="2566789"/>
          <a:ext cx="3930448" cy="29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0566" bIns="0" numCol="1" spcCol="1270" anchor="t" anchorCtr="0">
          <a:noAutofit/>
        </a:bodyPr>
        <a:lstStyle/>
        <a:p>
          <a:pPr marL="0" lvl="0" indent="0" algn="r" defTabSz="933450">
            <a:lnSpc>
              <a:spcPct val="90000"/>
            </a:lnSpc>
            <a:spcBef>
              <a:spcPct val="0"/>
            </a:spcBef>
            <a:spcAft>
              <a:spcPct val="35000"/>
            </a:spcAft>
            <a:buNone/>
          </a:pPr>
          <a:r>
            <a:rPr lang="lv-LV" sz="2100" kern="1200" dirty="0"/>
            <a:t> </a:t>
          </a:r>
        </a:p>
      </dsp:txBody>
      <dsp:txXfrm>
        <a:off x="3144172" y="2566789"/>
        <a:ext cx="3930448" cy="295444"/>
      </dsp:txXfrm>
    </dsp:sp>
    <dsp:sp modelId="{16FA2135-9BCB-4C18-8D44-642A19433D03}">
      <dsp:nvSpPr>
        <dsp:cNvPr id="0" name=""/>
        <dsp:cNvSpPr/>
      </dsp:nvSpPr>
      <dsp:spPr>
        <a:xfrm>
          <a:off x="4367872" y="539893"/>
          <a:ext cx="3283674" cy="3913036"/>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260566" rIns="106680" bIns="106680" numCol="1" spcCol="1270" anchor="t" anchorCtr="0">
          <a:noAutofit/>
        </a:bodyPr>
        <a:lstStyle/>
        <a:p>
          <a:pPr marL="114300" lvl="1" indent="-114300" algn="ctr" defTabSz="666750">
            <a:lnSpc>
              <a:spcPct val="90000"/>
            </a:lnSpc>
            <a:spcBef>
              <a:spcPct val="0"/>
            </a:spcBef>
            <a:spcAft>
              <a:spcPct val="15000"/>
            </a:spcAft>
            <a:buNone/>
          </a:pPr>
          <a:r>
            <a:rPr lang="lv-LV" sz="1500" b="1" kern="1200" dirty="0"/>
            <a:t>3.1.2. </a:t>
          </a:r>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r>
            <a:rPr lang="lv-LV" sz="1500" b="0" kern="1200" dirty="0"/>
            <a:t>Pieteikuma iesniedzējs darbojas saliedētas sabiedrības attīstības, izglītības vai sociālās iekļaušanās jomā.</a:t>
          </a:r>
          <a:endParaRPr lang="lv-LV" sz="1500" b="1" kern="1200" dirty="0"/>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endParaRPr lang="lv-LV" sz="1500" b="1" kern="1200" dirty="0"/>
        </a:p>
      </dsp:txBody>
      <dsp:txXfrm>
        <a:off x="4367872" y="539893"/>
        <a:ext cx="3283674" cy="3913036"/>
      </dsp:txXfrm>
    </dsp:sp>
    <dsp:sp modelId="{D868974A-D267-434F-8517-49530806FCD4}">
      <dsp:nvSpPr>
        <dsp:cNvPr id="0" name=""/>
        <dsp:cNvSpPr/>
      </dsp:nvSpPr>
      <dsp:spPr>
        <a:xfrm>
          <a:off x="4961674" y="359300"/>
          <a:ext cx="590889" cy="5908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DB011482-0B6A-4BC9-B68E-A014D6C19B6F}">
      <dsp:nvSpPr>
        <dsp:cNvPr id="0" name=""/>
        <dsp:cNvSpPr/>
      </dsp:nvSpPr>
      <dsp:spPr>
        <a:xfrm rot="16200000">
          <a:off x="7002148" y="2566789"/>
          <a:ext cx="3930448" cy="29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0566" bIns="0" numCol="1" spcCol="1270" anchor="t" anchorCtr="0">
          <a:noAutofit/>
        </a:bodyPr>
        <a:lstStyle/>
        <a:p>
          <a:pPr marL="0" lvl="0" indent="0" algn="r" defTabSz="933450">
            <a:lnSpc>
              <a:spcPct val="90000"/>
            </a:lnSpc>
            <a:spcBef>
              <a:spcPct val="0"/>
            </a:spcBef>
            <a:spcAft>
              <a:spcPct val="35000"/>
            </a:spcAft>
            <a:buNone/>
          </a:pPr>
          <a:r>
            <a:rPr lang="lv-LV" sz="2100" kern="1200" dirty="0"/>
            <a:t> </a:t>
          </a:r>
        </a:p>
      </dsp:txBody>
      <dsp:txXfrm>
        <a:off x="7002148" y="2566789"/>
        <a:ext cx="3930448" cy="295444"/>
      </dsp:txXfrm>
    </dsp:sp>
    <dsp:sp modelId="{FD0D190F-6EE1-4175-AF09-F45FD702FF5C}">
      <dsp:nvSpPr>
        <dsp:cNvPr id="0" name=""/>
        <dsp:cNvSpPr/>
      </dsp:nvSpPr>
      <dsp:spPr>
        <a:xfrm>
          <a:off x="8041909" y="558582"/>
          <a:ext cx="3651552" cy="3875658"/>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260566" rIns="106680" bIns="106680" numCol="1" spcCol="1270" anchor="t" anchorCtr="0">
          <a:noAutofit/>
        </a:bodyPr>
        <a:lstStyle/>
        <a:p>
          <a:pPr marL="114300" lvl="1" indent="-114300" algn="ctr" defTabSz="666750">
            <a:lnSpc>
              <a:spcPct val="90000"/>
            </a:lnSpc>
            <a:spcBef>
              <a:spcPct val="0"/>
            </a:spcBef>
            <a:spcAft>
              <a:spcPct val="15000"/>
            </a:spcAft>
            <a:buNone/>
          </a:pPr>
          <a:r>
            <a:rPr lang="lv-LV" sz="1500" b="1" kern="1200" dirty="0"/>
            <a:t>3.1.3. </a:t>
          </a:r>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r>
            <a:rPr lang="lv-LV" sz="1500" b="0" kern="1200" dirty="0"/>
            <a:t>Pieteikuma iesniedzējs ir:</a:t>
          </a:r>
          <a:endParaRPr lang="lv-LV" sz="1500" b="1" kern="1200" dirty="0"/>
        </a:p>
        <a:p>
          <a:pPr marL="114300" lvl="1" indent="-114300" algn="l" defTabSz="666750">
            <a:lnSpc>
              <a:spcPct val="90000"/>
            </a:lnSpc>
            <a:spcBef>
              <a:spcPct val="0"/>
            </a:spcBef>
            <a:spcAft>
              <a:spcPct val="15000"/>
            </a:spcAft>
            <a:buNone/>
          </a:pPr>
          <a:r>
            <a:rPr lang="lv-LV" sz="1500" b="0" kern="1200" dirty="0"/>
            <a:t>3.1.3.1. reģistrēta izglītības iestāde vai</a:t>
          </a:r>
        </a:p>
        <a:p>
          <a:pPr marL="114300" lvl="1" indent="-114300" algn="l" defTabSz="666750">
            <a:lnSpc>
              <a:spcPct val="90000"/>
            </a:lnSpc>
            <a:spcBef>
              <a:spcPct val="0"/>
            </a:spcBef>
            <a:spcAft>
              <a:spcPct val="15000"/>
            </a:spcAft>
            <a:buNone/>
          </a:pPr>
          <a:r>
            <a:rPr lang="lv-LV" sz="1500" b="0" kern="1200" dirty="0"/>
            <a:t>3.1.3.2.  valodas programmu īstenošanai saņēmis licenci pašvaldībā.</a:t>
          </a:r>
        </a:p>
        <a:p>
          <a:pPr marL="114300" lvl="1" indent="-114300" algn="l" defTabSz="666750">
            <a:lnSpc>
              <a:spcPct val="90000"/>
            </a:lnSpc>
            <a:spcBef>
              <a:spcPct val="0"/>
            </a:spcBef>
            <a:spcAft>
              <a:spcPct val="15000"/>
            </a:spcAft>
            <a:buNone/>
          </a:pPr>
          <a:endParaRPr lang="lv-LV" sz="1500" b="0" kern="1200" dirty="0"/>
        </a:p>
        <a:p>
          <a:pPr marL="114300" lvl="1" indent="-114300" algn="l" defTabSz="622300">
            <a:lnSpc>
              <a:spcPct val="90000"/>
            </a:lnSpc>
            <a:spcBef>
              <a:spcPct val="0"/>
            </a:spcBef>
            <a:spcAft>
              <a:spcPct val="15000"/>
            </a:spcAft>
            <a:buNone/>
          </a:pPr>
          <a:r>
            <a:rPr lang="lv-LV" sz="1400" b="0" kern="1200" dirty="0"/>
            <a:t>Ja projekta pieteikuma iesniegšanas dienā Pieteikuma iesniedzēja rīcībā vēl nav nepieciešamās dokumentācijas, kas apliecina 3.1.3.punkta prasības, to iesniedz pirms līguma slēgšanas par projekta īstenošanu.</a:t>
          </a:r>
        </a:p>
        <a:p>
          <a:pPr marL="114300" lvl="1" indent="-114300" algn="ctr" defTabSz="666750">
            <a:lnSpc>
              <a:spcPct val="90000"/>
            </a:lnSpc>
            <a:spcBef>
              <a:spcPct val="0"/>
            </a:spcBef>
            <a:spcAft>
              <a:spcPct val="15000"/>
            </a:spcAft>
            <a:buNone/>
          </a:pPr>
          <a:endParaRPr lang="lv-LV" sz="1500" b="0" kern="1200" dirty="0"/>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endParaRPr lang="lv-LV" sz="1500" b="0" kern="1200" dirty="0"/>
        </a:p>
      </dsp:txBody>
      <dsp:txXfrm>
        <a:off x="8041909" y="558582"/>
        <a:ext cx="3651552" cy="3875658"/>
      </dsp:txXfrm>
    </dsp:sp>
    <dsp:sp modelId="{F5D9533E-BDA1-41CF-83C9-A2BEBF994985}">
      <dsp:nvSpPr>
        <dsp:cNvPr id="0" name=""/>
        <dsp:cNvSpPr/>
      </dsp:nvSpPr>
      <dsp:spPr>
        <a:xfrm>
          <a:off x="8819650" y="359300"/>
          <a:ext cx="590889" cy="5908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9.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2BC6C-603E-7841-9798-FE61418869CE}" type="datetimeFigureOut">
              <a:rPr lang="en-LV" smtClean="0"/>
              <a:t>04/27/2022</a:t>
            </a:fld>
            <a:endParaRPr lang="en-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30602-8DDB-E748-B349-EB91B332399B}" type="slidenum">
              <a:rPr lang="en-LV" smtClean="0"/>
              <a:t>‹#›</a:t>
            </a:fld>
            <a:endParaRPr lang="en-LV"/>
          </a:p>
        </p:txBody>
      </p:sp>
    </p:spTree>
    <p:extLst>
      <p:ext uri="{BB962C8B-B14F-4D97-AF65-F5344CB8AC3E}">
        <p14:creationId xmlns:p14="http://schemas.microsoft.com/office/powerpoint/2010/main" val="147912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dirty="0"/>
              <a:t>PIESLĒDZAS AR VĀRDIEM, UZVĀRDIEM UN NORĀDA ORGANIZĀCIJU</a:t>
            </a:r>
          </a:p>
          <a:p>
            <a:r>
              <a:rPr lang="lv-LV" b="1" dirty="0"/>
              <a:t>IERAKSTS</a:t>
            </a:r>
          </a:p>
          <a:p>
            <a:r>
              <a:rPr lang="lv-LV" b="0" dirty="0"/>
              <a:t>----</a:t>
            </a:r>
          </a:p>
          <a:p>
            <a:r>
              <a:rPr lang="lv-LV" dirty="0"/>
              <a:t>Labdien! Projektu pieteikumu iesniedzēju ērtībai šodien esam seminārā par izsludināto konkursu «Latviešu valodas mācības Ukrainas civiliedzīvotājiem» ietvaros. Ja ir radušies kādi jautājumi, tos ir iespēja ierakstīt semināra čata sadaļā vai arī semināra beigās tos uzdot, paceļot «virtuālo rociņu». Uz jautājumiem atbildes sniegsim semināra noslēgumā. Semināra ieraksts būs pieejams Fonda mājas lapā.</a:t>
            </a:r>
          </a:p>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1</a:t>
            </a:fld>
            <a:endParaRPr lang="en-LV"/>
          </a:p>
        </p:txBody>
      </p:sp>
    </p:spTree>
    <p:extLst>
      <p:ext uri="{BB962C8B-B14F-4D97-AF65-F5344CB8AC3E}">
        <p14:creationId xmlns:p14="http://schemas.microsoft.com/office/powerpoint/2010/main" val="730143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b="1" dirty="0"/>
              <a:t>3.1.10. </a:t>
            </a:r>
            <a:r>
              <a:rPr lang="lv-LV" b="0" dirty="0"/>
              <a:t>Pieteikuma iesniedzējs plāno bezmaksas latviešu valodas mācības vismaz 120 stundu apjomā A1 latviešu valodas prasmes līmenī.</a:t>
            </a:r>
          </a:p>
          <a:p>
            <a:r>
              <a:rPr lang="lv-LV" b="0" dirty="0"/>
              <a:t>Šis kritērijs tiks vērtēts pēc informācijas projekta pieteikuma B3 sadaļā un Pieteikuma iesniedzēja apliecinājums pieteikuma veidlapas D sadaļā.</a:t>
            </a:r>
          </a:p>
          <a:p>
            <a:endParaRPr lang="lv-LV" b="0" dirty="0"/>
          </a:p>
          <a:p>
            <a:r>
              <a:rPr lang="lv-LV" b="1" dirty="0"/>
              <a:t>Izmantoto mācību metožu piemērotība noteiktajai mērķa grupai.</a:t>
            </a:r>
          </a:p>
          <a:p>
            <a:r>
              <a:rPr lang="lv-LV" b="0" dirty="0"/>
              <a:t>Šis kritērijs tiks vērtēts pēc informācijas projekta pieteikuma B3 sadaļā.</a:t>
            </a:r>
          </a:p>
          <a:p>
            <a:endParaRPr lang="lv-LV" b="0" dirty="0"/>
          </a:p>
          <a:p>
            <a:r>
              <a:rPr lang="lv-LV" b="1" dirty="0"/>
              <a:t>1.9. </a:t>
            </a:r>
            <a:r>
              <a:rPr lang="lv-LV" b="0" dirty="0"/>
              <a:t>Programmas ietvaros latviešu valodas mācību vidējās kursa izmaksas vienai personai ir </a:t>
            </a:r>
            <a:r>
              <a:rPr lang="lv-LV" b="1" dirty="0"/>
              <a:t>413,43 </a:t>
            </a:r>
            <a:r>
              <a:rPr lang="lv-LV" b="1" i="1" dirty="0" err="1"/>
              <a:t>euro</a:t>
            </a:r>
            <a:r>
              <a:rPr lang="lv-LV" b="0" dirty="0"/>
              <a:t>. Pēc līguma noslēgšanas ar Fondu izmaksas vienam Finansējuma saņēmējam piešķir par katru atbilstošo dalībnieku, ņemot vērā ierobežojumu, ka vienam dalībniekam viena kursa ietvaros pieejamais finansējums nepārsniedz </a:t>
            </a:r>
            <a:r>
              <a:rPr lang="lv-LV" b="1" dirty="0"/>
              <a:t>8 EUR </a:t>
            </a:r>
            <a:r>
              <a:rPr lang="lv-LV" b="0" dirty="0"/>
              <a:t>par vienu stundu (neiekļaujot PVN). </a:t>
            </a:r>
          </a:p>
          <a:p>
            <a:endParaRPr lang="lv-LV" b="0" dirty="0"/>
          </a:p>
          <a:p>
            <a:r>
              <a:rPr lang="lv-LV" b="0" dirty="0"/>
              <a:t>Ja pieteikums tiks atzīts par atbilstošu visiem atbilstības kritērijiem, tas tiks ieteikts Fonda padomei apstiprināšanai.</a:t>
            </a:r>
          </a:p>
          <a:p>
            <a:endParaRPr lang="lv-LV" b="1" dirty="0"/>
          </a:p>
        </p:txBody>
      </p:sp>
      <p:sp>
        <p:nvSpPr>
          <p:cNvPr id="4" name="Slaida numura vietturis 3"/>
          <p:cNvSpPr>
            <a:spLocks noGrp="1"/>
          </p:cNvSpPr>
          <p:nvPr>
            <p:ph type="sldNum" sz="quarter" idx="5"/>
          </p:nvPr>
        </p:nvSpPr>
        <p:spPr/>
        <p:txBody>
          <a:bodyPr/>
          <a:lstStyle/>
          <a:p>
            <a:fld id="{61D30602-8DDB-E748-B349-EB91B332399B}" type="slidenum">
              <a:rPr lang="en-LV" smtClean="0"/>
              <a:t>10</a:t>
            </a:fld>
            <a:endParaRPr lang="en-LV"/>
          </a:p>
        </p:txBody>
      </p:sp>
    </p:spTree>
    <p:extLst>
      <p:ext uri="{BB962C8B-B14F-4D97-AF65-F5344CB8AC3E}">
        <p14:creationId xmlns:p14="http://schemas.microsoft.com/office/powerpoint/2010/main" val="2660898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b="1" dirty="0"/>
              <a:t>1.12. </a:t>
            </a:r>
            <a:r>
              <a:rPr lang="lv-LV" b="0" dirty="0"/>
              <a:t>Programmas ietvaros netiek plānots atbalsts tādām projekta iesniedzēja darbībām, kurām atbalsts būtu kvalificējams kā komercdarbības atbalsts atbilstoši Komercdarbības atbalsta kontroles likuma 5.pantam. Gadījumos, ja projekta iesniedzējs vienlaikus veic gan Programmā atbalstāmās darbības, gan saimnieciskās darbības, kam komercdarbības atbalsta nosacījumi būtu jāpiemēro, projekta iesniedzējs veic šo darbību nodalīšanu.</a:t>
            </a:r>
          </a:p>
          <a:p>
            <a:endParaRPr lang="lv-LV" b="0" dirty="0"/>
          </a:p>
          <a:p>
            <a:r>
              <a:rPr lang="lv-LV" b="0" dirty="0"/>
              <a:t>Ja pieteikums tiks atzīts par atbilstošu visiem atbilstības kritērijiem, tas tiks ieteikts Fonda padomei apstiprināšanai.</a:t>
            </a:r>
          </a:p>
          <a:p>
            <a:endParaRPr lang="lv-LV" b="1" dirty="0"/>
          </a:p>
        </p:txBody>
      </p:sp>
      <p:sp>
        <p:nvSpPr>
          <p:cNvPr id="4" name="Slaida numura vietturis 3"/>
          <p:cNvSpPr>
            <a:spLocks noGrp="1"/>
          </p:cNvSpPr>
          <p:nvPr>
            <p:ph type="sldNum" sz="quarter" idx="5"/>
          </p:nvPr>
        </p:nvSpPr>
        <p:spPr/>
        <p:txBody>
          <a:bodyPr/>
          <a:lstStyle/>
          <a:p>
            <a:fld id="{61D30602-8DDB-E748-B349-EB91B332399B}" type="slidenum">
              <a:rPr lang="en-LV" smtClean="0"/>
              <a:t>11</a:t>
            </a:fld>
            <a:endParaRPr lang="en-LV"/>
          </a:p>
        </p:txBody>
      </p:sp>
    </p:spTree>
    <p:extLst>
      <p:ext uri="{BB962C8B-B14F-4D97-AF65-F5344CB8AC3E}">
        <p14:creationId xmlns:p14="http://schemas.microsoft.com/office/powerpoint/2010/main" val="1108918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strike="noStrike" dirty="0">
                <a:latin typeface="Verdana" panose="020B0604030504040204" pitchFamily="34" charset="0"/>
                <a:ea typeface="Verdana" panose="020B0604030504040204" pitchFamily="34" charset="0"/>
              </a:rPr>
              <a:t>1. </a:t>
            </a:r>
            <a:r>
              <a:rPr lang="lv-LV" sz="1200" strike="noStrike" dirty="0">
                <a:latin typeface="Verdana" panose="020B0604030504040204" pitchFamily="34" charset="0"/>
                <a:ea typeface="Verdana" panose="020B0604030504040204" pitchFamily="34" charset="0"/>
              </a:rPr>
              <a:t>Projekta attiecināmajām izmaksās jāatbilst Konkursa nolikuma 1.9.punktā minētajiem nosacījumiem un projektā paredzētajās izmaksās par vienu dalībnieku ir iekļautas visas saistītās izmaksas (pedagogu atlīdzība, mācību materiāli, telpas, mācību aprīkojums, izmaksas par centralizēto valsts valodas prasmes pārbaudi un 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strike="noStrike" dirty="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strike="noStrike" dirty="0">
                <a:latin typeface="Verdana" panose="020B0604030504040204" pitchFamily="34" charset="0"/>
                <a:ea typeface="Verdana" panose="020B0604030504040204" pitchFamily="34" charset="0"/>
              </a:rPr>
              <a:t>	1.9. Programmas ietvaros  latviešu valodas mācību vidējās kursa izmaksas vienai personai ir 413,43 </a:t>
            </a:r>
            <a:r>
              <a:rPr lang="lv-LV" sz="1200" strike="noStrike" dirty="0" err="1">
                <a:latin typeface="Verdana" panose="020B0604030504040204" pitchFamily="34" charset="0"/>
                <a:ea typeface="Verdana" panose="020B0604030504040204" pitchFamily="34" charset="0"/>
              </a:rPr>
              <a:t>euro</a:t>
            </a:r>
            <a:r>
              <a:rPr lang="lv-LV" sz="1200" strike="noStrike" dirty="0">
                <a:latin typeface="Verdana" panose="020B0604030504040204" pitchFamily="34" charset="0"/>
                <a:ea typeface="Verdana" panose="020B0604030504040204" pitchFamily="34" charset="0"/>
              </a:rPr>
              <a:t>. 	Pēc līguma noslēgšanas ar Fondu izmaksas vienam Finansējuma saņēmējam piešķir par katru atbilstošo 	dalībnieku, ņemot vērā ierobežojumu, ka vienam dalībniekam viena kursa ietvaros pieejamais finansējums 	nepārsniedz  8 EUR  par vienu stundu (neiekļaujot PVN).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strike="noStrike" dirty="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strike="noStrike" dirty="0">
                <a:latin typeface="Verdana" panose="020B0604030504040204" pitchFamily="34" charset="0"/>
                <a:ea typeface="Verdana" panose="020B0604030504040204" pitchFamily="34" charset="0"/>
              </a:rPr>
              <a:t>2. </a:t>
            </a:r>
            <a:r>
              <a:rPr lang="lv-LV" sz="1200" strike="noStrike" dirty="0">
                <a:latin typeface="Verdana" panose="020B0604030504040204" pitchFamily="34" charset="0"/>
                <a:ea typeface="Verdana" panose="020B0604030504040204" pitchFamily="34" charset="0"/>
              </a:rPr>
              <a:t>Pievienotās vērtības nodoklis ir attiecināmās izmaksas, ja tas nav atgūstams no valsts budžeta atbilstoši attiecīgajiem normatīvajiem aktiem par PVN.</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strike="noStrike" dirty="0">
                <a:latin typeface="Verdana" panose="020B0604030504040204" pitchFamily="34" charset="0"/>
                <a:ea typeface="Verdana" panose="020B0604030504040204" pitchFamily="34" charset="0"/>
              </a:rPr>
              <a:t>	5.3. Ja Finansējuma saņēmējs nav reģistrēts VID PVN maksātāju reģistrā, tas budžeta izmaksas plāno ar 	PVN. Savukārt, ja Finansējuma saņēmējs ir reģistrēts VID kā PVN maksātājs, PVN tiks uzskatītas par 	attiecināmajām izmaksām tikai tad, ja netiks veikti ar PVN apliekami darījumi vai citi darījumi, uz kuriem 	attiecināms Pievienotās vērtības nodokļa likums. Finansējuma saņēmējam kopā ar pieteikuma 	dokumentiem būs jāiesniedz organizācijas atbildīgās amatpersonas parakstīts apliecinājums, ka 	noslēguma dokumentos iekļautā PVN summa nav atskaitīta kā priekšnodoklis Pievienotās vērtības 	nodokļa likuma XI nodaļā noteiktajā kārtībā.</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strike="noStrike" dirty="0">
              <a:latin typeface="Verdana" panose="020B0604030504040204" pitchFamily="34" charset="0"/>
              <a:ea typeface="Verdana" panose="020B0604030504040204" pitchFamily="34" charset="0"/>
            </a:endParaRPr>
          </a:p>
          <a:p>
            <a:endParaRPr lang="lv-LV" dirty="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12</a:t>
            </a:fld>
            <a:endParaRPr lang="en-LV"/>
          </a:p>
        </p:txBody>
      </p:sp>
    </p:spTree>
    <p:extLst>
      <p:ext uri="{BB962C8B-B14F-4D97-AF65-F5344CB8AC3E}">
        <p14:creationId xmlns:p14="http://schemas.microsoft.com/office/powerpoint/2010/main" val="3402435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b="1" dirty="0"/>
              <a:t>Projekta pieteikumu sastāda:</a:t>
            </a:r>
          </a:p>
          <a:p>
            <a:r>
              <a:rPr lang="lv-LV" dirty="0"/>
              <a:t>Projekta pieteikuma veidlapa;</a:t>
            </a:r>
          </a:p>
          <a:p>
            <a:r>
              <a:rPr lang="lv-LV" dirty="0"/>
              <a:t>Plānotā pedagoģiskā personāla, kas iesaistīts latviešu valodas mācīšanā CV;</a:t>
            </a:r>
          </a:p>
          <a:p>
            <a:r>
              <a:rPr lang="lv-LV" dirty="0"/>
              <a:t>Pedagoģiskā personāla izglītības dokumentu kopijas, kas apliecina pedagogu atbilstību nolikuma 3.1.4.apakšpunktā noteiktajām prasībām;</a:t>
            </a:r>
          </a:p>
          <a:p>
            <a:r>
              <a:rPr lang="lv-LV" dirty="0"/>
              <a:t>dokumentācija (apliecinājums, licence), kas apliecina projekta iesniedzēja atbilstību nolikuma 3.1.3.apakšpunktā noteiktajām prasībām; </a:t>
            </a:r>
          </a:p>
          <a:p>
            <a:r>
              <a:rPr lang="lv-LV" dirty="0"/>
              <a:t>apliecinājums saskaņā ar nolikuma 2.pielikumu (ja uz projekta pieteikuma iesniegšanas dienu attiecināms).</a:t>
            </a:r>
          </a:p>
          <a:p>
            <a:endParaRPr lang="lv-LV" dirty="0"/>
          </a:p>
        </p:txBody>
      </p:sp>
      <p:sp>
        <p:nvSpPr>
          <p:cNvPr id="4" name="Slaida numura vietturis 3"/>
          <p:cNvSpPr>
            <a:spLocks noGrp="1"/>
          </p:cNvSpPr>
          <p:nvPr>
            <p:ph type="sldNum" sz="quarter" idx="5"/>
          </p:nvPr>
        </p:nvSpPr>
        <p:spPr/>
        <p:txBody>
          <a:bodyPr/>
          <a:lstStyle/>
          <a:p>
            <a:fld id="{61D30602-8DDB-E748-B349-EB91B332399B}" type="slidenum">
              <a:rPr lang="en-LV" smtClean="0"/>
              <a:t>13</a:t>
            </a:fld>
            <a:endParaRPr lang="en-LV"/>
          </a:p>
        </p:txBody>
      </p:sp>
    </p:spTree>
    <p:extLst>
      <p:ext uri="{BB962C8B-B14F-4D97-AF65-F5344CB8AC3E}">
        <p14:creationId xmlns:p14="http://schemas.microsoft.com/office/powerpoint/2010/main" val="2321005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61D30602-8DDB-E748-B349-EB91B332399B}" type="slidenum">
              <a:rPr lang="en-LV" smtClean="0"/>
              <a:t>14</a:t>
            </a:fld>
            <a:endParaRPr lang="en-LV"/>
          </a:p>
        </p:txBody>
      </p:sp>
    </p:spTree>
    <p:extLst>
      <p:ext uri="{BB962C8B-B14F-4D97-AF65-F5344CB8AC3E}">
        <p14:creationId xmlns:p14="http://schemas.microsoft.com/office/powerpoint/2010/main" val="2351781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Finansējuma tiek piešķirts par katru atbilstošo dalībnieku. Vidējās kursa izmaksas vienai personai ir 413,43 </a:t>
            </a:r>
            <a:r>
              <a:rPr lang="lv-LV" i="1" dirty="0" err="1"/>
              <a:t>euro</a:t>
            </a:r>
            <a:r>
              <a:rPr lang="lv-LV" dirty="0"/>
              <a:t>, vienam dalībniekam viena kursa ietvaros pieejamais finansējums nepārsniedz 8 EUR par vienu stundu (neiekļaujot PVN). </a:t>
            </a:r>
          </a:p>
          <a:p>
            <a:endParaRPr lang="lv-LV" dirty="0"/>
          </a:p>
        </p:txBody>
      </p:sp>
      <p:sp>
        <p:nvSpPr>
          <p:cNvPr id="4" name="Slaida numura vietturis 3"/>
          <p:cNvSpPr>
            <a:spLocks noGrp="1"/>
          </p:cNvSpPr>
          <p:nvPr>
            <p:ph type="sldNum" sz="quarter" idx="5"/>
          </p:nvPr>
        </p:nvSpPr>
        <p:spPr/>
        <p:txBody>
          <a:bodyPr/>
          <a:lstStyle/>
          <a:p>
            <a:fld id="{61D30602-8DDB-E748-B349-EB91B332399B}" type="slidenum">
              <a:rPr lang="en-LV" smtClean="0"/>
              <a:t>15</a:t>
            </a:fld>
            <a:endParaRPr lang="en-LV"/>
          </a:p>
        </p:txBody>
      </p:sp>
    </p:spTree>
    <p:extLst>
      <p:ext uri="{BB962C8B-B14F-4D97-AF65-F5344CB8AC3E}">
        <p14:creationId xmlns:p14="http://schemas.microsoft.com/office/powerpoint/2010/main" val="2321005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dirty="0">
                <a:effectLst/>
                <a:latin typeface="Times New Roman" panose="02020603050405020304" pitchFamily="18" charset="0"/>
                <a:ea typeface="Calibri" panose="020F0502020204030204" pitchFamily="34" charset="0"/>
              </a:rPr>
              <a:t>Vēlos atgādināt, ka kopā ar konkursa nolikuma dokumentāciju Fonda mājas lapā ir arī publicēti metodiskie norādījumi projektu pieteikuma veidlapas aizpildīšanai. </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dirty="0">
                <a:effectLst/>
                <a:latin typeface="Times New Roman" panose="02020603050405020304" pitchFamily="18" charset="0"/>
                <a:ea typeface="Calibri" panose="020F0502020204030204" pitchFamily="34" charset="0"/>
              </a:rPr>
              <a:t>Pieteikuma veidlapā jau ir sniegtas instrukcijas par to, kāda informācija jāievada katrā no sadaļām, bet metodiskie norādījumi papildus tam ietver atgādinājumus par konkursa nolikuma nosacījumiem, kā arī ir nodrošināta sasaiste ar atbilstības vērtēšanas kritērijiem un sniegti papildus skaidrojumi par to, kāda informācija tiek sagaidīta.</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b="0" dirty="0">
              <a:effectLst/>
              <a:latin typeface="Times New Roman" panose="02020603050405020304" pitchFamily="18" charset="0"/>
              <a:ea typeface="Calibri" panose="020F0502020204030204" pitchFamily="34" charset="0"/>
            </a:endParaRP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1" dirty="0">
                <a:effectLst/>
                <a:latin typeface="Times New Roman" panose="02020603050405020304" pitchFamily="18" charset="0"/>
                <a:ea typeface="Calibri" panose="020F0502020204030204" pitchFamily="34" charset="0"/>
              </a:rPr>
              <a:t>Parādīt metodiku</a:t>
            </a:r>
          </a:p>
        </p:txBody>
      </p:sp>
      <p:sp>
        <p:nvSpPr>
          <p:cNvPr id="4" name="Slaida numura vietturis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D30602-8DDB-E748-B349-EB91B332399B}" type="slidenum">
              <a:rPr kumimoji="0" lang="en-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294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u="sng" dirty="0"/>
              <a:t>Šajā slaidā vairāk informācijas par praktiskiem padomiem projekta pieteikuma sagatavošanai:</a:t>
            </a:r>
          </a:p>
          <a:p>
            <a:pPr marL="228600" indent="-228600">
              <a:buAutoNum type="arabicParenR"/>
            </a:pPr>
            <a:r>
              <a:rPr lang="lv-LV" dirty="0"/>
              <a:t>pirms pieteikuma veidlapas aizpildīšanas aicinām pārliecināties, ka ir lejupielādētas aktuālās Latviešu valodas mācības Ukrainas civiliedzīvotājiem programmas 2022.gada veidlapa no Fonda mājas lapas.</a:t>
            </a:r>
          </a:p>
          <a:p>
            <a:pPr marL="228600" indent="-228600">
              <a:buAutoNum type="arabicParenR"/>
            </a:pPr>
            <a:r>
              <a:rPr lang="lv-LV" dirty="0">
                <a:solidFill>
                  <a:srgbClr val="800024"/>
                </a:solidFill>
              </a:rPr>
              <a:t>Projekta pieteikuma veidlapa elektroniski jāiesniedz Word formātā (elektroniski parakstot). Lūgums nepārveidot dokumentus </a:t>
            </a:r>
            <a:r>
              <a:rPr lang="lv-LV" dirty="0" err="1">
                <a:solidFill>
                  <a:srgbClr val="800024"/>
                </a:solidFill>
              </a:rPr>
              <a:t>pdf</a:t>
            </a:r>
            <a:r>
              <a:rPr lang="lv-LV" dirty="0">
                <a:solidFill>
                  <a:srgbClr val="800024"/>
                </a:solidFill>
              </a:rPr>
              <a:t> formātā, jo tas apgrūtina vērtēšanu.</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lv-LV" b="0" dirty="0">
                <a:solidFill>
                  <a:srgbClr val="800024"/>
                </a:solidFill>
              </a:rPr>
              <a:t>Pirms pieteikuma iesniegšanas un līdz Konkursa rezultātu saņemšanai aicinām nodrošināt, ka projekta iesniedzējam nav VID administrēto nodokļu parāda, kas pārsniedz 150 EUR, jo, kā jau iepriekš minēju, šis ir atbilstības vērtēšanas kritērijs, kas nozīmē, ka neatbilstību gadījumā pieteikums tiks noraidīts.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lv-LV" dirty="0">
                <a:solidFill>
                  <a:srgbClr val="800024"/>
                </a:solidFill>
              </a:rPr>
              <a:t>Iesniegt projekta atbildīgās amatpersonas parakstītu projekta pieteikumu ar pielikumiem līdz 06.05.2022. plkst. 12:00. Ja projekta pieteikums būs iesniegts atbilstoši neparakstīts vai tas netiks iesniegts norādītajā laikā, tas tiks noraidīts. </a:t>
            </a:r>
          </a:p>
        </p:txBody>
      </p:sp>
      <p:sp>
        <p:nvSpPr>
          <p:cNvPr id="4" name="Slaida numura vietturis 3"/>
          <p:cNvSpPr>
            <a:spLocks noGrp="1"/>
          </p:cNvSpPr>
          <p:nvPr>
            <p:ph type="sldNum" sz="quarter" idx="5"/>
          </p:nvPr>
        </p:nvSpPr>
        <p:spPr/>
        <p:txBody>
          <a:bodyPr/>
          <a:lstStyle/>
          <a:p>
            <a:fld id="{61D30602-8DDB-E748-B349-EB91B332399B}" type="slidenum">
              <a:rPr lang="en-LV" smtClean="0"/>
              <a:t>17</a:t>
            </a:fld>
            <a:endParaRPr lang="en-LV"/>
          </a:p>
        </p:txBody>
      </p:sp>
    </p:spTree>
    <p:extLst>
      <p:ext uri="{BB962C8B-B14F-4D97-AF65-F5344CB8AC3E}">
        <p14:creationId xmlns:p14="http://schemas.microsoft.com/office/powerpoint/2010/main" val="111426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strike="noStrike" dirty="0">
                <a:effectLst/>
                <a:latin typeface="Times New Roman" panose="02020603050405020304" pitchFamily="18" charset="0"/>
                <a:ea typeface="Calibri" panose="020F0502020204030204" pitchFamily="34" charset="0"/>
              </a:rPr>
              <a:t>Šajā slaidā redzams provizorisks programmas laika grafiks.</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b="0" strike="noStrike" dirty="0">
              <a:effectLst/>
              <a:latin typeface="Times New Roman" panose="02020603050405020304" pitchFamily="18" charset="0"/>
              <a:ea typeface="Calibri" panose="020F0502020204030204" pitchFamily="34" charset="0"/>
            </a:endParaRP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strike="noStrike" dirty="0">
                <a:effectLst/>
                <a:latin typeface="Times New Roman" panose="02020603050405020304" pitchFamily="18" charset="0"/>
                <a:ea typeface="Calibri" panose="020F0502020204030204" pitchFamily="34" charset="0"/>
              </a:rPr>
              <a:t>2. Projektu pieteikumu vērtēšana noris uzreiz pēc projektu pieteikumu iesniegšanas termiņa beigām. Par precīzāku laiku rezultātu paziņošanai, informācija tiek sniegta pieteikumu iesniedzējiem, kad tiek apstiprināta pieteikuma reģistrācija un nosūtīta informācija par pieteikuma identifikācijas numuru. </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b="0" strike="noStrike" dirty="0">
              <a:effectLst/>
              <a:latin typeface="Times New Roman" panose="02020603050405020304" pitchFamily="18" charset="0"/>
              <a:ea typeface="Calibri" panose="020F0502020204030204" pitchFamily="34" charset="0"/>
            </a:endParaRP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strike="noStrike" dirty="0">
                <a:effectLst/>
                <a:latin typeface="Times New Roman" panose="02020603050405020304" pitchFamily="18" charset="0"/>
                <a:ea typeface="Calibri" panose="020F0502020204030204" pitchFamily="34" charset="0"/>
              </a:rPr>
              <a:t>Ja projekta pieteikumā tiks konstatētas neatbilstības kādā no administratīvās vērtēšanas kritērijiem, tad Fonds nosūtīs projekta iesniedzējam pieprasījumu par nepieciešamajiem papildinājumiem un precizējumiem, kas projekta iesniedzējam būs jāiesniedz 5 darba dienu laikā no pieprasījuma saņemšanas dienas. </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b="0" strike="noStrike" dirty="0">
              <a:effectLst/>
              <a:latin typeface="Times New Roman" panose="02020603050405020304" pitchFamily="18" charset="0"/>
              <a:ea typeface="Calibri" panose="020F0502020204030204" pitchFamily="34" charset="0"/>
            </a:endParaRP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strike="noStrike" dirty="0"/>
              <a:t>4. Pēc rezultātu paziņošanas un apliecinājuma saņemšanas ar apstiprināto projektu pieteikumu iesniedzējiem tiek uzsākta projektu īstenošanas līgumu slēgšana. Projekta īstenošanas līgums ir jānoslēdz 30 dienu laikā no rezultātu saņemšanas. </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strike="noStrike" dirty="0"/>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strike="noStrike" dirty="0"/>
              <a:t>Saskaņā ar apliecinājumā (2.pielikums) norādīto dalībnieku skaitu, mācību stundu apjomu un vienas stundas mācību izmaksām,  Fonds izmaksā Projekta īstenotājam avansu 50% apmērā no kopējā piešķirtā programmas finansējuma.</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strike="sngStrike" dirty="0"/>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strike="noStrike" dirty="0"/>
              <a:t>5</a:t>
            </a:r>
            <a:r>
              <a:rPr lang="lv-LV" sz="1800" strike="noStrike"/>
              <a:t>. </a:t>
            </a:r>
            <a:r>
              <a:rPr lang="lv-LV" sz="1800" strike="noStrike" dirty="0"/>
              <a:t>Projekta noslēguma dokumentācija ir jāiesniedz visiem projektu iesniedzējiem 15 dienu laikā pēc latviešu valodas apguves kursa beigām. </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strike="sngStrike" dirty="0"/>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dirty="0">
                <a:effectLst/>
                <a:latin typeface="Times New Roman" panose="02020603050405020304" pitchFamily="18" charset="0"/>
                <a:ea typeface="Calibri" panose="020F0502020204030204" pitchFamily="34" charset="0"/>
              </a:rPr>
              <a:t>Pēc noslēguma  dokumentu apstiprināšanas, Fonds izmaksā Projekta īstenotājam noslēguma maksājuma summu - 50% apmērā no kopējā piešķirtā programmas finansējuma.</a:t>
            </a:r>
            <a:endParaRPr lang="lv-LV" sz="1800" strike="sngStrike" dirty="0"/>
          </a:p>
        </p:txBody>
      </p:sp>
      <p:sp>
        <p:nvSpPr>
          <p:cNvPr id="4" name="Slaida numura vietturis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D30602-8DDB-E748-B349-EB91B332399B}" type="slidenum">
              <a:rPr kumimoji="0" lang="en-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43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Ja ir kādi jautājumi, aicinām tos uzdot tagad.</a:t>
            </a:r>
          </a:p>
          <a:p>
            <a:endParaRPr lang="lv-LV" dirty="0"/>
          </a:p>
          <a:p>
            <a:r>
              <a:rPr lang="lv-LV" dirty="0"/>
              <a:t>Ja vēl rodas jautājumi, aicinām tos iesūtīt uz konkursi@sif.gov.lv</a:t>
            </a:r>
          </a:p>
          <a:p>
            <a:endParaRPr lang="lv-LV" dirty="0"/>
          </a:p>
          <a:p>
            <a:r>
              <a:rPr lang="lv-LV" dirty="0"/>
              <a:t>Paldies par dalību seminārā par </a:t>
            </a:r>
            <a:r>
              <a:rPr lang="lv-LV" sz="1200" spc="0" dirty="0">
                <a:latin typeface="Verdana"/>
                <a:ea typeface="Verdana"/>
              </a:rPr>
              <a:t>Latviešu valodas mācības </a:t>
            </a:r>
            <a:r>
              <a:rPr lang="lv-LV" sz="1200" spc="0">
                <a:latin typeface="Verdana"/>
                <a:ea typeface="Verdana"/>
              </a:rPr>
              <a:t>Ukrainas civiliedzīvotājiem </a:t>
            </a:r>
            <a:r>
              <a:rPr lang="lv-LV"/>
              <a:t>programmas </a:t>
            </a:r>
            <a:r>
              <a:rPr lang="lv-LV" dirty="0"/>
              <a:t>konkursu! Veiksmi projektu pieteikumu gatavošanā!</a:t>
            </a:r>
          </a:p>
        </p:txBody>
      </p:sp>
      <p:sp>
        <p:nvSpPr>
          <p:cNvPr id="4" name="Slaida numura vietturis 3"/>
          <p:cNvSpPr>
            <a:spLocks noGrp="1"/>
          </p:cNvSpPr>
          <p:nvPr>
            <p:ph type="sldNum" sz="quarter" idx="5"/>
          </p:nvPr>
        </p:nvSpPr>
        <p:spPr/>
        <p:txBody>
          <a:bodyPr/>
          <a:lstStyle/>
          <a:p>
            <a:fld id="{61D30602-8DDB-E748-B349-EB91B332399B}" type="slidenum">
              <a:rPr lang="en-LV" smtClean="0"/>
              <a:t>19</a:t>
            </a:fld>
            <a:endParaRPr lang="en-LV"/>
          </a:p>
        </p:txBody>
      </p:sp>
    </p:spTree>
    <p:extLst>
      <p:ext uri="{BB962C8B-B14F-4D97-AF65-F5344CB8AC3E}">
        <p14:creationId xmlns:p14="http://schemas.microsoft.com/office/powerpoint/2010/main" val="3802464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Semināra saturs ir veidots, balstoties uz Fonda mājas lapā publicēto Konkursa nolikumu un pieteikuma veidlapu, kā arī pieteikuma aizpildīšanas metodiku un projekta īstenošanas līguma projektu. Ar šo dokumentāciju lūgums iepazīties pirms projekta pieteikuma sagatavošanas.</a:t>
            </a:r>
          </a:p>
          <a:p>
            <a:endParaRPr lang="lv-LV" dirty="0"/>
          </a:p>
          <a:p>
            <a:r>
              <a:rPr lang="lv-LV" dirty="0"/>
              <a:t>Semināra laikā pastāstīšu par programmas mērķi un pamatnosacījumiem, kas jāievēro projektu iesniedzējiem.  </a:t>
            </a:r>
          </a:p>
          <a:p>
            <a:endParaRPr lang="lv-LV" strike="sngStrike" dirty="0"/>
          </a:p>
          <a:p>
            <a:r>
              <a:rPr lang="lv-LV" strike="noStrike" dirty="0"/>
              <a:t>Pēc tam turpināsim ar atbilstības vērtēšanas kritērijiem un projekta attiecināmajām izmaksām, taču prezentācijas noslēgumā sniegsim ieteikumus veiksmīgākai projekta pieteikuma sagatavošanai un iesniegšanai. </a:t>
            </a:r>
          </a:p>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2</a:t>
            </a:fld>
            <a:endParaRPr lang="en-LV"/>
          </a:p>
        </p:txBody>
      </p:sp>
    </p:spTree>
    <p:extLst>
      <p:ext uri="{BB962C8B-B14F-4D97-AF65-F5344CB8AC3E}">
        <p14:creationId xmlns:p14="http://schemas.microsoft.com/office/powerpoint/2010/main" val="2692293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Programmas mērķis ir </a:t>
            </a:r>
            <a:r>
              <a:rPr lang="lv-LV" sz="1200" dirty="0">
                <a:latin typeface="Verdana" panose="020B0604030504040204" pitchFamily="34" charset="0"/>
                <a:ea typeface="Verdana" panose="020B0604030504040204" pitchFamily="34" charset="0"/>
              </a:rPr>
              <a:t>nodrošināt bezmaksas latviešu valodas mācības vismaz 120 stundu apjomā A1 līmenī Ukrainas civiliedzīvotājiem visos Latvijas reģionos.</a:t>
            </a:r>
            <a:endParaRPr lang="lv-LV" sz="1200" dirty="0">
              <a:solidFill>
                <a:schemeClr val="bg1"/>
              </a:solidFill>
              <a:latin typeface="Verdana" panose="020B0604030504040204" pitchFamily="34" charset="0"/>
              <a:ea typeface="Verdana" panose="020B0604030504040204" pitchFamily="34" charset="0"/>
              <a:cs typeface="+mn-lt"/>
            </a:endParaRPr>
          </a:p>
        </p:txBody>
      </p:sp>
      <p:sp>
        <p:nvSpPr>
          <p:cNvPr id="4" name="Slaida numura vietturis 3"/>
          <p:cNvSpPr>
            <a:spLocks noGrp="1"/>
          </p:cNvSpPr>
          <p:nvPr>
            <p:ph type="sldNum" sz="quarter" idx="5"/>
          </p:nvPr>
        </p:nvSpPr>
        <p:spPr/>
        <p:txBody>
          <a:bodyPr/>
          <a:lstStyle/>
          <a:p>
            <a:fld id="{61D30602-8DDB-E748-B349-EB91B332399B}" type="slidenum">
              <a:rPr lang="en-LV" smtClean="0"/>
              <a:t>3</a:t>
            </a:fld>
            <a:endParaRPr lang="en-LV"/>
          </a:p>
        </p:txBody>
      </p:sp>
    </p:spTree>
    <p:extLst>
      <p:ext uri="{BB962C8B-B14F-4D97-AF65-F5344CB8AC3E}">
        <p14:creationId xmlns:p14="http://schemas.microsoft.com/office/powerpoint/2010/main" val="1327720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457200" lvl="1" indent="0" algn="just">
              <a:spcBef>
                <a:spcPts val="600"/>
              </a:spcBef>
              <a:spcAft>
                <a:spcPts val="0"/>
              </a:spcAft>
              <a:buFont typeface="+mj-lt"/>
              <a:buNone/>
            </a:pPr>
            <a:r>
              <a:rPr lang="lv-LV" sz="1200" b="0" dirty="0">
                <a:effectLst/>
                <a:latin typeface="+mj-lt"/>
                <a:ea typeface="Times New Roman" panose="02020603050405020304" pitchFamily="18" charset="0"/>
              </a:rPr>
              <a:t>Konkursa mērķis ir noteikt atbilstošus pieteikumu iesniedzējus, kas nodrošinās bezmaksas latviešu valodas mācību pieejamību Ukrainas civiliedzīvotājiem  iespējami tuvu viņu apmešanās vietām visos Latvijas reģionos, ņemot vērā arī </a:t>
            </a:r>
            <a:r>
              <a:rPr lang="lv-LV" sz="1200" b="0" dirty="0" err="1">
                <a:effectLst/>
                <a:latin typeface="+mj-lt"/>
                <a:ea typeface="Times New Roman" panose="02020603050405020304" pitchFamily="18" charset="0"/>
              </a:rPr>
              <a:t>Iekšlietu</a:t>
            </a:r>
            <a:r>
              <a:rPr lang="lv-LV" sz="1200" b="0" dirty="0">
                <a:effectLst/>
                <a:latin typeface="+mj-lt"/>
                <a:ea typeface="Times New Roman" panose="02020603050405020304" pitchFamily="18" charset="0"/>
              </a:rPr>
              <a:t> ministrijas aktuālākos datus par pašvaldību Civilās aizsardzības komisijās vērsušos Ukrainas civiliedzīvotāju skaitu uz programmas Konkursa nolikuma apstiprināšanas brīdi.</a:t>
            </a:r>
          </a:p>
          <a:p>
            <a:pPr marL="457200" lvl="1" indent="0" algn="just">
              <a:spcBef>
                <a:spcPts val="600"/>
              </a:spcBef>
              <a:spcAft>
                <a:spcPts val="0"/>
              </a:spcAft>
              <a:buFont typeface="+mj-lt"/>
              <a:buNone/>
            </a:pPr>
            <a:endParaRPr lang="lv-LV" sz="1200" b="0" dirty="0">
              <a:effectLst/>
              <a:latin typeface="+mj-lt"/>
              <a:ea typeface="Times New Roman" panose="02020603050405020304" pitchFamily="18" charset="0"/>
            </a:endParaRPr>
          </a:p>
        </p:txBody>
      </p:sp>
      <p:sp>
        <p:nvSpPr>
          <p:cNvPr id="4" name="Slaida numura vietturis 3"/>
          <p:cNvSpPr>
            <a:spLocks noGrp="1"/>
          </p:cNvSpPr>
          <p:nvPr>
            <p:ph type="sldNum" sz="quarter" idx="5"/>
          </p:nvPr>
        </p:nvSpPr>
        <p:spPr/>
        <p:txBody>
          <a:bodyPr/>
          <a:lstStyle/>
          <a:p>
            <a:fld id="{61D30602-8DDB-E748-B349-EB91B332399B}" type="slidenum">
              <a:rPr lang="en-LV" smtClean="0"/>
              <a:t>4</a:t>
            </a:fld>
            <a:endParaRPr lang="en-LV"/>
          </a:p>
        </p:txBody>
      </p:sp>
    </p:spTree>
    <p:extLst>
      <p:ext uri="{BB962C8B-B14F-4D97-AF65-F5344CB8AC3E}">
        <p14:creationId xmlns:p14="http://schemas.microsoft.com/office/powerpoint/2010/main" val="2770127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dirty="0"/>
              <a:t>1. </a:t>
            </a:r>
            <a:r>
              <a:rPr lang="lv-LV" dirty="0"/>
              <a:t>Projekta izmaksu </a:t>
            </a:r>
            <a:r>
              <a:rPr lang="lv-LV" dirty="0" err="1"/>
              <a:t>attiecināmības</a:t>
            </a:r>
            <a:r>
              <a:rPr lang="lv-LV" dirty="0"/>
              <a:t> periods ir no 2022.gada 23.maija līdz 2022.gada 31.decembrim. Visām projekta aktivitātēm jābūt pabeigtām līdz 2022.gada 31.decembrim. Atkarībā no projektā plānotajām aktivitātēm un to apjoma, projekta īstenošanas periods arī var būt īsāks kā norādīts konkursa nolikumā, taču tam noteikti jāiekļaujas šajā periodā.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b="0" u="none" strike="noStrike"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b="1" u="none" strike="noStrike" dirty="0">
                <a:effectLst/>
                <a:latin typeface="Times New Roman" panose="02020603050405020304" pitchFamily="18" charset="0"/>
                <a:ea typeface="Times New Roman" panose="02020603050405020304" pitchFamily="18" charset="0"/>
              </a:rPr>
              <a:t>2. </a:t>
            </a:r>
            <a:r>
              <a:rPr lang="lv-LV" sz="1800" b="0" u="none" strike="noStrike" dirty="0">
                <a:effectLst/>
                <a:latin typeface="Times New Roman" panose="02020603050405020304" pitchFamily="18" charset="0"/>
                <a:ea typeface="Times New Roman" panose="02020603050405020304" pitchFamily="18" charset="0"/>
              </a:rPr>
              <a:t>Programmas finansējums veido 100% no projekta kopējām attiecināmajām izmaksām. </a:t>
            </a:r>
            <a:r>
              <a:rPr lang="lv-LV" sz="1200" b="0" u="none" strike="noStrike" dirty="0">
                <a:effectLst/>
                <a:latin typeface="Times New Roman" panose="02020603050405020304" pitchFamily="18" charset="0"/>
                <a:ea typeface="Times New Roman" panose="02020603050405020304" pitchFamily="18" charset="0"/>
              </a:rPr>
              <a:t>P</a:t>
            </a:r>
            <a:r>
              <a:rPr lang="lv-LV" sz="1200" strike="noStrike" dirty="0"/>
              <a:t>rogrammas kopējais pieejamais finansējums ir 3 028 375 EUR, vienam finansējuma saņēmējam nav ierobežots pieejamā finansējuma apmērs.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strike="noStrike"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strike="noStrike" dirty="0"/>
              <a:t>3. </a:t>
            </a:r>
            <a:r>
              <a:rPr lang="lv-LV" sz="1200" b="0" strike="noStrike" dirty="0"/>
              <a:t>Finansējuma tiek piešķirts par katru atbilstošo dalībnieku. Vidējās kursa izmaksas vienai personai ir 413,43 </a:t>
            </a:r>
            <a:r>
              <a:rPr lang="lv-LV" sz="1200" b="0" i="1" strike="noStrike" dirty="0" err="1"/>
              <a:t>euro</a:t>
            </a:r>
            <a:r>
              <a:rPr lang="lv-LV" sz="1200" b="0" strike="noStrike" dirty="0"/>
              <a:t>, vienam dalībniekam viena kursa ietvaros pieejamais finansējums nepārsniedz 8 EUR par vienu stundu (neiekļaujot PVN).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b="1" strike="noStrik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a:p>
            <a:endParaRPr lang="lv-LV" dirty="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5</a:t>
            </a:fld>
            <a:endParaRPr lang="en-LV"/>
          </a:p>
        </p:txBody>
      </p:sp>
    </p:spTree>
    <p:extLst>
      <p:ext uri="{BB962C8B-B14F-4D97-AF65-F5344CB8AC3E}">
        <p14:creationId xmlns:p14="http://schemas.microsoft.com/office/powerpoint/2010/main" val="957561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lv-LV" b="1" dirty="0">
                <a:cs typeface="Calibri"/>
              </a:rPr>
              <a:t>1. </a:t>
            </a:r>
            <a:r>
              <a:rPr lang="lv-LV" dirty="0">
                <a:cs typeface="Calibri"/>
              </a:rPr>
              <a:t>Projekta mērķa grupa ir pieaugušie Ukrainas civiliedzīvotāji </a:t>
            </a:r>
          </a:p>
          <a:p>
            <a:pPr marL="0" indent="0">
              <a:buNone/>
            </a:pPr>
            <a:endParaRPr lang="lv-LV" dirty="0">
              <a:cs typeface="Calibri"/>
            </a:endParaRPr>
          </a:p>
          <a:p>
            <a:pPr marL="0" indent="0">
              <a:buNone/>
            </a:pPr>
            <a:r>
              <a:rPr lang="lv-LV" dirty="0">
                <a:cs typeface="Calibri"/>
              </a:rPr>
              <a:t>Šī konkursa nolikuma izpratnē pieaugušie ir personas vecumā virs 18 gadiem.</a:t>
            </a:r>
          </a:p>
          <a:p>
            <a:pPr marL="0" indent="0">
              <a:buNone/>
            </a:pPr>
            <a:endParaRPr lang="lv-LV" dirty="0">
              <a:cs typeface="Calibri"/>
            </a:endParaRPr>
          </a:p>
          <a:p>
            <a:pPr marL="0" indent="0">
              <a:buNone/>
            </a:pPr>
            <a:r>
              <a:rPr lang="lv-LV" dirty="0">
                <a:cs typeface="Calibri"/>
              </a:rPr>
              <a:t>Finansējuma saņēmējs ir atbildīgs par dalībnieka atbilstību Konkursa nolikuma 1.6.punktā minētajiem nosacījumiem un pārliecinās par tā atbilstību konkursa prasībām.</a:t>
            </a:r>
          </a:p>
          <a:p>
            <a:pPr marL="0" indent="0">
              <a:buNone/>
            </a:pPr>
            <a:r>
              <a:rPr lang="lv-LV" dirty="0">
                <a:cs typeface="Calibri"/>
              </a:rPr>
              <a:t>- Pirms līguma slēgšanas uzsākšanas, Finansējuma saņēmējs iesniedz Fondā apliecinājumu saskaņā ar Konkursa nolikuma 2.pielikumu, kurā norādīts plānoto mācību periods un dalībnieku skaits. </a:t>
            </a:r>
          </a:p>
          <a:p>
            <a:pPr marL="0" indent="0">
              <a:buNone/>
            </a:pPr>
            <a:r>
              <a:rPr lang="lv-LV" dirty="0">
                <a:cs typeface="Calibri"/>
              </a:rPr>
              <a:t>- Pēc latviešu valodas mācību apguves Finansējuma saņēmējs iesniedz Fondā dalībnieku sarakstu saskaņā ar Konkursa nolikuma 3.pielikumu, kurā norādīts dalībnieka vārds, uzvārds, dzimšanas datums, mācību periods un personu apliecinošā dokumenta nosaukums un numurs.</a:t>
            </a:r>
          </a:p>
          <a:p>
            <a:pPr marL="0" indent="0">
              <a:buNone/>
            </a:pPr>
            <a:endParaRPr lang="lv-LV" dirty="0">
              <a:cs typeface="Calibri"/>
            </a:endParaRPr>
          </a:p>
          <a:p>
            <a:pPr marL="0" indent="0">
              <a:buNone/>
            </a:pPr>
            <a:r>
              <a:rPr lang="lv-LV" b="1" dirty="0">
                <a:cs typeface="Calibri"/>
              </a:rPr>
              <a:t>2. </a:t>
            </a:r>
            <a:r>
              <a:rPr lang="lv-LV" dirty="0">
                <a:cs typeface="Calibri"/>
              </a:rPr>
              <a:t>Projekta īstenošanas vieta ir Latvija un pasākumiem ir jābūt nodrošinātiem mērķa grupai bez maksas.</a:t>
            </a:r>
          </a:p>
          <a:p>
            <a:pPr marL="0" indent="0">
              <a:buNone/>
            </a:pPr>
            <a:endParaRPr lang="lv-LV" dirty="0">
              <a:cs typeface="Calibri"/>
            </a:endParaRPr>
          </a:p>
          <a:p>
            <a:pPr marL="0" indent="0">
              <a:buNone/>
            </a:pPr>
            <a:r>
              <a:rPr lang="lv-LV" b="1" dirty="0">
                <a:cs typeface="Calibri"/>
              </a:rPr>
              <a:t>3. </a:t>
            </a:r>
            <a:r>
              <a:rPr lang="lv-LV" b="0" dirty="0">
                <a:cs typeface="Calibri"/>
              </a:rPr>
              <a:t>Projekta ievaros latviešu valodas apmācības var nodrošināt gan klātienē, gan attālināti.</a:t>
            </a:r>
            <a:endParaRPr lang="lv-LV" sz="1800" b="0" dirty="0">
              <a:effectLst/>
              <a:latin typeface="Times New Roman" panose="02020603050405020304" pitchFamily="18" charset="0"/>
              <a:ea typeface="Times New Roman" panose="02020603050405020304" pitchFamily="18" charset="0"/>
              <a:cs typeface="+mn-cs"/>
            </a:endParaRPr>
          </a:p>
          <a:p>
            <a:pPr marL="0" lvl="0" indent="0" algn="just">
              <a:spcAft>
                <a:spcPts val="1200"/>
              </a:spcAft>
              <a:buFont typeface="+mj-lt"/>
              <a:buNone/>
              <a:tabLst>
                <a:tab pos="810260" algn="l"/>
              </a:tabLst>
            </a:pPr>
            <a:endParaRPr lang="lv-LV"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spcAft>
                <a:spcPts val="1200"/>
              </a:spcAft>
              <a:buFont typeface="+mj-lt"/>
              <a:buNone/>
              <a:tabLst>
                <a:tab pos="810260" algn="l"/>
              </a:tabLst>
            </a:pP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6</a:t>
            </a:fld>
            <a:endParaRPr lang="en-LV"/>
          </a:p>
        </p:txBody>
      </p:sp>
    </p:spTree>
    <p:extLst>
      <p:ext uri="{BB962C8B-B14F-4D97-AF65-F5344CB8AC3E}">
        <p14:creationId xmlns:p14="http://schemas.microsoft.com/office/powerpoint/2010/main" val="2050280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Turpmākajos 3 slaidos pastāstīšu par projektu pieteikumu atbilstības vērtēšanas kritērijiem. </a:t>
            </a:r>
          </a:p>
          <a:p>
            <a:endParaRPr lang="lv-LV" dirty="0"/>
          </a:p>
          <a:p>
            <a:r>
              <a:rPr lang="lv-LV" dirty="0"/>
              <a:t>Projekta pieteikumam ir jāatbilst visiem atbilstības vērtēšanas kritērijiem, un, ja tas neatbildīs kādam no kritērijiem, projekta pieteikums tiks noraidīts.</a:t>
            </a:r>
          </a:p>
          <a:p>
            <a:endParaRPr lang="lv-LV" dirty="0"/>
          </a:p>
          <a:p>
            <a:r>
              <a:rPr lang="lv-LV" dirty="0"/>
              <a:t>Vērtēšanā var tikt ņemta vērā ne tikai pieteikumā pieejamā informācija, bet arī publiskās datu bāzēs, internetā un citos informācijas avotos pieejama informācija, taču tai jābūt ticamai un pamatotai.</a:t>
            </a:r>
          </a:p>
          <a:p>
            <a:endParaRPr lang="lv-LV" dirty="0"/>
          </a:p>
          <a:p>
            <a:r>
              <a:rPr lang="lv-LV" b="1" dirty="0"/>
              <a:t>3.1.1. </a:t>
            </a:r>
            <a:r>
              <a:rPr lang="lv-LV" dirty="0"/>
              <a:t>atbilstības kritērijs nosaka, ka projekta pieteikumu var iesniegt:</a:t>
            </a:r>
          </a:p>
          <a:p>
            <a:r>
              <a:rPr lang="lv-LV" dirty="0"/>
              <a:t>1)Latvijas Republikas tiešās vai pastarpinātās valsts pārvaldes iestādes;</a:t>
            </a:r>
          </a:p>
          <a:p>
            <a:r>
              <a:rPr lang="lv-LV" dirty="0"/>
              <a:t>2)atvasinātas publiskas personas;</a:t>
            </a:r>
          </a:p>
          <a:p>
            <a:r>
              <a:rPr lang="lv-LV" dirty="0"/>
              <a:t>3)citas valsts iestādes;</a:t>
            </a:r>
          </a:p>
          <a:p>
            <a:r>
              <a:rPr lang="lv-LV" dirty="0"/>
              <a:t>4)privāto tiesību juridiskas personas;</a:t>
            </a:r>
          </a:p>
          <a:p>
            <a:r>
              <a:rPr lang="lv-LV" dirty="0"/>
              <a:t>5)starptautiskas organizācijas pārstāvniecības Latvijas Republikā.</a:t>
            </a:r>
          </a:p>
          <a:p>
            <a:endParaRPr lang="lv-LV" dirty="0"/>
          </a:p>
          <a:p>
            <a:r>
              <a:rPr lang="lv-LV" dirty="0"/>
              <a:t>Šis kritērijs tiks pārbaudīts pēc uzņēmumu reģistra datiem, kā arī pēc projekta pieteikuma sniegtās informācijas</a:t>
            </a:r>
            <a:r>
              <a:rPr lang="lv-LV"/>
              <a:t>. </a:t>
            </a:r>
            <a:endParaRPr lang="lv-LV" dirty="0"/>
          </a:p>
          <a:p>
            <a:r>
              <a:rPr lang="lv-LV" b="1" dirty="0"/>
              <a:t>3.1.2.</a:t>
            </a:r>
            <a:r>
              <a:rPr lang="lv-LV" dirty="0"/>
              <a:t> kritērijs nosaka, ka Pieteikuma iesniedzējs darbojas saliedētas sabiedrības attīstības, izglītības vai sociālās iekļaušanās jomā.</a:t>
            </a:r>
          </a:p>
          <a:p>
            <a:r>
              <a:rPr lang="lv-LV" dirty="0"/>
              <a:t>Šis kritērijs tiks pārbaudīts pēc projekta pieteikuma A1 sadaļā sniegtās informācijas. Tāpēc projekta pieteikumā ir svarīgi norādīt organizācijas līdzšinējo pieredzi minētajās jomās. </a:t>
            </a:r>
          </a:p>
          <a:p>
            <a:endParaRPr lang="lv-LV" dirty="0"/>
          </a:p>
          <a:p>
            <a:r>
              <a:rPr lang="lv-LV" b="1" dirty="0"/>
              <a:t>3.1.3. </a:t>
            </a:r>
            <a:r>
              <a:rPr lang="lv-LV" b="0" dirty="0"/>
              <a:t>K</a:t>
            </a:r>
            <a:r>
              <a:rPr lang="lv-LV" dirty="0"/>
              <a:t>ritērijs nosaka, ka pieteikuma iesniedzējs ir:</a:t>
            </a:r>
          </a:p>
          <a:p>
            <a:r>
              <a:rPr lang="lv-LV" dirty="0"/>
              <a:t>3.1.3.1. reģistrēta izglītības iestāde vai</a:t>
            </a:r>
          </a:p>
          <a:p>
            <a:r>
              <a:rPr lang="lv-LV" dirty="0"/>
              <a:t>3.1.3.2. valodas programmu īstenošanai saņēmis licenci pašvaldībā.</a:t>
            </a:r>
          </a:p>
          <a:p>
            <a:r>
              <a:rPr lang="lv-LV" dirty="0"/>
              <a:t>Šis kritērijs tiks pārbaudīts pēc pievienotās dokumentācijas par informācijas atbilstību (apliecinājums, licence).</a:t>
            </a:r>
          </a:p>
          <a:p>
            <a:r>
              <a:rPr lang="lv-LV" dirty="0"/>
              <a:t>Ja projekta pieteikuma iesniegšanas dienā Pieteikuma iesniedzēja rīcībā vēl nav nepieciešamās dokumentācijas, kas apliecina 3.1.3.punkta prasības, to iesniedz pirms līguma slēgšanas par projekta īstenošanu.</a:t>
            </a:r>
          </a:p>
          <a:p>
            <a:endParaRPr lang="lv-LV" dirty="0"/>
          </a:p>
          <a:p>
            <a:endParaRPr lang="lv-LV" dirty="0"/>
          </a:p>
          <a:p>
            <a:endParaRPr lang="lv-LV" dirty="0"/>
          </a:p>
          <a:p>
            <a:endParaRPr lang="lv-LV" dirty="0"/>
          </a:p>
        </p:txBody>
      </p:sp>
      <p:sp>
        <p:nvSpPr>
          <p:cNvPr id="4" name="Slaida numura vietturis 3"/>
          <p:cNvSpPr>
            <a:spLocks noGrp="1"/>
          </p:cNvSpPr>
          <p:nvPr>
            <p:ph type="sldNum" sz="quarter" idx="5"/>
          </p:nvPr>
        </p:nvSpPr>
        <p:spPr/>
        <p:txBody>
          <a:bodyPr/>
          <a:lstStyle/>
          <a:p>
            <a:fld id="{61D30602-8DDB-E748-B349-EB91B332399B}" type="slidenum">
              <a:rPr lang="en-LV" smtClean="0"/>
              <a:t>7</a:t>
            </a:fld>
            <a:endParaRPr lang="en-LV"/>
          </a:p>
        </p:txBody>
      </p:sp>
    </p:spTree>
    <p:extLst>
      <p:ext uri="{BB962C8B-B14F-4D97-AF65-F5344CB8AC3E}">
        <p14:creationId xmlns:p14="http://schemas.microsoft.com/office/powerpoint/2010/main" val="1687246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dirty="0"/>
              <a:t>3.1.4. </a:t>
            </a:r>
            <a:r>
              <a:rPr lang="lv-LV" b="0" dirty="0"/>
              <a:t>Pieteicēja plānotajam pedagoģiskajam personālam ir atbilstošas kvalifikācijas augstākā izglītība vai cita veida kvalifikācija, kas saistīta ar baltu filoloģiju, humanitārām zinībām, svešvalodu mācīšanas metodikas un valodas struktūras zināšanu apguvi.</a:t>
            </a:r>
          </a:p>
          <a:p>
            <a:pPr marL="0" marR="0" lvl="0" indent="0" algn="l" defTabSz="914400" rtl="0" eaLnBrk="1" fontAlgn="auto" latinLnBrk="0" hangingPunct="1">
              <a:lnSpc>
                <a:spcPct val="100000"/>
              </a:lnSpc>
              <a:spcBef>
                <a:spcPts val="0"/>
              </a:spcBef>
              <a:spcAft>
                <a:spcPts val="0"/>
              </a:spcAft>
              <a:buClrTx/>
              <a:buSzTx/>
              <a:buFontTx/>
              <a:buNone/>
              <a:tabLst/>
              <a:defRPr/>
            </a:pPr>
            <a:r>
              <a:rPr lang="lv-LV" b="0" dirty="0"/>
              <a:t>Šis kritērijs tiks vērtēts pēc pieteikuma veidlapas A2 sadaļā sniegtās informācijas un pieteikumam pievieno pedagoģiskā personāla izglītības dokumentu kopijas, kas apliecina pedagogu atbilstību 3.1.4.punktā noteiktajām prasībām.</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a:p>
            <a:r>
              <a:rPr lang="lv-LV" b="1" dirty="0"/>
              <a:t>3.1.5. </a:t>
            </a:r>
            <a:r>
              <a:rPr lang="lv-LV" dirty="0"/>
              <a:t>Pieteicēja plānotajam pedagoģiskajam personālam iepriekšējo 5 gadu laikā (2017., 2018., 2019., 2020., 2021.gads, kā arī tiks ņemts vērā 2022.gads līdz pieteikuma iesniegšanas dienai) ir vismaz 1 gada pieredze latviešu valodas mācīšanā.</a:t>
            </a:r>
          </a:p>
          <a:p>
            <a:pPr lvl="0"/>
            <a:r>
              <a:rPr lang="lv-LV" dirty="0"/>
              <a:t>Šis kritērijs tiks vērtēts pēc informācijas pieteikuma veidlapas A2 sadaļā un pieteikumam pievieno pedagoģiskā personāla dzīves gaitu aprakstiem (CV).</a:t>
            </a:r>
          </a:p>
          <a:p>
            <a:pPr lvl="0"/>
            <a:endParaRPr lang="lv-LV" b="1"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b="1" dirty="0"/>
              <a:t>3.1.6. </a:t>
            </a:r>
            <a:r>
              <a:rPr lang="lv-LV" b="0" dirty="0"/>
              <a:t>Pieteikuma iesniedzējs neatbilst nevienam no Publisko iepirkumu likuma 42.panta pirmajā daļā minētajiem kandidātu un pretendentu izslēgšanas gadījumiem.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b="0" dirty="0"/>
              <a:t>Šī kritērija ietvaros tiks pārbaudīts, vai projekta iesniedzējam nav Valsts ieņēmumu dienesta administrēto nodokļu parāds, kas pārsniedz 150 EUR. Pārbaude tiks veikta 2 reizes, proti, pirmo reizi uz projektu pieteikumu iesniegšanas termiņa pēdējo dienu, kas ir 2022.gada 6.maijs, un otro reizi uz dienu, kad vērtēšanas komisija pieņem lēmumu par projekta virzīšanu apstiprināšanai.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b="0"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b="0" dirty="0"/>
              <a:t>Ja kādā no šīm divām veiktajām pārbaudēm tiks konstatēts nodokļu parāds, projekta pieteikums tiks noraidīts. Tāpēc aicinām pirms pieteikuma iesniegšanas un līdz Konkursa rezultātu saņemšanai nodrošināt, ka projekta iesniedzējam nav VID administrēto nodokļu parāda, kas pārsniedz 150 EUR.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b="0"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b="0" dirty="0"/>
              <a:t>Par šī kritērija izpildi projekta iesniedzējs paraksta apliecinājumu jeb projekta pieteikuma D sadaļu.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b="1" dirty="0"/>
          </a:p>
          <a:p>
            <a:endParaRPr lang="lv-LV" dirty="0"/>
          </a:p>
        </p:txBody>
      </p:sp>
      <p:sp>
        <p:nvSpPr>
          <p:cNvPr id="4" name="Slaida numura vietturis 3"/>
          <p:cNvSpPr>
            <a:spLocks noGrp="1"/>
          </p:cNvSpPr>
          <p:nvPr>
            <p:ph type="sldNum" sz="quarter" idx="5"/>
          </p:nvPr>
        </p:nvSpPr>
        <p:spPr/>
        <p:txBody>
          <a:bodyPr/>
          <a:lstStyle/>
          <a:p>
            <a:fld id="{61D30602-8DDB-E748-B349-EB91B332399B}" type="slidenum">
              <a:rPr lang="en-LV" smtClean="0"/>
              <a:t>8</a:t>
            </a:fld>
            <a:endParaRPr lang="en-LV"/>
          </a:p>
        </p:txBody>
      </p:sp>
    </p:spTree>
    <p:extLst>
      <p:ext uri="{BB962C8B-B14F-4D97-AF65-F5344CB8AC3E}">
        <p14:creationId xmlns:p14="http://schemas.microsoft.com/office/powerpoint/2010/main" val="251219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b="1" dirty="0"/>
              <a:t>3.1.7. </a:t>
            </a:r>
            <a:r>
              <a:rPr lang="lv-LV" b="0" dirty="0"/>
              <a:t>kritērijs nosaka, ka Projekta iesniedzējs par tām pašām projekta attiecināmajām izmaksām, par kurām iesniegts projekta pieteikums, nav saņēmis un nesaņems finansējumu no citiem avotiem. Par šī kritērija izpildi projekta iesniedzējs paraksta apliecinājumu jeb projekta pieteikuma D sadaļu. </a:t>
            </a:r>
          </a:p>
          <a:p>
            <a:endParaRPr lang="lv-LV" b="0" dirty="0"/>
          </a:p>
          <a:p>
            <a:r>
              <a:rPr lang="lv-LV" b="1" dirty="0"/>
              <a:t>3.1.8. </a:t>
            </a:r>
            <a:r>
              <a:rPr lang="lv-LV" b="0" dirty="0"/>
              <a:t>Projekta iesniedzējam nevar būt neatbilstoši veiktu izdevumu maksājumu parādu citos projektos, kas tiek finansēti no valsts vai pašvaldību budžeta vai Eiropas Savienības politiku instrumentu un pārējām ārvalstu finanšu palīdzības programmām.</a:t>
            </a:r>
          </a:p>
          <a:p>
            <a:endParaRPr lang="lv-LV" b="0" dirty="0"/>
          </a:p>
          <a:p>
            <a:r>
              <a:rPr lang="lv-LV" b="0" dirty="0"/>
              <a:t>Atbilstoši, ja tiks konstatēts, ka projekta iesniedzējam tomēr ir parāds par kādu citu projektu, ko, piemēram, finansē no pašvaldības budžeta, šāds pieteikums tiks noraidīts. Arī par šī kritērija izpildi projekta iesniedzējs paraksta iesniedzēja apliecinājumu.</a:t>
            </a:r>
            <a:endParaRPr lang="lv-LV" b="1" dirty="0"/>
          </a:p>
          <a:p>
            <a:endParaRPr lang="lv-LV" b="1" dirty="0"/>
          </a:p>
          <a:p>
            <a:r>
              <a:rPr lang="lv-LV" b="1" dirty="0"/>
              <a:t>3.1.9. </a:t>
            </a:r>
            <a:r>
              <a:rPr lang="lv-LV" b="0" dirty="0"/>
              <a:t>Konkursā uz finansējumu nevar pretendēt šādas organizācijas:</a:t>
            </a:r>
          </a:p>
          <a:p>
            <a:r>
              <a:rPr lang="lv-LV" b="0" dirty="0"/>
              <a:t>1) politiskās partijas un to apvienības;</a:t>
            </a:r>
          </a:p>
          <a:p>
            <a:r>
              <a:rPr lang="lv-LV" b="0" dirty="0"/>
              <a:t>2) dzīvokļu apsaimniekošanas biedrības.</a:t>
            </a:r>
          </a:p>
          <a:p>
            <a:r>
              <a:rPr lang="lv-LV" dirty="0"/>
              <a:t>Šis kritērijs tiks vērtēts pēc informācijas par projekta iesniedzēja darbības veidu, darbības jomu un darbības mērķiem. Informācija tiks pārbaudīta biedrību un nodibinājumu reģistrā, vai Lursoft datu bāzē. </a:t>
            </a:r>
          </a:p>
        </p:txBody>
      </p:sp>
      <p:sp>
        <p:nvSpPr>
          <p:cNvPr id="4" name="Slaida numura vietturis 3"/>
          <p:cNvSpPr>
            <a:spLocks noGrp="1"/>
          </p:cNvSpPr>
          <p:nvPr>
            <p:ph type="sldNum" sz="quarter" idx="5"/>
          </p:nvPr>
        </p:nvSpPr>
        <p:spPr/>
        <p:txBody>
          <a:bodyPr/>
          <a:lstStyle/>
          <a:p>
            <a:fld id="{61D30602-8DDB-E748-B349-EB91B332399B}" type="slidenum">
              <a:rPr lang="en-LV" smtClean="0"/>
              <a:t>9</a:t>
            </a:fld>
            <a:endParaRPr lang="en-LV"/>
          </a:p>
        </p:txBody>
      </p:sp>
    </p:spTree>
    <p:extLst>
      <p:ext uri="{BB962C8B-B14F-4D97-AF65-F5344CB8AC3E}">
        <p14:creationId xmlns:p14="http://schemas.microsoft.com/office/powerpoint/2010/main" val="1652643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4380" y="4352544"/>
            <a:ext cx="8207652" cy="1239894"/>
          </a:xfrm>
          <a:noFill/>
        </p:spPr>
        <p:txBody>
          <a:bodyPr>
            <a:normAutofit/>
          </a:bodyPr>
          <a:lstStyle>
            <a:lvl1pPr marL="0" indent="0" algn="l">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Date Placeholder 7">
            <a:extLst>
              <a:ext uri="{FF2B5EF4-FFF2-40B4-BE49-F238E27FC236}">
                <a16:creationId xmlns:a16="http://schemas.microsoft.com/office/drawing/2014/main" id="{A6CD2FBA-7F6A-7C45-9AE1-34EDBAD98BFE}"/>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11" name="Footer Placeholder 8">
            <a:extLst>
              <a:ext uri="{FF2B5EF4-FFF2-40B4-BE49-F238E27FC236}">
                <a16:creationId xmlns:a16="http://schemas.microsoft.com/office/drawing/2014/main" id="{177E20F1-29C6-AB46-B9B5-C50CF791241B}"/>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A55730A0-E0D8-6743-9CD6-B19F08E1081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 name="Title 3">
            <a:extLst>
              <a:ext uri="{FF2B5EF4-FFF2-40B4-BE49-F238E27FC236}">
                <a16:creationId xmlns:a16="http://schemas.microsoft.com/office/drawing/2014/main" id="{5B05563C-7AB9-8843-81FD-1D53D7F42A1E}"/>
              </a:ext>
            </a:extLst>
          </p:cNvPr>
          <p:cNvSpPr>
            <a:spLocks noGrp="1"/>
          </p:cNvSpPr>
          <p:nvPr>
            <p:ph type="title" hasCustomPrompt="1"/>
          </p:nvPr>
        </p:nvSpPr>
        <p:spPr>
          <a:xfrm>
            <a:off x="944380" y="2503112"/>
            <a:ext cx="8375432" cy="1188720"/>
          </a:xfrm>
          <a:noFill/>
          <a:ln>
            <a:noFill/>
          </a:ln>
        </p:spPr>
        <p:txBody>
          <a:bodyPr>
            <a:noAutofit/>
          </a:bodyPr>
          <a:lstStyle>
            <a:lvl1pPr algn="l">
              <a:defRPr sz="5000" cap="none">
                <a:solidFill>
                  <a:schemeClr val="tx1"/>
                </a:solidFill>
              </a:defRPr>
            </a:lvl1pPr>
          </a:lstStyle>
          <a:p>
            <a:r>
              <a:rPr lang="en-GB"/>
              <a:t>Click to edit master title style</a:t>
            </a:r>
            <a:endParaRPr lang="en-LV"/>
          </a:p>
        </p:txBody>
      </p:sp>
    </p:spTree>
    <p:extLst>
      <p:ext uri="{BB962C8B-B14F-4D97-AF65-F5344CB8AC3E}">
        <p14:creationId xmlns:p14="http://schemas.microsoft.com/office/powerpoint/2010/main" val="26077199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p:nvPr>
        </p:nvSpPr>
        <p:spPr>
          <a:xfrm>
            <a:off x="830834" y="435399"/>
            <a:ext cx="7983381" cy="1123578"/>
          </a:xfrm>
          <a:noFill/>
          <a:ln>
            <a:noFill/>
          </a:ln>
        </p:spPr>
        <p:txBody>
          <a:bodyPr>
            <a:normAutofit/>
          </a:bodyPr>
          <a:lstStyle>
            <a:lvl1pPr algn="l">
              <a:defRPr sz="4000" cap="none" spc="0">
                <a:solidFill>
                  <a:srgbClr val="7C9396"/>
                </a:solidFill>
              </a:defRPr>
            </a:lvl1pPr>
          </a:lstStyle>
          <a:p>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14" name="Diagram 13">
            <a:extLst>
              <a:ext uri="{FF2B5EF4-FFF2-40B4-BE49-F238E27FC236}">
                <a16:creationId xmlns:a16="http://schemas.microsoft.com/office/drawing/2014/main" id="{C90EC000-7A60-4972-A495-03A72AC83974}"/>
              </a:ext>
            </a:extLst>
          </p:cNvPr>
          <p:cNvGraphicFramePr/>
          <p:nvPr userDrawn="1">
            <p:extLst>
              <p:ext uri="{D42A27DB-BD31-4B8C-83A1-F6EECF244321}">
                <p14:modId xmlns:p14="http://schemas.microsoft.com/office/powerpoint/2010/main" val="742998314"/>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946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latin typeface="Verdana" panose="020B0604030504040204" pitchFamily="34" charset="0"/>
                <a:ea typeface="Verdana" panose="020B0604030504040204" pitchFamily="34" charset="0"/>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latin typeface="Verdana" panose="020B0604030504040204" pitchFamily="34" charset="0"/>
                <a:ea typeface="Verdana" panose="020B0604030504040204" pitchFamily="34" charset="0"/>
              </a:defRPr>
            </a:lvl1pPr>
          </a:lstStyle>
          <a:p>
            <a:r>
              <a:rPr lang="en-GB" err="1"/>
              <a:t>Sabiedrības</a:t>
            </a:r>
            <a:r>
              <a:rPr lang="en-GB"/>
              <a:t> </a:t>
            </a:r>
            <a:r>
              <a:rPr lang="en-GB" err="1"/>
              <a:t>integrācijas</a:t>
            </a:r>
            <a:r>
              <a:rPr lang="en-GB"/>
              <a:t>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4" name="Chart 3">
            <a:extLst>
              <a:ext uri="{FF2B5EF4-FFF2-40B4-BE49-F238E27FC236}">
                <a16:creationId xmlns:a16="http://schemas.microsoft.com/office/drawing/2014/main" id="{F12DFBDB-42C2-4C29-BEE7-5207B78657FF}"/>
              </a:ext>
            </a:extLst>
          </p:cNvPr>
          <p:cNvGraphicFramePr/>
          <p:nvPr userDrawn="1">
            <p:extLst>
              <p:ext uri="{D42A27DB-BD31-4B8C-83A1-F6EECF244321}">
                <p14:modId xmlns:p14="http://schemas.microsoft.com/office/powerpoint/2010/main" val="2030075125"/>
              </p:ext>
            </p:extLst>
          </p:nvPr>
        </p:nvGraphicFramePr>
        <p:xfrm>
          <a:off x="830834" y="1828799"/>
          <a:ext cx="8128000" cy="4328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5109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7">
            <a:extLst>
              <a:ext uri="{FF2B5EF4-FFF2-40B4-BE49-F238E27FC236}">
                <a16:creationId xmlns:a16="http://schemas.microsoft.com/office/drawing/2014/main" id="{DD102C64-A5AA-7E44-911C-6C378E41ADB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6" name="Footer Placeholder 8">
            <a:extLst>
              <a:ext uri="{FF2B5EF4-FFF2-40B4-BE49-F238E27FC236}">
                <a16:creationId xmlns:a16="http://schemas.microsoft.com/office/drawing/2014/main" id="{952CEEEC-0849-A74F-862D-87885C3F33B7}"/>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7" name="Slide Number Placeholder 9">
            <a:extLst>
              <a:ext uri="{FF2B5EF4-FFF2-40B4-BE49-F238E27FC236}">
                <a16:creationId xmlns:a16="http://schemas.microsoft.com/office/drawing/2014/main" id="{BE17A0F6-7085-0049-946A-1D393DA3008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2" name="Diagram 1">
            <a:extLst>
              <a:ext uri="{FF2B5EF4-FFF2-40B4-BE49-F238E27FC236}">
                <a16:creationId xmlns:a16="http://schemas.microsoft.com/office/drawing/2014/main" id="{0F3A261D-1B91-4E90-963E-5D7968D07D24}"/>
              </a:ext>
            </a:extLst>
          </p:cNvPr>
          <p:cNvGraphicFramePr/>
          <p:nvPr userDrawn="1">
            <p:extLst>
              <p:ext uri="{D42A27DB-BD31-4B8C-83A1-F6EECF244321}">
                <p14:modId xmlns:p14="http://schemas.microsoft.com/office/powerpoint/2010/main" val="3853621260"/>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CFABDB44-99AA-4F60-9A53-9C436983AE3D}"/>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371579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6650" y="1741488"/>
            <a:ext cx="4299889" cy="4311839"/>
          </a:xfrm>
        </p:spPr>
        <p:txBody>
          <a:bodyPr anchor="ctr">
            <a:normAutofit/>
          </a:bodyPr>
          <a:lstStyle>
            <a:lvl1pPr>
              <a:defRPr sz="19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Date Placeholder 7">
            <a:extLst>
              <a:ext uri="{FF2B5EF4-FFF2-40B4-BE49-F238E27FC236}">
                <a16:creationId xmlns:a16="http://schemas.microsoft.com/office/drawing/2014/main" id="{640FD51B-6B91-654A-8541-98E6AC9D81FA}"/>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13" name="Footer Placeholder 8">
            <a:extLst>
              <a:ext uri="{FF2B5EF4-FFF2-40B4-BE49-F238E27FC236}">
                <a16:creationId xmlns:a16="http://schemas.microsoft.com/office/drawing/2014/main" id="{2CBE8E68-4D8D-4A48-9F63-EC2E40253A4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C04D9644-0770-FB40-980F-9F42B73ABCC5}"/>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6" name="Title 1">
            <a:extLst>
              <a:ext uri="{FF2B5EF4-FFF2-40B4-BE49-F238E27FC236}">
                <a16:creationId xmlns:a16="http://schemas.microsoft.com/office/drawing/2014/main" id="{B1BB2B5B-E398-EF41-AD67-3183F7DF4EF8}"/>
              </a:ext>
            </a:extLst>
          </p:cNvPr>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tx1"/>
                </a:solidFill>
              </a:defRPr>
            </a:lvl1pPr>
          </a:lstStyle>
          <a:p>
            <a:r>
              <a:rPr lang="en-GB"/>
              <a:t>Click to edit master title style</a:t>
            </a:r>
            <a:endParaRPr lang="en-US"/>
          </a:p>
        </p:txBody>
      </p:sp>
      <p:sp>
        <p:nvSpPr>
          <p:cNvPr id="17" name="Content Placeholder 2">
            <a:extLst>
              <a:ext uri="{FF2B5EF4-FFF2-40B4-BE49-F238E27FC236}">
                <a16:creationId xmlns:a16="http://schemas.microsoft.com/office/drawing/2014/main" id="{65D7D7CE-3BF8-384F-BB6C-1C03C17EB4AD}"/>
              </a:ext>
            </a:extLst>
          </p:cNvPr>
          <p:cNvSpPr>
            <a:spLocks noGrp="1"/>
          </p:cNvSpPr>
          <p:nvPr>
            <p:ph sz="half" idx="13"/>
          </p:nvPr>
        </p:nvSpPr>
        <p:spPr>
          <a:xfrm>
            <a:off x="995461" y="3249827"/>
            <a:ext cx="4589793" cy="2803500"/>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2668953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970CA9-6759-6747-AEBA-852105BB4E47}"/>
              </a:ext>
            </a:extLst>
          </p:cNvPr>
          <p:cNvSpPr>
            <a:spLocks noGrp="1"/>
          </p:cNvSpPr>
          <p:nvPr>
            <p:ph type="title" hasCustomPrompt="1"/>
          </p:nvPr>
        </p:nvSpPr>
        <p:spPr bwMode="blackWhite">
          <a:xfrm>
            <a:off x="6263924" y="2122910"/>
            <a:ext cx="4494998" cy="1134640"/>
          </a:xfrm>
          <a:noFill/>
          <a:ln>
            <a:noFill/>
          </a:ln>
        </p:spPr>
        <p:txBody>
          <a:bodyPr anchor="ctr" anchorCtr="1">
            <a:noAutofit/>
          </a:bodyPr>
          <a:lstStyle>
            <a:lvl1pPr algn="l">
              <a:defRPr sz="4000" cap="none" spc="0">
                <a:solidFill>
                  <a:srgbClr val="262626"/>
                </a:solidFill>
              </a:defRPr>
            </a:lvl1pPr>
          </a:lstStyle>
          <a:p>
            <a:r>
              <a:rPr lang="en-GB"/>
              <a:t>Click to edit master title style</a:t>
            </a:r>
            <a:endParaRPr lang="en-US"/>
          </a:p>
        </p:txBody>
      </p:sp>
      <p:sp>
        <p:nvSpPr>
          <p:cNvPr id="35" name="Date Placeholder 7">
            <a:extLst>
              <a:ext uri="{FF2B5EF4-FFF2-40B4-BE49-F238E27FC236}">
                <a16:creationId xmlns:a16="http://schemas.microsoft.com/office/drawing/2014/main" id="{8AA5B60E-79DE-1D4D-8BDF-E25FB4AA6C76}"/>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34" name="Content Placeholder 3">
            <a:extLst>
              <a:ext uri="{FF2B5EF4-FFF2-40B4-BE49-F238E27FC236}">
                <a16:creationId xmlns:a16="http://schemas.microsoft.com/office/drawing/2014/main" id="{374C0741-EB60-EB42-97CB-FBA35C862F1C}"/>
              </a:ext>
            </a:extLst>
          </p:cNvPr>
          <p:cNvSpPr>
            <a:spLocks noGrp="1"/>
          </p:cNvSpPr>
          <p:nvPr>
            <p:ph sz="half" idx="2"/>
          </p:nvPr>
        </p:nvSpPr>
        <p:spPr>
          <a:xfrm>
            <a:off x="6263924" y="3429000"/>
            <a:ext cx="4494998" cy="23110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6" name="Footer Placeholder 8">
            <a:extLst>
              <a:ext uri="{FF2B5EF4-FFF2-40B4-BE49-F238E27FC236}">
                <a16:creationId xmlns:a16="http://schemas.microsoft.com/office/drawing/2014/main" id="{C7CBA151-8940-3346-AAB3-40083FCDF02E}"/>
              </a:ext>
            </a:extLst>
          </p:cNvPr>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37" name="Slide Number Placeholder 9">
            <a:extLst>
              <a:ext uri="{FF2B5EF4-FFF2-40B4-BE49-F238E27FC236}">
                <a16:creationId xmlns:a16="http://schemas.microsoft.com/office/drawing/2014/main" id="{353F92AA-6765-584C-A786-F815B0FEFEE3}"/>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8" name="Picture Placeholder 47">
            <a:extLst>
              <a:ext uri="{FF2B5EF4-FFF2-40B4-BE49-F238E27FC236}">
                <a16:creationId xmlns:a16="http://schemas.microsoft.com/office/drawing/2014/main" id="{AFAA8A27-44FA-3040-9A53-BD2CEC86D55E}"/>
              </a:ext>
            </a:extLst>
          </p:cNvPr>
          <p:cNvSpPr>
            <a:spLocks noGrp="1"/>
          </p:cNvSpPr>
          <p:nvPr>
            <p:ph type="pic" sz="quarter" idx="14" hasCustomPrompt="1"/>
          </p:nvPr>
        </p:nvSpPr>
        <p:spPr>
          <a:xfrm>
            <a:off x="-1175" y="0"/>
            <a:ext cx="5094288" cy="6858000"/>
          </a:xfrm>
          <a:custGeom>
            <a:avLst/>
            <a:gdLst>
              <a:gd name="connsiteX0" fmla="*/ 0 w 5094288"/>
              <a:gd name="connsiteY0" fmla="*/ 0 h 6858000"/>
              <a:gd name="connsiteX1" fmla="*/ 4208009 w 5094288"/>
              <a:gd name="connsiteY1" fmla="*/ 0 h 6858000"/>
              <a:gd name="connsiteX2" fmla="*/ 4233034 w 5094288"/>
              <a:gd name="connsiteY2" fmla="*/ 43523 h 6858000"/>
              <a:gd name="connsiteX3" fmla="*/ 5094288 w 5094288"/>
              <a:gd name="connsiteY3" fmla="*/ 3444875 h 6858000"/>
              <a:gd name="connsiteX4" fmla="*/ 4233034 w 5094288"/>
              <a:gd name="connsiteY4" fmla="*/ 6846228 h 6858000"/>
              <a:gd name="connsiteX5" fmla="*/ 4226265 w 5094288"/>
              <a:gd name="connsiteY5" fmla="*/ 6858000 h 6858000"/>
              <a:gd name="connsiteX6" fmla="*/ 0 w 509428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4288" h="6858000">
                <a:moveTo>
                  <a:pt x="0" y="0"/>
                </a:moveTo>
                <a:lnTo>
                  <a:pt x="4208009" y="0"/>
                </a:lnTo>
                <a:lnTo>
                  <a:pt x="4233034" y="43523"/>
                </a:lnTo>
                <a:cubicBezTo>
                  <a:pt x="4782295" y="1054620"/>
                  <a:pt x="5094288" y="2213312"/>
                  <a:pt x="5094288" y="3444875"/>
                </a:cubicBezTo>
                <a:cubicBezTo>
                  <a:pt x="5094288" y="4676438"/>
                  <a:pt x="4782295" y="5835131"/>
                  <a:pt x="4233034" y="6846228"/>
                </a:cubicBezTo>
                <a:lnTo>
                  <a:pt x="4226265" y="6858000"/>
                </a:lnTo>
                <a:lnTo>
                  <a:pt x="0" y="6858000"/>
                </a:lnTo>
                <a:close/>
              </a:path>
            </a:pathLst>
          </a:custGeom>
          <a:pattFill prst="pct5">
            <a:fgClr>
              <a:srgbClr val="C00000"/>
            </a:fgClr>
            <a:bgClr>
              <a:srgbClr val="F2F4F4"/>
            </a:bgClr>
          </a:pattFill>
        </p:spPr>
        <p:txBody>
          <a:bodyPr wrap="square">
            <a:noAutofit/>
          </a:bodyPr>
          <a:lstStyle/>
          <a:p>
            <a:r>
              <a:rPr lang="en-LV"/>
              <a:t>v</a:t>
            </a:r>
          </a:p>
        </p:txBody>
      </p:sp>
    </p:spTree>
    <p:extLst>
      <p:ext uri="{BB962C8B-B14F-4D97-AF65-F5344CB8AC3E}">
        <p14:creationId xmlns:p14="http://schemas.microsoft.com/office/powerpoint/2010/main" val="2730542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LV"/>
              <a:t>Paldies par uzmanību!</a:t>
            </a:r>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hasCustomPrompt="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Plašāk: www.sif.gov.lv</a:t>
            </a:r>
          </a:p>
          <a:p>
            <a:r>
              <a:rPr lang="lv-LV"/>
              <a:t>Seko mums: </a:t>
            </a:r>
          </a:p>
          <a:p>
            <a:r>
              <a:rPr lang="lv-LV"/>
              <a:t>         @SIFlv</a:t>
            </a:r>
          </a:p>
        </p:txBody>
      </p:sp>
      <p:pic>
        <p:nvPicPr>
          <p:cNvPr id="6" name="Picture 5" descr="Logo&#10;&#10;Description automatically generated">
            <a:extLst>
              <a:ext uri="{FF2B5EF4-FFF2-40B4-BE49-F238E27FC236}">
                <a16:creationId xmlns:a16="http://schemas.microsoft.com/office/drawing/2014/main" id="{9B99B41B-1510-4BBE-8DA4-BD052FEA4AC4}"/>
              </a:ext>
            </a:extLst>
          </p:cNvPr>
          <p:cNvPicPr>
            <a:picLocks noChangeAspect="1"/>
          </p:cNvPicPr>
          <p:nvPr userDrawn="1"/>
        </p:nvPicPr>
        <p:blipFill>
          <a:blip r:embed="rId3"/>
          <a:stretch>
            <a:fillRect/>
          </a:stretch>
        </p:blipFill>
        <p:spPr>
          <a:xfrm>
            <a:off x="5587753" y="3465717"/>
            <a:ext cx="484572" cy="484572"/>
          </a:xfrm>
          <a:prstGeom prst="rect">
            <a:avLst/>
          </a:prstGeom>
        </p:spPr>
      </p:pic>
      <p:pic>
        <p:nvPicPr>
          <p:cNvPr id="8" name="Picture 7" descr="Icon&#10;&#10;Description automatically generated">
            <a:extLst>
              <a:ext uri="{FF2B5EF4-FFF2-40B4-BE49-F238E27FC236}">
                <a16:creationId xmlns:a16="http://schemas.microsoft.com/office/drawing/2014/main" id="{DE2F421B-1D7A-48F6-B57B-4E261DB14C30}"/>
              </a:ext>
            </a:extLst>
          </p:cNvPr>
          <p:cNvPicPr>
            <a:picLocks noChangeAspect="1"/>
          </p:cNvPicPr>
          <p:nvPr userDrawn="1"/>
        </p:nvPicPr>
        <p:blipFill>
          <a:blip r:embed="rId4"/>
          <a:stretch>
            <a:fillRect/>
          </a:stretch>
        </p:blipFill>
        <p:spPr>
          <a:xfrm>
            <a:off x="5182336" y="3452028"/>
            <a:ext cx="511949" cy="511949"/>
          </a:xfrm>
          <a:prstGeom prst="rect">
            <a:avLst/>
          </a:prstGeom>
        </p:spPr>
      </p:pic>
    </p:spTree>
    <p:extLst>
      <p:ext uri="{BB962C8B-B14F-4D97-AF65-F5344CB8AC3E}">
        <p14:creationId xmlns:p14="http://schemas.microsoft.com/office/powerpoint/2010/main" val="1382013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GB"/>
              <a:t>Click to edit master title style</a:t>
            </a:r>
            <a:endParaRPr lang="en-LV"/>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302674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4F6A5D-35A4-45F7-9ABD-AEFCA18F5F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101CCF6C-0016-485F-B181-3437B5A32D34}"/>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882DA2E3-AA58-4FA8-94BF-0A3303AAB2B2}" type="slidenum">
              <a:rPr lang="en-US" altLang="lv-LV"/>
              <a:pPr/>
              <a:t>‹#›</a:t>
            </a:fld>
            <a:endParaRPr lang="en-US" altLang="lv-LV"/>
          </a:p>
        </p:txBody>
      </p:sp>
    </p:spTree>
    <p:extLst>
      <p:ext uri="{BB962C8B-B14F-4D97-AF65-F5344CB8AC3E}">
        <p14:creationId xmlns:p14="http://schemas.microsoft.com/office/powerpoint/2010/main" val="242217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0835" y="435399"/>
            <a:ext cx="6184562" cy="1365148"/>
          </a:xfrm>
          <a:noFill/>
          <a:ln>
            <a:noFill/>
          </a:ln>
        </p:spPr>
        <p:txBody>
          <a:bodyPr>
            <a:normAutofit/>
          </a:bodyPr>
          <a:lstStyle>
            <a:lvl1pPr algn="l">
              <a:defRPr sz="4000" cap="none" spc="0">
                <a:solidFill>
                  <a:schemeClr val="bg1"/>
                </a:solidFill>
              </a:defRPr>
            </a:lvl1pPr>
          </a:lstStyle>
          <a:p>
            <a:r>
              <a:rPr lang="en-GB"/>
              <a:t>Click to edit master title style</a:t>
            </a:r>
            <a:endParaRPr lang="en-US"/>
          </a:p>
        </p:txBody>
      </p:sp>
      <p:sp>
        <p:nvSpPr>
          <p:cNvPr id="3" name="Content Placeholder 2"/>
          <p:cNvSpPr>
            <a:spLocks noGrp="1"/>
          </p:cNvSpPr>
          <p:nvPr>
            <p:ph idx="1"/>
          </p:nvPr>
        </p:nvSpPr>
        <p:spPr>
          <a:xfrm>
            <a:off x="995461" y="1800547"/>
            <a:ext cx="10201078" cy="443170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Date Placeholder 7">
            <a:extLst>
              <a:ext uri="{FF2B5EF4-FFF2-40B4-BE49-F238E27FC236}">
                <a16:creationId xmlns:a16="http://schemas.microsoft.com/office/drawing/2014/main" id="{887AF835-2D3A-BD4A-B351-0A47398D83E7}"/>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11" name="Footer Placeholder 8">
            <a:extLst>
              <a:ext uri="{FF2B5EF4-FFF2-40B4-BE49-F238E27FC236}">
                <a16:creationId xmlns:a16="http://schemas.microsoft.com/office/drawing/2014/main" id="{66711CB4-7503-E644-8A4C-882DC9AFCA6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E73824C8-6894-7145-B438-77C49CB46E4F}"/>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103500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9F0B8CE-65F9-A94E-AC7E-073B48D30B11}"/>
              </a:ext>
            </a:extLst>
          </p:cNvPr>
          <p:cNvSpPr>
            <a:spLocks noGrp="1"/>
          </p:cNvSpPr>
          <p:nvPr>
            <p:ph type="pic" sz="quarter" idx="13"/>
          </p:nvPr>
        </p:nvSpPr>
        <p:spPr>
          <a:xfrm>
            <a:off x="0" y="0"/>
            <a:ext cx="12192000" cy="6858000"/>
          </a:xfrm>
          <a:pattFill prst="lgCheck">
            <a:fgClr>
              <a:srgbClr val="DAE1E1"/>
            </a:fgClr>
            <a:bgClr>
              <a:srgbClr val="F2F4F4"/>
            </a:bgClr>
          </a:pattFill>
        </p:spPr>
        <p:txBody>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lv-LV"/>
              <a:t>08/04/2022</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4236422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800024"/>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774A0244-6E26-4D41-AFC1-011CA034E8C7}"/>
              </a:ext>
            </a:extLst>
          </p:cNvPr>
          <p:cNvSpPr>
            <a:spLocks noGrp="1"/>
          </p:cNvSpPr>
          <p:nvPr>
            <p:ph type="pic" sz="quarter" idx="12"/>
          </p:nvPr>
        </p:nvSpPr>
        <p:spPr>
          <a:xfrm>
            <a:off x="0" y="0"/>
            <a:ext cx="12192000" cy="6858001"/>
          </a:xfrm>
          <a:custGeom>
            <a:avLst/>
            <a:gdLst>
              <a:gd name="connsiteX0" fmla="*/ 9234622 w 12192000"/>
              <a:gd name="connsiteY0" fmla="*/ 0 h 6858001"/>
              <a:gd name="connsiteX1" fmla="*/ 12192000 w 12192000"/>
              <a:gd name="connsiteY1" fmla="*/ 0 h 6858001"/>
              <a:gd name="connsiteX2" fmla="*/ 12192000 w 12192000"/>
              <a:gd name="connsiteY2" fmla="*/ 6743573 h 6858001"/>
              <a:gd name="connsiteX3" fmla="*/ 11964519 w 12192000"/>
              <a:gd name="connsiteY3" fmla="*/ 6688861 h 6858001"/>
              <a:gd name="connsiteX4" fmla="*/ 7726680 w 12192000"/>
              <a:gd name="connsiteY4" fmla="*/ 6236208 h 6858001"/>
              <a:gd name="connsiteX5" fmla="*/ 3067365 w 12192000"/>
              <a:gd name="connsiteY5" fmla="*/ 6790232 h 6858001"/>
              <a:gd name="connsiteX6" fmla="*/ 2816381 w 12192000"/>
              <a:gd name="connsiteY6" fmla="*/ 6858001 h 6858001"/>
              <a:gd name="connsiteX7" fmla="*/ 0 w 12192000"/>
              <a:gd name="connsiteY7" fmla="*/ 6858001 h 6858001"/>
              <a:gd name="connsiteX8" fmla="*/ 0 w 12192000"/>
              <a:gd name="connsiteY8" fmla="*/ 17397 h 6858001"/>
              <a:gd name="connsiteX9" fmla="*/ 343305 w 12192000"/>
              <a:gd name="connsiteY9" fmla="*/ 99967 h 6858001"/>
              <a:gd name="connsiteX10" fmla="*/ 4581144 w 12192000"/>
              <a:gd name="connsiteY10" fmla="*/ 552619 h 6858001"/>
              <a:gd name="connsiteX11" fmla="*/ 8818983 w 12192000"/>
              <a:gd name="connsiteY11" fmla="*/ 9996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1">
                <a:moveTo>
                  <a:pt x="9234622" y="0"/>
                </a:moveTo>
                <a:lnTo>
                  <a:pt x="12192000" y="0"/>
                </a:lnTo>
                <a:lnTo>
                  <a:pt x="12192000" y="6743573"/>
                </a:lnTo>
                <a:lnTo>
                  <a:pt x="11964519" y="6688861"/>
                </a:lnTo>
                <a:cubicBezTo>
                  <a:pt x="10682509" y="6398773"/>
                  <a:pt x="9245022" y="6236208"/>
                  <a:pt x="7726680" y="6236208"/>
                </a:cubicBezTo>
                <a:cubicBezTo>
                  <a:pt x="6039634" y="6236208"/>
                  <a:pt x="4452408" y="6436906"/>
                  <a:pt x="3067365" y="6790232"/>
                </a:cubicBezTo>
                <a:lnTo>
                  <a:pt x="2816381" y="6858001"/>
                </a:lnTo>
                <a:lnTo>
                  <a:pt x="0" y="6858001"/>
                </a:lnTo>
                <a:lnTo>
                  <a:pt x="0" y="17397"/>
                </a:lnTo>
                <a:lnTo>
                  <a:pt x="343305" y="99967"/>
                </a:lnTo>
                <a:cubicBezTo>
                  <a:pt x="1625315" y="390054"/>
                  <a:pt x="3062803" y="552619"/>
                  <a:pt x="4581144" y="552619"/>
                </a:cubicBezTo>
                <a:cubicBezTo>
                  <a:pt x="6099486" y="552619"/>
                  <a:pt x="7536973" y="390054"/>
                  <a:pt x="8818983" y="99967"/>
                </a:cubicBezTo>
                <a:close/>
              </a:path>
            </a:pathLst>
          </a:custGeom>
          <a:pattFill prst="lgCheck">
            <a:fgClr>
              <a:srgbClr val="F2F4F4"/>
            </a:fgClr>
            <a:bgClr>
              <a:srgbClr val="DAE1E1"/>
            </a:bgClr>
          </a:pattFill>
        </p:spPr>
        <p:txBody>
          <a:bodyPr wrap="square">
            <a:noAutofit/>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lv-LV"/>
              <a:t>08/04/2022</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360952715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bg1"/>
                </a:solidFill>
              </a:defRPr>
            </a:lvl1pPr>
          </a:lstStyle>
          <a:p>
            <a:r>
              <a:rPr lang="en-GB"/>
              <a:t>Click to edit master title style</a:t>
            </a:r>
            <a:endParaRPr lang="en-US"/>
          </a:p>
        </p:txBody>
      </p:sp>
      <p:sp>
        <p:nvSpPr>
          <p:cNvPr id="3" name="Content Placeholder 2"/>
          <p:cNvSpPr>
            <a:spLocks noGrp="1"/>
          </p:cNvSpPr>
          <p:nvPr>
            <p:ph sz="half" idx="1"/>
          </p:nvPr>
        </p:nvSpPr>
        <p:spPr>
          <a:xfrm>
            <a:off x="995461" y="3429000"/>
            <a:ext cx="4589793" cy="23110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932634" y="1741489"/>
            <a:ext cx="4270247" cy="399853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7"/>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9" name="Footer Placeholder 8"/>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10" name="Slide Number Placeholder 9"/>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2505170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5461" y="1837945"/>
            <a:ext cx="4858223"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995461" y="2667762"/>
            <a:ext cx="4858223" cy="356449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p:cNvSpPr>
            <a:spLocks noGrp="1"/>
          </p:cNvSpPr>
          <p:nvPr>
            <p:ph sz="quarter" idx="4"/>
          </p:nvPr>
        </p:nvSpPr>
        <p:spPr>
          <a:xfrm>
            <a:off x="6338316" y="2667762"/>
            <a:ext cx="4858222" cy="3564492"/>
          </a:xfrm>
        </p:spPr>
        <p:txBody>
          <a:bodyPr anchor="ct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4"/>
          <p:cNvSpPr>
            <a:spLocks noGrp="1"/>
          </p:cNvSpPr>
          <p:nvPr>
            <p:ph type="body" sz="quarter" idx="13"/>
          </p:nvPr>
        </p:nvSpPr>
        <p:spPr>
          <a:xfrm>
            <a:off x="6338315" y="1837945"/>
            <a:ext cx="4877369"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Date Placeholder 7">
            <a:extLst>
              <a:ext uri="{FF2B5EF4-FFF2-40B4-BE49-F238E27FC236}">
                <a16:creationId xmlns:a16="http://schemas.microsoft.com/office/drawing/2014/main" id="{ACD9B235-5029-2E41-A4EE-C3C380E25A07}"/>
              </a:ext>
            </a:extLst>
          </p:cNvPr>
          <p:cNvSpPr>
            <a:spLocks noGrp="1"/>
          </p:cNvSpPr>
          <p:nvPr>
            <p:ph type="dt" sz="half" idx="10"/>
          </p:nvPr>
        </p:nvSpPr>
        <p:spPr>
          <a:xfrm>
            <a:off x="7893286" y="6253150"/>
            <a:ext cx="2753746" cy="323968"/>
          </a:xfrm>
        </p:spPr>
        <p:txBody>
          <a:bodyPr/>
          <a:lstStyle>
            <a:lvl1pPr>
              <a:defRPr>
                <a:solidFill>
                  <a:schemeClr val="bg1"/>
                </a:solidFill>
              </a:defRPr>
            </a:lvl1pPr>
          </a:lstStyle>
          <a:p>
            <a:r>
              <a:rPr lang="lv-LV"/>
              <a:t>08/04/2022</a:t>
            </a:r>
            <a:endParaRPr lang="en-LV"/>
          </a:p>
        </p:txBody>
      </p:sp>
      <p:sp>
        <p:nvSpPr>
          <p:cNvPr id="13" name="Footer Placeholder 8">
            <a:extLst>
              <a:ext uri="{FF2B5EF4-FFF2-40B4-BE49-F238E27FC236}">
                <a16:creationId xmlns:a16="http://schemas.microsoft.com/office/drawing/2014/main" id="{3C888BBC-97FE-DD45-B5ED-7D101B121582}"/>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62D8F44E-A7A8-CF42-9027-39FF59A8450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5" name="Title 1">
            <a:extLst>
              <a:ext uri="{FF2B5EF4-FFF2-40B4-BE49-F238E27FC236}">
                <a16:creationId xmlns:a16="http://schemas.microsoft.com/office/drawing/2014/main" id="{EC64A75B-0A34-AD44-8B0B-C9E27D14E208}"/>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327995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0" name="Content Placeholder 2">
            <a:extLst>
              <a:ext uri="{FF2B5EF4-FFF2-40B4-BE49-F238E27FC236}">
                <a16:creationId xmlns:a16="http://schemas.microsoft.com/office/drawing/2014/main" id="{CBF62E3C-3705-A34B-B385-9D525B60D487}"/>
              </a:ext>
            </a:extLst>
          </p:cNvPr>
          <p:cNvSpPr>
            <a:spLocks noGrp="1"/>
          </p:cNvSpPr>
          <p:nvPr>
            <p:ph idx="1"/>
          </p:nvPr>
        </p:nvSpPr>
        <p:spPr>
          <a:xfrm>
            <a:off x="995461" y="1558977"/>
            <a:ext cx="10201078" cy="467327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51024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3" y="3892044"/>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968809" cy="2024063"/>
          </a:xfrm>
        </p:spPr>
        <p:txBody>
          <a:bodyPr/>
          <a:lstStyle/>
          <a:p>
            <a:endParaRPr lang="lv-LV"/>
          </a:p>
        </p:txBody>
      </p:sp>
      <p:sp>
        <p:nvSpPr>
          <p:cNvPr id="13" name="Picture Placeholder 2">
            <a:extLst>
              <a:ext uri="{FF2B5EF4-FFF2-40B4-BE49-F238E27FC236}">
                <a16:creationId xmlns:a16="http://schemas.microsoft.com/office/drawing/2014/main" id="{433C8A15-231C-4FED-B9EE-82932FCFDC2C}"/>
              </a:ext>
            </a:extLst>
          </p:cNvPr>
          <p:cNvSpPr>
            <a:spLocks noGrp="1"/>
          </p:cNvSpPr>
          <p:nvPr>
            <p:ph type="pic" sz="quarter" idx="17"/>
          </p:nvPr>
        </p:nvSpPr>
        <p:spPr>
          <a:xfrm>
            <a:off x="3946055" y="1737796"/>
            <a:ext cx="2968809" cy="2024063"/>
          </a:xfrm>
        </p:spPr>
        <p:txBody>
          <a:bodyPr/>
          <a:lstStyle/>
          <a:p>
            <a:endParaRPr lang="lv-LV"/>
          </a:p>
        </p:txBody>
      </p:sp>
      <p:sp>
        <p:nvSpPr>
          <p:cNvPr id="14" name="Content Placeholder 2">
            <a:extLst>
              <a:ext uri="{FF2B5EF4-FFF2-40B4-BE49-F238E27FC236}">
                <a16:creationId xmlns:a16="http://schemas.microsoft.com/office/drawing/2014/main" id="{CBD402ED-CEB8-496A-AF82-89566D414185}"/>
              </a:ext>
            </a:extLst>
          </p:cNvPr>
          <p:cNvSpPr>
            <a:spLocks noGrp="1"/>
          </p:cNvSpPr>
          <p:nvPr>
            <p:ph sz="half" idx="18"/>
          </p:nvPr>
        </p:nvSpPr>
        <p:spPr>
          <a:xfrm>
            <a:off x="3952042" y="3892043"/>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Picture Placeholder 2">
            <a:extLst>
              <a:ext uri="{FF2B5EF4-FFF2-40B4-BE49-F238E27FC236}">
                <a16:creationId xmlns:a16="http://schemas.microsoft.com/office/drawing/2014/main" id="{4129729C-CE30-4BC7-A196-FE415BDB7CFD}"/>
              </a:ext>
            </a:extLst>
          </p:cNvPr>
          <p:cNvSpPr>
            <a:spLocks noGrp="1"/>
          </p:cNvSpPr>
          <p:nvPr>
            <p:ph type="pic" sz="quarter" idx="19"/>
          </p:nvPr>
        </p:nvSpPr>
        <p:spPr>
          <a:xfrm>
            <a:off x="7067264" y="1737796"/>
            <a:ext cx="2968809" cy="2024063"/>
          </a:xfrm>
        </p:spPr>
        <p:txBody>
          <a:bodyPr/>
          <a:lstStyle/>
          <a:p>
            <a:endParaRPr lang="lv-LV"/>
          </a:p>
        </p:txBody>
      </p:sp>
      <p:sp>
        <p:nvSpPr>
          <p:cNvPr id="16" name="Content Placeholder 2">
            <a:extLst>
              <a:ext uri="{FF2B5EF4-FFF2-40B4-BE49-F238E27FC236}">
                <a16:creationId xmlns:a16="http://schemas.microsoft.com/office/drawing/2014/main" id="{41A99AED-89DE-49AF-90A6-FF0F71124F6B}"/>
              </a:ext>
            </a:extLst>
          </p:cNvPr>
          <p:cNvSpPr>
            <a:spLocks noGrp="1"/>
          </p:cNvSpPr>
          <p:nvPr>
            <p:ph sz="half" idx="20"/>
          </p:nvPr>
        </p:nvSpPr>
        <p:spPr>
          <a:xfrm>
            <a:off x="7073251" y="3892042"/>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487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4"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480537" cy="2024063"/>
          </a:xfrm>
        </p:spPr>
        <p:txBody>
          <a:bodyPr/>
          <a:lstStyle/>
          <a:p>
            <a:endParaRPr lang="lv-LV"/>
          </a:p>
        </p:txBody>
      </p:sp>
      <p:sp>
        <p:nvSpPr>
          <p:cNvPr id="22" name="Content Placeholder 2">
            <a:extLst>
              <a:ext uri="{FF2B5EF4-FFF2-40B4-BE49-F238E27FC236}">
                <a16:creationId xmlns:a16="http://schemas.microsoft.com/office/drawing/2014/main" id="{EE83AB42-E572-4C69-A400-1F03808C4898}"/>
              </a:ext>
            </a:extLst>
          </p:cNvPr>
          <p:cNvSpPr>
            <a:spLocks noGrp="1"/>
          </p:cNvSpPr>
          <p:nvPr>
            <p:ph sz="half" idx="17"/>
          </p:nvPr>
        </p:nvSpPr>
        <p:spPr>
          <a:xfrm>
            <a:off x="3456373"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Picture Placeholder 2">
            <a:extLst>
              <a:ext uri="{FF2B5EF4-FFF2-40B4-BE49-F238E27FC236}">
                <a16:creationId xmlns:a16="http://schemas.microsoft.com/office/drawing/2014/main" id="{8AF1556D-7A4D-40BF-A604-2259BF22169C}"/>
              </a:ext>
            </a:extLst>
          </p:cNvPr>
          <p:cNvSpPr>
            <a:spLocks noGrp="1"/>
          </p:cNvSpPr>
          <p:nvPr>
            <p:ph type="pic" sz="quarter" idx="18"/>
          </p:nvPr>
        </p:nvSpPr>
        <p:spPr>
          <a:xfrm>
            <a:off x="3456373" y="1737796"/>
            <a:ext cx="2480537" cy="2024063"/>
          </a:xfrm>
        </p:spPr>
        <p:txBody>
          <a:bodyPr/>
          <a:lstStyle/>
          <a:p>
            <a:endParaRPr lang="lv-LV"/>
          </a:p>
        </p:txBody>
      </p:sp>
      <p:sp>
        <p:nvSpPr>
          <p:cNvPr id="24" name="Content Placeholder 2">
            <a:extLst>
              <a:ext uri="{FF2B5EF4-FFF2-40B4-BE49-F238E27FC236}">
                <a16:creationId xmlns:a16="http://schemas.microsoft.com/office/drawing/2014/main" id="{22F6E2A9-48A6-41DD-BD08-2F718411438E}"/>
              </a:ext>
            </a:extLst>
          </p:cNvPr>
          <p:cNvSpPr>
            <a:spLocks noGrp="1"/>
          </p:cNvSpPr>
          <p:nvPr>
            <p:ph sz="half" idx="19"/>
          </p:nvPr>
        </p:nvSpPr>
        <p:spPr>
          <a:xfrm>
            <a:off x="6096000"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2">
            <a:extLst>
              <a:ext uri="{FF2B5EF4-FFF2-40B4-BE49-F238E27FC236}">
                <a16:creationId xmlns:a16="http://schemas.microsoft.com/office/drawing/2014/main" id="{DD79050A-8E0E-4DC3-BE0E-BEC23B2369C1}"/>
              </a:ext>
            </a:extLst>
          </p:cNvPr>
          <p:cNvSpPr>
            <a:spLocks noGrp="1"/>
          </p:cNvSpPr>
          <p:nvPr>
            <p:ph type="pic" sz="quarter" idx="20"/>
          </p:nvPr>
        </p:nvSpPr>
        <p:spPr>
          <a:xfrm>
            <a:off x="6096000" y="1737796"/>
            <a:ext cx="2480537" cy="2024063"/>
          </a:xfrm>
        </p:spPr>
        <p:txBody>
          <a:bodyPr/>
          <a:lstStyle/>
          <a:p>
            <a:endParaRPr lang="lv-LV"/>
          </a:p>
        </p:txBody>
      </p:sp>
      <p:sp>
        <p:nvSpPr>
          <p:cNvPr id="26" name="Content Placeholder 2">
            <a:extLst>
              <a:ext uri="{FF2B5EF4-FFF2-40B4-BE49-F238E27FC236}">
                <a16:creationId xmlns:a16="http://schemas.microsoft.com/office/drawing/2014/main" id="{04109C6B-0CFC-4742-8915-3D2661C4A84B}"/>
              </a:ext>
            </a:extLst>
          </p:cNvPr>
          <p:cNvSpPr>
            <a:spLocks noGrp="1"/>
          </p:cNvSpPr>
          <p:nvPr>
            <p:ph sz="half" idx="21"/>
          </p:nvPr>
        </p:nvSpPr>
        <p:spPr>
          <a:xfrm>
            <a:off x="8735627" y="3891251"/>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7" name="Picture Placeholder 2">
            <a:extLst>
              <a:ext uri="{FF2B5EF4-FFF2-40B4-BE49-F238E27FC236}">
                <a16:creationId xmlns:a16="http://schemas.microsoft.com/office/drawing/2014/main" id="{38C9D323-C772-4444-97AD-0522C3B28634}"/>
              </a:ext>
            </a:extLst>
          </p:cNvPr>
          <p:cNvSpPr>
            <a:spLocks noGrp="1"/>
          </p:cNvSpPr>
          <p:nvPr>
            <p:ph type="pic" sz="quarter" idx="22"/>
          </p:nvPr>
        </p:nvSpPr>
        <p:spPr>
          <a:xfrm>
            <a:off x="8735627" y="1737003"/>
            <a:ext cx="2480537" cy="2024063"/>
          </a:xfrm>
        </p:spPr>
        <p:txBody>
          <a:bodyPr/>
          <a:lstStyle/>
          <a:p>
            <a:endParaRPr lang="lv-LV"/>
          </a:p>
        </p:txBody>
      </p:sp>
    </p:spTree>
    <p:extLst>
      <p:ext uri="{BB962C8B-B14F-4D97-AF65-F5344CB8AC3E}">
        <p14:creationId xmlns:p14="http://schemas.microsoft.com/office/powerpoint/2010/main" val="160193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r>
              <a:rPr lang="lv-LV"/>
              <a:t>08/04/2022</a:t>
            </a:r>
            <a:endParaRPr lang="en-LV"/>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GB"/>
              <a:t>Sabiedrības integrācijas fonds</a:t>
            </a:r>
            <a:endParaRPr lang="en-LV"/>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19BB808-219E-9441-9CD5-6E582F9AE2E3}" type="slidenum">
              <a:rPr lang="en-LV" smtClean="0"/>
              <a:t>‹#›</a:t>
            </a:fld>
            <a:endParaRPr lang="en-LV"/>
          </a:p>
        </p:txBody>
      </p:sp>
    </p:spTree>
    <p:extLst>
      <p:ext uri="{BB962C8B-B14F-4D97-AF65-F5344CB8AC3E}">
        <p14:creationId xmlns:p14="http://schemas.microsoft.com/office/powerpoint/2010/main" val="263390131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41" r:id="rId4"/>
    <p:sldLayoutId id="2147483733" r:id="rId5"/>
    <p:sldLayoutId id="2147483734" r:id="rId6"/>
    <p:sldLayoutId id="2147483735" r:id="rId7"/>
    <p:sldLayoutId id="2147483745" r:id="rId8"/>
    <p:sldLayoutId id="2147483746" r:id="rId9"/>
    <p:sldLayoutId id="2147483748" r:id="rId10"/>
    <p:sldLayoutId id="2147483749" r:id="rId11"/>
    <p:sldLayoutId id="2147483736" r:id="rId12"/>
    <p:sldLayoutId id="2147483737" r:id="rId13"/>
    <p:sldLayoutId id="2147483738" r:id="rId14"/>
    <p:sldLayoutId id="2147483740" r:id="rId15"/>
    <p:sldLayoutId id="2147483742" r:id="rId16"/>
    <p:sldLayoutId id="2147483750" r:id="rId17"/>
  </p:sldLayoutIdLst>
  <p:hf hdr="0" ftr="0"/>
  <p:txStyles>
    <p:titleStyle>
      <a:lvl1pPr algn="ctr" defTabSz="914400" rtl="0" eaLnBrk="1" latinLnBrk="0" hangingPunct="1">
        <a:lnSpc>
          <a:spcPct val="90000"/>
        </a:lnSpc>
        <a:spcBef>
          <a:spcPct val="0"/>
        </a:spcBef>
        <a:buNone/>
        <a:defRPr sz="2800" kern="1200" cap="all" spc="200" baseline="0">
          <a:solidFill>
            <a:srgbClr val="262626"/>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Verdana" panose="020B0604030504040204" pitchFamily="34" charset="0"/>
          <a:ea typeface="Verdana" panose="020B0604030504040204" pitchFamily="34" charset="0"/>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9.xml.rels><?xml version="1.0" encoding="UTF-8" standalone="yes"?>
<Relationships xmlns="http://schemas.openxmlformats.org/package/2006/relationships"><Relationship Id="rId3" Type="http://schemas.openxmlformats.org/officeDocument/2006/relationships/hyperlink" Target="mailto:konkursi@sif.gov.lv"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hyperlink" Target="https://www.pexels.com/photo/black-twin-bell-alarm-desk-clock-on-table-714701/" TargetMode="Externa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hyperlink" Target="https://www.pexels.com/photo/white-paper-folders-with-black-tie-1764956/" TargetMode="Externa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hyperlink" Target="https://www.pexels.com/photo/bank-notes-bill-bills-blur-259100/"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pexels.com/photo/people-throwing-pins-433452/" TargetMode="External"/><Relationship Id="rId13" Type="http://schemas.openxmlformats.org/officeDocument/2006/relationships/diagramQuickStyle" Target="../diagrams/quickStyle8.xml"/><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diagramLayout" Target="../diagrams/layout8.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7.xml"/><Relationship Id="rId11" Type="http://schemas.openxmlformats.org/officeDocument/2006/relationships/diagramData" Target="../diagrams/data8.xml"/><Relationship Id="rId5" Type="http://schemas.openxmlformats.org/officeDocument/2006/relationships/diagramQuickStyle" Target="../diagrams/quickStyle7.xml"/><Relationship Id="rId15" Type="http://schemas.microsoft.com/office/2007/relationships/diagramDrawing" Target="../diagrams/drawing8.xml"/><Relationship Id="rId10" Type="http://schemas.openxmlformats.org/officeDocument/2006/relationships/hyperlink" Target="https://www.pexels.com/photo/person-using-silver-macbook-pro-3205538/" TargetMode="External"/><Relationship Id="rId4" Type="http://schemas.openxmlformats.org/officeDocument/2006/relationships/diagramLayout" Target="../diagrams/layout7.xml"/><Relationship Id="rId9" Type="http://schemas.openxmlformats.org/officeDocument/2006/relationships/hyperlink" Target="https://www.pexels.com/photo/high-angle-photography-of-village-681405/" TargetMode="External"/><Relationship Id="rId14" Type="http://schemas.openxmlformats.org/officeDocument/2006/relationships/diagramColors" Target="../diagrams/colors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8B0EFC6-5A9E-B54C-ABB4-A013046ACD30}"/>
              </a:ext>
            </a:extLst>
          </p:cNvPr>
          <p:cNvSpPr>
            <a:spLocks noGrp="1"/>
          </p:cNvSpPr>
          <p:nvPr>
            <p:ph type="subTitle" idx="1"/>
          </p:nvPr>
        </p:nvSpPr>
        <p:spPr>
          <a:xfrm>
            <a:off x="777231" y="4946981"/>
            <a:ext cx="8207652" cy="1468153"/>
          </a:xfrm>
        </p:spPr>
        <p:txBody>
          <a:bodyPr>
            <a:normAutofit fontScale="92500"/>
          </a:bodyPr>
          <a:lstStyle/>
          <a:p>
            <a:endParaRPr lang="lv-LV" dirty="0"/>
          </a:p>
          <a:p>
            <a:r>
              <a:rPr lang="lv-LV" dirty="0"/>
              <a:t>Kristīne Ozola</a:t>
            </a:r>
            <a:r>
              <a:rPr lang="en-GB" dirty="0"/>
              <a:t>, </a:t>
            </a:r>
            <a:br>
              <a:rPr lang="en-GB" dirty="0"/>
            </a:br>
            <a:r>
              <a:rPr lang="lv-LV" dirty="0"/>
              <a:t>Sabiedrības integrācijas fonda                                           Projektu konkursu un uzraudzības nodaļas programmas vadītāja</a:t>
            </a:r>
            <a:endParaRPr lang="en-LV" dirty="0"/>
          </a:p>
        </p:txBody>
      </p:sp>
      <p:sp>
        <p:nvSpPr>
          <p:cNvPr id="3" name="Title 2">
            <a:extLst>
              <a:ext uri="{FF2B5EF4-FFF2-40B4-BE49-F238E27FC236}">
                <a16:creationId xmlns:a16="http://schemas.microsoft.com/office/drawing/2014/main" id="{035F0F37-9C6D-B84E-A4D1-15B38701CC50}"/>
              </a:ext>
            </a:extLst>
          </p:cNvPr>
          <p:cNvSpPr>
            <a:spLocks noGrp="1"/>
          </p:cNvSpPr>
          <p:nvPr>
            <p:ph type="title"/>
          </p:nvPr>
        </p:nvSpPr>
        <p:spPr>
          <a:xfrm>
            <a:off x="609451" y="1452846"/>
            <a:ext cx="8375432" cy="1976154"/>
          </a:xfrm>
        </p:spPr>
        <p:txBody>
          <a:bodyPr/>
          <a:lstStyle/>
          <a:p>
            <a:pPr algn="ctr">
              <a:lnSpc>
                <a:spcPct val="100000"/>
              </a:lnSpc>
              <a:spcBef>
                <a:spcPts val="600"/>
              </a:spcBef>
            </a:pPr>
            <a:br>
              <a:rPr lang="lv-LV" sz="4000" spc="0" dirty="0"/>
            </a:br>
            <a:r>
              <a:rPr lang="lv-LV" sz="4000" spc="0" dirty="0">
                <a:latin typeface="Verdana"/>
                <a:ea typeface="Verdana"/>
              </a:rPr>
              <a:t>Programmas «Latviešu valodas mācības Ukrainas civiliedzīvotājiem»</a:t>
            </a:r>
            <a:br>
              <a:rPr lang="lv-LV" sz="4000" spc="0" dirty="0">
                <a:latin typeface="Verdana"/>
                <a:ea typeface="Verdana"/>
              </a:rPr>
            </a:br>
            <a:r>
              <a:rPr lang="lv-LV" sz="1200" spc="0" dirty="0">
                <a:latin typeface="Verdana"/>
                <a:ea typeface="Verdana"/>
              </a:rPr>
              <a:t> </a:t>
            </a:r>
            <a:br>
              <a:rPr lang="lv-LV" sz="4000" spc="0" dirty="0"/>
            </a:br>
            <a:r>
              <a:rPr lang="lv-LV" sz="2400" dirty="0">
                <a:effectLst/>
                <a:latin typeface="+mn-lt"/>
                <a:ea typeface="Times New Roman" panose="02020603050405020304" pitchFamily="18" charset="0"/>
              </a:rPr>
              <a:t>ATKLĀTS PIETEIKUMU KONKURSS</a:t>
            </a:r>
            <a:br>
              <a:rPr lang="lv-LV" sz="2400" dirty="0">
                <a:effectLst/>
                <a:latin typeface="+mn-lt"/>
                <a:ea typeface="Times New Roman" panose="02020603050405020304" pitchFamily="18" charset="0"/>
              </a:rPr>
            </a:br>
            <a:r>
              <a:rPr lang="lv-LV" sz="2400" dirty="0">
                <a:effectLst/>
                <a:latin typeface="+mn-lt"/>
                <a:ea typeface="Times New Roman" panose="02020603050405020304" pitchFamily="18" charset="0"/>
              </a:rPr>
              <a:t> </a:t>
            </a:r>
            <a:br>
              <a:rPr lang="lv-LV" sz="4000" spc="0" dirty="0"/>
            </a:br>
            <a:r>
              <a:rPr lang="lv-LV" sz="4000" spc="0" dirty="0">
                <a:latin typeface="Verdana"/>
                <a:ea typeface="Verdana"/>
              </a:rPr>
              <a:t>SEMINĀRS</a:t>
            </a:r>
            <a:br>
              <a:rPr lang="lv-LV" sz="4000" spc="0" dirty="0"/>
            </a:br>
            <a:r>
              <a:rPr lang="lv-LV" sz="4000" spc="0" dirty="0"/>
              <a:t>PROJEKTU </a:t>
            </a:r>
            <a:r>
              <a:rPr lang="lv-LV" sz="4000" spc="0" dirty="0">
                <a:latin typeface="Verdana"/>
                <a:ea typeface="Verdana"/>
              </a:rPr>
              <a:t>PIETEIKUMU IESNIEDZĒJIEM</a:t>
            </a:r>
            <a:br>
              <a:rPr lang="lv-LV" sz="4000" spc="0" dirty="0"/>
            </a:br>
            <a:r>
              <a:rPr lang="lv-LV" sz="2000" spc="0" dirty="0">
                <a:latin typeface="Verdana"/>
                <a:ea typeface="Verdana"/>
              </a:rPr>
              <a:t>2022.gada 27.aprīlis</a:t>
            </a:r>
            <a:endParaRPr lang="en-LV" sz="2000" spc="0" dirty="0">
              <a:latin typeface="Verdana"/>
              <a:ea typeface="Verdana"/>
            </a:endParaRPr>
          </a:p>
        </p:txBody>
      </p:sp>
      <p:sp>
        <p:nvSpPr>
          <p:cNvPr id="6" name="Slide Number Placeholder 5">
            <a:extLst>
              <a:ext uri="{FF2B5EF4-FFF2-40B4-BE49-F238E27FC236}">
                <a16:creationId xmlns:a16="http://schemas.microsoft.com/office/drawing/2014/main" id="{97483689-46ED-B342-A88D-E34065E8DBE4}"/>
              </a:ext>
            </a:extLst>
          </p:cNvPr>
          <p:cNvSpPr>
            <a:spLocks noGrp="1"/>
          </p:cNvSpPr>
          <p:nvPr>
            <p:ph type="sldNum" sz="quarter" idx="12"/>
          </p:nvPr>
        </p:nvSpPr>
        <p:spPr/>
        <p:txBody>
          <a:bodyPr/>
          <a:lstStyle/>
          <a:p>
            <a:fld id="{C19BB808-219E-9441-9CD5-6E582F9AE2E3}" type="slidenum">
              <a:rPr lang="en-LV" smtClean="0"/>
              <a:t>1</a:t>
            </a:fld>
            <a:endParaRPr lang="en-LV"/>
          </a:p>
        </p:txBody>
      </p:sp>
      <p:sp>
        <p:nvSpPr>
          <p:cNvPr id="5" name="Datuma vietturis 4">
            <a:extLst>
              <a:ext uri="{FF2B5EF4-FFF2-40B4-BE49-F238E27FC236}">
                <a16:creationId xmlns:a16="http://schemas.microsoft.com/office/drawing/2014/main" id="{B14F4C1F-57A5-4EEA-B562-F6686DDCA185}"/>
              </a:ext>
            </a:extLst>
          </p:cNvPr>
          <p:cNvSpPr>
            <a:spLocks noGrp="1"/>
          </p:cNvSpPr>
          <p:nvPr>
            <p:ph type="dt" sz="half" idx="10"/>
          </p:nvPr>
        </p:nvSpPr>
        <p:spPr/>
        <p:txBody>
          <a:bodyPr/>
          <a:lstStyle/>
          <a:p>
            <a:r>
              <a:rPr lang="lv-LV" dirty="0"/>
              <a:t>27/04/2022</a:t>
            </a:r>
            <a:endParaRPr lang="en-LV" dirty="0"/>
          </a:p>
        </p:txBody>
      </p:sp>
    </p:spTree>
    <p:extLst>
      <p:ext uri="{BB962C8B-B14F-4D97-AF65-F5344CB8AC3E}">
        <p14:creationId xmlns:p14="http://schemas.microsoft.com/office/powerpoint/2010/main" val="3140550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190232F-C768-4C11-A3E1-82D56D5D9DD8}"/>
              </a:ext>
            </a:extLst>
          </p:cNvPr>
          <p:cNvSpPr>
            <a:spLocks noGrp="1"/>
          </p:cNvSpPr>
          <p:nvPr>
            <p:ph type="title"/>
          </p:nvPr>
        </p:nvSpPr>
        <p:spPr>
          <a:xfrm>
            <a:off x="493210" y="435399"/>
            <a:ext cx="10153821" cy="1123578"/>
          </a:xfrm>
        </p:spPr>
        <p:txBody>
          <a:bodyPr>
            <a:normAutofit fontScale="90000"/>
          </a:bodyPr>
          <a:lstStyle/>
          <a:p>
            <a:r>
              <a:rPr lang="lv-LV" dirty="0"/>
              <a:t>Projektu atbilstības vērtēšanas kritēriji, III</a:t>
            </a:r>
          </a:p>
        </p:txBody>
      </p:sp>
      <p:sp>
        <p:nvSpPr>
          <p:cNvPr id="3" name="Datuma vietturis 2">
            <a:extLst>
              <a:ext uri="{FF2B5EF4-FFF2-40B4-BE49-F238E27FC236}">
                <a16:creationId xmlns:a16="http://schemas.microsoft.com/office/drawing/2014/main" id="{E66FDEA9-1400-45D3-81A8-60A3F3555E15}"/>
              </a:ext>
            </a:extLst>
          </p:cNvPr>
          <p:cNvSpPr>
            <a:spLocks noGrp="1"/>
          </p:cNvSpPr>
          <p:nvPr>
            <p:ph type="dt" sz="half" idx="10"/>
          </p:nvPr>
        </p:nvSpPr>
        <p:spPr/>
        <p:txBody>
          <a:bodyPr/>
          <a:lstStyle/>
          <a:p>
            <a:r>
              <a:rPr lang="lv-LV" dirty="0"/>
              <a:t>27/04/2022</a:t>
            </a:r>
            <a:endParaRPr lang="en-LV" dirty="0"/>
          </a:p>
        </p:txBody>
      </p:sp>
      <p:sp>
        <p:nvSpPr>
          <p:cNvPr id="4" name="Slaida numura vietturis 3">
            <a:extLst>
              <a:ext uri="{FF2B5EF4-FFF2-40B4-BE49-F238E27FC236}">
                <a16:creationId xmlns:a16="http://schemas.microsoft.com/office/drawing/2014/main" id="{118541DC-2FA9-42B0-9166-668FC18DB83C}"/>
              </a:ext>
            </a:extLst>
          </p:cNvPr>
          <p:cNvSpPr>
            <a:spLocks noGrp="1"/>
          </p:cNvSpPr>
          <p:nvPr>
            <p:ph type="sldNum" sz="quarter" idx="12"/>
          </p:nvPr>
        </p:nvSpPr>
        <p:spPr/>
        <p:txBody>
          <a:bodyPr/>
          <a:lstStyle/>
          <a:p>
            <a:fld id="{C19BB808-219E-9441-9CD5-6E582F9AE2E3}" type="slidenum">
              <a:rPr lang="en-LV" smtClean="0"/>
              <a:t>10</a:t>
            </a:fld>
            <a:endParaRPr lang="en-LV" dirty="0"/>
          </a:p>
        </p:txBody>
      </p:sp>
      <p:graphicFrame>
        <p:nvGraphicFramePr>
          <p:cNvPr id="6" name="Satura vietturis 5">
            <a:extLst>
              <a:ext uri="{FF2B5EF4-FFF2-40B4-BE49-F238E27FC236}">
                <a16:creationId xmlns:a16="http://schemas.microsoft.com/office/drawing/2014/main" id="{C485870D-0154-411C-BE72-B70E00097B52}"/>
              </a:ext>
            </a:extLst>
          </p:cNvPr>
          <p:cNvGraphicFramePr>
            <a:graphicFrameLocks noGrp="1"/>
          </p:cNvGraphicFramePr>
          <p:nvPr>
            <p:ph idx="1"/>
            <p:extLst>
              <p:ext uri="{D42A27DB-BD31-4B8C-83A1-F6EECF244321}">
                <p14:modId xmlns:p14="http://schemas.microsoft.com/office/powerpoint/2010/main" val="985287265"/>
              </p:ext>
            </p:extLst>
          </p:nvPr>
        </p:nvGraphicFramePr>
        <p:xfrm>
          <a:off x="154745" y="1558976"/>
          <a:ext cx="12189655" cy="5146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0650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190232F-C768-4C11-A3E1-82D56D5D9DD8}"/>
              </a:ext>
            </a:extLst>
          </p:cNvPr>
          <p:cNvSpPr>
            <a:spLocks noGrp="1"/>
          </p:cNvSpPr>
          <p:nvPr>
            <p:ph type="title"/>
          </p:nvPr>
        </p:nvSpPr>
        <p:spPr>
          <a:xfrm>
            <a:off x="493210" y="435399"/>
            <a:ext cx="10153821" cy="1123578"/>
          </a:xfrm>
        </p:spPr>
        <p:txBody>
          <a:bodyPr>
            <a:normAutofit fontScale="90000"/>
          </a:bodyPr>
          <a:lstStyle/>
          <a:p>
            <a:r>
              <a:rPr lang="lv-LV" dirty="0"/>
              <a:t>Projektu atbilstības vērtēšanas kritēriji, III</a:t>
            </a:r>
          </a:p>
        </p:txBody>
      </p:sp>
      <p:sp>
        <p:nvSpPr>
          <p:cNvPr id="3" name="Datuma vietturis 2">
            <a:extLst>
              <a:ext uri="{FF2B5EF4-FFF2-40B4-BE49-F238E27FC236}">
                <a16:creationId xmlns:a16="http://schemas.microsoft.com/office/drawing/2014/main" id="{E66FDEA9-1400-45D3-81A8-60A3F3555E15}"/>
              </a:ext>
            </a:extLst>
          </p:cNvPr>
          <p:cNvSpPr>
            <a:spLocks noGrp="1"/>
          </p:cNvSpPr>
          <p:nvPr>
            <p:ph type="dt" sz="half" idx="10"/>
          </p:nvPr>
        </p:nvSpPr>
        <p:spPr/>
        <p:txBody>
          <a:bodyPr/>
          <a:lstStyle/>
          <a:p>
            <a:r>
              <a:rPr lang="lv-LV" dirty="0"/>
              <a:t>27/04/2022</a:t>
            </a:r>
            <a:endParaRPr lang="en-LV" dirty="0"/>
          </a:p>
        </p:txBody>
      </p:sp>
      <p:sp>
        <p:nvSpPr>
          <p:cNvPr id="4" name="Slaida numura vietturis 3">
            <a:extLst>
              <a:ext uri="{FF2B5EF4-FFF2-40B4-BE49-F238E27FC236}">
                <a16:creationId xmlns:a16="http://schemas.microsoft.com/office/drawing/2014/main" id="{118541DC-2FA9-42B0-9166-668FC18DB83C}"/>
              </a:ext>
            </a:extLst>
          </p:cNvPr>
          <p:cNvSpPr>
            <a:spLocks noGrp="1"/>
          </p:cNvSpPr>
          <p:nvPr>
            <p:ph type="sldNum" sz="quarter" idx="12"/>
          </p:nvPr>
        </p:nvSpPr>
        <p:spPr/>
        <p:txBody>
          <a:bodyPr/>
          <a:lstStyle/>
          <a:p>
            <a:fld id="{C19BB808-219E-9441-9CD5-6E582F9AE2E3}" type="slidenum">
              <a:rPr lang="en-LV" smtClean="0"/>
              <a:t>11</a:t>
            </a:fld>
            <a:endParaRPr lang="en-LV" dirty="0"/>
          </a:p>
        </p:txBody>
      </p:sp>
      <p:graphicFrame>
        <p:nvGraphicFramePr>
          <p:cNvPr id="6" name="Satura vietturis 5">
            <a:extLst>
              <a:ext uri="{FF2B5EF4-FFF2-40B4-BE49-F238E27FC236}">
                <a16:creationId xmlns:a16="http://schemas.microsoft.com/office/drawing/2014/main" id="{C485870D-0154-411C-BE72-B70E00097B52}"/>
              </a:ext>
            </a:extLst>
          </p:cNvPr>
          <p:cNvGraphicFramePr>
            <a:graphicFrameLocks noGrp="1"/>
          </p:cNvGraphicFramePr>
          <p:nvPr>
            <p:ph idx="1"/>
            <p:extLst>
              <p:ext uri="{D42A27DB-BD31-4B8C-83A1-F6EECF244321}">
                <p14:modId xmlns:p14="http://schemas.microsoft.com/office/powerpoint/2010/main" val="1403985525"/>
              </p:ext>
            </p:extLst>
          </p:nvPr>
        </p:nvGraphicFramePr>
        <p:xfrm>
          <a:off x="154745" y="1558977"/>
          <a:ext cx="12037255" cy="3957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8926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609600" y="436166"/>
            <a:ext cx="6008209" cy="1086809"/>
          </a:xfrm>
        </p:spPr>
        <p:txBody>
          <a:bodyPr/>
          <a:lstStyle/>
          <a:p>
            <a:r>
              <a:rPr lang="lv-LV" sz="3500" dirty="0">
                <a:solidFill>
                  <a:schemeClr val="accent5">
                    <a:lumMod val="50000"/>
                  </a:schemeClr>
                </a:solidFill>
              </a:rPr>
              <a:t>Attiecināmas izmaksas</a:t>
            </a:r>
            <a:br>
              <a:rPr lang="lv-LV" sz="3500" dirty="0">
                <a:solidFill>
                  <a:schemeClr val="accent5">
                    <a:lumMod val="50000"/>
                  </a:schemeClr>
                </a:solidFill>
              </a:rPr>
            </a:br>
            <a:endParaRPr lang="lv-LV" sz="2000" dirty="0">
              <a:solidFill>
                <a:schemeClr val="accent5">
                  <a:lumMod val="50000"/>
                </a:schemeClr>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lv-LV" sz="1050" b="0" i="0" u="none" strike="noStrike" kern="1200" cap="none" spc="0" normalizeH="0" baseline="0" noProof="0" dirty="0">
                <a:ln>
                  <a:noFill/>
                </a:ln>
                <a:solidFill>
                  <a:srgbClr val="7C9396"/>
                </a:solidFill>
                <a:effectLst/>
                <a:uLnTx/>
                <a:uFillTx/>
                <a:latin typeface="Verdana"/>
                <a:ea typeface="+mn-ea"/>
                <a:cs typeface="+mn-cs"/>
              </a:rPr>
              <a:t>27/04</a:t>
            </a:r>
            <a:r>
              <a:rPr kumimoji="0" lang="en-US" sz="1050" b="0" i="0" u="none" strike="noStrike" kern="1200" cap="none" spc="0" normalizeH="0" baseline="0" noProof="0" dirty="0">
                <a:ln>
                  <a:noFill/>
                </a:ln>
                <a:solidFill>
                  <a:srgbClr val="7C9396"/>
                </a:solidFill>
                <a:effectLst/>
                <a:uLnTx/>
                <a:uFillTx/>
                <a:latin typeface="Verdana"/>
                <a:ea typeface="+mn-ea"/>
                <a:cs typeface="+mn-cs"/>
              </a:rPr>
              <a:t>/202</a:t>
            </a:r>
            <a:r>
              <a:rPr kumimoji="0" lang="lv-LV" sz="1050" b="0" i="0" u="none" strike="noStrike" kern="1200" cap="none" spc="0" normalizeH="0" baseline="0" noProof="0" dirty="0">
                <a:ln>
                  <a:noFill/>
                </a:ln>
                <a:solidFill>
                  <a:srgbClr val="7C9396"/>
                </a:solidFill>
                <a:effectLst/>
                <a:uLnTx/>
                <a:uFillTx/>
                <a:latin typeface="Verdana"/>
                <a:ea typeface="+mn-ea"/>
                <a:cs typeface="+mn-cs"/>
              </a:rPr>
              <a:t>2</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Satura vietturis 8">
            <a:extLst>
              <a:ext uri="{FF2B5EF4-FFF2-40B4-BE49-F238E27FC236}">
                <a16:creationId xmlns:a16="http://schemas.microsoft.com/office/drawing/2014/main" id="{8FBBB574-3566-452C-AC93-F57B39210CAF}"/>
              </a:ext>
            </a:extLst>
          </p:cNvPr>
          <p:cNvGraphicFramePr>
            <a:graphicFrameLocks/>
          </p:cNvGraphicFramePr>
          <p:nvPr>
            <p:extLst>
              <p:ext uri="{D42A27DB-BD31-4B8C-83A1-F6EECF244321}">
                <p14:modId xmlns:p14="http://schemas.microsoft.com/office/powerpoint/2010/main" val="325627867"/>
              </p:ext>
            </p:extLst>
          </p:nvPr>
        </p:nvGraphicFramePr>
        <p:xfrm>
          <a:off x="501445" y="1410434"/>
          <a:ext cx="11179278" cy="48427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29714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a vietturis 5">
            <a:extLst>
              <a:ext uri="{FF2B5EF4-FFF2-40B4-BE49-F238E27FC236}">
                <a16:creationId xmlns:a16="http://schemas.microsoft.com/office/drawing/2014/main" id="{E8208292-9442-473D-BEC3-AB7E6FEBA9A1}"/>
              </a:ext>
            </a:extLst>
          </p:cNvPr>
          <p:cNvSpPr>
            <a:spLocks noGrp="1"/>
          </p:cNvSpPr>
          <p:nvPr>
            <p:ph type="dt" sz="half" idx="10"/>
          </p:nvPr>
        </p:nvSpPr>
        <p:spPr/>
        <p:txBody>
          <a:bodyPr/>
          <a:lstStyle/>
          <a:p>
            <a:r>
              <a:rPr lang="lv-LV" dirty="0"/>
              <a:t>27/04/2022</a:t>
            </a:r>
            <a:endParaRPr lang="en-LV" dirty="0"/>
          </a:p>
        </p:txBody>
      </p:sp>
      <p:sp>
        <p:nvSpPr>
          <p:cNvPr id="7" name="Slaida numura vietturis 6">
            <a:extLst>
              <a:ext uri="{FF2B5EF4-FFF2-40B4-BE49-F238E27FC236}">
                <a16:creationId xmlns:a16="http://schemas.microsoft.com/office/drawing/2014/main" id="{90F9BD8A-9608-4BE7-B417-952AA36B4474}"/>
              </a:ext>
            </a:extLst>
          </p:cNvPr>
          <p:cNvSpPr>
            <a:spLocks noGrp="1"/>
          </p:cNvSpPr>
          <p:nvPr>
            <p:ph type="sldNum" sz="quarter" idx="12"/>
          </p:nvPr>
        </p:nvSpPr>
        <p:spPr/>
        <p:txBody>
          <a:bodyPr/>
          <a:lstStyle/>
          <a:p>
            <a:fld id="{C19BB808-219E-9441-9CD5-6E582F9AE2E3}" type="slidenum">
              <a:rPr lang="en-LV" smtClean="0"/>
              <a:t>13</a:t>
            </a:fld>
            <a:endParaRPr lang="en-LV"/>
          </a:p>
        </p:txBody>
      </p:sp>
      <p:sp>
        <p:nvSpPr>
          <p:cNvPr id="8" name="Virsraksts 7">
            <a:extLst>
              <a:ext uri="{FF2B5EF4-FFF2-40B4-BE49-F238E27FC236}">
                <a16:creationId xmlns:a16="http://schemas.microsoft.com/office/drawing/2014/main" id="{A95ACA99-C33D-49EE-8277-FE0BE74D2871}"/>
              </a:ext>
            </a:extLst>
          </p:cNvPr>
          <p:cNvSpPr>
            <a:spLocks noGrp="1"/>
          </p:cNvSpPr>
          <p:nvPr>
            <p:ph type="title"/>
          </p:nvPr>
        </p:nvSpPr>
        <p:spPr>
          <a:xfrm>
            <a:off x="995461" y="280882"/>
            <a:ext cx="8987988" cy="1123578"/>
          </a:xfrm>
        </p:spPr>
        <p:txBody>
          <a:bodyPr>
            <a:normAutofit/>
          </a:bodyPr>
          <a:lstStyle/>
          <a:p>
            <a:r>
              <a:rPr lang="lv-LV" dirty="0"/>
              <a:t>Projekta pieteikumu sastāv no:</a:t>
            </a:r>
          </a:p>
        </p:txBody>
      </p:sp>
      <p:sp>
        <p:nvSpPr>
          <p:cNvPr id="15" name="Satura vietturis 2">
            <a:extLst>
              <a:ext uri="{FF2B5EF4-FFF2-40B4-BE49-F238E27FC236}">
                <a16:creationId xmlns:a16="http://schemas.microsoft.com/office/drawing/2014/main" id="{E0FF3D51-2BF5-4997-AE37-538B0D8D6440}"/>
              </a:ext>
            </a:extLst>
          </p:cNvPr>
          <p:cNvSpPr txBox="1">
            <a:spLocks/>
          </p:cNvSpPr>
          <p:nvPr/>
        </p:nvSpPr>
        <p:spPr>
          <a:xfrm>
            <a:off x="995461" y="1800547"/>
            <a:ext cx="10201078" cy="4431707"/>
          </a:xfrm>
          <a:prstGeom prst="rect">
            <a:avLst/>
          </a:prstGeom>
        </p:spPr>
        <p:txBody>
          <a:bodyPr vert="horz" lIns="91440" tIns="45720" rIns="91440" bIns="45720" rtlCol="0" anchor="b" anchorCtr="1">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b="0" kern="1200" cap="all" spc="100" baseline="0">
                <a:solidFill>
                  <a:schemeClr val="accent2">
                    <a:lumMod val="75000"/>
                  </a:schemeClr>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900" b="1"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800" b="1"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600" b="1"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600" b="1" kern="1200" baseline="0">
                <a:solidFill>
                  <a:schemeClr val="tx1"/>
                </a:solidFill>
                <a:latin typeface="+mn-lt"/>
                <a:ea typeface="+mn-ea"/>
                <a:cs typeface="+mn-cs"/>
              </a:defRPr>
            </a:lvl9pPr>
          </a:lstStyle>
          <a:p>
            <a:pPr lvl="2">
              <a:spcBef>
                <a:spcPts val="600"/>
              </a:spcBef>
            </a:pPr>
            <a:endParaRPr lang="lv-LV" b="0" dirty="0">
              <a:latin typeface="+mj-lt"/>
              <a:ea typeface="Times New Roman" panose="02020603050405020304" pitchFamily="18" charset="0"/>
            </a:endParaRPr>
          </a:p>
        </p:txBody>
      </p:sp>
      <p:sp>
        <p:nvSpPr>
          <p:cNvPr id="17" name="TextBox 16">
            <a:extLst>
              <a:ext uri="{FF2B5EF4-FFF2-40B4-BE49-F238E27FC236}">
                <a16:creationId xmlns:a16="http://schemas.microsoft.com/office/drawing/2014/main" id="{29C249FD-0448-4D51-A61E-EB2B2B939289}"/>
              </a:ext>
            </a:extLst>
          </p:cNvPr>
          <p:cNvSpPr txBox="1"/>
          <p:nvPr/>
        </p:nvSpPr>
        <p:spPr>
          <a:xfrm>
            <a:off x="294421" y="1674385"/>
            <a:ext cx="10536358" cy="3509230"/>
          </a:xfrm>
          <a:prstGeom prst="rect">
            <a:avLst/>
          </a:prstGeom>
        </p:spPr>
        <p:txBody>
          <a:bodyPr vert="horz" wrap="square" lIns="91440" tIns="45720" rIns="91440" bIns="45720" rtlCol="0" anchor="ctr">
            <a:spAutoFit/>
          </a:bodyPr>
          <a:lstStyle/>
          <a:p>
            <a:pPr marL="457200" indent="-457200" algn="l">
              <a:lnSpc>
                <a:spcPct val="120000"/>
              </a:lnSpc>
              <a:spcBef>
                <a:spcPts val="0"/>
              </a:spcBef>
              <a:buFont typeface="Wingdings" panose="05000000000000000000" pitchFamily="2" charset="2"/>
              <a:buChar char="Ø"/>
            </a:pPr>
            <a:r>
              <a:rPr lang="lv-LV" sz="2000" dirty="0"/>
              <a:t>Projekta </a:t>
            </a:r>
            <a:r>
              <a:rPr lang="lv-LV" sz="2000" b="1" dirty="0"/>
              <a:t>pieteikuma veidlapa</a:t>
            </a:r>
            <a:r>
              <a:rPr lang="lv-LV" sz="2000" dirty="0"/>
              <a:t>;</a:t>
            </a:r>
          </a:p>
          <a:p>
            <a:pPr marL="457200" indent="-457200" algn="l">
              <a:lnSpc>
                <a:spcPct val="120000"/>
              </a:lnSpc>
              <a:spcBef>
                <a:spcPts val="0"/>
              </a:spcBef>
              <a:buFont typeface="Wingdings" panose="05000000000000000000" pitchFamily="2" charset="2"/>
              <a:buChar char="Ø"/>
            </a:pPr>
            <a:r>
              <a:rPr lang="lv-LV" sz="2000" dirty="0"/>
              <a:t>Plānotā pedagoģiskā personāla, kas iesaistīts latviešu valodas mācīšanā </a:t>
            </a:r>
            <a:r>
              <a:rPr lang="lv-LV" sz="2000" b="1" dirty="0"/>
              <a:t>CV</a:t>
            </a:r>
            <a:r>
              <a:rPr lang="lv-LV" sz="2000" dirty="0"/>
              <a:t>;</a:t>
            </a:r>
          </a:p>
          <a:p>
            <a:pPr marL="457200" indent="-457200" algn="l">
              <a:lnSpc>
                <a:spcPct val="120000"/>
              </a:lnSpc>
              <a:spcBef>
                <a:spcPts val="0"/>
              </a:spcBef>
              <a:buFont typeface="Wingdings" panose="05000000000000000000" pitchFamily="2" charset="2"/>
              <a:buChar char="Ø"/>
            </a:pPr>
            <a:r>
              <a:rPr lang="lv-LV" sz="2000" dirty="0"/>
              <a:t>Pedagoģiskā personāla </a:t>
            </a:r>
            <a:r>
              <a:rPr lang="lv-LV" sz="2000" b="1" dirty="0"/>
              <a:t>izglītības dokumentu kopijas</a:t>
            </a:r>
            <a:r>
              <a:rPr lang="lv-LV" sz="2000" dirty="0"/>
              <a:t>, kas apliecina pedagogu atbilstību nolikuma 3.1.4.apakšpunktā noteiktajām prasībām;</a:t>
            </a:r>
          </a:p>
          <a:p>
            <a:pPr marL="457200" indent="-457200" algn="l">
              <a:lnSpc>
                <a:spcPct val="120000"/>
              </a:lnSpc>
              <a:spcBef>
                <a:spcPts val="0"/>
              </a:spcBef>
              <a:buFont typeface="Wingdings" panose="05000000000000000000" pitchFamily="2" charset="2"/>
              <a:buChar char="Ø"/>
            </a:pPr>
            <a:r>
              <a:rPr lang="lv-LV" sz="2000" dirty="0"/>
              <a:t>dokumentācija (</a:t>
            </a:r>
            <a:r>
              <a:rPr lang="lv-LV" sz="2000" b="1" dirty="0"/>
              <a:t>apliecinājums, licence</a:t>
            </a:r>
            <a:r>
              <a:rPr lang="lv-LV" sz="2000" dirty="0"/>
              <a:t>), kas apliecina projekta iesniedzēja atbilstību nolikuma 3.1.3.apakšpunktā noteiktajām prasībām;</a:t>
            </a:r>
          </a:p>
          <a:p>
            <a:pPr marL="457200" indent="-457200" algn="l">
              <a:lnSpc>
                <a:spcPct val="120000"/>
              </a:lnSpc>
              <a:spcBef>
                <a:spcPts val="0"/>
              </a:spcBef>
              <a:buFont typeface="Wingdings" panose="05000000000000000000" pitchFamily="2" charset="2"/>
              <a:buChar char="Ø"/>
            </a:pPr>
            <a:r>
              <a:rPr lang="lv-LV" sz="2000" b="1" dirty="0"/>
              <a:t>apliecinājums</a:t>
            </a:r>
            <a:r>
              <a:rPr lang="lv-LV" sz="2000" dirty="0"/>
              <a:t> saskaņā ar nolikuma 2.pielikumu </a:t>
            </a:r>
            <a:r>
              <a:rPr lang="lv-LV" sz="2000" i="1" dirty="0"/>
              <a:t>(ja uz projekta pieteikuma iesniegšanas dienu attiecināms).</a:t>
            </a:r>
          </a:p>
          <a:p>
            <a:pPr marL="457200" indent="-457200" algn="l">
              <a:lnSpc>
                <a:spcPct val="120000"/>
              </a:lnSpc>
              <a:spcBef>
                <a:spcPts val="0"/>
              </a:spcBef>
              <a:buFont typeface="Wingdings" panose="05000000000000000000" pitchFamily="2" charset="2"/>
              <a:buChar char="Ø"/>
            </a:pPr>
            <a:endParaRPr lang="lv-LV" sz="2800" dirty="0"/>
          </a:p>
        </p:txBody>
      </p:sp>
    </p:spTree>
    <p:extLst>
      <p:ext uri="{BB962C8B-B14F-4D97-AF65-F5344CB8AC3E}">
        <p14:creationId xmlns:p14="http://schemas.microsoft.com/office/powerpoint/2010/main" val="2694437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a vietturis 5">
            <a:extLst>
              <a:ext uri="{FF2B5EF4-FFF2-40B4-BE49-F238E27FC236}">
                <a16:creationId xmlns:a16="http://schemas.microsoft.com/office/drawing/2014/main" id="{E8208292-9442-473D-BEC3-AB7E6FEBA9A1}"/>
              </a:ext>
            </a:extLst>
          </p:cNvPr>
          <p:cNvSpPr>
            <a:spLocks noGrp="1"/>
          </p:cNvSpPr>
          <p:nvPr>
            <p:ph type="dt" sz="half" idx="10"/>
          </p:nvPr>
        </p:nvSpPr>
        <p:spPr/>
        <p:txBody>
          <a:bodyPr/>
          <a:lstStyle/>
          <a:p>
            <a:r>
              <a:rPr lang="lv-LV" dirty="0"/>
              <a:t>27/04/2022</a:t>
            </a:r>
            <a:endParaRPr lang="en-LV" dirty="0"/>
          </a:p>
        </p:txBody>
      </p:sp>
      <p:sp>
        <p:nvSpPr>
          <p:cNvPr id="7" name="Slaida numura vietturis 6">
            <a:extLst>
              <a:ext uri="{FF2B5EF4-FFF2-40B4-BE49-F238E27FC236}">
                <a16:creationId xmlns:a16="http://schemas.microsoft.com/office/drawing/2014/main" id="{90F9BD8A-9608-4BE7-B417-952AA36B4474}"/>
              </a:ext>
            </a:extLst>
          </p:cNvPr>
          <p:cNvSpPr>
            <a:spLocks noGrp="1"/>
          </p:cNvSpPr>
          <p:nvPr>
            <p:ph type="sldNum" sz="quarter" idx="12"/>
          </p:nvPr>
        </p:nvSpPr>
        <p:spPr/>
        <p:txBody>
          <a:bodyPr/>
          <a:lstStyle/>
          <a:p>
            <a:fld id="{C19BB808-219E-9441-9CD5-6E582F9AE2E3}" type="slidenum">
              <a:rPr lang="en-LV" smtClean="0"/>
              <a:t>14</a:t>
            </a:fld>
            <a:endParaRPr lang="en-LV"/>
          </a:p>
        </p:txBody>
      </p:sp>
      <p:sp>
        <p:nvSpPr>
          <p:cNvPr id="8" name="Virsraksts 7">
            <a:extLst>
              <a:ext uri="{FF2B5EF4-FFF2-40B4-BE49-F238E27FC236}">
                <a16:creationId xmlns:a16="http://schemas.microsoft.com/office/drawing/2014/main" id="{A95ACA99-C33D-49EE-8277-FE0BE74D2871}"/>
              </a:ext>
            </a:extLst>
          </p:cNvPr>
          <p:cNvSpPr>
            <a:spLocks noGrp="1"/>
          </p:cNvSpPr>
          <p:nvPr>
            <p:ph type="title"/>
          </p:nvPr>
        </p:nvSpPr>
        <p:spPr>
          <a:xfrm>
            <a:off x="995461" y="280882"/>
            <a:ext cx="8987988" cy="1123578"/>
          </a:xfrm>
        </p:spPr>
        <p:txBody>
          <a:bodyPr>
            <a:normAutofit/>
          </a:bodyPr>
          <a:lstStyle/>
          <a:p>
            <a:r>
              <a:rPr lang="lv-LV" dirty="0"/>
              <a:t>Izglītības iestādes licence</a:t>
            </a:r>
          </a:p>
        </p:txBody>
      </p:sp>
      <p:pic>
        <p:nvPicPr>
          <p:cNvPr id="4" name="Picture 3" descr="Diagram&#10;&#10;Description automatically generated">
            <a:extLst>
              <a:ext uri="{FF2B5EF4-FFF2-40B4-BE49-F238E27FC236}">
                <a16:creationId xmlns:a16="http://schemas.microsoft.com/office/drawing/2014/main" id="{7E799266-C03B-4408-8595-9987B959B6FA}"/>
              </a:ext>
            </a:extLst>
          </p:cNvPr>
          <p:cNvPicPr>
            <a:picLocks noChangeAspect="1"/>
          </p:cNvPicPr>
          <p:nvPr/>
        </p:nvPicPr>
        <p:blipFill>
          <a:blip r:embed="rId3"/>
          <a:stretch>
            <a:fillRect/>
          </a:stretch>
        </p:blipFill>
        <p:spPr>
          <a:xfrm>
            <a:off x="1544968" y="1555512"/>
            <a:ext cx="3530819" cy="4859622"/>
          </a:xfrm>
          <a:prstGeom prst="rect">
            <a:avLst/>
          </a:prstGeom>
        </p:spPr>
      </p:pic>
      <p:pic>
        <p:nvPicPr>
          <p:cNvPr id="9" name="Picture 8" descr="Text&#10;&#10;Description automatically generated">
            <a:extLst>
              <a:ext uri="{FF2B5EF4-FFF2-40B4-BE49-F238E27FC236}">
                <a16:creationId xmlns:a16="http://schemas.microsoft.com/office/drawing/2014/main" id="{0C2BCC52-A2E9-45F0-AAB6-374968D69DBE}"/>
              </a:ext>
            </a:extLst>
          </p:cNvPr>
          <p:cNvPicPr>
            <a:picLocks noChangeAspect="1"/>
          </p:cNvPicPr>
          <p:nvPr/>
        </p:nvPicPr>
        <p:blipFill>
          <a:blip r:embed="rId4"/>
          <a:stretch>
            <a:fillRect/>
          </a:stretch>
        </p:blipFill>
        <p:spPr>
          <a:xfrm>
            <a:off x="6122252" y="1577990"/>
            <a:ext cx="4616654" cy="4675160"/>
          </a:xfrm>
          <a:prstGeom prst="rect">
            <a:avLst/>
          </a:prstGeom>
        </p:spPr>
      </p:pic>
    </p:spTree>
    <p:extLst>
      <p:ext uri="{BB962C8B-B14F-4D97-AF65-F5344CB8AC3E}">
        <p14:creationId xmlns:p14="http://schemas.microsoft.com/office/powerpoint/2010/main" val="727698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a vietturis 5">
            <a:extLst>
              <a:ext uri="{FF2B5EF4-FFF2-40B4-BE49-F238E27FC236}">
                <a16:creationId xmlns:a16="http://schemas.microsoft.com/office/drawing/2014/main" id="{E8208292-9442-473D-BEC3-AB7E6FEBA9A1}"/>
              </a:ext>
            </a:extLst>
          </p:cNvPr>
          <p:cNvSpPr>
            <a:spLocks noGrp="1"/>
          </p:cNvSpPr>
          <p:nvPr>
            <p:ph type="dt" sz="half" idx="10"/>
          </p:nvPr>
        </p:nvSpPr>
        <p:spPr/>
        <p:txBody>
          <a:bodyPr/>
          <a:lstStyle/>
          <a:p>
            <a:r>
              <a:rPr lang="lv-LV" dirty="0"/>
              <a:t>27/04/2022</a:t>
            </a:r>
            <a:endParaRPr lang="en-LV" dirty="0"/>
          </a:p>
        </p:txBody>
      </p:sp>
      <p:sp>
        <p:nvSpPr>
          <p:cNvPr id="7" name="Slaida numura vietturis 6">
            <a:extLst>
              <a:ext uri="{FF2B5EF4-FFF2-40B4-BE49-F238E27FC236}">
                <a16:creationId xmlns:a16="http://schemas.microsoft.com/office/drawing/2014/main" id="{90F9BD8A-9608-4BE7-B417-952AA36B4474}"/>
              </a:ext>
            </a:extLst>
          </p:cNvPr>
          <p:cNvSpPr>
            <a:spLocks noGrp="1"/>
          </p:cNvSpPr>
          <p:nvPr>
            <p:ph type="sldNum" sz="quarter" idx="12"/>
          </p:nvPr>
        </p:nvSpPr>
        <p:spPr/>
        <p:txBody>
          <a:bodyPr/>
          <a:lstStyle/>
          <a:p>
            <a:fld id="{C19BB808-219E-9441-9CD5-6E582F9AE2E3}" type="slidenum">
              <a:rPr lang="en-LV" smtClean="0"/>
              <a:t>15</a:t>
            </a:fld>
            <a:endParaRPr lang="en-LV"/>
          </a:p>
        </p:txBody>
      </p:sp>
      <p:sp>
        <p:nvSpPr>
          <p:cNvPr id="8" name="Virsraksts 7">
            <a:extLst>
              <a:ext uri="{FF2B5EF4-FFF2-40B4-BE49-F238E27FC236}">
                <a16:creationId xmlns:a16="http://schemas.microsoft.com/office/drawing/2014/main" id="{A95ACA99-C33D-49EE-8277-FE0BE74D2871}"/>
              </a:ext>
            </a:extLst>
          </p:cNvPr>
          <p:cNvSpPr>
            <a:spLocks noGrp="1"/>
          </p:cNvSpPr>
          <p:nvPr>
            <p:ph type="title"/>
          </p:nvPr>
        </p:nvSpPr>
        <p:spPr>
          <a:xfrm>
            <a:off x="995461" y="280882"/>
            <a:ext cx="8987988" cy="1123578"/>
          </a:xfrm>
        </p:spPr>
        <p:txBody>
          <a:bodyPr>
            <a:normAutofit/>
          </a:bodyPr>
          <a:lstStyle/>
          <a:p>
            <a:r>
              <a:rPr lang="lv-LV" dirty="0"/>
              <a:t>Projekta izmaksu veidošanās</a:t>
            </a:r>
          </a:p>
        </p:txBody>
      </p:sp>
      <p:sp>
        <p:nvSpPr>
          <p:cNvPr id="17" name="TextBox 16">
            <a:extLst>
              <a:ext uri="{FF2B5EF4-FFF2-40B4-BE49-F238E27FC236}">
                <a16:creationId xmlns:a16="http://schemas.microsoft.com/office/drawing/2014/main" id="{16406F87-87F9-40A1-A497-4DE9E2EEB34C}"/>
              </a:ext>
            </a:extLst>
          </p:cNvPr>
          <p:cNvSpPr txBox="1"/>
          <p:nvPr/>
        </p:nvSpPr>
        <p:spPr>
          <a:xfrm>
            <a:off x="827821" y="5181599"/>
            <a:ext cx="10536358" cy="791820"/>
          </a:xfrm>
          <a:prstGeom prst="rect">
            <a:avLst/>
          </a:prstGeom>
        </p:spPr>
        <p:txBody>
          <a:bodyPr vert="horz" wrap="square" lIns="91440" tIns="45720" rIns="91440" bIns="45720" rtlCol="0" anchor="ctr">
            <a:spAutoFit/>
          </a:bodyPr>
          <a:lstStyle/>
          <a:p>
            <a:pPr algn="l">
              <a:lnSpc>
                <a:spcPct val="120000"/>
              </a:lnSpc>
              <a:spcBef>
                <a:spcPts val="0"/>
              </a:spcBef>
            </a:pPr>
            <a:r>
              <a:rPr lang="lv-LV" sz="2000" dirty="0"/>
              <a:t>*Ja katrā no grupām ir 10 dalībnieki, tad projekta ietvaros vidējās kursa izmaksas vienam dalībniekam ir 408,00 EUR.</a:t>
            </a:r>
          </a:p>
        </p:txBody>
      </p:sp>
      <p:pic>
        <p:nvPicPr>
          <p:cNvPr id="3" name="Picture 2">
            <a:extLst>
              <a:ext uri="{FF2B5EF4-FFF2-40B4-BE49-F238E27FC236}">
                <a16:creationId xmlns:a16="http://schemas.microsoft.com/office/drawing/2014/main" id="{4392DE66-2E7B-49EC-BCD8-4E4ABE5104BB}"/>
              </a:ext>
            </a:extLst>
          </p:cNvPr>
          <p:cNvPicPr>
            <a:picLocks noChangeAspect="1"/>
          </p:cNvPicPr>
          <p:nvPr/>
        </p:nvPicPr>
        <p:blipFill>
          <a:blip r:embed="rId3"/>
          <a:stretch>
            <a:fillRect/>
          </a:stretch>
        </p:blipFill>
        <p:spPr>
          <a:xfrm>
            <a:off x="573930" y="1480320"/>
            <a:ext cx="11044139" cy="3442444"/>
          </a:xfrm>
          <a:prstGeom prst="rect">
            <a:avLst/>
          </a:prstGeom>
        </p:spPr>
      </p:pic>
    </p:spTree>
    <p:extLst>
      <p:ext uri="{BB962C8B-B14F-4D97-AF65-F5344CB8AC3E}">
        <p14:creationId xmlns:p14="http://schemas.microsoft.com/office/powerpoint/2010/main" val="3482869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a:xfrm>
            <a:off x="495300" y="206799"/>
            <a:ext cx="6819900" cy="1365148"/>
          </a:xfrm>
        </p:spPr>
        <p:txBody>
          <a:bodyPr>
            <a:normAutofit fontScale="90000"/>
          </a:bodyPr>
          <a:lstStyle/>
          <a:p>
            <a:r>
              <a:rPr lang="lv-LV" dirty="0"/>
              <a:t>Metodiskie norādījumi pieteikuma aizpildīšanai:</a:t>
            </a:r>
            <a:endParaRPr lang="en-LV" dirty="0"/>
          </a:p>
        </p:txBody>
      </p:sp>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latin typeface="Verdana"/>
              </a:rPr>
              <a:t>27/04/2022</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8" name="Content Placeholder 7">
            <a:extLst>
              <a:ext uri="{FF2B5EF4-FFF2-40B4-BE49-F238E27FC236}">
                <a16:creationId xmlns:a16="http://schemas.microsoft.com/office/drawing/2014/main" id="{CA3A71D7-C003-437F-A5F0-FDA237EEBE77}"/>
              </a:ext>
            </a:extLst>
          </p:cNvPr>
          <p:cNvGraphicFramePr>
            <a:graphicFrameLocks noGrp="1"/>
          </p:cNvGraphicFramePr>
          <p:nvPr>
            <p:ph idx="1"/>
            <p:extLst>
              <p:ext uri="{D42A27DB-BD31-4B8C-83A1-F6EECF244321}">
                <p14:modId xmlns:p14="http://schemas.microsoft.com/office/powerpoint/2010/main" val="1209428076"/>
              </p:ext>
            </p:extLst>
          </p:nvPr>
        </p:nvGraphicFramePr>
        <p:xfrm>
          <a:off x="597877" y="2042426"/>
          <a:ext cx="11007969" cy="4372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3174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Virsraksts 16">
            <a:extLst>
              <a:ext uri="{FF2B5EF4-FFF2-40B4-BE49-F238E27FC236}">
                <a16:creationId xmlns:a16="http://schemas.microsoft.com/office/drawing/2014/main" id="{BDF54DC3-73B1-431D-BA2C-E2D5D911D6BB}"/>
              </a:ext>
            </a:extLst>
          </p:cNvPr>
          <p:cNvSpPr>
            <a:spLocks noGrp="1"/>
          </p:cNvSpPr>
          <p:nvPr>
            <p:ph type="title"/>
          </p:nvPr>
        </p:nvSpPr>
        <p:spPr/>
        <p:txBody>
          <a:bodyPr>
            <a:normAutofit fontScale="90000"/>
          </a:bodyPr>
          <a:lstStyle/>
          <a:p>
            <a:r>
              <a:rPr lang="lv-LV" sz="4000" dirty="0">
                <a:solidFill>
                  <a:schemeClr val="accent5">
                    <a:lumMod val="50000"/>
                  </a:schemeClr>
                </a:solidFill>
              </a:rPr>
              <a:t>Ieteikumi pieteikuma sagatavošanai</a:t>
            </a:r>
            <a:endParaRPr lang="lv-LV" dirty="0"/>
          </a:p>
        </p:txBody>
      </p:sp>
      <p:sp>
        <p:nvSpPr>
          <p:cNvPr id="6" name="Datuma vietturis 5">
            <a:extLst>
              <a:ext uri="{FF2B5EF4-FFF2-40B4-BE49-F238E27FC236}">
                <a16:creationId xmlns:a16="http://schemas.microsoft.com/office/drawing/2014/main" id="{ED797BB1-258A-4371-A32A-EF508278523C}"/>
              </a:ext>
            </a:extLst>
          </p:cNvPr>
          <p:cNvSpPr>
            <a:spLocks noGrp="1"/>
          </p:cNvSpPr>
          <p:nvPr>
            <p:ph type="dt" sz="half" idx="10"/>
          </p:nvPr>
        </p:nvSpPr>
        <p:spPr/>
        <p:txBody>
          <a:bodyPr/>
          <a:lstStyle/>
          <a:p>
            <a:r>
              <a:rPr lang="lv-LV" dirty="0"/>
              <a:t>27/04/2022</a:t>
            </a:r>
            <a:endParaRPr lang="en-LV" dirty="0"/>
          </a:p>
        </p:txBody>
      </p:sp>
      <p:sp>
        <p:nvSpPr>
          <p:cNvPr id="7" name="Slaida numura vietturis 6">
            <a:extLst>
              <a:ext uri="{FF2B5EF4-FFF2-40B4-BE49-F238E27FC236}">
                <a16:creationId xmlns:a16="http://schemas.microsoft.com/office/drawing/2014/main" id="{3C1A3BD6-7FC5-47C5-9BA1-5E990F379641}"/>
              </a:ext>
            </a:extLst>
          </p:cNvPr>
          <p:cNvSpPr>
            <a:spLocks noGrp="1"/>
          </p:cNvSpPr>
          <p:nvPr>
            <p:ph type="sldNum" sz="quarter" idx="12"/>
          </p:nvPr>
        </p:nvSpPr>
        <p:spPr/>
        <p:txBody>
          <a:bodyPr/>
          <a:lstStyle/>
          <a:p>
            <a:fld id="{C19BB808-219E-9441-9CD5-6E582F9AE2E3}" type="slidenum">
              <a:rPr lang="en-LV" smtClean="0"/>
              <a:t>17</a:t>
            </a:fld>
            <a:endParaRPr lang="en-LV"/>
          </a:p>
        </p:txBody>
      </p:sp>
      <p:graphicFrame>
        <p:nvGraphicFramePr>
          <p:cNvPr id="19" name="Satura vietturis 18">
            <a:extLst>
              <a:ext uri="{FF2B5EF4-FFF2-40B4-BE49-F238E27FC236}">
                <a16:creationId xmlns:a16="http://schemas.microsoft.com/office/drawing/2014/main" id="{F7786787-F5D8-478D-AB75-F9DE63B120F0}"/>
              </a:ext>
            </a:extLst>
          </p:cNvPr>
          <p:cNvGraphicFramePr>
            <a:graphicFrameLocks noGrp="1"/>
          </p:cNvGraphicFramePr>
          <p:nvPr>
            <p:ph idx="1"/>
            <p:extLst>
              <p:ext uri="{D42A27DB-BD31-4B8C-83A1-F6EECF244321}">
                <p14:modId xmlns:p14="http://schemas.microsoft.com/office/powerpoint/2010/main" val="3391015794"/>
              </p:ext>
            </p:extLst>
          </p:nvPr>
        </p:nvGraphicFramePr>
        <p:xfrm>
          <a:off x="995363" y="1558925"/>
          <a:ext cx="10201275"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5912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p:txBody>
          <a:bodyPr>
            <a:normAutofit fontScale="90000"/>
          </a:bodyPr>
          <a:lstStyle/>
          <a:p>
            <a:r>
              <a:rPr lang="lv-LV" dirty="0"/>
              <a:t>Provizorisks laika grafiks</a:t>
            </a:r>
            <a:endParaRPr lang="en-LV" dirty="0"/>
          </a:p>
        </p:txBody>
      </p:sp>
      <p:graphicFrame>
        <p:nvGraphicFramePr>
          <p:cNvPr id="11" name="Satura vietturis 10">
            <a:extLst>
              <a:ext uri="{FF2B5EF4-FFF2-40B4-BE49-F238E27FC236}">
                <a16:creationId xmlns:a16="http://schemas.microsoft.com/office/drawing/2014/main" id="{0661F144-01E6-4CBE-953D-C0A70E98D366}"/>
              </a:ext>
            </a:extLst>
          </p:cNvPr>
          <p:cNvGraphicFramePr>
            <a:graphicFrameLocks noGrp="1"/>
          </p:cNvGraphicFramePr>
          <p:nvPr>
            <p:ph idx="1"/>
            <p:extLst>
              <p:ext uri="{D42A27DB-BD31-4B8C-83A1-F6EECF244321}">
                <p14:modId xmlns:p14="http://schemas.microsoft.com/office/powerpoint/2010/main" val="3285073515"/>
              </p:ext>
            </p:extLst>
          </p:nvPr>
        </p:nvGraphicFramePr>
        <p:xfrm>
          <a:off x="629504" y="1016735"/>
          <a:ext cx="10201275" cy="4432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pPr lvl="0"/>
            <a:r>
              <a:rPr lang="lv-LV" dirty="0"/>
              <a:t>27/04/2022</a:t>
            </a:r>
            <a:endParaRPr lang="en-LV" noProof="0" dirty="0"/>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pPr lvl="0"/>
            <a:fld id="{C19BB808-219E-9441-9CD5-6E582F9AE2E3}" type="slidenum">
              <a:rPr lang="en-LV" noProof="0" smtClean="0"/>
              <a:pPr lvl="0"/>
              <a:t>18</a:t>
            </a:fld>
            <a:endParaRPr lang="en-LV" noProof="0"/>
          </a:p>
        </p:txBody>
      </p:sp>
      <p:sp>
        <p:nvSpPr>
          <p:cNvPr id="12" name="TextBox 11">
            <a:extLst>
              <a:ext uri="{FF2B5EF4-FFF2-40B4-BE49-F238E27FC236}">
                <a16:creationId xmlns:a16="http://schemas.microsoft.com/office/drawing/2014/main" id="{4612C6BA-D2EF-4E46-89B0-B4465AC9CF76}"/>
              </a:ext>
            </a:extLst>
          </p:cNvPr>
          <p:cNvSpPr txBox="1"/>
          <p:nvPr/>
        </p:nvSpPr>
        <p:spPr>
          <a:xfrm>
            <a:off x="754337" y="4239731"/>
            <a:ext cx="1684262" cy="955262"/>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200" dirty="0"/>
              <a:t>No 21.04.2022. </a:t>
            </a:r>
            <a:r>
              <a:rPr lang="lv-LV" sz="1200" b="1" dirty="0"/>
              <a:t>līdz 06.05.2022. plkst. 12:00</a:t>
            </a:r>
          </a:p>
        </p:txBody>
      </p:sp>
      <p:sp>
        <p:nvSpPr>
          <p:cNvPr id="15" name="TextBox 14">
            <a:extLst>
              <a:ext uri="{FF2B5EF4-FFF2-40B4-BE49-F238E27FC236}">
                <a16:creationId xmlns:a16="http://schemas.microsoft.com/office/drawing/2014/main" id="{184FD6F7-F416-4805-AA50-36167293484D}"/>
              </a:ext>
            </a:extLst>
          </p:cNvPr>
          <p:cNvSpPr txBox="1"/>
          <p:nvPr/>
        </p:nvSpPr>
        <p:spPr>
          <a:xfrm>
            <a:off x="2848513" y="3772297"/>
            <a:ext cx="1692000" cy="733662"/>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200" dirty="0"/>
              <a:t>No 06.05.2022. līdz 2022.gada maija beigām</a:t>
            </a:r>
          </a:p>
        </p:txBody>
      </p:sp>
      <p:sp>
        <p:nvSpPr>
          <p:cNvPr id="16" name="TextBox 15">
            <a:extLst>
              <a:ext uri="{FF2B5EF4-FFF2-40B4-BE49-F238E27FC236}">
                <a16:creationId xmlns:a16="http://schemas.microsoft.com/office/drawing/2014/main" id="{EB8B6125-DC5F-49DD-A90F-B6FE133C7A0A}"/>
              </a:ext>
            </a:extLst>
          </p:cNvPr>
          <p:cNvSpPr txBox="1"/>
          <p:nvPr/>
        </p:nvSpPr>
        <p:spPr>
          <a:xfrm>
            <a:off x="4934951" y="3307727"/>
            <a:ext cx="1481375" cy="290464"/>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200" dirty="0"/>
              <a:t>Jūnija sākums</a:t>
            </a:r>
          </a:p>
        </p:txBody>
      </p:sp>
      <p:sp>
        <p:nvSpPr>
          <p:cNvPr id="17" name="TextBox 16">
            <a:extLst>
              <a:ext uri="{FF2B5EF4-FFF2-40B4-BE49-F238E27FC236}">
                <a16:creationId xmlns:a16="http://schemas.microsoft.com/office/drawing/2014/main" id="{F301EF54-85F1-4260-BF7B-B451A1234435}"/>
              </a:ext>
            </a:extLst>
          </p:cNvPr>
          <p:cNvSpPr txBox="1"/>
          <p:nvPr/>
        </p:nvSpPr>
        <p:spPr>
          <a:xfrm>
            <a:off x="7036865" y="2595665"/>
            <a:ext cx="1692000" cy="2728055"/>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200" dirty="0"/>
              <a:t>Uzreiz pēc rezultātu paziņošanas un apliecinājuma saņemšanas (2.pielikums)</a:t>
            </a:r>
          </a:p>
          <a:p>
            <a:pPr marL="171450" indent="-171450" algn="l">
              <a:lnSpc>
                <a:spcPct val="120000"/>
              </a:lnSpc>
              <a:spcBef>
                <a:spcPts val="0"/>
              </a:spcBef>
              <a:buFont typeface="Wingdings" panose="05000000000000000000" pitchFamily="2" charset="2"/>
              <a:buChar char="ü"/>
            </a:pPr>
            <a:endParaRPr lang="lv-LV" sz="1200" dirty="0"/>
          </a:p>
          <a:p>
            <a:pPr marL="171450" indent="-171450" algn="l">
              <a:lnSpc>
                <a:spcPct val="120000"/>
              </a:lnSpc>
              <a:spcBef>
                <a:spcPts val="0"/>
              </a:spcBef>
              <a:buFont typeface="Wingdings" panose="05000000000000000000" pitchFamily="2" charset="2"/>
              <a:buChar char="ü"/>
            </a:pPr>
            <a:r>
              <a:rPr lang="lv-LV" sz="1200" dirty="0"/>
              <a:t>Līgums ir jānoslēdz 30 dienu laikā no rezultātu saņemšanas</a:t>
            </a:r>
          </a:p>
        </p:txBody>
      </p:sp>
      <p:sp>
        <p:nvSpPr>
          <p:cNvPr id="19" name="TextBox 18">
            <a:extLst>
              <a:ext uri="{FF2B5EF4-FFF2-40B4-BE49-F238E27FC236}">
                <a16:creationId xmlns:a16="http://schemas.microsoft.com/office/drawing/2014/main" id="{720BDF49-4BA1-423B-A50B-56F38FFDCE93}"/>
              </a:ext>
            </a:extLst>
          </p:cNvPr>
          <p:cNvSpPr txBox="1"/>
          <p:nvPr/>
        </p:nvSpPr>
        <p:spPr>
          <a:xfrm>
            <a:off x="9138779" y="2072984"/>
            <a:ext cx="1692000" cy="2506455"/>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200" dirty="0"/>
              <a:t>Jāiesniedz 15 dienu laikā pēc latviešu valodas apguves kursa beigām</a:t>
            </a:r>
          </a:p>
          <a:p>
            <a:pPr marL="171450" indent="-171450" algn="l">
              <a:lnSpc>
                <a:spcPct val="120000"/>
              </a:lnSpc>
              <a:spcBef>
                <a:spcPts val="0"/>
              </a:spcBef>
              <a:buFont typeface="Wingdings" panose="05000000000000000000" pitchFamily="2" charset="2"/>
              <a:buChar char="ü"/>
            </a:pPr>
            <a:endParaRPr lang="lv-LV" sz="1200" dirty="0"/>
          </a:p>
          <a:p>
            <a:pPr marL="171450" indent="-171450" algn="l">
              <a:lnSpc>
                <a:spcPct val="120000"/>
              </a:lnSpc>
              <a:spcBef>
                <a:spcPts val="0"/>
              </a:spcBef>
              <a:buFont typeface="Wingdings" panose="05000000000000000000" pitchFamily="2" charset="2"/>
              <a:buChar char="ü"/>
            </a:pPr>
            <a:r>
              <a:rPr lang="lv-LV" sz="1200" dirty="0"/>
              <a:t>Fonds izskata noslēguma dokumentāciju 20 darba dienu laikā</a:t>
            </a:r>
          </a:p>
        </p:txBody>
      </p:sp>
    </p:spTree>
    <p:extLst>
      <p:ext uri="{BB962C8B-B14F-4D97-AF65-F5344CB8AC3E}">
        <p14:creationId xmlns:p14="http://schemas.microsoft.com/office/powerpoint/2010/main" val="2470691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10E38-542A-BF46-8379-D40FB84C6721}"/>
              </a:ext>
            </a:extLst>
          </p:cNvPr>
          <p:cNvSpPr>
            <a:spLocks noGrp="1"/>
          </p:cNvSpPr>
          <p:nvPr>
            <p:ph type="title"/>
          </p:nvPr>
        </p:nvSpPr>
        <p:spPr>
          <a:xfrm>
            <a:off x="1071716" y="1184147"/>
            <a:ext cx="10019071" cy="1460729"/>
          </a:xfrm>
        </p:spPr>
        <p:txBody>
          <a:bodyPr/>
          <a:lstStyle/>
          <a:p>
            <a:r>
              <a:rPr lang="lv-LV" altLang="lv-LV" sz="4000" b="1" dirty="0"/>
              <a:t>Veiksmīgu projektu rakstīšanu!</a:t>
            </a:r>
            <a:br>
              <a:rPr lang="lv-LV" altLang="lv-LV" sz="4000" b="1" dirty="0"/>
            </a:br>
            <a:br>
              <a:rPr lang="lv-LV" altLang="lv-LV" sz="4000" b="1" dirty="0"/>
            </a:br>
            <a:r>
              <a:rPr lang="lv-LV" altLang="lv-LV" sz="2000" dirty="0"/>
              <a:t>Jautājumus lūdzam sūtīt uz </a:t>
            </a:r>
            <a:r>
              <a:rPr lang="lv-LV" altLang="lv-LV" sz="2000" dirty="0">
                <a:hlinkClick r:id="rId3"/>
              </a:rPr>
              <a:t>konkursi@sif.gov.lv</a:t>
            </a:r>
            <a:r>
              <a:rPr lang="lv-LV" altLang="lv-LV" sz="2000" dirty="0"/>
              <a:t> </a:t>
            </a:r>
            <a:br>
              <a:rPr lang="lv-LV" altLang="lv-LV" dirty="0"/>
            </a:br>
            <a:endParaRPr lang="en-LV" dirty="0"/>
          </a:p>
        </p:txBody>
      </p:sp>
      <p:sp>
        <p:nvSpPr>
          <p:cNvPr id="3" name="Subtitle 2">
            <a:extLst>
              <a:ext uri="{FF2B5EF4-FFF2-40B4-BE49-F238E27FC236}">
                <a16:creationId xmlns:a16="http://schemas.microsoft.com/office/drawing/2014/main" id="{ADB04DF7-583C-2B4A-B6E2-FB7BD3BA1EB6}"/>
              </a:ext>
            </a:extLst>
          </p:cNvPr>
          <p:cNvSpPr>
            <a:spLocks noGrp="1"/>
          </p:cNvSpPr>
          <p:nvPr>
            <p:ph type="subTitle" idx="1"/>
          </p:nvPr>
        </p:nvSpPr>
        <p:spPr>
          <a:xfrm>
            <a:off x="2080527" y="2800046"/>
            <a:ext cx="7729729" cy="1079161"/>
          </a:xfrm>
        </p:spPr>
        <p:txBody>
          <a:bodyPr>
            <a:normAutofit fontScale="92500" lnSpcReduction="20000"/>
          </a:bodyPr>
          <a:lstStyle/>
          <a:p>
            <a:r>
              <a:rPr lang="en-GB" dirty="0"/>
              <a:t>www.sif.gov.lv</a:t>
            </a:r>
          </a:p>
          <a:p>
            <a:r>
              <a:rPr lang="en-GB" dirty="0"/>
              <a:t>Seko mums </a:t>
            </a:r>
            <a:endParaRPr lang="lv-LV" dirty="0"/>
          </a:p>
          <a:p>
            <a:r>
              <a:rPr lang="lv-LV" dirty="0"/>
              <a:t>            </a:t>
            </a:r>
            <a:r>
              <a:rPr lang="en-GB" dirty="0"/>
              <a:t>@SIFlv</a:t>
            </a:r>
            <a:endParaRPr lang="en-LV" dirty="0"/>
          </a:p>
        </p:txBody>
      </p:sp>
    </p:spTree>
    <p:extLst>
      <p:ext uri="{BB962C8B-B14F-4D97-AF65-F5344CB8AC3E}">
        <p14:creationId xmlns:p14="http://schemas.microsoft.com/office/powerpoint/2010/main" val="2857624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780308" y="323625"/>
            <a:ext cx="7670203" cy="1086809"/>
          </a:xfrm>
        </p:spPr>
        <p:txBody>
          <a:bodyPr/>
          <a:lstStyle/>
          <a:p>
            <a:r>
              <a:rPr lang="lv-LV" dirty="0">
                <a:solidFill>
                  <a:schemeClr val="accent5">
                    <a:lumMod val="50000"/>
                  </a:schemeClr>
                </a:solidFill>
              </a:rPr>
              <a:t>Prezentācijas saturs</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a:xfrm>
            <a:off x="7872654" y="6274046"/>
            <a:ext cx="2753746" cy="323968"/>
          </a:xfrm>
        </p:spPr>
        <p:txBody>
          <a:bodyPr/>
          <a:lstStyle/>
          <a:p>
            <a:r>
              <a:rPr lang="lv-LV" dirty="0"/>
              <a:t>27/04</a:t>
            </a:r>
            <a:r>
              <a:rPr lang="en-US" dirty="0"/>
              <a:t>/202</a:t>
            </a:r>
            <a:r>
              <a:rPr lang="lv-LV" dirty="0"/>
              <a:t>2</a:t>
            </a:r>
            <a:endParaRPr lang="en-LV" dirty="0"/>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fld id="{C19BB808-219E-9441-9CD5-6E582F9AE2E3}" type="slidenum">
              <a:rPr lang="en-LV" smtClean="0"/>
              <a:t>2</a:t>
            </a:fld>
            <a:endParaRPr lang="en-LV"/>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extLst>
              <p:ext uri="{D42A27DB-BD31-4B8C-83A1-F6EECF244321}">
                <p14:modId xmlns:p14="http://schemas.microsoft.com/office/powerpoint/2010/main" val="3691267666"/>
              </p:ext>
            </p:extLst>
          </p:nvPr>
        </p:nvGraphicFramePr>
        <p:xfrm>
          <a:off x="403123" y="1258529"/>
          <a:ext cx="11395587" cy="4951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9582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p:txBody>
          <a:bodyPr/>
          <a:lstStyle/>
          <a:p>
            <a:r>
              <a:rPr lang="lv-LV" dirty="0"/>
              <a:t>Programmas mērķis</a:t>
            </a:r>
            <a:endParaRPr lang="en-LV" dirty="0"/>
          </a:p>
        </p:txBody>
      </p:sp>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r>
              <a:rPr lang="lv-LV" dirty="0"/>
              <a:t>27/04/2022</a:t>
            </a:r>
            <a:endParaRPr lang="en-LV" dirty="0"/>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fld id="{C19BB808-219E-9441-9CD5-6E582F9AE2E3}" type="slidenum">
              <a:rPr lang="en-LV" smtClean="0"/>
              <a:pPr/>
              <a:t>3</a:t>
            </a:fld>
            <a:endParaRPr lang="en-LV"/>
          </a:p>
        </p:txBody>
      </p:sp>
      <p:graphicFrame>
        <p:nvGraphicFramePr>
          <p:cNvPr id="16" name="Diagram 4">
            <a:extLst>
              <a:ext uri="{FF2B5EF4-FFF2-40B4-BE49-F238E27FC236}">
                <a16:creationId xmlns:a16="http://schemas.microsoft.com/office/drawing/2014/main" id="{C5912010-243A-4A55-A365-4AB01E79BF0C}"/>
              </a:ext>
            </a:extLst>
          </p:cNvPr>
          <p:cNvGraphicFramePr>
            <a:graphicFrameLocks/>
          </p:cNvGraphicFramePr>
          <p:nvPr>
            <p:extLst>
              <p:ext uri="{D42A27DB-BD31-4B8C-83A1-F6EECF244321}">
                <p14:modId xmlns:p14="http://schemas.microsoft.com/office/powerpoint/2010/main" val="2462895101"/>
              </p:ext>
            </p:extLst>
          </p:nvPr>
        </p:nvGraphicFramePr>
        <p:xfrm>
          <a:off x="2334799" y="2523653"/>
          <a:ext cx="8205067" cy="3155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7413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935F978-9BB6-4875-9305-F6D28FC7E32A}"/>
              </a:ext>
            </a:extLst>
          </p:cNvPr>
          <p:cNvSpPr>
            <a:spLocks noGrp="1"/>
          </p:cNvSpPr>
          <p:nvPr>
            <p:ph type="title"/>
          </p:nvPr>
        </p:nvSpPr>
        <p:spPr>
          <a:xfrm>
            <a:off x="586995" y="296300"/>
            <a:ext cx="6184562" cy="1365148"/>
          </a:xfrm>
        </p:spPr>
        <p:txBody>
          <a:bodyPr>
            <a:normAutofit/>
          </a:bodyPr>
          <a:lstStyle/>
          <a:p>
            <a:r>
              <a:rPr lang="lv-LV" dirty="0"/>
              <a:t>Konkursa mērķis</a:t>
            </a:r>
          </a:p>
        </p:txBody>
      </p:sp>
      <p:sp>
        <p:nvSpPr>
          <p:cNvPr id="4" name="Datuma vietturis 3">
            <a:extLst>
              <a:ext uri="{FF2B5EF4-FFF2-40B4-BE49-F238E27FC236}">
                <a16:creationId xmlns:a16="http://schemas.microsoft.com/office/drawing/2014/main" id="{788523FE-A0FC-4F64-8F8A-950F94C26C54}"/>
              </a:ext>
            </a:extLst>
          </p:cNvPr>
          <p:cNvSpPr>
            <a:spLocks noGrp="1"/>
          </p:cNvSpPr>
          <p:nvPr>
            <p:ph type="dt" sz="half" idx="10"/>
          </p:nvPr>
        </p:nvSpPr>
        <p:spPr/>
        <p:txBody>
          <a:bodyPr/>
          <a:lstStyle/>
          <a:p>
            <a:r>
              <a:rPr lang="lv-LV" dirty="0"/>
              <a:t>27/04/2022</a:t>
            </a:r>
            <a:endParaRPr lang="en-LV" dirty="0"/>
          </a:p>
        </p:txBody>
      </p:sp>
      <p:sp>
        <p:nvSpPr>
          <p:cNvPr id="5" name="Slaida numura vietturis 4">
            <a:extLst>
              <a:ext uri="{FF2B5EF4-FFF2-40B4-BE49-F238E27FC236}">
                <a16:creationId xmlns:a16="http://schemas.microsoft.com/office/drawing/2014/main" id="{33AF0CB0-37DD-41EE-87A5-407EA803353B}"/>
              </a:ext>
            </a:extLst>
          </p:cNvPr>
          <p:cNvSpPr>
            <a:spLocks noGrp="1"/>
          </p:cNvSpPr>
          <p:nvPr>
            <p:ph type="sldNum" sz="quarter" idx="12"/>
          </p:nvPr>
        </p:nvSpPr>
        <p:spPr/>
        <p:txBody>
          <a:bodyPr/>
          <a:lstStyle/>
          <a:p>
            <a:fld id="{C19BB808-219E-9441-9CD5-6E582F9AE2E3}" type="slidenum">
              <a:rPr lang="en-LV" smtClean="0"/>
              <a:t>4</a:t>
            </a:fld>
            <a:endParaRPr lang="en-LV"/>
          </a:p>
        </p:txBody>
      </p:sp>
      <p:grpSp>
        <p:nvGrpSpPr>
          <p:cNvPr id="6" name="Group 5">
            <a:extLst>
              <a:ext uri="{FF2B5EF4-FFF2-40B4-BE49-F238E27FC236}">
                <a16:creationId xmlns:a16="http://schemas.microsoft.com/office/drawing/2014/main" id="{CA891FE2-F1B1-4D06-BA77-C68DBA840F2F}"/>
              </a:ext>
            </a:extLst>
          </p:cNvPr>
          <p:cNvGrpSpPr/>
          <p:nvPr/>
        </p:nvGrpSpPr>
        <p:grpSpPr>
          <a:xfrm>
            <a:off x="869624" y="2098082"/>
            <a:ext cx="10452752" cy="4073212"/>
            <a:chOff x="-1348525" y="-150461"/>
            <a:chExt cx="10452752" cy="4073212"/>
          </a:xfrm>
        </p:grpSpPr>
        <p:sp>
          <p:nvSpPr>
            <p:cNvPr id="7" name="Rectangle 6">
              <a:extLst>
                <a:ext uri="{FF2B5EF4-FFF2-40B4-BE49-F238E27FC236}">
                  <a16:creationId xmlns:a16="http://schemas.microsoft.com/office/drawing/2014/main" id="{FD7A5C54-AE5C-4D70-9DF8-B8B82F1429F8}"/>
                </a:ext>
              </a:extLst>
            </p:cNvPr>
            <p:cNvSpPr/>
            <p:nvPr/>
          </p:nvSpPr>
          <p:spPr>
            <a:xfrm>
              <a:off x="-1348525" y="-150461"/>
              <a:ext cx="10452752" cy="4073212"/>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lv-LV" dirty="0"/>
            </a:p>
          </p:txBody>
        </p:sp>
        <p:sp>
          <p:nvSpPr>
            <p:cNvPr id="8" name="TextBox 7">
              <a:extLst>
                <a:ext uri="{FF2B5EF4-FFF2-40B4-BE49-F238E27FC236}">
                  <a16:creationId xmlns:a16="http://schemas.microsoft.com/office/drawing/2014/main" id="{268CC4CA-753F-4346-A1EA-9F6D18CC3C24}"/>
                </a:ext>
              </a:extLst>
            </p:cNvPr>
            <p:cNvSpPr txBox="1"/>
            <p:nvPr/>
          </p:nvSpPr>
          <p:spPr>
            <a:xfrm>
              <a:off x="-243840" y="396240"/>
              <a:ext cx="8205067" cy="31128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lv-LV" sz="2600" kern="1200" dirty="0">
                  <a:latin typeface="Verdana" panose="020B0604030504040204" pitchFamily="34" charset="0"/>
                  <a:ea typeface="Verdana" panose="020B0604030504040204" pitchFamily="34" charset="0"/>
                </a:rPr>
                <a:t>noteikt atbilstošus pieteikumu iesniedzējus, kas nodrošinās bezmaksas latviešu valodas mācību pieejamību Ukrainas civiliedzīvotājiem  iespējami tuvu viņu apmešanās vietām visos Latvijas reģionos, ņemot vērā arī </a:t>
              </a:r>
              <a:r>
                <a:rPr lang="lv-LV" sz="2600" kern="1200" dirty="0" err="1">
                  <a:latin typeface="Verdana" panose="020B0604030504040204" pitchFamily="34" charset="0"/>
                  <a:ea typeface="Verdana" panose="020B0604030504040204" pitchFamily="34" charset="0"/>
                </a:rPr>
                <a:t>Iekšlietu</a:t>
              </a:r>
              <a:r>
                <a:rPr lang="lv-LV" sz="2600" kern="1200" dirty="0">
                  <a:latin typeface="Verdana" panose="020B0604030504040204" pitchFamily="34" charset="0"/>
                  <a:ea typeface="Verdana" panose="020B0604030504040204" pitchFamily="34" charset="0"/>
                </a:rPr>
                <a:t> ministrijas aktuālākos datus par pašvaldību Civilās aizsardzības komisijās vērsušos Ukrainas civiliedzīvotāju skaitu uz programmas Konkursa nolikuma apstiprināšanas brīdi</a:t>
              </a:r>
            </a:p>
          </p:txBody>
        </p:sp>
      </p:grpSp>
    </p:spTree>
    <p:extLst>
      <p:ext uri="{BB962C8B-B14F-4D97-AF65-F5344CB8AC3E}">
        <p14:creationId xmlns:p14="http://schemas.microsoft.com/office/powerpoint/2010/main" val="4048025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dirty="0">
                <a:solidFill>
                  <a:schemeClr val="accent5">
                    <a:lumMod val="50000"/>
                  </a:schemeClr>
                </a:solidFill>
              </a:rPr>
              <a:t>Pamatnosacījumi, I</a:t>
            </a:r>
            <a:endParaRPr lang="lv-LV" sz="2000" dirty="0">
              <a:solidFill>
                <a:schemeClr val="accent5">
                  <a:lumMod val="50000"/>
                </a:schemeClr>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lv-LV" sz="1050" b="0" i="0" u="none" strike="noStrike" kern="1200" cap="none" spc="0" normalizeH="0" baseline="0" noProof="0" dirty="0">
                <a:ln>
                  <a:noFill/>
                </a:ln>
                <a:solidFill>
                  <a:srgbClr val="7C9396"/>
                </a:solidFill>
                <a:effectLst/>
                <a:uLnTx/>
                <a:uFillTx/>
                <a:latin typeface="Verdana"/>
                <a:ea typeface="+mn-ea"/>
                <a:cs typeface="+mn-cs"/>
              </a:rPr>
              <a:t>27/04</a:t>
            </a:r>
            <a:r>
              <a:rPr kumimoji="0" lang="en-US" sz="1050" b="0" i="0" u="none" strike="noStrike" kern="1200" cap="none" spc="0" normalizeH="0" baseline="0" noProof="0" dirty="0">
                <a:ln>
                  <a:noFill/>
                </a:ln>
                <a:solidFill>
                  <a:srgbClr val="7C9396"/>
                </a:solidFill>
                <a:effectLst/>
                <a:uLnTx/>
                <a:uFillTx/>
                <a:latin typeface="Verdana"/>
                <a:ea typeface="+mn-ea"/>
                <a:cs typeface="+mn-cs"/>
              </a:rPr>
              <a:t>/202</a:t>
            </a:r>
            <a:r>
              <a:rPr kumimoji="0" lang="lv-LV" sz="1050" b="0" i="0" u="none" strike="noStrike" kern="1200" cap="none" spc="0" normalizeH="0" baseline="0" noProof="0" dirty="0">
                <a:ln>
                  <a:noFill/>
                </a:ln>
                <a:solidFill>
                  <a:srgbClr val="7C9396"/>
                </a:solidFill>
                <a:effectLst/>
                <a:uLnTx/>
                <a:uFillTx/>
                <a:latin typeface="Verdana"/>
                <a:ea typeface="+mn-ea"/>
                <a:cs typeface="+mn-cs"/>
              </a:rPr>
              <a:t>2</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Satura vietturis 4">
            <a:extLst>
              <a:ext uri="{FF2B5EF4-FFF2-40B4-BE49-F238E27FC236}">
                <a16:creationId xmlns:a16="http://schemas.microsoft.com/office/drawing/2014/main" id="{FF554CDE-C081-41F0-A0DE-70E4F843CBB9}"/>
              </a:ext>
            </a:extLst>
          </p:cNvPr>
          <p:cNvGraphicFramePr>
            <a:graphicFrameLocks/>
          </p:cNvGraphicFramePr>
          <p:nvPr>
            <p:extLst>
              <p:ext uri="{D42A27DB-BD31-4B8C-83A1-F6EECF244321}">
                <p14:modId xmlns:p14="http://schemas.microsoft.com/office/powerpoint/2010/main" val="222884710"/>
              </p:ext>
            </p:extLst>
          </p:nvPr>
        </p:nvGraphicFramePr>
        <p:xfrm>
          <a:off x="363794" y="1752600"/>
          <a:ext cx="11218606" cy="43735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Datuma vietturis 2">
            <a:extLst>
              <a:ext uri="{FF2B5EF4-FFF2-40B4-BE49-F238E27FC236}">
                <a16:creationId xmlns:a16="http://schemas.microsoft.com/office/drawing/2014/main" id="{73E22A27-AB7E-4D68-BBB8-003E1A8325C8}"/>
              </a:ext>
            </a:extLst>
          </p:cNvPr>
          <p:cNvSpPr txBox="1">
            <a:spLocks/>
          </p:cNvSpPr>
          <p:nvPr/>
        </p:nvSpPr>
        <p:spPr>
          <a:xfrm>
            <a:off x="363795" y="6306345"/>
            <a:ext cx="8288592" cy="323968"/>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7C939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20000"/>
              </a:lnSpc>
              <a:spcBef>
                <a:spcPts val="0"/>
              </a:spcBef>
            </a:pPr>
            <a:r>
              <a:rPr lang="en-US" sz="900" dirty="0"/>
              <a:t>Photo by JESHOOTS.com from </a:t>
            </a:r>
            <a:r>
              <a:rPr lang="en-US" sz="900" b="1" dirty="0">
                <a:hlinkClick r:id="rId13"/>
              </a:rPr>
              <a:t>Pexels</a:t>
            </a:r>
            <a:endParaRPr lang="en-US" sz="900" dirty="0"/>
          </a:p>
          <a:p>
            <a:pPr algn="l">
              <a:lnSpc>
                <a:spcPct val="120000"/>
              </a:lnSpc>
            </a:pPr>
            <a:r>
              <a:rPr lang="en-US" sz="900" dirty="0"/>
              <a:t>Photo b</a:t>
            </a:r>
            <a:r>
              <a:rPr lang="lv-LV" sz="900" dirty="0"/>
              <a:t>y </a:t>
            </a:r>
            <a:r>
              <a:rPr lang="en-US" sz="900" dirty="0"/>
              <a:t>Pixabay from </a:t>
            </a:r>
            <a:r>
              <a:rPr lang="en-US" sz="900" b="1" dirty="0">
                <a:hlinkClick r:id="rId14"/>
              </a:rPr>
              <a:t>Pexels</a:t>
            </a:r>
            <a:endParaRPr lang="lv-LV" sz="900" b="1" dirty="0"/>
          </a:p>
          <a:p>
            <a:pPr algn="l">
              <a:lnSpc>
                <a:spcPct val="120000"/>
              </a:lnSpc>
              <a:spcBef>
                <a:spcPts val="0"/>
              </a:spcBef>
            </a:pPr>
            <a:r>
              <a:rPr lang="en-US" sz="900" dirty="0"/>
              <a:t>Photo by Sam Jean from </a:t>
            </a:r>
            <a:r>
              <a:rPr lang="en-US" sz="900" b="1" dirty="0">
                <a:hlinkClick r:id="rId15"/>
              </a:rPr>
              <a:t>Pexels</a:t>
            </a:r>
            <a:endParaRPr lang="en-US" sz="900" dirty="0"/>
          </a:p>
          <a:p>
            <a:pPr algn="l">
              <a:defRPr/>
            </a:pPr>
            <a:endParaRPr lang="en-LV" dirty="0">
              <a:latin typeface="Verdana"/>
            </a:endParaRPr>
          </a:p>
        </p:txBody>
      </p:sp>
    </p:spTree>
    <p:extLst>
      <p:ext uri="{BB962C8B-B14F-4D97-AF65-F5344CB8AC3E}">
        <p14:creationId xmlns:p14="http://schemas.microsoft.com/office/powerpoint/2010/main" val="61027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dirty="0">
                <a:solidFill>
                  <a:schemeClr val="accent5">
                    <a:lumMod val="50000"/>
                  </a:schemeClr>
                </a:solidFill>
              </a:rPr>
              <a:t>Pamatnosacījumi, II</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lv-LV" sz="1050" b="0" i="0" u="none" strike="noStrike" kern="1200" cap="none" spc="0" normalizeH="0" baseline="0" noProof="0" dirty="0">
                <a:ln>
                  <a:noFill/>
                </a:ln>
                <a:solidFill>
                  <a:srgbClr val="7C9396"/>
                </a:solidFill>
                <a:effectLst/>
                <a:uLnTx/>
                <a:uFillTx/>
                <a:latin typeface="Verdana"/>
                <a:ea typeface="+mn-ea"/>
                <a:cs typeface="+mn-cs"/>
              </a:rPr>
              <a:t>27/04</a:t>
            </a:r>
            <a:r>
              <a:rPr kumimoji="0" lang="en-US" sz="1050" b="0" i="0" u="none" strike="noStrike" kern="1200" cap="none" spc="0" normalizeH="0" baseline="0" noProof="0" dirty="0">
                <a:ln>
                  <a:noFill/>
                </a:ln>
                <a:solidFill>
                  <a:srgbClr val="7C9396"/>
                </a:solidFill>
                <a:effectLst/>
                <a:uLnTx/>
                <a:uFillTx/>
                <a:latin typeface="Verdana"/>
                <a:ea typeface="+mn-ea"/>
                <a:cs typeface="+mn-cs"/>
              </a:rPr>
              <a:t>/202</a:t>
            </a:r>
            <a:r>
              <a:rPr kumimoji="0" lang="lv-LV" sz="1050" b="0" i="0" u="none" strike="noStrike" kern="1200" cap="none" spc="0" normalizeH="0" baseline="0" noProof="0" dirty="0">
                <a:ln>
                  <a:noFill/>
                </a:ln>
                <a:solidFill>
                  <a:srgbClr val="7C9396"/>
                </a:solidFill>
                <a:effectLst/>
                <a:uLnTx/>
                <a:uFillTx/>
                <a:latin typeface="Verdana"/>
                <a:ea typeface="+mn-ea"/>
                <a:cs typeface="+mn-cs"/>
              </a:rPr>
              <a:t>2</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atuma vietturis 2">
            <a:extLst>
              <a:ext uri="{FF2B5EF4-FFF2-40B4-BE49-F238E27FC236}">
                <a16:creationId xmlns:a16="http://schemas.microsoft.com/office/drawing/2014/main" id="{73E22A27-AB7E-4D68-BBB8-003E1A8325C8}"/>
              </a:ext>
            </a:extLst>
          </p:cNvPr>
          <p:cNvSpPr txBox="1">
            <a:spLocks/>
          </p:cNvSpPr>
          <p:nvPr/>
        </p:nvSpPr>
        <p:spPr>
          <a:xfrm>
            <a:off x="363795" y="6306345"/>
            <a:ext cx="8288592" cy="416926"/>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7C939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20000"/>
              </a:lnSpc>
              <a:spcBef>
                <a:spcPts val="0"/>
              </a:spcBef>
            </a:pPr>
            <a:r>
              <a:rPr lang="en-US" sz="800" dirty="0"/>
              <a:t>Photo b</a:t>
            </a:r>
            <a:r>
              <a:rPr lang="lv-LV" sz="800" dirty="0"/>
              <a:t>y </a:t>
            </a:r>
            <a:r>
              <a:rPr lang="lv-LV" sz="800" dirty="0" err="1"/>
              <a:t>Lukas</a:t>
            </a:r>
            <a:r>
              <a:rPr lang="en-US" sz="800" dirty="0"/>
              <a:t> from </a:t>
            </a:r>
            <a:r>
              <a:rPr lang="en-US" sz="800" b="1" dirty="0">
                <a:hlinkClick r:id="rId8"/>
              </a:rPr>
              <a:t>Pexels</a:t>
            </a:r>
            <a:endParaRPr lang="lv-LV" sz="800" b="1" dirty="0"/>
          </a:p>
          <a:p>
            <a:pPr algn="l">
              <a:lnSpc>
                <a:spcPct val="120000"/>
              </a:lnSpc>
              <a:spcBef>
                <a:spcPts val="0"/>
              </a:spcBef>
            </a:pPr>
            <a:r>
              <a:rPr lang="en-US" sz="800" dirty="0"/>
              <a:t>Photo by Aleksejs </a:t>
            </a:r>
            <a:r>
              <a:rPr lang="en-US" sz="800" dirty="0" err="1"/>
              <a:t>Bergmanis</a:t>
            </a:r>
            <a:r>
              <a:rPr lang="en-US" sz="800" dirty="0"/>
              <a:t> from </a:t>
            </a:r>
            <a:r>
              <a:rPr lang="en-US" sz="800" b="1" dirty="0">
                <a:hlinkClick r:id="rId9"/>
              </a:rPr>
              <a:t>Pexels</a:t>
            </a:r>
            <a:endParaRPr lang="lv-LV" sz="800" b="1" dirty="0"/>
          </a:p>
          <a:p>
            <a:pPr algn="l">
              <a:lnSpc>
                <a:spcPct val="120000"/>
              </a:lnSpc>
              <a:spcBef>
                <a:spcPts val="0"/>
              </a:spcBef>
            </a:pPr>
            <a:r>
              <a:rPr lang="en-US" sz="900" dirty="0"/>
              <a:t>Photo by </a:t>
            </a:r>
            <a:r>
              <a:rPr lang="en-US" sz="900" dirty="0" err="1"/>
              <a:t>cottonbro</a:t>
            </a:r>
            <a:r>
              <a:rPr lang="lv-LV" sz="900" dirty="0"/>
              <a:t> </a:t>
            </a:r>
            <a:r>
              <a:rPr lang="en-US" sz="900" dirty="0"/>
              <a:t>from </a:t>
            </a:r>
            <a:r>
              <a:rPr lang="en-US" sz="900" dirty="0">
                <a:hlinkClick r:id="rId10"/>
              </a:rPr>
              <a:t>Pexels</a:t>
            </a:r>
            <a:endParaRPr lang="en-US" sz="900" dirty="0"/>
          </a:p>
          <a:p>
            <a:pPr algn="l">
              <a:defRPr/>
            </a:pPr>
            <a:endParaRPr lang="en-LV" dirty="0">
              <a:latin typeface="Verdana"/>
            </a:endParaRPr>
          </a:p>
        </p:txBody>
      </p:sp>
      <p:graphicFrame>
        <p:nvGraphicFramePr>
          <p:cNvPr id="9" name="Satura vietturis 4">
            <a:extLst>
              <a:ext uri="{FF2B5EF4-FFF2-40B4-BE49-F238E27FC236}">
                <a16:creationId xmlns:a16="http://schemas.microsoft.com/office/drawing/2014/main" id="{DF7EA562-1554-4846-9DE4-2966FAE7EF59}"/>
              </a:ext>
            </a:extLst>
          </p:cNvPr>
          <p:cNvGraphicFramePr>
            <a:graphicFrameLocks/>
          </p:cNvGraphicFramePr>
          <p:nvPr>
            <p:extLst>
              <p:ext uri="{D42A27DB-BD31-4B8C-83A1-F6EECF244321}">
                <p14:modId xmlns:p14="http://schemas.microsoft.com/office/powerpoint/2010/main" val="2083805974"/>
              </p:ext>
            </p:extLst>
          </p:nvPr>
        </p:nvGraphicFramePr>
        <p:xfrm>
          <a:off x="462116" y="1296238"/>
          <a:ext cx="11287432" cy="482992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518186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190232F-C768-4C11-A3E1-82D56D5D9DD8}"/>
              </a:ext>
            </a:extLst>
          </p:cNvPr>
          <p:cNvSpPr>
            <a:spLocks noGrp="1"/>
          </p:cNvSpPr>
          <p:nvPr>
            <p:ph type="title"/>
          </p:nvPr>
        </p:nvSpPr>
        <p:spPr>
          <a:xfrm>
            <a:off x="479142" y="435399"/>
            <a:ext cx="9999944" cy="1123578"/>
          </a:xfrm>
        </p:spPr>
        <p:txBody>
          <a:bodyPr>
            <a:normAutofit fontScale="90000"/>
          </a:bodyPr>
          <a:lstStyle/>
          <a:p>
            <a:r>
              <a:rPr lang="lv-LV" dirty="0"/>
              <a:t>Projektu atbilstības vērtēšanas kritēriji, I</a:t>
            </a:r>
          </a:p>
        </p:txBody>
      </p:sp>
      <p:sp>
        <p:nvSpPr>
          <p:cNvPr id="3" name="Datuma vietturis 2">
            <a:extLst>
              <a:ext uri="{FF2B5EF4-FFF2-40B4-BE49-F238E27FC236}">
                <a16:creationId xmlns:a16="http://schemas.microsoft.com/office/drawing/2014/main" id="{E66FDEA9-1400-45D3-81A8-60A3F3555E15}"/>
              </a:ext>
            </a:extLst>
          </p:cNvPr>
          <p:cNvSpPr>
            <a:spLocks noGrp="1"/>
          </p:cNvSpPr>
          <p:nvPr>
            <p:ph type="dt" sz="half" idx="10"/>
          </p:nvPr>
        </p:nvSpPr>
        <p:spPr/>
        <p:txBody>
          <a:bodyPr/>
          <a:lstStyle/>
          <a:p>
            <a:r>
              <a:rPr lang="lv-LV" dirty="0"/>
              <a:t>27/04/2022</a:t>
            </a:r>
            <a:endParaRPr lang="en-LV" dirty="0"/>
          </a:p>
        </p:txBody>
      </p:sp>
      <p:sp>
        <p:nvSpPr>
          <p:cNvPr id="4" name="Slaida numura vietturis 3">
            <a:extLst>
              <a:ext uri="{FF2B5EF4-FFF2-40B4-BE49-F238E27FC236}">
                <a16:creationId xmlns:a16="http://schemas.microsoft.com/office/drawing/2014/main" id="{118541DC-2FA9-42B0-9166-668FC18DB83C}"/>
              </a:ext>
            </a:extLst>
          </p:cNvPr>
          <p:cNvSpPr>
            <a:spLocks noGrp="1"/>
          </p:cNvSpPr>
          <p:nvPr>
            <p:ph type="sldNum" sz="quarter" idx="12"/>
          </p:nvPr>
        </p:nvSpPr>
        <p:spPr/>
        <p:txBody>
          <a:bodyPr/>
          <a:lstStyle/>
          <a:p>
            <a:fld id="{C19BB808-219E-9441-9CD5-6E582F9AE2E3}" type="slidenum">
              <a:rPr lang="en-LV" smtClean="0"/>
              <a:t>7</a:t>
            </a:fld>
            <a:endParaRPr lang="en-LV"/>
          </a:p>
        </p:txBody>
      </p:sp>
      <p:graphicFrame>
        <p:nvGraphicFramePr>
          <p:cNvPr id="6" name="Satura vietturis 5">
            <a:extLst>
              <a:ext uri="{FF2B5EF4-FFF2-40B4-BE49-F238E27FC236}">
                <a16:creationId xmlns:a16="http://schemas.microsoft.com/office/drawing/2014/main" id="{C485870D-0154-411C-BE72-B70E00097B52}"/>
              </a:ext>
            </a:extLst>
          </p:cNvPr>
          <p:cNvGraphicFramePr>
            <a:graphicFrameLocks noGrp="1"/>
          </p:cNvGraphicFramePr>
          <p:nvPr>
            <p:ph idx="1"/>
            <p:extLst>
              <p:ext uri="{D42A27DB-BD31-4B8C-83A1-F6EECF244321}">
                <p14:modId xmlns:p14="http://schemas.microsoft.com/office/powerpoint/2010/main" val="4001551683"/>
              </p:ext>
            </p:extLst>
          </p:nvPr>
        </p:nvGraphicFramePr>
        <p:xfrm>
          <a:off x="1" y="1558976"/>
          <a:ext cx="12337366" cy="5039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6785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190232F-C768-4C11-A3E1-82D56D5D9DD8}"/>
              </a:ext>
            </a:extLst>
          </p:cNvPr>
          <p:cNvSpPr>
            <a:spLocks noGrp="1"/>
          </p:cNvSpPr>
          <p:nvPr>
            <p:ph type="title"/>
          </p:nvPr>
        </p:nvSpPr>
        <p:spPr>
          <a:xfrm>
            <a:off x="493211" y="435399"/>
            <a:ext cx="9999944" cy="1123578"/>
          </a:xfrm>
        </p:spPr>
        <p:txBody>
          <a:bodyPr>
            <a:normAutofit fontScale="90000"/>
          </a:bodyPr>
          <a:lstStyle/>
          <a:p>
            <a:r>
              <a:rPr lang="lv-LV" dirty="0"/>
              <a:t>Projektu atbilstības vērtēšanas kritēriji, II</a:t>
            </a:r>
          </a:p>
        </p:txBody>
      </p:sp>
      <p:sp>
        <p:nvSpPr>
          <p:cNvPr id="3" name="Datuma vietturis 2">
            <a:extLst>
              <a:ext uri="{FF2B5EF4-FFF2-40B4-BE49-F238E27FC236}">
                <a16:creationId xmlns:a16="http://schemas.microsoft.com/office/drawing/2014/main" id="{E66FDEA9-1400-45D3-81A8-60A3F3555E15}"/>
              </a:ext>
            </a:extLst>
          </p:cNvPr>
          <p:cNvSpPr>
            <a:spLocks noGrp="1"/>
          </p:cNvSpPr>
          <p:nvPr>
            <p:ph type="dt" sz="half" idx="10"/>
          </p:nvPr>
        </p:nvSpPr>
        <p:spPr/>
        <p:txBody>
          <a:bodyPr/>
          <a:lstStyle/>
          <a:p>
            <a:r>
              <a:rPr lang="lv-LV" dirty="0"/>
              <a:t>27/04/2022</a:t>
            </a:r>
            <a:endParaRPr lang="en-LV" dirty="0"/>
          </a:p>
        </p:txBody>
      </p:sp>
      <p:sp>
        <p:nvSpPr>
          <p:cNvPr id="4" name="Slaida numura vietturis 3">
            <a:extLst>
              <a:ext uri="{FF2B5EF4-FFF2-40B4-BE49-F238E27FC236}">
                <a16:creationId xmlns:a16="http://schemas.microsoft.com/office/drawing/2014/main" id="{118541DC-2FA9-42B0-9166-668FC18DB83C}"/>
              </a:ext>
            </a:extLst>
          </p:cNvPr>
          <p:cNvSpPr>
            <a:spLocks noGrp="1"/>
          </p:cNvSpPr>
          <p:nvPr>
            <p:ph type="sldNum" sz="quarter" idx="12"/>
          </p:nvPr>
        </p:nvSpPr>
        <p:spPr/>
        <p:txBody>
          <a:bodyPr/>
          <a:lstStyle/>
          <a:p>
            <a:fld id="{C19BB808-219E-9441-9CD5-6E582F9AE2E3}" type="slidenum">
              <a:rPr lang="en-LV" smtClean="0"/>
              <a:t>8</a:t>
            </a:fld>
            <a:endParaRPr lang="en-LV"/>
          </a:p>
        </p:txBody>
      </p:sp>
      <p:graphicFrame>
        <p:nvGraphicFramePr>
          <p:cNvPr id="6" name="Satura vietturis 5">
            <a:extLst>
              <a:ext uri="{FF2B5EF4-FFF2-40B4-BE49-F238E27FC236}">
                <a16:creationId xmlns:a16="http://schemas.microsoft.com/office/drawing/2014/main" id="{C485870D-0154-411C-BE72-B70E00097B52}"/>
              </a:ext>
            </a:extLst>
          </p:cNvPr>
          <p:cNvGraphicFramePr>
            <a:graphicFrameLocks noGrp="1"/>
          </p:cNvGraphicFramePr>
          <p:nvPr>
            <p:ph idx="1"/>
            <p:extLst>
              <p:ext uri="{D42A27DB-BD31-4B8C-83A1-F6EECF244321}">
                <p14:modId xmlns:p14="http://schemas.microsoft.com/office/powerpoint/2010/main" val="487415970"/>
              </p:ext>
            </p:extLst>
          </p:nvPr>
        </p:nvGraphicFramePr>
        <p:xfrm>
          <a:off x="154745" y="1558977"/>
          <a:ext cx="12182621" cy="4335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2383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190232F-C768-4C11-A3E1-82D56D5D9DD8}"/>
              </a:ext>
            </a:extLst>
          </p:cNvPr>
          <p:cNvSpPr>
            <a:spLocks noGrp="1"/>
          </p:cNvSpPr>
          <p:nvPr>
            <p:ph type="title"/>
          </p:nvPr>
        </p:nvSpPr>
        <p:spPr>
          <a:xfrm>
            <a:off x="493210" y="435399"/>
            <a:ext cx="10153821" cy="1123578"/>
          </a:xfrm>
        </p:spPr>
        <p:txBody>
          <a:bodyPr>
            <a:normAutofit fontScale="90000"/>
          </a:bodyPr>
          <a:lstStyle/>
          <a:p>
            <a:r>
              <a:rPr lang="lv-LV" dirty="0"/>
              <a:t>Projektu atbilstības vērtēšanas kritēriji, III</a:t>
            </a:r>
          </a:p>
        </p:txBody>
      </p:sp>
      <p:sp>
        <p:nvSpPr>
          <p:cNvPr id="3" name="Datuma vietturis 2">
            <a:extLst>
              <a:ext uri="{FF2B5EF4-FFF2-40B4-BE49-F238E27FC236}">
                <a16:creationId xmlns:a16="http://schemas.microsoft.com/office/drawing/2014/main" id="{E66FDEA9-1400-45D3-81A8-60A3F3555E15}"/>
              </a:ext>
            </a:extLst>
          </p:cNvPr>
          <p:cNvSpPr>
            <a:spLocks noGrp="1"/>
          </p:cNvSpPr>
          <p:nvPr>
            <p:ph type="dt" sz="half" idx="10"/>
          </p:nvPr>
        </p:nvSpPr>
        <p:spPr/>
        <p:txBody>
          <a:bodyPr/>
          <a:lstStyle/>
          <a:p>
            <a:r>
              <a:rPr lang="lv-LV" dirty="0"/>
              <a:t>27/04/2022</a:t>
            </a:r>
            <a:endParaRPr lang="en-LV" dirty="0"/>
          </a:p>
        </p:txBody>
      </p:sp>
      <p:sp>
        <p:nvSpPr>
          <p:cNvPr id="4" name="Slaida numura vietturis 3">
            <a:extLst>
              <a:ext uri="{FF2B5EF4-FFF2-40B4-BE49-F238E27FC236}">
                <a16:creationId xmlns:a16="http://schemas.microsoft.com/office/drawing/2014/main" id="{118541DC-2FA9-42B0-9166-668FC18DB83C}"/>
              </a:ext>
            </a:extLst>
          </p:cNvPr>
          <p:cNvSpPr>
            <a:spLocks noGrp="1"/>
          </p:cNvSpPr>
          <p:nvPr>
            <p:ph type="sldNum" sz="quarter" idx="12"/>
          </p:nvPr>
        </p:nvSpPr>
        <p:spPr/>
        <p:txBody>
          <a:bodyPr/>
          <a:lstStyle/>
          <a:p>
            <a:fld id="{C19BB808-219E-9441-9CD5-6E582F9AE2E3}" type="slidenum">
              <a:rPr lang="en-LV" smtClean="0"/>
              <a:t>9</a:t>
            </a:fld>
            <a:endParaRPr lang="en-LV" dirty="0"/>
          </a:p>
        </p:txBody>
      </p:sp>
      <p:graphicFrame>
        <p:nvGraphicFramePr>
          <p:cNvPr id="6" name="Satura vietturis 5">
            <a:extLst>
              <a:ext uri="{FF2B5EF4-FFF2-40B4-BE49-F238E27FC236}">
                <a16:creationId xmlns:a16="http://schemas.microsoft.com/office/drawing/2014/main" id="{C485870D-0154-411C-BE72-B70E00097B52}"/>
              </a:ext>
            </a:extLst>
          </p:cNvPr>
          <p:cNvGraphicFramePr>
            <a:graphicFrameLocks noGrp="1"/>
          </p:cNvGraphicFramePr>
          <p:nvPr>
            <p:ph idx="1"/>
            <p:extLst>
              <p:ext uri="{D42A27DB-BD31-4B8C-83A1-F6EECF244321}">
                <p14:modId xmlns:p14="http://schemas.microsoft.com/office/powerpoint/2010/main" val="511851821"/>
              </p:ext>
            </p:extLst>
          </p:nvPr>
        </p:nvGraphicFramePr>
        <p:xfrm>
          <a:off x="154745" y="1558977"/>
          <a:ext cx="12182621" cy="4673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1620937"/>
      </p:ext>
    </p:extLst>
  </p:cSld>
  <p:clrMapOvr>
    <a:masterClrMapping/>
  </p:clrMapOvr>
</p:sld>
</file>

<file path=ppt/theme/theme1.xml><?xml version="1.0" encoding="utf-8"?>
<a:theme xmlns:a="http://schemas.openxmlformats.org/drawingml/2006/main" name="Parcel">
  <a:themeElements>
    <a:clrScheme name="Custom 2">
      <a:dk1>
        <a:srgbClr val="000000"/>
      </a:dk1>
      <a:lt1>
        <a:srgbClr val="FFFFFF"/>
      </a:lt1>
      <a:dk2>
        <a:srgbClr val="595959"/>
      </a:dk2>
      <a:lt2>
        <a:srgbClr val="EBEFF0"/>
      </a:lt2>
      <a:accent1>
        <a:srgbClr val="262626"/>
      </a:accent1>
      <a:accent2>
        <a:srgbClr val="800024"/>
      </a:accent2>
      <a:accent3>
        <a:srgbClr val="9CAFAF"/>
      </a:accent3>
      <a:accent4>
        <a:srgbClr val="DAE1E1"/>
      </a:accent4>
      <a:accent5>
        <a:srgbClr val="CFD9DB"/>
      </a:accent5>
      <a:accent6>
        <a:srgbClr val="A0988C"/>
      </a:accent6>
      <a:hlink>
        <a:srgbClr val="FFB2C8"/>
      </a:hlink>
      <a:folHlink>
        <a:srgbClr val="FFB2C8"/>
      </a:folHlink>
    </a:clrScheme>
    <a:fontScheme name="Custom 1">
      <a:majorFont>
        <a:latin typeface="Verdana"/>
        <a:ea typeface=""/>
        <a:cs typeface=""/>
      </a:majorFont>
      <a:minorFont>
        <a:latin typeface="Verdana"/>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txDef>
      <a:spPr/>
      <a:bodyPr vert="horz" lIns="91440" tIns="45720" rIns="91440" bIns="45720" rtlCol="0" anchor="ctr"/>
      <a:lstStyle>
        <a:defPPr algn="l">
          <a:lnSpc>
            <a:spcPct val="120000"/>
          </a:lnSpc>
          <a:spcBef>
            <a:spcPts val="0"/>
          </a:spcBef>
          <a:defRPr sz="800" dirty="0"/>
        </a:defPPr>
      </a:lstStyle>
    </a:txDef>
  </a:objectDefaults>
  <a:extraClrSchemeLst/>
  <a:extLst>
    <a:ext uri="{05A4C25C-085E-4340-85A3-A5531E510DB2}">
      <thm15:themeFamily xmlns:thm15="http://schemas.microsoft.com/office/thememl/2012/main" name="SIF_GDD_Template" id="{0A2504CB-092A-BF49-8D87-54A742001EB0}" vid="{1F79517A-3B9E-B248-B156-B09BA257E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7628</TotalTime>
  <Words>3312</Words>
  <Application>Microsoft Office PowerPoint</Application>
  <PresentationFormat>Widescreen</PresentationFormat>
  <Paragraphs>309</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Times New Roman</vt:lpstr>
      <vt:lpstr>Urdu Typesetting</vt:lpstr>
      <vt:lpstr>Verdana</vt:lpstr>
      <vt:lpstr>Wingdings</vt:lpstr>
      <vt:lpstr>Parcel</vt:lpstr>
      <vt:lpstr> Programmas «Latviešu valodas mācības Ukrainas civiliedzīvotājiem»   ATKLĀTS PIETEIKUMU KONKURSS   SEMINĀRS PROJEKTU PIETEIKUMU IESNIEDZĒJIEM 2022.gada 27.aprīlis</vt:lpstr>
      <vt:lpstr>Prezentācijas saturs</vt:lpstr>
      <vt:lpstr>Programmas mērķis</vt:lpstr>
      <vt:lpstr>Konkursa mērķis</vt:lpstr>
      <vt:lpstr>Pamatnosacījumi, I</vt:lpstr>
      <vt:lpstr>Pamatnosacījumi, II</vt:lpstr>
      <vt:lpstr>Projektu atbilstības vērtēšanas kritēriji, I</vt:lpstr>
      <vt:lpstr>Projektu atbilstības vērtēšanas kritēriji, II</vt:lpstr>
      <vt:lpstr>Projektu atbilstības vērtēšanas kritēriji, III</vt:lpstr>
      <vt:lpstr>Projektu atbilstības vērtēšanas kritēriji, III</vt:lpstr>
      <vt:lpstr>Projektu atbilstības vērtēšanas kritēriji, III</vt:lpstr>
      <vt:lpstr>Attiecināmas izmaksas </vt:lpstr>
      <vt:lpstr>Projekta pieteikumu sastāv no:</vt:lpstr>
      <vt:lpstr>Izglītības iestādes licence</vt:lpstr>
      <vt:lpstr>Projekta izmaksu veidošanās</vt:lpstr>
      <vt:lpstr>Metodiskie norādījumi pieteikuma aizpildīšanai:</vt:lpstr>
      <vt:lpstr>Ieteikumi pieteikuma sagatavošanai</vt:lpstr>
      <vt:lpstr>Provizorisks laika grafiks</vt:lpstr>
      <vt:lpstr>Veiksmīgu projektu rakstīšanu!  Jautājumus lūdzam sūtīt uz konkursi@sif.gov.lv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Sabiedrības integrācijas fonds</dc:title>
  <dc:creator>Elīna Blekte</dc:creator>
  <cp:lastModifiedBy>Kristīne Ozola</cp:lastModifiedBy>
  <cp:revision>132</cp:revision>
  <dcterms:created xsi:type="dcterms:W3CDTF">2021-05-20T18:00:25Z</dcterms:created>
  <dcterms:modified xsi:type="dcterms:W3CDTF">2022-04-27T05:51:10Z</dcterms:modified>
</cp:coreProperties>
</file>