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20"/>
  </p:notesMasterIdLst>
  <p:sldIdLst>
    <p:sldId id="267" r:id="rId2"/>
    <p:sldId id="372" r:id="rId3"/>
    <p:sldId id="257" r:id="rId4"/>
    <p:sldId id="365" r:id="rId5"/>
    <p:sldId id="373" r:id="rId6"/>
    <p:sldId id="331" r:id="rId7"/>
    <p:sldId id="375" r:id="rId8"/>
    <p:sldId id="383" r:id="rId9"/>
    <p:sldId id="376" r:id="rId10"/>
    <p:sldId id="385" r:id="rId11"/>
    <p:sldId id="374" r:id="rId12"/>
    <p:sldId id="384" r:id="rId13"/>
    <p:sldId id="379" r:id="rId14"/>
    <p:sldId id="386" r:id="rId15"/>
    <p:sldId id="345" r:id="rId16"/>
    <p:sldId id="368" r:id="rId17"/>
    <p:sldId id="36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2C2BA2-C4D1-410C-821D-2DA1999C751B}">
          <p14:sldIdLst>
            <p14:sldId id="267"/>
            <p14:sldId id="372"/>
            <p14:sldId id="257"/>
            <p14:sldId id="365"/>
            <p14:sldId id="373"/>
            <p14:sldId id="331"/>
            <p14:sldId id="375"/>
            <p14:sldId id="383"/>
            <p14:sldId id="376"/>
            <p14:sldId id="385"/>
            <p14:sldId id="374"/>
            <p14:sldId id="384"/>
            <p14:sldId id="379"/>
            <p14:sldId id="386"/>
            <p14:sldId id="345"/>
            <p14:sldId id="368"/>
            <p14:sldId id="366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E2A70B-8422-A407-A0AC-F4F7EE440773}" name="Santa Barone-Upeniece" initials="SB" userId="S::santa.barone-upeniece@sif.gov.lv::1a27b4a0-cc9c-4e0c-81cf-47021761a91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Liepa" initials="IL" lastIdx="4" clrIdx="0">
    <p:extLst>
      <p:ext uri="{19B8F6BF-5375-455C-9EA6-DF929625EA0E}">
        <p15:presenceInfo xmlns:p15="http://schemas.microsoft.com/office/powerpoint/2012/main" userId="S::inga.liepa@sif.gov.lv::d84c561f-e789-411f-a370-09e4c19b592b" providerId="AD"/>
      </p:ext>
    </p:extLst>
  </p:cmAuthor>
  <p:cmAuthor id="2" name="Santa Barone-Upeniece" initials="SBU" lastIdx="1" clrIdx="1">
    <p:extLst>
      <p:ext uri="{19B8F6BF-5375-455C-9EA6-DF929625EA0E}">
        <p15:presenceInfo xmlns:p15="http://schemas.microsoft.com/office/powerpoint/2012/main" userId="S::santa.barone-upeniece@sif.gov.lv::1a27b4a0-cc9c-4e0c-81cf-47021761a91a" providerId="AD"/>
      </p:ext>
    </p:extLst>
  </p:cmAuthor>
  <p:cmAuthor id="3" name="Liene Varslavāne" initials="LV" lastIdx="1" clrIdx="2">
    <p:extLst>
      <p:ext uri="{19B8F6BF-5375-455C-9EA6-DF929625EA0E}">
        <p15:presenceInfo xmlns:p15="http://schemas.microsoft.com/office/powerpoint/2012/main" userId="S::liene.varslavane@sif.gov.lv::a78a670d-ea6a-4a54-a9dd-65c292d561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24"/>
    <a:srgbClr val="92D050"/>
    <a:srgbClr val="DCDFDE"/>
    <a:srgbClr val="A80000"/>
    <a:srgbClr val="ED8B77"/>
    <a:srgbClr val="EA0043"/>
    <a:srgbClr val="E60042"/>
    <a:srgbClr val="FF054C"/>
    <a:srgbClr val="E86B52"/>
    <a:srgbClr val="E0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E9F5A-3721-4D56-BBE0-A94321A93EB1}" v="1" dt="2022-08-11T06:32:44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85899" autoAdjust="0"/>
  </p:normalViewPr>
  <p:slideViewPr>
    <p:cSldViewPr snapToGrid="0">
      <p:cViewPr varScale="1">
        <p:scale>
          <a:sx n="98" d="100"/>
          <a:sy n="98" d="100"/>
        </p:scale>
        <p:origin x="75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AE1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4720-A8AA-2E733E8679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4720-A8AA-2E733E8679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002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9-4720-A8AA-2E733E867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8978111"/>
        <c:axId val="1698978943"/>
      </c:barChart>
      <c:catAx>
        <c:axId val="1698978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lv-LV"/>
          </a:p>
        </c:txPr>
        <c:crossAx val="1698978943"/>
        <c:crosses val="autoZero"/>
        <c:auto val="1"/>
        <c:lblAlgn val="ctr"/>
        <c:lblOffset val="100"/>
        <c:noMultiLvlLbl val="0"/>
      </c:catAx>
      <c:valAx>
        <c:axId val="1698978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9897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035EFF-25DC-45A9-B6D6-1B3C333F9ECD}" type="doc">
      <dgm:prSet loTypeId="urn:microsoft.com/office/officeart/2005/8/layout/hList2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A0B19F9A-DDDD-4F3D-B46B-BDC6BB941AB5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A82E502A-C952-4A16-B7E9-162FE564382D}" type="parTrans" cxnId="{84B864C0-2874-4106-A3F1-6F0CFBFA33E0}">
      <dgm:prSet/>
      <dgm:spPr/>
      <dgm:t>
        <a:bodyPr/>
        <a:lstStyle/>
        <a:p>
          <a:endParaRPr lang="lv-LV"/>
        </a:p>
      </dgm:t>
    </dgm:pt>
    <dgm:pt modelId="{549DEB44-A4AF-4192-B1A8-E08CEC923E2E}" type="sibTrans" cxnId="{84B864C0-2874-4106-A3F1-6F0CFBFA33E0}">
      <dgm:prSet/>
      <dgm:spPr/>
      <dgm:t>
        <a:bodyPr/>
        <a:lstStyle/>
        <a:p>
          <a:endParaRPr lang="lv-LV"/>
        </a:p>
      </dgm:t>
    </dgm:pt>
    <dgm:pt modelId="{0D89D9D7-2856-4FDE-8714-5931A50F8B31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3.1.3. </a:t>
          </a:r>
        </a:p>
      </dgm:t>
    </dgm:pt>
    <dgm:pt modelId="{36202C7C-D5C7-4E54-B2AF-10803DFAB6FF}" type="parTrans" cxnId="{175B1EC8-B0CF-4DEA-9081-EB8567F3CB50}">
      <dgm:prSet/>
      <dgm:spPr/>
      <dgm:t>
        <a:bodyPr/>
        <a:lstStyle/>
        <a:p>
          <a:endParaRPr lang="lv-LV"/>
        </a:p>
      </dgm:t>
    </dgm:pt>
    <dgm:pt modelId="{AE3B1524-5F85-45F0-9A6E-69C52ABE5098}" type="sibTrans" cxnId="{175B1EC8-B0CF-4DEA-9081-EB8567F3CB50}">
      <dgm:prSet/>
      <dgm:spPr/>
      <dgm:t>
        <a:bodyPr/>
        <a:lstStyle/>
        <a:p>
          <a:endParaRPr lang="lv-LV"/>
        </a:p>
      </dgm:t>
    </dgm:pt>
    <dgm:pt modelId="{F896DAE0-9ACB-4E3F-BA19-63EF4E6C44E0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00F059AB-9587-4A8A-B6D9-31C5E29393F7}" type="parTrans" cxnId="{F05D5A1E-BE7E-47A3-9FB9-1ED5982B584B}">
      <dgm:prSet/>
      <dgm:spPr/>
      <dgm:t>
        <a:bodyPr/>
        <a:lstStyle/>
        <a:p>
          <a:endParaRPr lang="lv-LV"/>
        </a:p>
      </dgm:t>
    </dgm:pt>
    <dgm:pt modelId="{46397F09-BA3A-478F-BB92-E31C40FEED2D}" type="sibTrans" cxnId="{F05D5A1E-BE7E-47A3-9FB9-1ED5982B584B}">
      <dgm:prSet/>
      <dgm:spPr/>
      <dgm:t>
        <a:bodyPr/>
        <a:lstStyle/>
        <a:p>
          <a:endParaRPr lang="lv-LV"/>
        </a:p>
      </dgm:t>
    </dgm:pt>
    <dgm:pt modelId="{FA49F8E2-AC56-4E14-8B68-42BBE0CB8C62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3.1.4. </a:t>
          </a:r>
        </a:p>
      </dgm:t>
    </dgm:pt>
    <dgm:pt modelId="{99CAD2CD-8D69-453B-9F3C-01BBC17731DD}" type="parTrans" cxnId="{C4EA3BC3-6188-4275-A7CE-6E68146BB85E}">
      <dgm:prSet/>
      <dgm:spPr/>
      <dgm:t>
        <a:bodyPr/>
        <a:lstStyle/>
        <a:p>
          <a:endParaRPr lang="lv-LV"/>
        </a:p>
      </dgm:t>
    </dgm:pt>
    <dgm:pt modelId="{6CEB2306-4126-46AD-8841-4B7800EF4F2D}" type="sibTrans" cxnId="{C4EA3BC3-6188-4275-A7CE-6E68146BB85E}">
      <dgm:prSet/>
      <dgm:spPr/>
      <dgm:t>
        <a:bodyPr/>
        <a:lstStyle/>
        <a:p>
          <a:endParaRPr lang="lv-LV"/>
        </a:p>
      </dgm:t>
    </dgm:pt>
    <dgm:pt modelId="{C67F0A28-F5B5-47DB-B2B2-6F0E3C9C46B3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12641C34-6F9E-4F58-ABDB-5C0E47489335}" type="parTrans" cxnId="{1CFD553E-DC6A-451C-B8AD-8912A65F246F}">
      <dgm:prSet/>
      <dgm:spPr/>
      <dgm:t>
        <a:bodyPr/>
        <a:lstStyle/>
        <a:p>
          <a:endParaRPr lang="lv-LV"/>
        </a:p>
      </dgm:t>
    </dgm:pt>
    <dgm:pt modelId="{DF3BB91F-DF39-451A-B680-B2932A513FE2}" type="sibTrans" cxnId="{1CFD553E-DC6A-451C-B8AD-8912A65F246F}">
      <dgm:prSet/>
      <dgm:spPr/>
      <dgm:t>
        <a:bodyPr/>
        <a:lstStyle/>
        <a:p>
          <a:endParaRPr lang="lv-LV"/>
        </a:p>
      </dgm:t>
    </dgm:pt>
    <dgm:pt modelId="{FCDF2747-E848-47E6-962B-EC8663B85898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3.1.5. </a:t>
          </a:r>
        </a:p>
      </dgm:t>
    </dgm:pt>
    <dgm:pt modelId="{4F1556EA-DC42-42D5-8858-7E2148BA03CA}" type="parTrans" cxnId="{4003BE94-5830-4286-A148-9928E5E6D857}">
      <dgm:prSet/>
      <dgm:spPr/>
      <dgm:t>
        <a:bodyPr/>
        <a:lstStyle/>
        <a:p>
          <a:endParaRPr lang="lv-LV"/>
        </a:p>
      </dgm:t>
    </dgm:pt>
    <dgm:pt modelId="{41F0E122-DC10-45EE-BBB9-B5F3B1BD3026}" type="sibTrans" cxnId="{4003BE94-5830-4286-A148-9928E5E6D857}">
      <dgm:prSet/>
      <dgm:spPr/>
      <dgm:t>
        <a:bodyPr/>
        <a:lstStyle/>
        <a:p>
          <a:endParaRPr lang="lv-LV"/>
        </a:p>
      </dgm:t>
    </dgm:pt>
    <dgm:pt modelId="{215B8895-F0E4-41D2-9DDF-9AEFC2154488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F18FA2B9-24A3-4FE6-84C2-B0FEA00A01E8}" type="parTrans" cxnId="{71EA64B3-3C1D-4BA6-A0C9-49BA0A3FA8F7}">
      <dgm:prSet/>
      <dgm:spPr/>
      <dgm:t>
        <a:bodyPr/>
        <a:lstStyle/>
        <a:p>
          <a:endParaRPr lang="lv-LV"/>
        </a:p>
      </dgm:t>
    </dgm:pt>
    <dgm:pt modelId="{DBC13460-9D0B-46DB-9606-96188B462F33}" type="sibTrans" cxnId="{71EA64B3-3C1D-4BA6-A0C9-49BA0A3FA8F7}">
      <dgm:prSet/>
      <dgm:spPr/>
      <dgm:t>
        <a:bodyPr/>
        <a:lstStyle/>
        <a:p>
          <a:endParaRPr lang="lv-LV"/>
        </a:p>
      </dgm:t>
    </dgm:pt>
    <dgm:pt modelId="{5C3AD8F8-5932-4A78-8C10-6FADE816ADAD}">
      <dgm:prSet custT="1"/>
      <dgm:spPr/>
      <dgm:t>
        <a:bodyPr/>
        <a:lstStyle/>
        <a:p>
          <a:pPr algn="ctr">
            <a:buNone/>
          </a:pPr>
          <a:endParaRPr lang="lv-LV" sz="1500" b="0" dirty="0"/>
        </a:p>
      </dgm:t>
    </dgm:pt>
    <dgm:pt modelId="{89C71965-4324-40F9-9099-FE4A461D9933}" type="parTrans" cxnId="{3BEB46BD-B283-45DA-9993-EAD86D9D38C9}">
      <dgm:prSet/>
      <dgm:spPr/>
      <dgm:t>
        <a:bodyPr/>
        <a:lstStyle/>
        <a:p>
          <a:endParaRPr lang="lv-LV"/>
        </a:p>
      </dgm:t>
    </dgm:pt>
    <dgm:pt modelId="{319A56D3-D7AE-449C-8F45-B1675B53BB50}" type="sibTrans" cxnId="{3BEB46BD-B283-45DA-9993-EAD86D9D38C9}">
      <dgm:prSet/>
      <dgm:spPr/>
      <dgm:t>
        <a:bodyPr/>
        <a:lstStyle/>
        <a:p>
          <a:endParaRPr lang="lv-LV"/>
        </a:p>
      </dgm:t>
    </dgm:pt>
    <dgm:pt modelId="{21FA83E0-1E6E-4F67-B6AF-D22E6C7220A2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9B13DC13-E192-4444-867F-19670FA37F32}" type="parTrans" cxnId="{76C93E76-5D35-4EAF-A260-65A4AC50C524}">
      <dgm:prSet/>
      <dgm:spPr/>
      <dgm:t>
        <a:bodyPr/>
        <a:lstStyle/>
        <a:p>
          <a:endParaRPr lang="lv-LV"/>
        </a:p>
      </dgm:t>
    </dgm:pt>
    <dgm:pt modelId="{4060BD6C-E323-41B4-9D45-43340D7D95D5}" type="sibTrans" cxnId="{76C93E76-5D35-4EAF-A260-65A4AC50C524}">
      <dgm:prSet/>
      <dgm:spPr/>
      <dgm:t>
        <a:bodyPr/>
        <a:lstStyle/>
        <a:p>
          <a:endParaRPr lang="lv-LV"/>
        </a:p>
      </dgm:t>
    </dgm:pt>
    <dgm:pt modelId="{61BD6B6D-EEE2-4993-8984-FDDB17A71902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08ACD0EF-8BCC-4D9E-8937-6A18ACD298E3}" type="parTrans" cxnId="{A4704DAC-5C59-4968-8155-849A3479055F}">
      <dgm:prSet/>
      <dgm:spPr/>
      <dgm:t>
        <a:bodyPr/>
        <a:lstStyle/>
        <a:p>
          <a:endParaRPr lang="lv-LV"/>
        </a:p>
      </dgm:t>
    </dgm:pt>
    <dgm:pt modelId="{CFD4971E-70AE-4C62-B60B-7BB38DFD9DED}" type="sibTrans" cxnId="{A4704DAC-5C59-4968-8155-849A3479055F}">
      <dgm:prSet/>
      <dgm:spPr/>
      <dgm:t>
        <a:bodyPr/>
        <a:lstStyle/>
        <a:p>
          <a:endParaRPr lang="lv-LV"/>
        </a:p>
      </dgm:t>
    </dgm:pt>
    <dgm:pt modelId="{C7769C4D-4FEC-41D6-8012-C4F0546B1FD8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07D6F170-0BD3-44B0-A2D9-5D436DEBA15B}" type="parTrans" cxnId="{05C5F49B-D242-4910-AAF5-D78A3F6B9A32}">
      <dgm:prSet/>
      <dgm:spPr/>
      <dgm:t>
        <a:bodyPr/>
        <a:lstStyle/>
        <a:p>
          <a:endParaRPr lang="lv-LV"/>
        </a:p>
      </dgm:t>
    </dgm:pt>
    <dgm:pt modelId="{6D61495D-95B6-491A-8199-D9D18FB1FD00}" type="sibTrans" cxnId="{05C5F49B-D242-4910-AAF5-D78A3F6B9A32}">
      <dgm:prSet/>
      <dgm:spPr/>
      <dgm:t>
        <a:bodyPr/>
        <a:lstStyle/>
        <a:p>
          <a:endParaRPr lang="lv-LV"/>
        </a:p>
      </dgm:t>
    </dgm:pt>
    <dgm:pt modelId="{61C6D25C-A6A4-465E-BD2C-8380B930DC25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6748AFE2-7CE3-4DDE-9288-240D2DD8B5C9}" type="parTrans" cxnId="{EE713543-128F-4A02-9C3F-B0E9FE8FB610}">
      <dgm:prSet/>
      <dgm:spPr/>
      <dgm:t>
        <a:bodyPr/>
        <a:lstStyle/>
        <a:p>
          <a:endParaRPr lang="lv-LV"/>
        </a:p>
      </dgm:t>
    </dgm:pt>
    <dgm:pt modelId="{9CE1CBC4-3F51-4CD0-BD7C-F7534085DF3F}" type="sibTrans" cxnId="{EE713543-128F-4A02-9C3F-B0E9FE8FB610}">
      <dgm:prSet/>
      <dgm:spPr/>
      <dgm:t>
        <a:bodyPr/>
        <a:lstStyle/>
        <a:p>
          <a:endParaRPr lang="lv-LV"/>
        </a:p>
      </dgm:t>
    </dgm:pt>
    <dgm:pt modelId="{CB20BCFA-89A9-4645-A518-FCB77F7946D6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849F108B-4A15-488F-A0C8-8D2852D3D245}" type="parTrans" cxnId="{0873D92E-C0F1-41D7-9EAF-3E4EB3EFD0AE}">
      <dgm:prSet/>
      <dgm:spPr/>
      <dgm:t>
        <a:bodyPr/>
        <a:lstStyle/>
        <a:p>
          <a:endParaRPr lang="lv-LV"/>
        </a:p>
      </dgm:t>
    </dgm:pt>
    <dgm:pt modelId="{D65EA100-CC97-41C7-BDF7-B6A30C50A976}" type="sibTrans" cxnId="{0873D92E-C0F1-41D7-9EAF-3E4EB3EFD0AE}">
      <dgm:prSet/>
      <dgm:spPr/>
      <dgm:t>
        <a:bodyPr/>
        <a:lstStyle/>
        <a:p>
          <a:endParaRPr lang="lv-LV"/>
        </a:p>
      </dgm:t>
    </dgm:pt>
    <dgm:pt modelId="{B04C5CEB-C46B-4ABA-849D-9E3F4FABF808}">
      <dgm:prSet custT="1"/>
      <dgm:spPr/>
      <dgm:t>
        <a:bodyPr/>
        <a:lstStyle/>
        <a:p>
          <a:pPr algn="ctr">
            <a:buNone/>
          </a:pPr>
          <a:r>
            <a:rPr lang="lv-LV" sz="1600" b="0" dirty="0"/>
            <a:t>Projekta iesniedzējam līdz projekta iesniegšanas dienai ir </a:t>
          </a:r>
          <a:r>
            <a:rPr lang="lv-LV" sz="1600" b="1" dirty="0"/>
            <a:t>vismaz trīs mēnešu pieredze </a:t>
          </a:r>
          <a:r>
            <a:rPr lang="lv-LV" sz="1600" b="0" dirty="0"/>
            <a:t>Konkursa nolikuma 1.6.1. punktā norādīto darbību sistemātiskā īstenošanā, </a:t>
          </a:r>
          <a:r>
            <a:rPr lang="lv-LV" sz="1600" b="1" dirty="0"/>
            <a:t>nodrošinot atbalstu un pakalpojumus Ukrainas civiliedzīvotājiem</a:t>
          </a:r>
        </a:p>
      </dgm:t>
    </dgm:pt>
    <dgm:pt modelId="{32DD32A6-BE13-4C54-8C6C-D0FBC292DE22}" type="parTrans" cxnId="{3E58A7CB-30B0-4B2B-A7BC-FB471582C2D8}">
      <dgm:prSet/>
      <dgm:spPr/>
      <dgm:t>
        <a:bodyPr/>
        <a:lstStyle/>
        <a:p>
          <a:endParaRPr lang="lv-LV"/>
        </a:p>
      </dgm:t>
    </dgm:pt>
    <dgm:pt modelId="{A7E66BA1-361F-4CF6-AB47-AF0BD629E971}" type="sibTrans" cxnId="{3E58A7CB-30B0-4B2B-A7BC-FB471582C2D8}">
      <dgm:prSet/>
      <dgm:spPr/>
      <dgm:t>
        <a:bodyPr/>
        <a:lstStyle/>
        <a:p>
          <a:endParaRPr lang="lv-LV"/>
        </a:p>
      </dgm:t>
    </dgm:pt>
    <dgm:pt modelId="{77A2CBC7-B94A-421C-A98D-428750889D60}">
      <dgm:prSet phldrT="[Teksts]" custT="1"/>
      <dgm:spPr/>
      <dgm:t>
        <a:bodyPr/>
        <a:lstStyle/>
        <a:p>
          <a:pPr algn="ctr">
            <a:buNone/>
          </a:pPr>
          <a:endParaRPr lang="lv-LV" sz="1600" b="1" dirty="0"/>
        </a:p>
      </dgm:t>
    </dgm:pt>
    <dgm:pt modelId="{54045D15-D6E8-4378-85A7-6CC279942704}" type="parTrans" cxnId="{9F5CD129-3592-4574-BDD7-D7FFE5B2D8DC}">
      <dgm:prSet/>
      <dgm:spPr/>
      <dgm:t>
        <a:bodyPr/>
        <a:lstStyle/>
        <a:p>
          <a:endParaRPr lang="lv-LV"/>
        </a:p>
      </dgm:t>
    </dgm:pt>
    <dgm:pt modelId="{188E827C-3214-4834-AAC6-C29330CCCA31}" type="sibTrans" cxnId="{9F5CD129-3592-4574-BDD7-D7FFE5B2D8DC}">
      <dgm:prSet/>
      <dgm:spPr/>
      <dgm:t>
        <a:bodyPr/>
        <a:lstStyle/>
        <a:p>
          <a:endParaRPr lang="lv-LV"/>
        </a:p>
      </dgm:t>
    </dgm:pt>
    <dgm:pt modelId="{894EE57D-EBAC-4047-B7F9-A553805320C0}">
      <dgm:prSet custT="1"/>
      <dgm:spPr/>
      <dgm:t>
        <a:bodyPr/>
        <a:lstStyle/>
        <a:p>
          <a:pPr algn="ctr">
            <a:buNone/>
          </a:pPr>
          <a:r>
            <a:rPr lang="lv-LV" sz="1600" b="0" dirty="0"/>
            <a:t>Projektu iesniedzējs neatbilst nevienam no Publisko iepirkumu likuma 42.panta pirmajā daļā minētajiem kandidātu un pretendentu izslēgšanas gadījumiem, t.sk. </a:t>
          </a:r>
          <a:r>
            <a:rPr lang="lv-LV" sz="1600" b="1" dirty="0"/>
            <a:t>nav nodokļu parāda, kas pārsniedz 150 EUR</a:t>
          </a:r>
        </a:p>
      </dgm:t>
    </dgm:pt>
    <dgm:pt modelId="{A9C553C9-8D09-4AC1-96E9-0627686ADD58}" type="parTrans" cxnId="{E89EABED-AD97-4FD7-862A-2338C26AA926}">
      <dgm:prSet/>
      <dgm:spPr/>
      <dgm:t>
        <a:bodyPr/>
        <a:lstStyle/>
        <a:p>
          <a:endParaRPr lang="lv-LV"/>
        </a:p>
      </dgm:t>
    </dgm:pt>
    <dgm:pt modelId="{703F0947-0076-4061-A9D9-FC23FB9C69D0}" type="sibTrans" cxnId="{E89EABED-AD97-4FD7-862A-2338C26AA926}">
      <dgm:prSet/>
      <dgm:spPr/>
      <dgm:t>
        <a:bodyPr/>
        <a:lstStyle/>
        <a:p>
          <a:endParaRPr lang="lv-LV"/>
        </a:p>
      </dgm:t>
    </dgm:pt>
    <dgm:pt modelId="{9E35BDCE-5289-4E1F-B4F4-DB1CB64D109E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0645F2E0-7D99-4E33-8E0A-D1DD9489E351}" type="parTrans" cxnId="{EC498B72-0AD5-46FF-AB35-AC2333DF2D4E}">
      <dgm:prSet/>
      <dgm:spPr/>
      <dgm:t>
        <a:bodyPr/>
        <a:lstStyle/>
        <a:p>
          <a:endParaRPr lang="lv-LV"/>
        </a:p>
      </dgm:t>
    </dgm:pt>
    <dgm:pt modelId="{EB4D63A0-383E-448E-B788-3D971922922B}" type="sibTrans" cxnId="{EC498B72-0AD5-46FF-AB35-AC2333DF2D4E}">
      <dgm:prSet/>
      <dgm:spPr/>
      <dgm:t>
        <a:bodyPr/>
        <a:lstStyle/>
        <a:p>
          <a:endParaRPr lang="lv-LV"/>
        </a:p>
      </dgm:t>
    </dgm:pt>
    <dgm:pt modelId="{1EFDB1A4-E274-49EE-B70A-2033A6D42F97}">
      <dgm:prSet phldrT="[Teksts]" custT="1"/>
      <dgm:spPr/>
      <dgm:t>
        <a:bodyPr/>
        <a:lstStyle/>
        <a:p>
          <a:pPr algn="ctr">
            <a:buNone/>
          </a:pPr>
          <a:r>
            <a:rPr lang="lv-LV" sz="1600" b="0" dirty="0"/>
            <a:t>Projektu iesniedzējs </a:t>
          </a:r>
          <a:r>
            <a:rPr lang="lv-LV" sz="1600" b="1" dirty="0"/>
            <a:t>par tām pašām projekta attiecināmajām izmaksām,</a:t>
          </a:r>
          <a:r>
            <a:rPr lang="lv-LV" sz="1600" b="0" dirty="0"/>
            <a:t> par kurām iesniegts projekta pieteikums, </a:t>
          </a:r>
          <a:r>
            <a:rPr lang="lv-LV" sz="1600" b="1" dirty="0"/>
            <a:t>nav saņēmis un nesaņems finansējumu no citiem avotiem</a:t>
          </a:r>
        </a:p>
      </dgm:t>
    </dgm:pt>
    <dgm:pt modelId="{02236866-CBD0-4A2C-92F0-4B8F031E9B27}" type="parTrans" cxnId="{4D7E236F-795E-4F1D-993A-0913B41A7AC5}">
      <dgm:prSet/>
      <dgm:spPr/>
      <dgm:t>
        <a:bodyPr/>
        <a:lstStyle/>
        <a:p>
          <a:endParaRPr lang="lv-LV"/>
        </a:p>
      </dgm:t>
    </dgm:pt>
    <dgm:pt modelId="{C3785E5D-1CF0-43F7-AA65-BDF20A7FE4CB}" type="sibTrans" cxnId="{4D7E236F-795E-4F1D-993A-0913B41A7AC5}">
      <dgm:prSet/>
      <dgm:spPr/>
      <dgm:t>
        <a:bodyPr/>
        <a:lstStyle/>
        <a:p>
          <a:endParaRPr lang="lv-LV"/>
        </a:p>
      </dgm:t>
    </dgm:pt>
    <dgm:pt modelId="{7746E168-D0D6-403D-AD99-23B0FAD04902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F83F847D-FBFF-413C-8BB3-15A3F4C7E4A2}" type="parTrans" cxnId="{FE01E8F4-FE37-4AF6-86DD-01A0308E0E93}">
      <dgm:prSet/>
      <dgm:spPr/>
      <dgm:t>
        <a:bodyPr/>
        <a:lstStyle/>
        <a:p>
          <a:endParaRPr lang="lv-LV"/>
        </a:p>
      </dgm:t>
    </dgm:pt>
    <dgm:pt modelId="{66C9BFF2-8829-41DB-85BE-0D6C2E3474E4}" type="sibTrans" cxnId="{FE01E8F4-FE37-4AF6-86DD-01A0308E0E93}">
      <dgm:prSet/>
      <dgm:spPr/>
      <dgm:t>
        <a:bodyPr/>
        <a:lstStyle/>
        <a:p>
          <a:endParaRPr lang="lv-LV"/>
        </a:p>
      </dgm:t>
    </dgm:pt>
    <dgm:pt modelId="{5EBD580D-98CD-43A1-8140-8AABC6DBF28B}" type="pres">
      <dgm:prSet presAssocID="{0B035EFF-25DC-45A9-B6D6-1B3C333F9ECD}" presName="linearFlow" presStyleCnt="0">
        <dgm:presLayoutVars>
          <dgm:dir/>
          <dgm:animLvl val="lvl"/>
          <dgm:resizeHandles/>
        </dgm:presLayoutVars>
      </dgm:prSet>
      <dgm:spPr/>
    </dgm:pt>
    <dgm:pt modelId="{8B9F5BA0-DA66-4CE6-8DDF-031A7E506E88}" type="pres">
      <dgm:prSet presAssocID="{A0B19F9A-DDDD-4F3D-B46B-BDC6BB941AB5}" presName="compositeNode" presStyleCnt="0">
        <dgm:presLayoutVars>
          <dgm:bulletEnabled val="1"/>
        </dgm:presLayoutVars>
      </dgm:prSet>
      <dgm:spPr/>
    </dgm:pt>
    <dgm:pt modelId="{A5473B64-FF97-4C18-973E-CEF869655027}" type="pres">
      <dgm:prSet presAssocID="{A0B19F9A-DDDD-4F3D-B46B-BDC6BB941AB5}" presName="image" presStyleLbl="fgImgPlace1" presStyleIdx="0" presStyleCnt="3" custLinFactNeighborX="-50698" custLinFactNeighborY="-792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E5AE0477-CC66-471E-9131-872D5A86E661}" type="pres">
      <dgm:prSet presAssocID="{A0B19F9A-DDDD-4F3D-B46B-BDC6BB941AB5}" presName="childNode" presStyleLbl="node1" presStyleIdx="0" presStyleCnt="3" custScaleX="276470" custScaleY="104189" custLinFactNeighborX="-3855" custLinFactNeighborY="-8405">
        <dgm:presLayoutVars>
          <dgm:bulletEnabled val="1"/>
        </dgm:presLayoutVars>
      </dgm:prSet>
      <dgm:spPr/>
    </dgm:pt>
    <dgm:pt modelId="{DC5CF198-E08A-46BE-8683-2BE0275B7BEF}" type="pres">
      <dgm:prSet presAssocID="{A0B19F9A-DDDD-4F3D-B46B-BDC6BB941AB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BCCE11F-EC9E-499A-8745-40DABF1A405F}" type="pres">
      <dgm:prSet presAssocID="{549DEB44-A4AF-4192-B1A8-E08CEC923E2E}" presName="sibTrans" presStyleCnt="0"/>
      <dgm:spPr/>
    </dgm:pt>
    <dgm:pt modelId="{71810910-0036-4138-90FD-C5E45CC90A1E}" type="pres">
      <dgm:prSet presAssocID="{F896DAE0-9ACB-4E3F-BA19-63EF4E6C44E0}" presName="compositeNode" presStyleCnt="0">
        <dgm:presLayoutVars>
          <dgm:bulletEnabled val="1"/>
        </dgm:presLayoutVars>
      </dgm:prSet>
      <dgm:spPr/>
    </dgm:pt>
    <dgm:pt modelId="{D868974A-D267-434F-8517-49530806FCD4}" type="pres">
      <dgm:prSet presAssocID="{F896DAE0-9ACB-4E3F-BA19-63EF4E6C44E0}" presName="image" presStyleLbl="fgImgPlace1" presStyleIdx="1" presStyleCnt="3" custLinFactNeighborX="-50698" custLinFactNeighborY="-792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16FA2135-9BCB-4C18-8D44-642A19433D03}" type="pres">
      <dgm:prSet presAssocID="{F896DAE0-9ACB-4E3F-BA19-63EF4E6C44E0}" presName="childNode" presStyleLbl="node1" presStyleIdx="1" presStyleCnt="3" custScaleX="263361" custScaleY="104189" custLinFactNeighborX="-3425" custLinFactNeighborY="-8823">
        <dgm:presLayoutVars>
          <dgm:bulletEnabled val="1"/>
        </dgm:presLayoutVars>
      </dgm:prSet>
      <dgm:spPr/>
    </dgm:pt>
    <dgm:pt modelId="{ACED15AF-02A6-4948-A35C-BFBA7F7D8F33}" type="pres">
      <dgm:prSet presAssocID="{F896DAE0-9ACB-4E3F-BA19-63EF4E6C44E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FAE4B0E3-0896-4E3D-A5E2-D9AA6473699D}" type="pres">
      <dgm:prSet presAssocID="{46397F09-BA3A-478F-BB92-E31C40FEED2D}" presName="sibTrans" presStyleCnt="0"/>
      <dgm:spPr/>
    </dgm:pt>
    <dgm:pt modelId="{783338AF-FC81-4FE7-9753-A54105494AAD}" type="pres">
      <dgm:prSet presAssocID="{C67F0A28-F5B5-47DB-B2B2-6F0E3C9C46B3}" presName="compositeNode" presStyleCnt="0">
        <dgm:presLayoutVars>
          <dgm:bulletEnabled val="1"/>
        </dgm:presLayoutVars>
      </dgm:prSet>
      <dgm:spPr/>
    </dgm:pt>
    <dgm:pt modelId="{F5D9533E-BDA1-41CF-83C9-A2BEBF994985}" type="pres">
      <dgm:prSet presAssocID="{C67F0A28-F5B5-47DB-B2B2-6F0E3C9C46B3}" presName="image" presStyleLbl="fgImgPlace1" presStyleIdx="2" presStyleCnt="3" custLinFactNeighborX="-50698" custLinFactNeighborY="-792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FD0D190F-6EE1-4175-AF09-F45FD702FF5C}" type="pres">
      <dgm:prSet presAssocID="{C67F0A28-F5B5-47DB-B2B2-6F0E3C9C46B3}" presName="childNode" presStyleLbl="node1" presStyleIdx="2" presStyleCnt="3" custScaleX="248130" custScaleY="104189" custLinFactNeighborX="-3855" custLinFactNeighborY="-8405">
        <dgm:presLayoutVars>
          <dgm:bulletEnabled val="1"/>
        </dgm:presLayoutVars>
      </dgm:prSet>
      <dgm:spPr/>
    </dgm:pt>
    <dgm:pt modelId="{DB011482-0B6A-4BC9-B68E-A014D6C19B6F}" type="pres">
      <dgm:prSet presAssocID="{C67F0A28-F5B5-47DB-B2B2-6F0E3C9C46B3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B7B010A-0E61-4BA9-8A82-900557788742}" type="presOf" srcId="{21FA83E0-1E6E-4F67-B6AF-D22E6C7220A2}" destId="{E5AE0477-CC66-471E-9131-872D5A86E661}" srcOrd="0" destOrd="4" presId="urn:microsoft.com/office/officeart/2005/8/layout/hList2"/>
    <dgm:cxn modelId="{2FD8FB1C-45C2-41BC-BF9B-206DBA23598D}" type="presOf" srcId="{FA49F8E2-AC56-4E14-8B68-42BBE0CB8C62}" destId="{16FA2135-9BCB-4C18-8D44-642A19433D03}" srcOrd="0" destOrd="0" presId="urn:microsoft.com/office/officeart/2005/8/layout/hList2"/>
    <dgm:cxn modelId="{F05D5A1E-BE7E-47A3-9FB9-1ED5982B584B}" srcId="{0B035EFF-25DC-45A9-B6D6-1B3C333F9ECD}" destId="{F896DAE0-9ACB-4E3F-BA19-63EF4E6C44E0}" srcOrd="1" destOrd="0" parTransId="{00F059AB-9587-4A8A-B6D9-31C5E29393F7}" sibTransId="{46397F09-BA3A-478F-BB92-E31C40FEED2D}"/>
    <dgm:cxn modelId="{25A10024-EF5C-43F3-862F-B8752AC88F41}" type="presOf" srcId="{61BD6B6D-EEE2-4993-8984-FDDB17A71902}" destId="{16FA2135-9BCB-4C18-8D44-642A19433D03}" srcOrd="0" destOrd="3" presId="urn:microsoft.com/office/officeart/2005/8/layout/hList2"/>
    <dgm:cxn modelId="{9F5CD129-3592-4574-BDD7-D7FFE5B2D8DC}" srcId="{A0B19F9A-DDDD-4F3D-B46B-BDC6BB941AB5}" destId="{77A2CBC7-B94A-421C-A98D-428750889D60}" srcOrd="3" destOrd="0" parTransId="{54045D15-D6E8-4378-85A7-6CC279942704}" sibTransId="{188E827C-3214-4834-AAC6-C29330CCCA31}"/>
    <dgm:cxn modelId="{0873D92E-C0F1-41D7-9EAF-3E4EB3EFD0AE}" srcId="{A0B19F9A-DDDD-4F3D-B46B-BDC6BB941AB5}" destId="{CB20BCFA-89A9-4645-A518-FCB77F7946D6}" srcOrd="1" destOrd="0" parTransId="{849F108B-4A15-488F-A0C8-8D2852D3D245}" sibTransId="{D65EA100-CC97-41C7-BDF7-B6A30C50A976}"/>
    <dgm:cxn modelId="{14341035-C641-411D-9CFE-A038C5F0491E}" type="presOf" srcId="{9E35BDCE-5289-4E1F-B4F4-DB1CB64D109E}" destId="{16FA2135-9BCB-4C18-8D44-642A19433D03}" srcOrd="0" destOrd="1" presId="urn:microsoft.com/office/officeart/2005/8/layout/hList2"/>
    <dgm:cxn modelId="{8D6E313A-56A5-41FB-BE9C-336E2E2417B3}" type="presOf" srcId="{C7769C4D-4FEC-41D6-8012-C4F0546B1FD8}" destId="{FD0D190F-6EE1-4175-AF09-F45FD702FF5C}" srcOrd="0" destOrd="4" presId="urn:microsoft.com/office/officeart/2005/8/layout/hList2"/>
    <dgm:cxn modelId="{1CFD553E-DC6A-451C-B8AD-8912A65F246F}" srcId="{0B035EFF-25DC-45A9-B6D6-1B3C333F9ECD}" destId="{C67F0A28-F5B5-47DB-B2B2-6F0E3C9C46B3}" srcOrd="2" destOrd="0" parTransId="{12641C34-6F9E-4F58-ABDB-5C0E47489335}" sibTransId="{DF3BB91F-DF39-451A-B680-B2932A513FE2}"/>
    <dgm:cxn modelId="{81C3095D-CD61-4F1F-B274-D696CEBDEDA9}" type="presOf" srcId="{77A2CBC7-B94A-421C-A98D-428750889D60}" destId="{E5AE0477-CC66-471E-9131-872D5A86E661}" srcOrd="0" destOrd="3" presId="urn:microsoft.com/office/officeart/2005/8/layout/hList2"/>
    <dgm:cxn modelId="{EE713543-128F-4A02-9C3F-B0E9FE8FB610}" srcId="{C67F0A28-F5B5-47DB-B2B2-6F0E3C9C46B3}" destId="{61C6D25C-A6A4-465E-BD2C-8380B930DC25}" srcOrd="3" destOrd="0" parTransId="{6748AFE2-7CE3-4DDE-9288-240D2DD8B5C9}" sibTransId="{9CE1CBC4-3F51-4CD0-BD7C-F7534085DF3F}"/>
    <dgm:cxn modelId="{219A954C-62DF-4814-BC57-04070207052A}" type="presOf" srcId="{215B8895-F0E4-41D2-9DDF-9AEFC2154488}" destId="{16FA2135-9BCB-4C18-8D44-642A19433D03}" srcOrd="0" destOrd="4" presId="urn:microsoft.com/office/officeart/2005/8/layout/hList2"/>
    <dgm:cxn modelId="{4D7E236F-795E-4F1D-993A-0913B41A7AC5}" srcId="{C67F0A28-F5B5-47DB-B2B2-6F0E3C9C46B3}" destId="{1EFDB1A4-E274-49EE-B70A-2033A6D42F97}" srcOrd="2" destOrd="0" parTransId="{02236866-CBD0-4A2C-92F0-4B8F031E9B27}" sibTransId="{C3785E5D-1CF0-43F7-AA65-BDF20A7FE4CB}"/>
    <dgm:cxn modelId="{5CEC0C50-9F68-42FA-894C-A3B2FB111204}" type="presOf" srcId="{1EFDB1A4-E274-49EE-B70A-2033A6D42F97}" destId="{FD0D190F-6EE1-4175-AF09-F45FD702FF5C}" srcOrd="0" destOrd="2" presId="urn:microsoft.com/office/officeart/2005/8/layout/hList2"/>
    <dgm:cxn modelId="{EC498B72-0AD5-46FF-AB35-AC2333DF2D4E}" srcId="{F896DAE0-9ACB-4E3F-BA19-63EF4E6C44E0}" destId="{9E35BDCE-5289-4E1F-B4F4-DB1CB64D109E}" srcOrd="1" destOrd="0" parTransId="{0645F2E0-7D99-4E33-8E0A-D1DD9489E351}" sibTransId="{EB4D63A0-383E-448E-B788-3D971922922B}"/>
    <dgm:cxn modelId="{76C93E76-5D35-4EAF-A260-65A4AC50C524}" srcId="{A0B19F9A-DDDD-4F3D-B46B-BDC6BB941AB5}" destId="{21FA83E0-1E6E-4F67-B6AF-D22E6C7220A2}" srcOrd="4" destOrd="0" parTransId="{9B13DC13-E192-4444-867F-19670FA37F32}" sibTransId="{4060BD6C-E323-41B4-9D45-43340D7D95D5}"/>
    <dgm:cxn modelId="{F1D88681-E784-49A4-A7CA-9ECEE535D194}" type="presOf" srcId="{894EE57D-EBAC-4047-B7F9-A553805320C0}" destId="{16FA2135-9BCB-4C18-8D44-642A19433D03}" srcOrd="0" destOrd="2" presId="urn:microsoft.com/office/officeart/2005/8/layout/hList2"/>
    <dgm:cxn modelId="{BD2FB891-8226-4397-B954-5D02463AB87D}" type="presOf" srcId="{61C6D25C-A6A4-465E-BD2C-8380B930DC25}" destId="{FD0D190F-6EE1-4175-AF09-F45FD702FF5C}" srcOrd="0" destOrd="3" presId="urn:microsoft.com/office/officeart/2005/8/layout/hList2"/>
    <dgm:cxn modelId="{4003BE94-5830-4286-A148-9928E5E6D857}" srcId="{C67F0A28-F5B5-47DB-B2B2-6F0E3C9C46B3}" destId="{FCDF2747-E848-47E6-962B-EC8663B85898}" srcOrd="0" destOrd="0" parTransId="{4F1556EA-DC42-42D5-8858-7E2148BA03CA}" sibTransId="{41F0E122-DC10-45EE-BBB9-B5F3B1BD3026}"/>
    <dgm:cxn modelId="{05C5F49B-D242-4910-AAF5-D78A3F6B9A32}" srcId="{C67F0A28-F5B5-47DB-B2B2-6F0E3C9C46B3}" destId="{C7769C4D-4FEC-41D6-8012-C4F0546B1FD8}" srcOrd="4" destOrd="0" parTransId="{07D6F170-0BD3-44B0-A2D9-5D436DEBA15B}" sibTransId="{6D61495D-95B6-491A-8199-D9D18FB1FD00}"/>
    <dgm:cxn modelId="{32D4FFA8-1223-4D3F-9773-A9CF41A7E252}" type="presOf" srcId="{0D89D9D7-2856-4FDE-8714-5931A50F8B31}" destId="{E5AE0477-CC66-471E-9131-872D5A86E661}" srcOrd="0" destOrd="0" presId="urn:microsoft.com/office/officeart/2005/8/layout/hList2"/>
    <dgm:cxn modelId="{A4704DAC-5C59-4968-8155-849A3479055F}" srcId="{F896DAE0-9ACB-4E3F-BA19-63EF4E6C44E0}" destId="{61BD6B6D-EEE2-4993-8984-FDDB17A71902}" srcOrd="3" destOrd="0" parTransId="{08ACD0EF-8BCC-4D9E-8937-6A18ACD298E3}" sibTransId="{CFD4971E-70AE-4C62-B60B-7BB38DFD9DED}"/>
    <dgm:cxn modelId="{71EA64B3-3C1D-4BA6-A0C9-49BA0A3FA8F7}" srcId="{F896DAE0-9ACB-4E3F-BA19-63EF4E6C44E0}" destId="{215B8895-F0E4-41D2-9DDF-9AEFC2154488}" srcOrd="4" destOrd="0" parTransId="{F18FA2B9-24A3-4FE6-84C2-B0FEA00A01E8}" sibTransId="{DBC13460-9D0B-46DB-9606-96188B462F33}"/>
    <dgm:cxn modelId="{3BEB46BD-B283-45DA-9993-EAD86D9D38C9}" srcId="{C67F0A28-F5B5-47DB-B2B2-6F0E3C9C46B3}" destId="{5C3AD8F8-5932-4A78-8C10-6FADE816ADAD}" srcOrd="5" destOrd="0" parTransId="{89C71965-4324-40F9-9099-FE4A461D9933}" sibTransId="{319A56D3-D7AE-449C-8F45-B1675B53BB50}"/>
    <dgm:cxn modelId="{84B864C0-2874-4106-A3F1-6F0CFBFA33E0}" srcId="{0B035EFF-25DC-45A9-B6D6-1B3C333F9ECD}" destId="{A0B19F9A-DDDD-4F3D-B46B-BDC6BB941AB5}" srcOrd="0" destOrd="0" parTransId="{A82E502A-C952-4A16-B7E9-162FE564382D}" sibTransId="{549DEB44-A4AF-4192-B1A8-E08CEC923E2E}"/>
    <dgm:cxn modelId="{C4EA3BC3-6188-4275-A7CE-6E68146BB85E}" srcId="{F896DAE0-9ACB-4E3F-BA19-63EF4E6C44E0}" destId="{FA49F8E2-AC56-4E14-8B68-42BBE0CB8C62}" srcOrd="0" destOrd="0" parTransId="{99CAD2CD-8D69-453B-9F3C-01BBC17731DD}" sibTransId="{6CEB2306-4126-46AD-8841-4B7800EF4F2D}"/>
    <dgm:cxn modelId="{87C7C9C3-00A2-42B3-A819-8C26BA042556}" type="presOf" srcId="{5C3AD8F8-5932-4A78-8C10-6FADE816ADAD}" destId="{FD0D190F-6EE1-4175-AF09-F45FD702FF5C}" srcOrd="0" destOrd="5" presId="urn:microsoft.com/office/officeart/2005/8/layout/hList2"/>
    <dgm:cxn modelId="{E63717C4-9A90-443A-9F99-20F53C83AA13}" type="presOf" srcId="{7746E168-D0D6-403D-AD99-23B0FAD04902}" destId="{FD0D190F-6EE1-4175-AF09-F45FD702FF5C}" srcOrd="0" destOrd="1" presId="urn:microsoft.com/office/officeart/2005/8/layout/hList2"/>
    <dgm:cxn modelId="{175B1EC8-B0CF-4DEA-9081-EB8567F3CB50}" srcId="{A0B19F9A-DDDD-4F3D-B46B-BDC6BB941AB5}" destId="{0D89D9D7-2856-4FDE-8714-5931A50F8B31}" srcOrd="0" destOrd="0" parTransId="{36202C7C-D5C7-4E54-B2AF-10803DFAB6FF}" sibTransId="{AE3B1524-5F85-45F0-9A6E-69C52ABE5098}"/>
    <dgm:cxn modelId="{BCF9F0C8-1F87-4D09-A5F7-4E7133F3C9AC}" type="presOf" srcId="{CB20BCFA-89A9-4645-A518-FCB77F7946D6}" destId="{E5AE0477-CC66-471E-9131-872D5A86E661}" srcOrd="0" destOrd="1" presId="urn:microsoft.com/office/officeart/2005/8/layout/hList2"/>
    <dgm:cxn modelId="{3E58A7CB-30B0-4B2B-A7BC-FB471582C2D8}" srcId="{A0B19F9A-DDDD-4F3D-B46B-BDC6BB941AB5}" destId="{B04C5CEB-C46B-4ABA-849D-9E3F4FABF808}" srcOrd="2" destOrd="0" parTransId="{32DD32A6-BE13-4C54-8C6C-D0FBC292DE22}" sibTransId="{A7E66BA1-361F-4CF6-AB47-AF0BD629E971}"/>
    <dgm:cxn modelId="{ECA858D3-1626-4183-A6B5-F9055208698F}" type="presOf" srcId="{FCDF2747-E848-47E6-962B-EC8663B85898}" destId="{FD0D190F-6EE1-4175-AF09-F45FD702FF5C}" srcOrd="0" destOrd="0" presId="urn:microsoft.com/office/officeart/2005/8/layout/hList2"/>
    <dgm:cxn modelId="{94F218E7-92F5-4252-8231-6E18D8A87B75}" type="presOf" srcId="{B04C5CEB-C46B-4ABA-849D-9E3F4FABF808}" destId="{E5AE0477-CC66-471E-9131-872D5A86E661}" srcOrd="0" destOrd="2" presId="urn:microsoft.com/office/officeart/2005/8/layout/hList2"/>
    <dgm:cxn modelId="{8DFD3DEC-6786-41C9-8670-D33772403151}" type="presOf" srcId="{A0B19F9A-DDDD-4F3D-B46B-BDC6BB941AB5}" destId="{DC5CF198-E08A-46BE-8683-2BE0275B7BEF}" srcOrd="0" destOrd="0" presId="urn:microsoft.com/office/officeart/2005/8/layout/hList2"/>
    <dgm:cxn modelId="{B0CCF9EC-7EB0-4590-A639-63AB79275187}" type="presOf" srcId="{F896DAE0-9ACB-4E3F-BA19-63EF4E6C44E0}" destId="{ACED15AF-02A6-4948-A35C-BFBA7F7D8F33}" srcOrd="0" destOrd="0" presId="urn:microsoft.com/office/officeart/2005/8/layout/hList2"/>
    <dgm:cxn modelId="{E89EABED-AD97-4FD7-862A-2338C26AA926}" srcId="{F896DAE0-9ACB-4E3F-BA19-63EF4E6C44E0}" destId="{894EE57D-EBAC-4047-B7F9-A553805320C0}" srcOrd="2" destOrd="0" parTransId="{A9C553C9-8D09-4AC1-96E9-0627686ADD58}" sibTransId="{703F0947-0076-4061-A9D9-FC23FB9C69D0}"/>
    <dgm:cxn modelId="{32C2F9ED-FE2D-48F1-9A4D-9D9D236DAEFA}" type="presOf" srcId="{C67F0A28-F5B5-47DB-B2B2-6F0E3C9C46B3}" destId="{DB011482-0B6A-4BC9-B68E-A014D6C19B6F}" srcOrd="0" destOrd="0" presId="urn:microsoft.com/office/officeart/2005/8/layout/hList2"/>
    <dgm:cxn modelId="{1450D2F2-6553-450C-8400-41E31BD23CD6}" type="presOf" srcId="{0B035EFF-25DC-45A9-B6D6-1B3C333F9ECD}" destId="{5EBD580D-98CD-43A1-8140-8AABC6DBF28B}" srcOrd="0" destOrd="0" presId="urn:microsoft.com/office/officeart/2005/8/layout/hList2"/>
    <dgm:cxn modelId="{FE01E8F4-FE37-4AF6-86DD-01A0308E0E93}" srcId="{C67F0A28-F5B5-47DB-B2B2-6F0E3C9C46B3}" destId="{7746E168-D0D6-403D-AD99-23B0FAD04902}" srcOrd="1" destOrd="0" parTransId="{F83F847D-FBFF-413C-8BB3-15A3F4C7E4A2}" sibTransId="{66C9BFF2-8829-41DB-85BE-0D6C2E3474E4}"/>
    <dgm:cxn modelId="{9A136FC0-3A1F-4FDA-8DE8-1C9638BFDD6D}" type="presParOf" srcId="{5EBD580D-98CD-43A1-8140-8AABC6DBF28B}" destId="{8B9F5BA0-DA66-4CE6-8DDF-031A7E506E88}" srcOrd="0" destOrd="0" presId="urn:microsoft.com/office/officeart/2005/8/layout/hList2"/>
    <dgm:cxn modelId="{8A83A218-CE85-4CBD-8C63-A99ED0A8C9A0}" type="presParOf" srcId="{8B9F5BA0-DA66-4CE6-8DDF-031A7E506E88}" destId="{A5473B64-FF97-4C18-973E-CEF869655027}" srcOrd="0" destOrd="0" presId="urn:microsoft.com/office/officeart/2005/8/layout/hList2"/>
    <dgm:cxn modelId="{357E0650-6C87-4BCC-96AC-89BE4F6A5652}" type="presParOf" srcId="{8B9F5BA0-DA66-4CE6-8DDF-031A7E506E88}" destId="{E5AE0477-CC66-471E-9131-872D5A86E661}" srcOrd="1" destOrd="0" presId="urn:microsoft.com/office/officeart/2005/8/layout/hList2"/>
    <dgm:cxn modelId="{1793BE75-70CC-4B4F-A4C5-3EE2536628A2}" type="presParOf" srcId="{8B9F5BA0-DA66-4CE6-8DDF-031A7E506E88}" destId="{DC5CF198-E08A-46BE-8683-2BE0275B7BEF}" srcOrd="2" destOrd="0" presId="urn:microsoft.com/office/officeart/2005/8/layout/hList2"/>
    <dgm:cxn modelId="{FB460B0B-B1EB-46D3-9B0E-2645163BF560}" type="presParOf" srcId="{5EBD580D-98CD-43A1-8140-8AABC6DBF28B}" destId="{BBCCE11F-EC9E-499A-8745-40DABF1A405F}" srcOrd="1" destOrd="0" presId="urn:microsoft.com/office/officeart/2005/8/layout/hList2"/>
    <dgm:cxn modelId="{21B65AA9-5987-4B7F-A253-88EDF5649EC4}" type="presParOf" srcId="{5EBD580D-98CD-43A1-8140-8AABC6DBF28B}" destId="{71810910-0036-4138-90FD-C5E45CC90A1E}" srcOrd="2" destOrd="0" presId="urn:microsoft.com/office/officeart/2005/8/layout/hList2"/>
    <dgm:cxn modelId="{13975F60-1F4F-4EE7-A100-6D79EA447F14}" type="presParOf" srcId="{71810910-0036-4138-90FD-C5E45CC90A1E}" destId="{D868974A-D267-434F-8517-49530806FCD4}" srcOrd="0" destOrd="0" presId="urn:microsoft.com/office/officeart/2005/8/layout/hList2"/>
    <dgm:cxn modelId="{2D029398-2CF1-4CAB-9504-7239AD79FAE1}" type="presParOf" srcId="{71810910-0036-4138-90FD-C5E45CC90A1E}" destId="{16FA2135-9BCB-4C18-8D44-642A19433D03}" srcOrd="1" destOrd="0" presId="urn:microsoft.com/office/officeart/2005/8/layout/hList2"/>
    <dgm:cxn modelId="{DFFDBAD1-8847-4B41-ADE3-3D95E6AE2251}" type="presParOf" srcId="{71810910-0036-4138-90FD-C5E45CC90A1E}" destId="{ACED15AF-02A6-4948-A35C-BFBA7F7D8F33}" srcOrd="2" destOrd="0" presId="urn:microsoft.com/office/officeart/2005/8/layout/hList2"/>
    <dgm:cxn modelId="{DF4E59BA-4061-45DC-B279-FDDAD39BD89C}" type="presParOf" srcId="{5EBD580D-98CD-43A1-8140-8AABC6DBF28B}" destId="{FAE4B0E3-0896-4E3D-A5E2-D9AA6473699D}" srcOrd="3" destOrd="0" presId="urn:microsoft.com/office/officeart/2005/8/layout/hList2"/>
    <dgm:cxn modelId="{3C608E52-C0E8-4E7E-895D-8D15C2884E70}" type="presParOf" srcId="{5EBD580D-98CD-43A1-8140-8AABC6DBF28B}" destId="{783338AF-FC81-4FE7-9753-A54105494AAD}" srcOrd="4" destOrd="0" presId="urn:microsoft.com/office/officeart/2005/8/layout/hList2"/>
    <dgm:cxn modelId="{EF9F78A3-B430-4D49-BAC2-EB6AD46AD641}" type="presParOf" srcId="{783338AF-FC81-4FE7-9753-A54105494AAD}" destId="{F5D9533E-BDA1-41CF-83C9-A2BEBF994985}" srcOrd="0" destOrd="0" presId="urn:microsoft.com/office/officeart/2005/8/layout/hList2"/>
    <dgm:cxn modelId="{5C70CE21-2919-49B7-ADE6-B513BF279577}" type="presParOf" srcId="{783338AF-FC81-4FE7-9753-A54105494AAD}" destId="{FD0D190F-6EE1-4175-AF09-F45FD702FF5C}" srcOrd="1" destOrd="0" presId="urn:microsoft.com/office/officeart/2005/8/layout/hList2"/>
    <dgm:cxn modelId="{76892272-B51A-4CE5-92B7-267BBC0C2244}" type="presParOf" srcId="{783338AF-FC81-4FE7-9753-A54105494AAD}" destId="{DB011482-0B6A-4BC9-B68E-A014D6C19B6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035EFF-25DC-45A9-B6D6-1B3C333F9ECD}" type="doc">
      <dgm:prSet loTypeId="urn:microsoft.com/office/officeart/2005/8/layout/hList2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A0B19F9A-DDDD-4F3D-B46B-BDC6BB941AB5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A82E502A-C952-4A16-B7E9-162FE564382D}" type="parTrans" cxnId="{84B864C0-2874-4106-A3F1-6F0CFBFA33E0}">
      <dgm:prSet/>
      <dgm:spPr/>
      <dgm:t>
        <a:bodyPr/>
        <a:lstStyle/>
        <a:p>
          <a:endParaRPr lang="lv-LV"/>
        </a:p>
      </dgm:t>
    </dgm:pt>
    <dgm:pt modelId="{549DEB44-A4AF-4192-B1A8-E08CEC923E2E}" type="sibTrans" cxnId="{84B864C0-2874-4106-A3F1-6F0CFBFA33E0}">
      <dgm:prSet/>
      <dgm:spPr/>
      <dgm:t>
        <a:bodyPr/>
        <a:lstStyle/>
        <a:p>
          <a:endParaRPr lang="lv-LV"/>
        </a:p>
      </dgm:t>
    </dgm:pt>
    <dgm:pt modelId="{0D89D9D7-2856-4FDE-8714-5931A50F8B31}">
      <dgm:prSet phldrT="[Teksts]" custT="1"/>
      <dgm:spPr/>
      <dgm:t>
        <a:bodyPr/>
        <a:lstStyle/>
        <a:p>
          <a:pPr marL="114300" algn="ctr">
            <a:buNone/>
          </a:pPr>
          <a:r>
            <a:rPr lang="lv-LV" sz="1500" b="1" dirty="0"/>
            <a:t>3.1.6. </a:t>
          </a:r>
        </a:p>
      </dgm:t>
    </dgm:pt>
    <dgm:pt modelId="{36202C7C-D5C7-4E54-B2AF-10803DFAB6FF}" type="parTrans" cxnId="{175B1EC8-B0CF-4DEA-9081-EB8567F3CB50}">
      <dgm:prSet/>
      <dgm:spPr/>
      <dgm:t>
        <a:bodyPr/>
        <a:lstStyle/>
        <a:p>
          <a:endParaRPr lang="lv-LV"/>
        </a:p>
      </dgm:t>
    </dgm:pt>
    <dgm:pt modelId="{AE3B1524-5F85-45F0-9A6E-69C52ABE5098}" type="sibTrans" cxnId="{175B1EC8-B0CF-4DEA-9081-EB8567F3CB50}">
      <dgm:prSet/>
      <dgm:spPr/>
      <dgm:t>
        <a:bodyPr/>
        <a:lstStyle/>
        <a:p>
          <a:endParaRPr lang="lv-LV"/>
        </a:p>
      </dgm:t>
    </dgm:pt>
    <dgm:pt modelId="{F896DAE0-9ACB-4E3F-BA19-63EF4E6C44E0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00F059AB-9587-4A8A-B6D9-31C5E29393F7}" type="parTrans" cxnId="{F05D5A1E-BE7E-47A3-9FB9-1ED5982B584B}">
      <dgm:prSet/>
      <dgm:spPr/>
      <dgm:t>
        <a:bodyPr/>
        <a:lstStyle/>
        <a:p>
          <a:endParaRPr lang="lv-LV"/>
        </a:p>
      </dgm:t>
    </dgm:pt>
    <dgm:pt modelId="{46397F09-BA3A-478F-BB92-E31C40FEED2D}" type="sibTrans" cxnId="{F05D5A1E-BE7E-47A3-9FB9-1ED5982B584B}">
      <dgm:prSet/>
      <dgm:spPr/>
      <dgm:t>
        <a:bodyPr/>
        <a:lstStyle/>
        <a:p>
          <a:endParaRPr lang="lv-LV"/>
        </a:p>
      </dgm:t>
    </dgm:pt>
    <dgm:pt modelId="{FA49F8E2-AC56-4E14-8B68-42BBE0CB8C62}">
      <dgm:prSet phldrT="[Teksts]" custT="1"/>
      <dgm:spPr/>
      <dgm:t>
        <a:bodyPr/>
        <a:lstStyle/>
        <a:p>
          <a:pPr algn="ctr">
            <a:spcAft>
              <a:spcPct val="15000"/>
            </a:spcAft>
            <a:buNone/>
          </a:pPr>
          <a:r>
            <a:rPr lang="lv-LV" sz="1500" b="1" kern="1200" dirty="0"/>
            <a:t>3.1.7. </a:t>
          </a:r>
        </a:p>
      </dgm:t>
    </dgm:pt>
    <dgm:pt modelId="{99CAD2CD-8D69-453B-9F3C-01BBC17731DD}" type="parTrans" cxnId="{C4EA3BC3-6188-4275-A7CE-6E68146BB85E}">
      <dgm:prSet/>
      <dgm:spPr/>
      <dgm:t>
        <a:bodyPr/>
        <a:lstStyle/>
        <a:p>
          <a:endParaRPr lang="lv-LV"/>
        </a:p>
      </dgm:t>
    </dgm:pt>
    <dgm:pt modelId="{6CEB2306-4126-46AD-8841-4B7800EF4F2D}" type="sibTrans" cxnId="{C4EA3BC3-6188-4275-A7CE-6E68146BB85E}">
      <dgm:prSet/>
      <dgm:spPr/>
      <dgm:t>
        <a:bodyPr/>
        <a:lstStyle/>
        <a:p>
          <a:endParaRPr lang="lv-LV"/>
        </a:p>
      </dgm:t>
    </dgm:pt>
    <dgm:pt modelId="{C67F0A28-F5B5-47DB-B2B2-6F0E3C9C46B3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12641C34-6F9E-4F58-ABDB-5C0E47489335}" type="parTrans" cxnId="{1CFD553E-DC6A-451C-B8AD-8912A65F246F}">
      <dgm:prSet/>
      <dgm:spPr/>
      <dgm:t>
        <a:bodyPr/>
        <a:lstStyle/>
        <a:p>
          <a:endParaRPr lang="lv-LV"/>
        </a:p>
      </dgm:t>
    </dgm:pt>
    <dgm:pt modelId="{DF3BB91F-DF39-451A-B680-B2932A513FE2}" type="sibTrans" cxnId="{1CFD553E-DC6A-451C-B8AD-8912A65F246F}">
      <dgm:prSet/>
      <dgm:spPr/>
      <dgm:t>
        <a:bodyPr/>
        <a:lstStyle/>
        <a:p>
          <a:endParaRPr lang="lv-LV"/>
        </a:p>
      </dgm:t>
    </dgm:pt>
    <dgm:pt modelId="{FCDF2747-E848-47E6-962B-EC8663B85898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3.1.8. </a:t>
          </a:r>
        </a:p>
      </dgm:t>
    </dgm:pt>
    <dgm:pt modelId="{4F1556EA-DC42-42D5-8858-7E2148BA03CA}" type="parTrans" cxnId="{4003BE94-5830-4286-A148-9928E5E6D857}">
      <dgm:prSet/>
      <dgm:spPr/>
      <dgm:t>
        <a:bodyPr/>
        <a:lstStyle/>
        <a:p>
          <a:endParaRPr lang="lv-LV"/>
        </a:p>
      </dgm:t>
    </dgm:pt>
    <dgm:pt modelId="{41F0E122-DC10-45EE-BBB9-B5F3B1BD3026}" type="sibTrans" cxnId="{4003BE94-5830-4286-A148-9928E5E6D857}">
      <dgm:prSet/>
      <dgm:spPr/>
      <dgm:t>
        <a:bodyPr/>
        <a:lstStyle/>
        <a:p>
          <a:endParaRPr lang="lv-LV"/>
        </a:p>
      </dgm:t>
    </dgm:pt>
    <dgm:pt modelId="{215B8895-F0E4-41D2-9DDF-9AEFC2154488}">
      <dgm:prSet custT="1"/>
      <dgm:spPr/>
      <dgm:t>
        <a:bodyPr/>
        <a:lstStyle/>
        <a:p>
          <a:pPr algn="ctr">
            <a:spcAft>
              <a:spcPct val="15000"/>
            </a:spcAft>
            <a:buNone/>
          </a:pPr>
          <a:endParaRPr lang="lv-LV" sz="1500" b="1" kern="1200" dirty="0"/>
        </a:p>
      </dgm:t>
    </dgm:pt>
    <dgm:pt modelId="{F18FA2B9-24A3-4FE6-84C2-B0FEA00A01E8}" type="parTrans" cxnId="{71EA64B3-3C1D-4BA6-A0C9-49BA0A3FA8F7}">
      <dgm:prSet/>
      <dgm:spPr/>
      <dgm:t>
        <a:bodyPr/>
        <a:lstStyle/>
        <a:p>
          <a:endParaRPr lang="lv-LV"/>
        </a:p>
      </dgm:t>
    </dgm:pt>
    <dgm:pt modelId="{DBC13460-9D0B-46DB-9606-96188B462F33}" type="sibTrans" cxnId="{71EA64B3-3C1D-4BA6-A0C9-49BA0A3FA8F7}">
      <dgm:prSet/>
      <dgm:spPr/>
      <dgm:t>
        <a:bodyPr/>
        <a:lstStyle/>
        <a:p>
          <a:endParaRPr lang="lv-LV"/>
        </a:p>
      </dgm:t>
    </dgm:pt>
    <dgm:pt modelId="{5C3AD8F8-5932-4A78-8C10-6FADE816ADAD}">
      <dgm:prSet custT="1"/>
      <dgm:spPr/>
      <dgm:t>
        <a:bodyPr/>
        <a:lstStyle/>
        <a:p>
          <a:pPr algn="ctr">
            <a:buNone/>
          </a:pPr>
          <a:endParaRPr lang="lv-LV" sz="1500" b="0" dirty="0"/>
        </a:p>
      </dgm:t>
    </dgm:pt>
    <dgm:pt modelId="{89C71965-4324-40F9-9099-FE4A461D9933}" type="parTrans" cxnId="{3BEB46BD-B283-45DA-9993-EAD86D9D38C9}">
      <dgm:prSet/>
      <dgm:spPr/>
      <dgm:t>
        <a:bodyPr/>
        <a:lstStyle/>
        <a:p>
          <a:endParaRPr lang="lv-LV"/>
        </a:p>
      </dgm:t>
    </dgm:pt>
    <dgm:pt modelId="{319A56D3-D7AE-449C-8F45-B1675B53BB50}" type="sibTrans" cxnId="{3BEB46BD-B283-45DA-9993-EAD86D9D38C9}">
      <dgm:prSet/>
      <dgm:spPr/>
      <dgm:t>
        <a:bodyPr/>
        <a:lstStyle/>
        <a:p>
          <a:endParaRPr lang="lv-LV"/>
        </a:p>
      </dgm:t>
    </dgm:pt>
    <dgm:pt modelId="{21FA83E0-1E6E-4F67-B6AF-D22E6C7220A2}">
      <dgm:prSet custT="1"/>
      <dgm:spPr/>
      <dgm:t>
        <a:bodyPr/>
        <a:lstStyle/>
        <a:p>
          <a:pPr marL="114300" algn="ctr">
            <a:buNone/>
          </a:pPr>
          <a:endParaRPr lang="lv-LV" sz="1500" b="1" dirty="0"/>
        </a:p>
      </dgm:t>
    </dgm:pt>
    <dgm:pt modelId="{9B13DC13-E192-4444-867F-19670FA37F32}" type="parTrans" cxnId="{76C93E76-5D35-4EAF-A260-65A4AC50C524}">
      <dgm:prSet/>
      <dgm:spPr/>
      <dgm:t>
        <a:bodyPr/>
        <a:lstStyle/>
        <a:p>
          <a:endParaRPr lang="lv-LV"/>
        </a:p>
      </dgm:t>
    </dgm:pt>
    <dgm:pt modelId="{4060BD6C-E323-41B4-9D45-43340D7D95D5}" type="sibTrans" cxnId="{76C93E76-5D35-4EAF-A260-65A4AC50C524}">
      <dgm:prSet/>
      <dgm:spPr/>
      <dgm:t>
        <a:bodyPr/>
        <a:lstStyle/>
        <a:p>
          <a:endParaRPr lang="lv-LV"/>
        </a:p>
      </dgm:t>
    </dgm:pt>
    <dgm:pt modelId="{61BD6B6D-EEE2-4993-8984-FDDB17A71902}">
      <dgm:prSet custT="1"/>
      <dgm:spPr/>
      <dgm:t>
        <a:bodyPr/>
        <a:lstStyle/>
        <a:p>
          <a:pPr algn="ctr">
            <a:spcAft>
              <a:spcPct val="15000"/>
            </a:spcAft>
            <a:buNone/>
          </a:pPr>
          <a:endParaRPr lang="lv-LV" sz="1500" b="1" kern="1200" dirty="0"/>
        </a:p>
      </dgm:t>
    </dgm:pt>
    <dgm:pt modelId="{08ACD0EF-8BCC-4D9E-8937-6A18ACD298E3}" type="parTrans" cxnId="{A4704DAC-5C59-4968-8155-849A3479055F}">
      <dgm:prSet/>
      <dgm:spPr/>
      <dgm:t>
        <a:bodyPr/>
        <a:lstStyle/>
        <a:p>
          <a:endParaRPr lang="lv-LV"/>
        </a:p>
      </dgm:t>
    </dgm:pt>
    <dgm:pt modelId="{CFD4971E-70AE-4C62-B60B-7BB38DFD9DED}" type="sibTrans" cxnId="{A4704DAC-5C59-4968-8155-849A3479055F}">
      <dgm:prSet/>
      <dgm:spPr/>
      <dgm:t>
        <a:bodyPr/>
        <a:lstStyle/>
        <a:p>
          <a:endParaRPr lang="lv-LV"/>
        </a:p>
      </dgm:t>
    </dgm:pt>
    <dgm:pt modelId="{C7769C4D-4FEC-41D6-8012-C4F0546B1FD8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07D6F170-0BD3-44B0-A2D9-5D436DEBA15B}" type="parTrans" cxnId="{05C5F49B-D242-4910-AAF5-D78A3F6B9A32}">
      <dgm:prSet/>
      <dgm:spPr/>
      <dgm:t>
        <a:bodyPr/>
        <a:lstStyle/>
        <a:p>
          <a:endParaRPr lang="lv-LV"/>
        </a:p>
      </dgm:t>
    </dgm:pt>
    <dgm:pt modelId="{6D61495D-95B6-491A-8199-D9D18FB1FD00}" type="sibTrans" cxnId="{05C5F49B-D242-4910-AAF5-D78A3F6B9A32}">
      <dgm:prSet/>
      <dgm:spPr/>
      <dgm:t>
        <a:bodyPr/>
        <a:lstStyle/>
        <a:p>
          <a:endParaRPr lang="lv-LV"/>
        </a:p>
      </dgm:t>
    </dgm:pt>
    <dgm:pt modelId="{02D6B4C8-5009-4935-AAD5-F9A4E94C2578}">
      <dgm:prSet custT="1"/>
      <dgm:spPr/>
      <dgm:t>
        <a:bodyPr/>
        <a:lstStyle/>
        <a:p>
          <a:pPr marL="114300" algn="ctr">
            <a:buNone/>
          </a:pPr>
          <a:endParaRPr lang="lv-LV" sz="1500" b="1" dirty="0"/>
        </a:p>
      </dgm:t>
    </dgm:pt>
    <dgm:pt modelId="{9796F6A7-496D-4029-B464-A76C90F47FBB}" type="parTrans" cxnId="{66BCC3B2-943D-4534-9479-EE662E449989}">
      <dgm:prSet/>
      <dgm:spPr/>
      <dgm:t>
        <a:bodyPr/>
        <a:lstStyle/>
        <a:p>
          <a:endParaRPr lang="lv-LV"/>
        </a:p>
      </dgm:t>
    </dgm:pt>
    <dgm:pt modelId="{D900E1EB-73FC-4984-B9F1-E2F59E88472E}" type="sibTrans" cxnId="{66BCC3B2-943D-4534-9479-EE662E449989}">
      <dgm:prSet/>
      <dgm:spPr/>
      <dgm:t>
        <a:bodyPr/>
        <a:lstStyle/>
        <a:p>
          <a:endParaRPr lang="lv-LV"/>
        </a:p>
      </dgm:t>
    </dgm:pt>
    <dgm:pt modelId="{C401F15B-E4B9-47A0-9C5C-085521F95C65}">
      <dgm:prSet custT="1"/>
      <dgm:spPr/>
      <dgm:t>
        <a:bodyPr/>
        <a:lstStyle/>
        <a:p>
          <a:pPr algn="ctr">
            <a:spcAft>
              <a:spcPct val="15000"/>
            </a:spcAft>
            <a:buNone/>
          </a:pPr>
          <a:endParaRPr lang="lv-LV" sz="1500" b="1" kern="1200" dirty="0"/>
        </a:p>
      </dgm:t>
    </dgm:pt>
    <dgm:pt modelId="{0AEB4EFB-19AE-413C-80F5-D3CAB0E02591}" type="parTrans" cxnId="{E5CE144D-7C9B-4886-9094-958F7F235452}">
      <dgm:prSet/>
      <dgm:spPr/>
      <dgm:t>
        <a:bodyPr/>
        <a:lstStyle/>
        <a:p>
          <a:endParaRPr lang="lv-LV"/>
        </a:p>
      </dgm:t>
    </dgm:pt>
    <dgm:pt modelId="{F5296BC1-49C3-4601-AD3F-77007BB3BA56}" type="sibTrans" cxnId="{E5CE144D-7C9B-4886-9094-958F7F235452}">
      <dgm:prSet/>
      <dgm:spPr/>
      <dgm:t>
        <a:bodyPr/>
        <a:lstStyle/>
        <a:p>
          <a:endParaRPr lang="lv-LV"/>
        </a:p>
      </dgm:t>
    </dgm:pt>
    <dgm:pt modelId="{4E3E94C2-D182-466B-8D5C-0F36BD522887}">
      <dgm:prSet custT="1"/>
      <dgm:spPr/>
      <dgm:t>
        <a:bodyPr/>
        <a:lstStyle/>
        <a:p>
          <a:pPr algn="ctr">
            <a:buNone/>
          </a:pPr>
          <a:r>
            <a:rPr lang="lv-LV" sz="1500" b="0" dirty="0"/>
            <a:t>Projekta iesniedzējam </a:t>
          </a:r>
          <a:r>
            <a:rPr lang="lv-LV" sz="1500" b="1" dirty="0"/>
            <a:t>nav noteiktas </a:t>
          </a:r>
          <a:r>
            <a:rPr lang="lv-LV" sz="1500" b="0" dirty="0"/>
            <a:t>starptautiskās vai nacionālās </a:t>
          </a:r>
          <a:r>
            <a:rPr lang="lv-LV" sz="1500" b="1" dirty="0"/>
            <a:t>sankcijas vai būtiskas finanšu un kapitāla tirgus intereses </a:t>
          </a:r>
          <a:r>
            <a:rPr lang="lv-LV" sz="1500" b="0" dirty="0"/>
            <a:t>ietekmējošas Eiropas Savienības vai Ziemeļatlantijas līguma organizācijas dalībvalsts </a:t>
          </a:r>
          <a:r>
            <a:rPr lang="lv-LV" sz="1500" b="1" dirty="0"/>
            <a:t>sankcijas</a:t>
          </a:r>
        </a:p>
      </dgm:t>
    </dgm:pt>
    <dgm:pt modelId="{E790C572-6266-4825-9506-C6C04B099311}" type="parTrans" cxnId="{AC281EEE-80D8-4B58-B341-6BC0F2A18BB8}">
      <dgm:prSet/>
      <dgm:spPr/>
      <dgm:t>
        <a:bodyPr/>
        <a:lstStyle/>
        <a:p>
          <a:endParaRPr lang="lv-LV"/>
        </a:p>
      </dgm:t>
    </dgm:pt>
    <dgm:pt modelId="{7E6A14C9-169C-4AE6-AE63-A1A989CEBF73}" type="sibTrans" cxnId="{AC281EEE-80D8-4B58-B341-6BC0F2A18BB8}">
      <dgm:prSet/>
      <dgm:spPr/>
      <dgm:t>
        <a:bodyPr/>
        <a:lstStyle/>
        <a:p>
          <a:endParaRPr lang="lv-LV"/>
        </a:p>
      </dgm:t>
    </dgm:pt>
    <dgm:pt modelId="{5BC12EBE-DE6A-40F5-8961-5900DB97E54C}">
      <dgm:prSet custT="1"/>
      <dgm:spPr/>
      <dgm:t>
        <a:bodyPr/>
        <a:lstStyle/>
        <a:p>
          <a:pPr marL="114300" algn="ctr">
            <a:buNone/>
          </a:pPr>
          <a:endParaRPr lang="lv-LV" sz="1500" b="1" dirty="0"/>
        </a:p>
      </dgm:t>
    </dgm:pt>
    <dgm:pt modelId="{1B414C50-CAE4-49F1-8300-DDB766CE71F9}" type="parTrans" cxnId="{2A73F80A-F183-4A92-8073-776381EA809C}">
      <dgm:prSet/>
      <dgm:spPr/>
      <dgm:t>
        <a:bodyPr/>
        <a:lstStyle/>
        <a:p>
          <a:endParaRPr lang="lv-LV"/>
        </a:p>
      </dgm:t>
    </dgm:pt>
    <dgm:pt modelId="{7F78D5B4-AE95-4D38-A6C7-C970682A3BD8}" type="sibTrans" cxnId="{2A73F80A-F183-4A92-8073-776381EA809C}">
      <dgm:prSet/>
      <dgm:spPr/>
      <dgm:t>
        <a:bodyPr/>
        <a:lstStyle/>
        <a:p>
          <a:endParaRPr lang="lv-LV"/>
        </a:p>
      </dgm:t>
    </dgm:pt>
    <dgm:pt modelId="{21338975-3CE1-421B-9F22-57F96F5BCA4B}">
      <dgm:prSet phldrT="[Teksts]" custT="1"/>
      <dgm:spPr/>
      <dgm:t>
        <a:bodyPr/>
        <a:lstStyle/>
        <a:p>
          <a:pPr marL="114300" algn="ctr">
            <a:buNone/>
          </a:pPr>
          <a:r>
            <a:rPr lang="lv-LV" sz="1500" b="0" dirty="0"/>
            <a:t>Projekta iesniedzējam </a:t>
          </a:r>
          <a:r>
            <a:rPr lang="lv-LV" sz="1500" b="1" dirty="0"/>
            <a:t>nav neatbilstoši veiktu izdevumu maksājumu parādu citos projektos</a:t>
          </a:r>
          <a:r>
            <a:rPr lang="lv-LV" sz="1500" b="0" dirty="0"/>
            <a:t>, kas tiek finansēti no valsts vai pašvaldību budžeta vai Eiropas Savienības politiku instrumentu un pārējām ārvalstu finanšu palīdzības programmām</a:t>
          </a:r>
        </a:p>
      </dgm:t>
    </dgm:pt>
    <dgm:pt modelId="{C367C9C6-48A1-4ABF-A189-2F20358BC080}" type="parTrans" cxnId="{F4946760-7CD3-42F7-88DB-A740B19363E5}">
      <dgm:prSet/>
      <dgm:spPr/>
      <dgm:t>
        <a:bodyPr/>
        <a:lstStyle/>
        <a:p>
          <a:endParaRPr lang="lv-LV"/>
        </a:p>
      </dgm:t>
    </dgm:pt>
    <dgm:pt modelId="{990A3E48-4EBD-4BFA-9E62-B95270CC6174}" type="sibTrans" cxnId="{F4946760-7CD3-42F7-88DB-A740B19363E5}">
      <dgm:prSet/>
      <dgm:spPr/>
      <dgm:t>
        <a:bodyPr/>
        <a:lstStyle/>
        <a:p>
          <a:endParaRPr lang="lv-LV"/>
        </a:p>
      </dgm:t>
    </dgm:pt>
    <dgm:pt modelId="{E6CE0849-B334-46FE-A4D9-82A902A96548}">
      <dgm:prSet custT="1"/>
      <dgm:spPr/>
      <dgm:t>
        <a:bodyPr/>
        <a:lstStyle/>
        <a:p>
          <a:pPr algn="ctr">
            <a:spcAft>
              <a:spcPct val="15000"/>
            </a:spcAft>
            <a:buNone/>
          </a:pPr>
          <a:endParaRPr lang="lv-LV" sz="1500" b="1" kern="1200" dirty="0"/>
        </a:p>
      </dgm:t>
    </dgm:pt>
    <dgm:pt modelId="{423954EB-76AB-4B30-AD6F-E6FAC9777881}" type="parTrans" cxnId="{A854DA9C-C324-4236-9B96-D31D08EBBC15}">
      <dgm:prSet/>
      <dgm:spPr/>
      <dgm:t>
        <a:bodyPr/>
        <a:lstStyle/>
        <a:p>
          <a:endParaRPr lang="lv-LV"/>
        </a:p>
      </dgm:t>
    </dgm:pt>
    <dgm:pt modelId="{551891D7-CF2B-49C3-8CF0-7016E5E50F69}" type="sibTrans" cxnId="{A854DA9C-C324-4236-9B96-D31D08EBBC15}">
      <dgm:prSet/>
      <dgm:spPr/>
      <dgm:t>
        <a:bodyPr/>
        <a:lstStyle/>
        <a:p>
          <a:endParaRPr lang="lv-LV"/>
        </a:p>
      </dgm:t>
    </dgm:pt>
    <dgm:pt modelId="{33B3A632-ACEE-4B99-A1F8-A06AFCD08A95}">
      <dgm:prSet custT="1"/>
      <dgm:spPr/>
      <dgm:t>
        <a:bodyPr/>
        <a:lstStyle/>
        <a:p>
          <a:pPr algn="ctr">
            <a:spcAft>
              <a:spcPts val="600"/>
            </a:spcAft>
            <a:buFont typeface="Arial" panose="020B0604020202020204" pitchFamily="34" charset="0"/>
            <a:buChar char="•"/>
          </a:pPr>
          <a:endParaRPr lang="lv-LV" sz="1500" b="0" kern="1200" dirty="0"/>
        </a:p>
      </dgm:t>
    </dgm:pt>
    <dgm:pt modelId="{67BA0A2B-C6B1-4997-BA01-F57297C75ACC}" type="parTrans" cxnId="{5B9AA41E-3E5F-4DF6-A1E8-F913C6BE8CD6}">
      <dgm:prSet/>
      <dgm:spPr/>
      <dgm:t>
        <a:bodyPr/>
        <a:lstStyle/>
        <a:p>
          <a:endParaRPr lang="lv-LV"/>
        </a:p>
      </dgm:t>
    </dgm:pt>
    <dgm:pt modelId="{B06DEC8F-06F8-4FA8-9F0F-686E5C30D8D9}" type="sibTrans" cxnId="{5B9AA41E-3E5F-4DF6-A1E8-F913C6BE8CD6}">
      <dgm:prSet/>
      <dgm:spPr/>
      <dgm:t>
        <a:bodyPr/>
        <a:lstStyle/>
        <a:p>
          <a:endParaRPr lang="lv-LV"/>
        </a:p>
      </dgm:t>
    </dgm:pt>
    <dgm:pt modelId="{6C70B99D-1F4A-40A2-95BF-28656D9E9761}">
      <dgm:prSet custT="1"/>
      <dgm:spPr/>
      <dgm:t>
        <a:bodyPr/>
        <a:lstStyle/>
        <a:p>
          <a:pPr algn="ctr">
            <a:spcAft>
              <a:spcPts val="600"/>
            </a:spcAft>
            <a:buFont typeface="Arial" panose="020B0604020202020204" pitchFamily="34" charset="0"/>
            <a:buChar char="•"/>
          </a:pPr>
          <a:endParaRPr lang="lv-LV" sz="1500" b="0" kern="1200" dirty="0"/>
        </a:p>
      </dgm:t>
    </dgm:pt>
    <dgm:pt modelId="{C723AF2D-42D1-4A88-A745-D0AF09893496}" type="parTrans" cxnId="{69D6038A-DFB7-4E2A-8AF6-2F30F3BC8AA6}">
      <dgm:prSet/>
      <dgm:spPr/>
      <dgm:t>
        <a:bodyPr/>
        <a:lstStyle/>
        <a:p>
          <a:endParaRPr lang="lv-LV"/>
        </a:p>
      </dgm:t>
    </dgm:pt>
    <dgm:pt modelId="{ED53C67C-B0DF-45ED-B816-4721194C5C40}" type="sibTrans" cxnId="{69D6038A-DFB7-4E2A-8AF6-2F30F3BC8AA6}">
      <dgm:prSet/>
      <dgm:spPr/>
      <dgm:t>
        <a:bodyPr/>
        <a:lstStyle/>
        <a:p>
          <a:endParaRPr lang="lv-LV"/>
        </a:p>
      </dgm:t>
    </dgm:pt>
    <dgm:pt modelId="{9B1B6269-9774-4C49-9997-DF3A9E7B86CD}">
      <dgm:prSet custT="1"/>
      <dgm:spPr/>
      <dgm:t>
        <a:bodyPr/>
        <a:lstStyle/>
        <a:p>
          <a:pPr algn="ctr">
            <a:spcAft>
              <a:spcPts val="600"/>
            </a:spcAft>
            <a:buFont typeface="Arial" panose="020B0604020202020204" pitchFamily="34" charset="0"/>
            <a:buChar char="•"/>
          </a:pPr>
          <a:endParaRPr lang="lv-LV" sz="1500" b="0" kern="1200" dirty="0"/>
        </a:p>
      </dgm:t>
    </dgm:pt>
    <dgm:pt modelId="{10EAA92E-4C8F-4610-BA36-94C749A1E635}" type="parTrans" cxnId="{13A7BC4C-036E-473A-A98A-D31790D4AF6C}">
      <dgm:prSet/>
      <dgm:spPr/>
      <dgm:t>
        <a:bodyPr/>
        <a:lstStyle/>
        <a:p>
          <a:endParaRPr lang="lv-LV"/>
        </a:p>
      </dgm:t>
    </dgm:pt>
    <dgm:pt modelId="{752415F5-1078-4F32-954B-9C6F7249390A}" type="sibTrans" cxnId="{13A7BC4C-036E-473A-A98A-D31790D4AF6C}">
      <dgm:prSet/>
      <dgm:spPr/>
      <dgm:t>
        <a:bodyPr/>
        <a:lstStyle/>
        <a:p>
          <a:endParaRPr lang="lv-LV"/>
        </a:p>
      </dgm:t>
    </dgm:pt>
    <dgm:pt modelId="{8BA8787F-A3D5-4996-AF6B-20127920FCC8}">
      <dgm:prSet custT="1"/>
      <dgm:spPr/>
      <dgm:t>
        <a:bodyPr/>
        <a:lstStyle/>
        <a:p>
          <a:pPr algn="ctr">
            <a:spcAft>
              <a:spcPct val="15000"/>
            </a:spcAft>
            <a:buNone/>
          </a:pPr>
          <a:endParaRPr lang="lv-LV" sz="1500" b="1" kern="1200" dirty="0"/>
        </a:p>
      </dgm:t>
    </dgm:pt>
    <dgm:pt modelId="{04017A33-472D-4260-9496-E5964898A2A7}" type="parTrans" cxnId="{984D2373-4CD6-446A-B8F0-423F70849134}">
      <dgm:prSet/>
      <dgm:spPr/>
      <dgm:t>
        <a:bodyPr/>
        <a:lstStyle/>
        <a:p>
          <a:endParaRPr lang="lv-LV"/>
        </a:p>
      </dgm:t>
    </dgm:pt>
    <dgm:pt modelId="{F0C3FCE1-3BF7-44B9-9F0F-928FEFB831F1}" type="sibTrans" cxnId="{984D2373-4CD6-446A-B8F0-423F70849134}">
      <dgm:prSet/>
      <dgm:spPr/>
      <dgm:t>
        <a:bodyPr/>
        <a:lstStyle/>
        <a:p>
          <a:endParaRPr lang="lv-LV"/>
        </a:p>
      </dgm:t>
    </dgm:pt>
    <dgm:pt modelId="{7B54EE05-4417-4977-ABAE-F519212DBF65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7DB04350-FC6D-4290-B019-12E24B5D5CE8}" type="parTrans" cxnId="{D001A9C1-AB40-4AF9-8956-E68634BF3FDD}">
      <dgm:prSet/>
      <dgm:spPr/>
      <dgm:t>
        <a:bodyPr/>
        <a:lstStyle/>
        <a:p>
          <a:endParaRPr lang="lv-LV"/>
        </a:p>
      </dgm:t>
    </dgm:pt>
    <dgm:pt modelId="{9E57D760-D51E-46D5-B5B3-F81ECB8DB1D4}" type="sibTrans" cxnId="{D001A9C1-AB40-4AF9-8956-E68634BF3FDD}">
      <dgm:prSet/>
      <dgm:spPr/>
      <dgm:t>
        <a:bodyPr/>
        <a:lstStyle/>
        <a:p>
          <a:endParaRPr lang="lv-LV"/>
        </a:p>
      </dgm:t>
    </dgm:pt>
    <dgm:pt modelId="{9BCD4DC5-945B-4DE8-B416-E34CC17AA7BD}">
      <dgm:prSet custT="1"/>
      <dgm:spPr/>
      <dgm:t>
        <a:bodyPr/>
        <a:lstStyle/>
        <a:p>
          <a:pPr algn="ctr">
            <a:spcAft>
              <a:spcPts val="500"/>
            </a:spcAft>
            <a:buNone/>
          </a:pPr>
          <a:r>
            <a:rPr lang="lv-LV" sz="1500" b="0" u="sng" kern="1200" dirty="0"/>
            <a:t>Konkursā uz finansējumu nevar pretendēt šādas organizācijas:</a:t>
          </a:r>
          <a:endParaRPr lang="lv-LV" sz="1500" b="0" kern="1200" dirty="0"/>
        </a:p>
      </dgm:t>
    </dgm:pt>
    <dgm:pt modelId="{D861A9F7-0E6A-4488-A573-D90AFA7B23A2}" type="parTrans" cxnId="{E7553CC1-8324-4C2F-B0AB-CABD6BAE0E1E}">
      <dgm:prSet/>
      <dgm:spPr/>
      <dgm:t>
        <a:bodyPr/>
        <a:lstStyle/>
        <a:p>
          <a:endParaRPr lang="lv-LV"/>
        </a:p>
      </dgm:t>
    </dgm:pt>
    <dgm:pt modelId="{88DF6D09-B1E8-4F8D-80E7-162F82381118}" type="sibTrans" cxnId="{E7553CC1-8324-4C2F-B0AB-CABD6BAE0E1E}">
      <dgm:prSet/>
      <dgm:spPr/>
      <dgm:t>
        <a:bodyPr/>
        <a:lstStyle/>
        <a:p>
          <a:endParaRPr lang="lv-LV"/>
        </a:p>
      </dgm:t>
    </dgm:pt>
    <dgm:pt modelId="{9F215542-2B18-481A-AAB3-75F7D6A9177C}">
      <dgm:prSet custT="1"/>
      <dgm:spPr/>
      <dgm:t>
        <a:bodyPr/>
        <a:lstStyle/>
        <a:p>
          <a:pPr algn="ctr">
            <a:spcAft>
              <a:spcPct val="15000"/>
            </a:spcAft>
            <a:buNone/>
          </a:pPr>
          <a:endParaRPr lang="lv-LV" sz="1500" b="0" u="sng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9A407A3E-F295-4512-9ADF-F6A510540194}" type="parTrans" cxnId="{D3D29043-F39C-4315-BEE2-4011366B6D0A}">
      <dgm:prSet/>
      <dgm:spPr/>
      <dgm:t>
        <a:bodyPr/>
        <a:lstStyle/>
        <a:p>
          <a:endParaRPr lang="lv-LV"/>
        </a:p>
      </dgm:t>
    </dgm:pt>
    <dgm:pt modelId="{6296F4C4-E3EC-492F-B52D-623A01014AEB}" type="sibTrans" cxnId="{D3D29043-F39C-4315-BEE2-4011366B6D0A}">
      <dgm:prSet/>
      <dgm:spPr/>
      <dgm:t>
        <a:bodyPr/>
        <a:lstStyle/>
        <a:p>
          <a:endParaRPr lang="lv-LV"/>
        </a:p>
      </dgm:t>
    </dgm:pt>
    <dgm:pt modelId="{BDA3348E-E510-456C-8AF4-E70C14FA0739}">
      <dgm:prSet custT="1"/>
      <dgm:spPr/>
      <dgm:t>
        <a:bodyPr/>
        <a:lstStyle/>
        <a:p>
          <a:pPr algn="ctr">
            <a:spcAft>
              <a:spcPct val="15000"/>
            </a:spcAft>
            <a:buNone/>
          </a:pPr>
          <a:endParaRPr lang="lv-LV" sz="1500" b="1" kern="1200" dirty="0"/>
        </a:p>
      </dgm:t>
    </dgm:pt>
    <dgm:pt modelId="{4CCF4498-0F4E-4575-B6F8-BC43E49291C4}" type="parTrans" cxnId="{14C8CC95-BFA4-4EE7-A3A4-3941604AA03F}">
      <dgm:prSet/>
      <dgm:spPr/>
      <dgm:t>
        <a:bodyPr/>
        <a:lstStyle/>
        <a:p>
          <a:endParaRPr lang="lv-LV"/>
        </a:p>
      </dgm:t>
    </dgm:pt>
    <dgm:pt modelId="{F073FCB9-449D-452B-8B1C-CEDD666A6D51}" type="sibTrans" cxnId="{14C8CC95-BFA4-4EE7-A3A4-3941604AA03F}">
      <dgm:prSet/>
      <dgm:spPr/>
      <dgm:t>
        <a:bodyPr/>
        <a:lstStyle/>
        <a:p>
          <a:endParaRPr lang="lv-LV"/>
        </a:p>
      </dgm:t>
    </dgm:pt>
    <dgm:pt modelId="{E7340654-3461-47D8-A74D-A1136CA20608}">
      <dgm:prSet custT="1"/>
      <dgm:spPr/>
      <dgm:t>
        <a:bodyPr/>
        <a:lstStyle/>
        <a:p>
          <a:pPr algn="ctr">
            <a:spcAft>
              <a:spcPts val="500"/>
            </a:spcAft>
            <a:buFont typeface="Arial" panose="020B0604020202020204" pitchFamily="34" charset="0"/>
            <a:buChar char="•"/>
          </a:pPr>
          <a:r>
            <a:rPr lang="lv-LV" sz="15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darba devēju organizācija</a:t>
          </a:r>
          <a:r>
            <a:rPr lang="lv-LV" sz="1500" b="0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s un to apvienības</a:t>
          </a:r>
        </a:p>
      </dgm:t>
    </dgm:pt>
    <dgm:pt modelId="{6A574DA8-51C1-483B-A72A-D226B3188D75}" type="parTrans" cxnId="{BA8FC1BC-631D-4F19-BE09-FB5284330A2E}">
      <dgm:prSet/>
      <dgm:spPr/>
      <dgm:t>
        <a:bodyPr/>
        <a:lstStyle/>
        <a:p>
          <a:endParaRPr lang="lv-LV"/>
        </a:p>
      </dgm:t>
    </dgm:pt>
    <dgm:pt modelId="{32A8C116-02C9-4034-851B-550CB2DE1F63}" type="sibTrans" cxnId="{BA8FC1BC-631D-4F19-BE09-FB5284330A2E}">
      <dgm:prSet/>
      <dgm:spPr/>
      <dgm:t>
        <a:bodyPr/>
        <a:lstStyle/>
        <a:p>
          <a:endParaRPr lang="lv-LV"/>
        </a:p>
      </dgm:t>
    </dgm:pt>
    <dgm:pt modelId="{B16A2203-8711-4ABA-9EB9-EA02759BB8AA}">
      <dgm:prSet custT="1"/>
      <dgm:spPr/>
      <dgm:t>
        <a:bodyPr/>
        <a:lstStyle/>
        <a:p>
          <a:pPr algn="ctr">
            <a:spcAft>
              <a:spcPts val="500"/>
            </a:spcAft>
            <a:buFont typeface="Arial" panose="020B0604020202020204" pitchFamily="34" charset="0"/>
            <a:buChar char="•"/>
          </a:pPr>
          <a:r>
            <a:rPr lang="lv-LV" sz="15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politiskā partijas </a:t>
          </a:r>
          <a:r>
            <a:rPr lang="lv-LV" sz="1500" b="0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un to apvienības</a:t>
          </a:r>
        </a:p>
      </dgm:t>
    </dgm:pt>
    <dgm:pt modelId="{B9213284-DF6C-4151-A8FA-3AC98B7ADF41}" type="parTrans" cxnId="{C9BF4B00-F751-4478-9ACC-97C0683BD029}">
      <dgm:prSet/>
      <dgm:spPr/>
      <dgm:t>
        <a:bodyPr/>
        <a:lstStyle/>
        <a:p>
          <a:endParaRPr lang="lv-LV"/>
        </a:p>
      </dgm:t>
    </dgm:pt>
    <dgm:pt modelId="{CAE85961-5297-4699-897F-6D82980C2030}" type="sibTrans" cxnId="{C9BF4B00-F751-4478-9ACC-97C0683BD029}">
      <dgm:prSet/>
      <dgm:spPr/>
      <dgm:t>
        <a:bodyPr/>
        <a:lstStyle/>
        <a:p>
          <a:endParaRPr lang="lv-LV"/>
        </a:p>
      </dgm:t>
    </dgm:pt>
    <dgm:pt modelId="{825F0127-34CB-48B6-B346-5B26FAC13F5D}">
      <dgm:prSet custT="1"/>
      <dgm:spPr/>
      <dgm:t>
        <a:bodyPr/>
        <a:lstStyle/>
        <a:p>
          <a:pPr algn="ctr">
            <a:spcAft>
              <a:spcPts val="500"/>
            </a:spcAft>
            <a:buFont typeface="Arial" panose="020B0604020202020204" pitchFamily="34" charset="0"/>
            <a:buChar char="•"/>
          </a:pPr>
          <a:r>
            <a:rPr lang="lv-LV" sz="15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dzīvokļu apsaimniekošanas biedrības</a:t>
          </a:r>
        </a:p>
      </dgm:t>
    </dgm:pt>
    <dgm:pt modelId="{008DE277-90E6-45A9-8F30-996ACAD28BE1}" type="parTrans" cxnId="{F7DE0A33-F879-4ED7-A8FF-B52D8C8414B0}">
      <dgm:prSet/>
      <dgm:spPr/>
      <dgm:t>
        <a:bodyPr/>
        <a:lstStyle/>
        <a:p>
          <a:endParaRPr lang="lv-LV"/>
        </a:p>
      </dgm:t>
    </dgm:pt>
    <dgm:pt modelId="{9FD04B4E-EA82-4E9B-B08F-D3351E5413AB}" type="sibTrans" cxnId="{F7DE0A33-F879-4ED7-A8FF-B52D8C8414B0}">
      <dgm:prSet/>
      <dgm:spPr/>
      <dgm:t>
        <a:bodyPr/>
        <a:lstStyle/>
        <a:p>
          <a:endParaRPr lang="lv-LV"/>
        </a:p>
      </dgm:t>
    </dgm:pt>
    <dgm:pt modelId="{124EDA08-2AB6-45D3-97E6-1AA77238D55F}">
      <dgm:prSet custT="1"/>
      <dgm:spPr/>
      <dgm:t>
        <a:bodyPr/>
        <a:lstStyle/>
        <a:p>
          <a:pPr algn="ctr">
            <a:spcAft>
              <a:spcPts val="500"/>
            </a:spcAft>
            <a:buFont typeface="Arial" panose="020B0604020202020204" pitchFamily="34" charset="0"/>
            <a:buChar char="•"/>
          </a:pPr>
          <a:r>
            <a:rPr lang="lv-LV" sz="15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arodbiedrības</a:t>
          </a:r>
          <a:r>
            <a:rPr lang="lv-LV" sz="1500" b="0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un to apvienības</a:t>
          </a:r>
        </a:p>
      </dgm:t>
    </dgm:pt>
    <dgm:pt modelId="{55901C77-681A-427A-AF35-F0E69374B9D4}" type="parTrans" cxnId="{E28C1823-35C6-483F-8C0F-DCFFB3D1CA57}">
      <dgm:prSet/>
      <dgm:spPr/>
      <dgm:t>
        <a:bodyPr/>
        <a:lstStyle/>
        <a:p>
          <a:endParaRPr lang="lv-LV"/>
        </a:p>
      </dgm:t>
    </dgm:pt>
    <dgm:pt modelId="{EEB5B4E9-692B-4F39-B9BA-52A9D91FB2CB}" type="sibTrans" cxnId="{E28C1823-35C6-483F-8C0F-DCFFB3D1CA57}">
      <dgm:prSet/>
      <dgm:spPr/>
      <dgm:t>
        <a:bodyPr/>
        <a:lstStyle/>
        <a:p>
          <a:endParaRPr lang="lv-LV"/>
        </a:p>
      </dgm:t>
    </dgm:pt>
    <dgm:pt modelId="{1248C154-265F-42E3-A80B-B8582E50A1FC}">
      <dgm:prSet custT="1"/>
      <dgm:spPr/>
      <dgm:t>
        <a:bodyPr/>
        <a:lstStyle/>
        <a:p>
          <a:pPr algn="ctr">
            <a:spcAft>
              <a:spcPts val="500"/>
            </a:spcAft>
            <a:buFont typeface="Arial" panose="020B0604020202020204" pitchFamily="34" charset="0"/>
            <a:buChar char="•"/>
          </a:pPr>
          <a:r>
            <a:rPr lang="es-ES" sz="15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reliģiskās organizācijas </a:t>
          </a:r>
          <a:r>
            <a:rPr lang="es-ES" sz="1500" b="0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un to iestādes</a:t>
          </a:r>
          <a:endParaRPr lang="lv-LV" sz="1500" b="0" u="none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DE0C3502-EE1E-4656-9C7C-2C2EFC3695E4}" type="parTrans" cxnId="{BABB157E-16B2-44E7-BCF4-20529DA7E3EE}">
      <dgm:prSet/>
      <dgm:spPr/>
      <dgm:t>
        <a:bodyPr/>
        <a:lstStyle/>
        <a:p>
          <a:endParaRPr lang="lv-LV"/>
        </a:p>
      </dgm:t>
    </dgm:pt>
    <dgm:pt modelId="{1096BB17-B41D-434A-9F35-EFC956AB53ED}" type="sibTrans" cxnId="{BABB157E-16B2-44E7-BCF4-20529DA7E3EE}">
      <dgm:prSet/>
      <dgm:spPr/>
      <dgm:t>
        <a:bodyPr/>
        <a:lstStyle/>
        <a:p>
          <a:endParaRPr lang="lv-LV"/>
        </a:p>
      </dgm:t>
    </dgm:pt>
    <dgm:pt modelId="{A5B65208-A86A-42FF-8F78-5A14438299BA}">
      <dgm:prSet phldrT="[Teksts]" custT="1"/>
      <dgm:spPr/>
      <dgm:t>
        <a:bodyPr/>
        <a:lstStyle/>
        <a:p>
          <a:pPr marL="114300" algn="ctr">
            <a:buNone/>
          </a:pPr>
          <a:endParaRPr lang="lv-LV" sz="1500" b="1" dirty="0"/>
        </a:p>
      </dgm:t>
    </dgm:pt>
    <dgm:pt modelId="{835E3F87-B223-4D30-A75B-03EA8CFF594C}" type="parTrans" cxnId="{A81DA764-CE43-41FC-A374-553553ADC071}">
      <dgm:prSet/>
      <dgm:spPr/>
      <dgm:t>
        <a:bodyPr/>
        <a:lstStyle/>
        <a:p>
          <a:endParaRPr lang="lv-LV"/>
        </a:p>
      </dgm:t>
    </dgm:pt>
    <dgm:pt modelId="{4D48EC9D-B938-4221-A80F-B1263DDA0610}" type="sibTrans" cxnId="{A81DA764-CE43-41FC-A374-553553ADC071}">
      <dgm:prSet/>
      <dgm:spPr/>
      <dgm:t>
        <a:bodyPr/>
        <a:lstStyle/>
        <a:p>
          <a:endParaRPr lang="lv-LV"/>
        </a:p>
      </dgm:t>
    </dgm:pt>
    <dgm:pt modelId="{794B374D-D1CA-4F73-AD78-FA7DBD608F11}">
      <dgm:prSet custT="1"/>
      <dgm:spPr/>
      <dgm:t>
        <a:bodyPr/>
        <a:lstStyle/>
        <a:p>
          <a:pPr algn="ctr"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500" b="0" u="none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D72F1800-D468-4611-9FA0-E1F7AB8473E7}" type="parTrans" cxnId="{ADFD9908-00A8-4D3E-AABE-18D8509107B4}">
      <dgm:prSet/>
      <dgm:spPr/>
      <dgm:t>
        <a:bodyPr/>
        <a:lstStyle/>
        <a:p>
          <a:endParaRPr lang="lv-LV"/>
        </a:p>
      </dgm:t>
    </dgm:pt>
    <dgm:pt modelId="{D1842C44-BC55-4D9C-8691-D2000953A11F}" type="sibTrans" cxnId="{ADFD9908-00A8-4D3E-AABE-18D8509107B4}">
      <dgm:prSet/>
      <dgm:spPr/>
      <dgm:t>
        <a:bodyPr/>
        <a:lstStyle/>
        <a:p>
          <a:endParaRPr lang="lv-LV"/>
        </a:p>
      </dgm:t>
    </dgm:pt>
    <dgm:pt modelId="{E847AEEE-69C5-4AB8-8897-1E2460AC7398}">
      <dgm:prSet custT="1"/>
      <dgm:spPr/>
      <dgm:t>
        <a:bodyPr/>
        <a:lstStyle/>
        <a:p>
          <a:pPr algn="ctr">
            <a:spcAft>
              <a:spcPts val="500"/>
            </a:spcAft>
            <a:buFont typeface="Arial" panose="020B0604020202020204" pitchFamily="34" charset="0"/>
            <a:buChar char="•"/>
          </a:pPr>
          <a:r>
            <a:rPr lang="lv-LV" sz="15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organizācija, kuras darbība rada apdraudējumu valsts drošībai, veido/ izplata naida runu, dezinformāciju</a:t>
          </a:r>
        </a:p>
      </dgm:t>
    </dgm:pt>
    <dgm:pt modelId="{6AEF32CA-E8AC-4BA1-9A6F-AA2DCFC30150}" type="parTrans" cxnId="{0BCD9EF1-1AE9-4EA1-BFC7-42253A8015E5}">
      <dgm:prSet/>
      <dgm:spPr/>
      <dgm:t>
        <a:bodyPr/>
        <a:lstStyle/>
        <a:p>
          <a:endParaRPr lang="lv-LV"/>
        </a:p>
      </dgm:t>
    </dgm:pt>
    <dgm:pt modelId="{37D9D886-A3DE-498D-9D0D-22BDFCD46F9C}" type="sibTrans" cxnId="{0BCD9EF1-1AE9-4EA1-BFC7-42253A8015E5}">
      <dgm:prSet/>
      <dgm:spPr/>
      <dgm:t>
        <a:bodyPr/>
        <a:lstStyle/>
        <a:p>
          <a:endParaRPr lang="lv-LV"/>
        </a:p>
      </dgm:t>
    </dgm:pt>
    <dgm:pt modelId="{5514D64F-AEFE-4790-9174-139BF8E53548}">
      <dgm:prSet custT="1"/>
      <dgm:spPr/>
      <dgm:t>
        <a:bodyPr/>
        <a:lstStyle/>
        <a:p>
          <a:pPr algn="ctr"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500" b="0" u="none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A760E19E-E904-40A2-85DF-140A74744FE5}" type="parTrans" cxnId="{BA59672C-F40F-4585-92C2-1B6E92403C39}">
      <dgm:prSet/>
      <dgm:spPr/>
      <dgm:t>
        <a:bodyPr/>
        <a:lstStyle/>
        <a:p>
          <a:endParaRPr lang="lv-LV"/>
        </a:p>
      </dgm:t>
    </dgm:pt>
    <dgm:pt modelId="{E2FD53DB-5C63-4AFF-B622-66AC8EEC7C7E}" type="sibTrans" cxnId="{BA59672C-F40F-4585-92C2-1B6E92403C39}">
      <dgm:prSet/>
      <dgm:spPr/>
      <dgm:t>
        <a:bodyPr/>
        <a:lstStyle/>
        <a:p>
          <a:endParaRPr lang="lv-LV"/>
        </a:p>
      </dgm:t>
    </dgm:pt>
    <dgm:pt modelId="{A8B15285-29A9-4A14-9C57-B4E3A4D5546A}">
      <dgm:prSet custT="1"/>
      <dgm:spPr/>
      <dgm:t>
        <a:bodyPr/>
        <a:lstStyle/>
        <a:p>
          <a:pPr algn="ctr">
            <a:spcAft>
              <a:spcPts val="500"/>
            </a:spcAft>
            <a:buFont typeface="Arial" panose="020B0604020202020204" pitchFamily="34" charset="0"/>
            <a:buChar char="•"/>
          </a:pPr>
          <a:r>
            <a:rPr lang="lv-LV" sz="15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amatieru sporta un kultūras kolektīvi</a:t>
          </a:r>
        </a:p>
      </dgm:t>
    </dgm:pt>
    <dgm:pt modelId="{070C0893-BE46-4BB8-84F7-52F74A2CF517}" type="parTrans" cxnId="{3E552CD1-81D5-43DA-A34C-B32ED85B8439}">
      <dgm:prSet/>
      <dgm:spPr/>
      <dgm:t>
        <a:bodyPr/>
        <a:lstStyle/>
        <a:p>
          <a:endParaRPr lang="lv-LV"/>
        </a:p>
      </dgm:t>
    </dgm:pt>
    <dgm:pt modelId="{CC15F1AD-432C-4364-8A7C-86C4ECB41FDF}" type="sibTrans" cxnId="{3E552CD1-81D5-43DA-A34C-B32ED85B8439}">
      <dgm:prSet/>
      <dgm:spPr/>
      <dgm:t>
        <a:bodyPr/>
        <a:lstStyle/>
        <a:p>
          <a:endParaRPr lang="lv-LV"/>
        </a:p>
      </dgm:t>
    </dgm:pt>
    <dgm:pt modelId="{C4B96F3B-BCD3-4D2D-9F47-09D6B9FD1CFE}">
      <dgm:prSet custT="1"/>
      <dgm:spPr/>
      <dgm:t>
        <a:bodyPr/>
        <a:lstStyle/>
        <a:p>
          <a:pPr algn="ctr">
            <a:buNone/>
          </a:pPr>
          <a:endParaRPr lang="lv-LV" sz="1500" b="0" dirty="0"/>
        </a:p>
      </dgm:t>
    </dgm:pt>
    <dgm:pt modelId="{D9432810-3B2C-4EAE-B239-3E89ECC23F7B}" type="parTrans" cxnId="{34A9DA6C-4979-409E-B30F-39710DC606C3}">
      <dgm:prSet/>
      <dgm:spPr/>
      <dgm:t>
        <a:bodyPr/>
        <a:lstStyle/>
        <a:p>
          <a:endParaRPr lang="lv-LV"/>
        </a:p>
      </dgm:t>
    </dgm:pt>
    <dgm:pt modelId="{9EF31E8E-C0A5-4551-9D94-13EF98C3AEC8}" type="sibTrans" cxnId="{34A9DA6C-4979-409E-B30F-39710DC606C3}">
      <dgm:prSet/>
      <dgm:spPr/>
      <dgm:t>
        <a:bodyPr/>
        <a:lstStyle/>
        <a:p>
          <a:endParaRPr lang="lv-LV"/>
        </a:p>
      </dgm:t>
    </dgm:pt>
    <dgm:pt modelId="{5EBD580D-98CD-43A1-8140-8AABC6DBF28B}" type="pres">
      <dgm:prSet presAssocID="{0B035EFF-25DC-45A9-B6D6-1B3C333F9ECD}" presName="linearFlow" presStyleCnt="0">
        <dgm:presLayoutVars>
          <dgm:dir/>
          <dgm:animLvl val="lvl"/>
          <dgm:resizeHandles/>
        </dgm:presLayoutVars>
      </dgm:prSet>
      <dgm:spPr/>
    </dgm:pt>
    <dgm:pt modelId="{8B9F5BA0-DA66-4CE6-8DDF-031A7E506E88}" type="pres">
      <dgm:prSet presAssocID="{A0B19F9A-DDDD-4F3D-B46B-BDC6BB941AB5}" presName="compositeNode" presStyleCnt="0">
        <dgm:presLayoutVars>
          <dgm:bulletEnabled val="1"/>
        </dgm:presLayoutVars>
      </dgm:prSet>
      <dgm:spPr/>
    </dgm:pt>
    <dgm:pt modelId="{A5473B64-FF97-4C18-973E-CEF869655027}" type="pres">
      <dgm:prSet presAssocID="{A0B19F9A-DDDD-4F3D-B46B-BDC6BB941AB5}" presName="image" presStyleLbl="fgImgPlace1" presStyleIdx="0" presStyleCnt="3" custLinFactNeighborX="14746" custLinFactNeighborY="-294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E5AE0477-CC66-471E-9131-872D5A86E661}" type="pres">
      <dgm:prSet presAssocID="{A0B19F9A-DDDD-4F3D-B46B-BDC6BB941AB5}" presName="childNode" presStyleLbl="node1" presStyleIdx="0" presStyleCnt="3" custScaleX="157696" custScaleY="95482" custLinFactNeighborX="6111" custLinFactNeighborY="-9196">
        <dgm:presLayoutVars>
          <dgm:bulletEnabled val="1"/>
        </dgm:presLayoutVars>
      </dgm:prSet>
      <dgm:spPr/>
    </dgm:pt>
    <dgm:pt modelId="{DC5CF198-E08A-46BE-8683-2BE0275B7BEF}" type="pres">
      <dgm:prSet presAssocID="{A0B19F9A-DDDD-4F3D-B46B-BDC6BB941AB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BCCE11F-EC9E-499A-8745-40DABF1A405F}" type="pres">
      <dgm:prSet presAssocID="{549DEB44-A4AF-4192-B1A8-E08CEC923E2E}" presName="sibTrans" presStyleCnt="0"/>
      <dgm:spPr/>
    </dgm:pt>
    <dgm:pt modelId="{71810910-0036-4138-90FD-C5E45CC90A1E}" type="pres">
      <dgm:prSet presAssocID="{F896DAE0-9ACB-4E3F-BA19-63EF4E6C44E0}" presName="compositeNode" presStyleCnt="0">
        <dgm:presLayoutVars>
          <dgm:bulletEnabled val="1"/>
        </dgm:presLayoutVars>
      </dgm:prSet>
      <dgm:spPr/>
    </dgm:pt>
    <dgm:pt modelId="{D868974A-D267-434F-8517-49530806FCD4}" type="pres">
      <dgm:prSet presAssocID="{F896DAE0-9ACB-4E3F-BA19-63EF4E6C44E0}" presName="image" presStyleLbl="fgImgPlace1" presStyleIdx="1" presStyleCnt="3" custLinFactNeighborX="-92686" custLinFactNeighborY="-294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16FA2135-9BCB-4C18-8D44-642A19433D03}" type="pres">
      <dgm:prSet presAssocID="{F896DAE0-9ACB-4E3F-BA19-63EF4E6C44E0}" presName="childNode" presStyleLbl="node1" presStyleIdx="1" presStyleCnt="3" custScaleX="311103" custScaleY="95482" custLinFactNeighborX="6111" custLinFactNeighborY="-9196">
        <dgm:presLayoutVars>
          <dgm:bulletEnabled val="1"/>
        </dgm:presLayoutVars>
      </dgm:prSet>
      <dgm:spPr/>
    </dgm:pt>
    <dgm:pt modelId="{ACED15AF-02A6-4948-A35C-BFBA7F7D8F33}" type="pres">
      <dgm:prSet presAssocID="{F896DAE0-9ACB-4E3F-BA19-63EF4E6C44E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FAE4B0E3-0896-4E3D-A5E2-D9AA6473699D}" type="pres">
      <dgm:prSet presAssocID="{46397F09-BA3A-478F-BB92-E31C40FEED2D}" presName="sibTrans" presStyleCnt="0"/>
      <dgm:spPr/>
    </dgm:pt>
    <dgm:pt modelId="{783338AF-FC81-4FE7-9753-A54105494AAD}" type="pres">
      <dgm:prSet presAssocID="{C67F0A28-F5B5-47DB-B2B2-6F0E3C9C46B3}" presName="compositeNode" presStyleCnt="0">
        <dgm:presLayoutVars>
          <dgm:bulletEnabled val="1"/>
        </dgm:presLayoutVars>
      </dgm:prSet>
      <dgm:spPr/>
    </dgm:pt>
    <dgm:pt modelId="{F5D9533E-BDA1-41CF-83C9-A2BEBF994985}" type="pres">
      <dgm:prSet presAssocID="{C67F0A28-F5B5-47DB-B2B2-6F0E3C9C46B3}" presName="image" presStyleLbl="fgImgPlace1" presStyleIdx="2" presStyleCnt="3" custLinFactNeighborX="14746" custLinFactNeighborY="-294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FD0D190F-6EE1-4175-AF09-F45FD702FF5C}" type="pres">
      <dgm:prSet presAssocID="{C67F0A28-F5B5-47DB-B2B2-6F0E3C9C46B3}" presName="childNode" presStyleLbl="node1" presStyleIdx="2" presStyleCnt="3" custScaleX="157694" custScaleY="95482" custLinFactNeighborX="6111" custLinFactNeighborY="-9196">
        <dgm:presLayoutVars>
          <dgm:bulletEnabled val="1"/>
        </dgm:presLayoutVars>
      </dgm:prSet>
      <dgm:spPr/>
    </dgm:pt>
    <dgm:pt modelId="{DB011482-0B6A-4BC9-B68E-A014D6C19B6F}" type="pres">
      <dgm:prSet presAssocID="{C67F0A28-F5B5-47DB-B2B2-6F0E3C9C46B3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DBDD2C00-AB1A-42BF-AD5B-9208EB7CA7A5}" type="presOf" srcId="{794B374D-D1CA-4F73-AD78-FA7DBD608F11}" destId="{16FA2135-9BCB-4C18-8D44-642A19433D03}" srcOrd="0" destOrd="11" presId="urn:microsoft.com/office/officeart/2005/8/layout/hList2"/>
    <dgm:cxn modelId="{C9BF4B00-F751-4478-9ACC-97C0683BD029}" srcId="{F896DAE0-9ACB-4E3F-BA19-63EF4E6C44E0}" destId="{B16A2203-8711-4ABA-9EB9-EA02759BB8AA}" srcOrd="4" destOrd="0" parTransId="{B9213284-DF6C-4151-A8FA-3AC98B7ADF41}" sibTransId="{CAE85961-5297-4699-897F-6D82980C2030}"/>
    <dgm:cxn modelId="{ADFD9908-00A8-4D3E-AABE-18D8509107B4}" srcId="{F896DAE0-9ACB-4E3F-BA19-63EF4E6C44E0}" destId="{794B374D-D1CA-4F73-AD78-FA7DBD608F11}" srcOrd="11" destOrd="0" parTransId="{D72F1800-D468-4611-9FA0-E1F7AB8473E7}" sibTransId="{D1842C44-BC55-4D9C-8691-D2000953A11F}"/>
    <dgm:cxn modelId="{A3C9FB08-C596-4FCA-A1C6-0C112590E7E9}" type="presOf" srcId="{6C70B99D-1F4A-40A2-95BF-28656D9E9761}" destId="{16FA2135-9BCB-4C18-8D44-642A19433D03}" srcOrd="0" destOrd="15" presId="urn:microsoft.com/office/officeart/2005/8/layout/hList2"/>
    <dgm:cxn modelId="{2B7B010A-0E61-4BA9-8A82-900557788742}" type="presOf" srcId="{21FA83E0-1E6E-4F67-B6AF-D22E6C7220A2}" destId="{E5AE0477-CC66-471E-9131-872D5A86E661}" srcOrd="0" destOrd="5" presId="urn:microsoft.com/office/officeart/2005/8/layout/hList2"/>
    <dgm:cxn modelId="{2A73F80A-F183-4A92-8073-776381EA809C}" srcId="{A0B19F9A-DDDD-4F3D-B46B-BDC6BB941AB5}" destId="{5BC12EBE-DE6A-40F5-8961-5900DB97E54C}" srcOrd="3" destOrd="0" parTransId="{1B414C50-CAE4-49F1-8300-DDB766CE71F9}" sibTransId="{7F78D5B4-AE95-4D38-A6C7-C970682A3BD8}"/>
    <dgm:cxn modelId="{2FD8FB1C-45C2-41BC-BF9B-206DBA23598D}" type="presOf" srcId="{FA49F8E2-AC56-4E14-8B68-42BBE0CB8C62}" destId="{16FA2135-9BCB-4C18-8D44-642A19433D03}" srcOrd="0" destOrd="0" presId="urn:microsoft.com/office/officeart/2005/8/layout/hList2"/>
    <dgm:cxn modelId="{122F731D-C68D-4E8F-B759-24551F742D93}" type="presOf" srcId="{C4B96F3B-BCD3-4D2D-9F47-09D6B9FD1CFE}" destId="{FD0D190F-6EE1-4175-AF09-F45FD702FF5C}" srcOrd="0" destOrd="3" presId="urn:microsoft.com/office/officeart/2005/8/layout/hList2"/>
    <dgm:cxn modelId="{F05D5A1E-BE7E-47A3-9FB9-1ED5982B584B}" srcId="{0B035EFF-25DC-45A9-B6D6-1B3C333F9ECD}" destId="{F896DAE0-9ACB-4E3F-BA19-63EF4E6C44E0}" srcOrd="1" destOrd="0" parTransId="{00F059AB-9587-4A8A-B6D9-31C5E29393F7}" sibTransId="{46397F09-BA3A-478F-BB92-E31C40FEED2D}"/>
    <dgm:cxn modelId="{5B9AA41E-3E5F-4DF6-A1E8-F913C6BE8CD6}" srcId="{F896DAE0-9ACB-4E3F-BA19-63EF4E6C44E0}" destId="{33B3A632-ACEE-4B99-A1F8-A06AFCD08A95}" srcOrd="14" destOrd="0" parTransId="{67BA0A2B-C6B1-4997-BA01-F57297C75ACC}" sibTransId="{B06DEC8F-06F8-4FA8-9F0F-686E5C30D8D9}"/>
    <dgm:cxn modelId="{01A4CC22-DA14-4522-9295-2A5F9CF3A048}" type="presOf" srcId="{BDA3348E-E510-456C-8AF4-E70C14FA0739}" destId="{16FA2135-9BCB-4C18-8D44-642A19433D03}" srcOrd="0" destOrd="13" presId="urn:microsoft.com/office/officeart/2005/8/layout/hList2"/>
    <dgm:cxn modelId="{E28C1823-35C6-483F-8C0F-DCFFB3D1CA57}" srcId="{F896DAE0-9ACB-4E3F-BA19-63EF4E6C44E0}" destId="{124EDA08-2AB6-45D3-97E6-1AA77238D55F}" srcOrd="6" destOrd="0" parTransId="{55901C77-681A-427A-AF35-F0E69374B9D4}" sibTransId="{EEB5B4E9-692B-4F39-B9BA-52A9D91FB2CB}"/>
    <dgm:cxn modelId="{25A10024-EF5C-43F3-862F-B8752AC88F41}" type="presOf" srcId="{61BD6B6D-EEE2-4993-8984-FDDB17A71902}" destId="{16FA2135-9BCB-4C18-8D44-642A19433D03}" srcOrd="0" destOrd="19" presId="urn:microsoft.com/office/officeart/2005/8/layout/hList2"/>
    <dgm:cxn modelId="{2DAB1527-AA69-4B4C-B2C4-52B710B6F300}" type="presOf" srcId="{124EDA08-2AB6-45D3-97E6-1AA77238D55F}" destId="{16FA2135-9BCB-4C18-8D44-642A19433D03}" srcOrd="0" destOrd="6" presId="urn:microsoft.com/office/officeart/2005/8/layout/hList2"/>
    <dgm:cxn modelId="{BA59672C-F40F-4585-92C2-1B6E92403C39}" srcId="{F896DAE0-9ACB-4E3F-BA19-63EF4E6C44E0}" destId="{5514D64F-AEFE-4790-9174-139BF8E53548}" srcOrd="10" destOrd="0" parTransId="{A760E19E-E904-40A2-85DF-140A74744FE5}" sibTransId="{E2FD53DB-5C63-4AFF-B622-66AC8EEC7C7E}"/>
    <dgm:cxn modelId="{7B4EA130-382E-430F-BEA1-714ABC7B63E1}" type="presOf" srcId="{9B1B6269-9774-4C49-9997-DF3A9E7B86CD}" destId="{16FA2135-9BCB-4C18-8D44-642A19433D03}" srcOrd="0" destOrd="16" presId="urn:microsoft.com/office/officeart/2005/8/layout/hList2"/>
    <dgm:cxn modelId="{F7DE0A33-F879-4ED7-A8FF-B52D8C8414B0}" srcId="{F896DAE0-9ACB-4E3F-BA19-63EF4E6C44E0}" destId="{825F0127-34CB-48B6-B346-5B26FAC13F5D}" srcOrd="5" destOrd="0" parTransId="{008DE277-90E6-45A9-8F30-996ACAD28BE1}" sibTransId="{9FD04B4E-EA82-4E9B-B08F-D3351E5413AB}"/>
    <dgm:cxn modelId="{7E31AC39-D297-4F43-A4B3-FC2F28627B2F}" type="presOf" srcId="{825F0127-34CB-48B6-B346-5B26FAC13F5D}" destId="{16FA2135-9BCB-4C18-8D44-642A19433D03}" srcOrd="0" destOrd="5" presId="urn:microsoft.com/office/officeart/2005/8/layout/hList2"/>
    <dgm:cxn modelId="{8D6E313A-56A5-41FB-BE9C-336E2E2417B3}" type="presOf" srcId="{C7769C4D-4FEC-41D6-8012-C4F0546B1FD8}" destId="{FD0D190F-6EE1-4175-AF09-F45FD702FF5C}" srcOrd="0" destOrd="4" presId="urn:microsoft.com/office/officeart/2005/8/layout/hList2"/>
    <dgm:cxn modelId="{2256983B-0761-4EE4-B0C9-4906E5A41DE5}" type="presOf" srcId="{E7340654-3461-47D8-A74D-A1136CA20608}" destId="{16FA2135-9BCB-4C18-8D44-642A19433D03}" srcOrd="0" destOrd="3" presId="urn:microsoft.com/office/officeart/2005/8/layout/hList2"/>
    <dgm:cxn modelId="{1CFD553E-DC6A-451C-B8AD-8912A65F246F}" srcId="{0B035EFF-25DC-45A9-B6D6-1B3C333F9ECD}" destId="{C67F0A28-F5B5-47DB-B2B2-6F0E3C9C46B3}" srcOrd="2" destOrd="0" parTransId="{12641C34-6F9E-4F58-ABDB-5C0E47489335}" sibTransId="{DF3BB91F-DF39-451A-B680-B2932A513FE2}"/>
    <dgm:cxn modelId="{F4946760-7CD3-42F7-88DB-A740B19363E5}" srcId="{A0B19F9A-DDDD-4F3D-B46B-BDC6BB941AB5}" destId="{21338975-3CE1-421B-9F22-57F96F5BCA4B}" srcOrd="2" destOrd="0" parTransId="{C367C9C6-48A1-4ABF-A189-2F20358BC080}" sibTransId="{990A3E48-4EBD-4BFA-9E62-B95270CC6174}"/>
    <dgm:cxn modelId="{2F888563-A1F4-4121-AAE7-4B074FBAB751}" type="presOf" srcId="{C401F15B-E4B9-47A0-9C5C-085521F95C65}" destId="{16FA2135-9BCB-4C18-8D44-642A19433D03}" srcOrd="0" destOrd="18" presId="urn:microsoft.com/office/officeart/2005/8/layout/hList2"/>
    <dgm:cxn modelId="{D3D29043-F39C-4315-BEE2-4011366B6D0A}" srcId="{F896DAE0-9ACB-4E3F-BA19-63EF4E6C44E0}" destId="{9F215542-2B18-481A-AAB3-75F7D6A9177C}" srcOrd="12" destOrd="0" parTransId="{9A407A3E-F295-4512-9ADF-F6A510540194}" sibTransId="{6296F4C4-E3EC-492F-B52D-623A01014AEB}"/>
    <dgm:cxn modelId="{A81DA764-CE43-41FC-A374-553553ADC071}" srcId="{A0B19F9A-DDDD-4F3D-B46B-BDC6BB941AB5}" destId="{A5B65208-A86A-42FF-8F78-5A14438299BA}" srcOrd="1" destOrd="0" parTransId="{835E3F87-B223-4D30-A75B-03EA8CFF594C}" sibTransId="{4D48EC9D-B938-4221-A80F-B1263DDA0610}"/>
    <dgm:cxn modelId="{24579347-00A1-4C07-839A-000389D0232A}" type="presOf" srcId="{B16A2203-8711-4ABA-9EB9-EA02759BB8AA}" destId="{16FA2135-9BCB-4C18-8D44-642A19433D03}" srcOrd="0" destOrd="4" presId="urn:microsoft.com/office/officeart/2005/8/layout/hList2"/>
    <dgm:cxn modelId="{219A954C-62DF-4814-BC57-04070207052A}" type="presOf" srcId="{215B8895-F0E4-41D2-9DDF-9AEFC2154488}" destId="{16FA2135-9BCB-4C18-8D44-642A19433D03}" srcOrd="0" destOrd="20" presId="urn:microsoft.com/office/officeart/2005/8/layout/hList2"/>
    <dgm:cxn modelId="{13A7BC4C-036E-473A-A98A-D31790D4AF6C}" srcId="{F896DAE0-9ACB-4E3F-BA19-63EF4E6C44E0}" destId="{9B1B6269-9774-4C49-9997-DF3A9E7B86CD}" srcOrd="16" destOrd="0" parTransId="{10EAA92E-4C8F-4610-BA36-94C749A1E635}" sibTransId="{752415F5-1078-4F32-954B-9C6F7249390A}"/>
    <dgm:cxn modelId="{34A9DA6C-4979-409E-B30F-39710DC606C3}" srcId="{C67F0A28-F5B5-47DB-B2B2-6F0E3C9C46B3}" destId="{C4B96F3B-BCD3-4D2D-9F47-09D6B9FD1CFE}" srcOrd="3" destOrd="0" parTransId="{D9432810-3B2C-4EAE-B239-3E89ECC23F7B}" sibTransId="{9EF31E8E-C0A5-4551-9D94-13EF98C3AEC8}"/>
    <dgm:cxn modelId="{E5CE144D-7C9B-4886-9094-958F7F235452}" srcId="{F896DAE0-9ACB-4E3F-BA19-63EF4E6C44E0}" destId="{C401F15B-E4B9-47A0-9C5C-085521F95C65}" srcOrd="18" destOrd="0" parTransId="{0AEB4EFB-19AE-413C-80F5-D3CAB0E02591}" sibTransId="{F5296BC1-49C3-4601-AD3F-77007BB3BA56}"/>
    <dgm:cxn modelId="{D9E8A470-5341-4E21-91B3-191BD3DC5215}" type="presOf" srcId="{8BA8787F-A3D5-4996-AF6B-20127920FCC8}" destId="{16FA2135-9BCB-4C18-8D44-642A19433D03}" srcOrd="0" destOrd="17" presId="urn:microsoft.com/office/officeart/2005/8/layout/hList2"/>
    <dgm:cxn modelId="{984D2373-4CD6-446A-B8F0-423F70849134}" srcId="{F896DAE0-9ACB-4E3F-BA19-63EF4E6C44E0}" destId="{8BA8787F-A3D5-4996-AF6B-20127920FCC8}" srcOrd="17" destOrd="0" parTransId="{04017A33-472D-4260-9496-E5964898A2A7}" sibTransId="{F0C3FCE1-3BF7-44B9-9F0F-928FEFB831F1}"/>
    <dgm:cxn modelId="{76C93E76-5D35-4EAF-A260-65A4AC50C524}" srcId="{A0B19F9A-DDDD-4F3D-B46B-BDC6BB941AB5}" destId="{21FA83E0-1E6E-4F67-B6AF-D22E6C7220A2}" srcOrd="5" destOrd="0" parTransId="{9B13DC13-E192-4444-867F-19670FA37F32}" sibTransId="{4060BD6C-E323-41B4-9D45-43340D7D95D5}"/>
    <dgm:cxn modelId="{2FAE4876-0021-4810-8A39-C4175BCA4C31}" type="presOf" srcId="{E847AEEE-69C5-4AB8-8897-1E2460AC7398}" destId="{16FA2135-9BCB-4C18-8D44-642A19433D03}" srcOrd="0" destOrd="9" presId="urn:microsoft.com/office/officeart/2005/8/layout/hList2"/>
    <dgm:cxn modelId="{42E15F59-9C85-4E20-A19B-C2CA7E780B98}" type="presOf" srcId="{A5B65208-A86A-42FF-8F78-5A14438299BA}" destId="{E5AE0477-CC66-471E-9131-872D5A86E661}" srcOrd="0" destOrd="1" presId="urn:microsoft.com/office/officeart/2005/8/layout/hList2"/>
    <dgm:cxn modelId="{DB9E467A-396D-48C6-A981-89CF0C3D2352}" type="presOf" srcId="{9F215542-2B18-481A-AAB3-75F7D6A9177C}" destId="{16FA2135-9BCB-4C18-8D44-642A19433D03}" srcOrd="0" destOrd="12" presId="urn:microsoft.com/office/officeart/2005/8/layout/hList2"/>
    <dgm:cxn modelId="{753F537A-4FEE-4B77-97B6-A1C2011B0E35}" type="presOf" srcId="{21338975-3CE1-421B-9F22-57F96F5BCA4B}" destId="{E5AE0477-CC66-471E-9131-872D5A86E661}" srcOrd="0" destOrd="2" presId="urn:microsoft.com/office/officeart/2005/8/layout/hList2"/>
    <dgm:cxn modelId="{BABB157E-16B2-44E7-BCF4-20529DA7E3EE}" srcId="{F896DAE0-9ACB-4E3F-BA19-63EF4E6C44E0}" destId="{1248C154-265F-42E3-A80B-B8582E50A1FC}" srcOrd="7" destOrd="0" parTransId="{DE0C3502-EE1E-4656-9C7C-2C2EFC3695E4}" sibTransId="{1096BB17-B41D-434A-9F35-EFC956AB53ED}"/>
    <dgm:cxn modelId="{9A90C57F-FFE1-4A83-9EC4-6597F7D07129}" type="presOf" srcId="{9BCD4DC5-945B-4DE8-B416-E34CC17AA7BD}" destId="{16FA2135-9BCB-4C18-8D44-642A19433D03}" srcOrd="0" destOrd="2" presId="urn:microsoft.com/office/officeart/2005/8/layout/hList2"/>
    <dgm:cxn modelId="{69D6038A-DFB7-4E2A-8AF6-2F30F3BC8AA6}" srcId="{F896DAE0-9ACB-4E3F-BA19-63EF4E6C44E0}" destId="{6C70B99D-1F4A-40A2-95BF-28656D9E9761}" srcOrd="15" destOrd="0" parTransId="{C723AF2D-42D1-4A88-A745-D0AF09893496}" sibTransId="{ED53C67C-B0DF-45ED-B816-4721194C5C40}"/>
    <dgm:cxn modelId="{4003BE94-5830-4286-A148-9928E5E6D857}" srcId="{C67F0A28-F5B5-47DB-B2B2-6F0E3C9C46B3}" destId="{FCDF2747-E848-47E6-962B-EC8663B85898}" srcOrd="0" destOrd="0" parTransId="{4F1556EA-DC42-42D5-8858-7E2148BA03CA}" sibTransId="{41F0E122-DC10-45EE-BBB9-B5F3B1BD3026}"/>
    <dgm:cxn modelId="{14C8CC95-BFA4-4EE7-A3A4-3941604AA03F}" srcId="{F896DAE0-9ACB-4E3F-BA19-63EF4E6C44E0}" destId="{BDA3348E-E510-456C-8AF4-E70C14FA0739}" srcOrd="13" destOrd="0" parTransId="{4CCF4498-0F4E-4575-B6F8-BC43E49291C4}" sibTransId="{F073FCB9-449D-452B-8B1C-CEDD666A6D51}"/>
    <dgm:cxn modelId="{859E929B-8206-4D61-AB0A-2AE5A520DCDF}" type="presOf" srcId="{02D6B4C8-5009-4935-AAD5-F9A4E94C2578}" destId="{E5AE0477-CC66-471E-9131-872D5A86E661}" srcOrd="0" destOrd="4" presId="urn:microsoft.com/office/officeart/2005/8/layout/hList2"/>
    <dgm:cxn modelId="{05C5F49B-D242-4910-AAF5-D78A3F6B9A32}" srcId="{C67F0A28-F5B5-47DB-B2B2-6F0E3C9C46B3}" destId="{C7769C4D-4FEC-41D6-8012-C4F0546B1FD8}" srcOrd="4" destOrd="0" parTransId="{07D6F170-0BD3-44B0-A2D9-5D436DEBA15B}" sibTransId="{6D61495D-95B6-491A-8199-D9D18FB1FD00}"/>
    <dgm:cxn modelId="{A854DA9C-C324-4236-9B96-D31D08EBBC15}" srcId="{F896DAE0-9ACB-4E3F-BA19-63EF4E6C44E0}" destId="{E6CE0849-B334-46FE-A4D9-82A902A96548}" srcOrd="1" destOrd="0" parTransId="{423954EB-76AB-4B30-AD6F-E6FAC9777881}" sibTransId="{551891D7-CF2B-49C3-8CF0-7016E5E50F69}"/>
    <dgm:cxn modelId="{509855A0-5750-41B2-910C-309AE81C4525}" type="presOf" srcId="{1248C154-265F-42E3-A80B-B8582E50A1FC}" destId="{16FA2135-9BCB-4C18-8D44-642A19433D03}" srcOrd="0" destOrd="7" presId="urn:microsoft.com/office/officeart/2005/8/layout/hList2"/>
    <dgm:cxn modelId="{176889A2-26E8-4EA6-BF91-6D5A9060377E}" type="presOf" srcId="{E6CE0849-B334-46FE-A4D9-82A902A96548}" destId="{16FA2135-9BCB-4C18-8D44-642A19433D03}" srcOrd="0" destOrd="1" presId="urn:microsoft.com/office/officeart/2005/8/layout/hList2"/>
    <dgm:cxn modelId="{32D4FFA8-1223-4D3F-9773-A9CF41A7E252}" type="presOf" srcId="{0D89D9D7-2856-4FDE-8714-5931A50F8B31}" destId="{E5AE0477-CC66-471E-9131-872D5A86E661}" srcOrd="0" destOrd="0" presId="urn:microsoft.com/office/officeart/2005/8/layout/hList2"/>
    <dgm:cxn modelId="{1690CBAB-610D-4992-84F8-CFD6C9A2ECF3}" type="presOf" srcId="{A8B15285-29A9-4A14-9C57-B4E3A4D5546A}" destId="{16FA2135-9BCB-4C18-8D44-642A19433D03}" srcOrd="0" destOrd="8" presId="urn:microsoft.com/office/officeart/2005/8/layout/hList2"/>
    <dgm:cxn modelId="{A4704DAC-5C59-4968-8155-849A3479055F}" srcId="{F896DAE0-9ACB-4E3F-BA19-63EF4E6C44E0}" destId="{61BD6B6D-EEE2-4993-8984-FDDB17A71902}" srcOrd="19" destOrd="0" parTransId="{08ACD0EF-8BCC-4D9E-8937-6A18ACD298E3}" sibTransId="{CFD4971E-70AE-4C62-B60B-7BB38DFD9DED}"/>
    <dgm:cxn modelId="{66BCC3B2-943D-4534-9479-EE662E449989}" srcId="{A0B19F9A-DDDD-4F3D-B46B-BDC6BB941AB5}" destId="{02D6B4C8-5009-4935-AAD5-F9A4E94C2578}" srcOrd="4" destOrd="0" parTransId="{9796F6A7-496D-4029-B464-A76C90F47FBB}" sibTransId="{D900E1EB-73FC-4984-B9F1-E2F59E88472E}"/>
    <dgm:cxn modelId="{71EA64B3-3C1D-4BA6-A0C9-49BA0A3FA8F7}" srcId="{F896DAE0-9ACB-4E3F-BA19-63EF4E6C44E0}" destId="{215B8895-F0E4-41D2-9DDF-9AEFC2154488}" srcOrd="20" destOrd="0" parTransId="{F18FA2B9-24A3-4FE6-84C2-B0FEA00A01E8}" sibTransId="{DBC13460-9D0B-46DB-9606-96188B462F33}"/>
    <dgm:cxn modelId="{6F8EA8B9-82FA-4C39-9F04-D11400FB509C}" type="presOf" srcId="{4E3E94C2-D182-466B-8D5C-0F36BD522887}" destId="{FD0D190F-6EE1-4175-AF09-F45FD702FF5C}" srcOrd="0" destOrd="2" presId="urn:microsoft.com/office/officeart/2005/8/layout/hList2"/>
    <dgm:cxn modelId="{BA8FC1BC-631D-4F19-BE09-FB5284330A2E}" srcId="{F896DAE0-9ACB-4E3F-BA19-63EF4E6C44E0}" destId="{E7340654-3461-47D8-A74D-A1136CA20608}" srcOrd="3" destOrd="0" parTransId="{6A574DA8-51C1-483B-A72A-D226B3188D75}" sibTransId="{32A8C116-02C9-4034-851B-550CB2DE1F63}"/>
    <dgm:cxn modelId="{3BEB46BD-B283-45DA-9993-EAD86D9D38C9}" srcId="{C67F0A28-F5B5-47DB-B2B2-6F0E3C9C46B3}" destId="{5C3AD8F8-5932-4A78-8C10-6FADE816ADAD}" srcOrd="5" destOrd="0" parTransId="{89C71965-4324-40F9-9099-FE4A461D9933}" sibTransId="{319A56D3-D7AE-449C-8F45-B1675B53BB50}"/>
    <dgm:cxn modelId="{84B864C0-2874-4106-A3F1-6F0CFBFA33E0}" srcId="{0B035EFF-25DC-45A9-B6D6-1B3C333F9ECD}" destId="{A0B19F9A-DDDD-4F3D-B46B-BDC6BB941AB5}" srcOrd="0" destOrd="0" parTransId="{A82E502A-C952-4A16-B7E9-162FE564382D}" sibTransId="{549DEB44-A4AF-4192-B1A8-E08CEC923E2E}"/>
    <dgm:cxn modelId="{E7553CC1-8324-4C2F-B0AB-CABD6BAE0E1E}" srcId="{F896DAE0-9ACB-4E3F-BA19-63EF4E6C44E0}" destId="{9BCD4DC5-945B-4DE8-B416-E34CC17AA7BD}" srcOrd="2" destOrd="0" parTransId="{D861A9F7-0E6A-4488-A573-D90AFA7B23A2}" sibTransId="{88DF6D09-B1E8-4F8D-80E7-162F82381118}"/>
    <dgm:cxn modelId="{D001A9C1-AB40-4AF9-8956-E68634BF3FDD}" srcId="{C67F0A28-F5B5-47DB-B2B2-6F0E3C9C46B3}" destId="{7B54EE05-4417-4977-ABAE-F519212DBF65}" srcOrd="1" destOrd="0" parTransId="{7DB04350-FC6D-4290-B019-12E24B5D5CE8}" sibTransId="{9E57D760-D51E-46D5-B5B3-F81ECB8DB1D4}"/>
    <dgm:cxn modelId="{C4EA3BC3-6188-4275-A7CE-6E68146BB85E}" srcId="{F896DAE0-9ACB-4E3F-BA19-63EF4E6C44E0}" destId="{FA49F8E2-AC56-4E14-8B68-42BBE0CB8C62}" srcOrd="0" destOrd="0" parTransId="{99CAD2CD-8D69-453B-9F3C-01BBC17731DD}" sibTransId="{6CEB2306-4126-46AD-8841-4B7800EF4F2D}"/>
    <dgm:cxn modelId="{87C7C9C3-00A2-42B3-A819-8C26BA042556}" type="presOf" srcId="{5C3AD8F8-5932-4A78-8C10-6FADE816ADAD}" destId="{FD0D190F-6EE1-4175-AF09-F45FD702FF5C}" srcOrd="0" destOrd="5" presId="urn:microsoft.com/office/officeart/2005/8/layout/hList2"/>
    <dgm:cxn modelId="{175B1EC8-B0CF-4DEA-9081-EB8567F3CB50}" srcId="{A0B19F9A-DDDD-4F3D-B46B-BDC6BB941AB5}" destId="{0D89D9D7-2856-4FDE-8714-5931A50F8B31}" srcOrd="0" destOrd="0" parTransId="{36202C7C-D5C7-4E54-B2AF-10803DFAB6FF}" sibTransId="{AE3B1524-5F85-45F0-9A6E-69C52ABE5098}"/>
    <dgm:cxn modelId="{5DC5DBCA-B884-4946-B520-DFE1D8D3C91B}" type="presOf" srcId="{7B54EE05-4417-4977-ABAE-F519212DBF65}" destId="{FD0D190F-6EE1-4175-AF09-F45FD702FF5C}" srcOrd="0" destOrd="1" presId="urn:microsoft.com/office/officeart/2005/8/layout/hList2"/>
    <dgm:cxn modelId="{3E552CD1-81D5-43DA-A34C-B32ED85B8439}" srcId="{F896DAE0-9ACB-4E3F-BA19-63EF4E6C44E0}" destId="{A8B15285-29A9-4A14-9C57-B4E3A4D5546A}" srcOrd="8" destOrd="0" parTransId="{070C0893-BE46-4BB8-84F7-52F74A2CF517}" sibTransId="{CC15F1AD-432C-4364-8A7C-86C4ECB41FDF}"/>
    <dgm:cxn modelId="{ECA858D3-1626-4183-A6B5-F9055208698F}" type="presOf" srcId="{FCDF2747-E848-47E6-962B-EC8663B85898}" destId="{FD0D190F-6EE1-4175-AF09-F45FD702FF5C}" srcOrd="0" destOrd="0" presId="urn:microsoft.com/office/officeart/2005/8/layout/hList2"/>
    <dgm:cxn modelId="{8F83CEDE-F1AC-48F2-BDCC-BCCEC4CA361E}" type="presOf" srcId="{33B3A632-ACEE-4B99-A1F8-A06AFCD08A95}" destId="{16FA2135-9BCB-4C18-8D44-642A19433D03}" srcOrd="0" destOrd="14" presId="urn:microsoft.com/office/officeart/2005/8/layout/hList2"/>
    <dgm:cxn modelId="{37F7AEE6-7AB4-4741-835C-77E66E597611}" type="presOf" srcId="{5BC12EBE-DE6A-40F5-8961-5900DB97E54C}" destId="{E5AE0477-CC66-471E-9131-872D5A86E661}" srcOrd="0" destOrd="3" presId="urn:microsoft.com/office/officeart/2005/8/layout/hList2"/>
    <dgm:cxn modelId="{F5792AE8-E174-4CF9-BAC5-21B692EEB138}" type="presOf" srcId="{5514D64F-AEFE-4790-9174-139BF8E53548}" destId="{16FA2135-9BCB-4C18-8D44-642A19433D03}" srcOrd="0" destOrd="10" presId="urn:microsoft.com/office/officeart/2005/8/layout/hList2"/>
    <dgm:cxn modelId="{8DFD3DEC-6786-41C9-8670-D33772403151}" type="presOf" srcId="{A0B19F9A-DDDD-4F3D-B46B-BDC6BB941AB5}" destId="{DC5CF198-E08A-46BE-8683-2BE0275B7BEF}" srcOrd="0" destOrd="0" presId="urn:microsoft.com/office/officeart/2005/8/layout/hList2"/>
    <dgm:cxn modelId="{B0CCF9EC-7EB0-4590-A639-63AB79275187}" type="presOf" srcId="{F896DAE0-9ACB-4E3F-BA19-63EF4E6C44E0}" destId="{ACED15AF-02A6-4948-A35C-BFBA7F7D8F33}" srcOrd="0" destOrd="0" presId="urn:microsoft.com/office/officeart/2005/8/layout/hList2"/>
    <dgm:cxn modelId="{32C2F9ED-FE2D-48F1-9A4D-9D9D236DAEFA}" type="presOf" srcId="{C67F0A28-F5B5-47DB-B2B2-6F0E3C9C46B3}" destId="{DB011482-0B6A-4BC9-B68E-A014D6C19B6F}" srcOrd="0" destOrd="0" presId="urn:microsoft.com/office/officeart/2005/8/layout/hList2"/>
    <dgm:cxn modelId="{AC281EEE-80D8-4B58-B341-6BC0F2A18BB8}" srcId="{C67F0A28-F5B5-47DB-B2B2-6F0E3C9C46B3}" destId="{4E3E94C2-D182-466B-8D5C-0F36BD522887}" srcOrd="2" destOrd="0" parTransId="{E790C572-6266-4825-9506-C6C04B099311}" sibTransId="{7E6A14C9-169C-4AE6-AE63-A1A989CEBF73}"/>
    <dgm:cxn modelId="{0BCD9EF1-1AE9-4EA1-BFC7-42253A8015E5}" srcId="{F896DAE0-9ACB-4E3F-BA19-63EF4E6C44E0}" destId="{E847AEEE-69C5-4AB8-8897-1E2460AC7398}" srcOrd="9" destOrd="0" parTransId="{6AEF32CA-E8AC-4BA1-9A6F-AA2DCFC30150}" sibTransId="{37D9D886-A3DE-498D-9D0D-22BDFCD46F9C}"/>
    <dgm:cxn modelId="{1450D2F2-6553-450C-8400-41E31BD23CD6}" type="presOf" srcId="{0B035EFF-25DC-45A9-B6D6-1B3C333F9ECD}" destId="{5EBD580D-98CD-43A1-8140-8AABC6DBF28B}" srcOrd="0" destOrd="0" presId="urn:microsoft.com/office/officeart/2005/8/layout/hList2"/>
    <dgm:cxn modelId="{9A136FC0-3A1F-4FDA-8DE8-1C9638BFDD6D}" type="presParOf" srcId="{5EBD580D-98CD-43A1-8140-8AABC6DBF28B}" destId="{8B9F5BA0-DA66-4CE6-8DDF-031A7E506E88}" srcOrd="0" destOrd="0" presId="urn:microsoft.com/office/officeart/2005/8/layout/hList2"/>
    <dgm:cxn modelId="{8A83A218-CE85-4CBD-8C63-A99ED0A8C9A0}" type="presParOf" srcId="{8B9F5BA0-DA66-4CE6-8DDF-031A7E506E88}" destId="{A5473B64-FF97-4C18-973E-CEF869655027}" srcOrd="0" destOrd="0" presId="urn:microsoft.com/office/officeart/2005/8/layout/hList2"/>
    <dgm:cxn modelId="{357E0650-6C87-4BCC-96AC-89BE4F6A5652}" type="presParOf" srcId="{8B9F5BA0-DA66-4CE6-8DDF-031A7E506E88}" destId="{E5AE0477-CC66-471E-9131-872D5A86E661}" srcOrd="1" destOrd="0" presId="urn:microsoft.com/office/officeart/2005/8/layout/hList2"/>
    <dgm:cxn modelId="{1793BE75-70CC-4B4F-A4C5-3EE2536628A2}" type="presParOf" srcId="{8B9F5BA0-DA66-4CE6-8DDF-031A7E506E88}" destId="{DC5CF198-E08A-46BE-8683-2BE0275B7BEF}" srcOrd="2" destOrd="0" presId="urn:microsoft.com/office/officeart/2005/8/layout/hList2"/>
    <dgm:cxn modelId="{FB460B0B-B1EB-46D3-9B0E-2645163BF560}" type="presParOf" srcId="{5EBD580D-98CD-43A1-8140-8AABC6DBF28B}" destId="{BBCCE11F-EC9E-499A-8745-40DABF1A405F}" srcOrd="1" destOrd="0" presId="urn:microsoft.com/office/officeart/2005/8/layout/hList2"/>
    <dgm:cxn modelId="{21B65AA9-5987-4B7F-A253-88EDF5649EC4}" type="presParOf" srcId="{5EBD580D-98CD-43A1-8140-8AABC6DBF28B}" destId="{71810910-0036-4138-90FD-C5E45CC90A1E}" srcOrd="2" destOrd="0" presId="urn:microsoft.com/office/officeart/2005/8/layout/hList2"/>
    <dgm:cxn modelId="{13975F60-1F4F-4EE7-A100-6D79EA447F14}" type="presParOf" srcId="{71810910-0036-4138-90FD-C5E45CC90A1E}" destId="{D868974A-D267-434F-8517-49530806FCD4}" srcOrd="0" destOrd="0" presId="urn:microsoft.com/office/officeart/2005/8/layout/hList2"/>
    <dgm:cxn modelId="{2D029398-2CF1-4CAB-9504-7239AD79FAE1}" type="presParOf" srcId="{71810910-0036-4138-90FD-C5E45CC90A1E}" destId="{16FA2135-9BCB-4C18-8D44-642A19433D03}" srcOrd="1" destOrd="0" presId="urn:microsoft.com/office/officeart/2005/8/layout/hList2"/>
    <dgm:cxn modelId="{DFFDBAD1-8847-4B41-ADE3-3D95E6AE2251}" type="presParOf" srcId="{71810910-0036-4138-90FD-C5E45CC90A1E}" destId="{ACED15AF-02A6-4948-A35C-BFBA7F7D8F33}" srcOrd="2" destOrd="0" presId="urn:microsoft.com/office/officeart/2005/8/layout/hList2"/>
    <dgm:cxn modelId="{DF4E59BA-4061-45DC-B279-FDDAD39BD89C}" type="presParOf" srcId="{5EBD580D-98CD-43A1-8140-8AABC6DBF28B}" destId="{FAE4B0E3-0896-4E3D-A5E2-D9AA6473699D}" srcOrd="3" destOrd="0" presId="urn:microsoft.com/office/officeart/2005/8/layout/hList2"/>
    <dgm:cxn modelId="{3C608E52-C0E8-4E7E-895D-8D15C2884E70}" type="presParOf" srcId="{5EBD580D-98CD-43A1-8140-8AABC6DBF28B}" destId="{783338AF-FC81-4FE7-9753-A54105494AAD}" srcOrd="4" destOrd="0" presId="urn:microsoft.com/office/officeart/2005/8/layout/hList2"/>
    <dgm:cxn modelId="{EF9F78A3-B430-4D49-BAC2-EB6AD46AD641}" type="presParOf" srcId="{783338AF-FC81-4FE7-9753-A54105494AAD}" destId="{F5D9533E-BDA1-41CF-83C9-A2BEBF994985}" srcOrd="0" destOrd="0" presId="urn:microsoft.com/office/officeart/2005/8/layout/hList2"/>
    <dgm:cxn modelId="{5C70CE21-2919-49B7-ADE6-B513BF279577}" type="presParOf" srcId="{783338AF-FC81-4FE7-9753-A54105494AAD}" destId="{FD0D190F-6EE1-4175-AF09-F45FD702FF5C}" srcOrd="1" destOrd="0" presId="urn:microsoft.com/office/officeart/2005/8/layout/hList2"/>
    <dgm:cxn modelId="{76892272-B51A-4CE5-92B7-267BBC0C2244}" type="presParOf" srcId="{783338AF-FC81-4FE7-9753-A54105494AAD}" destId="{DB011482-0B6A-4BC9-B68E-A014D6C19B6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035EFF-25DC-45A9-B6D6-1B3C333F9ECD}" type="doc">
      <dgm:prSet loTypeId="urn:microsoft.com/office/officeart/2005/8/layout/hList2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A0B19F9A-DDDD-4F3D-B46B-BDC6BB941AB5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A82E502A-C952-4A16-B7E9-162FE564382D}" type="parTrans" cxnId="{84B864C0-2874-4106-A3F1-6F0CFBFA33E0}">
      <dgm:prSet/>
      <dgm:spPr/>
      <dgm:t>
        <a:bodyPr/>
        <a:lstStyle/>
        <a:p>
          <a:endParaRPr lang="lv-LV"/>
        </a:p>
      </dgm:t>
    </dgm:pt>
    <dgm:pt modelId="{549DEB44-A4AF-4192-B1A8-E08CEC923E2E}" type="sibTrans" cxnId="{84B864C0-2874-4106-A3F1-6F0CFBFA33E0}">
      <dgm:prSet/>
      <dgm:spPr/>
      <dgm:t>
        <a:bodyPr/>
        <a:lstStyle/>
        <a:p>
          <a:endParaRPr lang="lv-LV"/>
        </a:p>
      </dgm:t>
    </dgm:pt>
    <dgm:pt modelId="{0D89D9D7-2856-4FDE-8714-5931A50F8B31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1.2.</a:t>
          </a:r>
        </a:p>
      </dgm:t>
    </dgm:pt>
    <dgm:pt modelId="{36202C7C-D5C7-4E54-B2AF-10803DFAB6FF}" type="parTrans" cxnId="{175B1EC8-B0CF-4DEA-9081-EB8567F3CB50}">
      <dgm:prSet/>
      <dgm:spPr/>
      <dgm:t>
        <a:bodyPr/>
        <a:lstStyle/>
        <a:p>
          <a:endParaRPr lang="lv-LV"/>
        </a:p>
      </dgm:t>
    </dgm:pt>
    <dgm:pt modelId="{AE3B1524-5F85-45F0-9A6E-69C52ABE5098}" type="sibTrans" cxnId="{175B1EC8-B0CF-4DEA-9081-EB8567F3CB50}">
      <dgm:prSet/>
      <dgm:spPr/>
      <dgm:t>
        <a:bodyPr/>
        <a:lstStyle/>
        <a:p>
          <a:endParaRPr lang="lv-LV"/>
        </a:p>
      </dgm:t>
    </dgm:pt>
    <dgm:pt modelId="{F896DAE0-9ACB-4E3F-BA19-63EF4E6C44E0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00F059AB-9587-4A8A-B6D9-31C5E29393F7}" type="parTrans" cxnId="{F05D5A1E-BE7E-47A3-9FB9-1ED5982B584B}">
      <dgm:prSet/>
      <dgm:spPr/>
      <dgm:t>
        <a:bodyPr/>
        <a:lstStyle/>
        <a:p>
          <a:endParaRPr lang="lv-LV"/>
        </a:p>
      </dgm:t>
    </dgm:pt>
    <dgm:pt modelId="{46397F09-BA3A-478F-BB92-E31C40FEED2D}" type="sibTrans" cxnId="{F05D5A1E-BE7E-47A3-9FB9-1ED5982B584B}">
      <dgm:prSet/>
      <dgm:spPr/>
      <dgm:t>
        <a:bodyPr/>
        <a:lstStyle/>
        <a:p>
          <a:endParaRPr lang="lv-LV"/>
        </a:p>
      </dgm:t>
    </dgm:pt>
    <dgm:pt modelId="{FA49F8E2-AC56-4E14-8B68-42BBE0CB8C62}">
      <dgm:prSet phldrT="[Teksts]" custT="1"/>
      <dgm:spPr/>
      <dgm:t>
        <a:bodyPr/>
        <a:lstStyle/>
        <a:p>
          <a:pPr algn="ctr">
            <a:spcBef>
              <a:spcPct val="0"/>
            </a:spcBef>
            <a:spcAft>
              <a:spcPct val="15000"/>
            </a:spcAft>
            <a:buNone/>
          </a:pPr>
          <a:r>
            <a:rPr lang="lv-LV" sz="1500" b="1" dirty="0"/>
            <a:t>1.8.</a:t>
          </a:r>
        </a:p>
      </dgm:t>
    </dgm:pt>
    <dgm:pt modelId="{99CAD2CD-8D69-453B-9F3C-01BBC17731DD}" type="parTrans" cxnId="{C4EA3BC3-6188-4275-A7CE-6E68146BB85E}">
      <dgm:prSet/>
      <dgm:spPr/>
      <dgm:t>
        <a:bodyPr/>
        <a:lstStyle/>
        <a:p>
          <a:endParaRPr lang="lv-LV"/>
        </a:p>
      </dgm:t>
    </dgm:pt>
    <dgm:pt modelId="{6CEB2306-4126-46AD-8841-4B7800EF4F2D}" type="sibTrans" cxnId="{C4EA3BC3-6188-4275-A7CE-6E68146BB85E}">
      <dgm:prSet/>
      <dgm:spPr/>
      <dgm:t>
        <a:bodyPr/>
        <a:lstStyle/>
        <a:p>
          <a:endParaRPr lang="lv-LV"/>
        </a:p>
      </dgm:t>
    </dgm:pt>
    <dgm:pt modelId="{215B8895-F0E4-41D2-9DDF-9AEFC2154488}">
      <dgm:prSet custT="1"/>
      <dgm:spPr/>
      <dgm:t>
        <a:bodyPr/>
        <a:lstStyle/>
        <a:p>
          <a:pPr algn="ctr">
            <a:spcBef>
              <a:spcPct val="0"/>
            </a:spcBef>
            <a:spcAft>
              <a:spcPct val="15000"/>
            </a:spcAft>
            <a:buNone/>
          </a:pPr>
          <a:endParaRPr lang="lv-LV" sz="1500" b="1" dirty="0"/>
        </a:p>
      </dgm:t>
    </dgm:pt>
    <dgm:pt modelId="{F18FA2B9-24A3-4FE6-84C2-B0FEA00A01E8}" type="parTrans" cxnId="{71EA64B3-3C1D-4BA6-A0C9-49BA0A3FA8F7}">
      <dgm:prSet/>
      <dgm:spPr/>
      <dgm:t>
        <a:bodyPr/>
        <a:lstStyle/>
        <a:p>
          <a:endParaRPr lang="lv-LV"/>
        </a:p>
      </dgm:t>
    </dgm:pt>
    <dgm:pt modelId="{DBC13460-9D0B-46DB-9606-96188B462F33}" type="sibTrans" cxnId="{71EA64B3-3C1D-4BA6-A0C9-49BA0A3FA8F7}">
      <dgm:prSet/>
      <dgm:spPr/>
      <dgm:t>
        <a:bodyPr/>
        <a:lstStyle/>
        <a:p>
          <a:endParaRPr lang="lv-LV"/>
        </a:p>
      </dgm:t>
    </dgm:pt>
    <dgm:pt modelId="{21FA83E0-1E6E-4F67-B6AF-D22E6C7220A2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9B13DC13-E192-4444-867F-19670FA37F32}" type="parTrans" cxnId="{76C93E76-5D35-4EAF-A260-65A4AC50C524}">
      <dgm:prSet/>
      <dgm:spPr/>
      <dgm:t>
        <a:bodyPr/>
        <a:lstStyle/>
        <a:p>
          <a:endParaRPr lang="lv-LV"/>
        </a:p>
      </dgm:t>
    </dgm:pt>
    <dgm:pt modelId="{4060BD6C-E323-41B4-9D45-43340D7D95D5}" type="sibTrans" cxnId="{76C93E76-5D35-4EAF-A260-65A4AC50C524}">
      <dgm:prSet/>
      <dgm:spPr/>
      <dgm:t>
        <a:bodyPr/>
        <a:lstStyle/>
        <a:p>
          <a:endParaRPr lang="lv-LV"/>
        </a:p>
      </dgm:t>
    </dgm:pt>
    <dgm:pt modelId="{61BD6B6D-EEE2-4993-8984-FDDB17A71902}">
      <dgm:prSet custT="1"/>
      <dgm:spPr/>
      <dgm:t>
        <a:bodyPr/>
        <a:lstStyle/>
        <a:p>
          <a:pPr algn="ctr">
            <a:spcBef>
              <a:spcPts val="600"/>
            </a:spcBef>
            <a:spcAft>
              <a:spcPts val="600"/>
            </a:spcAft>
            <a:buNone/>
          </a:pPr>
          <a:r>
            <a:rPr lang="lv-LV" sz="1600" b="1" dirty="0"/>
            <a:t>Projektu mērķa grupa ir Ukrainas civiliedzīvotāji.</a:t>
          </a:r>
        </a:p>
      </dgm:t>
    </dgm:pt>
    <dgm:pt modelId="{08ACD0EF-8BCC-4D9E-8937-6A18ACD298E3}" type="parTrans" cxnId="{A4704DAC-5C59-4968-8155-849A3479055F}">
      <dgm:prSet/>
      <dgm:spPr/>
      <dgm:t>
        <a:bodyPr/>
        <a:lstStyle/>
        <a:p>
          <a:endParaRPr lang="lv-LV"/>
        </a:p>
      </dgm:t>
    </dgm:pt>
    <dgm:pt modelId="{CFD4971E-70AE-4C62-B60B-7BB38DFD9DED}" type="sibTrans" cxnId="{A4704DAC-5C59-4968-8155-849A3479055F}">
      <dgm:prSet/>
      <dgm:spPr/>
      <dgm:t>
        <a:bodyPr/>
        <a:lstStyle/>
        <a:p>
          <a:endParaRPr lang="lv-LV"/>
        </a:p>
      </dgm:t>
    </dgm:pt>
    <dgm:pt modelId="{8C53A788-06EE-4A01-99C3-DC3BBAEC44AB}">
      <dgm:prSet phldrT="[Teksts]" custT="1"/>
      <dgm:spPr/>
      <dgm:t>
        <a:bodyPr/>
        <a:lstStyle/>
        <a:p>
          <a:pPr algn="ctr">
            <a:spcBef>
              <a:spcPct val="0"/>
            </a:spcBef>
            <a:spcAft>
              <a:spcPct val="15000"/>
            </a:spcAft>
            <a:buNone/>
          </a:pPr>
          <a:endParaRPr lang="lv-LV" sz="1500" b="1" dirty="0"/>
        </a:p>
      </dgm:t>
    </dgm:pt>
    <dgm:pt modelId="{A272842E-8CE3-49EC-8DC8-9B187EAB513F}" type="parTrans" cxnId="{49E37C1E-95FE-470E-BE0E-B6DA1E71C7A7}">
      <dgm:prSet/>
      <dgm:spPr/>
      <dgm:t>
        <a:bodyPr/>
        <a:lstStyle/>
        <a:p>
          <a:endParaRPr lang="lv-LV"/>
        </a:p>
      </dgm:t>
    </dgm:pt>
    <dgm:pt modelId="{DFE7FE17-4323-4E9D-809F-05F536698D3E}" type="sibTrans" cxnId="{49E37C1E-95FE-470E-BE0E-B6DA1E71C7A7}">
      <dgm:prSet/>
      <dgm:spPr/>
      <dgm:t>
        <a:bodyPr/>
        <a:lstStyle/>
        <a:p>
          <a:endParaRPr lang="lv-LV"/>
        </a:p>
      </dgm:t>
    </dgm:pt>
    <dgm:pt modelId="{9187DCF2-1DFA-4D69-9A93-FB4EA0C35B0E}">
      <dgm:prSet phldrT="[Teksts]" custT="1"/>
      <dgm:spPr/>
      <dgm:t>
        <a:bodyPr/>
        <a:lstStyle/>
        <a:p>
          <a:pPr algn="ctr">
            <a:buNone/>
          </a:pPr>
          <a:r>
            <a:rPr lang="lv-LV" sz="1600" b="1" dirty="0"/>
            <a:t>Projekts atbilst Konkursa nolikuma 1.2.punktā noteiktajam Programmas mērķim.</a:t>
          </a:r>
        </a:p>
      </dgm:t>
    </dgm:pt>
    <dgm:pt modelId="{C8BFA8BF-6564-4701-B07B-D15D4DE85C7B}" type="parTrans" cxnId="{BF7995D7-4C9B-45C2-BBB7-459773402053}">
      <dgm:prSet/>
      <dgm:spPr/>
      <dgm:t>
        <a:bodyPr/>
        <a:lstStyle/>
        <a:p>
          <a:endParaRPr lang="lv-LV"/>
        </a:p>
      </dgm:t>
    </dgm:pt>
    <dgm:pt modelId="{F0E423A3-07C5-464E-8ED8-86309C164B8F}" type="sibTrans" cxnId="{BF7995D7-4C9B-45C2-BBB7-459773402053}">
      <dgm:prSet/>
      <dgm:spPr/>
      <dgm:t>
        <a:bodyPr/>
        <a:lstStyle/>
        <a:p>
          <a:endParaRPr lang="lv-LV"/>
        </a:p>
      </dgm:t>
    </dgm:pt>
    <dgm:pt modelId="{CB20BCFA-89A9-4645-A518-FCB77F7946D6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849F108B-4A15-488F-A0C8-8D2852D3D245}" type="parTrans" cxnId="{0873D92E-C0F1-41D7-9EAF-3E4EB3EFD0AE}">
      <dgm:prSet/>
      <dgm:spPr/>
      <dgm:t>
        <a:bodyPr/>
        <a:lstStyle/>
        <a:p>
          <a:endParaRPr lang="lv-LV"/>
        </a:p>
      </dgm:t>
    </dgm:pt>
    <dgm:pt modelId="{D65EA100-CC97-41C7-BDF7-B6A30C50A976}" type="sibTrans" cxnId="{0873D92E-C0F1-41D7-9EAF-3E4EB3EFD0AE}">
      <dgm:prSet/>
      <dgm:spPr/>
      <dgm:t>
        <a:bodyPr/>
        <a:lstStyle/>
        <a:p>
          <a:endParaRPr lang="lv-LV"/>
        </a:p>
      </dgm:t>
    </dgm:pt>
    <dgm:pt modelId="{22D4BEAD-5BB5-4409-8336-64679C3B7DE9}">
      <dgm:prSet custT="1"/>
      <dgm:spPr/>
      <dgm:t>
        <a:bodyPr/>
        <a:lstStyle/>
        <a:p>
          <a:pPr algn="ctr">
            <a:spcBef>
              <a:spcPct val="0"/>
            </a:spcBef>
            <a:spcAft>
              <a:spcPct val="15000"/>
            </a:spcAft>
            <a:buNone/>
          </a:pPr>
          <a:endParaRPr lang="lv-LV" sz="1500" b="1" dirty="0"/>
        </a:p>
      </dgm:t>
    </dgm:pt>
    <dgm:pt modelId="{CD9E60F8-FF4E-4691-AC97-3E01D5192F63}" type="parTrans" cxnId="{9534E93E-0EDC-405C-A7A3-1FAD5B0C07B2}">
      <dgm:prSet/>
      <dgm:spPr/>
      <dgm:t>
        <a:bodyPr/>
        <a:lstStyle/>
        <a:p>
          <a:endParaRPr lang="lv-LV"/>
        </a:p>
      </dgm:t>
    </dgm:pt>
    <dgm:pt modelId="{99FBD199-B290-4A4A-977F-D5D35ABA8C03}" type="sibTrans" cxnId="{9534E93E-0EDC-405C-A7A3-1FAD5B0C07B2}">
      <dgm:prSet/>
      <dgm:spPr/>
      <dgm:t>
        <a:bodyPr/>
        <a:lstStyle/>
        <a:p>
          <a:endParaRPr lang="lv-LV"/>
        </a:p>
      </dgm:t>
    </dgm:pt>
    <dgm:pt modelId="{E5E4BEFA-E301-4747-8B94-833CE7CE0912}">
      <dgm:prSet phldrT="[Teksts]" custT="1"/>
      <dgm:spPr/>
      <dgm:t>
        <a:bodyPr/>
        <a:lstStyle/>
        <a:p>
          <a:pPr algn="ctr">
            <a:buNone/>
          </a:pPr>
          <a:endParaRPr lang="lv-LV" sz="1600" b="1" dirty="0"/>
        </a:p>
      </dgm:t>
    </dgm:pt>
    <dgm:pt modelId="{57F4D568-A314-41AB-89AE-5EFD7D197841}" type="parTrans" cxnId="{25C7ABE4-BCCB-4A57-BD0E-B1F1D40E1B27}">
      <dgm:prSet/>
      <dgm:spPr/>
      <dgm:t>
        <a:bodyPr/>
        <a:lstStyle/>
        <a:p>
          <a:endParaRPr lang="lv-LV"/>
        </a:p>
      </dgm:t>
    </dgm:pt>
    <dgm:pt modelId="{CB53213A-24A4-4ED3-BA12-4156A1CA2CD0}" type="sibTrans" cxnId="{25C7ABE4-BCCB-4A57-BD0E-B1F1D40E1B27}">
      <dgm:prSet/>
      <dgm:spPr/>
      <dgm:t>
        <a:bodyPr/>
        <a:lstStyle/>
        <a:p>
          <a:endParaRPr lang="lv-LV"/>
        </a:p>
      </dgm:t>
    </dgm:pt>
    <dgm:pt modelId="{3AEE2775-9D62-45D7-96E4-818F60636096}">
      <dgm:prSet phldrT="[Teksts]" custT="1"/>
      <dgm:spPr/>
      <dgm:t>
        <a:bodyPr/>
        <a:lstStyle/>
        <a:p>
          <a:pPr algn="ctr">
            <a:buNone/>
          </a:pPr>
          <a:endParaRPr lang="lv-LV" sz="1600" b="1" dirty="0"/>
        </a:p>
      </dgm:t>
    </dgm:pt>
    <dgm:pt modelId="{72B9B628-6482-4EFF-B218-6D8FF49D32BC}" type="parTrans" cxnId="{B4A28E19-F143-4212-8CAD-E93D78776FFE}">
      <dgm:prSet/>
      <dgm:spPr/>
      <dgm:t>
        <a:bodyPr/>
        <a:lstStyle/>
        <a:p>
          <a:endParaRPr lang="lv-LV"/>
        </a:p>
      </dgm:t>
    </dgm:pt>
    <dgm:pt modelId="{9ACCB19A-C308-40B7-86DB-50EF406152EE}" type="sibTrans" cxnId="{B4A28E19-F143-4212-8CAD-E93D78776FFE}">
      <dgm:prSet/>
      <dgm:spPr/>
      <dgm:t>
        <a:bodyPr/>
        <a:lstStyle/>
        <a:p>
          <a:endParaRPr lang="lv-LV"/>
        </a:p>
      </dgm:t>
    </dgm:pt>
    <dgm:pt modelId="{44329DEC-DD22-483D-B04C-02D369FACCAF}">
      <dgm:prSet phldrT="[Teksts]" custT="1"/>
      <dgm:spPr/>
      <dgm:t>
        <a:bodyPr/>
        <a:lstStyle/>
        <a:p>
          <a:pPr algn="ctr">
            <a:buNone/>
          </a:pPr>
          <a:r>
            <a:rPr lang="lv-LV" sz="1600" b="0" i="0" dirty="0"/>
            <a:t>Programmas mērķis ir atbalstīt NVO darbības nepārtrauktību, tai skaitā koordinējot un nodrošinot brīvprātīgo darbu Ukrainas civiliedzīvotāju atbalstam.</a:t>
          </a:r>
        </a:p>
      </dgm:t>
    </dgm:pt>
    <dgm:pt modelId="{08D26476-4F25-4A14-8E25-59F7424F1BEB}" type="parTrans" cxnId="{6F9458AF-4A17-42E8-87D9-3A836997C88A}">
      <dgm:prSet/>
      <dgm:spPr/>
      <dgm:t>
        <a:bodyPr/>
        <a:lstStyle/>
        <a:p>
          <a:endParaRPr lang="lv-LV"/>
        </a:p>
      </dgm:t>
    </dgm:pt>
    <dgm:pt modelId="{937890B7-4947-4666-A65A-83EAA9E876B0}" type="sibTrans" cxnId="{6F9458AF-4A17-42E8-87D9-3A836997C88A}">
      <dgm:prSet/>
      <dgm:spPr/>
      <dgm:t>
        <a:bodyPr/>
        <a:lstStyle/>
        <a:p>
          <a:endParaRPr lang="lv-LV"/>
        </a:p>
      </dgm:t>
    </dgm:pt>
    <dgm:pt modelId="{F7022484-481C-423C-88E8-7A5226110F93}">
      <dgm:prSet phldrT="[Teksts]" custT="1"/>
      <dgm:spPr/>
      <dgm:t>
        <a:bodyPr/>
        <a:lstStyle/>
        <a:p>
          <a:pPr algn="ctr">
            <a:buNone/>
          </a:pPr>
          <a:endParaRPr lang="lv-LV" sz="1600" b="1" dirty="0"/>
        </a:p>
      </dgm:t>
    </dgm:pt>
    <dgm:pt modelId="{B61F1AEA-CAE7-4DAB-A470-710B9209A176}" type="parTrans" cxnId="{6258182A-8315-4DFC-9186-9C901D07D2E5}">
      <dgm:prSet/>
      <dgm:spPr/>
      <dgm:t>
        <a:bodyPr/>
        <a:lstStyle/>
        <a:p>
          <a:endParaRPr lang="lv-LV"/>
        </a:p>
      </dgm:t>
    </dgm:pt>
    <dgm:pt modelId="{5BC0791F-6F7D-4DE2-93A7-DEC90E3E857E}" type="sibTrans" cxnId="{6258182A-8315-4DFC-9186-9C901D07D2E5}">
      <dgm:prSet/>
      <dgm:spPr/>
      <dgm:t>
        <a:bodyPr/>
        <a:lstStyle/>
        <a:p>
          <a:endParaRPr lang="lv-LV"/>
        </a:p>
      </dgm:t>
    </dgm:pt>
    <dgm:pt modelId="{5EBD580D-98CD-43A1-8140-8AABC6DBF28B}" type="pres">
      <dgm:prSet presAssocID="{0B035EFF-25DC-45A9-B6D6-1B3C333F9ECD}" presName="linearFlow" presStyleCnt="0">
        <dgm:presLayoutVars>
          <dgm:dir/>
          <dgm:animLvl val="lvl"/>
          <dgm:resizeHandles/>
        </dgm:presLayoutVars>
      </dgm:prSet>
      <dgm:spPr/>
    </dgm:pt>
    <dgm:pt modelId="{8B9F5BA0-DA66-4CE6-8DDF-031A7E506E88}" type="pres">
      <dgm:prSet presAssocID="{A0B19F9A-DDDD-4F3D-B46B-BDC6BB941AB5}" presName="compositeNode" presStyleCnt="0">
        <dgm:presLayoutVars>
          <dgm:bulletEnabled val="1"/>
        </dgm:presLayoutVars>
      </dgm:prSet>
      <dgm:spPr/>
    </dgm:pt>
    <dgm:pt modelId="{A5473B64-FF97-4C18-973E-CEF869655027}" type="pres">
      <dgm:prSet presAssocID="{A0B19F9A-DDDD-4F3D-B46B-BDC6BB941AB5}" presName="image" presStyleLbl="fgImgPlace1" presStyleIdx="0" presStyleCnt="2" custScaleX="168204" custScaleY="168251" custLinFactX="-200000" custLinFactNeighborX="-210472" custLinFactNeighborY="-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E5AE0477-CC66-471E-9131-872D5A86E661}" type="pres">
      <dgm:prSet presAssocID="{A0B19F9A-DDDD-4F3D-B46B-BDC6BB941AB5}" presName="childNode" presStyleLbl="node1" presStyleIdx="0" presStyleCnt="2" custScaleX="628980" custScaleY="89600" custLinFactNeighborX="-4455" custLinFactNeighborY="-7850">
        <dgm:presLayoutVars>
          <dgm:bulletEnabled val="1"/>
        </dgm:presLayoutVars>
      </dgm:prSet>
      <dgm:spPr/>
    </dgm:pt>
    <dgm:pt modelId="{DC5CF198-E08A-46BE-8683-2BE0275B7BEF}" type="pres">
      <dgm:prSet presAssocID="{A0B19F9A-DDDD-4F3D-B46B-BDC6BB941AB5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BBCCE11F-EC9E-499A-8745-40DABF1A405F}" type="pres">
      <dgm:prSet presAssocID="{549DEB44-A4AF-4192-B1A8-E08CEC923E2E}" presName="sibTrans" presStyleCnt="0"/>
      <dgm:spPr/>
    </dgm:pt>
    <dgm:pt modelId="{71810910-0036-4138-90FD-C5E45CC90A1E}" type="pres">
      <dgm:prSet presAssocID="{F896DAE0-9ACB-4E3F-BA19-63EF4E6C44E0}" presName="compositeNode" presStyleCnt="0">
        <dgm:presLayoutVars>
          <dgm:bulletEnabled val="1"/>
        </dgm:presLayoutVars>
      </dgm:prSet>
      <dgm:spPr/>
    </dgm:pt>
    <dgm:pt modelId="{D868974A-D267-434F-8517-49530806FCD4}" type="pres">
      <dgm:prSet presAssocID="{F896DAE0-9ACB-4E3F-BA19-63EF4E6C44E0}" presName="image" presStyleLbl="fgImgPlace1" presStyleIdx="1" presStyleCnt="2" custScaleX="168204" custScaleY="168251" custLinFactX="-100000" custLinFactNeighborX="-180330" custLinFactNeighborY="-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16FA2135-9BCB-4C18-8D44-642A19433D03}" type="pres">
      <dgm:prSet presAssocID="{F896DAE0-9ACB-4E3F-BA19-63EF4E6C44E0}" presName="childNode" presStyleLbl="node1" presStyleIdx="1" presStyleCnt="2" custScaleX="476696" custScaleY="89600" custLinFactNeighborX="-2119" custLinFactNeighborY="-8211">
        <dgm:presLayoutVars>
          <dgm:bulletEnabled val="1"/>
        </dgm:presLayoutVars>
      </dgm:prSet>
      <dgm:spPr/>
    </dgm:pt>
    <dgm:pt modelId="{ACED15AF-02A6-4948-A35C-BFBA7F7D8F33}" type="pres">
      <dgm:prSet presAssocID="{F896DAE0-9ACB-4E3F-BA19-63EF4E6C44E0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99C23F03-1761-4AB0-936F-EE63648ADC07}" type="presOf" srcId="{22D4BEAD-5BB5-4409-8336-64679C3B7DE9}" destId="{16FA2135-9BCB-4C18-8D44-642A19433D03}" srcOrd="0" destOrd="3" presId="urn:microsoft.com/office/officeart/2005/8/layout/hList2"/>
    <dgm:cxn modelId="{2B7B010A-0E61-4BA9-8A82-900557788742}" type="presOf" srcId="{21FA83E0-1E6E-4F67-B6AF-D22E6C7220A2}" destId="{E5AE0477-CC66-471E-9131-872D5A86E661}" srcOrd="0" destOrd="7" presId="urn:microsoft.com/office/officeart/2005/8/layout/hList2"/>
    <dgm:cxn modelId="{B4A28E19-F143-4212-8CAD-E93D78776FFE}" srcId="{A0B19F9A-DDDD-4F3D-B46B-BDC6BB941AB5}" destId="{3AEE2775-9D62-45D7-96E4-818F60636096}" srcOrd="5" destOrd="0" parTransId="{72B9B628-6482-4EFF-B218-6D8FF49D32BC}" sibTransId="{9ACCB19A-C308-40B7-86DB-50EF406152EE}"/>
    <dgm:cxn modelId="{2FD8FB1C-45C2-41BC-BF9B-206DBA23598D}" type="presOf" srcId="{FA49F8E2-AC56-4E14-8B68-42BBE0CB8C62}" destId="{16FA2135-9BCB-4C18-8D44-642A19433D03}" srcOrd="0" destOrd="0" presId="urn:microsoft.com/office/officeart/2005/8/layout/hList2"/>
    <dgm:cxn modelId="{F05D5A1E-BE7E-47A3-9FB9-1ED5982B584B}" srcId="{0B035EFF-25DC-45A9-B6D6-1B3C333F9ECD}" destId="{F896DAE0-9ACB-4E3F-BA19-63EF4E6C44E0}" srcOrd="1" destOrd="0" parTransId="{00F059AB-9587-4A8A-B6D9-31C5E29393F7}" sibTransId="{46397F09-BA3A-478F-BB92-E31C40FEED2D}"/>
    <dgm:cxn modelId="{49E37C1E-95FE-470E-BE0E-B6DA1E71C7A7}" srcId="{F896DAE0-9ACB-4E3F-BA19-63EF4E6C44E0}" destId="{8C53A788-06EE-4A01-99C3-DC3BBAEC44AB}" srcOrd="1" destOrd="0" parTransId="{A272842E-8CE3-49EC-8DC8-9B187EAB513F}" sibTransId="{DFE7FE17-4323-4E9D-809F-05F536698D3E}"/>
    <dgm:cxn modelId="{B7CED220-7B52-4A4C-B57B-8646CB9532A8}" type="presOf" srcId="{E5E4BEFA-E301-4747-8B94-833CE7CE0912}" destId="{E5AE0477-CC66-471E-9131-872D5A86E661}" srcOrd="0" destOrd="6" presId="urn:microsoft.com/office/officeart/2005/8/layout/hList2"/>
    <dgm:cxn modelId="{25A10024-EF5C-43F3-862F-B8752AC88F41}" type="presOf" srcId="{61BD6B6D-EEE2-4993-8984-FDDB17A71902}" destId="{16FA2135-9BCB-4C18-8D44-642A19433D03}" srcOrd="0" destOrd="2" presId="urn:microsoft.com/office/officeart/2005/8/layout/hList2"/>
    <dgm:cxn modelId="{6258182A-8315-4DFC-9186-9C901D07D2E5}" srcId="{A0B19F9A-DDDD-4F3D-B46B-BDC6BB941AB5}" destId="{F7022484-481C-423C-88E8-7A5226110F93}" srcOrd="3" destOrd="0" parTransId="{B61F1AEA-CAE7-4DAB-A470-710B9209A176}" sibTransId="{5BC0791F-6F7D-4DE2-93A7-DEC90E3E857E}"/>
    <dgm:cxn modelId="{0873D92E-C0F1-41D7-9EAF-3E4EB3EFD0AE}" srcId="{A0B19F9A-DDDD-4F3D-B46B-BDC6BB941AB5}" destId="{CB20BCFA-89A9-4645-A518-FCB77F7946D6}" srcOrd="1" destOrd="0" parTransId="{849F108B-4A15-488F-A0C8-8D2852D3D245}" sibTransId="{D65EA100-CC97-41C7-BDF7-B6A30C50A976}"/>
    <dgm:cxn modelId="{A9158D31-F7CE-4373-BAAC-335DEB350355}" type="presOf" srcId="{9187DCF2-1DFA-4D69-9A93-FB4EA0C35B0E}" destId="{E5AE0477-CC66-471E-9131-872D5A86E661}" srcOrd="0" destOrd="2" presId="urn:microsoft.com/office/officeart/2005/8/layout/hList2"/>
    <dgm:cxn modelId="{4A1B2F3E-0A90-4455-85B8-B3CCF112A279}" type="presOf" srcId="{3AEE2775-9D62-45D7-96E4-818F60636096}" destId="{E5AE0477-CC66-471E-9131-872D5A86E661}" srcOrd="0" destOrd="5" presId="urn:microsoft.com/office/officeart/2005/8/layout/hList2"/>
    <dgm:cxn modelId="{9534E93E-0EDC-405C-A7A3-1FAD5B0C07B2}" srcId="{F896DAE0-9ACB-4E3F-BA19-63EF4E6C44E0}" destId="{22D4BEAD-5BB5-4409-8336-64679C3B7DE9}" srcOrd="3" destOrd="0" parTransId="{CD9E60F8-FF4E-4691-AC97-3E01D5192F63}" sibTransId="{99FBD199-B290-4A4A-977F-D5D35ABA8C03}"/>
    <dgm:cxn modelId="{219A954C-62DF-4814-BC57-04070207052A}" type="presOf" srcId="{215B8895-F0E4-41D2-9DDF-9AEFC2154488}" destId="{16FA2135-9BCB-4C18-8D44-642A19433D03}" srcOrd="0" destOrd="4" presId="urn:microsoft.com/office/officeart/2005/8/layout/hList2"/>
    <dgm:cxn modelId="{76C93E76-5D35-4EAF-A260-65A4AC50C524}" srcId="{A0B19F9A-DDDD-4F3D-B46B-BDC6BB941AB5}" destId="{21FA83E0-1E6E-4F67-B6AF-D22E6C7220A2}" srcOrd="7" destOrd="0" parTransId="{9B13DC13-E192-4444-867F-19670FA37F32}" sibTransId="{4060BD6C-E323-41B4-9D45-43340D7D95D5}"/>
    <dgm:cxn modelId="{D137D69E-DB67-4EE4-8701-A041CCA26144}" type="presOf" srcId="{44329DEC-DD22-483D-B04C-02D369FACCAF}" destId="{E5AE0477-CC66-471E-9131-872D5A86E661}" srcOrd="0" destOrd="4" presId="urn:microsoft.com/office/officeart/2005/8/layout/hList2"/>
    <dgm:cxn modelId="{32D4FFA8-1223-4D3F-9773-A9CF41A7E252}" type="presOf" srcId="{0D89D9D7-2856-4FDE-8714-5931A50F8B31}" destId="{E5AE0477-CC66-471E-9131-872D5A86E661}" srcOrd="0" destOrd="0" presId="urn:microsoft.com/office/officeart/2005/8/layout/hList2"/>
    <dgm:cxn modelId="{A4704DAC-5C59-4968-8155-849A3479055F}" srcId="{F896DAE0-9ACB-4E3F-BA19-63EF4E6C44E0}" destId="{61BD6B6D-EEE2-4993-8984-FDDB17A71902}" srcOrd="2" destOrd="0" parTransId="{08ACD0EF-8BCC-4D9E-8937-6A18ACD298E3}" sibTransId="{CFD4971E-70AE-4C62-B60B-7BB38DFD9DED}"/>
    <dgm:cxn modelId="{6F9458AF-4A17-42E8-87D9-3A836997C88A}" srcId="{A0B19F9A-DDDD-4F3D-B46B-BDC6BB941AB5}" destId="{44329DEC-DD22-483D-B04C-02D369FACCAF}" srcOrd="4" destOrd="0" parTransId="{08D26476-4F25-4A14-8E25-59F7424F1BEB}" sibTransId="{937890B7-4947-4666-A65A-83EAA9E876B0}"/>
    <dgm:cxn modelId="{71EA64B3-3C1D-4BA6-A0C9-49BA0A3FA8F7}" srcId="{F896DAE0-9ACB-4E3F-BA19-63EF4E6C44E0}" destId="{215B8895-F0E4-41D2-9DDF-9AEFC2154488}" srcOrd="4" destOrd="0" parTransId="{F18FA2B9-24A3-4FE6-84C2-B0FEA00A01E8}" sibTransId="{DBC13460-9D0B-46DB-9606-96188B462F33}"/>
    <dgm:cxn modelId="{84B864C0-2874-4106-A3F1-6F0CFBFA33E0}" srcId="{0B035EFF-25DC-45A9-B6D6-1B3C333F9ECD}" destId="{A0B19F9A-DDDD-4F3D-B46B-BDC6BB941AB5}" srcOrd="0" destOrd="0" parTransId="{A82E502A-C952-4A16-B7E9-162FE564382D}" sibTransId="{549DEB44-A4AF-4192-B1A8-E08CEC923E2E}"/>
    <dgm:cxn modelId="{C4EA3BC3-6188-4275-A7CE-6E68146BB85E}" srcId="{F896DAE0-9ACB-4E3F-BA19-63EF4E6C44E0}" destId="{FA49F8E2-AC56-4E14-8B68-42BBE0CB8C62}" srcOrd="0" destOrd="0" parTransId="{99CAD2CD-8D69-453B-9F3C-01BBC17731DD}" sibTransId="{6CEB2306-4126-46AD-8841-4B7800EF4F2D}"/>
    <dgm:cxn modelId="{175B1EC8-B0CF-4DEA-9081-EB8567F3CB50}" srcId="{A0B19F9A-DDDD-4F3D-B46B-BDC6BB941AB5}" destId="{0D89D9D7-2856-4FDE-8714-5931A50F8B31}" srcOrd="0" destOrd="0" parTransId="{36202C7C-D5C7-4E54-B2AF-10803DFAB6FF}" sibTransId="{AE3B1524-5F85-45F0-9A6E-69C52ABE5098}"/>
    <dgm:cxn modelId="{BCF9F0C8-1F87-4D09-A5F7-4E7133F3C9AC}" type="presOf" srcId="{CB20BCFA-89A9-4645-A518-FCB77F7946D6}" destId="{E5AE0477-CC66-471E-9131-872D5A86E661}" srcOrd="0" destOrd="1" presId="urn:microsoft.com/office/officeart/2005/8/layout/hList2"/>
    <dgm:cxn modelId="{BF7995D7-4C9B-45C2-BBB7-459773402053}" srcId="{A0B19F9A-DDDD-4F3D-B46B-BDC6BB941AB5}" destId="{9187DCF2-1DFA-4D69-9A93-FB4EA0C35B0E}" srcOrd="2" destOrd="0" parTransId="{C8BFA8BF-6564-4701-B07B-D15D4DE85C7B}" sibTransId="{F0E423A3-07C5-464E-8ED8-86309C164B8F}"/>
    <dgm:cxn modelId="{0003A1E3-F875-41CD-A892-107F3F5497B2}" type="presOf" srcId="{8C53A788-06EE-4A01-99C3-DC3BBAEC44AB}" destId="{16FA2135-9BCB-4C18-8D44-642A19433D03}" srcOrd="0" destOrd="1" presId="urn:microsoft.com/office/officeart/2005/8/layout/hList2"/>
    <dgm:cxn modelId="{25C7ABE4-BCCB-4A57-BD0E-B1F1D40E1B27}" srcId="{A0B19F9A-DDDD-4F3D-B46B-BDC6BB941AB5}" destId="{E5E4BEFA-E301-4747-8B94-833CE7CE0912}" srcOrd="6" destOrd="0" parTransId="{57F4D568-A314-41AB-89AE-5EFD7D197841}" sibTransId="{CB53213A-24A4-4ED3-BA12-4156A1CA2CD0}"/>
    <dgm:cxn modelId="{8DFD3DEC-6786-41C9-8670-D33772403151}" type="presOf" srcId="{A0B19F9A-DDDD-4F3D-B46B-BDC6BB941AB5}" destId="{DC5CF198-E08A-46BE-8683-2BE0275B7BEF}" srcOrd="0" destOrd="0" presId="urn:microsoft.com/office/officeart/2005/8/layout/hList2"/>
    <dgm:cxn modelId="{B0CCF9EC-7EB0-4590-A639-63AB79275187}" type="presOf" srcId="{F896DAE0-9ACB-4E3F-BA19-63EF4E6C44E0}" destId="{ACED15AF-02A6-4948-A35C-BFBA7F7D8F33}" srcOrd="0" destOrd="0" presId="urn:microsoft.com/office/officeart/2005/8/layout/hList2"/>
    <dgm:cxn modelId="{83BD40F1-1121-411C-BC02-B95A0FD3B74B}" type="presOf" srcId="{F7022484-481C-423C-88E8-7A5226110F93}" destId="{E5AE0477-CC66-471E-9131-872D5A86E661}" srcOrd="0" destOrd="3" presId="urn:microsoft.com/office/officeart/2005/8/layout/hList2"/>
    <dgm:cxn modelId="{1450D2F2-6553-450C-8400-41E31BD23CD6}" type="presOf" srcId="{0B035EFF-25DC-45A9-B6D6-1B3C333F9ECD}" destId="{5EBD580D-98CD-43A1-8140-8AABC6DBF28B}" srcOrd="0" destOrd="0" presId="urn:microsoft.com/office/officeart/2005/8/layout/hList2"/>
    <dgm:cxn modelId="{9A136FC0-3A1F-4FDA-8DE8-1C9638BFDD6D}" type="presParOf" srcId="{5EBD580D-98CD-43A1-8140-8AABC6DBF28B}" destId="{8B9F5BA0-DA66-4CE6-8DDF-031A7E506E88}" srcOrd="0" destOrd="0" presId="urn:microsoft.com/office/officeart/2005/8/layout/hList2"/>
    <dgm:cxn modelId="{8A83A218-CE85-4CBD-8C63-A99ED0A8C9A0}" type="presParOf" srcId="{8B9F5BA0-DA66-4CE6-8DDF-031A7E506E88}" destId="{A5473B64-FF97-4C18-973E-CEF869655027}" srcOrd="0" destOrd="0" presId="urn:microsoft.com/office/officeart/2005/8/layout/hList2"/>
    <dgm:cxn modelId="{357E0650-6C87-4BCC-96AC-89BE4F6A5652}" type="presParOf" srcId="{8B9F5BA0-DA66-4CE6-8DDF-031A7E506E88}" destId="{E5AE0477-CC66-471E-9131-872D5A86E661}" srcOrd="1" destOrd="0" presId="urn:microsoft.com/office/officeart/2005/8/layout/hList2"/>
    <dgm:cxn modelId="{1793BE75-70CC-4B4F-A4C5-3EE2536628A2}" type="presParOf" srcId="{8B9F5BA0-DA66-4CE6-8DDF-031A7E506E88}" destId="{DC5CF198-E08A-46BE-8683-2BE0275B7BEF}" srcOrd="2" destOrd="0" presId="urn:microsoft.com/office/officeart/2005/8/layout/hList2"/>
    <dgm:cxn modelId="{FB460B0B-B1EB-46D3-9B0E-2645163BF560}" type="presParOf" srcId="{5EBD580D-98CD-43A1-8140-8AABC6DBF28B}" destId="{BBCCE11F-EC9E-499A-8745-40DABF1A405F}" srcOrd="1" destOrd="0" presId="urn:microsoft.com/office/officeart/2005/8/layout/hList2"/>
    <dgm:cxn modelId="{21B65AA9-5987-4B7F-A253-88EDF5649EC4}" type="presParOf" srcId="{5EBD580D-98CD-43A1-8140-8AABC6DBF28B}" destId="{71810910-0036-4138-90FD-C5E45CC90A1E}" srcOrd="2" destOrd="0" presId="urn:microsoft.com/office/officeart/2005/8/layout/hList2"/>
    <dgm:cxn modelId="{13975F60-1F4F-4EE7-A100-6D79EA447F14}" type="presParOf" srcId="{71810910-0036-4138-90FD-C5E45CC90A1E}" destId="{D868974A-D267-434F-8517-49530806FCD4}" srcOrd="0" destOrd="0" presId="urn:microsoft.com/office/officeart/2005/8/layout/hList2"/>
    <dgm:cxn modelId="{2D029398-2CF1-4CAB-9504-7239AD79FAE1}" type="presParOf" srcId="{71810910-0036-4138-90FD-C5E45CC90A1E}" destId="{16FA2135-9BCB-4C18-8D44-642A19433D03}" srcOrd="1" destOrd="0" presId="urn:microsoft.com/office/officeart/2005/8/layout/hList2"/>
    <dgm:cxn modelId="{DFFDBAD1-8847-4B41-ADE3-3D95E6AE2251}" type="presParOf" srcId="{71810910-0036-4138-90FD-C5E45CC90A1E}" destId="{ACED15AF-02A6-4948-A35C-BFBA7F7D8F3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035EFF-25DC-45A9-B6D6-1B3C333F9ECD}" type="doc">
      <dgm:prSet loTypeId="urn:microsoft.com/office/officeart/2005/8/layout/hList2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A0B19F9A-DDDD-4F3D-B46B-BDC6BB941AB5}">
      <dgm:prSet phldrT="[Teksts]" custT="1"/>
      <dgm:spPr/>
      <dgm:t>
        <a:bodyPr/>
        <a:lstStyle/>
        <a:p>
          <a:r>
            <a:rPr lang="lv-LV" sz="1500" dirty="0"/>
            <a:t> </a:t>
          </a:r>
        </a:p>
      </dgm:t>
    </dgm:pt>
    <dgm:pt modelId="{A82E502A-C952-4A16-B7E9-162FE564382D}" type="parTrans" cxnId="{84B864C0-2874-4106-A3F1-6F0CFBFA33E0}">
      <dgm:prSet/>
      <dgm:spPr/>
      <dgm:t>
        <a:bodyPr/>
        <a:lstStyle/>
        <a:p>
          <a:endParaRPr lang="lv-LV" sz="1500"/>
        </a:p>
      </dgm:t>
    </dgm:pt>
    <dgm:pt modelId="{549DEB44-A4AF-4192-B1A8-E08CEC923E2E}" type="sibTrans" cxnId="{84B864C0-2874-4106-A3F1-6F0CFBFA33E0}">
      <dgm:prSet/>
      <dgm:spPr/>
      <dgm:t>
        <a:bodyPr/>
        <a:lstStyle/>
        <a:p>
          <a:endParaRPr lang="lv-LV" sz="1500"/>
        </a:p>
      </dgm:t>
    </dgm:pt>
    <dgm:pt modelId="{0D89D9D7-2856-4FDE-8714-5931A50F8B31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5.9.1.</a:t>
          </a:r>
        </a:p>
      </dgm:t>
    </dgm:pt>
    <dgm:pt modelId="{36202C7C-D5C7-4E54-B2AF-10803DFAB6FF}" type="parTrans" cxnId="{175B1EC8-B0CF-4DEA-9081-EB8567F3CB50}">
      <dgm:prSet/>
      <dgm:spPr/>
      <dgm:t>
        <a:bodyPr/>
        <a:lstStyle/>
        <a:p>
          <a:endParaRPr lang="lv-LV" sz="1500"/>
        </a:p>
      </dgm:t>
    </dgm:pt>
    <dgm:pt modelId="{AE3B1524-5F85-45F0-9A6E-69C52ABE5098}" type="sibTrans" cxnId="{175B1EC8-B0CF-4DEA-9081-EB8567F3CB50}">
      <dgm:prSet/>
      <dgm:spPr/>
      <dgm:t>
        <a:bodyPr/>
        <a:lstStyle/>
        <a:p>
          <a:endParaRPr lang="lv-LV" sz="1500"/>
        </a:p>
      </dgm:t>
    </dgm:pt>
    <dgm:pt modelId="{4BBFE445-01BB-43B2-A28D-603BFAE29133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Projekta ieguldījums programmas mērķa sasniegšanai</a:t>
          </a:r>
        </a:p>
      </dgm:t>
    </dgm:pt>
    <dgm:pt modelId="{F0E63D87-75F8-46FE-A21F-939460947D8D}" type="parTrans" cxnId="{EFD600F5-AAE3-482C-A689-7051D63E4DA9}">
      <dgm:prSet/>
      <dgm:spPr/>
      <dgm:t>
        <a:bodyPr/>
        <a:lstStyle/>
        <a:p>
          <a:endParaRPr lang="lv-LV" sz="1500"/>
        </a:p>
      </dgm:t>
    </dgm:pt>
    <dgm:pt modelId="{6DC619DB-458B-4A03-BA7A-04989F6524DB}" type="sibTrans" cxnId="{EFD600F5-AAE3-482C-A689-7051D63E4DA9}">
      <dgm:prSet/>
      <dgm:spPr/>
      <dgm:t>
        <a:bodyPr/>
        <a:lstStyle/>
        <a:p>
          <a:endParaRPr lang="lv-LV" sz="1500"/>
        </a:p>
      </dgm:t>
    </dgm:pt>
    <dgm:pt modelId="{F896DAE0-9ACB-4E3F-BA19-63EF4E6C44E0}">
      <dgm:prSet phldrT="[Teksts]" custT="1"/>
      <dgm:spPr/>
      <dgm:t>
        <a:bodyPr/>
        <a:lstStyle/>
        <a:p>
          <a:r>
            <a:rPr lang="lv-LV" sz="1500" dirty="0"/>
            <a:t> </a:t>
          </a:r>
        </a:p>
      </dgm:t>
    </dgm:pt>
    <dgm:pt modelId="{00F059AB-9587-4A8A-B6D9-31C5E29393F7}" type="parTrans" cxnId="{F05D5A1E-BE7E-47A3-9FB9-1ED5982B584B}">
      <dgm:prSet/>
      <dgm:spPr/>
      <dgm:t>
        <a:bodyPr/>
        <a:lstStyle/>
        <a:p>
          <a:endParaRPr lang="lv-LV" sz="1500"/>
        </a:p>
      </dgm:t>
    </dgm:pt>
    <dgm:pt modelId="{46397F09-BA3A-478F-BB92-E31C40FEED2D}" type="sibTrans" cxnId="{F05D5A1E-BE7E-47A3-9FB9-1ED5982B584B}">
      <dgm:prSet/>
      <dgm:spPr/>
      <dgm:t>
        <a:bodyPr/>
        <a:lstStyle/>
        <a:p>
          <a:endParaRPr lang="lv-LV" sz="1500"/>
        </a:p>
      </dgm:t>
    </dgm:pt>
    <dgm:pt modelId="{FA49F8E2-AC56-4E14-8B68-42BBE0CB8C62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5.9.2.</a:t>
          </a:r>
        </a:p>
      </dgm:t>
    </dgm:pt>
    <dgm:pt modelId="{99CAD2CD-8D69-453B-9F3C-01BBC17731DD}" type="parTrans" cxnId="{C4EA3BC3-6188-4275-A7CE-6E68146BB85E}">
      <dgm:prSet/>
      <dgm:spPr/>
      <dgm:t>
        <a:bodyPr/>
        <a:lstStyle/>
        <a:p>
          <a:endParaRPr lang="lv-LV" sz="1500"/>
        </a:p>
      </dgm:t>
    </dgm:pt>
    <dgm:pt modelId="{6CEB2306-4126-46AD-8841-4B7800EF4F2D}" type="sibTrans" cxnId="{C4EA3BC3-6188-4275-A7CE-6E68146BB85E}">
      <dgm:prSet/>
      <dgm:spPr/>
      <dgm:t>
        <a:bodyPr/>
        <a:lstStyle/>
        <a:p>
          <a:endParaRPr lang="lv-LV" sz="1500"/>
        </a:p>
      </dgm:t>
    </dgm:pt>
    <dgm:pt modelId="{04E7D5C4-B7BF-4347-941E-05EE55DD853A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Projekta aktivitāšu novērtējums un nozīmīgums</a:t>
          </a:r>
        </a:p>
      </dgm:t>
    </dgm:pt>
    <dgm:pt modelId="{93C0B116-C7E3-4972-825B-58E8EAA262D2}" type="parTrans" cxnId="{A4D86ED0-F2E0-4AAE-A83D-A5FC75B75C8C}">
      <dgm:prSet/>
      <dgm:spPr/>
      <dgm:t>
        <a:bodyPr/>
        <a:lstStyle/>
        <a:p>
          <a:endParaRPr lang="lv-LV" sz="1500"/>
        </a:p>
      </dgm:t>
    </dgm:pt>
    <dgm:pt modelId="{86A52FC0-BBA8-45BF-A2D6-06DC5BD58A34}" type="sibTrans" cxnId="{A4D86ED0-F2E0-4AAE-A83D-A5FC75B75C8C}">
      <dgm:prSet/>
      <dgm:spPr/>
      <dgm:t>
        <a:bodyPr/>
        <a:lstStyle/>
        <a:p>
          <a:endParaRPr lang="lv-LV" sz="1500"/>
        </a:p>
      </dgm:t>
    </dgm:pt>
    <dgm:pt modelId="{C67F0A28-F5B5-47DB-B2B2-6F0E3C9C46B3}">
      <dgm:prSet phldrT="[Teksts]" custT="1"/>
      <dgm:spPr/>
      <dgm:t>
        <a:bodyPr/>
        <a:lstStyle/>
        <a:p>
          <a:r>
            <a:rPr lang="lv-LV" sz="1500" dirty="0"/>
            <a:t> </a:t>
          </a:r>
        </a:p>
      </dgm:t>
    </dgm:pt>
    <dgm:pt modelId="{12641C34-6F9E-4F58-ABDB-5C0E47489335}" type="parTrans" cxnId="{1CFD553E-DC6A-451C-B8AD-8912A65F246F}">
      <dgm:prSet/>
      <dgm:spPr/>
      <dgm:t>
        <a:bodyPr/>
        <a:lstStyle/>
        <a:p>
          <a:endParaRPr lang="lv-LV" sz="1500"/>
        </a:p>
      </dgm:t>
    </dgm:pt>
    <dgm:pt modelId="{DF3BB91F-DF39-451A-B680-B2932A513FE2}" type="sibTrans" cxnId="{1CFD553E-DC6A-451C-B8AD-8912A65F246F}">
      <dgm:prSet/>
      <dgm:spPr/>
      <dgm:t>
        <a:bodyPr/>
        <a:lstStyle/>
        <a:p>
          <a:endParaRPr lang="lv-LV" sz="1500"/>
        </a:p>
      </dgm:t>
    </dgm:pt>
    <dgm:pt modelId="{FCDF2747-E848-47E6-962B-EC8663B85898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5.9.3.</a:t>
          </a:r>
        </a:p>
      </dgm:t>
    </dgm:pt>
    <dgm:pt modelId="{4F1556EA-DC42-42D5-8858-7E2148BA03CA}" type="parTrans" cxnId="{4003BE94-5830-4286-A148-9928E5E6D857}">
      <dgm:prSet/>
      <dgm:spPr/>
      <dgm:t>
        <a:bodyPr/>
        <a:lstStyle/>
        <a:p>
          <a:endParaRPr lang="lv-LV" sz="1500"/>
        </a:p>
      </dgm:t>
    </dgm:pt>
    <dgm:pt modelId="{41F0E122-DC10-45EE-BBB9-B5F3B1BD3026}" type="sibTrans" cxnId="{4003BE94-5830-4286-A148-9928E5E6D857}">
      <dgm:prSet/>
      <dgm:spPr/>
      <dgm:t>
        <a:bodyPr/>
        <a:lstStyle/>
        <a:p>
          <a:endParaRPr lang="lv-LV" sz="1500"/>
        </a:p>
      </dgm:t>
    </dgm:pt>
    <dgm:pt modelId="{BC2A8875-FC44-4547-831F-73991DAF1CB2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E511B6FB-77D1-4729-AF26-DF61BB60FBCF}" type="parTrans" cxnId="{80F9FF5A-4355-4191-A46F-4DFD8B548D20}">
      <dgm:prSet/>
      <dgm:spPr/>
      <dgm:t>
        <a:bodyPr/>
        <a:lstStyle/>
        <a:p>
          <a:endParaRPr lang="lv-LV" sz="1500"/>
        </a:p>
      </dgm:t>
    </dgm:pt>
    <dgm:pt modelId="{C18E4E24-DD22-4BCD-9497-A207875CC01A}" type="sibTrans" cxnId="{80F9FF5A-4355-4191-A46F-4DFD8B548D20}">
      <dgm:prSet/>
      <dgm:spPr/>
      <dgm:t>
        <a:bodyPr/>
        <a:lstStyle/>
        <a:p>
          <a:endParaRPr lang="lv-LV" sz="1500"/>
        </a:p>
      </dgm:t>
    </dgm:pt>
    <dgm:pt modelId="{44C3E82A-CF7D-4835-92BA-B3C4EA367587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DF10E144-4297-4EF4-A911-225EBBB3C5BD}" type="parTrans" cxnId="{2E5B0514-2919-4568-B725-4F2DCA58E75E}">
      <dgm:prSet/>
      <dgm:spPr/>
      <dgm:t>
        <a:bodyPr/>
        <a:lstStyle/>
        <a:p>
          <a:endParaRPr lang="lv-LV" sz="1500"/>
        </a:p>
      </dgm:t>
    </dgm:pt>
    <dgm:pt modelId="{30C2921E-08B6-4CCE-8FB2-DEAFF2E7844D}" type="sibTrans" cxnId="{2E5B0514-2919-4568-B725-4F2DCA58E75E}">
      <dgm:prSet/>
      <dgm:spPr/>
      <dgm:t>
        <a:bodyPr/>
        <a:lstStyle/>
        <a:p>
          <a:endParaRPr lang="lv-LV" sz="1500"/>
        </a:p>
      </dgm:t>
    </dgm:pt>
    <dgm:pt modelId="{214C8645-9576-4CF8-82C6-4C6B9B3046C2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Projektā sagaidāmo rezultātu atbilstība paredzētajām aktivitātēm</a:t>
          </a:r>
        </a:p>
      </dgm:t>
    </dgm:pt>
    <dgm:pt modelId="{1B29DA45-3523-4E9B-8492-C6C2BF1A2AED}" type="parTrans" cxnId="{B333BCD1-EDD6-40BD-9ED2-B5AC69FB9433}">
      <dgm:prSet/>
      <dgm:spPr/>
      <dgm:t>
        <a:bodyPr/>
        <a:lstStyle/>
        <a:p>
          <a:endParaRPr lang="lv-LV" sz="1500"/>
        </a:p>
      </dgm:t>
    </dgm:pt>
    <dgm:pt modelId="{1ADEA747-FD9D-4299-839E-03D4AD21D412}" type="sibTrans" cxnId="{B333BCD1-EDD6-40BD-9ED2-B5AC69FB9433}">
      <dgm:prSet/>
      <dgm:spPr/>
      <dgm:t>
        <a:bodyPr/>
        <a:lstStyle/>
        <a:p>
          <a:endParaRPr lang="lv-LV" sz="1500"/>
        </a:p>
      </dgm:t>
    </dgm:pt>
    <dgm:pt modelId="{08D87969-2C8B-485D-B78C-DAC82EC145C3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0DB9A5DF-1E15-47CF-9A0A-2F349930D314}" type="parTrans" cxnId="{8E85CFF6-E580-4822-9ACA-FD4F328CA9D4}">
      <dgm:prSet/>
      <dgm:spPr/>
      <dgm:t>
        <a:bodyPr/>
        <a:lstStyle/>
        <a:p>
          <a:endParaRPr lang="lv-LV" sz="1500"/>
        </a:p>
      </dgm:t>
    </dgm:pt>
    <dgm:pt modelId="{ACFB02AA-DCFB-4E0D-BEAF-674368E64925}" type="sibTrans" cxnId="{8E85CFF6-E580-4822-9ACA-FD4F328CA9D4}">
      <dgm:prSet/>
      <dgm:spPr/>
      <dgm:t>
        <a:bodyPr/>
        <a:lstStyle/>
        <a:p>
          <a:endParaRPr lang="lv-LV" sz="1500"/>
        </a:p>
      </dgm:t>
    </dgm:pt>
    <dgm:pt modelId="{98AE6682-A350-4E49-A33E-50E5EF4CA910}">
      <dgm:prSet phldrT="[Teksts]" custT="1"/>
      <dgm:spPr/>
      <dgm:t>
        <a:bodyPr/>
        <a:lstStyle/>
        <a:p>
          <a:pPr algn="ctr">
            <a:buNone/>
          </a:pPr>
          <a:r>
            <a:rPr lang="lv-LV" sz="1500" b="0" dirty="0"/>
            <a:t>Maksimāli vērtējums – </a:t>
          </a:r>
        </a:p>
      </dgm:t>
    </dgm:pt>
    <dgm:pt modelId="{ED9D6601-E427-4799-8581-AEF6D56570CE}" type="parTrans" cxnId="{F3688BA1-7634-41BB-9F46-3B17967A3DA9}">
      <dgm:prSet/>
      <dgm:spPr/>
      <dgm:t>
        <a:bodyPr/>
        <a:lstStyle/>
        <a:p>
          <a:endParaRPr lang="lv-LV" sz="1500"/>
        </a:p>
      </dgm:t>
    </dgm:pt>
    <dgm:pt modelId="{C7A18BC2-EB64-4306-8A3A-CE3078A3B2E0}" type="sibTrans" cxnId="{F3688BA1-7634-41BB-9F46-3B17967A3DA9}">
      <dgm:prSet/>
      <dgm:spPr/>
      <dgm:t>
        <a:bodyPr/>
        <a:lstStyle/>
        <a:p>
          <a:endParaRPr lang="lv-LV" sz="1500"/>
        </a:p>
      </dgm:t>
    </dgm:pt>
    <dgm:pt modelId="{C7A9F5E7-12D4-458B-BE79-7BFD04C735F3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113E96C3-A2C3-4809-A93E-5873AA8575E8}" type="parTrans" cxnId="{C254AE80-20C1-4FB7-B1DF-FBF3CAD69506}">
      <dgm:prSet/>
      <dgm:spPr/>
      <dgm:t>
        <a:bodyPr/>
        <a:lstStyle/>
        <a:p>
          <a:endParaRPr lang="lv-LV" sz="1500"/>
        </a:p>
      </dgm:t>
    </dgm:pt>
    <dgm:pt modelId="{63BA3506-5FEE-43CB-8B72-A745736E3BC0}" type="sibTrans" cxnId="{C254AE80-20C1-4FB7-B1DF-FBF3CAD69506}">
      <dgm:prSet/>
      <dgm:spPr/>
      <dgm:t>
        <a:bodyPr/>
        <a:lstStyle/>
        <a:p>
          <a:endParaRPr lang="lv-LV" sz="1500"/>
        </a:p>
      </dgm:t>
    </dgm:pt>
    <dgm:pt modelId="{1EAA35BC-326C-4A2D-86B4-C7D898417809}">
      <dgm:prSet phldrT="[Teksts]" custT="1"/>
      <dgm:spPr/>
      <dgm:t>
        <a:bodyPr/>
        <a:lstStyle/>
        <a:p>
          <a:pPr algn="ctr">
            <a:buNone/>
          </a:pPr>
          <a:r>
            <a:rPr lang="lv-LV" sz="1500" b="0" dirty="0"/>
            <a:t>Jāiegūst </a:t>
          </a:r>
          <a:r>
            <a:rPr lang="lv-LV" sz="1500" b="1" u="sng" dirty="0">
              <a:solidFill>
                <a:srgbClr val="C00000"/>
              </a:solidFill>
            </a:rPr>
            <a:t>vismaz 2 punkti</a:t>
          </a:r>
        </a:p>
      </dgm:t>
    </dgm:pt>
    <dgm:pt modelId="{D3975E9B-5EC9-424C-BB04-48BBEF54A814}" type="parTrans" cxnId="{CB5786B4-C949-4CF8-B0F5-72F9FBD82167}">
      <dgm:prSet/>
      <dgm:spPr/>
      <dgm:t>
        <a:bodyPr/>
        <a:lstStyle/>
        <a:p>
          <a:endParaRPr lang="lv-LV" sz="1500"/>
        </a:p>
      </dgm:t>
    </dgm:pt>
    <dgm:pt modelId="{122E4B3A-0501-4D04-8051-F7CA541259BB}" type="sibTrans" cxnId="{CB5786B4-C949-4CF8-B0F5-72F9FBD82167}">
      <dgm:prSet/>
      <dgm:spPr/>
      <dgm:t>
        <a:bodyPr/>
        <a:lstStyle/>
        <a:p>
          <a:endParaRPr lang="lv-LV" sz="1500"/>
        </a:p>
      </dgm:t>
    </dgm:pt>
    <dgm:pt modelId="{BAFE1F73-3A89-4F4E-9092-F1FFB9518B7D}">
      <dgm:prSet phldrT="[Teksts]" custT="1"/>
      <dgm:spPr/>
      <dgm:t>
        <a:bodyPr/>
        <a:lstStyle/>
        <a:p>
          <a:pPr algn="ctr">
            <a:buNone/>
          </a:pPr>
          <a:endParaRPr lang="lv-LV" sz="1500" b="0" dirty="0"/>
        </a:p>
      </dgm:t>
    </dgm:pt>
    <dgm:pt modelId="{E6994827-C754-4B04-9E99-796DB79075AB}" type="parTrans" cxnId="{C6CA4023-6C90-49C3-8C9C-9C6A0A897A82}">
      <dgm:prSet/>
      <dgm:spPr/>
      <dgm:t>
        <a:bodyPr/>
        <a:lstStyle/>
        <a:p>
          <a:endParaRPr lang="lv-LV" sz="1500"/>
        </a:p>
      </dgm:t>
    </dgm:pt>
    <dgm:pt modelId="{76C3305F-30D3-4F21-BFD8-951387D49E03}" type="sibTrans" cxnId="{C6CA4023-6C90-49C3-8C9C-9C6A0A897A82}">
      <dgm:prSet/>
      <dgm:spPr/>
      <dgm:t>
        <a:bodyPr/>
        <a:lstStyle/>
        <a:p>
          <a:endParaRPr lang="lv-LV" sz="1500"/>
        </a:p>
      </dgm:t>
    </dgm:pt>
    <dgm:pt modelId="{3C4986F8-6B9E-40AE-BF20-9A1754E0760E}">
      <dgm:prSet phldrT="[Teksts]" custT="1"/>
      <dgm:spPr/>
      <dgm:t>
        <a:bodyPr/>
        <a:lstStyle/>
        <a:p>
          <a:pPr algn="ctr">
            <a:buNone/>
          </a:pPr>
          <a:r>
            <a:rPr lang="lv-LV" sz="1500" b="1" u="sng" dirty="0">
              <a:solidFill>
                <a:srgbClr val="C00000"/>
              </a:solidFill>
            </a:rPr>
            <a:t>3 punkti</a:t>
          </a:r>
        </a:p>
      </dgm:t>
    </dgm:pt>
    <dgm:pt modelId="{7D085166-53A5-4286-BE48-C29C0BECFA0E}" type="parTrans" cxnId="{953FCAAB-981C-404E-AF73-58CB74B11278}">
      <dgm:prSet/>
      <dgm:spPr/>
      <dgm:t>
        <a:bodyPr/>
        <a:lstStyle/>
        <a:p>
          <a:endParaRPr lang="lv-LV" sz="1500"/>
        </a:p>
      </dgm:t>
    </dgm:pt>
    <dgm:pt modelId="{BB0ADE69-54A3-479B-A8AE-3812F9FC82B6}" type="sibTrans" cxnId="{953FCAAB-981C-404E-AF73-58CB74B11278}">
      <dgm:prSet/>
      <dgm:spPr/>
      <dgm:t>
        <a:bodyPr/>
        <a:lstStyle/>
        <a:p>
          <a:endParaRPr lang="lv-LV" sz="1500"/>
        </a:p>
      </dgm:t>
    </dgm:pt>
    <dgm:pt modelId="{EFD914CD-F93E-470B-A032-04970BFD0D7A}">
      <dgm:prSet phldrT="[Teksts]" custT="1"/>
      <dgm:spPr/>
      <dgm:t>
        <a:bodyPr/>
        <a:lstStyle/>
        <a:p>
          <a:pPr algn="ctr">
            <a:buNone/>
          </a:pPr>
          <a:r>
            <a:rPr lang="lv-LV" sz="1500" b="0" dirty="0"/>
            <a:t>Maksimāli vērtējums – </a:t>
          </a:r>
        </a:p>
      </dgm:t>
    </dgm:pt>
    <dgm:pt modelId="{B59E758E-DDA4-41A6-B954-700DFAB5DA84}" type="parTrans" cxnId="{A5A18A98-7030-437D-867E-5A3D64A49ACC}">
      <dgm:prSet/>
      <dgm:spPr/>
      <dgm:t>
        <a:bodyPr/>
        <a:lstStyle/>
        <a:p>
          <a:endParaRPr lang="lv-LV" sz="1500"/>
        </a:p>
      </dgm:t>
    </dgm:pt>
    <dgm:pt modelId="{68F8CB34-9DBC-4A81-A30B-0A3033F03F82}" type="sibTrans" cxnId="{A5A18A98-7030-437D-867E-5A3D64A49ACC}">
      <dgm:prSet/>
      <dgm:spPr/>
      <dgm:t>
        <a:bodyPr/>
        <a:lstStyle/>
        <a:p>
          <a:endParaRPr lang="lv-LV" sz="1500"/>
        </a:p>
      </dgm:t>
    </dgm:pt>
    <dgm:pt modelId="{5168C25C-1B3B-4E4C-8F7B-4EE175DEF04D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C89CC958-D92E-4CF9-93F5-530889A92F38}" type="parTrans" cxnId="{EEB7B59F-646D-4FA8-A27F-18F46B83E159}">
      <dgm:prSet/>
      <dgm:spPr/>
      <dgm:t>
        <a:bodyPr/>
        <a:lstStyle/>
        <a:p>
          <a:endParaRPr lang="lv-LV" sz="1500"/>
        </a:p>
      </dgm:t>
    </dgm:pt>
    <dgm:pt modelId="{6B14AC0F-D3BF-4FCF-9F99-92EFF35D8808}" type="sibTrans" cxnId="{EEB7B59F-646D-4FA8-A27F-18F46B83E159}">
      <dgm:prSet/>
      <dgm:spPr/>
      <dgm:t>
        <a:bodyPr/>
        <a:lstStyle/>
        <a:p>
          <a:endParaRPr lang="lv-LV" sz="1500"/>
        </a:p>
      </dgm:t>
    </dgm:pt>
    <dgm:pt modelId="{5B511487-B29A-4073-81D5-98B183D3CEDA}">
      <dgm:prSet custT="1"/>
      <dgm:spPr/>
      <dgm:t>
        <a:bodyPr/>
        <a:lstStyle/>
        <a:p>
          <a:pPr algn="ctr">
            <a:buNone/>
          </a:pPr>
          <a:r>
            <a:rPr lang="lv-LV" sz="1500" b="1" u="sng" dirty="0">
              <a:solidFill>
                <a:srgbClr val="C00000"/>
              </a:solidFill>
            </a:rPr>
            <a:t>3 punkti</a:t>
          </a:r>
        </a:p>
      </dgm:t>
    </dgm:pt>
    <dgm:pt modelId="{306A7A78-8112-4F9A-BC20-C98BB441AD02}" type="parTrans" cxnId="{5E5F91A6-1BE6-4593-AB61-AF29FE0E2617}">
      <dgm:prSet/>
      <dgm:spPr/>
      <dgm:t>
        <a:bodyPr/>
        <a:lstStyle/>
        <a:p>
          <a:endParaRPr lang="lv-LV" sz="1500"/>
        </a:p>
      </dgm:t>
    </dgm:pt>
    <dgm:pt modelId="{AEB5F876-6058-4073-A9E2-AAB669C2AD62}" type="sibTrans" cxnId="{5E5F91A6-1BE6-4593-AB61-AF29FE0E2617}">
      <dgm:prSet/>
      <dgm:spPr/>
      <dgm:t>
        <a:bodyPr/>
        <a:lstStyle/>
        <a:p>
          <a:endParaRPr lang="lv-LV" sz="1500"/>
        </a:p>
      </dgm:t>
    </dgm:pt>
    <dgm:pt modelId="{8D92B289-C76C-438E-8206-F868F223982E}">
      <dgm:prSet custT="1"/>
      <dgm:spPr/>
      <dgm:t>
        <a:bodyPr/>
        <a:lstStyle/>
        <a:p>
          <a:pPr algn="ctr">
            <a:buNone/>
          </a:pPr>
          <a:endParaRPr lang="lv-LV" sz="1500" b="0" dirty="0"/>
        </a:p>
      </dgm:t>
    </dgm:pt>
    <dgm:pt modelId="{50AE2E2C-5A9C-47B0-A3B7-B3345B3F4538}" type="parTrans" cxnId="{6264E407-CDF3-4328-B8FC-5172D7E85DE1}">
      <dgm:prSet/>
      <dgm:spPr/>
      <dgm:t>
        <a:bodyPr/>
        <a:lstStyle/>
        <a:p>
          <a:endParaRPr lang="lv-LV" sz="1500"/>
        </a:p>
      </dgm:t>
    </dgm:pt>
    <dgm:pt modelId="{7E9D468C-9C27-4FF7-94C6-BD39FE0D09EA}" type="sibTrans" cxnId="{6264E407-CDF3-4328-B8FC-5172D7E85DE1}">
      <dgm:prSet/>
      <dgm:spPr/>
      <dgm:t>
        <a:bodyPr/>
        <a:lstStyle/>
        <a:p>
          <a:endParaRPr lang="lv-LV" sz="1500"/>
        </a:p>
      </dgm:t>
    </dgm:pt>
    <dgm:pt modelId="{5C5F1A53-029F-4AE9-8AF5-E8AF7E210D85}">
      <dgm:prSet custT="1"/>
      <dgm:spPr/>
      <dgm:t>
        <a:bodyPr/>
        <a:lstStyle/>
        <a:p>
          <a:pPr algn="ctr">
            <a:buNone/>
          </a:pPr>
          <a:r>
            <a:rPr lang="lv-LV" sz="1500" b="0" dirty="0"/>
            <a:t>Jāiegūst </a:t>
          </a:r>
          <a:r>
            <a:rPr lang="lv-LV" sz="1500" b="1" u="sng" dirty="0">
              <a:solidFill>
                <a:srgbClr val="C00000"/>
              </a:solidFill>
            </a:rPr>
            <a:t>vismaz 2 punkti</a:t>
          </a:r>
        </a:p>
      </dgm:t>
    </dgm:pt>
    <dgm:pt modelId="{56AE3741-405F-42E1-BEFC-88E9E68ABA64}" type="parTrans" cxnId="{E68A49E0-95B1-4492-8FBA-5EC7BE1E8904}">
      <dgm:prSet/>
      <dgm:spPr/>
      <dgm:t>
        <a:bodyPr/>
        <a:lstStyle/>
        <a:p>
          <a:endParaRPr lang="lv-LV" sz="1500"/>
        </a:p>
      </dgm:t>
    </dgm:pt>
    <dgm:pt modelId="{4F18AEBB-4C91-4094-98D3-74E18D8D2C95}" type="sibTrans" cxnId="{E68A49E0-95B1-4492-8FBA-5EC7BE1E8904}">
      <dgm:prSet/>
      <dgm:spPr/>
      <dgm:t>
        <a:bodyPr/>
        <a:lstStyle/>
        <a:p>
          <a:endParaRPr lang="lv-LV" sz="1500"/>
        </a:p>
      </dgm:t>
    </dgm:pt>
    <dgm:pt modelId="{215B8895-F0E4-41D2-9DDF-9AEFC2154488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F18FA2B9-24A3-4FE6-84C2-B0FEA00A01E8}" type="parTrans" cxnId="{71EA64B3-3C1D-4BA6-A0C9-49BA0A3FA8F7}">
      <dgm:prSet/>
      <dgm:spPr/>
      <dgm:t>
        <a:bodyPr/>
        <a:lstStyle/>
        <a:p>
          <a:endParaRPr lang="lv-LV" sz="1500"/>
        </a:p>
      </dgm:t>
    </dgm:pt>
    <dgm:pt modelId="{DBC13460-9D0B-46DB-9606-96188B462F33}" type="sibTrans" cxnId="{71EA64B3-3C1D-4BA6-A0C9-49BA0A3FA8F7}">
      <dgm:prSet/>
      <dgm:spPr/>
      <dgm:t>
        <a:bodyPr/>
        <a:lstStyle/>
        <a:p>
          <a:endParaRPr lang="lv-LV" sz="1500"/>
        </a:p>
      </dgm:t>
    </dgm:pt>
    <dgm:pt modelId="{4B07853A-2D20-4484-80AE-92801CC197D1}">
      <dgm:prSet phldrT="[Teksts]" custT="1"/>
      <dgm:spPr/>
      <dgm:t>
        <a:bodyPr/>
        <a:lstStyle/>
        <a:p>
          <a:pPr algn="ctr">
            <a:buNone/>
          </a:pPr>
          <a:r>
            <a:rPr lang="lv-LV" sz="1500" b="0" dirty="0"/>
            <a:t>Maksimāli vērtējums – </a:t>
          </a:r>
        </a:p>
      </dgm:t>
    </dgm:pt>
    <dgm:pt modelId="{57BD2461-18D7-4C8C-A706-4889680360AA}" type="parTrans" cxnId="{3B7C5BEE-0600-4C56-A64B-6981C64B7B52}">
      <dgm:prSet/>
      <dgm:spPr/>
      <dgm:t>
        <a:bodyPr/>
        <a:lstStyle/>
        <a:p>
          <a:endParaRPr lang="lv-LV" sz="1500"/>
        </a:p>
      </dgm:t>
    </dgm:pt>
    <dgm:pt modelId="{24E8F048-CEF0-44B6-B5F3-D0A623F0A243}" type="sibTrans" cxnId="{3B7C5BEE-0600-4C56-A64B-6981C64B7B52}">
      <dgm:prSet/>
      <dgm:spPr/>
      <dgm:t>
        <a:bodyPr/>
        <a:lstStyle/>
        <a:p>
          <a:endParaRPr lang="lv-LV" sz="1500"/>
        </a:p>
      </dgm:t>
    </dgm:pt>
    <dgm:pt modelId="{E1B6D298-6A34-47DB-B626-A97828869F1F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C2959DF0-01A0-449E-AAE0-7CDF1CB3CEEC}" type="parTrans" cxnId="{45EFD4C8-9961-4C53-8D5F-A8162C641F5B}">
      <dgm:prSet/>
      <dgm:spPr/>
      <dgm:t>
        <a:bodyPr/>
        <a:lstStyle/>
        <a:p>
          <a:endParaRPr lang="lv-LV" sz="1500"/>
        </a:p>
      </dgm:t>
    </dgm:pt>
    <dgm:pt modelId="{16CAFEB7-9CFE-4360-8AB1-B579E6A872BD}" type="sibTrans" cxnId="{45EFD4C8-9961-4C53-8D5F-A8162C641F5B}">
      <dgm:prSet/>
      <dgm:spPr/>
      <dgm:t>
        <a:bodyPr/>
        <a:lstStyle/>
        <a:p>
          <a:endParaRPr lang="lv-LV" sz="1500"/>
        </a:p>
      </dgm:t>
    </dgm:pt>
    <dgm:pt modelId="{A89F8429-D325-4854-B385-A367937923EF}">
      <dgm:prSet custT="1"/>
      <dgm:spPr/>
      <dgm:t>
        <a:bodyPr/>
        <a:lstStyle/>
        <a:p>
          <a:pPr algn="ctr">
            <a:buNone/>
          </a:pPr>
          <a:r>
            <a:rPr lang="lv-LV" sz="1500" b="1" u="sng" dirty="0">
              <a:solidFill>
                <a:srgbClr val="C00000"/>
              </a:solidFill>
            </a:rPr>
            <a:t>3 punkti</a:t>
          </a:r>
        </a:p>
      </dgm:t>
    </dgm:pt>
    <dgm:pt modelId="{C0DD939D-C3B2-40BD-A3E2-107351479229}" type="parTrans" cxnId="{03235CF6-71F6-4C97-A657-01EDDFDC627E}">
      <dgm:prSet/>
      <dgm:spPr/>
      <dgm:t>
        <a:bodyPr/>
        <a:lstStyle/>
        <a:p>
          <a:endParaRPr lang="lv-LV" sz="1500"/>
        </a:p>
      </dgm:t>
    </dgm:pt>
    <dgm:pt modelId="{2CBABA6A-696B-43D2-80E0-A7DD48F3777C}" type="sibTrans" cxnId="{03235CF6-71F6-4C97-A657-01EDDFDC627E}">
      <dgm:prSet/>
      <dgm:spPr/>
      <dgm:t>
        <a:bodyPr/>
        <a:lstStyle/>
        <a:p>
          <a:endParaRPr lang="lv-LV" sz="1500"/>
        </a:p>
      </dgm:t>
    </dgm:pt>
    <dgm:pt modelId="{5C3AD8F8-5932-4A78-8C10-6FADE816ADAD}">
      <dgm:prSet custT="1"/>
      <dgm:spPr/>
      <dgm:t>
        <a:bodyPr/>
        <a:lstStyle/>
        <a:p>
          <a:pPr algn="ctr">
            <a:buNone/>
          </a:pPr>
          <a:endParaRPr lang="lv-LV" sz="1500" b="0" dirty="0"/>
        </a:p>
      </dgm:t>
    </dgm:pt>
    <dgm:pt modelId="{89C71965-4324-40F9-9099-FE4A461D9933}" type="parTrans" cxnId="{3BEB46BD-B283-45DA-9993-EAD86D9D38C9}">
      <dgm:prSet/>
      <dgm:spPr/>
      <dgm:t>
        <a:bodyPr/>
        <a:lstStyle/>
        <a:p>
          <a:endParaRPr lang="lv-LV" sz="1500"/>
        </a:p>
      </dgm:t>
    </dgm:pt>
    <dgm:pt modelId="{319A56D3-D7AE-449C-8F45-B1675B53BB50}" type="sibTrans" cxnId="{3BEB46BD-B283-45DA-9993-EAD86D9D38C9}">
      <dgm:prSet/>
      <dgm:spPr/>
      <dgm:t>
        <a:bodyPr/>
        <a:lstStyle/>
        <a:p>
          <a:endParaRPr lang="lv-LV" sz="1500"/>
        </a:p>
      </dgm:t>
    </dgm:pt>
    <dgm:pt modelId="{5EBD580D-98CD-43A1-8140-8AABC6DBF28B}" type="pres">
      <dgm:prSet presAssocID="{0B035EFF-25DC-45A9-B6D6-1B3C333F9ECD}" presName="linearFlow" presStyleCnt="0">
        <dgm:presLayoutVars>
          <dgm:dir/>
          <dgm:animLvl val="lvl"/>
          <dgm:resizeHandles/>
        </dgm:presLayoutVars>
      </dgm:prSet>
      <dgm:spPr/>
    </dgm:pt>
    <dgm:pt modelId="{8B9F5BA0-DA66-4CE6-8DDF-031A7E506E88}" type="pres">
      <dgm:prSet presAssocID="{A0B19F9A-DDDD-4F3D-B46B-BDC6BB941AB5}" presName="compositeNode" presStyleCnt="0">
        <dgm:presLayoutVars>
          <dgm:bulletEnabled val="1"/>
        </dgm:presLayoutVars>
      </dgm:prSet>
      <dgm:spPr/>
    </dgm:pt>
    <dgm:pt modelId="{A5473B64-FF97-4C18-973E-CEF869655027}" type="pres">
      <dgm:prSet presAssocID="{A0B19F9A-DDDD-4F3D-B46B-BDC6BB941AB5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E5AE0477-CC66-471E-9131-872D5A86E661}" type="pres">
      <dgm:prSet presAssocID="{A0B19F9A-DDDD-4F3D-B46B-BDC6BB941AB5}" presName="childNode" presStyleLbl="node1" presStyleIdx="0" presStyleCnt="3" custScaleX="224245" custScaleY="112683" custLinFactNeighborX="5030" custLinFactNeighborY="7371">
        <dgm:presLayoutVars>
          <dgm:bulletEnabled val="1"/>
        </dgm:presLayoutVars>
      </dgm:prSet>
      <dgm:spPr/>
    </dgm:pt>
    <dgm:pt modelId="{DC5CF198-E08A-46BE-8683-2BE0275B7BEF}" type="pres">
      <dgm:prSet presAssocID="{A0B19F9A-DDDD-4F3D-B46B-BDC6BB941AB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BCCE11F-EC9E-499A-8745-40DABF1A405F}" type="pres">
      <dgm:prSet presAssocID="{549DEB44-A4AF-4192-B1A8-E08CEC923E2E}" presName="sibTrans" presStyleCnt="0"/>
      <dgm:spPr/>
    </dgm:pt>
    <dgm:pt modelId="{71810910-0036-4138-90FD-C5E45CC90A1E}" type="pres">
      <dgm:prSet presAssocID="{F896DAE0-9ACB-4E3F-BA19-63EF4E6C44E0}" presName="compositeNode" presStyleCnt="0">
        <dgm:presLayoutVars>
          <dgm:bulletEnabled val="1"/>
        </dgm:presLayoutVars>
      </dgm:prSet>
      <dgm:spPr/>
    </dgm:pt>
    <dgm:pt modelId="{D868974A-D267-434F-8517-49530806FCD4}" type="pres">
      <dgm:prSet presAssocID="{F896DAE0-9ACB-4E3F-BA19-63EF4E6C44E0}" presName="image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16FA2135-9BCB-4C18-8D44-642A19433D03}" type="pres">
      <dgm:prSet presAssocID="{F896DAE0-9ACB-4E3F-BA19-63EF4E6C44E0}" presName="childNode" presStyleLbl="node1" presStyleIdx="1" presStyleCnt="3" custScaleX="223132" custScaleY="112683" custLinFactNeighborX="5030" custLinFactNeighborY="7371">
        <dgm:presLayoutVars>
          <dgm:bulletEnabled val="1"/>
        </dgm:presLayoutVars>
      </dgm:prSet>
      <dgm:spPr/>
    </dgm:pt>
    <dgm:pt modelId="{ACED15AF-02A6-4948-A35C-BFBA7F7D8F33}" type="pres">
      <dgm:prSet presAssocID="{F896DAE0-9ACB-4E3F-BA19-63EF4E6C44E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FAE4B0E3-0896-4E3D-A5E2-D9AA6473699D}" type="pres">
      <dgm:prSet presAssocID="{46397F09-BA3A-478F-BB92-E31C40FEED2D}" presName="sibTrans" presStyleCnt="0"/>
      <dgm:spPr/>
    </dgm:pt>
    <dgm:pt modelId="{783338AF-FC81-4FE7-9753-A54105494AAD}" type="pres">
      <dgm:prSet presAssocID="{C67F0A28-F5B5-47DB-B2B2-6F0E3C9C46B3}" presName="compositeNode" presStyleCnt="0">
        <dgm:presLayoutVars>
          <dgm:bulletEnabled val="1"/>
        </dgm:presLayoutVars>
      </dgm:prSet>
      <dgm:spPr/>
    </dgm:pt>
    <dgm:pt modelId="{F5D9533E-BDA1-41CF-83C9-A2BEBF994985}" type="pres">
      <dgm:prSet presAssocID="{C67F0A28-F5B5-47DB-B2B2-6F0E3C9C46B3}" presName="image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FD0D190F-6EE1-4175-AF09-F45FD702FF5C}" type="pres">
      <dgm:prSet presAssocID="{C67F0A28-F5B5-47DB-B2B2-6F0E3C9C46B3}" presName="childNode" presStyleLbl="node1" presStyleIdx="2" presStyleCnt="3" custScaleX="248130" custScaleY="112683" custLinFactNeighborX="5030" custLinFactNeighborY="7371">
        <dgm:presLayoutVars>
          <dgm:bulletEnabled val="1"/>
        </dgm:presLayoutVars>
      </dgm:prSet>
      <dgm:spPr/>
    </dgm:pt>
    <dgm:pt modelId="{DB011482-0B6A-4BC9-B68E-A014D6C19B6F}" type="pres">
      <dgm:prSet presAssocID="{C67F0A28-F5B5-47DB-B2B2-6F0E3C9C46B3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9E549D00-2E3B-48A2-A338-7C8C3D1EC8BC}" type="presOf" srcId="{C7A9F5E7-12D4-458B-BE79-7BFD04C735F3}" destId="{E5AE0477-CC66-471E-9131-872D5A86E661}" srcOrd="0" destOrd="3" presId="urn:microsoft.com/office/officeart/2005/8/layout/hList2"/>
    <dgm:cxn modelId="{6264E407-CDF3-4328-B8FC-5172D7E85DE1}" srcId="{F896DAE0-9ACB-4E3F-BA19-63EF4E6C44E0}" destId="{8D92B289-C76C-438E-8206-F868F223982E}" srcOrd="6" destOrd="0" parTransId="{50AE2E2C-5A9C-47B0-A3B7-B3345B3F4538}" sibTransId="{7E9D468C-9C27-4FF7-94C6-BD39FE0D09EA}"/>
    <dgm:cxn modelId="{FA416A08-1FC0-4A46-9F35-25010FF939CA}" type="presOf" srcId="{4B07853A-2D20-4484-80AE-92801CC197D1}" destId="{FD0D190F-6EE1-4175-AF09-F45FD702FF5C}" srcOrd="0" destOrd="4" presId="urn:microsoft.com/office/officeart/2005/8/layout/hList2"/>
    <dgm:cxn modelId="{6E455409-59E2-4326-B199-BE90032B727A}" type="presOf" srcId="{4BBFE445-01BB-43B2-A28D-603BFAE29133}" destId="{E5AE0477-CC66-471E-9131-872D5A86E661}" srcOrd="0" destOrd="2" presId="urn:microsoft.com/office/officeart/2005/8/layout/hList2"/>
    <dgm:cxn modelId="{2E5B0514-2919-4568-B725-4F2DCA58E75E}" srcId="{F896DAE0-9ACB-4E3F-BA19-63EF4E6C44E0}" destId="{44C3E82A-CF7D-4835-92BA-B3C4EA367587}" srcOrd="1" destOrd="0" parTransId="{DF10E144-4297-4EF4-A911-225EBBB3C5BD}" sibTransId="{30C2921E-08B6-4CCE-8FB2-DEAFF2E7844D}"/>
    <dgm:cxn modelId="{8B6D1C15-F73C-4671-8ED0-BA0342FC854C}" type="presOf" srcId="{5B511487-B29A-4073-81D5-98B183D3CEDA}" destId="{16FA2135-9BCB-4C18-8D44-642A19433D03}" srcOrd="0" destOrd="5" presId="urn:microsoft.com/office/officeart/2005/8/layout/hList2"/>
    <dgm:cxn modelId="{2FD8FB1C-45C2-41BC-BF9B-206DBA23598D}" type="presOf" srcId="{FA49F8E2-AC56-4E14-8B68-42BBE0CB8C62}" destId="{16FA2135-9BCB-4C18-8D44-642A19433D03}" srcOrd="0" destOrd="0" presId="urn:microsoft.com/office/officeart/2005/8/layout/hList2"/>
    <dgm:cxn modelId="{F05D5A1E-BE7E-47A3-9FB9-1ED5982B584B}" srcId="{0B035EFF-25DC-45A9-B6D6-1B3C333F9ECD}" destId="{F896DAE0-9ACB-4E3F-BA19-63EF4E6C44E0}" srcOrd="1" destOrd="0" parTransId="{00F059AB-9587-4A8A-B6D9-31C5E29393F7}" sibTransId="{46397F09-BA3A-478F-BB92-E31C40FEED2D}"/>
    <dgm:cxn modelId="{C6CA4023-6C90-49C3-8C9C-9C6A0A897A82}" srcId="{A0B19F9A-DDDD-4F3D-B46B-BDC6BB941AB5}" destId="{BAFE1F73-3A89-4F4E-9092-F1FFB9518B7D}" srcOrd="6" destOrd="0" parTransId="{E6994827-C754-4B04-9E99-796DB79075AB}" sibTransId="{76C3305F-30D3-4F21-BFD8-951387D49E03}"/>
    <dgm:cxn modelId="{1CFD553E-DC6A-451C-B8AD-8912A65F246F}" srcId="{0B035EFF-25DC-45A9-B6D6-1B3C333F9ECD}" destId="{C67F0A28-F5B5-47DB-B2B2-6F0E3C9C46B3}" srcOrd="2" destOrd="0" parTransId="{12641C34-6F9E-4F58-ABDB-5C0E47489335}" sibTransId="{DF3BB91F-DF39-451A-B680-B2932A513FE2}"/>
    <dgm:cxn modelId="{6D3DC244-D452-46DC-874B-79AFCED5538F}" type="presOf" srcId="{44C3E82A-CF7D-4835-92BA-B3C4EA367587}" destId="{16FA2135-9BCB-4C18-8D44-642A19433D03}" srcOrd="0" destOrd="1" presId="urn:microsoft.com/office/officeart/2005/8/layout/hList2"/>
    <dgm:cxn modelId="{DF6EF06B-B620-410B-89FB-1333C916C349}" type="presOf" srcId="{EFD914CD-F93E-470B-A032-04970BFD0D7A}" destId="{16FA2135-9BCB-4C18-8D44-642A19433D03}" srcOrd="0" destOrd="4" presId="urn:microsoft.com/office/officeart/2005/8/layout/hList2"/>
    <dgm:cxn modelId="{219A954C-62DF-4814-BC57-04070207052A}" type="presOf" srcId="{215B8895-F0E4-41D2-9DDF-9AEFC2154488}" destId="{16FA2135-9BCB-4C18-8D44-642A19433D03}" srcOrd="0" destOrd="8" presId="urn:microsoft.com/office/officeart/2005/8/layout/hList2"/>
    <dgm:cxn modelId="{C0B2474E-ED92-4692-B3BE-4FA793108EBB}" type="presOf" srcId="{08D87969-2C8B-485D-B78C-DAC82EC145C3}" destId="{FD0D190F-6EE1-4175-AF09-F45FD702FF5C}" srcOrd="0" destOrd="1" presId="urn:microsoft.com/office/officeart/2005/8/layout/hList2"/>
    <dgm:cxn modelId="{E48BD478-8507-4417-93B0-5A3CBEA6F545}" type="presOf" srcId="{E1B6D298-6A34-47DB-B626-A97828869F1F}" destId="{FD0D190F-6EE1-4175-AF09-F45FD702FF5C}" srcOrd="0" destOrd="3" presId="urn:microsoft.com/office/officeart/2005/8/layout/hList2"/>
    <dgm:cxn modelId="{80F9FF5A-4355-4191-A46F-4DFD8B548D20}" srcId="{A0B19F9A-DDDD-4F3D-B46B-BDC6BB941AB5}" destId="{BC2A8875-FC44-4547-831F-73991DAF1CB2}" srcOrd="1" destOrd="0" parTransId="{E511B6FB-77D1-4729-AF26-DF61BB60FBCF}" sibTransId="{C18E4E24-DD22-4BCD-9497-A207875CC01A}"/>
    <dgm:cxn modelId="{C254AE80-20C1-4FB7-B1DF-FBF3CAD69506}" srcId="{A0B19F9A-DDDD-4F3D-B46B-BDC6BB941AB5}" destId="{C7A9F5E7-12D4-458B-BE79-7BFD04C735F3}" srcOrd="3" destOrd="0" parTransId="{113E96C3-A2C3-4809-A93E-5873AA8575E8}" sibTransId="{63BA3506-5FEE-43CB-8B72-A745736E3BC0}"/>
    <dgm:cxn modelId="{C0390884-4CEE-4FA9-91AC-5753C4083B07}" type="presOf" srcId="{04E7D5C4-B7BF-4347-941E-05EE55DD853A}" destId="{16FA2135-9BCB-4C18-8D44-642A19433D03}" srcOrd="0" destOrd="2" presId="urn:microsoft.com/office/officeart/2005/8/layout/hList2"/>
    <dgm:cxn modelId="{01923F88-9540-4300-BE4F-CEBC2338EEF1}" type="presOf" srcId="{214C8645-9576-4CF8-82C6-4C6B9B3046C2}" destId="{FD0D190F-6EE1-4175-AF09-F45FD702FF5C}" srcOrd="0" destOrd="2" presId="urn:microsoft.com/office/officeart/2005/8/layout/hList2"/>
    <dgm:cxn modelId="{4003BE94-5830-4286-A148-9928E5E6D857}" srcId="{C67F0A28-F5B5-47DB-B2B2-6F0E3C9C46B3}" destId="{FCDF2747-E848-47E6-962B-EC8663B85898}" srcOrd="0" destOrd="0" parTransId="{4F1556EA-DC42-42D5-8858-7E2148BA03CA}" sibTransId="{41F0E122-DC10-45EE-BBB9-B5F3B1BD3026}"/>
    <dgm:cxn modelId="{6BCE3398-E344-4105-8417-64B2D0ADB98D}" type="presOf" srcId="{8D92B289-C76C-438E-8206-F868F223982E}" destId="{16FA2135-9BCB-4C18-8D44-642A19433D03}" srcOrd="0" destOrd="6" presId="urn:microsoft.com/office/officeart/2005/8/layout/hList2"/>
    <dgm:cxn modelId="{A5A18A98-7030-437D-867E-5A3D64A49ACC}" srcId="{F896DAE0-9ACB-4E3F-BA19-63EF4E6C44E0}" destId="{EFD914CD-F93E-470B-A032-04970BFD0D7A}" srcOrd="4" destOrd="0" parTransId="{B59E758E-DDA4-41A6-B954-700DFAB5DA84}" sibTransId="{68F8CB34-9DBC-4A81-A30B-0A3033F03F82}"/>
    <dgm:cxn modelId="{EEB7B59F-646D-4FA8-A27F-18F46B83E159}" srcId="{F896DAE0-9ACB-4E3F-BA19-63EF4E6C44E0}" destId="{5168C25C-1B3B-4E4C-8F7B-4EE175DEF04D}" srcOrd="3" destOrd="0" parTransId="{C89CC958-D92E-4CF9-93F5-530889A92F38}" sibTransId="{6B14AC0F-D3BF-4FCF-9F99-92EFF35D8808}"/>
    <dgm:cxn modelId="{F3688BA1-7634-41BB-9F46-3B17967A3DA9}" srcId="{A0B19F9A-DDDD-4F3D-B46B-BDC6BB941AB5}" destId="{98AE6682-A350-4E49-A33E-50E5EF4CA910}" srcOrd="4" destOrd="0" parTransId="{ED9D6601-E427-4799-8581-AEF6D56570CE}" sibTransId="{C7A18BC2-EB64-4306-8A3A-CE3078A3B2E0}"/>
    <dgm:cxn modelId="{5E5F91A6-1BE6-4593-AB61-AF29FE0E2617}" srcId="{F896DAE0-9ACB-4E3F-BA19-63EF4E6C44E0}" destId="{5B511487-B29A-4073-81D5-98B183D3CEDA}" srcOrd="5" destOrd="0" parTransId="{306A7A78-8112-4F9A-BC20-C98BB441AD02}" sibTransId="{AEB5F876-6058-4073-A9E2-AAB669C2AD62}"/>
    <dgm:cxn modelId="{32D4FFA8-1223-4D3F-9773-A9CF41A7E252}" type="presOf" srcId="{0D89D9D7-2856-4FDE-8714-5931A50F8B31}" destId="{E5AE0477-CC66-471E-9131-872D5A86E661}" srcOrd="0" destOrd="0" presId="urn:microsoft.com/office/officeart/2005/8/layout/hList2"/>
    <dgm:cxn modelId="{953FCAAB-981C-404E-AF73-58CB74B11278}" srcId="{A0B19F9A-DDDD-4F3D-B46B-BDC6BB941AB5}" destId="{3C4986F8-6B9E-40AE-BF20-9A1754E0760E}" srcOrd="5" destOrd="0" parTransId="{7D085166-53A5-4286-BE48-C29C0BECFA0E}" sibTransId="{BB0ADE69-54A3-479B-A8AE-3812F9FC82B6}"/>
    <dgm:cxn modelId="{71EA64B3-3C1D-4BA6-A0C9-49BA0A3FA8F7}" srcId="{F896DAE0-9ACB-4E3F-BA19-63EF4E6C44E0}" destId="{215B8895-F0E4-41D2-9DDF-9AEFC2154488}" srcOrd="8" destOrd="0" parTransId="{F18FA2B9-24A3-4FE6-84C2-B0FEA00A01E8}" sibTransId="{DBC13460-9D0B-46DB-9606-96188B462F33}"/>
    <dgm:cxn modelId="{CB5786B4-C949-4CF8-B0F5-72F9FBD82167}" srcId="{A0B19F9A-DDDD-4F3D-B46B-BDC6BB941AB5}" destId="{1EAA35BC-326C-4A2D-86B4-C7D898417809}" srcOrd="7" destOrd="0" parTransId="{D3975E9B-5EC9-424C-BB04-48BBEF54A814}" sibTransId="{122E4B3A-0501-4D04-8051-F7CA541259BB}"/>
    <dgm:cxn modelId="{3BEB46BD-B283-45DA-9993-EAD86D9D38C9}" srcId="{C67F0A28-F5B5-47DB-B2B2-6F0E3C9C46B3}" destId="{5C3AD8F8-5932-4A78-8C10-6FADE816ADAD}" srcOrd="6" destOrd="0" parTransId="{89C71965-4324-40F9-9099-FE4A461D9933}" sibTransId="{319A56D3-D7AE-449C-8F45-B1675B53BB50}"/>
    <dgm:cxn modelId="{9C1C1FBE-1A10-4CB9-8190-4A4A856D9C02}" type="presOf" srcId="{1EAA35BC-326C-4A2D-86B4-C7D898417809}" destId="{E5AE0477-CC66-471E-9131-872D5A86E661}" srcOrd="0" destOrd="7" presId="urn:microsoft.com/office/officeart/2005/8/layout/hList2"/>
    <dgm:cxn modelId="{33AB0FBF-DF4E-45E6-BA02-BC26898CBF90}" type="presOf" srcId="{BAFE1F73-3A89-4F4E-9092-F1FFB9518B7D}" destId="{E5AE0477-CC66-471E-9131-872D5A86E661}" srcOrd="0" destOrd="6" presId="urn:microsoft.com/office/officeart/2005/8/layout/hList2"/>
    <dgm:cxn modelId="{84B864C0-2874-4106-A3F1-6F0CFBFA33E0}" srcId="{0B035EFF-25DC-45A9-B6D6-1B3C333F9ECD}" destId="{A0B19F9A-DDDD-4F3D-B46B-BDC6BB941AB5}" srcOrd="0" destOrd="0" parTransId="{A82E502A-C952-4A16-B7E9-162FE564382D}" sibTransId="{549DEB44-A4AF-4192-B1A8-E08CEC923E2E}"/>
    <dgm:cxn modelId="{7356B2C1-44B9-4CC9-A935-1C734FBA9B84}" type="presOf" srcId="{BC2A8875-FC44-4547-831F-73991DAF1CB2}" destId="{E5AE0477-CC66-471E-9131-872D5A86E661}" srcOrd="0" destOrd="1" presId="urn:microsoft.com/office/officeart/2005/8/layout/hList2"/>
    <dgm:cxn modelId="{C4EA3BC3-6188-4275-A7CE-6E68146BB85E}" srcId="{F896DAE0-9ACB-4E3F-BA19-63EF4E6C44E0}" destId="{FA49F8E2-AC56-4E14-8B68-42BBE0CB8C62}" srcOrd="0" destOrd="0" parTransId="{99CAD2CD-8D69-453B-9F3C-01BBC17731DD}" sibTransId="{6CEB2306-4126-46AD-8841-4B7800EF4F2D}"/>
    <dgm:cxn modelId="{87C7C9C3-00A2-42B3-A819-8C26BA042556}" type="presOf" srcId="{5C3AD8F8-5932-4A78-8C10-6FADE816ADAD}" destId="{FD0D190F-6EE1-4175-AF09-F45FD702FF5C}" srcOrd="0" destOrd="6" presId="urn:microsoft.com/office/officeart/2005/8/layout/hList2"/>
    <dgm:cxn modelId="{E046FBC5-7406-4DCE-BCB2-9A554ED1454C}" type="presOf" srcId="{5C5F1A53-029F-4AE9-8AF5-E8AF7E210D85}" destId="{16FA2135-9BCB-4C18-8D44-642A19433D03}" srcOrd="0" destOrd="7" presId="urn:microsoft.com/office/officeart/2005/8/layout/hList2"/>
    <dgm:cxn modelId="{175B1EC8-B0CF-4DEA-9081-EB8567F3CB50}" srcId="{A0B19F9A-DDDD-4F3D-B46B-BDC6BB941AB5}" destId="{0D89D9D7-2856-4FDE-8714-5931A50F8B31}" srcOrd="0" destOrd="0" parTransId="{36202C7C-D5C7-4E54-B2AF-10803DFAB6FF}" sibTransId="{AE3B1524-5F85-45F0-9A6E-69C52ABE5098}"/>
    <dgm:cxn modelId="{45EFD4C8-9961-4C53-8D5F-A8162C641F5B}" srcId="{C67F0A28-F5B5-47DB-B2B2-6F0E3C9C46B3}" destId="{E1B6D298-6A34-47DB-B626-A97828869F1F}" srcOrd="3" destOrd="0" parTransId="{C2959DF0-01A0-449E-AAE0-7CDF1CB3CEEC}" sibTransId="{16CAFEB7-9CFE-4360-8AB1-B579E6A872BD}"/>
    <dgm:cxn modelId="{A4D86ED0-F2E0-4AAE-A83D-A5FC75B75C8C}" srcId="{F896DAE0-9ACB-4E3F-BA19-63EF4E6C44E0}" destId="{04E7D5C4-B7BF-4347-941E-05EE55DD853A}" srcOrd="2" destOrd="0" parTransId="{93C0B116-C7E3-4972-825B-58E8EAA262D2}" sibTransId="{86A52FC0-BBA8-45BF-A2D6-06DC5BD58A34}"/>
    <dgm:cxn modelId="{B333BCD1-EDD6-40BD-9ED2-B5AC69FB9433}" srcId="{C67F0A28-F5B5-47DB-B2B2-6F0E3C9C46B3}" destId="{214C8645-9576-4CF8-82C6-4C6B9B3046C2}" srcOrd="2" destOrd="0" parTransId="{1B29DA45-3523-4E9B-8492-C6C2BF1A2AED}" sibTransId="{1ADEA747-FD9D-4299-839E-03D4AD21D412}"/>
    <dgm:cxn modelId="{ECA858D3-1626-4183-A6B5-F9055208698F}" type="presOf" srcId="{FCDF2747-E848-47E6-962B-EC8663B85898}" destId="{FD0D190F-6EE1-4175-AF09-F45FD702FF5C}" srcOrd="0" destOrd="0" presId="urn:microsoft.com/office/officeart/2005/8/layout/hList2"/>
    <dgm:cxn modelId="{CE680DD5-5C0D-46F8-9359-E4BC9A945B77}" type="presOf" srcId="{5168C25C-1B3B-4E4C-8F7B-4EE175DEF04D}" destId="{16FA2135-9BCB-4C18-8D44-642A19433D03}" srcOrd="0" destOrd="3" presId="urn:microsoft.com/office/officeart/2005/8/layout/hList2"/>
    <dgm:cxn modelId="{E68A49E0-95B1-4492-8FBA-5EC7BE1E8904}" srcId="{F896DAE0-9ACB-4E3F-BA19-63EF4E6C44E0}" destId="{5C5F1A53-029F-4AE9-8AF5-E8AF7E210D85}" srcOrd="7" destOrd="0" parTransId="{56AE3741-405F-42E1-BEFC-88E9E68ABA64}" sibTransId="{4F18AEBB-4C91-4094-98D3-74E18D8D2C95}"/>
    <dgm:cxn modelId="{101B78E5-9306-4015-8FCD-E07384602094}" type="presOf" srcId="{3C4986F8-6B9E-40AE-BF20-9A1754E0760E}" destId="{E5AE0477-CC66-471E-9131-872D5A86E661}" srcOrd="0" destOrd="5" presId="urn:microsoft.com/office/officeart/2005/8/layout/hList2"/>
    <dgm:cxn modelId="{601A0EE8-F83A-445A-9228-D74FC100E18A}" type="presOf" srcId="{A89F8429-D325-4854-B385-A367937923EF}" destId="{FD0D190F-6EE1-4175-AF09-F45FD702FF5C}" srcOrd="0" destOrd="5" presId="urn:microsoft.com/office/officeart/2005/8/layout/hList2"/>
    <dgm:cxn modelId="{8DFD3DEC-6786-41C9-8670-D33772403151}" type="presOf" srcId="{A0B19F9A-DDDD-4F3D-B46B-BDC6BB941AB5}" destId="{DC5CF198-E08A-46BE-8683-2BE0275B7BEF}" srcOrd="0" destOrd="0" presId="urn:microsoft.com/office/officeart/2005/8/layout/hList2"/>
    <dgm:cxn modelId="{B0CCF9EC-7EB0-4590-A639-63AB79275187}" type="presOf" srcId="{F896DAE0-9ACB-4E3F-BA19-63EF4E6C44E0}" destId="{ACED15AF-02A6-4948-A35C-BFBA7F7D8F33}" srcOrd="0" destOrd="0" presId="urn:microsoft.com/office/officeart/2005/8/layout/hList2"/>
    <dgm:cxn modelId="{32C2F9ED-FE2D-48F1-9A4D-9D9D236DAEFA}" type="presOf" srcId="{C67F0A28-F5B5-47DB-B2B2-6F0E3C9C46B3}" destId="{DB011482-0B6A-4BC9-B68E-A014D6C19B6F}" srcOrd="0" destOrd="0" presId="urn:microsoft.com/office/officeart/2005/8/layout/hList2"/>
    <dgm:cxn modelId="{3B7C5BEE-0600-4C56-A64B-6981C64B7B52}" srcId="{C67F0A28-F5B5-47DB-B2B2-6F0E3C9C46B3}" destId="{4B07853A-2D20-4484-80AE-92801CC197D1}" srcOrd="4" destOrd="0" parTransId="{57BD2461-18D7-4C8C-A706-4889680360AA}" sibTransId="{24E8F048-CEF0-44B6-B5F3-D0A623F0A243}"/>
    <dgm:cxn modelId="{55696DEF-1456-4DE6-9C16-044D2082287C}" type="presOf" srcId="{98AE6682-A350-4E49-A33E-50E5EF4CA910}" destId="{E5AE0477-CC66-471E-9131-872D5A86E661}" srcOrd="0" destOrd="4" presId="urn:microsoft.com/office/officeart/2005/8/layout/hList2"/>
    <dgm:cxn modelId="{1450D2F2-6553-450C-8400-41E31BD23CD6}" type="presOf" srcId="{0B035EFF-25DC-45A9-B6D6-1B3C333F9ECD}" destId="{5EBD580D-98CD-43A1-8140-8AABC6DBF28B}" srcOrd="0" destOrd="0" presId="urn:microsoft.com/office/officeart/2005/8/layout/hList2"/>
    <dgm:cxn modelId="{EFD600F5-AAE3-482C-A689-7051D63E4DA9}" srcId="{A0B19F9A-DDDD-4F3D-B46B-BDC6BB941AB5}" destId="{4BBFE445-01BB-43B2-A28D-603BFAE29133}" srcOrd="2" destOrd="0" parTransId="{F0E63D87-75F8-46FE-A21F-939460947D8D}" sibTransId="{6DC619DB-458B-4A03-BA7A-04989F6524DB}"/>
    <dgm:cxn modelId="{03235CF6-71F6-4C97-A657-01EDDFDC627E}" srcId="{C67F0A28-F5B5-47DB-B2B2-6F0E3C9C46B3}" destId="{A89F8429-D325-4854-B385-A367937923EF}" srcOrd="5" destOrd="0" parTransId="{C0DD939D-C3B2-40BD-A3E2-107351479229}" sibTransId="{2CBABA6A-696B-43D2-80E0-A7DD48F3777C}"/>
    <dgm:cxn modelId="{8E85CFF6-E580-4822-9ACA-FD4F328CA9D4}" srcId="{C67F0A28-F5B5-47DB-B2B2-6F0E3C9C46B3}" destId="{08D87969-2C8B-485D-B78C-DAC82EC145C3}" srcOrd="1" destOrd="0" parTransId="{0DB9A5DF-1E15-47CF-9A0A-2F349930D314}" sibTransId="{ACFB02AA-DCFB-4E0D-BEAF-674368E64925}"/>
    <dgm:cxn modelId="{9A136FC0-3A1F-4FDA-8DE8-1C9638BFDD6D}" type="presParOf" srcId="{5EBD580D-98CD-43A1-8140-8AABC6DBF28B}" destId="{8B9F5BA0-DA66-4CE6-8DDF-031A7E506E88}" srcOrd="0" destOrd="0" presId="urn:microsoft.com/office/officeart/2005/8/layout/hList2"/>
    <dgm:cxn modelId="{8A83A218-CE85-4CBD-8C63-A99ED0A8C9A0}" type="presParOf" srcId="{8B9F5BA0-DA66-4CE6-8DDF-031A7E506E88}" destId="{A5473B64-FF97-4C18-973E-CEF869655027}" srcOrd="0" destOrd="0" presId="urn:microsoft.com/office/officeart/2005/8/layout/hList2"/>
    <dgm:cxn modelId="{357E0650-6C87-4BCC-96AC-89BE4F6A5652}" type="presParOf" srcId="{8B9F5BA0-DA66-4CE6-8DDF-031A7E506E88}" destId="{E5AE0477-CC66-471E-9131-872D5A86E661}" srcOrd="1" destOrd="0" presId="urn:microsoft.com/office/officeart/2005/8/layout/hList2"/>
    <dgm:cxn modelId="{1793BE75-70CC-4B4F-A4C5-3EE2536628A2}" type="presParOf" srcId="{8B9F5BA0-DA66-4CE6-8DDF-031A7E506E88}" destId="{DC5CF198-E08A-46BE-8683-2BE0275B7BEF}" srcOrd="2" destOrd="0" presId="urn:microsoft.com/office/officeart/2005/8/layout/hList2"/>
    <dgm:cxn modelId="{FB460B0B-B1EB-46D3-9B0E-2645163BF560}" type="presParOf" srcId="{5EBD580D-98CD-43A1-8140-8AABC6DBF28B}" destId="{BBCCE11F-EC9E-499A-8745-40DABF1A405F}" srcOrd="1" destOrd="0" presId="urn:microsoft.com/office/officeart/2005/8/layout/hList2"/>
    <dgm:cxn modelId="{21B65AA9-5987-4B7F-A253-88EDF5649EC4}" type="presParOf" srcId="{5EBD580D-98CD-43A1-8140-8AABC6DBF28B}" destId="{71810910-0036-4138-90FD-C5E45CC90A1E}" srcOrd="2" destOrd="0" presId="urn:microsoft.com/office/officeart/2005/8/layout/hList2"/>
    <dgm:cxn modelId="{13975F60-1F4F-4EE7-A100-6D79EA447F14}" type="presParOf" srcId="{71810910-0036-4138-90FD-C5E45CC90A1E}" destId="{D868974A-D267-434F-8517-49530806FCD4}" srcOrd="0" destOrd="0" presId="urn:microsoft.com/office/officeart/2005/8/layout/hList2"/>
    <dgm:cxn modelId="{2D029398-2CF1-4CAB-9504-7239AD79FAE1}" type="presParOf" srcId="{71810910-0036-4138-90FD-C5E45CC90A1E}" destId="{16FA2135-9BCB-4C18-8D44-642A19433D03}" srcOrd="1" destOrd="0" presId="urn:microsoft.com/office/officeart/2005/8/layout/hList2"/>
    <dgm:cxn modelId="{DFFDBAD1-8847-4B41-ADE3-3D95E6AE2251}" type="presParOf" srcId="{71810910-0036-4138-90FD-C5E45CC90A1E}" destId="{ACED15AF-02A6-4948-A35C-BFBA7F7D8F33}" srcOrd="2" destOrd="0" presId="urn:microsoft.com/office/officeart/2005/8/layout/hList2"/>
    <dgm:cxn modelId="{DF4E59BA-4061-45DC-B279-FDDAD39BD89C}" type="presParOf" srcId="{5EBD580D-98CD-43A1-8140-8AABC6DBF28B}" destId="{FAE4B0E3-0896-4E3D-A5E2-D9AA6473699D}" srcOrd="3" destOrd="0" presId="urn:microsoft.com/office/officeart/2005/8/layout/hList2"/>
    <dgm:cxn modelId="{3C608E52-C0E8-4E7E-895D-8D15C2884E70}" type="presParOf" srcId="{5EBD580D-98CD-43A1-8140-8AABC6DBF28B}" destId="{783338AF-FC81-4FE7-9753-A54105494AAD}" srcOrd="4" destOrd="0" presId="urn:microsoft.com/office/officeart/2005/8/layout/hList2"/>
    <dgm:cxn modelId="{EF9F78A3-B430-4D49-BAC2-EB6AD46AD641}" type="presParOf" srcId="{783338AF-FC81-4FE7-9753-A54105494AAD}" destId="{F5D9533E-BDA1-41CF-83C9-A2BEBF994985}" srcOrd="0" destOrd="0" presId="urn:microsoft.com/office/officeart/2005/8/layout/hList2"/>
    <dgm:cxn modelId="{5C70CE21-2919-49B7-ADE6-B513BF279577}" type="presParOf" srcId="{783338AF-FC81-4FE7-9753-A54105494AAD}" destId="{FD0D190F-6EE1-4175-AF09-F45FD702FF5C}" srcOrd="1" destOrd="0" presId="urn:microsoft.com/office/officeart/2005/8/layout/hList2"/>
    <dgm:cxn modelId="{76892272-B51A-4CE5-92B7-267BBC0C2244}" type="presParOf" srcId="{783338AF-FC81-4FE7-9753-A54105494AAD}" destId="{DB011482-0B6A-4BC9-B68E-A014D6C19B6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035EFF-25DC-45A9-B6D6-1B3C333F9ECD}" type="doc">
      <dgm:prSet loTypeId="urn:microsoft.com/office/officeart/2005/8/layout/hList2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FCDF2747-E848-47E6-962B-EC8663B85898}">
      <dgm:prSet phldrT="[Teksts]" custT="1"/>
      <dgm:spPr/>
      <dgm:t>
        <a:bodyPr/>
        <a:lstStyle/>
        <a:p>
          <a:pPr algn="ctr">
            <a:buNone/>
          </a:pPr>
          <a:r>
            <a:rPr lang="lv-LV" sz="1500" b="1" kern="1200" dirty="0"/>
            <a:t>5.9.4.</a:t>
          </a:r>
        </a:p>
      </dgm:t>
    </dgm:pt>
    <dgm:pt modelId="{4F1556EA-DC42-42D5-8858-7E2148BA03CA}" type="parTrans" cxnId="{4003BE94-5830-4286-A148-9928E5E6D857}">
      <dgm:prSet/>
      <dgm:spPr/>
      <dgm:t>
        <a:bodyPr/>
        <a:lstStyle/>
        <a:p>
          <a:endParaRPr lang="lv-LV" sz="1500"/>
        </a:p>
      </dgm:t>
    </dgm:pt>
    <dgm:pt modelId="{41F0E122-DC10-45EE-BBB9-B5F3B1BD3026}" type="sibTrans" cxnId="{4003BE94-5830-4286-A148-9928E5E6D857}">
      <dgm:prSet/>
      <dgm:spPr/>
      <dgm:t>
        <a:bodyPr/>
        <a:lstStyle/>
        <a:p>
          <a:endParaRPr lang="lv-LV" sz="1500"/>
        </a:p>
      </dgm:t>
    </dgm:pt>
    <dgm:pt modelId="{DB4BC340-8BD3-4EFD-A336-BC69038A4EE5}">
      <dgm:prSet phldrT="[Teksts]" custT="1"/>
      <dgm:spPr/>
      <dgm:t>
        <a:bodyPr/>
        <a:lstStyle/>
        <a:p>
          <a:endParaRPr lang="lv-LV" sz="1500" dirty="0"/>
        </a:p>
      </dgm:t>
    </dgm:pt>
    <dgm:pt modelId="{2B027696-1484-4BAE-AB27-AE0ACE898D42}" type="parTrans" cxnId="{917744E0-297D-40F6-AAF2-E8324A243253}">
      <dgm:prSet/>
      <dgm:spPr/>
      <dgm:t>
        <a:bodyPr/>
        <a:lstStyle/>
        <a:p>
          <a:endParaRPr lang="lv-LV" sz="1500"/>
        </a:p>
      </dgm:t>
    </dgm:pt>
    <dgm:pt modelId="{7A764632-DD38-40F2-A18E-723DA958C29F}" type="sibTrans" cxnId="{917744E0-297D-40F6-AAF2-E8324A243253}">
      <dgm:prSet/>
      <dgm:spPr/>
      <dgm:t>
        <a:bodyPr/>
        <a:lstStyle/>
        <a:p>
          <a:endParaRPr lang="lv-LV" sz="1500"/>
        </a:p>
      </dgm:t>
    </dgm:pt>
    <dgm:pt modelId="{49FAD218-B8F5-4F39-B084-E0B965AB3C93}">
      <dgm:prSet phldrT="[Teksts]" custT="1"/>
      <dgm:spPr/>
      <dgm:t>
        <a:bodyPr/>
        <a:lstStyle/>
        <a:p>
          <a:endParaRPr lang="lv-LV" sz="1500" dirty="0"/>
        </a:p>
      </dgm:t>
    </dgm:pt>
    <dgm:pt modelId="{EC0D1476-BAAD-4344-A1CC-3431A765952F}" type="parTrans" cxnId="{FEF32F57-40E9-4815-BCCB-17EF4782BF83}">
      <dgm:prSet/>
      <dgm:spPr/>
      <dgm:t>
        <a:bodyPr/>
        <a:lstStyle/>
        <a:p>
          <a:endParaRPr lang="lv-LV" sz="1500"/>
        </a:p>
      </dgm:t>
    </dgm:pt>
    <dgm:pt modelId="{95CF5658-B333-4713-AB33-2894977B437F}" type="sibTrans" cxnId="{FEF32F57-40E9-4815-BCCB-17EF4782BF83}">
      <dgm:prSet/>
      <dgm:spPr/>
      <dgm:t>
        <a:bodyPr/>
        <a:lstStyle/>
        <a:p>
          <a:endParaRPr lang="lv-LV" sz="1500"/>
        </a:p>
      </dgm:t>
    </dgm:pt>
    <dgm:pt modelId="{93B503A7-BCB0-48A6-BAE3-C01284A01134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5.9.5.</a:t>
          </a:r>
        </a:p>
      </dgm:t>
    </dgm:pt>
    <dgm:pt modelId="{F85CA38B-9991-4478-98C3-10245C293201}" type="parTrans" cxnId="{D75DD63F-CF8A-4464-8F00-E55BDE02BDB1}">
      <dgm:prSet/>
      <dgm:spPr/>
      <dgm:t>
        <a:bodyPr/>
        <a:lstStyle/>
        <a:p>
          <a:endParaRPr lang="lv-LV" sz="1500"/>
        </a:p>
      </dgm:t>
    </dgm:pt>
    <dgm:pt modelId="{69428351-7E8D-4131-8A42-C0DF6EC3B1F6}" type="sibTrans" cxnId="{D75DD63F-CF8A-4464-8F00-E55BDE02BDB1}">
      <dgm:prSet/>
      <dgm:spPr/>
      <dgm:t>
        <a:bodyPr/>
        <a:lstStyle/>
        <a:p>
          <a:endParaRPr lang="lv-LV" sz="1500"/>
        </a:p>
      </dgm:t>
    </dgm:pt>
    <dgm:pt modelId="{08D87969-2C8B-485D-B78C-DAC82EC145C3}">
      <dgm:prSet phldrT="[Teksts]" custT="1"/>
      <dgm:spPr/>
      <dgm:t>
        <a:bodyPr/>
        <a:lstStyle/>
        <a:p>
          <a:pPr algn="ctr">
            <a:buNone/>
          </a:pPr>
          <a:endParaRPr lang="lv-LV" sz="1500" b="1" kern="1200" dirty="0"/>
        </a:p>
      </dgm:t>
    </dgm:pt>
    <dgm:pt modelId="{0DB9A5DF-1E15-47CF-9A0A-2F349930D314}" type="parTrans" cxnId="{8E85CFF6-E580-4822-9ACA-FD4F328CA9D4}">
      <dgm:prSet/>
      <dgm:spPr/>
      <dgm:t>
        <a:bodyPr/>
        <a:lstStyle/>
        <a:p>
          <a:endParaRPr lang="lv-LV" sz="1500"/>
        </a:p>
      </dgm:t>
    </dgm:pt>
    <dgm:pt modelId="{ACFB02AA-DCFB-4E0D-BEAF-674368E64925}" type="sibTrans" cxnId="{8E85CFF6-E580-4822-9ACA-FD4F328CA9D4}">
      <dgm:prSet/>
      <dgm:spPr/>
      <dgm:t>
        <a:bodyPr/>
        <a:lstStyle/>
        <a:p>
          <a:endParaRPr lang="lv-LV" sz="1500"/>
        </a:p>
      </dgm:t>
    </dgm:pt>
    <dgm:pt modelId="{097B6B42-B123-49E4-9D87-66588F175A4A}">
      <dgm:prSet custT="1"/>
      <dgm:spPr/>
      <dgm:t>
        <a:bodyPr/>
        <a:lstStyle/>
        <a:p>
          <a:pPr marL="11430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Jāiegūst </a:t>
          </a:r>
          <a:r>
            <a:rPr lang="lv-LV" sz="1500" b="1" u="sng" kern="1200" dirty="0">
              <a:solidFill>
                <a:srgbClr val="C00000"/>
              </a:solidFill>
            </a:rPr>
            <a:t>vismaz 1 punkts</a:t>
          </a:r>
        </a:p>
      </dgm:t>
    </dgm:pt>
    <dgm:pt modelId="{41F9A713-1CAA-4060-B5B2-276EDD9CBA5F}" type="parTrans" cxnId="{905C5CC1-FDCF-4608-AD63-E25ECFC68287}">
      <dgm:prSet/>
      <dgm:spPr/>
      <dgm:t>
        <a:bodyPr/>
        <a:lstStyle/>
        <a:p>
          <a:endParaRPr lang="lv-LV" sz="1500"/>
        </a:p>
      </dgm:t>
    </dgm:pt>
    <dgm:pt modelId="{E3DE88E7-7B49-450C-84D7-3C14BF350FB4}" type="sibTrans" cxnId="{905C5CC1-FDCF-4608-AD63-E25ECFC68287}">
      <dgm:prSet/>
      <dgm:spPr/>
      <dgm:t>
        <a:bodyPr/>
        <a:lstStyle/>
        <a:p>
          <a:endParaRPr lang="lv-LV" sz="1500"/>
        </a:p>
      </dgm:t>
    </dgm:pt>
    <dgm:pt modelId="{5C3AD8F8-5932-4A78-8C10-6FADE816ADAD}">
      <dgm:prSet custT="1"/>
      <dgm:spPr/>
      <dgm:t>
        <a:bodyPr/>
        <a:lstStyle/>
        <a:p>
          <a:pPr algn="ctr">
            <a:buNone/>
          </a:pPr>
          <a:endParaRPr lang="lv-LV" sz="1500" b="0" kern="1200" dirty="0"/>
        </a:p>
      </dgm:t>
    </dgm:pt>
    <dgm:pt modelId="{89C71965-4324-40F9-9099-FE4A461D9933}" type="parTrans" cxnId="{3BEB46BD-B283-45DA-9993-EAD86D9D38C9}">
      <dgm:prSet/>
      <dgm:spPr/>
      <dgm:t>
        <a:bodyPr/>
        <a:lstStyle/>
        <a:p>
          <a:endParaRPr lang="lv-LV" sz="1500"/>
        </a:p>
      </dgm:t>
    </dgm:pt>
    <dgm:pt modelId="{319A56D3-D7AE-449C-8F45-B1675B53BB50}" type="sibTrans" cxnId="{3BEB46BD-B283-45DA-9993-EAD86D9D38C9}">
      <dgm:prSet/>
      <dgm:spPr/>
      <dgm:t>
        <a:bodyPr/>
        <a:lstStyle/>
        <a:p>
          <a:endParaRPr lang="lv-LV" sz="1500"/>
        </a:p>
      </dgm:t>
    </dgm:pt>
    <dgm:pt modelId="{C67F0A28-F5B5-47DB-B2B2-6F0E3C9C46B3}">
      <dgm:prSet phldrT="[Teksts]" custT="1"/>
      <dgm:spPr/>
      <dgm:t>
        <a:bodyPr/>
        <a:lstStyle/>
        <a:p>
          <a:r>
            <a:rPr lang="lv-LV" sz="1500" dirty="0"/>
            <a:t> </a:t>
          </a:r>
        </a:p>
      </dgm:t>
    </dgm:pt>
    <dgm:pt modelId="{DF3BB91F-DF39-451A-B680-B2932A513FE2}" type="sibTrans" cxnId="{1CFD553E-DC6A-451C-B8AD-8912A65F246F}">
      <dgm:prSet/>
      <dgm:spPr/>
      <dgm:t>
        <a:bodyPr/>
        <a:lstStyle/>
        <a:p>
          <a:endParaRPr lang="lv-LV" sz="1500"/>
        </a:p>
      </dgm:t>
    </dgm:pt>
    <dgm:pt modelId="{12641C34-6F9E-4F58-ABDB-5C0E47489335}" type="parTrans" cxnId="{1CFD553E-DC6A-451C-B8AD-8912A65F246F}">
      <dgm:prSet/>
      <dgm:spPr/>
      <dgm:t>
        <a:bodyPr/>
        <a:lstStyle/>
        <a:p>
          <a:endParaRPr lang="lv-LV" sz="1500"/>
        </a:p>
      </dgm:t>
    </dgm:pt>
    <dgm:pt modelId="{A7292F77-075D-4544-B33E-91E62CB9772D}">
      <dgm:prSet custT="1"/>
      <dgm:spPr/>
      <dgm:t>
        <a:bodyPr/>
        <a:lstStyle/>
        <a:p>
          <a:pPr algn="ctr">
            <a:buNone/>
          </a:pPr>
          <a:endParaRPr lang="lv-LV" sz="1500" b="0" kern="1200" dirty="0"/>
        </a:p>
      </dgm:t>
    </dgm:pt>
    <dgm:pt modelId="{ACBC6040-EFA9-4E85-892D-83145DB49223}" type="parTrans" cxnId="{99161E1D-F7A6-4B3B-9A29-2A3D2123C08E}">
      <dgm:prSet/>
      <dgm:spPr/>
      <dgm:t>
        <a:bodyPr/>
        <a:lstStyle/>
        <a:p>
          <a:endParaRPr lang="lv-LV" sz="1500"/>
        </a:p>
      </dgm:t>
    </dgm:pt>
    <dgm:pt modelId="{555E2873-C8D4-4A9B-BADC-884127515E02}" type="sibTrans" cxnId="{99161E1D-F7A6-4B3B-9A29-2A3D2123C08E}">
      <dgm:prSet/>
      <dgm:spPr/>
      <dgm:t>
        <a:bodyPr/>
        <a:lstStyle/>
        <a:p>
          <a:endParaRPr lang="lv-LV" sz="1500"/>
        </a:p>
      </dgm:t>
    </dgm:pt>
    <dgm:pt modelId="{B97B5402-2F2E-424B-A8A0-C1F8E5FDC789}">
      <dgm:prSet custT="1"/>
      <dgm:spPr/>
      <dgm:t>
        <a:bodyPr/>
        <a:lstStyle/>
        <a:p>
          <a:pPr algn="ctr">
            <a:buNone/>
          </a:pPr>
          <a:r>
            <a:rPr lang="lv-LV" sz="1500" b="0" kern="1200" dirty="0"/>
            <a:t>Maksimāli vērtējums – </a:t>
          </a:r>
        </a:p>
      </dgm:t>
    </dgm:pt>
    <dgm:pt modelId="{AFE3E57C-BD16-4D35-AD65-A99D802F7A8D}" type="parTrans" cxnId="{3B28ABE9-B659-4914-88BA-81954C193D45}">
      <dgm:prSet/>
      <dgm:spPr/>
      <dgm:t>
        <a:bodyPr/>
        <a:lstStyle/>
        <a:p>
          <a:endParaRPr lang="lv-LV" sz="1500"/>
        </a:p>
      </dgm:t>
    </dgm:pt>
    <dgm:pt modelId="{F693EA21-97A1-4146-856F-E8A96531B5D0}" type="sibTrans" cxnId="{3B28ABE9-B659-4914-88BA-81954C193D45}">
      <dgm:prSet/>
      <dgm:spPr/>
      <dgm:t>
        <a:bodyPr/>
        <a:lstStyle/>
        <a:p>
          <a:endParaRPr lang="lv-LV" sz="1500"/>
        </a:p>
      </dgm:t>
    </dgm:pt>
    <dgm:pt modelId="{C6A0BBE5-065A-4260-879F-18C96425C445}">
      <dgm:prSet custT="1"/>
      <dgm:spPr/>
      <dgm:t>
        <a:bodyPr/>
        <a:lstStyle/>
        <a:p>
          <a:pPr algn="ctr">
            <a:buNone/>
          </a:pPr>
          <a:r>
            <a:rPr lang="lv-LV" sz="1500" b="1" u="sng" kern="1200" dirty="0">
              <a:solidFill>
                <a:srgbClr val="C00000"/>
              </a:solidFill>
              <a:latin typeface="Verdana"/>
              <a:ea typeface="+mn-ea"/>
              <a:cs typeface="+mn-cs"/>
            </a:rPr>
            <a:t>3 punkti</a:t>
          </a:r>
        </a:p>
      </dgm:t>
    </dgm:pt>
    <dgm:pt modelId="{FD6D6ABB-DEFE-4D0E-8BAF-E63EC0EEB12C}" type="parTrans" cxnId="{8C566234-AB42-4481-A2B0-00ECEAD949E7}">
      <dgm:prSet/>
      <dgm:spPr/>
      <dgm:t>
        <a:bodyPr/>
        <a:lstStyle/>
        <a:p>
          <a:endParaRPr lang="lv-LV" sz="1500"/>
        </a:p>
      </dgm:t>
    </dgm:pt>
    <dgm:pt modelId="{7215CA68-B893-4E9E-883B-1072592E1312}" type="sibTrans" cxnId="{8C566234-AB42-4481-A2B0-00ECEAD949E7}">
      <dgm:prSet/>
      <dgm:spPr/>
      <dgm:t>
        <a:bodyPr/>
        <a:lstStyle/>
        <a:p>
          <a:endParaRPr lang="lv-LV" sz="1500"/>
        </a:p>
      </dgm:t>
    </dgm:pt>
    <dgm:pt modelId="{87E2548C-FBCD-4206-9690-56FAE5A79C73}">
      <dgm:prSet custT="1"/>
      <dgm:spPr/>
      <dgm:t>
        <a:bodyPr/>
        <a:lstStyle/>
        <a:p>
          <a:pPr algn="ctr">
            <a:buNone/>
          </a:pPr>
          <a:endParaRPr lang="lv-LV" sz="1500" b="1" kern="1200" dirty="0"/>
        </a:p>
      </dgm:t>
    </dgm:pt>
    <dgm:pt modelId="{5231C584-7C63-47B3-8D14-DAC65F3DDEED}" type="parTrans" cxnId="{5AE55989-D027-4B79-A801-532FFCE3186B}">
      <dgm:prSet/>
      <dgm:spPr/>
      <dgm:t>
        <a:bodyPr/>
        <a:lstStyle/>
        <a:p>
          <a:endParaRPr lang="lv-LV" sz="1500"/>
        </a:p>
      </dgm:t>
    </dgm:pt>
    <dgm:pt modelId="{75BCBD16-C0CB-484C-B777-BC54C533C7AF}" type="sibTrans" cxnId="{5AE55989-D027-4B79-A801-532FFCE3186B}">
      <dgm:prSet/>
      <dgm:spPr/>
      <dgm:t>
        <a:bodyPr/>
        <a:lstStyle/>
        <a:p>
          <a:endParaRPr lang="lv-LV" sz="1500"/>
        </a:p>
      </dgm:t>
    </dgm:pt>
    <dgm:pt modelId="{9821EBE0-7C68-408C-9C93-82DDBE0B5EEF}">
      <dgm:prSet custT="1"/>
      <dgm:spPr/>
      <dgm:t>
        <a:bodyPr/>
        <a:lstStyle/>
        <a:p>
          <a:pPr marL="11430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</dgm:t>
    </dgm:pt>
    <dgm:pt modelId="{BA47B033-375C-4DD6-96B7-B2EE9E9939FD}" type="parTrans" cxnId="{85C76C41-6CCC-4A8B-AC29-7F94E06FFB75}">
      <dgm:prSet/>
      <dgm:spPr/>
      <dgm:t>
        <a:bodyPr/>
        <a:lstStyle/>
        <a:p>
          <a:endParaRPr lang="lv-LV" sz="1500"/>
        </a:p>
      </dgm:t>
    </dgm:pt>
    <dgm:pt modelId="{53AE83CC-8851-43A7-847C-7025067C9B25}" type="sibTrans" cxnId="{85C76C41-6CCC-4A8B-AC29-7F94E06FFB75}">
      <dgm:prSet/>
      <dgm:spPr/>
      <dgm:t>
        <a:bodyPr/>
        <a:lstStyle/>
        <a:p>
          <a:endParaRPr lang="lv-LV" sz="1500"/>
        </a:p>
      </dgm:t>
    </dgm:pt>
    <dgm:pt modelId="{E8418C12-75CF-4CC2-A3C6-677687641023}">
      <dgm:prSet custT="1"/>
      <dgm:spPr/>
      <dgm:t>
        <a:bodyPr/>
        <a:lstStyle/>
        <a:p>
          <a:pPr algn="ctr">
            <a:buNone/>
          </a:pPr>
          <a:r>
            <a:rPr lang="lv-LV" sz="1500" b="0" u="none" kern="1200" dirty="0">
              <a:solidFill>
                <a:schemeClr val="tx1"/>
              </a:solidFill>
              <a:latin typeface="Verdana"/>
              <a:ea typeface="+mn-ea"/>
              <a:cs typeface="+mn-cs"/>
            </a:rPr>
            <a:t>Jāiegūst </a:t>
          </a:r>
          <a:r>
            <a:rPr lang="lv-LV" sz="1500" b="1" u="sng" kern="1200" dirty="0">
              <a:solidFill>
                <a:srgbClr val="C00000"/>
              </a:solidFill>
              <a:latin typeface="Verdana"/>
              <a:ea typeface="+mn-ea"/>
              <a:cs typeface="+mn-cs"/>
            </a:rPr>
            <a:t>vismaz 1 punkts</a:t>
          </a:r>
        </a:p>
      </dgm:t>
    </dgm:pt>
    <dgm:pt modelId="{442B1FD2-81E9-43A0-BD11-ABF368AB8EEE}" type="parTrans" cxnId="{57ECF05F-4B8D-4E0C-86C3-05C8320154B6}">
      <dgm:prSet/>
      <dgm:spPr/>
      <dgm:t>
        <a:bodyPr/>
        <a:lstStyle/>
        <a:p>
          <a:endParaRPr lang="lv-LV" sz="1500"/>
        </a:p>
      </dgm:t>
    </dgm:pt>
    <dgm:pt modelId="{1111676A-7ADF-4C79-AE39-A172CEAA0C4F}" type="sibTrans" cxnId="{57ECF05F-4B8D-4E0C-86C3-05C8320154B6}">
      <dgm:prSet/>
      <dgm:spPr/>
      <dgm:t>
        <a:bodyPr/>
        <a:lstStyle/>
        <a:p>
          <a:endParaRPr lang="lv-LV" sz="1500"/>
        </a:p>
      </dgm:t>
    </dgm:pt>
    <dgm:pt modelId="{EB29CDD4-89A6-47E9-A635-0BB2BB12785D}">
      <dgm:prSet custT="1"/>
      <dgm:spPr/>
      <dgm:t>
        <a:bodyPr/>
        <a:lstStyle/>
        <a:p>
          <a:pPr algn="ctr">
            <a:buNone/>
          </a:pPr>
          <a:endParaRPr lang="lv-LV" sz="1500" b="1" u="sng" kern="1200" dirty="0">
            <a:solidFill>
              <a:srgbClr val="C00000"/>
            </a:solidFill>
            <a:latin typeface="Verdana"/>
            <a:ea typeface="+mn-ea"/>
            <a:cs typeface="+mn-cs"/>
          </a:endParaRPr>
        </a:p>
      </dgm:t>
    </dgm:pt>
    <dgm:pt modelId="{5B8549D1-9744-46D2-9F79-7C95A102A034}" type="parTrans" cxnId="{BA67F516-C698-443B-8A37-90458DC01141}">
      <dgm:prSet/>
      <dgm:spPr/>
      <dgm:t>
        <a:bodyPr/>
        <a:lstStyle/>
        <a:p>
          <a:endParaRPr lang="lv-LV" sz="1500"/>
        </a:p>
      </dgm:t>
    </dgm:pt>
    <dgm:pt modelId="{A2BC4606-FC61-4DC2-93BF-1AA2B1D38CC5}" type="sibTrans" cxnId="{BA67F516-C698-443B-8A37-90458DC01141}">
      <dgm:prSet/>
      <dgm:spPr/>
      <dgm:t>
        <a:bodyPr/>
        <a:lstStyle/>
        <a:p>
          <a:endParaRPr lang="lv-LV" sz="1500"/>
        </a:p>
      </dgm:t>
    </dgm:pt>
    <dgm:pt modelId="{3675069D-CB02-4A87-9752-E3E5A8983FF1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5.9.6.</a:t>
          </a:r>
        </a:p>
      </dgm:t>
    </dgm:pt>
    <dgm:pt modelId="{93588477-1A60-49E6-BA49-7A2F9468DC00}" type="sibTrans" cxnId="{B9EA3132-B5A3-4529-9A0A-84782353FB77}">
      <dgm:prSet/>
      <dgm:spPr/>
      <dgm:t>
        <a:bodyPr/>
        <a:lstStyle/>
        <a:p>
          <a:endParaRPr lang="lv-LV" sz="1500"/>
        </a:p>
      </dgm:t>
    </dgm:pt>
    <dgm:pt modelId="{0D4C37DD-DB38-49C3-9187-466EB3FB5C66}" type="parTrans" cxnId="{B9EA3132-B5A3-4529-9A0A-84782353FB77}">
      <dgm:prSet/>
      <dgm:spPr/>
      <dgm:t>
        <a:bodyPr/>
        <a:lstStyle/>
        <a:p>
          <a:endParaRPr lang="lv-LV" sz="1500"/>
        </a:p>
      </dgm:t>
    </dgm:pt>
    <dgm:pt modelId="{893F8D45-E76F-41A4-9C0F-7347E39088A9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gm:t>
    </dgm:pt>
    <dgm:pt modelId="{99981E7A-37C5-477B-A0AB-B5B7E74BCDAD}" type="sibTrans" cxnId="{21B309B7-8772-4510-AB1B-24F9B7BE47DB}">
      <dgm:prSet/>
      <dgm:spPr/>
      <dgm:t>
        <a:bodyPr/>
        <a:lstStyle/>
        <a:p>
          <a:endParaRPr lang="lv-LV" sz="1500"/>
        </a:p>
      </dgm:t>
    </dgm:pt>
    <dgm:pt modelId="{92B421F8-4C97-4232-B588-F04F302B1115}" type="parTrans" cxnId="{21B309B7-8772-4510-AB1B-24F9B7BE47DB}">
      <dgm:prSet/>
      <dgm:spPr/>
      <dgm:t>
        <a:bodyPr/>
        <a:lstStyle/>
        <a:p>
          <a:endParaRPr lang="lv-LV" sz="1500"/>
        </a:p>
      </dgm:t>
    </dgm:pt>
    <dgm:pt modelId="{98F24FE3-75CD-4B87-9897-ECA748523310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gm:t>
    </dgm:pt>
    <dgm:pt modelId="{773FDC14-4EEC-4B73-8439-BE8240C45360}" type="sibTrans" cxnId="{31C26479-B768-44F9-9CE1-C5C749D7D7E8}">
      <dgm:prSet/>
      <dgm:spPr/>
      <dgm:t>
        <a:bodyPr/>
        <a:lstStyle/>
        <a:p>
          <a:endParaRPr lang="lv-LV" sz="1500"/>
        </a:p>
      </dgm:t>
    </dgm:pt>
    <dgm:pt modelId="{683AD28D-E2EC-4303-9A9A-E5F5C4015391}" type="parTrans" cxnId="{31C26479-B768-44F9-9CE1-C5C749D7D7E8}">
      <dgm:prSet/>
      <dgm:spPr/>
      <dgm:t>
        <a:bodyPr/>
        <a:lstStyle/>
        <a:p>
          <a:endParaRPr lang="lv-LV" sz="1500"/>
        </a:p>
      </dgm:t>
    </dgm:pt>
    <dgm:pt modelId="{39922D6C-62D0-4F19-86F8-359AE0D0EF94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gm:t>
    </dgm:pt>
    <dgm:pt modelId="{F0538EA8-8916-4D98-9648-CA08C5E6F25D}" type="sibTrans" cxnId="{64D189B8-A773-4C53-8E39-AC40F9722DA8}">
      <dgm:prSet/>
      <dgm:spPr/>
      <dgm:t>
        <a:bodyPr/>
        <a:lstStyle/>
        <a:p>
          <a:endParaRPr lang="lv-LV" sz="1500"/>
        </a:p>
      </dgm:t>
    </dgm:pt>
    <dgm:pt modelId="{5F0612AE-1251-4F99-9006-2960BE6E2A37}" type="parTrans" cxnId="{64D189B8-A773-4C53-8E39-AC40F9722DA8}">
      <dgm:prSet/>
      <dgm:spPr/>
      <dgm:t>
        <a:bodyPr/>
        <a:lstStyle/>
        <a:p>
          <a:endParaRPr lang="lv-LV" sz="1500"/>
        </a:p>
      </dgm:t>
    </dgm:pt>
    <dgm:pt modelId="{9BBF2548-0A41-4B0F-A7D1-D43DA3A754F5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Plānoto izmaksu atbilstība plānotajām aktivitātēm un rezultātiem</a:t>
          </a:r>
        </a:p>
      </dgm:t>
    </dgm:pt>
    <dgm:pt modelId="{FABB27C3-F45D-4269-974D-33BB96F86CF2}" type="sibTrans" cxnId="{966E8D43-E1A6-4CD6-9886-06DA98C0FFDC}">
      <dgm:prSet/>
      <dgm:spPr/>
      <dgm:t>
        <a:bodyPr/>
        <a:lstStyle/>
        <a:p>
          <a:endParaRPr lang="lv-LV" sz="1500"/>
        </a:p>
      </dgm:t>
    </dgm:pt>
    <dgm:pt modelId="{B555826B-463D-4ACC-8B1B-0CC9F658E2E6}" type="parTrans" cxnId="{966E8D43-E1A6-4CD6-9886-06DA98C0FFDC}">
      <dgm:prSet/>
      <dgm:spPr/>
      <dgm:t>
        <a:bodyPr/>
        <a:lstStyle/>
        <a:p>
          <a:endParaRPr lang="lv-LV" sz="1500"/>
        </a:p>
      </dgm:t>
    </dgm:pt>
    <dgm:pt modelId="{FE691197-3F79-4984-8A33-843AA421D718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gm:t>
    </dgm:pt>
    <dgm:pt modelId="{505E4043-C48A-42B4-BEF0-D72004307098}" type="sibTrans" cxnId="{90115EFC-A748-47C8-A3B1-11ACE46B69FD}">
      <dgm:prSet/>
      <dgm:spPr/>
      <dgm:t>
        <a:bodyPr/>
        <a:lstStyle/>
        <a:p>
          <a:endParaRPr lang="lv-LV" sz="1500"/>
        </a:p>
      </dgm:t>
    </dgm:pt>
    <dgm:pt modelId="{A231DC86-1D0A-4B83-881F-C88F2D5B045C}" type="parTrans" cxnId="{90115EFC-A748-47C8-A3B1-11ACE46B69FD}">
      <dgm:prSet/>
      <dgm:spPr/>
      <dgm:t>
        <a:bodyPr/>
        <a:lstStyle/>
        <a:p>
          <a:endParaRPr lang="lv-LV" sz="1500"/>
        </a:p>
      </dgm:t>
    </dgm:pt>
    <dgm:pt modelId="{848A197E-0C46-49A6-AB12-3BAF61438770}">
      <dgm:prSet custT="1"/>
      <dgm:spPr/>
      <dgm:t>
        <a:bodyPr/>
        <a:lstStyle/>
        <a:p>
          <a:pPr marL="11430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Maksimāli vērtējums – </a:t>
          </a:r>
        </a:p>
      </dgm:t>
    </dgm:pt>
    <dgm:pt modelId="{6F878BCF-9397-40A5-997F-BEA1648696FF}" type="sibTrans" cxnId="{3ED36FC0-E6F3-461A-AE13-E739E93D8A71}">
      <dgm:prSet/>
      <dgm:spPr/>
      <dgm:t>
        <a:bodyPr/>
        <a:lstStyle/>
        <a:p>
          <a:endParaRPr lang="lv-LV" sz="1500"/>
        </a:p>
      </dgm:t>
    </dgm:pt>
    <dgm:pt modelId="{C87DF3C8-8449-4225-9D63-98E36C2A0394}" type="parTrans" cxnId="{3ED36FC0-E6F3-461A-AE13-E739E93D8A71}">
      <dgm:prSet/>
      <dgm:spPr/>
      <dgm:t>
        <a:bodyPr/>
        <a:lstStyle/>
        <a:p>
          <a:endParaRPr lang="lv-LV" sz="1500"/>
        </a:p>
      </dgm:t>
    </dgm:pt>
    <dgm:pt modelId="{F8A1FF0E-07CA-4B96-A976-C844B81C5C37}">
      <dgm:prSet custT="1"/>
      <dgm:spPr/>
      <dgm:t>
        <a:bodyPr/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u="sng" kern="1200" dirty="0">
              <a:solidFill>
                <a:srgbClr val="C00000"/>
              </a:solidFill>
              <a:latin typeface="Verdana"/>
              <a:ea typeface="+mn-ea"/>
              <a:cs typeface="+mn-cs"/>
            </a:rPr>
            <a:t>3 punkti</a:t>
          </a:r>
        </a:p>
      </dgm:t>
    </dgm:pt>
    <dgm:pt modelId="{DE20908F-B2E6-4405-B712-62C17B0BADAD}" type="sibTrans" cxnId="{B8E64C70-5064-48FB-A0CF-BEFA71EB4439}">
      <dgm:prSet/>
      <dgm:spPr/>
      <dgm:t>
        <a:bodyPr/>
        <a:lstStyle/>
        <a:p>
          <a:endParaRPr lang="lv-LV" sz="1500"/>
        </a:p>
      </dgm:t>
    </dgm:pt>
    <dgm:pt modelId="{DEF9C049-A760-4E4C-9302-05BEEC6395D2}" type="parTrans" cxnId="{B8E64C70-5064-48FB-A0CF-BEFA71EB4439}">
      <dgm:prSet/>
      <dgm:spPr/>
      <dgm:t>
        <a:bodyPr/>
        <a:lstStyle/>
        <a:p>
          <a:endParaRPr lang="lv-LV" sz="1500"/>
        </a:p>
      </dgm:t>
    </dgm:pt>
    <dgm:pt modelId="{720D1887-CD02-47F7-9189-3C43B93382E7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Darbojas nacionālā, reģionālā vai vietējā līmenī</a:t>
          </a:r>
        </a:p>
      </dgm:t>
    </dgm:pt>
    <dgm:pt modelId="{9CED2FB7-3EDA-487A-8615-35C7B777A80D}" type="parTrans" cxnId="{7D239053-D291-4570-BAF5-89EE0C26193B}">
      <dgm:prSet/>
      <dgm:spPr/>
      <dgm:t>
        <a:bodyPr/>
        <a:lstStyle/>
        <a:p>
          <a:endParaRPr lang="lv-LV" sz="1500"/>
        </a:p>
      </dgm:t>
    </dgm:pt>
    <dgm:pt modelId="{E7DE9ADA-0020-4A9C-9A37-F79B4FD7F265}" type="sibTrans" cxnId="{7D239053-D291-4570-BAF5-89EE0C26193B}">
      <dgm:prSet/>
      <dgm:spPr/>
      <dgm:t>
        <a:bodyPr/>
        <a:lstStyle/>
        <a:p>
          <a:endParaRPr lang="lv-LV" sz="1500"/>
        </a:p>
      </dgm:t>
    </dgm:pt>
    <dgm:pt modelId="{F215DF38-80A4-41DB-B461-9A57BB635404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gm:t>
    </dgm:pt>
    <dgm:pt modelId="{F3F57FDB-B953-49F9-970E-8CEBBE6E890F}" type="parTrans" cxnId="{EFB35BA1-5B22-405F-93DE-6F437F09F944}">
      <dgm:prSet/>
      <dgm:spPr/>
      <dgm:t>
        <a:bodyPr/>
        <a:lstStyle/>
        <a:p>
          <a:endParaRPr lang="lv-LV" sz="1500"/>
        </a:p>
      </dgm:t>
    </dgm:pt>
    <dgm:pt modelId="{3A606ACF-AA91-4404-8246-855E0C8053DE}" type="sibTrans" cxnId="{EFB35BA1-5B22-405F-93DE-6F437F09F944}">
      <dgm:prSet/>
      <dgm:spPr/>
      <dgm:t>
        <a:bodyPr/>
        <a:lstStyle/>
        <a:p>
          <a:endParaRPr lang="lv-LV" sz="1500"/>
        </a:p>
      </dgm:t>
    </dgm:pt>
    <dgm:pt modelId="{CFDCFDB3-3D27-433B-9774-AF394D1BD734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Maksimāli vērtējums </a:t>
          </a:r>
          <a:r>
            <a:rPr lang="lv-LV" sz="1500" b="1" kern="1200" dirty="0"/>
            <a:t>– </a:t>
          </a:r>
          <a:r>
            <a:rPr lang="lv-LV" sz="1500" b="1" u="sng" kern="1200" dirty="0">
              <a:solidFill>
                <a:srgbClr val="C00000"/>
              </a:solidFill>
            </a:rPr>
            <a:t>2 punkti</a:t>
          </a:r>
        </a:p>
      </dgm:t>
    </dgm:pt>
    <dgm:pt modelId="{A483592D-3898-4ED4-99C9-975B0BD253FB}" type="parTrans" cxnId="{E5F64EF1-E04B-41F1-807F-25D22FB209EC}">
      <dgm:prSet/>
      <dgm:spPr/>
      <dgm:t>
        <a:bodyPr/>
        <a:lstStyle/>
        <a:p>
          <a:endParaRPr lang="lv-LV" sz="1500"/>
        </a:p>
      </dgm:t>
    </dgm:pt>
    <dgm:pt modelId="{5A2B66D8-BC85-4147-A6C3-F0451592E21B}" type="sibTrans" cxnId="{E5F64EF1-E04B-41F1-807F-25D22FB209EC}">
      <dgm:prSet/>
      <dgm:spPr/>
      <dgm:t>
        <a:bodyPr/>
        <a:lstStyle/>
        <a:p>
          <a:endParaRPr lang="lv-LV" sz="1500"/>
        </a:p>
      </dgm:t>
    </dgm:pt>
    <dgm:pt modelId="{1487B644-1775-413B-AE76-744A0C4F3B67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gm:t>
    </dgm:pt>
    <dgm:pt modelId="{797BCF23-F961-4366-9237-1AC6615A262E}" type="parTrans" cxnId="{B17924C4-A794-40A3-B44A-2C50BD03E6F8}">
      <dgm:prSet/>
      <dgm:spPr/>
      <dgm:t>
        <a:bodyPr/>
        <a:lstStyle/>
        <a:p>
          <a:endParaRPr lang="lv-LV" sz="1500"/>
        </a:p>
      </dgm:t>
    </dgm:pt>
    <dgm:pt modelId="{029D3CC7-5983-4E33-AB71-C2B86E6102AA}" type="sibTrans" cxnId="{B17924C4-A794-40A3-B44A-2C50BD03E6F8}">
      <dgm:prSet/>
      <dgm:spPr/>
      <dgm:t>
        <a:bodyPr/>
        <a:lstStyle/>
        <a:p>
          <a:endParaRPr lang="lv-LV" sz="1500"/>
        </a:p>
      </dgm:t>
    </dgm:pt>
    <dgm:pt modelId="{214C8645-9576-4CF8-82C6-4C6B9B3046C2}">
      <dgm:prSet phldrT="[Teksts]" custT="1"/>
      <dgm:spPr/>
      <dgm:t>
        <a:bodyPr/>
        <a:lstStyle/>
        <a:p>
          <a:pPr algn="ctr">
            <a:buNone/>
          </a:pPr>
          <a:r>
            <a:rPr lang="lv-LV" sz="1500" b="1" kern="1200" dirty="0"/>
            <a:t>Mērķa grupas raksturojums, izvēlētās metodes darbam ar mērķa grupu un cik tās ir atbilstošas programmas mērķu sasniegšanai</a:t>
          </a:r>
        </a:p>
      </dgm:t>
    </dgm:pt>
    <dgm:pt modelId="{1ADEA747-FD9D-4299-839E-03D4AD21D412}" type="sibTrans" cxnId="{B333BCD1-EDD6-40BD-9ED2-B5AC69FB9433}">
      <dgm:prSet/>
      <dgm:spPr/>
      <dgm:t>
        <a:bodyPr/>
        <a:lstStyle/>
        <a:p>
          <a:endParaRPr lang="lv-LV" sz="1500"/>
        </a:p>
      </dgm:t>
    </dgm:pt>
    <dgm:pt modelId="{1B29DA45-3523-4E9B-8492-C6C2BF1A2AED}" type="parTrans" cxnId="{B333BCD1-EDD6-40BD-9ED2-B5AC69FB9433}">
      <dgm:prSet/>
      <dgm:spPr/>
      <dgm:t>
        <a:bodyPr/>
        <a:lstStyle/>
        <a:p>
          <a:endParaRPr lang="lv-LV" sz="1500"/>
        </a:p>
      </dgm:t>
    </dgm:pt>
    <dgm:pt modelId="{5EBD580D-98CD-43A1-8140-8AABC6DBF28B}" type="pres">
      <dgm:prSet presAssocID="{0B035EFF-25DC-45A9-B6D6-1B3C333F9ECD}" presName="linearFlow" presStyleCnt="0">
        <dgm:presLayoutVars>
          <dgm:dir/>
          <dgm:animLvl val="lvl"/>
          <dgm:resizeHandles/>
        </dgm:presLayoutVars>
      </dgm:prSet>
      <dgm:spPr/>
    </dgm:pt>
    <dgm:pt modelId="{783338AF-FC81-4FE7-9753-A54105494AAD}" type="pres">
      <dgm:prSet presAssocID="{C67F0A28-F5B5-47DB-B2B2-6F0E3C9C46B3}" presName="compositeNode" presStyleCnt="0">
        <dgm:presLayoutVars>
          <dgm:bulletEnabled val="1"/>
        </dgm:presLayoutVars>
      </dgm:prSet>
      <dgm:spPr/>
    </dgm:pt>
    <dgm:pt modelId="{F5D9533E-BDA1-41CF-83C9-A2BEBF994985}" type="pres">
      <dgm:prSet presAssocID="{C67F0A28-F5B5-47DB-B2B2-6F0E3C9C46B3}" presName="image" presStyleLbl="fgImgPlace1" presStyleIdx="0" presStyleCnt="3" custScaleX="80558" custScaleY="881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FD0D190F-6EE1-4175-AF09-F45FD702FF5C}" type="pres">
      <dgm:prSet presAssocID="{C67F0A28-F5B5-47DB-B2B2-6F0E3C9C46B3}" presName="childNode" presStyleLbl="node1" presStyleIdx="0" presStyleCnt="3" custScaleX="160859" custScaleY="112683" custLinFactNeighborX="5030" custLinFactNeighborY="7371">
        <dgm:presLayoutVars>
          <dgm:bulletEnabled val="1"/>
        </dgm:presLayoutVars>
      </dgm:prSet>
      <dgm:spPr/>
    </dgm:pt>
    <dgm:pt modelId="{DB011482-0B6A-4BC9-B68E-A014D6C19B6F}" type="pres">
      <dgm:prSet presAssocID="{C67F0A28-F5B5-47DB-B2B2-6F0E3C9C46B3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69F4E19-923C-4440-B857-15A88C1218F9}" type="pres">
      <dgm:prSet presAssocID="{DF3BB91F-DF39-451A-B680-B2932A513FE2}" presName="sibTrans" presStyleCnt="0"/>
      <dgm:spPr/>
    </dgm:pt>
    <dgm:pt modelId="{FB602E8E-F144-4A97-9543-EF32BBE79295}" type="pres">
      <dgm:prSet presAssocID="{DB4BC340-8BD3-4EFD-A336-BC69038A4EE5}" presName="compositeNode" presStyleCnt="0">
        <dgm:presLayoutVars>
          <dgm:bulletEnabled val="1"/>
        </dgm:presLayoutVars>
      </dgm:prSet>
      <dgm:spPr/>
    </dgm:pt>
    <dgm:pt modelId="{119E52B2-31A3-4EB8-BFBA-94770792758A}" type="pres">
      <dgm:prSet presAssocID="{DB4BC340-8BD3-4EFD-A336-BC69038A4EE5}" presName="image" presStyleLbl="fgImgPlace1" presStyleIdx="1" presStyleCnt="3" custScaleX="80558" custScaleY="881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0BCD9545-810D-4FAF-A337-4BC4BCA7DA5E}" type="pres">
      <dgm:prSet presAssocID="{DB4BC340-8BD3-4EFD-A336-BC69038A4EE5}" presName="childNode" presStyleLbl="node1" presStyleIdx="1" presStyleCnt="3" custScaleX="167474" custScaleY="112683" custLinFactNeighborX="5030" custLinFactNeighborY="7371">
        <dgm:presLayoutVars>
          <dgm:bulletEnabled val="1"/>
        </dgm:presLayoutVars>
      </dgm:prSet>
      <dgm:spPr/>
    </dgm:pt>
    <dgm:pt modelId="{C76AE621-F7F9-470B-B0B1-DE08B8341C84}" type="pres">
      <dgm:prSet presAssocID="{DB4BC340-8BD3-4EFD-A336-BC69038A4EE5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D7B20333-285F-4363-A623-CF91D536144F}" type="pres">
      <dgm:prSet presAssocID="{7A764632-DD38-40F2-A18E-723DA958C29F}" presName="sibTrans" presStyleCnt="0"/>
      <dgm:spPr/>
    </dgm:pt>
    <dgm:pt modelId="{1FF99423-797F-4767-8854-FC7A8ED304B4}" type="pres">
      <dgm:prSet presAssocID="{49FAD218-B8F5-4F39-B084-E0B965AB3C93}" presName="compositeNode" presStyleCnt="0">
        <dgm:presLayoutVars>
          <dgm:bulletEnabled val="1"/>
        </dgm:presLayoutVars>
      </dgm:prSet>
      <dgm:spPr/>
    </dgm:pt>
    <dgm:pt modelId="{AD59FBA6-4724-4E5B-8BEF-D084D2F43045}" type="pres">
      <dgm:prSet presAssocID="{49FAD218-B8F5-4F39-B084-E0B965AB3C93}" presName="image" presStyleLbl="fgImgPlace1" presStyleIdx="2" presStyleCnt="3" custScaleX="80558" custScaleY="88161" custLinFactNeighborX="57034" custLinFactNeighborY="-12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869B6AC1-C597-4C41-BC55-8B07CE8D414B}" type="pres">
      <dgm:prSet presAssocID="{49FAD218-B8F5-4F39-B084-E0B965AB3C93}" presName="childNode" presStyleLbl="node1" presStyleIdx="2" presStyleCnt="3" custScaleX="140066" custScaleY="112683" custLinFactNeighborX="12461" custLinFactNeighborY="5707">
        <dgm:presLayoutVars>
          <dgm:bulletEnabled val="1"/>
        </dgm:presLayoutVars>
      </dgm:prSet>
      <dgm:spPr/>
    </dgm:pt>
    <dgm:pt modelId="{06DF9F93-2E50-4FB6-BEA7-041A37E73B45}" type="pres">
      <dgm:prSet presAssocID="{49FAD218-B8F5-4F39-B084-E0B965AB3C93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E972700-933F-4225-B66D-0AF7EDF43447}" type="presOf" srcId="{1487B644-1775-413B-AE76-744A0C4F3B67}" destId="{869B6AC1-C597-4C41-BC55-8B07CE8D414B}" srcOrd="0" destOrd="3" presId="urn:microsoft.com/office/officeart/2005/8/layout/hList2"/>
    <dgm:cxn modelId="{FB10950B-E0D3-4567-ACC8-BD77968B79D2}" type="presOf" srcId="{893F8D45-E76F-41A4-9C0F-7347E39088A9}" destId="{869B6AC1-C597-4C41-BC55-8B07CE8D414B}" srcOrd="0" destOrd="5" presId="urn:microsoft.com/office/officeart/2005/8/layout/hList2"/>
    <dgm:cxn modelId="{35ED260C-6928-49EE-9782-C839231525DB}" type="presOf" srcId="{848A197E-0C46-49A6-AB12-3BAF61438770}" destId="{0BCD9545-810D-4FAF-A337-4BC4BCA7DA5E}" srcOrd="0" destOrd="4" presId="urn:microsoft.com/office/officeart/2005/8/layout/hList2"/>
    <dgm:cxn modelId="{10AC1F10-8941-488E-8132-2D9017BB3E1F}" type="presOf" srcId="{FE691197-3F79-4984-8A33-843AA421D718}" destId="{0BCD9545-810D-4FAF-A337-4BC4BCA7DA5E}" srcOrd="0" destOrd="3" presId="urn:microsoft.com/office/officeart/2005/8/layout/hList2"/>
    <dgm:cxn modelId="{6EAA9213-D94B-43E3-9021-6F972B1EE19F}" type="presOf" srcId="{39922D6C-62D0-4F19-86F8-359AE0D0EF94}" destId="{0BCD9545-810D-4FAF-A337-4BC4BCA7DA5E}" srcOrd="0" destOrd="1" presId="urn:microsoft.com/office/officeart/2005/8/layout/hList2"/>
    <dgm:cxn modelId="{BA67F516-C698-443B-8A37-90458DC01141}" srcId="{C67F0A28-F5B5-47DB-B2B2-6F0E3C9C46B3}" destId="{EB29CDD4-89A6-47E9-A635-0BB2BB12785D}" srcOrd="6" destOrd="0" parTransId="{5B8549D1-9744-46D2-9F79-7C95A102A034}" sibTransId="{A2BC4606-FC61-4DC2-93BF-1AA2B1D38CC5}"/>
    <dgm:cxn modelId="{99161E1D-F7A6-4B3B-9A29-2A3D2123C08E}" srcId="{C67F0A28-F5B5-47DB-B2B2-6F0E3C9C46B3}" destId="{A7292F77-075D-4544-B33E-91E62CB9772D}" srcOrd="3" destOrd="0" parTransId="{ACBC6040-EFA9-4E85-892D-83145DB49223}" sibTransId="{555E2873-C8D4-4A9B-BADC-884127515E02}"/>
    <dgm:cxn modelId="{B34BCD30-4E2B-4739-949B-E17B26427AD2}" type="presOf" srcId="{F215DF38-80A4-41DB-B461-9A57BB635404}" destId="{869B6AC1-C597-4C41-BC55-8B07CE8D414B}" srcOrd="0" destOrd="1" presId="urn:microsoft.com/office/officeart/2005/8/layout/hList2"/>
    <dgm:cxn modelId="{B9EA3132-B5A3-4529-9A0A-84782353FB77}" srcId="{49FAD218-B8F5-4F39-B084-E0B965AB3C93}" destId="{3675069D-CB02-4A87-9752-E3E5A8983FF1}" srcOrd="0" destOrd="0" parTransId="{0D4C37DD-DB38-49C3-9187-466EB3FB5C66}" sibTransId="{93588477-1A60-49E6-BA49-7A2F9468DC00}"/>
    <dgm:cxn modelId="{8C566234-AB42-4481-A2B0-00ECEAD949E7}" srcId="{C67F0A28-F5B5-47DB-B2B2-6F0E3C9C46B3}" destId="{C6A0BBE5-065A-4260-879F-18C96425C445}" srcOrd="5" destOrd="0" parTransId="{FD6D6ABB-DEFE-4D0E-8BAF-E63EC0EEB12C}" sibTransId="{7215CA68-B893-4E9E-883B-1072592E1312}"/>
    <dgm:cxn modelId="{2B76F836-0CD9-458E-A506-8203C1ACEB3A}" type="presOf" srcId="{9821EBE0-7C68-408C-9C93-82DDBE0B5EEF}" destId="{0BCD9545-810D-4FAF-A337-4BC4BCA7DA5E}" srcOrd="0" destOrd="6" presId="urn:microsoft.com/office/officeart/2005/8/layout/hList2"/>
    <dgm:cxn modelId="{1CFD553E-DC6A-451C-B8AD-8912A65F246F}" srcId="{0B035EFF-25DC-45A9-B6D6-1B3C333F9ECD}" destId="{C67F0A28-F5B5-47DB-B2B2-6F0E3C9C46B3}" srcOrd="0" destOrd="0" parTransId="{12641C34-6F9E-4F58-ABDB-5C0E47489335}" sibTransId="{DF3BB91F-DF39-451A-B680-B2932A513FE2}"/>
    <dgm:cxn modelId="{D75DD63F-CF8A-4464-8F00-E55BDE02BDB1}" srcId="{DB4BC340-8BD3-4EFD-A336-BC69038A4EE5}" destId="{93B503A7-BCB0-48A6-BAE3-C01284A01134}" srcOrd="0" destOrd="0" parTransId="{F85CA38B-9991-4478-98C3-10245C293201}" sibTransId="{69428351-7E8D-4131-8A42-C0DF6EC3B1F6}"/>
    <dgm:cxn modelId="{57ECF05F-4B8D-4E0C-86C3-05C8320154B6}" srcId="{C67F0A28-F5B5-47DB-B2B2-6F0E3C9C46B3}" destId="{E8418C12-75CF-4CC2-A3C6-677687641023}" srcOrd="7" destOrd="0" parTransId="{442B1FD2-81E9-43A0-BD11-ABF368AB8EEE}" sibTransId="{1111676A-7ADF-4C79-AE39-A172CEAA0C4F}"/>
    <dgm:cxn modelId="{85C76C41-6CCC-4A8B-AC29-7F94E06FFB75}" srcId="{DB4BC340-8BD3-4EFD-A336-BC69038A4EE5}" destId="{9821EBE0-7C68-408C-9C93-82DDBE0B5EEF}" srcOrd="6" destOrd="0" parTransId="{BA47B033-375C-4DD6-96B7-B2EE9E9939FD}" sibTransId="{53AE83CC-8851-43A7-847C-7025067C9B25}"/>
    <dgm:cxn modelId="{966E8D43-E1A6-4CD6-9886-06DA98C0FFDC}" srcId="{DB4BC340-8BD3-4EFD-A336-BC69038A4EE5}" destId="{9BBF2548-0A41-4B0F-A7D1-D43DA3A754F5}" srcOrd="2" destOrd="0" parTransId="{B555826B-463D-4ACC-8B1B-0CC9F658E2E6}" sibTransId="{FABB27C3-F45D-4269-974D-33BB96F86CF2}"/>
    <dgm:cxn modelId="{C0B2474E-ED92-4692-B3BE-4FA793108EBB}" type="presOf" srcId="{08D87969-2C8B-485D-B78C-DAC82EC145C3}" destId="{FD0D190F-6EE1-4175-AF09-F45FD702FF5C}" srcOrd="0" destOrd="1" presId="urn:microsoft.com/office/officeart/2005/8/layout/hList2"/>
    <dgm:cxn modelId="{F87D4C50-E0B3-4EC0-87CE-82B0CF3872ED}" type="presOf" srcId="{98F24FE3-75CD-4B87-9897-ECA748523310}" destId="{869B6AC1-C597-4C41-BC55-8B07CE8D414B}" srcOrd="0" destOrd="6" presId="urn:microsoft.com/office/officeart/2005/8/layout/hList2"/>
    <dgm:cxn modelId="{B8E64C70-5064-48FB-A0CF-BEFA71EB4439}" srcId="{DB4BC340-8BD3-4EFD-A336-BC69038A4EE5}" destId="{F8A1FF0E-07CA-4B96-A976-C844B81C5C37}" srcOrd="5" destOrd="0" parTransId="{DEF9C049-A760-4E4C-9302-05BEEC6395D2}" sibTransId="{DE20908F-B2E6-4405-B712-62C17B0BADAD}"/>
    <dgm:cxn modelId="{7D239053-D291-4570-BAF5-89EE0C26193B}" srcId="{49FAD218-B8F5-4F39-B084-E0B965AB3C93}" destId="{720D1887-CD02-47F7-9189-3C43B93382E7}" srcOrd="2" destOrd="0" parTransId="{9CED2FB7-3EDA-487A-8615-35C7B777A80D}" sibTransId="{E7DE9ADA-0020-4A9C-9A37-F79B4FD7F265}"/>
    <dgm:cxn modelId="{FEF32F57-40E9-4815-BCCB-17EF4782BF83}" srcId="{0B035EFF-25DC-45A9-B6D6-1B3C333F9ECD}" destId="{49FAD218-B8F5-4F39-B084-E0B965AB3C93}" srcOrd="2" destOrd="0" parTransId="{EC0D1476-BAAD-4344-A1CC-3431A765952F}" sibTransId="{95CF5658-B333-4713-AB33-2894977B437F}"/>
    <dgm:cxn modelId="{31C26479-B768-44F9-9CE1-C5C749D7D7E8}" srcId="{49FAD218-B8F5-4F39-B084-E0B965AB3C93}" destId="{98F24FE3-75CD-4B87-9897-ECA748523310}" srcOrd="6" destOrd="0" parTransId="{683AD28D-E2EC-4303-9A9A-E5F5C4015391}" sibTransId="{773FDC14-4EEC-4B73-8439-BE8240C45360}"/>
    <dgm:cxn modelId="{2A25BD81-31CA-4121-967C-7A6ACEA9AE8B}" type="presOf" srcId="{DB4BC340-8BD3-4EFD-A336-BC69038A4EE5}" destId="{C76AE621-F7F9-470B-B0B1-DE08B8341C84}" srcOrd="0" destOrd="0" presId="urn:microsoft.com/office/officeart/2005/8/layout/hList2"/>
    <dgm:cxn modelId="{01923F88-9540-4300-BE4F-CEBC2338EEF1}" type="presOf" srcId="{214C8645-9576-4CF8-82C6-4C6B9B3046C2}" destId="{FD0D190F-6EE1-4175-AF09-F45FD702FF5C}" srcOrd="0" destOrd="2" presId="urn:microsoft.com/office/officeart/2005/8/layout/hList2"/>
    <dgm:cxn modelId="{5AE55989-D027-4B79-A801-532FFCE3186B}" srcId="{C67F0A28-F5B5-47DB-B2B2-6F0E3C9C46B3}" destId="{87E2548C-FBCD-4206-9690-56FAE5A79C73}" srcOrd="8" destOrd="0" parTransId="{5231C584-7C63-47B3-8D14-DAC65F3DDEED}" sibTransId="{75BCBD16-C0CB-484C-B777-BC54C533C7AF}"/>
    <dgm:cxn modelId="{57C9C38B-8F03-4C2A-B2F9-A1263BC46C3F}" type="presOf" srcId="{CFDCFDB3-3D27-433B-9774-AF394D1BD734}" destId="{869B6AC1-C597-4C41-BC55-8B07CE8D414B}" srcOrd="0" destOrd="4" presId="urn:microsoft.com/office/officeart/2005/8/layout/hList2"/>
    <dgm:cxn modelId="{DEC65990-37FF-4FB4-868B-360EA4970E97}" type="presOf" srcId="{A7292F77-075D-4544-B33E-91E62CB9772D}" destId="{FD0D190F-6EE1-4175-AF09-F45FD702FF5C}" srcOrd="0" destOrd="3" presId="urn:microsoft.com/office/officeart/2005/8/layout/hList2"/>
    <dgm:cxn modelId="{4003BE94-5830-4286-A148-9928E5E6D857}" srcId="{C67F0A28-F5B5-47DB-B2B2-6F0E3C9C46B3}" destId="{FCDF2747-E848-47E6-962B-EC8663B85898}" srcOrd="0" destOrd="0" parTransId="{4F1556EA-DC42-42D5-8858-7E2148BA03CA}" sibTransId="{41F0E122-DC10-45EE-BBB9-B5F3B1BD3026}"/>
    <dgm:cxn modelId="{EFB35BA1-5B22-405F-93DE-6F437F09F944}" srcId="{49FAD218-B8F5-4F39-B084-E0B965AB3C93}" destId="{F215DF38-80A4-41DB-B461-9A57BB635404}" srcOrd="1" destOrd="0" parTransId="{F3F57FDB-B953-49F9-970E-8CEBBE6E890F}" sibTransId="{3A606ACF-AA91-4404-8246-855E0C8053DE}"/>
    <dgm:cxn modelId="{DF9316A9-57D9-4EF2-9B4C-34EAF92397BD}" type="presOf" srcId="{3675069D-CB02-4A87-9752-E3E5A8983FF1}" destId="{869B6AC1-C597-4C41-BC55-8B07CE8D414B}" srcOrd="0" destOrd="0" presId="urn:microsoft.com/office/officeart/2005/8/layout/hList2"/>
    <dgm:cxn modelId="{65FDD3AD-A4A0-4A08-BF53-3F85504A2F9D}" type="presOf" srcId="{097B6B42-B123-49E4-9D87-66588F175A4A}" destId="{0BCD9545-810D-4FAF-A337-4BC4BCA7DA5E}" srcOrd="0" destOrd="7" presId="urn:microsoft.com/office/officeart/2005/8/layout/hList2"/>
    <dgm:cxn modelId="{431A61B5-A407-4D27-BCFC-34B8FBBED2C3}" type="presOf" srcId="{49FAD218-B8F5-4F39-B084-E0B965AB3C93}" destId="{06DF9F93-2E50-4FB6-BEA7-041A37E73B45}" srcOrd="0" destOrd="0" presId="urn:microsoft.com/office/officeart/2005/8/layout/hList2"/>
    <dgm:cxn modelId="{21B309B7-8772-4510-AB1B-24F9B7BE47DB}" srcId="{49FAD218-B8F5-4F39-B084-E0B965AB3C93}" destId="{893F8D45-E76F-41A4-9C0F-7347E39088A9}" srcOrd="5" destOrd="0" parTransId="{92B421F8-4C97-4232-B588-F04F302B1115}" sibTransId="{99981E7A-37C5-477B-A0AB-B5B7E74BCDAD}"/>
    <dgm:cxn modelId="{64D189B8-A773-4C53-8E39-AC40F9722DA8}" srcId="{DB4BC340-8BD3-4EFD-A336-BC69038A4EE5}" destId="{39922D6C-62D0-4F19-86F8-359AE0D0EF94}" srcOrd="1" destOrd="0" parTransId="{5F0612AE-1251-4F99-9006-2960BE6E2A37}" sibTransId="{F0538EA8-8916-4D98-9648-CA08C5E6F25D}"/>
    <dgm:cxn modelId="{3BEB46BD-B283-45DA-9993-EAD86D9D38C9}" srcId="{C67F0A28-F5B5-47DB-B2B2-6F0E3C9C46B3}" destId="{5C3AD8F8-5932-4A78-8C10-6FADE816ADAD}" srcOrd="9" destOrd="0" parTransId="{89C71965-4324-40F9-9099-FE4A461D9933}" sibTransId="{319A56D3-D7AE-449C-8F45-B1675B53BB50}"/>
    <dgm:cxn modelId="{3ED36FC0-E6F3-461A-AE13-E739E93D8A71}" srcId="{DB4BC340-8BD3-4EFD-A336-BC69038A4EE5}" destId="{848A197E-0C46-49A6-AB12-3BAF61438770}" srcOrd="4" destOrd="0" parTransId="{C87DF3C8-8449-4225-9D63-98E36C2A0394}" sibTransId="{6F878BCF-9397-40A5-997F-BEA1648696FF}"/>
    <dgm:cxn modelId="{905C5CC1-FDCF-4608-AD63-E25ECFC68287}" srcId="{DB4BC340-8BD3-4EFD-A336-BC69038A4EE5}" destId="{097B6B42-B123-49E4-9D87-66588F175A4A}" srcOrd="7" destOrd="0" parTransId="{41F9A713-1CAA-4060-B5B2-276EDD9CBA5F}" sibTransId="{E3DE88E7-7B49-450C-84D7-3C14BF350FB4}"/>
    <dgm:cxn modelId="{87C7C9C3-00A2-42B3-A819-8C26BA042556}" type="presOf" srcId="{5C3AD8F8-5932-4A78-8C10-6FADE816ADAD}" destId="{FD0D190F-6EE1-4175-AF09-F45FD702FF5C}" srcOrd="0" destOrd="9" presId="urn:microsoft.com/office/officeart/2005/8/layout/hList2"/>
    <dgm:cxn modelId="{B17924C4-A794-40A3-B44A-2C50BD03E6F8}" srcId="{49FAD218-B8F5-4F39-B084-E0B965AB3C93}" destId="{1487B644-1775-413B-AE76-744A0C4F3B67}" srcOrd="3" destOrd="0" parTransId="{797BCF23-F961-4366-9237-1AC6615A262E}" sibTransId="{029D3CC7-5983-4E33-AB71-C2B86E6102AA}"/>
    <dgm:cxn modelId="{ED1584CE-850D-43BA-B4B7-AFE820AD704E}" type="presOf" srcId="{C6A0BBE5-065A-4260-879F-18C96425C445}" destId="{FD0D190F-6EE1-4175-AF09-F45FD702FF5C}" srcOrd="0" destOrd="5" presId="urn:microsoft.com/office/officeart/2005/8/layout/hList2"/>
    <dgm:cxn modelId="{B333BCD1-EDD6-40BD-9ED2-B5AC69FB9433}" srcId="{C67F0A28-F5B5-47DB-B2B2-6F0E3C9C46B3}" destId="{214C8645-9576-4CF8-82C6-4C6B9B3046C2}" srcOrd="2" destOrd="0" parTransId="{1B29DA45-3523-4E9B-8492-C6C2BF1A2AED}" sibTransId="{1ADEA747-FD9D-4299-839E-03D4AD21D412}"/>
    <dgm:cxn modelId="{E59F20D2-7493-4586-84E7-A373D1383F32}" type="presOf" srcId="{87E2548C-FBCD-4206-9690-56FAE5A79C73}" destId="{FD0D190F-6EE1-4175-AF09-F45FD702FF5C}" srcOrd="0" destOrd="8" presId="urn:microsoft.com/office/officeart/2005/8/layout/hList2"/>
    <dgm:cxn modelId="{ECA858D3-1626-4183-A6B5-F9055208698F}" type="presOf" srcId="{FCDF2747-E848-47E6-962B-EC8663B85898}" destId="{FD0D190F-6EE1-4175-AF09-F45FD702FF5C}" srcOrd="0" destOrd="0" presId="urn:microsoft.com/office/officeart/2005/8/layout/hList2"/>
    <dgm:cxn modelId="{56E142D4-F643-4101-B0DB-EEE5718021CD}" type="presOf" srcId="{F8A1FF0E-07CA-4B96-A976-C844B81C5C37}" destId="{0BCD9545-810D-4FAF-A337-4BC4BCA7DA5E}" srcOrd="0" destOrd="5" presId="urn:microsoft.com/office/officeart/2005/8/layout/hList2"/>
    <dgm:cxn modelId="{917744E0-297D-40F6-AAF2-E8324A243253}" srcId="{0B035EFF-25DC-45A9-B6D6-1B3C333F9ECD}" destId="{DB4BC340-8BD3-4EFD-A336-BC69038A4EE5}" srcOrd="1" destOrd="0" parTransId="{2B027696-1484-4BAE-AB27-AE0ACE898D42}" sibTransId="{7A764632-DD38-40F2-A18E-723DA958C29F}"/>
    <dgm:cxn modelId="{8E39A4E0-B780-42D9-BD76-5BB0A1544310}" type="presOf" srcId="{720D1887-CD02-47F7-9189-3C43B93382E7}" destId="{869B6AC1-C597-4C41-BC55-8B07CE8D414B}" srcOrd="0" destOrd="2" presId="urn:microsoft.com/office/officeart/2005/8/layout/hList2"/>
    <dgm:cxn modelId="{3B28ABE9-B659-4914-88BA-81954C193D45}" srcId="{C67F0A28-F5B5-47DB-B2B2-6F0E3C9C46B3}" destId="{B97B5402-2F2E-424B-A8A0-C1F8E5FDC789}" srcOrd="4" destOrd="0" parTransId="{AFE3E57C-BD16-4D35-AD65-A99D802F7A8D}" sibTransId="{F693EA21-97A1-4146-856F-E8A96531B5D0}"/>
    <dgm:cxn modelId="{3BE375EC-255F-49AD-AE87-7D99EB31E48B}" type="presOf" srcId="{9BBF2548-0A41-4B0F-A7D1-D43DA3A754F5}" destId="{0BCD9545-810D-4FAF-A337-4BC4BCA7DA5E}" srcOrd="0" destOrd="2" presId="urn:microsoft.com/office/officeart/2005/8/layout/hList2"/>
    <dgm:cxn modelId="{32C2F9ED-FE2D-48F1-9A4D-9D9D236DAEFA}" type="presOf" srcId="{C67F0A28-F5B5-47DB-B2B2-6F0E3C9C46B3}" destId="{DB011482-0B6A-4BC9-B68E-A014D6C19B6F}" srcOrd="0" destOrd="0" presId="urn:microsoft.com/office/officeart/2005/8/layout/hList2"/>
    <dgm:cxn modelId="{E5F64EF1-E04B-41F1-807F-25D22FB209EC}" srcId="{49FAD218-B8F5-4F39-B084-E0B965AB3C93}" destId="{CFDCFDB3-3D27-433B-9774-AF394D1BD734}" srcOrd="4" destOrd="0" parTransId="{A483592D-3898-4ED4-99C9-975B0BD253FB}" sibTransId="{5A2B66D8-BC85-4147-A6C3-F0451592E21B}"/>
    <dgm:cxn modelId="{1450D2F2-6553-450C-8400-41E31BD23CD6}" type="presOf" srcId="{0B035EFF-25DC-45A9-B6D6-1B3C333F9ECD}" destId="{5EBD580D-98CD-43A1-8140-8AABC6DBF28B}" srcOrd="0" destOrd="0" presId="urn:microsoft.com/office/officeart/2005/8/layout/hList2"/>
    <dgm:cxn modelId="{85ACABF4-297B-4053-93A4-73C4BA47316A}" type="presOf" srcId="{B97B5402-2F2E-424B-A8A0-C1F8E5FDC789}" destId="{FD0D190F-6EE1-4175-AF09-F45FD702FF5C}" srcOrd="0" destOrd="4" presId="urn:microsoft.com/office/officeart/2005/8/layout/hList2"/>
    <dgm:cxn modelId="{8E85CFF6-E580-4822-9ACA-FD4F328CA9D4}" srcId="{C67F0A28-F5B5-47DB-B2B2-6F0E3C9C46B3}" destId="{08D87969-2C8B-485D-B78C-DAC82EC145C3}" srcOrd="1" destOrd="0" parTransId="{0DB9A5DF-1E15-47CF-9A0A-2F349930D314}" sibTransId="{ACFB02AA-DCFB-4E0D-BEAF-674368E64925}"/>
    <dgm:cxn modelId="{32E532FC-1746-4712-99AF-CC6AE9143AE9}" type="presOf" srcId="{93B503A7-BCB0-48A6-BAE3-C01284A01134}" destId="{0BCD9545-810D-4FAF-A337-4BC4BCA7DA5E}" srcOrd="0" destOrd="0" presId="urn:microsoft.com/office/officeart/2005/8/layout/hList2"/>
    <dgm:cxn modelId="{90115EFC-A748-47C8-A3B1-11ACE46B69FD}" srcId="{DB4BC340-8BD3-4EFD-A336-BC69038A4EE5}" destId="{FE691197-3F79-4984-8A33-843AA421D718}" srcOrd="3" destOrd="0" parTransId="{A231DC86-1D0A-4B83-881F-C88F2D5B045C}" sibTransId="{505E4043-C48A-42B4-BEF0-D72004307098}"/>
    <dgm:cxn modelId="{68CB97FD-408D-4EEC-9661-C717FFEB8169}" type="presOf" srcId="{EB29CDD4-89A6-47E9-A635-0BB2BB12785D}" destId="{FD0D190F-6EE1-4175-AF09-F45FD702FF5C}" srcOrd="0" destOrd="6" presId="urn:microsoft.com/office/officeart/2005/8/layout/hList2"/>
    <dgm:cxn modelId="{743968FF-4643-4F00-8D1F-8AE896232B19}" type="presOf" srcId="{E8418C12-75CF-4CC2-A3C6-677687641023}" destId="{FD0D190F-6EE1-4175-AF09-F45FD702FF5C}" srcOrd="0" destOrd="7" presId="urn:microsoft.com/office/officeart/2005/8/layout/hList2"/>
    <dgm:cxn modelId="{3C608E52-C0E8-4E7E-895D-8D15C2884E70}" type="presParOf" srcId="{5EBD580D-98CD-43A1-8140-8AABC6DBF28B}" destId="{783338AF-FC81-4FE7-9753-A54105494AAD}" srcOrd="0" destOrd="0" presId="urn:microsoft.com/office/officeart/2005/8/layout/hList2"/>
    <dgm:cxn modelId="{EF9F78A3-B430-4D49-BAC2-EB6AD46AD641}" type="presParOf" srcId="{783338AF-FC81-4FE7-9753-A54105494AAD}" destId="{F5D9533E-BDA1-41CF-83C9-A2BEBF994985}" srcOrd="0" destOrd="0" presId="urn:microsoft.com/office/officeart/2005/8/layout/hList2"/>
    <dgm:cxn modelId="{5C70CE21-2919-49B7-ADE6-B513BF279577}" type="presParOf" srcId="{783338AF-FC81-4FE7-9753-A54105494AAD}" destId="{FD0D190F-6EE1-4175-AF09-F45FD702FF5C}" srcOrd="1" destOrd="0" presId="urn:microsoft.com/office/officeart/2005/8/layout/hList2"/>
    <dgm:cxn modelId="{76892272-B51A-4CE5-92B7-267BBC0C2244}" type="presParOf" srcId="{783338AF-FC81-4FE7-9753-A54105494AAD}" destId="{DB011482-0B6A-4BC9-B68E-A014D6C19B6F}" srcOrd="2" destOrd="0" presId="urn:microsoft.com/office/officeart/2005/8/layout/hList2"/>
    <dgm:cxn modelId="{A39EC33B-C9F8-4174-ABF1-F790B420A524}" type="presParOf" srcId="{5EBD580D-98CD-43A1-8140-8AABC6DBF28B}" destId="{A69F4E19-923C-4440-B857-15A88C1218F9}" srcOrd="1" destOrd="0" presId="urn:microsoft.com/office/officeart/2005/8/layout/hList2"/>
    <dgm:cxn modelId="{DECD20F2-FCB1-412F-A342-4EB448E5F98F}" type="presParOf" srcId="{5EBD580D-98CD-43A1-8140-8AABC6DBF28B}" destId="{FB602E8E-F144-4A97-9543-EF32BBE79295}" srcOrd="2" destOrd="0" presId="urn:microsoft.com/office/officeart/2005/8/layout/hList2"/>
    <dgm:cxn modelId="{8D85250C-49F3-4E3D-808B-52C3EB592BA5}" type="presParOf" srcId="{FB602E8E-F144-4A97-9543-EF32BBE79295}" destId="{119E52B2-31A3-4EB8-BFBA-94770792758A}" srcOrd="0" destOrd="0" presId="urn:microsoft.com/office/officeart/2005/8/layout/hList2"/>
    <dgm:cxn modelId="{63BE211B-46EC-42D0-B496-D5C740549833}" type="presParOf" srcId="{FB602E8E-F144-4A97-9543-EF32BBE79295}" destId="{0BCD9545-810D-4FAF-A337-4BC4BCA7DA5E}" srcOrd="1" destOrd="0" presId="urn:microsoft.com/office/officeart/2005/8/layout/hList2"/>
    <dgm:cxn modelId="{68559388-D88B-4A41-BEAB-A0112FEA1BA9}" type="presParOf" srcId="{FB602E8E-F144-4A97-9543-EF32BBE79295}" destId="{C76AE621-F7F9-470B-B0B1-DE08B8341C84}" srcOrd="2" destOrd="0" presId="urn:microsoft.com/office/officeart/2005/8/layout/hList2"/>
    <dgm:cxn modelId="{38DA9DB2-AFE7-450A-8D39-6E9DE8F70E1A}" type="presParOf" srcId="{5EBD580D-98CD-43A1-8140-8AABC6DBF28B}" destId="{D7B20333-285F-4363-A623-CF91D536144F}" srcOrd="3" destOrd="0" presId="urn:microsoft.com/office/officeart/2005/8/layout/hList2"/>
    <dgm:cxn modelId="{2EE202B7-2FFF-4D81-93C3-EE99B56E0D2E}" type="presParOf" srcId="{5EBD580D-98CD-43A1-8140-8AABC6DBF28B}" destId="{1FF99423-797F-4767-8854-FC7A8ED304B4}" srcOrd="4" destOrd="0" presId="urn:microsoft.com/office/officeart/2005/8/layout/hList2"/>
    <dgm:cxn modelId="{69C3D251-8B71-41A1-AF74-9D8E7E00BD8D}" type="presParOf" srcId="{1FF99423-797F-4767-8854-FC7A8ED304B4}" destId="{AD59FBA6-4724-4E5B-8BEF-D084D2F43045}" srcOrd="0" destOrd="0" presId="urn:microsoft.com/office/officeart/2005/8/layout/hList2"/>
    <dgm:cxn modelId="{8E7EE7C5-EE0C-4225-954F-BDACC7C5D01E}" type="presParOf" srcId="{1FF99423-797F-4767-8854-FC7A8ED304B4}" destId="{869B6AC1-C597-4C41-BC55-8B07CE8D414B}" srcOrd="1" destOrd="0" presId="urn:microsoft.com/office/officeart/2005/8/layout/hList2"/>
    <dgm:cxn modelId="{8061D54E-5E27-4283-BEA8-52DBB067425E}" type="presParOf" srcId="{1FF99423-797F-4767-8854-FC7A8ED304B4}" destId="{06DF9F93-2E50-4FB6-BEA7-041A37E73B4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CEA7AD4-3039-4070-B98E-77D030D64A5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1396E13A-2A55-4743-955C-BF1E4ED95C6F}" type="pres">
      <dgm:prSet presAssocID="{8CEA7AD4-3039-4070-B98E-77D030D64A55}" presName="outerComposite" presStyleCnt="0">
        <dgm:presLayoutVars>
          <dgm:chMax val="5"/>
          <dgm:dir/>
          <dgm:resizeHandles val="exact"/>
        </dgm:presLayoutVars>
      </dgm:prSet>
      <dgm:spPr/>
    </dgm:pt>
    <dgm:pt modelId="{1BE8E1FB-F235-4EAD-964C-1D9BB2C0A260}" type="pres">
      <dgm:prSet presAssocID="{8CEA7AD4-3039-4070-B98E-77D030D64A55}" presName="dummyMaxCanvas" presStyleCnt="0">
        <dgm:presLayoutVars/>
      </dgm:prSet>
      <dgm:spPr/>
    </dgm:pt>
  </dgm:ptLst>
  <dgm:cxnLst>
    <dgm:cxn modelId="{1D1A747D-AD80-43D4-863D-6787D57570D9}" type="presOf" srcId="{8CEA7AD4-3039-4070-B98E-77D030D64A55}" destId="{1396E13A-2A55-4743-955C-BF1E4ED95C6F}" srcOrd="0" destOrd="0" presId="urn:microsoft.com/office/officeart/2005/8/layout/vProcess5"/>
    <dgm:cxn modelId="{516E9ECD-6A8C-4023-9122-33C579DFC52B}" type="presParOf" srcId="{1396E13A-2A55-4743-955C-BF1E4ED95C6F}" destId="{1BE8E1FB-F235-4EAD-964C-1D9BB2C0A260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A72EAE-10E0-446C-BD85-1C8E3DF6264B}" type="doc">
      <dgm:prSet loTypeId="urn:microsoft.com/office/officeart/2005/8/layout/h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206659B4-5D47-4FD2-93B1-B837F161AB76}">
      <dgm:prSet phldrT="[Teksts]" custT="1"/>
      <dgm:spPr/>
      <dgm:t>
        <a:bodyPr tIns="288000" anchor="t"/>
        <a:lstStyle/>
        <a:p>
          <a:pPr indent="0" algn="l">
            <a:buFontTx/>
            <a:buNone/>
          </a:pPr>
          <a:endParaRPr lang="lv-LV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E5CDD4D-ADDE-494F-A15D-5F292C03E1DB}" type="parTrans" cxnId="{4393CA94-AF7F-45DF-95D6-E9AC8EA00FB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2EB06DE-C8C4-4C12-B311-D50CB4952708}" type="sibTrans" cxnId="{4393CA94-AF7F-45DF-95D6-E9AC8EA00FB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2E334A3-4F2D-4678-9064-C2C46CE1475A}">
      <dgm:prSet phldrT="[Teksts]" custT="1"/>
      <dgm:spPr/>
      <dgm:t>
        <a:bodyPr tIns="288000" anchor="t"/>
        <a:lstStyle/>
        <a:p>
          <a:pPr indent="0">
            <a:buNone/>
          </a:pPr>
          <a:endParaRPr lang="lv-LV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86E5B3-1A72-4FB5-BDF6-3B5E52F8416A}" type="parTrans" cxnId="{A24F0287-CF19-4EDE-A70B-4806D9FCCA0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141E8B9-D1C4-4B9C-A607-822CE99B1D18}" type="sibTrans" cxnId="{A24F0287-CF19-4EDE-A70B-4806D9FCCA0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251FFB-0C74-4567-91B9-F28D0F18C3F5}">
      <dgm:prSet custT="1"/>
      <dgm:spPr/>
      <dgm:t>
        <a:bodyPr lIns="86400" tIns="324000" rIns="86400" bIns="86400"/>
        <a:lstStyle/>
        <a:p>
          <a:pPr indent="0">
            <a:buFontTx/>
            <a:buNone/>
          </a:pPr>
          <a:endParaRPr lang="lv-LV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37F2A6-5614-4C3F-8579-2D6D4343E0CF}" type="parTrans" cxnId="{62AF9B87-DA03-4A5F-897C-9CE1AF7AC3B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E62D15C-5235-418D-9BE1-010696282444}" type="sibTrans" cxnId="{62AF9B87-DA03-4A5F-897C-9CE1AF7AC3B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39F7770-5755-413C-BCB1-6007A88F9F08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+mn-lt"/>
              <a:ea typeface="Verdana" panose="020B0604030504040204" pitchFamily="34" charset="0"/>
              <a:cs typeface="+mn-cs"/>
            </a:rPr>
            <a:t>ir radušās projekta īstenošanas laikā</a:t>
          </a:r>
        </a:p>
      </dgm:t>
    </dgm:pt>
    <dgm:pt modelId="{4B6C02BB-3C14-4537-9F5E-A53E348F4AC9}" type="parTrans" cxnId="{AE53052B-63DE-4ACD-AC87-76B22BD628D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7987E35-9928-4843-A436-914718B62AF2}" type="sibTrans" cxnId="{AE53052B-63DE-4ACD-AC87-76B22BD628D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C77675A-3525-4D87-9D1E-B06C33A21227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ir uzskaitītas projekta īstenotāja grāmatvedības uzskaitē</a:t>
          </a:r>
        </a:p>
      </dgm:t>
    </dgm:pt>
    <dgm:pt modelId="{1C39AD33-D0C5-44F3-826F-A736EE1F18C6}" type="parTrans" cxnId="{7FDCD3E6-FE8B-4452-AA1B-A6AD13F2D903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48AD481-4ECD-4B0E-97DB-F4B08B61E08E}" type="sibTrans" cxnId="{7FDCD3E6-FE8B-4452-AA1B-A6AD13F2D903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FCF715-C2C8-4AEF-B6C7-260F01099CF4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ir nepieciešamas projekta aktivitāšu īstenošanai</a:t>
          </a:r>
        </a:p>
      </dgm:t>
    </dgm:pt>
    <dgm:pt modelId="{C9E8E3C0-0681-4A11-8891-7485FBEEC4AF}" type="parTrans" cxnId="{22AD8666-2A51-4E31-B454-475FF50077A2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B8D88E-E035-4F53-80D7-90E12BDAD503}" type="sibTrans" cxnId="{22AD8666-2A51-4E31-B454-475FF50077A2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EFE4D8F-F022-41F2-9436-DE2B6F705297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ir paredzētas apstiprinātajā projekta pieteikumā</a:t>
          </a:r>
        </a:p>
      </dgm:t>
    </dgm:pt>
    <dgm:pt modelId="{775828B1-2FF6-41BC-A14B-78B1FE1B63E8}" type="parTrans" cxnId="{BB35BE80-1835-4021-982D-D05DF08C2242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2E3C399-B31F-470A-A21E-FAA6DC608176}" type="sibTrans" cxnId="{BB35BE80-1835-4021-982D-D05DF08C2242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7F9446-580F-4CE9-ABBB-C5D88AF8C297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endParaRPr lang="lv-LV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31437B7-396A-43E6-9536-231A95CEE478}" type="parTrans" cxnId="{A3526AD8-F148-4902-B23A-B780424F0519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0D0888C-3121-44A2-95A0-35CE38AE2C78}" type="sibTrans" cxnId="{A3526AD8-F148-4902-B23A-B780424F0519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67DD3B9-E9C3-4C9F-8FBC-19C91375B46F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ir veiktas, ievērojot drošas finanšu vadības principus</a:t>
          </a:r>
        </a:p>
      </dgm:t>
    </dgm:pt>
    <dgm:pt modelId="{3DACCC48-B55F-4705-A367-F92CDB8B114C}" type="parTrans" cxnId="{363215F0-6590-4510-9FCF-96D10B6C99F4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61E6F49-CE7D-42E2-9A57-DAFC3B9BFB0A}" type="sibTrans" cxnId="{363215F0-6590-4510-9FCF-96D10B6C99F4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C9326F6-85A2-4740-B308-BFCC999D06C2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endParaRPr lang="lv-LV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F174E8C-456F-459B-BBAE-A7CFF920F4E9}" type="parTrans" cxnId="{1F115DEF-0CA6-40A5-A547-22D510079558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388FBE4-44A0-4822-BCF7-B683B3AC3842}" type="sibTrans" cxnId="{1F115DEF-0CA6-40A5-A547-22D510079558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C9EC270-3A15-4973-B7D1-CD7793C2C058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ir ievēroti izmaksu lietderības, ekonomiskuma un efektivitātes principi</a:t>
          </a:r>
        </a:p>
      </dgm:t>
    </dgm:pt>
    <dgm:pt modelId="{B3859882-4829-42E0-A51C-31BAA3B21FD4}" type="parTrans" cxnId="{3DEE63CA-B833-47D4-8403-5A99EE71C855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3DA030A-A727-4320-9142-2F67D5F0D758}" type="sibTrans" cxnId="{3DEE63CA-B833-47D4-8403-5A99EE71C855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0EAB85B-2ECD-4675-8B2A-E50FE8BFBD54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endParaRPr lang="lv-LV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A58C1F8-0E7D-46A4-896E-7FF7446FD0BF}" type="parTrans" cxnId="{D65C7606-F3A6-4269-B65A-25100BCA81F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2A33B74-9237-4753-8ECE-7C94DE5D07FC}" type="sibTrans" cxnId="{D65C7606-F3A6-4269-B65A-25100BCA81F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4DCDE4E-357E-4CDF-804C-EBAAF4CAF2F5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+mn-lt"/>
              <a:ea typeface="Verdana" panose="020B0604030504040204" pitchFamily="34" charset="0"/>
              <a:cs typeface="+mn-cs"/>
            </a:rPr>
            <a:t>ir faktiski veiktas</a:t>
          </a:r>
        </a:p>
      </dgm:t>
    </dgm:pt>
    <dgm:pt modelId="{2883334D-F1DD-4C3F-BC71-B8CCC5872A60}" type="parTrans" cxnId="{B5AAD48A-AF9B-4277-A2DF-18A733FB6EC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AA5F28D-B48F-4D80-9CA2-975C1CF4BBB8}" type="sibTrans" cxnId="{B5AAD48A-AF9B-4277-A2DF-18A733FB6EC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FBEFACA-C0E4-4D28-AA9D-8B5A46350225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Verdana" panose="020B0604030504040204" pitchFamily="34" charset="0"/>
            <a:cs typeface="+mn-cs"/>
          </a:endParaRPr>
        </a:p>
      </dgm:t>
    </dgm:pt>
    <dgm:pt modelId="{E07729D4-C8E1-46B5-BDC5-64DE884F621E}" type="parTrans" cxnId="{3F2E3485-4D19-4C74-BEE1-41A103777AA3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6542651-C21F-4BB8-A6CD-117FCE2FEB91}" type="sibTrans" cxnId="{3F2E3485-4D19-4C74-BEE1-41A103777AA3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6451CA4-E43D-46D8-8477-D52CE54C0A88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Verdana" panose="020B0604030504040204" pitchFamily="34" charset="0"/>
            <a:cs typeface="+mn-cs"/>
          </a:endParaRPr>
        </a:p>
      </dgm:t>
    </dgm:pt>
    <dgm:pt modelId="{4F1AC99A-D06B-44E3-B41E-D60F1936577E}" type="parTrans" cxnId="{8A9C52D1-5B15-4086-A1F0-BDC676A0A3A7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BD3306-8B67-4C00-B46E-4FDA4441ED5A}" type="sibTrans" cxnId="{8A9C52D1-5B15-4086-A1F0-BDC676A0A3A7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01E0330-F0D9-4AB4-AD99-45FBF976516B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+mn-lt"/>
              <a:ea typeface="Verdana" panose="020B0604030504040204" pitchFamily="34" charset="0"/>
              <a:cs typeface="+mn-cs"/>
            </a:rPr>
            <a:t>tās reāli apmaksājis projekta īstenotājs </a:t>
          </a:r>
          <a:r>
            <a:rPr lang="lv-LV" sz="1600" kern="1200" dirty="0">
              <a:latin typeface="+mn-lt"/>
            </a:rPr>
            <a:t>līdz projekta noslēguma pārskata iesniegšanas dienai</a:t>
          </a:r>
          <a:endParaRPr lang="lv-LV" sz="1600" kern="1200" dirty="0">
            <a:latin typeface="+mn-lt"/>
            <a:ea typeface="Verdana" panose="020B0604030504040204" pitchFamily="34" charset="0"/>
            <a:cs typeface="+mn-cs"/>
          </a:endParaRPr>
        </a:p>
      </dgm:t>
    </dgm:pt>
    <dgm:pt modelId="{4ECFB790-8009-4561-A420-F36A8A271BC9}" type="parTrans" cxnId="{C894200E-64C6-499F-904C-148FE6E10D0E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86EAE58-FECB-4EBD-B716-98481038971D}" type="sibTrans" cxnId="{C894200E-64C6-499F-904C-148FE6E10D0E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E5AEFA6-1C28-4536-B9DF-5EAD16D1E711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ir identificējamas, nodalītas no pārējām izmaksām un pārbaudāmas</a:t>
          </a:r>
        </a:p>
      </dgm:t>
    </dgm:pt>
    <dgm:pt modelId="{0DCA4438-DFD4-40DC-9554-46477CF2C59C}" type="parTrans" cxnId="{D155328B-CFDE-4BFE-905C-E00B4315F27E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4DED4A-BCAF-4FC3-B674-A8B143D9B2A9}" type="sibTrans" cxnId="{D155328B-CFDE-4BFE-905C-E00B4315F27E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104AC8C-ECFA-4383-B23A-479D955B42E6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8FFBB65A-DE18-483C-BB4A-8B54843E3342}" type="parTrans" cxnId="{1A7663FA-739E-4B13-A16E-2B21976E6D7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F822918-B982-4F14-95EC-CAF6D49698D5}" type="sibTrans" cxnId="{1A7663FA-739E-4B13-A16E-2B21976E6D7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38123C8-08C7-4B09-9856-21713B19CA34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tās apliecina attiecīgu attaisnojuma dokumentu oriģināli</a:t>
          </a:r>
        </a:p>
      </dgm:t>
    </dgm:pt>
    <dgm:pt modelId="{2F34EB4B-600B-4032-85FB-32ACF4787E41}" type="parTrans" cxnId="{150948EA-6979-4AC9-BEEF-7A51C6AD58A5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3C54ABF-4D64-400E-97A8-68F63FA12EDE}" type="sibTrans" cxnId="{150948EA-6979-4AC9-BEEF-7A51C6AD58A5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A97FA23-714E-4EE7-8563-802B7F6811BB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8979D8D4-3678-49A2-B070-0767EB192E44}" type="parTrans" cxnId="{ECF797C0-8663-4423-99D3-FE64AB9DE797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C11B3D1-5C70-4DAC-B187-C5219B787301}" type="sibTrans" cxnId="{ECF797C0-8663-4423-99D3-FE64AB9DE797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DA41707-DDDD-4538-846D-AC609BB611ED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endParaRPr lang="lv-LV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7FC1A8C-A007-4DF9-AB44-44768DC62CE8}" type="parTrans" cxnId="{F49DBBD2-0FC0-4E02-BA07-027BF687237C}">
      <dgm:prSet/>
      <dgm:spPr/>
      <dgm:t>
        <a:bodyPr/>
        <a:lstStyle/>
        <a:p>
          <a:endParaRPr lang="lv-LV"/>
        </a:p>
      </dgm:t>
    </dgm:pt>
    <dgm:pt modelId="{BF50A168-7C70-4C38-99F3-7115F4125441}" type="sibTrans" cxnId="{F49DBBD2-0FC0-4E02-BA07-027BF687237C}">
      <dgm:prSet/>
      <dgm:spPr/>
      <dgm:t>
        <a:bodyPr/>
        <a:lstStyle/>
        <a:p>
          <a:endParaRPr lang="lv-LV"/>
        </a:p>
      </dgm:t>
    </dgm:pt>
    <dgm:pt modelId="{12DA57B7-D7DF-43B8-9F8A-817438C7B277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+mn-lt"/>
            <a:ea typeface="Verdana" panose="020B0604030504040204" pitchFamily="34" charset="0"/>
            <a:cs typeface="+mn-cs"/>
          </a:endParaRPr>
        </a:p>
      </dgm:t>
    </dgm:pt>
    <dgm:pt modelId="{270A1E19-4866-4B1F-911D-4CD5F58C9908}" type="parTrans" cxnId="{2FE426ED-25F4-4EF4-9BE2-BF0DFD3A126C}">
      <dgm:prSet/>
      <dgm:spPr/>
      <dgm:t>
        <a:bodyPr/>
        <a:lstStyle/>
        <a:p>
          <a:endParaRPr lang="lv-LV"/>
        </a:p>
      </dgm:t>
    </dgm:pt>
    <dgm:pt modelId="{CDC5F321-961C-44E9-8B17-C348E39D587E}" type="sibTrans" cxnId="{2FE426ED-25F4-4EF4-9BE2-BF0DFD3A126C}">
      <dgm:prSet/>
      <dgm:spPr/>
      <dgm:t>
        <a:bodyPr/>
        <a:lstStyle/>
        <a:p>
          <a:endParaRPr lang="lv-LV"/>
        </a:p>
      </dgm:t>
    </dgm:pt>
    <dgm:pt modelId="{FA85D008-FD12-4A5A-AAF5-850DEE53B775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9B488D5A-C601-4F83-A24E-74BAE378F567}" type="parTrans" cxnId="{437719FE-6148-4771-9EA2-83932F2786BC}">
      <dgm:prSet/>
      <dgm:spPr/>
      <dgm:t>
        <a:bodyPr/>
        <a:lstStyle/>
        <a:p>
          <a:endParaRPr lang="lv-LV"/>
        </a:p>
      </dgm:t>
    </dgm:pt>
    <dgm:pt modelId="{23670CB1-F9F2-42AA-B105-7485CDA54A99}" type="sibTrans" cxnId="{437719FE-6148-4771-9EA2-83932F2786BC}">
      <dgm:prSet/>
      <dgm:spPr/>
      <dgm:t>
        <a:bodyPr/>
        <a:lstStyle/>
        <a:p>
          <a:endParaRPr lang="lv-LV"/>
        </a:p>
      </dgm:t>
    </dgm:pt>
    <dgm:pt modelId="{5E5B4441-23C6-469B-A0E8-5AE3B628055B}" type="pres">
      <dgm:prSet presAssocID="{CEA72EAE-10E0-446C-BD85-1C8E3DF6264B}" presName="linearFlow" presStyleCnt="0">
        <dgm:presLayoutVars>
          <dgm:dir/>
          <dgm:animLvl val="lvl"/>
          <dgm:resizeHandles/>
        </dgm:presLayoutVars>
      </dgm:prSet>
      <dgm:spPr/>
    </dgm:pt>
    <dgm:pt modelId="{DF7B7684-EBC7-42FD-9A60-738EF8D1C7E7}" type="pres">
      <dgm:prSet presAssocID="{8C251FFB-0C74-4567-91B9-F28D0F18C3F5}" presName="compositeNode" presStyleCnt="0">
        <dgm:presLayoutVars>
          <dgm:bulletEnabled val="1"/>
        </dgm:presLayoutVars>
      </dgm:prSet>
      <dgm:spPr/>
    </dgm:pt>
    <dgm:pt modelId="{3AE53908-76D9-4B36-B3FC-3F1E5B9B786B}" type="pres">
      <dgm:prSet presAssocID="{8C251FFB-0C74-4567-91B9-F28D0F18C3F5}" presName="image" presStyleLbl="fgImgPlace1" presStyleIdx="0" presStyleCnt="3" custLinFactNeighborX="2410" custLinFactNeighborY="-3039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A7E204C-ACD7-4AF9-8A7C-D54AE53D4699}" type="pres">
      <dgm:prSet presAssocID="{8C251FFB-0C74-4567-91B9-F28D0F18C3F5}" presName="childNode" presStyleLbl="node1" presStyleIdx="0" presStyleCnt="3" custScaleX="152569" custScaleY="111923" custLinFactNeighborX="1395" custLinFactNeighborY="-2606">
        <dgm:presLayoutVars>
          <dgm:bulletEnabled val="1"/>
        </dgm:presLayoutVars>
      </dgm:prSet>
      <dgm:spPr/>
    </dgm:pt>
    <dgm:pt modelId="{D69F0F0C-388F-4373-B424-A5207B4713B9}" type="pres">
      <dgm:prSet presAssocID="{8C251FFB-0C74-4567-91B9-F28D0F18C3F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5AEEF4A-4584-4C36-BF99-3ACF0610D450}" type="pres">
      <dgm:prSet presAssocID="{EE62D15C-5235-418D-9BE1-010696282444}" presName="sibTrans" presStyleCnt="0"/>
      <dgm:spPr/>
    </dgm:pt>
    <dgm:pt modelId="{43FF6FA6-6AC4-4DBB-9007-5E236764FABA}" type="pres">
      <dgm:prSet presAssocID="{206659B4-5D47-4FD2-93B1-B837F161AB76}" presName="compositeNode" presStyleCnt="0">
        <dgm:presLayoutVars>
          <dgm:bulletEnabled val="1"/>
        </dgm:presLayoutVars>
      </dgm:prSet>
      <dgm:spPr/>
    </dgm:pt>
    <dgm:pt modelId="{061C519E-F008-4F07-958F-8E585FBE49E8}" type="pres">
      <dgm:prSet presAssocID="{206659B4-5D47-4FD2-93B1-B837F161AB76}" presName="image" presStyleLbl="fgImgPlace1" presStyleIdx="1" presStyleCnt="3" custLinFactNeighborX="-1607" custLinFactNeighborY="-30391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DCF43F14-6045-4F16-94FD-9BDB6BCAAF3D}" type="pres">
      <dgm:prSet presAssocID="{206659B4-5D47-4FD2-93B1-B837F161AB76}" presName="childNode" presStyleLbl="node1" presStyleIdx="1" presStyleCnt="3" custScaleX="154160" custScaleY="111598" custLinFactNeighborX="1395" custLinFactNeighborY="-2606">
        <dgm:presLayoutVars>
          <dgm:bulletEnabled val="1"/>
        </dgm:presLayoutVars>
      </dgm:prSet>
      <dgm:spPr/>
    </dgm:pt>
    <dgm:pt modelId="{9BAEB608-BA2C-4319-9B17-619DA66D8973}" type="pres">
      <dgm:prSet presAssocID="{206659B4-5D47-4FD2-93B1-B837F161AB7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A1C0818-E219-430E-823A-B0F5580B38A3}" type="pres">
      <dgm:prSet presAssocID="{B2EB06DE-C8C4-4C12-B311-D50CB4952708}" presName="sibTrans" presStyleCnt="0"/>
      <dgm:spPr/>
    </dgm:pt>
    <dgm:pt modelId="{32616EA5-4D03-4E77-89B3-E00C0794C1A0}" type="pres">
      <dgm:prSet presAssocID="{32E334A3-4F2D-4678-9064-C2C46CE1475A}" presName="compositeNode" presStyleCnt="0">
        <dgm:presLayoutVars>
          <dgm:bulletEnabled val="1"/>
        </dgm:presLayoutVars>
      </dgm:prSet>
      <dgm:spPr/>
    </dgm:pt>
    <dgm:pt modelId="{A7FAE7F0-5582-448D-A81A-90426C2C6DA6}" type="pres">
      <dgm:prSet presAssocID="{32E334A3-4F2D-4678-9064-C2C46CE1475A}" presName="image" presStyleLbl="fgImgPlace1" presStyleIdx="2" presStyleCnt="3" custLinFactNeighborX="225" custLinFactNeighborY="-30391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3EB5337F-C1AA-423C-921B-C5ED7886DE3F}" type="pres">
      <dgm:prSet presAssocID="{32E334A3-4F2D-4678-9064-C2C46CE1475A}" presName="childNode" presStyleLbl="node1" presStyleIdx="2" presStyleCnt="3" custScaleX="155080" custScaleY="111598" custLinFactNeighborX="1395" custLinFactNeighborY="-2606">
        <dgm:presLayoutVars>
          <dgm:bulletEnabled val="1"/>
        </dgm:presLayoutVars>
      </dgm:prSet>
      <dgm:spPr/>
    </dgm:pt>
    <dgm:pt modelId="{E8EDE472-0F6F-4266-8AE5-0253DC699F02}" type="pres">
      <dgm:prSet presAssocID="{32E334A3-4F2D-4678-9064-C2C46CE1475A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D315C01-C5F3-493F-8CBC-3595DE3CEE56}" type="presOf" srcId="{438123C8-08C7-4B09-9856-21713B19CA34}" destId="{3EB5337F-C1AA-423C-921B-C5ED7886DE3F}" srcOrd="0" destOrd="5" presId="urn:microsoft.com/office/officeart/2005/8/layout/hList2"/>
    <dgm:cxn modelId="{D3AD8F02-2F91-4087-9D50-F4496D58D1C5}" type="presOf" srcId="{667DD3B9-E9C3-4C9F-8FBC-19C91375B46F}" destId="{3A7E204C-ACD7-4AF9-8A7C-D54AE53D4699}" srcOrd="0" destOrd="5" presId="urn:microsoft.com/office/officeart/2005/8/layout/hList2"/>
    <dgm:cxn modelId="{D65C7606-F3A6-4269-B65A-25100BCA81FF}" srcId="{8C251FFB-0C74-4567-91B9-F28D0F18C3F5}" destId="{B0EAB85B-2ECD-4675-8B2A-E50FE8BFBD54}" srcOrd="6" destOrd="0" parTransId="{AA58C1F8-0E7D-46A4-896E-7FF7446FD0BF}" sibTransId="{42A33B74-9237-4753-8ECE-7C94DE5D07FC}"/>
    <dgm:cxn modelId="{C894200E-64C6-499F-904C-148FE6E10D0E}" srcId="{206659B4-5D47-4FD2-93B1-B837F161AB76}" destId="{E01E0330-F0D9-4AB4-AD99-45FBF976516B}" srcOrd="5" destOrd="0" parTransId="{4ECFB790-8009-4561-A420-F36A8A271BC9}" sibTransId="{F86EAE58-FECB-4EBD-B716-98481038971D}"/>
    <dgm:cxn modelId="{72532A14-2358-43B8-83D0-198F86425E0F}" type="presOf" srcId="{4DA41707-DDDD-4538-846D-AC609BB611ED}" destId="{3A7E204C-ACD7-4AF9-8A7C-D54AE53D4699}" srcOrd="0" destOrd="0" presId="urn:microsoft.com/office/officeart/2005/8/layout/hList2"/>
    <dgm:cxn modelId="{7A11251D-8CB9-4D69-8EC0-1BE3BE59216D}" type="presOf" srcId="{16451CA4-E43D-46D8-8477-D52CE54C0A88}" destId="{DCF43F14-6045-4F16-94FD-9BDB6BCAAF3D}" srcOrd="0" destOrd="4" presId="urn:microsoft.com/office/officeart/2005/8/layout/hList2"/>
    <dgm:cxn modelId="{4BD54823-34E7-4205-83A8-B85627097901}" type="presOf" srcId="{8C251FFB-0C74-4567-91B9-F28D0F18C3F5}" destId="{D69F0F0C-388F-4373-B424-A5207B4713B9}" srcOrd="0" destOrd="0" presId="urn:microsoft.com/office/officeart/2005/8/layout/hList2"/>
    <dgm:cxn modelId="{AE53052B-63DE-4ACD-AC87-76B22BD628D0}" srcId="{206659B4-5D47-4FD2-93B1-B837F161AB76}" destId="{339F7770-5755-413C-BCB1-6007A88F9F08}" srcOrd="1" destOrd="0" parTransId="{4B6C02BB-3C14-4537-9F5E-A53E348F4AC9}" sibTransId="{F7987E35-9928-4843-A436-914718B62AF2}"/>
    <dgm:cxn modelId="{CE5E242C-E030-43E7-A12E-39CB164CE1C5}" type="presOf" srcId="{E01E0330-F0D9-4AB4-AD99-45FBF976516B}" destId="{DCF43F14-6045-4F16-94FD-9BDB6BCAAF3D}" srcOrd="0" destOrd="5" presId="urn:microsoft.com/office/officeart/2005/8/layout/hList2"/>
    <dgm:cxn modelId="{B2C4232E-608A-4220-AF53-812ECE25C7A9}" type="presOf" srcId="{FA85D008-FD12-4A5A-AAF5-850DEE53B775}" destId="{3EB5337F-C1AA-423C-921B-C5ED7886DE3F}" srcOrd="0" destOrd="0" presId="urn:microsoft.com/office/officeart/2005/8/layout/hList2"/>
    <dgm:cxn modelId="{B8E36E3B-585B-4AD1-9734-3F48BA258790}" type="presOf" srcId="{64DCDE4E-357E-4CDF-804C-EBAAF4CAF2F5}" destId="{DCF43F14-6045-4F16-94FD-9BDB6BCAAF3D}" srcOrd="0" destOrd="3" presId="urn:microsoft.com/office/officeart/2005/8/layout/hList2"/>
    <dgm:cxn modelId="{2F82093F-07C6-465A-B61C-FF16ABE89626}" type="presOf" srcId="{ABFCF715-C2C8-4AEF-B6C7-260F01099CF4}" destId="{3A7E204C-ACD7-4AF9-8A7C-D54AE53D4699}" srcOrd="0" destOrd="1" presId="urn:microsoft.com/office/officeart/2005/8/layout/hList2"/>
    <dgm:cxn modelId="{18E27040-F0E6-4BE8-AF39-C06995170FAC}" type="presOf" srcId="{EFBEFACA-C0E4-4D28-AA9D-8B5A46350225}" destId="{DCF43F14-6045-4F16-94FD-9BDB6BCAAF3D}" srcOrd="0" destOrd="2" presId="urn:microsoft.com/office/officeart/2005/8/layout/hList2"/>
    <dgm:cxn modelId="{22AD8666-2A51-4E31-B454-475FF50077A2}" srcId="{8C251FFB-0C74-4567-91B9-F28D0F18C3F5}" destId="{ABFCF715-C2C8-4AEF-B6C7-260F01099CF4}" srcOrd="1" destOrd="0" parTransId="{C9E8E3C0-0681-4A11-8891-7485FBEEC4AF}" sibTransId="{69B8D88E-E035-4F53-80D7-90E12BDAD503}"/>
    <dgm:cxn modelId="{994F1471-22BF-40EB-B682-98787B7D714B}" type="presOf" srcId="{5EFE4D8F-F022-41F2-9436-DE2B6F705297}" destId="{3A7E204C-ACD7-4AF9-8A7C-D54AE53D4699}" srcOrd="0" destOrd="3" presId="urn:microsoft.com/office/officeart/2005/8/layout/hList2"/>
    <dgm:cxn modelId="{B4540457-BD8D-42C7-93BE-E963C312053B}" type="presOf" srcId="{CC77675A-3525-4D87-9D1E-B06C33A21227}" destId="{3EB5337F-C1AA-423C-921B-C5ED7886DE3F}" srcOrd="0" destOrd="1" presId="urn:microsoft.com/office/officeart/2005/8/layout/hList2"/>
    <dgm:cxn modelId="{BB35BE80-1835-4021-982D-D05DF08C2242}" srcId="{8C251FFB-0C74-4567-91B9-F28D0F18C3F5}" destId="{5EFE4D8F-F022-41F2-9436-DE2B6F705297}" srcOrd="3" destOrd="0" parTransId="{775828B1-2FF6-41BC-A14B-78B1FE1B63E8}" sibTransId="{12E3C399-B31F-470A-A21E-FAA6DC608176}"/>
    <dgm:cxn modelId="{FEA9A183-22F1-432B-BF09-728A59841EB3}" type="presOf" srcId="{339F7770-5755-413C-BCB1-6007A88F9F08}" destId="{DCF43F14-6045-4F16-94FD-9BDB6BCAAF3D}" srcOrd="0" destOrd="1" presId="urn:microsoft.com/office/officeart/2005/8/layout/hList2"/>
    <dgm:cxn modelId="{3F2E3485-4D19-4C74-BEE1-41A103777AA3}" srcId="{206659B4-5D47-4FD2-93B1-B837F161AB76}" destId="{EFBEFACA-C0E4-4D28-AA9D-8B5A46350225}" srcOrd="2" destOrd="0" parTransId="{E07729D4-C8E1-46B5-BDC5-64DE884F621E}" sibTransId="{66542651-C21F-4BB8-A6CD-117FCE2FEB91}"/>
    <dgm:cxn modelId="{A24F0287-CF19-4EDE-A70B-4806D9FCCA0C}" srcId="{CEA72EAE-10E0-446C-BD85-1C8E3DF6264B}" destId="{32E334A3-4F2D-4678-9064-C2C46CE1475A}" srcOrd="2" destOrd="0" parTransId="{8C86E5B3-1A72-4FB5-BDF6-3B5E52F8416A}" sibTransId="{8141E8B9-D1C4-4B9C-A607-822CE99B1D18}"/>
    <dgm:cxn modelId="{62AF9B87-DA03-4A5F-897C-9CE1AF7AC3BF}" srcId="{CEA72EAE-10E0-446C-BD85-1C8E3DF6264B}" destId="{8C251FFB-0C74-4567-91B9-F28D0F18C3F5}" srcOrd="0" destOrd="0" parTransId="{AB37F2A6-5614-4C3F-8579-2D6D4343E0CF}" sibTransId="{EE62D15C-5235-418D-9BE1-010696282444}"/>
    <dgm:cxn modelId="{B5AAD48A-AF9B-4277-A2DF-18A733FB6EC0}" srcId="{206659B4-5D47-4FD2-93B1-B837F161AB76}" destId="{64DCDE4E-357E-4CDF-804C-EBAAF4CAF2F5}" srcOrd="3" destOrd="0" parTransId="{2883334D-F1DD-4C3F-BC71-B8CCC5872A60}" sibTransId="{4AA5F28D-B48F-4D80-9CA2-975C1CF4BBB8}"/>
    <dgm:cxn modelId="{D155328B-CFDE-4BFE-905C-E00B4315F27E}" srcId="{32E334A3-4F2D-4678-9064-C2C46CE1475A}" destId="{EE5AEFA6-1C28-4536-B9DF-5EAD16D1E711}" srcOrd="3" destOrd="0" parTransId="{0DCA4438-DFD4-40DC-9554-46477CF2C59C}" sibTransId="{064DED4A-BCAF-4FC3-B674-A8B143D9B2A9}"/>
    <dgm:cxn modelId="{DF091692-8B29-4F15-AD62-FB44F5469A40}" type="presOf" srcId="{BC9326F6-85A2-4740-B308-BFCC999D06C2}" destId="{3A7E204C-ACD7-4AF9-8A7C-D54AE53D4699}" srcOrd="0" destOrd="4" presId="urn:microsoft.com/office/officeart/2005/8/layout/hList2"/>
    <dgm:cxn modelId="{4393CA94-AF7F-45DF-95D6-E9AC8EA00FB1}" srcId="{CEA72EAE-10E0-446C-BD85-1C8E3DF6264B}" destId="{206659B4-5D47-4FD2-93B1-B837F161AB76}" srcOrd="1" destOrd="0" parTransId="{7E5CDD4D-ADDE-494F-A15D-5F292C03E1DB}" sibTransId="{B2EB06DE-C8C4-4C12-B311-D50CB4952708}"/>
    <dgm:cxn modelId="{13B0739E-1DC7-407A-B94C-AE844EC05E9A}" type="presOf" srcId="{0104AC8C-ECFA-4383-B23A-479D955B42E6}" destId="{3EB5337F-C1AA-423C-921B-C5ED7886DE3F}" srcOrd="0" destOrd="2" presId="urn:microsoft.com/office/officeart/2005/8/layout/hList2"/>
    <dgm:cxn modelId="{8517C3A2-02CD-409B-8DF1-2A972F5107C7}" type="presOf" srcId="{CEA72EAE-10E0-446C-BD85-1C8E3DF6264B}" destId="{5E5B4441-23C6-469B-A0E8-5AE3B628055B}" srcOrd="0" destOrd="0" presId="urn:microsoft.com/office/officeart/2005/8/layout/hList2"/>
    <dgm:cxn modelId="{B10039B5-286C-4327-9CAF-197613D80063}" type="presOf" srcId="{32E334A3-4F2D-4678-9064-C2C46CE1475A}" destId="{E8EDE472-0F6F-4266-8AE5-0253DC699F02}" srcOrd="0" destOrd="0" presId="urn:microsoft.com/office/officeart/2005/8/layout/hList2"/>
    <dgm:cxn modelId="{76EF30B6-FF79-4DA2-BE0E-8B3638314E34}" type="presOf" srcId="{EE5AEFA6-1C28-4536-B9DF-5EAD16D1E711}" destId="{3EB5337F-C1AA-423C-921B-C5ED7886DE3F}" srcOrd="0" destOrd="3" presId="urn:microsoft.com/office/officeart/2005/8/layout/hList2"/>
    <dgm:cxn modelId="{ECF797C0-8663-4423-99D3-FE64AB9DE797}" srcId="{32E334A3-4F2D-4678-9064-C2C46CE1475A}" destId="{EA97FA23-714E-4EE7-8563-802B7F6811BB}" srcOrd="4" destOrd="0" parTransId="{8979D8D4-3678-49A2-B070-0767EB192E44}" sibTransId="{9C11B3D1-5C70-4DAC-B187-C5219B787301}"/>
    <dgm:cxn modelId="{272CDEC3-ABCE-4BA6-AA00-4C4E1E4983CE}" type="presOf" srcId="{447F9446-580F-4CE9-ABBB-C5D88AF8C297}" destId="{3A7E204C-ACD7-4AF9-8A7C-D54AE53D4699}" srcOrd="0" destOrd="2" presId="urn:microsoft.com/office/officeart/2005/8/layout/hList2"/>
    <dgm:cxn modelId="{3DEE63CA-B833-47D4-8403-5A99EE71C855}" srcId="{8C251FFB-0C74-4567-91B9-F28D0F18C3F5}" destId="{DC9EC270-3A15-4973-B7D1-CD7793C2C058}" srcOrd="7" destOrd="0" parTransId="{B3859882-4829-42E0-A51C-31BAA3B21FD4}" sibTransId="{13DA030A-A727-4320-9142-2F67D5F0D758}"/>
    <dgm:cxn modelId="{8A9C52D1-5B15-4086-A1F0-BDC676A0A3A7}" srcId="{206659B4-5D47-4FD2-93B1-B837F161AB76}" destId="{16451CA4-E43D-46D8-8477-D52CE54C0A88}" srcOrd="4" destOrd="0" parTransId="{4F1AC99A-D06B-44E3-B41E-D60F1936577E}" sibTransId="{31BD3306-8B67-4C00-B46E-4FDA4441ED5A}"/>
    <dgm:cxn modelId="{F49DBBD2-0FC0-4E02-BA07-027BF687237C}" srcId="{8C251FFB-0C74-4567-91B9-F28D0F18C3F5}" destId="{4DA41707-DDDD-4538-846D-AC609BB611ED}" srcOrd="0" destOrd="0" parTransId="{27FC1A8C-A007-4DF9-AB44-44768DC62CE8}" sibTransId="{BF50A168-7C70-4C38-99F3-7115F4125441}"/>
    <dgm:cxn modelId="{A3526AD8-F148-4902-B23A-B780424F0519}" srcId="{8C251FFB-0C74-4567-91B9-F28D0F18C3F5}" destId="{447F9446-580F-4CE9-ABBB-C5D88AF8C297}" srcOrd="2" destOrd="0" parTransId="{A31437B7-396A-43E6-9536-231A95CEE478}" sibTransId="{30D0888C-3121-44A2-95A0-35CE38AE2C78}"/>
    <dgm:cxn modelId="{3E1BBCDB-3855-43E6-B627-6D342F162CAB}" type="presOf" srcId="{DC9EC270-3A15-4973-B7D1-CD7793C2C058}" destId="{3A7E204C-ACD7-4AF9-8A7C-D54AE53D4699}" srcOrd="0" destOrd="7" presId="urn:microsoft.com/office/officeart/2005/8/layout/hList2"/>
    <dgm:cxn modelId="{0312D5DC-2358-412E-AC97-1B96A5CF9042}" type="presOf" srcId="{EA97FA23-714E-4EE7-8563-802B7F6811BB}" destId="{3EB5337F-C1AA-423C-921B-C5ED7886DE3F}" srcOrd="0" destOrd="4" presId="urn:microsoft.com/office/officeart/2005/8/layout/hList2"/>
    <dgm:cxn modelId="{B1DC64DF-F7C0-4651-877D-120A1B332715}" type="presOf" srcId="{12DA57B7-D7DF-43B8-9F8A-817438C7B277}" destId="{DCF43F14-6045-4F16-94FD-9BDB6BCAAF3D}" srcOrd="0" destOrd="0" presId="urn:microsoft.com/office/officeart/2005/8/layout/hList2"/>
    <dgm:cxn modelId="{E082C5DF-C9B3-4757-96D7-C6DCE718835C}" type="presOf" srcId="{B0EAB85B-2ECD-4675-8B2A-E50FE8BFBD54}" destId="{3A7E204C-ACD7-4AF9-8A7C-D54AE53D4699}" srcOrd="0" destOrd="6" presId="urn:microsoft.com/office/officeart/2005/8/layout/hList2"/>
    <dgm:cxn modelId="{7FDCD3E6-FE8B-4452-AA1B-A6AD13F2D903}" srcId="{32E334A3-4F2D-4678-9064-C2C46CE1475A}" destId="{CC77675A-3525-4D87-9D1E-B06C33A21227}" srcOrd="1" destOrd="0" parTransId="{1C39AD33-D0C5-44F3-826F-A736EE1F18C6}" sibTransId="{648AD481-4ECD-4B0E-97DB-F4B08B61E08E}"/>
    <dgm:cxn modelId="{150948EA-6979-4AC9-BEEF-7A51C6AD58A5}" srcId="{32E334A3-4F2D-4678-9064-C2C46CE1475A}" destId="{438123C8-08C7-4B09-9856-21713B19CA34}" srcOrd="5" destOrd="0" parTransId="{2F34EB4B-600B-4032-85FB-32ACF4787E41}" sibTransId="{83C54ABF-4D64-400E-97A8-68F63FA12EDE}"/>
    <dgm:cxn modelId="{A26DF6EC-C090-4426-950B-41837B22B618}" type="presOf" srcId="{206659B4-5D47-4FD2-93B1-B837F161AB76}" destId="{9BAEB608-BA2C-4319-9B17-619DA66D8973}" srcOrd="0" destOrd="0" presId="urn:microsoft.com/office/officeart/2005/8/layout/hList2"/>
    <dgm:cxn modelId="{2FE426ED-25F4-4EF4-9BE2-BF0DFD3A126C}" srcId="{206659B4-5D47-4FD2-93B1-B837F161AB76}" destId="{12DA57B7-D7DF-43B8-9F8A-817438C7B277}" srcOrd="0" destOrd="0" parTransId="{270A1E19-4866-4B1F-911D-4CD5F58C9908}" sibTransId="{CDC5F321-961C-44E9-8B17-C348E39D587E}"/>
    <dgm:cxn modelId="{1F115DEF-0CA6-40A5-A547-22D510079558}" srcId="{8C251FFB-0C74-4567-91B9-F28D0F18C3F5}" destId="{BC9326F6-85A2-4740-B308-BFCC999D06C2}" srcOrd="4" destOrd="0" parTransId="{2F174E8C-456F-459B-BBAE-A7CFF920F4E9}" sibTransId="{D388FBE4-44A0-4822-BCF7-B683B3AC3842}"/>
    <dgm:cxn modelId="{363215F0-6590-4510-9FCF-96D10B6C99F4}" srcId="{8C251FFB-0C74-4567-91B9-F28D0F18C3F5}" destId="{667DD3B9-E9C3-4C9F-8FBC-19C91375B46F}" srcOrd="5" destOrd="0" parTransId="{3DACCC48-B55F-4705-A367-F92CDB8B114C}" sibTransId="{D61E6F49-CE7D-42E2-9A57-DAFC3B9BFB0A}"/>
    <dgm:cxn modelId="{1A7663FA-739E-4B13-A16E-2B21976E6D70}" srcId="{32E334A3-4F2D-4678-9064-C2C46CE1475A}" destId="{0104AC8C-ECFA-4383-B23A-479D955B42E6}" srcOrd="2" destOrd="0" parTransId="{8FFBB65A-DE18-483C-BB4A-8B54843E3342}" sibTransId="{DF822918-B982-4F14-95EC-CAF6D49698D5}"/>
    <dgm:cxn modelId="{437719FE-6148-4771-9EA2-83932F2786BC}" srcId="{32E334A3-4F2D-4678-9064-C2C46CE1475A}" destId="{FA85D008-FD12-4A5A-AAF5-850DEE53B775}" srcOrd="0" destOrd="0" parTransId="{9B488D5A-C601-4F83-A24E-74BAE378F567}" sibTransId="{23670CB1-F9F2-42AA-B105-7485CDA54A99}"/>
    <dgm:cxn modelId="{DBE8DDF5-C3AC-4F22-9E59-5006B8414303}" type="presParOf" srcId="{5E5B4441-23C6-469B-A0E8-5AE3B628055B}" destId="{DF7B7684-EBC7-42FD-9A60-738EF8D1C7E7}" srcOrd="0" destOrd="0" presId="urn:microsoft.com/office/officeart/2005/8/layout/hList2"/>
    <dgm:cxn modelId="{44F05FF4-5479-4227-99BE-19BFD2DF3775}" type="presParOf" srcId="{DF7B7684-EBC7-42FD-9A60-738EF8D1C7E7}" destId="{3AE53908-76D9-4B36-B3FC-3F1E5B9B786B}" srcOrd="0" destOrd="0" presId="urn:microsoft.com/office/officeart/2005/8/layout/hList2"/>
    <dgm:cxn modelId="{B4270582-EE0E-4C9B-89E5-4C55EE5BB482}" type="presParOf" srcId="{DF7B7684-EBC7-42FD-9A60-738EF8D1C7E7}" destId="{3A7E204C-ACD7-4AF9-8A7C-D54AE53D4699}" srcOrd="1" destOrd="0" presId="urn:microsoft.com/office/officeart/2005/8/layout/hList2"/>
    <dgm:cxn modelId="{28D44C73-48B2-4AC9-9BEF-5B31FB5CECA6}" type="presParOf" srcId="{DF7B7684-EBC7-42FD-9A60-738EF8D1C7E7}" destId="{D69F0F0C-388F-4373-B424-A5207B4713B9}" srcOrd="2" destOrd="0" presId="urn:microsoft.com/office/officeart/2005/8/layout/hList2"/>
    <dgm:cxn modelId="{236D915D-D037-4F91-A061-2F31B2F51D37}" type="presParOf" srcId="{5E5B4441-23C6-469B-A0E8-5AE3B628055B}" destId="{A5AEEF4A-4584-4C36-BF99-3ACF0610D450}" srcOrd="1" destOrd="0" presId="urn:microsoft.com/office/officeart/2005/8/layout/hList2"/>
    <dgm:cxn modelId="{FA30EF36-D840-4F8F-B4DD-059783F2E9B6}" type="presParOf" srcId="{5E5B4441-23C6-469B-A0E8-5AE3B628055B}" destId="{43FF6FA6-6AC4-4DBB-9007-5E236764FABA}" srcOrd="2" destOrd="0" presId="urn:microsoft.com/office/officeart/2005/8/layout/hList2"/>
    <dgm:cxn modelId="{14D15658-0A04-4FC0-92D5-F94759EE371A}" type="presParOf" srcId="{43FF6FA6-6AC4-4DBB-9007-5E236764FABA}" destId="{061C519E-F008-4F07-958F-8E585FBE49E8}" srcOrd="0" destOrd="0" presId="urn:microsoft.com/office/officeart/2005/8/layout/hList2"/>
    <dgm:cxn modelId="{3F590EDF-8EDA-4328-8DB0-8E3E25357328}" type="presParOf" srcId="{43FF6FA6-6AC4-4DBB-9007-5E236764FABA}" destId="{DCF43F14-6045-4F16-94FD-9BDB6BCAAF3D}" srcOrd="1" destOrd="0" presId="urn:microsoft.com/office/officeart/2005/8/layout/hList2"/>
    <dgm:cxn modelId="{2573692D-AC0D-4717-9C18-26CE6468A245}" type="presParOf" srcId="{43FF6FA6-6AC4-4DBB-9007-5E236764FABA}" destId="{9BAEB608-BA2C-4319-9B17-619DA66D8973}" srcOrd="2" destOrd="0" presId="urn:microsoft.com/office/officeart/2005/8/layout/hList2"/>
    <dgm:cxn modelId="{0E6C63E9-FB8E-4F5C-84E8-7B8143980BC6}" type="presParOf" srcId="{5E5B4441-23C6-469B-A0E8-5AE3B628055B}" destId="{8A1C0818-E219-430E-823A-B0F5580B38A3}" srcOrd="3" destOrd="0" presId="urn:microsoft.com/office/officeart/2005/8/layout/hList2"/>
    <dgm:cxn modelId="{08434D64-2922-4973-9F81-FC0F36200799}" type="presParOf" srcId="{5E5B4441-23C6-469B-A0E8-5AE3B628055B}" destId="{32616EA5-4D03-4E77-89B3-E00C0794C1A0}" srcOrd="4" destOrd="0" presId="urn:microsoft.com/office/officeart/2005/8/layout/hList2"/>
    <dgm:cxn modelId="{31298C48-0847-4B64-87DE-D46355836510}" type="presParOf" srcId="{32616EA5-4D03-4E77-89B3-E00C0794C1A0}" destId="{A7FAE7F0-5582-448D-A81A-90426C2C6DA6}" srcOrd="0" destOrd="0" presId="urn:microsoft.com/office/officeart/2005/8/layout/hList2"/>
    <dgm:cxn modelId="{66C30E56-DD58-45E8-A2FA-F3D316C8BDB8}" type="presParOf" srcId="{32616EA5-4D03-4E77-89B3-E00C0794C1A0}" destId="{3EB5337F-C1AA-423C-921B-C5ED7886DE3F}" srcOrd="1" destOrd="0" presId="urn:microsoft.com/office/officeart/2005/8/layout/hList2"/>
    <dgm:cxn modelId="{DAA3A7F1-FC7C-4AE6-8254-0514383BCC90}" type="presParOf" srcId="{32616EA5-4D03-4E77-89B3-E00C0794C1A0}" destId="{E8EDE472-0F6F-4266-8AE5-0253DC699F0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883E15F-6ADE-4FDF-908A-F8A08B8812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3A172616-051A-434B-858E-D584F77C0EC4}">
      <dgm:prSet custT="1"/>
      <dgm:spPr>
        <a:solidFill>
          <a:srgbClr val="800024"/>
        </a:solidFill>
      </dgm:spPr>
      <dgm:t>
        <a:bodyPr/>
        <a:lstStyle/>
        <a:p>
          <a:pPr>
            <a:spcAft>
              <a:spcPts val="0"/>
            </a:spcAft>
          </a:pPr>
          <a:r>
            <a:rPr lang="lv-LV" sz="2400" dirty="0"/>
            <a:t>Atgādinājumi par Konkursa nolikuma nosacījumiem</a:t>
          </a:r>
          <a:endParaRPr lang="lv-LV" sz="24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4DF245C-33B4-4737-B183-E23887D1787A}" type="sibTrans" cxnId="{55FB102C-EE56-4320-A61E-BA4CA86019A9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A266E5C3-4FAB-4ABB-8250-4EE71C90CB4A}" type="parTrans" cxnId="{55FB102C-EE56-4320-A61E-BA4CA86019A9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2D25DE29-0991-48F5-9AB1-8D6186ADF7C7}">
      <dgm:prSet custT="1"/>
      <dgm:spPr>
        <a:solidFill>
          <a:srgbClr val="800024"/>
        </a:solidFill>
      </dgm:spPr>
      <dgm:t>
        <a:bodyPr/>
        <a:lstStyle/>
        <a:p>
          <a:pPr>
            <a:spcAft>
              <a:spcPts val="1800"/>
            </a:spcAft>
          </a:pPr>
          <a:r>
            <a:rPr lang="lv-LV" sz="2400" dirty="0">
              <a:solidFill>
                <a:schemeClr val="bg1"/>
              </a:solidFill>
              <a:latin typeface="Verdana"/>
              <a:ea typeface="+mn-lt"/>
              <a:cs typeface="+mn-lt"/>
            </a:rPr>
            <a:t>Skaidrojumi,</a:t>
          </a:r>
          <a:r>
            <a:rPr lang="lv-LV" sz="2400" baseline="0" dirty="0">
              <a:solidFill>
                <a:schemeClr val="bg1"/>
              </a:solidFill>
              <a:latin typeface="Verdana"/>
              <a:ea typeface="+mn-lt"/>
              <a:cs typeface="+mn-lt"/>
            </a:rPr>
            <a:t> kāda informācija tiek sagaidīta</a:t>
          </a:r>
          <a:endParaRPr lang="lv-LV" sz="2400" dirty="0">
            <a:solidFill>
              <a:schemeClr val="bg1"/>
            </a:solidFill>
            <a:latin typeface="Verdana"/>
            <a:ea typeface="+mn-lt"/>
            <a:cs typeface="+mn-lt"/>
          </a:endParaRPr>
        </a:p>
      </dgm:t>
    </dgm:pt>
    <dgm:pt modelId="{F96FB267-DE54-4C1F-9044-4B9C13A10507}" type="sibTrans" cxnId="{25A6BF14-5644-44CE-90F2-53A4A8B18B41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F55B3B9B-8499-401D-AFCA-B35A10FEED70}" type="parTrans" cxnId="{25A6BF14-5644-44CE-90F2-53A4A8B18B41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861632B7-54CD-44F6-BCAE-A019EDF3BE5F}">
      <dgm:prSet custT="1"/>
      <dgm:spPr>
        <a:solidFill>
          <a:srgbClr val="800024"/>
        </a:solidFill>
      </dgm:spPr>
      <dgm:t>
        <a:bodyPr/>
        <a:lstStyle/>
        <a:p>
          <a:pPr>
            <a:spcAft>
              <a:spcPts val="1800"/>
            </a:spcAft>
          </a:pPr>
          <a:r>
            <a:rPr lang="lv-LV" sz="2400" dirty="0">
              <a:solidFill>
                <a:schemeClr val="bg1"/>
              </a:solidFill>
              <a:latin typeface="Verdana"/>
              <a:ea typeface="+mn-lt"/>
              <a:cs typeface="+mn-lt"/>
            </a:rPr>
            <a:t>Sasaiste ar kvalitātes vērtēšanas kritērijiem</a:t>
          </a:r>
        </a:p>
      </dgm:t>
    </dgm:pt>
    <dgm:pt modelId="{78FE43B9-35B6-4C03-8266-8D9837538441}" type="parTrans" cxnId="{808EA542-CAEA-4952-AA26-00B55E988E9B}">
      <dgm:prSet/>
      <dgm:spPr/>
      <dgm:t>
        <a:bodyPr/>
        <a:lstStyle/>
        <a:p>
          <a:endParaRPr lang="lv-LV"/>
        </a:p>
      </dgm:t>
    </dgm:pt>
    <dgm:pt modelId="{70BB9FD2-0550-420C-BD25-1CE1857135B2}" type="sibTrans" cxnId="{808EA542-CAEA-4952-AA26-00B55E988E9B}">
      <dgm:prSet/>
      <dgm:spPr/>
      <dgm:t>
        <a:bodyPr/>
        <a:lstStyle/>
        <a:p>
          <a:endParaRPr lang="lv-LV"/>
        </a:p>
      </dgm:t>
    </dgm:pt>
    <dgm:pt modelId="{726B6D13-627D-45DD-85A7-9CBFBA71CBF5}" type="pres">
      <dgm:prSet presAssocID="{4883E15F-6ADE-4FDF-908A-F8A08B8812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2E9F0F-C9A2-4D04-978C-35CF8F69280D}" type="pres">
      <dgm:prSet presAssocID="{3A172616-051A-434B-858E-D584F77C0EC4}" presName="root" presStyleCnt="0"/>
      <dgm:spPr/>
    </dgm:pt>
    <dgm:pt modelId="{4AFA4BEF-A278-4492-8EC1-CE093F5A74A6}" type="pres">
      <dgm:prSet presAssocID="{3A172616-051A-434B-858E-D584F77C0EC4}" presName="rootComposite" presStyleCnt="0"/>
      <dgm:spPr/>
    </dgm:pt>
    <dgm:pt modelId="{8E83ECF4-2B4D-4C6D-B0E9-6427BCE93917}" type="pres">
      <dgm:prSet presAssocID="{3A172616-051A-434B-858E-D584F77C0EC4}" presName="rootText" presStyleLbl="node1" presStyleIdx="0" presStyleCnt="3" custScaleY="137850"/>
      <dgm:spPr/>
    </dgm:pt>
    <dgm:pt modelId="{EEB8D595-4DAA-487C-863A-32873D3B5D73}" type="pres">
      <dgm:prSet presAssocID="{3A172616-051A-434B-858E-D584F77C0EC4}" presName="rootConnector" presStyleLbl="node1" presStyleIdx="0" presStyleCnt="3"/>
      <dgm:spPr/>
    </dgm:pt>
    <dgm:pt modelId="{F0ADB204-D0B5-4B90-8491-7EEA30E41BFC}" type="pres">
      <dgm:prSet presAssocID="{3A172616-051A-434B-858E-D584F77C0EC4}" presName="childShape" presStyleCnt="0"/>
      <dgm:spPr/>
    </dgm:pt>
    <dgm:pt modelId="{BD947230-F7C0-479E-BBF2-F785761A700C}" type="pres">
      <dgm:prSet presAssocID="{2D25DE29-0991-48F5-9AB1-8D6186ADF7C7}" presName="root" presStyleCnt="0"/>
      <dgm:spPr/>
    </dgm:pt>
    <dgm:pt modelId="{B20CEA8D-DEBD-4B9D-9730-A75DD77C37CE}" type="pres">
      <dgm:prSet presAssocID="{2D25DE29-0991-48F5-9AB1-8D6186ADF7C7}" presName="rootComposite" presStyleCnt="0"/>
      <dgm:spPr/>
    </dgm:pt>
    <dgm:pt modelId="{6C8FBE5F-DC77-46D2-B2A2-4B778100B4A9}" type="pres">
      <dgm:prSet presAssocID="{2D25DE29-0991-48F5-9AB1-8D6186ADF7C7}" presName="rootText" presStyleLbl="node1" presStyleIdx="1" presStyleCnt="3" custScaleY="137850"/>
      <dgm:spPr/>
    </dgm:pt>
    <dgm:pt modelId="{E71C74E0-F775-4BAC-BD26-00794FE4E094}" type="pres">
      <dgm:prSet presAssocID="{2D25DE29-0991-48F5-9AB1-8D6186ADF7C7}" presName="rootConnector" presStyleLbl="node1" presStyleIdx="1" presStyleCnt="3"/>
      <dgm:spPr/>
    </dgm:pt>
    <dgm:pt modelId="{FA2B3A2F-C68E-418B-83E1-2FF620FCF127}" type="pres">
      <dgm:prSet presAssocID="{2D25DE29-0991-48F5-9AB1-8D6186ADF7C7}" presName="childShape" presStyleCnt="0"/>
      <dgm:spPr/>
    </dgm:pt>
    <dgm:pt modelId="{4C7CAB07-8CCA-4392-A80D-AA278A5FEE62}" type="pres">
      <dgm:prSet presAssocID="{861632B7-54CD-44F6-BCAE-A019EDF3BE5F}" presName="root" presStyleCnt="0"/>
      <dgm:spPr/>
    </dgm:pt>
    <dgm:pt modelId="{47021B6F-856A-4BD4-BCEB-7FAFA8F09A77}" type="pres">
      <dgm:prSet presAssocID="{861632B7-54CD-44F6-BCAE-A019EDF3BE5F}" presName="rootComposite" presStyleCnt="0"/>
      <dgm:spPr/>
    </dgm:pt>
    <dgm:pt modelId="{50F9479A-431C-417E-AAF5-788354CEBCA7}" type="pres">
      <dgm:prSet presAssocID="{861632B7-54CD-44F6-BCAE-A019EDF3BE5F}" presName="rootText" presStyleLbl="node1" presStyleIdx="2" presStyleCnt="3" custScaleY="137850"/>
      <dgm:spPr/>
    </dgm:pt>
    <dgm:pt modelId="{4D23AF01-EE87-43E8-A5D3-04550E229959}" type="pres">
      <dgm:prSet presAssocID="{861632B7-54CD-44F6-BCAE-A019EDF3BE5F}" presName="rootConnector" presStyleLbl="node1" presStyleIdx="2" presStyleCnt="3"/>
      <dgm:spPr/>
    </dgm:pt>
    <dgm:pt modelId="{E54C60A3-0D36-4395-ADDC-A2410DF2CCC6}" type="pres">
      <dgm:prSet presAssocID="{861632B7-54CD-44F6-BCAE-A019EDF3BE5F}" presName="childShape" presStyleCnt="0"/>
      <dgm:spPr/>
    </dgm:pt>
  </dgm:ptLst>
  <dgm:cxnLst>
    <dgm:cxn modelId="{6F06B112-BAC2-4424-8E4C-3FEEBD1CC2D6}" type="presOf" srcId="{2D25DE29-0991-48F5-9AB1-8D6186ADF7C7}" destId="{6C8FBE5F-DC77-46D2-B2A2-4B778100B4A9}" srcOrd="0" destOrd="0" presId="urn:microsoft.com/office/officeart/2005/8/layout/hierarchy3"/>
    <dgm:cxn modelId="{25A6BF14-5644-44CE-90F2-53A4A8B18B41}" srcId="{4883E15F-6ADE-4FDF-908A-F8A08B8812EE}" destId="{2D25DE29-0991-48F5-9AB1-8D6186ADF7C7}" srcOrd="1" destOrd="0" parTransId="{F55B3B9B-8499-401D-AFCA-B35A10FEED70}" sibTransId="{F96FB267-DE54-4C1F-9044-4B9C13A10507}"/>
    <dgm:cxn modelId="{AF37E615-DBE2-45CD-A732-0C51E0C63153}" type="presOf" srcId="{2D25DE29-0991-48F5-9AB1-8D6186ADF7C7}" destId="{E71C74E0-F775-4BAC-BD26-00794FE4E094}" srcOrd="1" destOrd="0" presId="urn:microsoft.com/office/officeart/2005/8/layout/hierarchy3"/>
    <dgm:cxn modelId="{55FB102C-EE56-4320-A61E-BA4CA86019A9}" srcId="{4883E15F-6ADE-4FDF-908A-F8A08B8812EE}" destId="{3A172616-051A-434B-858E-D584F77C0EC4}" srcOrd="0" destOrd="0" parTransId="{A266E5C3-4FAB-4ABB-8250-4EE71C90CB4A}" sibTransId="{B4DF245C-33B4-4737-B183-E23887D1787A}"/>
    <dgm:cxn modelId="{0BA0B32E-9CEC-478E-973D-BEB071DAB4B5}" type="presOf" srcId="{3A172616-051A-434B-858E-D584F77C0EC4}" destId="{EEB8D595-4DAA-487C-863A-32873D3B5D73}" srcOrd="1" destOrd="0" presId="urn:microsoft.com/office/officeart/2005/8/layout/hierarchy3"/>
    <dgm:cxn modelId="{808EA542-CAEA-4952-AA26-00B55E988E9B}" srcId="{4883E15F-6ADE-4FDF-908A-F8A08B8812EE}" destId="{861632B7-54CD-44F6-BCAE-A019EDF3BE5F}" srcOrd="2" destOrd="0" parTransId="{78FE43B9-35B6-4C03-8266-8D9837538441}" sibTransId="{70BB9FD2-0550-420C-BD25-1CE1857135B2}"/>
    <dgm:cxn modelId="{88092B74-5F6A-436E-98B8-9C417FECDC1C}" type="presOf" srcId="{3A172616-051A-434B-858E-D584F77C0EC4}" destId="{8E83ECF4-2B4D-4C6D-B0E9-6427BCE93917}" srcOrd="0" destOrd="0" presId="urn:microsoft.com/office/officeart/2005/8/layout/hierarchy3"/>
    <dgm:cxn modelId="{7CACF790-7B82-4501-B641-FD4B6F52A9B1}" type="presOf" srcId="{861632B7-54CD-44F6-BCAE-A019EDF3BE5F}" destId="{50F9479A-431C-417E-AAF5-788354CEBCA7}" srcOrd="0" destOrd="0" presId="urn:microsoft.com/office/officeart/2005/8/layout/hierarchy3"/>
    <dgm:cxn modelId="{FAD95B97-255B-4994-A4B4-5340E22FB3C7}" type="presOf" srcId="{4883E15F-6ADE-4FDF-908A-F8A08B8812EE}" destId="{726B6D13-627D-45DD-85A7-9CBFBA71CBF5}" srcOrd="0" destOrd="0" presId="urn:microsoft.com/office/officeart/2005/8/layout/hierarchy3"/>
    <dgm:cxn modelId="{FCD637DF-F7BB-4790-9A4E-83525614DAA6}" type="presOf" srcId="{861632B7-54CD-44F6-BCAE-A019EDF3BE5F}" destId="{4D23AF01-EE87-43E8-A5D3-04550E229959}" srcOrd="1" destOrd="0" presId="urn:microsoft.com/office/officeart/2005/8/layout/hierarchy3"/>
    <dgm:cxn modelId="{7B15923A-F04C-42E4-BB62-EF451CE70A8E}" type="presParOf" srcId="{726B6D13-627D-45DD-85A7-9CBFBA71CBF5}" destId="{862E9F0F-C9A2-4D04-978C-35CF8F69280D}" srcOrd="0" destOrd="0" presId="urn:microsoft.com/office/officeart/2005/8/layout/hierarchy3"/>
    <dgm:cxn modelId="{B89D1728-B99F-4445-AAFC-C6DC6C2633AF}" type="presParOf" srcId="{862E9F0F-C9A2-4D04-978C-35CF8F69280D}" destId="{4AFA4BEF-A278-4492-8EC1-CE093F5A74A6}" srcOrd="0" destOrd="0" presId="urn:microsoft.com/office/officeart/2005/8/layout/hierarchy3"/>
    <dgm:cxn modelId="{B53D1D59-8A29-4A02-9BB4-38A5CB6C71DC}" type="presParOf" srcId="{4AFA4BEF-A278-4492-8EC1-CE093F5A74A6}" destId="{8E83ECF4-2B4D-4C6D-B0E9-6427BCE93917}" srcOrd="0" destOrd="0" presId="urn:microsoft.com/office/officeart/2005/8/layout/hierarchy3"/>
    <dgm:cxn modelId="{6BAC26B0-EEC8-43E9-91E4-4EA9B794F09C}" type="presParOf" srcId="{4AFA4BEF-A278-4492-8EC1-CE093F5A74A6}" destId="{EEB8D595-4DAA-487C-863A-32873D3B5D73}" srcOrd="1" destOrd="0" presId="urn:microsoft.com/office/officeart/2005/8/layout/hierarchy3"/>
    <dgm:cxn modelId="{66306EC6-9B5E-4133-B56B-6E27D6199F9A}" type="presParOf" srcId="{862E9F0F-C9A2-4D04-978C-35CF8F69280D}" destId="{F0ADB204-D0B5-4B90-8491-7EEA30E41BFC}" srcOrd="1" destOrd="0" presId="urn:microsoft.com/office/officeart/2005/8/layout/hierarchy3"/>
    <dgm:cxn modelId="{2A45C282-29E6-471E-9B46-1CA07A1CD47A}" type="presParOf" srcId="{726B6D13-627D-45DD-85A7-9CBFBA71CBF5}" destId="{BD947230-F7C0-479E-BBF2-F785761A700C}" srcOrd="1" destOrd="0" presId="urn:microsoft.com/office/officeart/2005/8/layout/hierarchy3"/>
    <dgm:cxn modelId="{F0A5B9FC-95D5-4ABC-B37F-EEE7742A99D9}" type="presParOf" srcId="{BD947230-F7C0-479E-BBF2-F785761A700C}" destId="{B20CEA8D-DEBD-4B9D-9730-A75DD77C37CE}" srcOrd="0" destOrd="0" presId="urn:microsoft.com/office/officeart/2005/8/layout/hierarchy3"/>
    <dgm:cxn modelId="{60D980EF-AC19-4B05-907E-43160685948D}" type="presParOf" srcId="{B20CEA8D-DEBD-4B9D-9730-A75DD77C37CE}" destId="{6C8FBE5F-DC77-46D2-B2A2-4B778100B4A9}" srcOrd="0" destOrd="0" presId="urn:microsoft.com/office/officeart/2005/8/layout/hierarchy3"/>
    <dgm:cxn modelId="{4049DD32-0C2D-4979-AE25-E717DD3D9BDF}" type="presParOf" srcId="{B20CEA8D-DEBD-4B9D-9730-A75DD77C37CE}" destId="{E71C74E0-F775-4BAC-BD26-00794FE4E094}" srcOrd="1" destOrd="0" presId="urn:microsoft.com/office/officeart/2005/8/layout/hierarchy3"/>
    <dgm:cxn modelId="{145BFF72-CB98-49B4-8CE2-9804DEA58794}" type="presParOf" srcId="{BD947230-F7C0-479E-BBF2-F785761A700C}" destId="{FA2B3A2F-C68E-418B-83E1-2FF620FCF127}" srcOrd="1" destOrd="0" presId="urn:microsoft.com/office/officeart/2005/8/layout/hierarchy3"/>
    <dgm:cxn modelId="{05EFA4C2-CB7B-4A1D-A510-DC273D9DB7E7}" type="presParOf" srcId="{726B6D13-627D-45DD-85A7-9CBFBA71CBF5}" destId="{4C7CAB07-8CCA-4392-A80D-AA278A5FEE62}" srcOrd="2" destOrd="0" presId="urn:microsoft.com/office/officeart/2005/8/layout/hierarchy3"/>
    <dgm:cxn modelId="{A146387B-FEF1-4C89-8F39-8849B0735D3B}" type="presParOf" srcId="{4C7CAB07-8CCA-4392-A80D-AA278A5FEE62}" destId="{47021B6F-856A-4BD4-BCEB-7FAFA8F09A77}" srcOrd="0" destOrd="0" presId="urn:microsoft.com/office/officeart/2005/8/layout/hierarchy3"/>
    <dgm:cxn modelId="{74489328-A101-4B74-A52C-576A53B36CEF}" type="presParOf" srcId="{47021B6F-856A-4BD4-BCEB-7FAFA8F09A77}" destId="{50F9479A-431C-417E-AAF5-788354CEBCA7}" srcOrd="0" destOrd="0" presId="urn:microsoft.com/office/officeart/2005/8/layout/hierarchy3"/>
    <dgm:cxn modelId="{CE946027-4AFA-4EE6-9328-EE912C1786CC}" type="presParOf" srcId="{47021B6F-856A-4BD4-BCEB-7FAFA8F09A77}" destId="{4D23AF01-EE87-43E8-A5D3-04550E229959}" srcOrd="1" destOrd="0" presId="urn:microsoft.com/office/officeart/2005/8/layout/hierarchy3"/>
    <dgm:cxn modelId="{DC85DB10-81D2-4471-88C1-818DE37D1956}" type="presParOf" srcId="{4C7CAB07-8CCA-4392-A80D-AA278A5FEE62}" destId="{E54C60A3-0D36-4395-ADDC-A2410DF2CCC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1E4A3F-4D04-4E39-8E2A-8DF5413BFD4A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AEACF4DE-7942-48F3-91DE-DA52C21CBAC8}">
      <dgm:prSet phldrT="[Teksts]"/>
      <dgm:spPr/>
      <dgm:t>
        <a:bodyPr/>
        <a:lstStyle/>
        <a:p>
          <a:r>
            <a:rPr lang="lv-LV" dirty="0">
              <a:solidFill>
                <a:srgbClr val="800024"/>
              </a:solidFill>
            </a:rPr>
            <a:t>Pirms pieteikuma un budžeta veidlapu aizpildīšanas pārliecināties, ka </a:t>
          </a:r>
          <a:r>
            <a:rPr lang="lv-LV" b="1" dirty="0">
              <a:solidFill>
                <a:srgbClr val="800024"/>
              </a:solidFill>
            </a:rPr>
            <a:t>aktuālā</a:t>
          </a:r>
          <a:r>
            <a:rPr lang="lv-LV" dirty="0">
              <a:solidFill>
                <a:srgbClr val="800024"/>
              </a:solidFill>
            </a:rPr>
            <a:t> </a:t>
          </a:r>
          <a:r>
            <a:rPr lang="lv-LV" b="1" dirty="0">
              <a:solidFill>
                <a:srgbClr val="800024"/>
              </a:solidFill>
            </a:rPr>
            <a:t>veidlapa</a:t>
          </a:r>
          <a:r>
            <a:rPr lang="lv-LV" dirty="0">
              <a:solidFill>
                <a:srgbClr val="800024"/>
              </a:solidFill>
            </a:rPr>
            <a:t> ir lejupielādēta no Fonda mājas lapas</a:t>
          </a:r>
        </a:p>
      </dgm:t>
    </dgm:pt>
    <dgm:pt modelId="{A778B060-3F9C-46D2-825D-791A4226415A}" type="parTrans" cxnId="{A80C11C1-35C7-4074-935D-786EF9F420C9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6DB47071-90FE-4232-90D1-6FD14A0F99CD}" type="sibTrans" cxnId="{A80C11C1-35C7-4074-935D-786EF9F420C9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10921A8A-3A6C-4030-A044-4466ECA7F57C}">
      <dgm:prSet phldrT="[Teksts]"/>
      <dgm:spPr/>
      <dgm:t>
        <a:bodyPr/>
        <a:lstStyle/>
        <a:p>
          <a:r>
            <a:rPr lang="lv-LV" dirty="0">
              <a:solidFill>
                <a:srgbClr val="800024"/>
              </a:solidFill>
            </a:rPr>
            <a:t>Pirms pieteikuma iesniegšanas un līdz Konkursa rezultātu saņemšanai nodrošināt, ka projektu iesniedzējam </a:t>
          </a:r>
          <a:r>
            <a:rPr lang="lv-LV" b="1" dirty="0">
              <a:solidFill>
                <a:srgbClr val="800024"/>
              </a:solidFill>
            </a:rPr>
            <a:t>nav VID administrēto nodokļu parāda</a:t>
          </a:r>
          <a:r>
            <a:rPr lang="lv-LV" dirty="0">
              <a:solidFill>
                <a:srgbClr val="800024"/>
              </a:solidFill>
            </a:rPr>
            <a:t>, kas pārsniedz 150 EUR</a:t>
          </a:r>
        </a:p>
      </dgm:t>
    </dgm:pt>
    <dgm:pt modelId="{1E5A7AD0-6D1E-40E6-B4B0-A845AC26F4A0}" type="parTrans" cxnId="{2C9287F5-8ED0-400E-B4F1-EE17647E2F06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14153955-DCB1-41F5-A095-9C2BE722D8FA}" type="sibTrans" cxnId="{2C9287F5-8ED0-400E-B4F1-EE17647E2F06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D2E41FA8-0607-4FBA-B00D-E0B8108ABCBC}">
      <dgm:prSet phldrT="[Teksts]"/>
      <dgm:spPr/>
      <dgm:t>
        <a:bodyPr/>
        <a:lstStyle/>
        <a:p>
          <a:r>
            <a:rPr lang="lv-LV" dirty="0">
              <a:solidFill>
                <a:srgbClr val="800024"/>
              </a:solidFill>
            </a:rPr>
            <a:t>Iesniegt projekta atbildīgās amatpersonas parakstītu projekta pieteikumu ar pielikumiem </a:t>
          </a:r>
          <a:r>
            <a:rPr lang="lv-LV" b="1" u="sng" dirty="0">
              <a:solidFill>
                <a:srgbClr val="800024"/>
              </a:solidFill>
            </a:rPr>
            <a:t>līdz 19.08.2022. plkst. 12:00. </a:t>
          </a:r>
        </a:p>
      </dgm:t>
    </dgm:pt>
    <dgm:pt modelId="{CE7B40CD-65B1-48DA-A06C-DEC0EED98350}" type="parTrans" cxnId="{26EB4707-F7FB-4E11-B313-F8B82B842958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6A72922C-6587-4FBF-95C2-54F64CC0E861}" type="sibTrans" cxnId="{26EB4707-F7FB-4E11-B313-F8B82B842958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A642A280-E3CC-4BD8-B320-1534A6F4FA1C}">
      <dgm:prSet phldrT="[Teksts]"/>
      <dgm:spPr/>
      <dgm:t>
        <a:bodyPr/>
        <a:lstStyle/>
        <a:p>
          <a:r>
            <a:rPr lang="lv-LV" dirty="0">
              <a:solidFill>
                <a:srgbClr val="800024"/>
              </a:solidFill>
            </a:rPr>
            <a:t>Iepazīties ar Fonda mājas lapā pieejamajām </a:t>
          </a:r>
          <a:r>
            <a:rPr lang="lv-LV" b="1" dirty="0">
              <a:solidFill>
                <a:srgbClr val="800024"/>
              </a:solidFill>
            </a:rPr>
            <a:t>vadlīnijām par nepieciešamajiem pielikumiem pie satura atskaites un finanšu atskaites</a:t>
          </a:r>
          <a:endParaRPr lang="lv-LV" dirty="0">
            <a:solidFill>
              <a:srgbClr val="800024"/>
            </a:solidFill>
          </a:endParaRPr>
        </a:p>
      </dgm:t>
    </dgm:pt>
    <dgm:pt modelId="{4A16F480-AE0F-4BFA-B2B0-763B3759C2B4}" type="parTrans" cxnId="{C6DEBCF4-3E28-426C-908F-0200808F657A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99EB066D-5C9C-43AF-81F1-255EE9D177EA}" type="sibTrans" cxnId="{C6DEBCF4-3E28-426C-908F-0200808F657A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BACF9135-EBF8-48F2-8C89-7AFEC5CB1230}">
      <dgm:prSet phldrT="[Teksts]"/>
      <dgm:spPr/>
      <dgm:t>
        <a:bodyPr/>
        <a:lstStyle/>
        <a:p>
          <a:r>
            <a:rPr lang="lv-LV" dirty="0">
              <a:solidFill>
                <a:srgbClr val="800024"/>
              </a:solidFill>
            </a:rPr>
            <a:t>Projekta pieteikuma veidlapa elektroniski jāiesniedz Word formāta un budžeta veidlapa Excel formātā (elektroniski parakstot, ir iespējams parakstīt šādā formātā)</a:t>
          </a:r>
        </a:p>
      </dgm:t>
    </dgm:pt>
    <dgm:pt modelId="{CECD08DC-5FF3-4BCA-9983-04C0F6CB8186}" type="parTrans" cxnId="{A2418756-0979-4342-BB3F-5F29FBE099EF}">
      <dgm:prSet/>
      <dgm:spPr/>
      <dgm:t>
        <a:bodyPr/>
        <a:lstStyle/>
        <a:p>
          <a:endParaRPr lang="lv-LV"/>
        </a:p>
      </dgm:t>
    </dgm:pt>
    <dgm:pt modelId="{320E317A-446F-470C-853D-7136C095A41C}" type="sibTrans" cxnId="{A2418756-0979-4342-BB3F-5F29FBE099EF}">
      <dgm:prSet/>
      <dgm:spPr/>
      <dgm:t>
        <a:bodyPr/>
        <a:lstStyle/>
        <a:p>
          <a:endParaRPr lang="lv-LV"/>
        </a:p>
      </dgm:t>
    </dgm:pt>
    <dgm:pt modelId="{5E3DAE2E-D34F-4504-8689-8FCEE75F57A9}">
      <dgm:prSet phldrT="[Teksts]"/>
      <dgm:spPr/>
      <dgm:t>
        <a:bodyPr/>
        <a:lstStyle/>
        <a:p>
          <a:r>
            <a:rPr lang="lv-LV">
              <a:solidFill>
                <a:srgbClr val="800024"/>
              </a:solidFill>
            </a:rPr>
            <a:t>Pārbaudīt formulas un summas budžeta Excel tabulā un salīdzināt </a:t>
          </a:r>
          <a:r>
            <a:rPr lang="lv-LV" b="1">
              <a:solidFill>
                <a:srgbClr val="800024"/>
              </a:solidFill>
            </a:rPr>
            <a:t>izmaksu kopsummu</a:t>
          </a:r>
          <a:r>
            <a:rPr lang="lv-LV">
              <a:solidFill>
                <a:srgbClr val="800024"/>
              </a:solidFill>
            </a:rPr>
            <a:t> ar pieteikuma B 2.sadaļā norādīto (tām jāsakrīt)</a:t>
          </a:r>
        </a:p>
      </dgm:t>
    </dgm:pt>
    <dgm:pt modelId="{8D2CCEB5-3E40-44AD-8615-354095EC870C}" type="sibTrans" cxnId="{AB739B2E-3DF9-4E2D-9997-F5C271FC808E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FFD9DD18-8FC1-4B2D-A580-F389116072FE}" type="parTrans" cxnId="{AB739B2E-3DF9-4E2D-9997-F5C271FC808E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D2211DBB-DE06-43F6-B147-8A8CDD29075F}" type="pres">
      <dgm:prSet presAssocID="{711E4A3F-4D04-4E39-8E2A-8DF5413BFD4A}" presName="diagram" presStyleCnt="0">
        <dgm:presLayoutVars>
          <dgm:dir/>
          <dgm:resizeHandles val="exact"/>
        </dgm:presLayoutVars>
      </dgm:prSet>
      <dgm:spPr/>
    </dgm:pt>
    <dgm:pt modelId="{D62ABA50-59FF-4773-92C1-A5278622AE64}" type="pres">
      <dgm:prSet presAssocID="{AEACF4DE-7942-48F3-91DE-DA52C21CBAC8}" presName="node" presStyleLbl="node1" presStyleIdx="0" presStyleCnt="6" custScaleX="86198" custScaleY="109901" custLinFactNeighborX="1179">
        <dgm:presLayoutVars>
          <dgm:bulletEnabled val="1"/>
        </dgm:presLayoutVars>
      </dgm:prSet>
      <dgm:spPr/>
    </dgm:pt>
    <dgm:pt modelId="{ADF72770-C06A-49F2-A1BB-63A8CD0C0390}" type="pres">
      <dgm:prSet presAssocID="{6DB47071-90FE-4232-90D1-6FD14A0F99CD}" presName="sibTrans" presStyleCnt="0"/>
      <dgm:spPr/>
    </dgm:pt>
    <dgm:pt modelId="{C56ACEF4-AC43-4AD6-BAAE-87B5F4F0D30B}" type="pres">
      <dgm:prSet presAssocID="{BACF9135-EBF8-48F2-8C89-7AFEC5CB1230}" presName="node" presStyleLbl="node1" presStyleIdx="1" presStyleCnt="6" custScaleX="86198" custScaleY="109901" custLinFactNeighborX="1179">
        <dgm:presLayoutVars>
          <dgm:bulletEnabled val="1"/>
        </dgm:presLayoutVars>
      </dgm:prSet>
      <dgm:spPr/>
    </dgm:pt>
    <dgm:pt modelId="{C89BBCAB-32B5-40F7-8C39-2F7C5B37AEB3}" type="pres">
      <dgm:prSet presAssocID="{320E317A-446F-470C-853D-7136C095A41C}" presName="sibTrans" presStyleCnt="0"/>
      <dgm:spPr/>
    </dgm:pt>
    <dgm:pt modelId="{89676F81-6EA4-46C1-9C56-7D1C4D0FF035}" type="pres">
      <dgm:prSet presAssocID="{5E3DAE2E-D34F-4504-8689-8FCEE75F57A9}" presName="node" presStyleLbl="node1" presStyleIdx="2" presStyleCnt="6" custScaleX="86198" custScaleY="109901">
        <dgm:presLayoutVars>
          <dgm:bulletEnabled val="1"/>
        </dgm:presLayoutVars>
      </dgm:prSet>
      <dgm:spPr/>
    </dgm:pt>
    <dgm:pt modelId="{0B698C3F-AF1B-44A9-A36B-05BF9FD0FFBA}" type="pres">
      <dgm:prSet presAssocID="{8D2CCEB5-3E40-44AD-8615-354095EC870C}" presName="sibTrans" presStyleCnt="0"/>
      <dgm:spPr/>
    </dgm:pt>
    <dgm:pt modelId="{2279846A-CE95-4A96-90C3-A2CF9CE7BC1A}" type="pres">
      <dgm:prSet presAssocID="{10921A8A-3A6C-4030-A044-4466ECA7F57C}" presName="node" presStyleLbl="node1" presStyleIdx="3" presStyleCnt="6" custScaleX="86198" custScaleY="109901">
        <dgm:presLayoutVars>
          <dgm:bulletEnabled val="1"/>
        </dgm:presLayoutVars>
      </dgm:prSet>
      <dgm:spPr/>
    </dgm:pt>
    <dgm:pt modelId="{592777CC-CE65-476F-BE7B-3CFD2807DCC7}" type="pres">
      <dgm:prSet presAssocID="{14153955-DCB1-41F5-A095-9C2BE722D8FA}" presName="sibTrans" presStyleCnt="0"/>
      <dgm:spPr/>
    </dgm:pt>
    <dgm:pt modelId="{9F474041-DDBF-4187-8414-7C9F5A6F514B}" type="pres">
      <dgm:prSet presAssocID="{D2E41FA8-0607-4FBA-B00D-E0B8108ABCBC}" presName="node" presStyleLbl="node1" presStyleIdx="4" presStyleCnt="6" custScaleX="86198" custScaleY="109901">
        <dgm:presLayoutVars>
          <dgm:bulletEnabled val="1"/>
        </dgm:presLayoutVars>
      </dgm:prSet>
      <dgm:spPr/>
    </dgm:pt>
    <dgm:pt modelId="{FEC50F1D-6402-4E06-990D-171B3CEF1E01}" type="pres">
      <dgm:prSet presAssocID="{6A72922C-6587-4FBF-95C2-54F64CC0E861}" presName="sibTrans" presStyleCnt="0"/>
      <dgm:spPr/>
    </dgm:pt>
    <dgm:pt modelId="{9F37E8DD-5A77-4EDA-AD70-0BBA3B2030C7}" type="pres">
      <dgm:prSet presAssocID="{A642A280-E3CC-4BD8-B320-1534A6F4FA1C}" presName="node" presStyleLbl="node1" presStyleIdx="5" presStyleCnt="6" custScaleX="86198" custScaleY="109901">
        <dgm:presLayoutVars>
          <dgm:bulletEnabled val="1"/>
        </dgm:presLayoutVars>
      </dgm:prSet>
      <dgm:spPr/>
    </dgm:pt>
  </dgm:ptLst>
  <dgm:cxnLst>
    <dgm:cxn modelId="{26EB4707-F7FB-4E11-B313-F8B82B842958}" srcId="{711E4A3F-4D04-4E39-8E2A-8DF5413BFD4A}" destId="{D2E41FA8-0607-4FBA-B00D-E0B8108ABCBC}" srcOrd="4" destOrd="0" parTransId="{CE7B40CD-65B1-48DA-A06C-DEC0EED98350}" sibTransId="{6A72922C-6587-4FBF-95C2-54F64CC0E861}"/>
    <dgm:cxn modelId="{B9F5B109-E3B7-4EBE-BF35-AE62FD083B90}" type="presOf" srcId="{711E4A3F-4D04-4E39-8E2A-8DF5413BFD4A}" destId="{D2211DBB-DE06-43F6-B147-8A8CDD29075F}" srcOrd="0" destOrd="0" presId="urn:microsoft.com/office/officeart/2005/8/layout/default"/>
    <dgm:cxn modelId="{AB739B2E-3DF9-4E2D-9997-F5C271FC808E}" srcId="{711E4A3F-4D04-4E39-8E2A-8DF5413BFD4A}" destId="{5E3DAE2E-D34F-4504-8689-8FCEE75F57A9}" srcOrd="2" destOrd="0" parTransId="{FFD9DD18-8FC1-4B2D-A580-F389116072FE}" sibTransId="{8D2CCEB5-3E40-44AD-8615-354095EC870C}"/>
    <dgm:cxn modelId="{A2418756-0979-4342-BB3F-5F29FBE099EF}" srcId="{711E4A3F-4D04-4E39-8E2A-8DF5413BFD4A}" destId="{BACF9135-EBF8-48F2-8C89-7AFEC5CB1230}" srcOrd="1" destOrd="0" parTransId="{CECD08DC-5FF3-4BCA-9983-04C0F6CB8186}" sibTransId="{320E317A-446F-470C-853D-7136C095A41C}"/>
    <dgm:cxn modelId="{663BBC9B-7682-4362-B002-ED4B6D273B25}" type="presOf" srcId="{AEACF4DE-7942-48F3-91DE-DA52C21CBAC8}" destId="{D62ABA50-59FF-4773-92C1-A5278622AE64}" srcOrd="0" destOrd="0" presId="urn:microsoft.com/office/officeart/2005/8/layout/default"/>
    <dgm:cxn modelId="{4973AFAB-0655-44BD-83BF-10B9A2494E1B}" type="presOf" srcId="{5E3DAE2E-D34F-4504-8689-8FCEE75F57A9}" destId="{89676F81-6EA4-46C1-9C56-7D1C4D0FF035}" srcOrd="0" destOrd="0" presId="urn:microsoft.com/office/officeart/2005/8/layout/default"/>
    <dgm:cxn modelId="{76ABE5AC-7FC1-4878-9BE9-F69754B37041}" type="presOf" srcId="{A642A280-E3CC-4BD8-B320-1534A6F4FA1C}" destId="{9F37E8DD-5A77-4EDA-AD70-0BBA3B2030C7}" srcOrd="0" destOrd="0" presId="urn:microsoft.com/office/officeart/2005/8/layout/default"/>
    <dgm:cxn modelId="{90AD96AE-86E1-48EB-8A13-777B1CCE06F6}" type="presOf" srcId="{BACF9135-EBF8-48F2-8C89-7AFEC5CB1230}" destId="{C56ACEF4-AC43-4AD6-BAAE-87B5F4F0D30B}" srcOrd="0" destOrd="0" presId="urn:microsoft.com/office/officeart/2005/8/layout/default"/>
    <dgm:cxn modelId="{4D5C34BE-3892-444E-B5E6-6C5523C8141F}" type="presOf" srcId="{10921A8A-3A6C-4030-A044-4466ECA7F57C}" destId="{2279846A-CE95-4A96-90C3-A2CF9CE7BC1A}" srcOrd="0" destOrd="0" presId="urn:microsoft.com/office/officeart/2005/8/layout/default"/>
    <dgm:cxn modelId="{A80C11C1-35C7-4074-935D-786EF9F420C9}" srcId="{711E4A3F-4D04-4E39-8E2A-8DF5413BFD4A}" destId="{AEACF4DE-7942-48F3-91DE-DA52C21CBAC8}" srcOrd="0" destOrd="0" parTransId="{A778B060-3F9C-46D2-825D-791A4226415A}" sibTransId="{6DB47071-90FE-4232-90D1-6FD14A0F99CD}"/>
    <dgm:cxn modelId="{C6DEBCF4-3E28-426C-908F-0200808F657A}" srcId="{711E4A3F-4D04-4E39-8E2A-8DF5413BFD4A}" destId="{A642A280-E3CC-4BD8-B320-1534A6F4FA1C}" srcOrd="5" destOrd="0" parTransId="{4A16F480-AE0F-4BFA-B2B0-763B3759C2B4}" sibTransId="{99EB066D-5C9C-43AF-81F1-255EE9D177EA}"/>
    <dgm:cxn modelId="{2C9287F5-8ED0-400E-B4F1-EE17647E2F06}" srcId="{711E4A3F-4D04-4E39-8E2A-8DF5413BFD4A}" destId="{10921A8A-3A6C-4030-A044-4466ECA7F57C}" srcOrd="3" destOrd="0" parTransId="{1E5A7AD0-6D1E-40E6-B4B0-A845AC26F4A0}" sibTransId="{14153955-DCB1-41F5-A095-9C2BE722D8FA}"/>
    <dgm:cxn modelId="{BCFDDDF8-3523-4CA7-98EA-568554853052}" type="presOf" srcId="{D2E41FA8-0607-4FBA-B00D-E0B8108ABCBC}" destId="{9F474041-DDBF-4187-8414-7C9F5A6F514B}" srcOrd="0" destOrd="0" presId="urn:microsoft.com/office/officeart/2005/8/layout/default"/>
    <dgm:cxn modelId="{00021538-BF39-4779-94C7-1DB72B1B2671}" type="presParOf" srcId="{D2211DBB-DE06-43F6-B147-8A8CDD29075F}" destId="{D62ABA50-59FF-4773-92C1-A5278622AE64}" srcOrd="0" destOrd="0" presId="urn:microsoft.com/office/officeart/2005/8/layout/default"/>
    <dgm:cxn modelId="{044C4BA5-AF2C-42CB-B0D1-2AB0F5D63341}" type="presParOf" srcId="{D2211DBB-DE06-43F6-B147-8A8CDD29075F}" destId="{ADF72770-C06A-49F2-A1BB-63A8CD0C0390}" srcOrd="1" destOrd="0" presId="urn:microsoft.com/office/officeart/2005/8/layout/default"/>
    <dgm:cxn modelId="{B3BC1114-81AF-4004-86BC-1E1664D6F7CA}" type="presParOf" srcId="{D2211DBB-DE06-43F6-B147-8A8CDD29075F}" destId="{C56ACEF4-AC43-4AD6-BAAE-87B5F4F0D30B}" srcOrd="2" destOrd="0" presId="urn:microsoft.com/office/officeart/2005/8/layout/default"/>
    <dgm:cxn modelId="{9095A9F9-75BC-4A19-BE3D-5416E440F5E5}" type="presParOf" srcId="{D2211DBB-DE06-43F6-B147-8A8CDD29075F}" destId="{C89BBCAB-32B5-40F7-8C39-2F7C5B37AEB3}" srcOrd="3" destOrd="0" presId="urn:microsoft.com/office/officeart/2005/8/layout/default"/>
    <dgm:cxn modelId="{F284B46F-36B0-4E3B-832A-4AB906CFD0B9}" type="presParOf" srcId="{D2211DBB-DE06-43F6-B147-8A8CDD29075F}" destId="{89676F81-6EA4-46C1-9C56-7D1C4D0FF035}" srcOrd="4" destOrd="0" presId="urn:microsoft.com/office/officeart/2005/8/layout/default"/>
    <dgm:cxn modelId="{BD0F5A1D-28D8-4403-AE58-86A44E5E16EE}" type="presParOf" srcId="{D2211DBB-DE06-43F6-B147-8A8CDD29075F}" destId="{0B698C3F-AF1B-44A9-A36B-05BF9FD0FFBA}" srcOrd="5" destOrd="0" presId="urn:microsoft.com/office/officeart/2005/8/layout/default"/>
    <dgm:cxn modelId="{146C0791-F099-4712-91EC-D8143A79F850}" type="presParOf" srcId="{D2211DBB-DE06-43F6-B147-8A8CDD29075F}" destId="{2279846A-CE95-4A96-90C3-A2CF9CE7BC1A}" srcOrd="6" destOrd="0" presId="urn:microsoft.com/office/officeart/2005/8/layout/default"/>
    <dgm:cxn modelId="{5C2AD80F-EC86-47A9-9FD9-A9300984AF43}" type="presParOf" srcId="{D2211DBB-DE06-43F6-B147-8A8CDD29075F}" destId="{592777CC-CE65-476F-BE7B-3CFD2807DCC7}" srcOrd="7" destOrd="0" presId="urn:microsoft.com/office/officeart/2005/8/layout/default"/>
    <dgm:cxn modelId="{05FB3621-C5FA-40AB-97A6-951362D50DBA}" type="presParOf" srcId="{D2211DBB-DE06-43F6-B147-8A8CDD29075F}" destId="{9F474041-DDBF-4187-8414-7C9F5A6F514B}" srcOrd="8" destOrd="0" presId="urn:microsoft.com/office/officeart/2005/8/layout/default"/>
    <dgm:cxn modelId="{332BF8AE-FC86-44EA-B2B6-8128A297B3C5}" type="presParOf" srcId="{D2211DBB-DE06-43F6-B147-8A8CDD29075F}" destId="{FEC50F1D-6402-4E06-990D-171B3CEF1E01}" srcOrd="9" destOrd="0" presId="urn:microsoft.com/office/officeart/2005/8/layout/default"/>
    <dgm:cxn modelId="{116030DA-A9DE-4348-9474-265BD2EBE54E}" type="presParOf" srcId="{D2211DBB-DE06-43F6-B147-8A8CDD29075F}" destId="{9F37E8DD-5A77-4EDA-AD70-0BBA3B2030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710CBA2-29E0-4C70-BFBF-2208AE371182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5" csCatId="accent2" phldr="1"/>
      <dgm:spPr/>
    </dgm:pt>
    <dgm:pt modelId="{772E3464-9951-4390-9D32-3CF202B16F87}">
      <dgm:prSet phldrT="[Teksts]"/>
      <dgm:spPr/>
      <dgm:t>
        <a:bodyPr/>
        <a:lstStyle/>
        <a:p>
          <a:r>
            <a:rPr lang="lv-LV" b="1" dirty="0"/>
            <a:t>Pieteikumu iesniegšana</a:t>
          </a:r>
        </a:p>
      </dgm:t>
    </dgm:pt>
    <dgm:pt modelId="{3814AD41-6281-469D-ADFE-781A9BB8699C}" type="parTrans" cxnId="{C7244E76-3113-466A-A207-4F2714F03564}">
      <dgm:prSet/>
      <dgm:spPr/>
      <dgm:t>
        <a:bodyPr/>
        <a:lstStyle/>
        <a:p>
          <a:endParaRPr lang="lv-LV"/>
        </a:p>
      </dgm:t>
    </dgm:pt>
    <dgm:pt modelId="{D5026FFF-E536-4D7D-B43D-FF58E172411F}" type="sibTrans" cxnId="{C7244E76-3113-466A-A207-4F2714F03564}">
      <dgm:prSet/>
      <dgm:spPr/>
      <dgm:t>
        <a:bodyPr/>
        <a:lstStyle/>
        <a:p>
          <a:endParaRPr lang="lv-LV"/>
        </a:p>
      </dgm:t>
    </dgm:pt>
    <dgm:pt modelId="{5A892EDE-016D-4F29-8B71-51BC02DD9070}">
      <dgm:prSet phldrT="[Teksts]"/>
      <dgm:spPr/>
      <dgm:t>
        <a:bodyPr/>
        <a:lstStyle/>
        <a:p>
          <a:r>
            <a:rPr lang="lv-LV" b="1" dirty="0"/>
            <a:t>Vērtēšana</a:t>
          </a:r>
        </a:p>
      </dgm:t>
    </dgm:pt>
    <dgm:pt modelId="{101A7500-0CF6-4F35-A6C3-C6197A90C134}" type="parTrans" cxnId="{FA917FE0-5381-4DA3-ADD0-FD2079547A99}">
      <dgm:prSet/>
      <dgm:spPr/>
      <dgm:t>
        <a:bodyPr/>
        <a:lstStyle/>
        <a:p>
          <a:endParaRPr lang="lv-LV"/>
        </a:p>
      </dgm:t>
    </dgm:pt>
    <dgm:pt modelId="{E5463789-8929-46DF-9F85-2EF6580F2B09}" type="sibTrans" cxnId="{FA917FE0-5381-4DA3-ADD0-FD2079547A99}">
      <dgm:prSet/>
      <dgm:spPr/>
      <dgm:t>
        <a:bodyPr/>
        <a:lstStyle/>
        <a:p>
          <a:endParaRPr lang="lv-LV"/>
        </a:p>
      </dgm:t>
    </dgm:pt>
    <dgm:pt modelId="{79E94EA6-009D-4031-987E-DE264DF458A5}">
      <dgm:prSet phldrT="[Teksts]"/>
      <dgm:spPr/>
      <dgm:t>
        <a:bodyPr/>
        <a:lstStyle/>
        <a:p>
          <a:r>
            <a:rPr lang="lv-LV" b="1" dirty="0"/>
            <a:t>Rezultātu izziņošana</a:t>
          </a:r>
        </a:p>
      </dgm:t>
    </dgm:pt>
    <dgm:pt modelId="{D1FE8D41-5A43-4ECC-9E6B-C751C4640990}" type="parTrans" cxnId="{4030D575-3340-4B38-AA41-9C552C98AB28}">
      <dgm:prSet/>
      <dgm:spPr/>
      <dgm:t>
        <a:bodyPr/>
        <a:lstStyle/>
        <a:p>
          <a:endParaRPr lang="lv-LV"/>
        </a:p>
      </dgm:t>
    </dgm:pt>
    <dgm:pt modelId="{85D12A28-65EF-4D24-8432-44CFF8446225}" type="sibTrans" cxnId="{4030D575-3340-4B38-AA41-9C552C98AB28}">
      <dgm:prSet/>
      <dgm:spPr/>
      <dgm:t>
        <a:bodyPr/>
        <a:lstStyle/>
        <a:p>
          <a:endParaRPr lang="lv-LV"/>
        </a:p>
      </dgm:t>
    </dgm:pt>
    <dgm:pt modelId="{67EEE84F-FE29-43FA-9B18-814C7930F8F5}">
      <dgm:prSet phldrT="[Teksts]"/>
      <dgm:spPr/>
      <dgm:t>
        <a:bodyPr/>
        <a:lstStyle/>
        <a:p>
          <a:r>
            <a:rPr lang="lv-LV" b="1" dirty="0"/>
            <a:t>Nosacījumu izpilde / līgumu slēgšana</a:t>
          </a:r>
        </a:p>
      </dgm:t>
    </dgm:pt>
    <dgm:pt modelId="{BEE7AC43-0950-454F-A37A-6E998E792A8A}" type="parTrans" cxnId="{609A99B8-B104-48E0-9E31-0935170462D6}">
      <dgm:prSet/>
      <dgm:spPr/>
      <dgm:t>
        <a:bodyPr/>
        <a:lstStyle/>
        <a:p>
          <a:endParaRPr lang="lv-LV"/>
        </a:p>
      </dgm:t>
    </dgm:pt>
    <dgm:pt modelId="{7A109D63-6845-418F-AAC5-6DEDC777138F}" type="sibTrans" cxnId="{609A99B8-B104-48E0-9E31-0935170462D6}">
      <dgm:prSet/>
      <dgm:spPr/>
      <dgm:t>
        <a:bodyPr/>
        <a:lstStyle/>
        <a:p>
          <a:endParaRPr lang="lv-LV"/>
        </a:p>
      </dgm:t>
    </dgm:pt>
    <dgm:pt modelId="{584E5B88-76F1-4123-86DB-E6568FA4D6B8}">
      <dgm:prSet phldrT="[Teksts]"/>
      <dgm:spPr/>
      <dgm:t>
        <a:bodyPr/>
        <a:lstStyle/>
        <a:p>
          <a:r>
            <a:rPr lang="lv-LV" b="1" dirty="0"/>
            <a:t>Noslēguma pārskats</a:t>
          </a:r>
        </a:p>
      </dgm:t>
    </dgm:pt>
    <dgm:pt modelId="{FD25604F-6CB6-4824-A6BE-F90F81EB6E20}" type="parTrans" cxnId="{7D3F30E7-2677-4C87-8A85-06EF7A242D61}">
      <dgm:prSet/>
      <dgm:spPr/>
      <dgm:t>
        <a:bodyPr/>
        <a:lstStyle/>
        <a:p>
          <a:endParaRPr lang="lv-LV"/>
        </a:p>
      </dgm:t>
    </dgm:pt>
    <dgm:pt modelId="{778A8ECD-CA2D-4556-8D2D-8F7F408FE26B}" type="sibTrans" cxnId="{7D3F30E7-2677-4C87-8A85-06EF7A242D61}">
      <dgm:prSet/>
      <dgm:spPr/>
      <dgm:t>
        <a:bodyPr/>
        <a:lstStyle/>
        <a:p>
          <a:endParaRPr lang="lv-LV"/>
        </a:p>
      </dgm:t>
    </dgm:pt>
    <dgm:pt modelId="{6F773E8E-CEC0-4CAB-BF32-CF0AB9C877F7}" type="pres">
      <dgm:prSet presAssocID="{D710CBA2-29E0-4C70-BFBF-2208AE371182}" presName="rootnode" presStyleCnt="0">
        <dgm:presLayoutVars>
          <dgm:chMax/>
          <dgm:chPref/>
          <dgm:dir/>
          <dgm:animLvl val="lvl"/>
        </dgm:presLayoutVars>
      </dgm:prSet>
      <dgm:spPr/>
    </dgm:pt>
    <dgm:pt modelId="{DE3D47F4-51D2-4867-8231-35460F5D8F21}" type="pres">
      <dgm:prSet presAssocID="{772E3464-9951-4390-9D32-3CF202B16F87}" presName="composite" presStyleCnt="0"/>
      <dgm:spPr/>
    </dgm:pt>
    <dgm:pt modelId="{B69DAD8E-0D01-4E9F-BCC2-E6B8CDE3AB02}" type="pres">
      <dgm:prSet presAssocID="{772E3464-9951-4390-9D32-3CF202B16F87}" presName="LShape" presStyleLbl="alignNode1" presStyleIdx="0" presStyleCnt="9"/>
      <dgm:spPr/>
    </dgm:pt>
    <dgm:pt modelId="{74E03151-E8F0-4FAD-8ACE-04533493F608}" type="pres">
      <dgm:prSet presAssocID="{772E3464-9951-4390-9D32-3CF202B16F87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ECD86682-2DE2-4244-A93A-9603E8B3637B}" type="pres">
      <dgm:prSet presAssocID="{772E3464-9951-4390-9D32-3CF202B16F87}" presName="Triangle" presStyleLbl="alignNode1" presStyleIdx="1" presStyleCnt="9"/>
      <dgm:spPr/>
    </dgm:pt>
    <dgm:pt modelId="{6768223E-7A5E-4993-A726-98024A0E20B1}" type="pres">
      <dgm:prSet presAssocID="{D5026FFF-E536-4D7D-B43D-FF58E172411F}" presName="sibTrans" presStyleCnt="0"/>
      <dgm:spPr/>
    </dgm:pt>
    <dgm:pt modelId="{416AEE6F-0BF5-449E-AA90-2368BA92CF10}" type="pres">
      <dgm:prSet presAssocID="{D5026FFF-E536-4D7D-B43D-FF58E172411F}" presName="space" presStyleCnt="0"/>
      <dgm:spPr/>
    </dgm:pt>
    <dgm:pt modelId="{396DD381-87A2-4E3D-96DD-526BBB8FA552}" type="pres">
      <dgm:prSet presAssocID="{5A892EDE-016D-4F29-8B71-51BC02DD9070}" presName="composite" presStyleCnt="0"/>
      <dgm:spPr/>
    </dgm:pt>
    <dgm:pt modelId="{385D34E0-DB82-498D-B829-144CD096F979}" type="pres">
      <dgm:prSet presAssocID="{5A892EDE-016D-4F29-8B71-51BC02DD9070}" presName="LShape" presStyleLbl="alignNode1" presStyleIdx="2" presStyleCnt="9"/>
      <dgm:spPr/>
    </dgm:pt>
    <dgm:pt modelId="{B399012C-7FE7-4D91-A430-53351561AE4B}" type="pres">
      <dgm:prSet presAssocID="{5A892EDE-016D-4F29-8B71-51BC02DD9070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F74EBC2-4524-425D-A99A-53F7ED511C7A}" type="pres">
      <dgm:prSet presAssocID="{5A892EDE-016D-4F29-8B71-51BC02DD9070}" presName="Triangle" presStyleLbl="alignNode1" presStyleIdx="3" presStyleCnt="9"/>
      <dgm:spPr/>
    </dgm:pt>
    <dgm:pt modelId="{903007E6-C46F-4F68-A9F9-0CB6CAFDF05D}" type="pres">
      <dgm:prSet presAssocID="{E5463789-8929-46DF-9F85-2EF6580F2B09}" presName="sibTrans" presStyleCnt="0"/>
      <dgm:spPr/>
    </dgm:pt>
    <dgm:pt modelId="{AF0CA6DE-17D1-4DA9-8A97-D3677B131BDC}" type="pres">
      <dgm:prSet presAssocID="{E5463789-8929-46DF-9F85-2EF6580F2B09}" presName="space" presStyleCnt="0"/>
      <dgm:spPr/>
    </dgm:pt>
    <dgm:pt modelId="{5BAF6E07-1FE4-4547-B95D-185D2CB8F1E1}" type="pres">
      <dgm:prSet presAssocID="{79E94EA6-009D-4031-987E-DE264DF458A5}" presName="composite" presStyleCnt="0"/>
      <dgm:spPr/>
    </dgm:pt>
    <dgm:pt modelId="{F2F08645-F9E7-43AB-897A-57F7589B2AF3}" type="pres">
      <dgm:prSet presAssocID="{79E94EA6-009D-4031-987E-DE264DF458A5}" presName="LShape" presStyleLbl="alignNode1" presStyleIdx="4" presStyleCnt="9"/>
      <dgm:spPr/>
    </dgm:pt>
    <dgm:pt modelId="{1CC637B4-79D8-4715-8416-DD873F35E87B}" type="pres">
      <dgm:prSet presAssocID="{79E94EA6-009D-4031-987E-DE264DF458A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5963A91D-4188-4571-8037-6D01941D8980}" type="pres">
      <dgm:prSet presAssocID="{79E94EA6-009D-4031-987E-DE264DF458A5}" presName="Triangle" presStyleLbl="alignNode1" presStyleIdx="5" presStyleCnt="9"/>
      <dgm:spPr/>
    </dgm:pt>
    <dgm:pt modelId="{835B4DE9-121D-45DF-A97B-80482CA51581}" type="pres">
      <dgm:prSet presAssocID="{85D12A28-65EF-4D24-8432-44CFF8446225}" presName="sibTrans" presStyleCnt="0"/>
      <dgm:spPr/>
    </dgm:pt>
    <dgm:pt modelId="{8AFE78CB-67E5-41C8-B4C7-5293F32DFE0C}" type="pres">
      <dgm:prSet presAssocID="{85D12A28-65EF-4D24-8432-44CFF8446225}" presName="space" presStyleCnt="0"/>
      <dgm:spPr/>
    </dgm:pt>
    <dgm:pt modelId="{6B9E42A9-0F9D-4285-A281-A34AC5250EBF}" type="pres">
      <dgm:prSet presAssocID="{67EEE84F-FE29-43FA-9B18-814C7930F8F5}" presName="composite" presStyleCnt="0"/>
      <dgm:spPr/>
    </dgm:pt>
    <dgm:pt modelId="{ACB51A45-68D4-4F9B-96F9-C675DF1BA4DD}" type="pres">
      <dgm:prSet presAssocID="{67EEE84F-FE29-43FA-9B18-814C7930F8F5}" presName="LShape" presStyleLbl="alignNode1" presStyleIdx="6" presStyleCnt="9"/>
      <dgm:spPr/>
    </dgm:pt>
    <dgm:pt modelId="{FA2B2772-084D-465D-B2D7-49F4BB3EDD0A}" type="pres">
      <dgm:prSet presAssocID="{67EEE84F-FE29-43FA-9B18-814C7930F8F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05CC3FF-619E-476A-BF66-F204A0298ECF}" type="pres">
      <dgm:prSet presAssocID="{67EEE84F-FE29-43FA-9B18-814C7930F8F5}" presName="Triangle" presStyleLbl="alignNode1" presStyleIdx="7" presStyleCnt="9"/>
      <dgm:spPr/>
    </dgm:pt>
    <dgm:pt modelId="{6D85AD33-DD11-4CDB-9C25-83D6E677299E}" type="pres">
      <dgm:prSet presAssocID="{7A109D63-6845-418F-AAC5-6DEDC777138F}" presName="sibTrans" presStyleCnt="0"/>
      <dgm:spPr/>
    </dgm:pt>
    <dgm:pt modelId="{C71EAEB6-1CF5-4994-87FA-CE203282DAD7}" type="pres">
      <dgm:prSet presAssocID="{7A109D63-6845-418F-AAC5-6DEDC777138F}" presName="space" presStyleCnt="0"/>
      <dgm:spPr/>
    </dgm:pt>
    <dgm:pt modelId="{79285E80-8DCD-4C60-95C5-32B7727F038E}" type="pres">
      <dgm:prSet presAssocID="{584E5B88-76F1-4123-86DB-E6568FA4D6B8}" presName="composite" presStyleCnt="0"/>
      <dgm:spPr/>
    </dgm:pt>
    <dgm:pt modelId="{DE007165-8D96-4699-92FA-5A3A2966E016}" type="pres">
      <dgm:prSet presAssocID="{584E5B88-76F1-4123-86DB-E6568FA4D6B8}" presName="LShape" presStyleLbl="alignNode1" presStyleIdx="8" presStyleCnt="9"/>
      <dgm:spPr/>
    </dgm:pt>
    <dgm:pt modelId="{DA2A44D5-7A9A-4ED9-8024-478E40AFDB87}" type="pres">
      <dgm:prSet presAssocID="{584E5B88-76F1-4123-86DB-E6568FA4D6B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2C8282D-270D-42B3-8A15-D10A5E3C6233}" type="presOf" srcId="{D710CBA2-29E0-4C70-BFBF-2208AE371182}" destId="{6F773E8E-CEC0-4CAB-BF32-CF0AB9C877F7}" srcOrd="0" destOrd="0" presId="urn:microsoft.com/office/officeart/2009/3/layout/StepUpProcess"/>
    <dgm:cxn modelId="{9A42DF49-D6E6-4508-9D69-1B175BBC950D}" type="presOf" srcId="{79E94EA6-009D-4031-987E-DE264DF458A5}" destId="{1CC637B4-79D8-4715-8416-DD873F35E87B}" srcOrd="0" destOrd="0" presId="urn:microsoft.com/office/officeart/2009/3/layout/StepUpProcess"/>
    <dgm:cxn modelId="{4030D575-3340-4B38-AA41-9C552C98AB28}" srcId="{D710CBA2-29E0-4C70-BFBF-2208AE371182}" destId="{79E94EA6-009D-4031-987E-DE264DF458A5}" srcOrd="2" destOrd="0" parTransId="{D1FE8D41-5A43-4ECC-9E6B-C751C4640990}" sibTransId="{85D12A28-65EF-4D24-8432-44CFF8446225}"/>
    <dgm:cxn modelId="{C7244E76-3113-466A-A207-4F2714F03564}" srcId="{D710CBA2-29E0-4C70-BFBF-2208AE371182}" destId="{772E3464-9951-4390-9D32-3CF202B16F87}" srcOrd="0" destOrd="0" parTransId="{3814AD41-6281-469D-ADFE-781A9BB8699C}" sibTransId="{D5026FFF-E536-4D7D-B43D-FF58E172411F}"/>
    <dgm:cxn modelId="{E20D8B93-667B-489A-B154-87E7C24B7CE5}" type="presOf" srcId="{5A892EDE-016D-4F29-8B71-51BC02DD9070}" destId="{B399012C-7FE7-4D91-A430-53351561AE4B}" srcOrd="0" destOrd="0" presId="urn:microsoft.com/office/officeart/2009/3/layout/StepUpProcess"/>
    <dgm:cxn modelId="{609A99B8-B104-48E0-9E31-0935170462D6}" srcId="{D710CBA2-29E0-4C70-BFBF-2208AE371182}" destId="{67EEE84F-FE29-43FA-9B18-814C7930F8F5}" srcOrd="3" destOrd="0" parTransId="{BEE7AC43-0950-454F-A37A-6E998E792A8A}" sibTransId="{7A109D63-6845-418F-AAC5-6DEDC777138F}"/>
    <dgm:cxn modelId="{A98EBAC6-FEE9-4EC7-9AD7-7E1942B0F7E0}" type="presOf" srcId="{772E3464-9951-4390-9D32-3CF202B16F87}" destId="{74E03151-E8F0-4FAD-8ACE-04533493F608}" srcOrd="0" destOrd="0" presId="urn:microsoft.com/office/officeart/2009/3/layout/StepUpProcess"/>
    <dgm:cxn modelId="{FA917FE0-5381-4DA3-ADD0-FD2079547A99}" srcId="{D710CBA2-29E0-4C70-BFBF-2208AE371182}" destId="{5A892EDE-016D-4F29-8B71-51BC02DD9070}" srcOrd="1" destOrd="0" parTransId="{101A7500-0CF6-4F35-A6C3-C6197A90C134}" sibTransId="{E5463789-8929-46DF-9F85-2EF6580F2B09}"/>
    <dgm:cxn modelId="{7D3F30E7-2677-4C87-8A85-06EF7A242D61}" srcId="{D710CBA2-29E0-4C70-BFBF-2208AE371182}" destId="{584E5B88-76F1-4123-86DB-E6568FA4D6B8}" srcOrd="4" destOrd="0" parTransId="{FD25604F-6CB6-4824-A6BE-F90F81EB6E20}" sibTransId="{778A8ECD-CA2D-4556-8D2D-8F7F408FE26B}"/>
    <dgm:cxn modelId="{ADC4DCEE-3863-4468-A683-9FECB8B4348F}" type="presOf" srcId="{67EEE84F-FE29-43FA-9B18-814C7930F8F5}" destId="{FA2B2772-084D-465D-B2D7-49F4BB3EDD0A}" srcOrd="0" destOrd="0" presId="urn:microsoft.com/office/officeart/2009/3/layout/StepUpProcess"/>
    <dgm:cxn modelId="{FB2A37FE-C06C-4EDA-B087-04388BD76B51}" type="presOf" srcId="{584E5B88-76F1-4123-86DB-E6568FA4D6B8}" destId="{DA2A44D5-7A9A-4ED9-8024-478E40AFDB87}" srcOrd="0" destOrd="0" presId="urn:microsoft.com/office/officeart/2009/3/layout/StepUpProcess"/>
    <dgm:cxn modelId="{0E0DB8C0-8B5E-42C0-A700-B173328E0CF9}" type="presParOf" srcId="{6F773E8E-CEC0-4CAB-BF32-CF0AB9C877F7}" destId="{DE3D47F4-51D2-4867-8231-35460F5D8F21}" srcOrd="0" destOrd="0" presId="urn:microsoft.com/office/officeart/2009/3/layout/StepUpProcess"/>
    <dgm:cxn modelId="{E45DAC42-B1F1-4277-AFA2-09081F432091}" type="presParOf" srcId="{DE3D47F4-51D2-4867-8231-35460F5D8F21}" destId="{B69DAD8E-0D01-4E9F-BCC2-E6B8CDE3AB02}" srcOrd="0" destOrd="0" presId="urn:microsoft.com/office/officeart/2009/3/layout/StepUpProcess"/>
    <dgm:cxn modelId="{3988A6D7-52F8-40BE-8581-8D3BB2CFF64C}" type="presParOf" srcId="{DE3D47F4-51D2-4867-8231-35460F5D8F21}" destId="{74E03151-E8F0-4FAD-8ACE-04533493F608}" srcOrd="1" destOrd="0" presId="urn:microsoft.com/office/officeart/2009/3/layout/StepUpProcess"/>
    <dgm:cxn modelId="{876336D8-A40B-419B-9044-4BA87A3B6D66}" type="presParOf" srcId="{DE3D47F4-51D2-4867-8231-35460F5D8F21}" destId="{ECD86682-2DE2-4244-A93A-9603E8B3637B}" srcOrd="2" destOrd="0" presId="urn:microsoft.com/office/officeart/2009/3/layout/StepUpProcess"/>
    <dgm:cxn modelId="{18DF770E-590E-4057-AEDB-2C8E498D1847}" type="presParOf" srcId="{6F773E8E-CEC0-4CAB-BF32-CF0AB9C877F7}" destId="{6768223E-7A5E-4993-A726-98024A0E20B1}" srcOrd="1" destOrd="0" presId="urn:microsoft.com/office/officeart/2009/3/layout/StepUpProcess"/>
    <dgm:cxn modelId="{4527541A-52D5-4201-8923-F7D3265DB5E5}" type="presParOf" srcId="{6768223E-7A5E-4993-A726-98024A0E20B1}" destId="{416AEE6F-0BF5-449E-AA90-2368BA92CF10}" srcOrd="0" destOrd="0" presId="urn:microsoft.com/office/officeart/2009/3/layout/StepUpProcess"/>
    <dgm:cxn modelId="{664B7A48-E5F3-48BA-B547-A54758719584}" type="presParOf" srcId="{6F773E8E-CEC0-4CAB-BF32-CF0AB9C877F7}" destId="{396DD381-87A2-4E3D-96DD-526BBB8FA552}" srcOrd="2" destOrd="0" presId="urn:microsoft.com/office/officeart/2009/3/layout/StepUpProcess"/>
    <dgm:cxn modelId="{A72F25C7-4679-49EA-870E-258F4DD01016}" type="presParOf" srcId="{396DD381-87A2-4E3D-96DD-526BBB8FA552}" destId="{385D34E0-DB82-498D-B829-144CD096F979}" srcOrd="0" destOrd="0" presId="urn:microsoft.com/office/officeart/2009/3/layout/StepUpProcess"/>
    <dgm:cxn modelId="{A70A220B-DED5-48A6-BFF2-0DDBACB98612}" type="presParOf" srcId="{396DD381-87A2-4E3D-96DD-526BBB8FA552}" destId="{B399012C-7FE7-4D91-A430-53351561AE4B}" srcOrd="1" destOrd="0" presId="urn:microsoft.com/office/officeart/2009/3/layout/StepUpProcess"/>
    <dgm:cxn modelId="{A9D13815-494A-401E-8C92-65D5C9369371}" type="presParOf" srcId="{396DD381-87A2-4E3D-96DD-526BBB8FA552}" destId="{6F74EBC2-4524-425D-A99A-53F7ED511C7A}" srcOrd="2" destOrd="0" presId="urn:microsoft.com/office/officeart/2009/3/layout/StepUpProcess"/>
    <dgm:cxn modelId="{5195E156-655B-422C-83A9-8922978E760D}" type="presParOf" srcId="{6F773E8E-CEC0-4CAB-BF32-CF0AB9C877F7}" destId="{903007E6-C46F-4F68-A9F9-0CB6CAFDF05D}" srcOrd="3" destOrd="0" presId="urn:microsoft.com/office/officeart/2009/3/layout/StepUpProcess"/>
    <dgm:cxn modelId="{2EB2C13D-0B5F-40DB-8F3C-EF3EEF0AAF25}" type="presParOf" srcId="{903007E6-C46F-4F68-A9F9-0CB6CAFDF05D}" destId="{AF0CA6DE-17D1-4DA9-8A97-D3677B131BDC}" srcOrd="0" destOrd="0" presId="urn:microsoft.com/office/officeart/2009/3/layout/StepUpProcess"/>
    <dgm:cxn modelId="{7ED3E83F-F8C3-46A2-BBCC-7E40D0F11E9F}" type="presParOf" srcId="{6F773E8E-CEC0-4CAB-BF32-CF0AB9C877F7}" destId="{5BAF6E07-1FE4-4547-B95D-185D2CB8F1E1}" srcOrd="4" destOrd="0" presId="urn:microsoft.com/office/officeart/2009/3/layout/StepUpProcess"/>
    <dgm:cxn modelId="{10E67C9A-156C-4810-A82A-3297DF92405B}" type="presParOf" srcId="{5BAF6E07-1FE4-4547-B95D-185D2CB8F1E1}" destId="{F2F08645-F9E7-43AB-897A-57F7589B2AF3}" srcOrd="0" destOrd="0" presId="urn:microsoft.com/office/officeart/2009/3/layout/StepUpProcess"/>
    <dgm:cxn modelId="{8430472A-C6A4-40BB-AD51-2C9316194B24}" type="presParOf" srcId="{5BAF6E07-1FE4-4547-B95D-185D2CB8F1E1}" destId="{1CC637B4-79D8-4715-8416-DD873F35E87B}" srcOrd="1" destOrd="0" presId="urn:microsoft.com/office/officeart/2009/3/layout/StepUpProcess"/>
    <dgm:cxn modelId="{AA703439-6B98-4D18-B156-78EA718B3FD4}" type="presParOf" srcId="{5BAF6E07-1FE4-4547-B95D-185D2CB8F1E1}" destId="{5963A91D-4188-4571-8037-6D01941D8980}" srcOrd="2" destOrd="0" presId="urn:microsoft.com/office/officeart/2009/3/layout/StepUpProcess"/>
    <dgm:cxn modelId="{B6A57A6F-C10A-4254-8E48-D4440A0BF4EC}" type="presParOf" srcId="{6F773E8E-CEC0-4CAB-BF32-CF0AB9C877F7}" destId="{835B4DE9-121D-45DF-A97B-80482CA51581}" srcOrd="5" destOrd="0" presId="urn:microsoft.com/office/officeart/2009/3/layout/StepUpProcess"/>
    <dgm:cxn modelId="{B9C23879-A662-46F6-859B-44FFA1120A2D}" type="presParOf" srcId="{835B4DE9-121D-45DF-A97B-80482CA51581}" destId="{8AFE78CB-67E5-41C8-B4C7-5293F32DFE0C}" srcOrd="0" destOrd="0" presId="urn:microsoft.com/office/officeart/2009/3/layout/StepUpProcess"/>
    <dgm:cxn modelId="{4733152A-6D27-4BE0-B79E-2FA4A3AF80E1}" type="presParOf" srcId="{6F773E8E-CEC0-4CAB-BF32-CF0AB9C877F7}" destId="{6B9E42A9-0F9D-4285-A281-A34AC5250EBF}" srcOrd="6" destOrd="0" presId="urn:microsoft.com/office/officeart/2009/3/layout/StepUpProcess"/>
    <dgm:cxn modelId="{0F7002DB-51C4-4B61-B59B-0548F09AA242}" type="presParOf" srcId="{6B9E42A9-0F9D-4285-A281-A34AC5250EBF}" destId="{ACB51A45-68D4-4F9B-96F9-C675DF1BA4DD}" srcOrd="0" destOrd="0" presId="urn:microsoft.com/office/officeart/2009/3/layout/StepUpProcess"/>
    <dgm:cxn modelId="{468070F9-CD19-4C8A-AB12-91E0D454D475}" type="presParOf" srcId="{6B9E42A9-0F9D-4285-A281-A34AC5250EBF}" destId="{FA2B2772-084D-465D-B2D7-49F4BB3EDD0A}" srcOrd="1" destOrd="0" presId="urn:microsoft.com/office/officeart/2009/3/layout/StepUpProcess"/>
    <dgm:cxn modelId="{D55A5CE5-21B7-4B4A-9DF3-A54254244BF2}" type="presParOf" srcId="{6B9E42A9-0F9D-4285-A281-A34AC5250EBF}" destId="{405CC3FF-619E-476A-BF66-F204A0298ECF}" srcOrd="2" destOrd="0" presId="urn:microsoft.com/office/officeart/2009/3/layout/StepUpProcess"/>
    <dgm:cxn modelId="{BE18EE76-0175-4FF7-BB38-33923EADF92D}" type="presParOf" srcId="{6F773E8E-CEC0-4CAB-BF32-CF0AB9C877F7}" destId="{6D85AD33-DD11-4CDB-9C25-83D6E677299E}" srcOrd="7" destOrd="0" presId="urn:microsoft.com/office/officeart/2009/3/layout/StepUpProcess"/>
    <dgm:cxn modelId="{17B8A4C2-4C3A-4F59-9AF5-6557B8F6E6D0}" type="presParOf" srcId="{6D85AD33-DD11-4CDB-9C25-83D6E677299E}" destId="{C71EAEB6-1CF5-4994-87FA-CE203282DAD7}" srcOrd="0" destOrd="0" presId="urn:microsoft.com/office/officeart/2009/3/layout/StepUpProcess"/>
    <dgm:cxn modelId="{CF9897F8-628D-47C5-8EAA-A2B04027AFC3}" type="presParOf" srcId="{6F773E8E-CEC0-4CAB-BF32-CF0AB9C877F7}" destId="{79285E80-8DCD-4C60-95C5-32B7727F038E}" srcOrd="8" destOrd="0" presId="urn:microsoft.com/office/officeart/2009/3/layout/StepUpProcess"/>
    <dgm:cxn modelId="{4F26F337-2D2A-4AAF-9BBD-36B0028C5991}" type="presParOf" srcId="{79285E80-8DCD-4C60-95C5-32B7727F038E}" destId="{DE007165-8D96-4699-92FA-5A3A2966E016}" srcOrd="0" destOrd="0" presId="urn:microsoft.com/office/officeart/2009/3/layout/StepUpProcess"/>
    <dgm:cxn modelId="{8B30D787-9CAB-4207-88CB-8AAA55D6F5DE}" type="presParOf" srcId="{79285E80-8DCD-4C60-95C5-32B7727F038E}" destId="{DA2A44D5-7A9A-4ED9-8024-478E40AFDB8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A7AD4-3039-4070-B98E-77D030D64A5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</dgm:pt>
    <dgm:pt modelId="{71731C5D-1845-4FCF-8030-990932B1E87A}">
      <dgm:prSet phldrT="[Teksts]"/>
      <dgm:spPr/>
      <dgm:t>
        <a:bodyPr/>
        <a:lstStyle/>
        <a:p>
          <a:pPr algn="l"/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Programmas mērķis</a:t>
          </a:r>
        </a:p>
      </dgm:t>
    </dgm:pt>
    <dgm:pt modelId="{7B2F4ED3-ADA6-4397-A10D-7BEFBBA3D901}" type="parTrans" cxnId="{E4932C75-0166-4404-9F4C-327B43A31EAC}">
      <dgm:prSet/>
      <dgm:spPr/>
      <dgm:t>
        <a:bodyPr/>
        <a:lstStyle/>
        <a:p>
          <a:endParaRPr lang="lv-LV"/>
        </a:p>
      </dgm:t>
    </dgm:pt>
    <dgm:pt modelId="{43C564B1-E38B-4201-B3F7-159124E6506E}" type="sibTrans" cxnId="{E4932C75-0166-4404-9F4C-327B43A31EAC}">
      <dgm:prSet/>
      <dgm:spPr/>
      <dgm:t>
        <a:bodyPr/>
        <a:lstStyle/>
        <a:p>
          <a:endParaRPr lang="lv-LV"/>
        </a:p>
      </dgm:t>
    </dgm:pt>
    <dgm:pt modelId="{5B8F6123-7B75-4D21-B25B-B1201C32E853}">
      <dgm:prSet phldrT="[Teksts]"/>
      <dgm:spPr/>
      <dgm:t>
        <a:bodyPr/>
        <a:lstStyle/>
        <a:p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Pamatnosacījumi</a:t>
          </a:r>
        </a:p>
      </dgm:t>
    </dgm:pt>
    <dgm:pt modelId="{CC24AC97-01EA-41AA-9725-7511B07377D9}" type="parTrans" cxnId="{9229BE38-8F55-436B-B6A9-A563D63FC5EF}">
      <dgm:prSet/>
      <dgm:spPr/>
      <dgm:t>
        <a:bodyPr/>
        <a:lstStyle/>
        <a:p>
          <a:endParaRPr lang="lv-LV"/>
        </a:p>
      </dgm:t>
    </dgm:pt>
    <dgm:pt modelId="{D505F19B-54AC-4FE3-BCE3-ADC6F6CEDF2E}" type="sibTrans" cxnId="{9229BE38-8F55-436B-B6A9-A563D63FC5EF}">
      <dgm:prSet/>
      <dgm:spPr/>
      <dgm:t>
        <a:bodyPr/>
        <a:lstStyle/>
        <a:p>
          <a:endParaRPr lang="lv-LV"/>
        </a:p>
      </dgm:t>
    </dgm:pt>
    <dgm:pt modelId="{D7E60E69-99A0-491F-A5F4-D5759A295733}">
      <dgm:prSet/>
      <dgm:spPr/>
      <dgm:t>
        <a:bodyPr/>
        <a:lstStyle/>
        <a:p>
          <a:pPr algn="l"/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Atbilstības un kvalitātes vērtēšanas kritēriji</a:t>
          </a:r>
        </a:p>
      </dgm:t>
    </dgm:pt>
    <dgm:pt modelId="{3A03A3EA-E1CD-4C65-9515-A1C0A9E2AA93}" type="parTrans" cxnId="{FBD65F71-674E-43A5-82C3-5A8F9E76D44C}">
      <dgm:prSet/>
      <dgm:spPr/>
      <dgm:t>
        <a:bodyPr/>
        <a:lstStyle/>
        <a:p>
          <a:endParaRPr lang="lv-LV"/>
        </a:p>
      </dgm:t>
    </dgm:pt>
    <dgm:pt modelId="{43138B50-7C58-4E0A-90BE-DF010415CCA0}" type="sibTrans" cxnId="{FBD65F71-674E-43A5-82C3-5A8F9E76D44C}">
      <dgm:prSet/>
      <dgm:spPr/>
      <dgm:t>
        <a:bodyPr/>
        <a:lstStyle/>
        <a:p>
          <a:endParaRPr lang="lv-LV"/>
        </a:p>
      </dgm:t>
    </dgm:pt>
    <dgm:pt modelId="{39725474-31E0-45CA-B26B-9CF9678299FF}">
      <dgm:prSet/>
      <dgm:spPr/>
      <dgm:t>
        <a:bodyPr/>
        <a:lstStyle/>
        <a:p>
          <a:pPr algn="l"/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Attiecināmās izmaksas</a:t>
          </a:r>
        </a:p>
      </dgm:t>
    </dgm:pt>
    <dgm:pt modelId="{1B8EE248-0F30-4E1A-A107-4E70D2144A80}" type="parTrans" cxnId="{00425F05-AB11-4236-BA58-19530777EDBD}">
      <dgm:prSet/>
      <dgm:spPr/>
      <dgm:t>
        <a:bodyPr/>
        <a:lstStyle/>
        <a:p>
          <a:endParaRPr lang="lv-LV"/>
        </a:p>
      </dgm:t>
    </dgm:pt>
    <dgm:pt modelId="{51D2CBA1-D6EC-432F-A397-33BCB387EC0C}" type="sibTrans" cxnId="{00425F05-AB11-4236-BA58-19530777EDBD}">
      <dgm:prSet/>
      <dgm:spPr/>
      <dgm:t>
        <a:bodyPr/>
        <a:lstStyle/>
        <a:p>
          <a:endParaRPr lang="lv-LV"/>
        </a:p>
      </dgm:t>
    </dgm:pt>
    <dgm:pt modelId="{F229DA3D-6DFB-4BA5-BCC4-14A37261D5E4}">
      <dgm:prSet/>
      <dgm:spPr/>
      <dgm:t>
        <a:bodyPr/>
        <a:lstStyle/>
        <a:p>
          <a:pPr algn="l"/>
          <a:r>
            <a:rPr lang="lv-LV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Ieteikumi projekta sagatavošanai</a:t>
          </a:r>
        </a:p>
      </dgm:t>
    </dgm:pt>
    <dgm:pt modelId="{1611F273-0C4F-4FF9-9FD6-A04C32A0F0CA}" type="parTrans" cxnId="{CA7A7E8B-AFAD-4915-B524-B57081EE0B85}">
      <dgm:prSet/>
      <dgm:spPr/>
      <dgm:t>
        <a:bodyPr/>
        <a:lstStyle/>
        <a:p>
          <a:endParaRPr lang="lv-LV"/>
        </a:p>
      </dgm:t>
    </dgm:pt>
    <dgm:pt modelId="{16DC10B3-3A9B-4157-8094-CBB96AED20A0}" type="sibTrans" cxnId="{CA7A7E8B-AFAD-4915-B524-B57081EE0B85}">
      <dgm:prSet/>
      <dgm:spPr/>
      <dgm:t>
        <a:bodyPr/>
        <a:lstStyle/>
        <a:p>
          <a:endParaRPr lang="lv-LV"/>
        </a:p>
      </dgm:t>
    </dgm:pt>
    <dgm:pt modelId="{1396E13A-2A55-4743-955C-BF1E4ED95C6F}" type="pres">
      <dgm:prSet presAssocID="{8CEA7AD4-3039-4070-B98E-77D030D64A55}" presName="outerComposite" presStyleCnt="0">
        <dgm:presLayoutVars>
          <dgm:chMax val="5"/>
          <dgm:dir/>
          <dgm:resizeHandles val="exact"/>
        </dgm:presLayoutVars>
      </dgm:prSet>
      <dgm:spPr/>
    </dgm:pt>
    <dgm:pt modelId="{1BE8E1FB-F235-4EAD-964C-1D9BB2C0A260}" type="pres">
      <dgm:prSet presAssocID="{8CEA7AD4-3039-4070-B98E-77D030D64A55}" presName="dummyMaxCanvas" presStyleCnt="0">
        <dgm:presLayoutVars/>
      </dgm:prSet>
      <dgm:spPr/>
    </dgm:pt>
    <dgm:pt modelId="{DDD83BE8-FA7A-4DB3-A455-89198F41471B}" type="pres">
      <dgm:prSet presAssocID="{8CEA7AD4-3039-4070-B98E-77D030D64A55}" presName="FiveNodes_1" presStyleLbl="node1" presStyleIdx="0" presStyleCnt="5">
        <dgm:presLayoutVars>
          <dgm:bulletEnabled val="1"/>
        </dgm:presLayoutVars>
      </dgm:prSet>
      <dgm:spPr/>
    </dgm:pt>
    <dgm:pt modelId="{6D790E74-773E-41A4-AB0E-80F09F363EE1}" type="pres">
      <dgm:prSet presAssocID="{8CEA7AD4-3039-4070-B98E-77D030D64A55}" presName="FiveNodes_2" presStyleLbl="node1" presStyleIdx="1" presStyleCnt="5">
        <dgm:presLayoutVars>
          <dgm:bulletEnabled val="1"/>
        </dgm:presLayoutVars>
      </dgm:prSet>
      <dgm:spPr/>
    </dgm:pt>
    <dgm:pt modelId="{838C2840-3311-4796-B595-1FAC22444084}" type="pres">
      <dgm:prSet presAssocID="{8CEA7AD4-3039-4070-B98E-77D030D64A55}" presName="FiveNodes_3" presStyleLbl="node1" presStyleIdx="2" presStyleCnt="5">
        <dgm:presLayoutVars>
          <dgm:bulletEnabled val="1"/>
        </dgm:presLayoutVars>
      </dgm:prSet>
      <dgm:spPr/>
    </dgm:pt>
    <dgm:pt modelId="{1C68CBC9-7E76-4E69-93D6-B274A2FB78AF}" type="pres">
      <dgm:prSet presAssocID="{8CEA7AD4-3039-4070-B98E-77D030D64A55}" presName="FiveNodes_4" presStyleLbl="node1" presStyleIdx="3" presStyleCnt="5">
        <dgm:presLayoutVars>
          <dgm:bulletEnabled val="1"/>
        </dgm:presLayoutVars>
      </dgm:prSet>
      <dgm:spPr/>
    </dgm:pt>
    <dgm:pt modelId="{5CB24C3A-0E15-4547-B60A-7A2D722A967A}" type="pres">
      <dgm:prSet presAssocID="{8CEA7AD4-3039-4070-B98E-77D030D64A55}" presName="FiveNodes_5" presStyleLbl="node1" presStyleIdx="4" presStyleCnt="5">
        <dgm:presLayoutVars>
          <dgm:bulletEnabled val="1"/>
        </dgm:presLayoutVars>
      </dgm:prSet>
      <dgm:spPr/>
    </dgm:pt>
    <dgm:pt modelId="{D2CAC751-1E51-4345-9E9E-0AE98EEA5768}" type="pres">
      <dgm:prSet presAssocID="{8CEA7AD4-3039-4070-B98E-77D030D64A55}" presName="FiveConn_1-2" presStyleLbl="fgAccFollowNode1" presStyleIdx="0" presStyleCnt="4">
        <dgm:presLayoutVars>
          <dgm:bulletEnabled val="1"/>
        </dgm:presLayoutVars>
      </dgm:prSet>
      <dgm:spPr/>
    </dgm:pt>
    <dgm:pt modelId="{9C83C910-A11E-4164-8AEF-F447028EE998}" type="pres">
      <dgm:prSet presAssocID="{8CEA7AD4-3039-4070-B98E-77D030D64A55}" presName="FiveConn_2-3" presStyleLbl="fgAccFollowNode1" presStyleIdx="1" presStyleCnt="4">
        <dgm:presLayoutVars>
          <dgm:bulletEnabled val="1"/>
        </dgm:presLayoutVars>
      </dgm:prSet>
      <dgm:spPr/>
    </dgm:pt>
    <dgm:pt modelId="{C0D6AEF0-BDD4-4DC1-84A2-BC489C503C8F}" type="pres">
      <dgm:prSet presAssocID="{8CEA7AD4-3039-4070-B98E-77D030D64A55}" presName="FiveConn_3-4" presStyleLbl="fgAccFollowNode1" presStyleIdx="2" presStyleCnt="4">
        <dgm:presLayoutVars>
          <dgm:bulletEnabled val="1"/>
        </dgm:presLayoutVars>
      </dgm:prSet>
      <dgm:spPr/>
    </dgm:pt>
    <dgm:pt modelId="{D6D27BCF-9208-47E9-8054-5969FEBF4789}" type="pres">
      <dgm:prSet presAssocID="{8CEA7AD4-3039-4070-B98E-77D030D64A55}" presName="FiveConn_4-5" presStyleLbl="fgAccFollowNode1" presStyleIdx="3" presStyleCnt="4">
        <dgm:presLayoutVars>
          <dgm:bulletEnabled val="1"/>
        </dgm:presLayoutVars>
      </dgm:prSet>
      <dgm:spPr/>
    </dgm:pt>
    <dgm:pt modelId="{9869C758-CD79-4B06-BE0A-F327A344FFC6}" type="pres">
      <dgm:prSet presAssocID="{8CEA7AD4-3039-4070-B98E-77D030D64A55}" presName="FiveNodes_1_text" presStyleLbl="node1" presStyleIdx="4" presStyleCnt="5">
        <dgm:presLayoutVars>
          <dgm:bulletEnabled val="1"/>
        </dgm:presLayoutVars>
      </dgm:prSet>
      <dgm:spPr/>
    </dgm:pt>
    <dgm:pt modelId="{994A22B3-AEF2-4224-B2CB-032B9AA4A6F2}" type="pres">
      <dgm:prSet presAssocID="{8CEA7AD4-3039-4070-B98E-77D030D64A55}" presName="FiveNodes_2_text" presStyleLbl="node1" presStyleIdx="4" presStyleCnt="5">
        <dgm:presLayoutVars>
          <dgm:bulletEnabled val="1"/>
        </dgm:presLayoutVars>
      </dgm:prSet>
      <dgm:spPr/>
    </dgm:pt>
    <dgm:pt modelId="{8BAF9F88-7069-4D5E-95FB-D23DE2CD4B09}" type="pres">
      <dgm:prSet presAssocID="{8CEA7AD4-3039-4070-B98E-77D030D64A55}" presName="FiveNodes_3_text" presStyleLbl="node1" presStyleIdx="4" presStyleCnt="5">
        <dgm:presLayoutVars>
          <dgm:bulletEnabled val="1"/>
        </dgm:presLayoutVars>
      </dgm:prSet>
      <dgm:spPr/>
    </dgm:pt>
    <dgm:pt modelId="{C0E84C77-77F8-4D26-96F9-2C8FBC0F638D}" type="pres">
      <dgm:prSet presAssocID="{8CEA7AD4-3039-4070-B98E-77D030D64A55}" presName="FiveNodes_4_text" presStyleLbl="node1" presStyleIdx="4" presStyleCnt="5">
        <dgm:presLayoutVars>
          <dgm:bulletEnabled val="1"/>
        </dgm:presLayoutVars>
      </dgm:prSet>
      <dgm:spPr/>
    </dgm:pt>
    <dgm:pt modelId="{C732239B-6048-4002-8521-1B1B721A66B6}" type="pres">
      <dgm:prSet presAssocID="{8CEA7AD4-3039-4070-B98E-77D030D64A5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0425F05-AB11-4236-BA58-19530777EDBD}" srcId="{8CEA7AD4-3039-4070-B98E-77D030D64A55}" destId="{39725474-31E0-45CA-B26B-9CF9678299FF}" srcOrd="3" destOrd="0" parTransId="{1B8EE248-0F30-4E1A-A107-4E70D2144A80}" sibTransId="{51D2CBA1-D6EC-432F-A397-33BCB387EC0C}"/>
    <dgm:cxn modelId="{7BD59F07-7E79-4F0E-B4C9-7DE3F569AA9D}" type="presOf" srcId="{71731C5D-1845-4FCF-8030-990932B1E87A}" destId="{9869C758-CD79-4B06-BE0A-F327A344FFC6}" srcOrd="1" destOrd="0" presId="urn:microsoft.com/office/officeart/2005/8/layout/vProcess5"/>
    <dgm:cxn modelId="{D1CBDD14-7C0A-450E-A0B0-CB07A86BAB8A}" type="presOf" srcId="{5B8F6123-7B75-4D21-B25B-B1201C32E853}" destId="{6D790E74-773E-41A4-AB0E-80F09F363EE1}" srcOrd="0" destOrd="0" presId="urn:microsoft.com/office/officeart/2005/8/layout/vProcess5"/>
    <dgm:cxn modelId="{655A9D24-4C5A-4211-89CB-DFE055420000}" type="presOf" srcId="{51D2CBA1-D6EC-432F-A397-33BCB387EC0C}" destId="{D6D27BCF-9208-47E9-8054-5969FEBF4789}" srcOrd="0" destOrd="0" presId="urn:microsoft.com/office/officeart/2005/8/layout/vProcess5"/>
    <dgm:cxn modelId="{46AC802A-C948-4939-9F3C-B9A04F493FEE}" type="presOf" srcId="{F229DA3D-6DFB-4BA5-BCC4-14A37261D5E4}" destId="{C732239B-6048-4002-8521-1B1B721A66B6}" srcOrd="1" destOrd="0" presId="urn:microsoft.com/office/officeart/2005/8/layout/vProcess5"/>
    <dgm:cxn modelId="{9229BE38-8F55-436B-B6A9-A563D63FC5EF}" srcId="{8CEA7AD4-3039-4070-B98E-77D030D64A55}" destId="{5B8F6123-7B75-4D21-B25B-B1201C32E853}" srcOrd="1" destOrd="0" parTransId="{CC24AC97-01EA-41AA-9725-7511B07377D9}" sibTransId="{D505F19B-54AC-4FE3-BCE3-ADC6F6CEDF2E}"/>
    <dgm:cxn modelId="{B0BF4C3A-853E-412C-A2C4-209A6CC715EB}" type="presOf" srcId="{5B8F6123-7B75-4D21-B25B-B1201C32E853}" destId="{994A22B3-AEF2-4224-B2CB-032B9AA4A6F2}" srcOrd="1" destOrd="0" presId="urn:microsoft.com/office/officeart/2005/8/layout/vProcess5"/>
    <dgm:cxn modelId="{55F32F49-AC2A-4C4C-B9C7-3E475C94A7B4}" type="presOf" srcId="{43C564B1-E38B-4201-B3F7-159124E6506E}" destId="{D2CAC751-1E51-4345-9E9E-0AE98EEA5768}" srcOrd="0" destOrd="0" presId="urn:microsoft.com/office/officeart/2005/8/layout/vProcess5"/>
    <dgm:cxn modelId="{685DD46A-43C9-4026-BA32-199649224897}" type="presOf" srcId="{D7E60E69-99A0-491F-A5F4-D5759A295733}" destId="{838C2840-3311-4796-B595-1FAC22444084}" srcOrd="0" destOrd="0" presId="urn:microsoft.com/office/officeart/2005/8/layout/vProcess5"/>
    <dgm:cxn modelId="{FBD65F71-674E-43A5-82C3-5A8F9E76D44C}" srcId="{8CEA7AD4-3039-4070-B98E-77D030D64A55}" destId="{D7E60E69-99A0-491F-A5F4-D5759A295733}" srcOrd="2" destOrd="0" parTransId="{3A03A3EA-E1CD-4C65-9515-A1C0A9E2AA93}" sibTransId="{43138B50-7C58-4E0A-90BE-DF010415CCA0}"/>
    <dgm:cxn modelId="{E4932C75-0166-4404-9F4C-327B43A31EAC}" srcId="{8CEA7AD4-3039-4070-B98E-77D030D64A55}" destId="{71731C5D-1845-4FCF-8030-990932B1E87A}" srcOrd="0" destOrd="0" parTransId="{7B2F4ED3-ADA6-4397-A10D-7BEFBBA3D901}" sibTransId="{43C564B1-E38B-4201-B3F7-159124E6506E}"/>
    <dgm:cxn modelId="{E2202F56-8064-4649-9F9C-2CD76BB784E3}" type="presOf" srcId="{D505F19B-54AC-4FE3-BCE3-ADC6F6CEDF2E}" destId="{9C83C910-A11E-4164-8AEF-F447028EE998}" srcOrd="0" destOrd="0" presId="urn:microsoft.com/office/officeart/2005/8/layout/vProcess5"/>
    <dgm:cxn modelId="{1D1A747D-AD80-43D4-863D-6787D57570D9}" type="presOf" srcId="{8CEA7AD4-3039-4070-B98E-77D030D64A55}" destId="{1396E13A-2A55-4743-955C-BF1E4ED95C6F}" srcOrd="0" destOrd="0" presId="urn:microsoft.com/office/officeart/2005/8/layout/vProcess5"/>
    <dgm:cxn modelId="{1FA4CD86-AEA5-4983-B2BF-AE60ADA7AADF}" type="presOf" srcId="{39725474-31E0-45CA-B26B-9CF9678299FF}" destId="{1C68CBC9-7E76-4E69-93D6-B274A2FB78AF}" srcOrd="0" destOrd="0" presId="urn:microsoft.com/office/officeart/2005/8/layout/vProcess5"/>
    <dgm:cxn modelId="{3A435988-BB16-44A7-8C82-1D6EAFCC7118}" type="presOf" srcId="{43138B50-7C58-4E0A-90BE-DF010415CCA0}" destId="{C0D6AEF0-BDD4-4DC1-84A2-BC489C503C8F}" srcOrd="0" destOrd="0" presId="urn:microsoft.com/office/officeart/2005/8/layout/vProcess5"/>
    <dgm:cxn modelId="{CA7A7E8B-AFAD-4915-B524-B57081EE0B85}" srcId="{8CEA7AD4-3039-4070-B98E-77D030D64A55}" destId="{F229DA3D-6DFB-4BA5-BCC4-14A37261D5E4}" srcOrd="4" destOrd="0" parTransId="{1611F273-0C4F-4FF9-9FD6-A04C32A0F0CA}" sibTransId="{16DC10B3-3A9B-4157-8094-CBB96AED20A0}"/>
    <dgm:cxn modelId="{C0F3D497-6486-41E4-8FB4-8A0D97AE78D4}" type="presOf" srcId="{D7E60E69-99A0-491F-A5F4-D5759A295733}" destId="{8BAF9F88-7069-4D5E-95FB-D23DE2CD4B09}" srcOrd="1" destOrd="0" presId="urn:microsoft.com/office/officeart/2005/8/layout/vProcess5"/>
    <dgm:cxn modelId="{16CE269E-1CAD-448D-AD6D-33EDE36DDE72}" type="presOf" srcId="{39725474-31E0-45CA-B26B-9CF9678299FF}" destId="{C0E84C77-77F8-4D26-96F9-2C8FBC0F638D}" srcOrd="1" destOrd="0" presId="urn:microsoft.com/office/officeart/2005/8/layout/vProcess5"/>
    <dgm:cxn modelId="{7E0D80F1-ECF2-42BB-A631-4CBB438557A2}" type="presOf" srcId="{F229DA3D-6DFB-4BA5-BCC4-14A37261D5E4}" destId="{5CB24C3A-0E15-4547-B60A-7A2D722A967A}" srcOrd="0" destOrd="0" presId="urn:microsoft.com/office/officeart/2005/8/layout/vProcess5"/>
    <dgm:cxn modelId="{87AAB3F5-8A4D-4D7C-A1A8-56303E6E2DE8}" type="presOf" srcId="{71731C5D-1845-4FCF-8030-990932B1E87A}" destId="{DDD83BE8-FA7A-4DB3-A455-89198F41471B}" srcOrd="0" destOrd="0" presId="urn:microsoft.com/office/officeart/2005/8/layout/vProcess5"/>
    <dgm:cxn modelId="{516E9ECD-6A8C-4023-9122-33C579DFC52B}" type="presParOf" srcId="{1396E13A-2A55-4743-955C-BF1E4ED95C6F}" destId="{1BE8E1FB-F235-4EAD-964C-1D9BB2C0A260}" srcOrd="0" destOrd="0" presId="urn:microsoft.com/office/officeart/2005/8/layout/vProcess5"/>
    <dgm:cxn modelId="{63CA65D8-4A6B-4829-99CC-3BCCE53AA5AC}" type="presParOf" srcId="{1396E13A-2A55-4743-955C-BF1E4ED95C6F}" destId="{DDD83BE8-FA7A-4DB3-A455-89198F41471B}" srcOrd="1" destOrd="0" presId="urn:microsoft.com/office/officeart/2005/8/layout/vProcess5"/>
    <dgm:cxn modelId="{F2EEC73D-461E-4E40-9E0A-DA7309FB6DF9}" type="presParOf" srcId="{1396E13A-2A55-4743-955C-BF1E4ED95C6F}" destId="{6D790E74-773E-41A4-AB0E-80F09F363EE1}" srcOrd="2" destOrd="0" presId="urn:microsoft.com/office/officeart/2005/8/layout/vProcess5"/>
    <dgm:cxn modelId="{372140CB-A3E2-4BBA-A5C4-F6B74681F004}" type="presParOf" srcId="{1396E13A-2A55-4743-955C-BF1E4ED95C6F}" destId="{838C2840-3311-4796-B595-1FAC22444084}" srcOrd="3" destOrd="0" presId="urn:microsoft.com/office/officeart/2005/8/layout/vProcess5"/>
    <dgm:cxn modelId="{AB45ECB2-8DEB-4B1E-974A-2E9E3E682EEC}" type="presParOf" srcId="{1396E13A-2A55-4743-955C-BF1E4ED95C6F}" destId="{1C68CBC9-7E76-4E69-93D6-B274A2FB78AF}" srcOrd="4" destOrd="0" presId="urn:microsoft.com/office/officeart/2005/8/layout/vProcess5"/>
    <dgm:cxn modelId="{1E0B93C4-A2A2-49DE-8680-51BA8F6FF302}" type="presParOf" srcId="{1396E13A-2A55-4743-955C-BF1E4ED95C6F}" destId="{5CB24C3A-0E15-4547-B60A-7A2D722A967A}" srcOrd="5" destOrd="0" presId="urn:microsoft.com/office/officeart/2005/8/layout/vProcess5"/>
    <dgm:cxn modelId="{3F968E72-FA6D-4511-9936-AC64A166CBB6}" type="presParOf" srcId="{1396E13A-2A55-4743-955C-BF1E4ED95C6F}" destId="{D2CAC751-1E51-4345-9E9E-0AE98EEA5768}" srcOrd="6" destOrd="0" presId="urn:microsoft.com/office/officeart/2005/8/layout/vProcess5"/>
    <dgm:cxn modelId="{B36679B0-F927-4878-9DA5-546DE2CEB7F1}" type="presParOf" srcId="{1396E13A-2A55-4743-955C-BF1E4ED95C6F}" destId="{9C83C910-A11E-4164-8AEF-F447028EE998}" srcOrd="7" destOrd="0" presId="urn:microsoft.com/office/officeart/2005/8/layout/vProcess5"/>
    <dgm:cxn modelId="{52483877-3E00-4344-84F4-447858161112}" type="presParOf" srcId="{1396E13A-2A55-4743-955C-BF1E4ED95C6F}" destId="{C0D6AEF0-BDD4-4DC1-84A2-BC489C503C8F}" srcOrd="8" destOrd="0" presId="urn:microsoft.com/office/officeart/2005/8/layout/vProcess5"/>
    <dgm:cxn modelId="{35CEDF9E-BAEF-490D-8908-CFB48947E289}" type="presParOf" srcId="{1396E13A-2A55-4743-955C-BF1E4ED95C6F}" destId="{D6D27BCF-9208-47E9-8054-5969FEBF4789}" srcOrd="9" destOrd="0" presId="urn:microsoft.com/office/officeart/2005/8/layout/vProcess5"/>
    <dgm:cxn modelId="{0AF15DF8-165E-467F-94A1-2A4CCC4AB7AE}" type="presParOf" srcId="{1396E13A-2A55-4743-955C-BF1E4ED95C6F}" destId="{9869C758-CD79-4B06-BE0A-F327A344FFC6}" srcOrd="10" destOrd="0" presId="urn:microsoft.com/office/officeart/2005/8/layout/vProcess5"/>
    <dgm:cxn modelId="{7B7F6925-6475-48E0-8F4C-DAE6A34BB920}" type="presParOf" srcId="{1396E13A-2A55-4743-955C-BF1E4ED95C6F}" destId="{994A22B3-AEF2-4224-B2CB-032B9AA4A6F2}" srcOrd="11" destOrd="0" presId="urn:microsoft.com/office/officeart/2005/8/layout/vProcess5"/>
    <dgm:cxn modelId="{0D8EE6C0-B64F-41E3-80D6-89E665DF1C66}" type="presParOf" srcId="{1396E13A-2A55-4743-955C-BF1E4ED95C6F}" destId="{8BAF9F88-7069-4D5E-95FB-D23DE2CD4B09}" srcOrd="12" destOrd="0" presId="urn:microsoft.com/office/officeart/2005/8/layout/vProcess5"/>
    <dgm:cxn modelId="{EF41D726-8918-4200-AAA5-66AC5DD6951E}" type="presParOf" srcId="{1396E13A-2A55-4743-955C-BF1E4ED95C6F}" destId="{C0E84C77-77F8-4D26-96F9-2C8FBC0F638D}" srcOrd="13" destOrd="0" presId="urn:microsoft.com/office/officeart/2005/8/layout/vProcess5"/>
    <dgm:cxn modelId="{311D2987-503A-4CE9-AB3B-AB79CD3AFBDC}" type="presParOf" srcId="{1396E13A-2A55-4743-955C-BF1E4ED95C6F}" destId="{C732239B-6048-4002-8521-1B1B721A66B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83E15F-6ADE-4FDF-908A-F8A08B8812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2710B21A-9214-48D4-88E6-CCE4B91DE3EB}">
      <dgm:prSet custT="1"/>
      <dgm:spPr>
        <a:solidFill>
          <a:schemeClr val="accent2"/>
        </a:solidFill>
      </dgm:spPr>
      <dgm:t>
        <a:bodyPr/>
        <a:lstStyle/>
        <a:p>
          <a:r>
            <a:rPr lang="lv-LV" sz="2800" dirty="0">
              <a:latin typeface="Verdana" panose="020B0604030504040204" pitchFamily="34" charset="0"/>
              <a:ea typeface="Verdana" panose="020B0604030504040204" pitchFamily="34" charset="0"/>
            </a:rPr>
            <a:t>atbalstīt NVO darbības nepārtrauktību, tai skaitā koordinējot un nodrošinot brīvprātīgo darbu Ukrainas civiliedzīvotāju atbalstam</a:t>
          </a:r>
          <a:endParaRPr lang="lv-LV" sz="28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lt"/>
          </a:endParaRPr>
        </a:p>
      </dgm:t>
    </dgm:pt>
    <dgm:pt modelId="{18DF614F-FCB4-4FB8-8143-B85E5B7634B1}" type="parTrans" cxnId="{91E12BCA-2DF9-441D-A773-FD15E6A58149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06CCE1CE-005F-422E-B4AB-B766FA8A70EA}" type="sibTrans" cxnId="{91E12BCA-2DF9-441D-A773-FD15E6A58149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EF03D92E-770D-461C-9FA0-45C0E729D9E8}" type="pres">
      <dgm:prSet presAssocID="{4883E15F-6ADE-4FDF-908A-F8A08B8812EE}" presName="diagram" presStyleCnt="0">
        <dgm:presLayoutVars>
          <dgm:dir/>
          <dgm:resizeHandles val="exact"/>
        </dgm:presLayoutVars>
      </dgm:prSet>
      <dgm:spPr/>
    </dgm:pt>
    <dgm:pt modelId="{E82C859E-90B9-4BDE-B7E4-A83728CB4020}" type="pres">
      <dgm:prSet presAssocID="{2710B21A-9214-48D4-88E6-CCE4B91DE3EB}" presName="node" presStyleLbl="node1" presStyleIdx="0" presStyleCnt="1" custScaleX="100000" custScaleY="63230" custLinFactNeighborX="4733" custLinFactNeighborY="589">
        <dgm:presLayoutVars>
          <dgm:bulletEnabled val="1"/>
        </dgm:presLayoutVars>
      </dgm:prSet>
      <dgm:spPr/>
    </dgm:pt>
  </dgm:ptLst>
  <dgm:cxnLst>
    <dgm:cxn modelId="{5B98EA74-6B4E-418F-948D-A42A1CFABEE5}" type="presOf" srcId="{2710B21A-9214-48D4-88E6-CCE4B91DE3EB}" destId="{E82C859E-90B9-4BDE-B7E4-A83728CB4020}" srcOrd="0" destOrd="0" presId="urn:microsoft.com/office/officeart/2005/8/layout/default"/>
    <dgm:cxn modelId="{97CE2985-6DAC-4AAB-80B1-20DBFD9C31E9}" type="presOf" srcId="{4883E15F-6ADE-4FDF-908A-F8A08B8812EE}" destId="{EF03D92E-770D-461C-9FA0-45C0E729D9E8}" srcOrd="0" destOrd="0" presId="urn:microsoft.com/office/officeart/2005/8/layout/default"/>
    <dgm:cxn modelId="{91E12BCA-2DF9-441D-A773-FD15E6A58149}" srcId="{4883E15F-6ADE-4FDF-908A-F8A08B8812EE}" destId="{2710B21A-9214-48D4-88E6-CCE4B91DE3EB}" srcOrd="0" destOrd="0" parTransId="{18DF614F-FCB4-4FB8-8143-B85E5B7634B1}" sibTransId="{06CCE1CE-005F-422E-B4AB-B766FA8A70EA}"/>
    <dgm:cxn modelId="{708E7111-423B-4B02-AC74-5CA03207342D}" type="presParOf" srcId="{EF03D92E-770D-461C-9FA0-45C0E729D9E8}" destId="{E82C859E-90B9-4BDE-B7E4-A83728CB402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EA7AD4-3039-4070-B98E-77D030D64A5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1396E13A-2A55-4743-955C-BF1E4ED95C6F}" type="pres">
      <dgm:prSet presAssocID="{8CEA7AD4-3039-4070-B98E-77D030D64A55}" presName="outerComposite" presStyleCnt="0">
        <dgm:presLayoutVars>
          <dgm:chMax val="5"/>
          <dgm:dir/>
          <dgm:resizeHandles val="exact"/>
        </dgm:presLayoutVars>
      </dgm:prSet>
      <dgm:spPr/>
    </dgm:pt>
    <dgm:pt modelId="{1BE8E1FB-F235-4EAD-964C-1D9BB2C0A260}" type="pres">
      <dgm:prSet presAssocID="{8CEA7AD4-3039-4070-B98E-77D030D64A55}" presName="dummyMaxCanvas" presStyleCnt="0">
        <dgm:presLayoutVars/>
      </dgm:prSet>
      <dgm:spPr/>
    </dgm:pt>
  </dgm:ptLst>
  <dgm:cxnLst>
    <dgm:cxn modelId="{1D1A747D-AD80-43D4-863D-6787D57570D9}" type="presOf" srcId="{8CEA7AD4-3039-4070-B98E-77D030D64A55}" destId="{1396E13A-2A55-4743-955C-BF1E4ED95C6F}" srcOrd="0" destOrd="0" presId="urn:microsoft.com/office/officeart/2005/8/layout/vProcess5"/>
    <dgm:cxn modelId="{516E9ECD-6A8C-4023-9122-33C579DFC52B}" type="presParOf" srcId="{1396E13A-2A55-4743-955C-BF1E4ED95C6F}" destId="{1BE8E1FB-F235-4EAD-964C-1D9BB2C0A260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847A34-EFEB-4381-9CC9-B4D54CEF506D}" type="doc">
      <dgm:prSet loTypeId="urn:microsoft.com/office/officeart/2005/8/layout/p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6FACAC93-D29D-4773-B197-17769EB01611}">
      <dgm:prSet phldrT="[Teksts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endParaRPr lang="lv-LV" sz="16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100% programmas finansējums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lv-LV" sz="9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600" strike="noStrik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Projekta iesniedzējs var iesniegt </a:t>
          </a:r>
          <a:r>
            <a:rPr lang="lv-LV" sz="1600" b="1" strike="noStrik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tikai 1 projekta pieteikumu</a:t>
          </a:r>
        </a:p>
      </dgm:t>
    </dgm:pt>
    <dgm:pt modelId="{7E476122-E439-4F07-AC44-3CB0B0E6C58A}" type="parTrans" cxnId="{34E7464E-E923-415C-8C5D-6BE68AA412C8}">
      <dgm:prSet/>
      <dgm:spPr/>
      <dgm:t>
        <a:bodyPr/>
        <a:lstStyle/>
        <a:p>
          <a:endParaRPr lang="lv-LV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4BEA8DB-D65E-41DD-8061-E4DA68B0748B}" type="sibTrans" cxnId="{34E7464E-E923-415C-8C5D-6BE68AA412C8}">
      <dgm:prSet/>
      <dgm:spPr/>
      <dgm:t>
        <a:bodyPr/>
        <a:lstStyle/>
        <a:p>
          <a:endParaRPr lang="lv-LV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4DF1E5E-477F-4F4C-8994-15F46D8E78B7}">
      <dgm:prSet phldrT="[Teksts]" custT="1"/>
      <dgm:spPr/>
      <dgm:t>
        <a:bodyPr tIns="324000"/>
        <a:lstStyle/>
        <a:p>
          <a:pPr>
            <a:spcAft>
              <a:spcPts val="1800"/>
            </a:spcAft>
          </a:pPr>
          <a:r>
            <a:rPr lang="lv-LV" sz="1600" b="1" dirty="0">
              <a:latin typeface="Verdana" panose="020B0604030504040204" pitchFamily="34" charset="0"/>
              <a:ea typeface="Verdana" panose="020B0604030504040204" pitchFamily="34" charset="0"/>
            </a:rPr>
            <a:t>Projekta izmaksu </a:t>
          </a:r>
          <a:r>
            <a:rPr lang="lv-LV" sz="1600" b="1" dirty="0" err="1">
              <a:latin typeface="Verdana" panose="020B0604030504040204" pitchFamily="34" charset="0"/>
              <a:ea typeface="Verdana" panose="020B0604030504040204" pitchFamily="34" charset="0"/>
            </a:rPr>
            <a:t>attiecināmības</a:t>
          </a:r>
          <a:r>
            <a:rPr lang="lv-LV" sz="1600" b="1" dirty="0">
              <a:latin typeface="Verdana" panose="020B0604030504040204" pitchFamily="34" charset="0"/>
              <a:ea typeface="Verdana" panose="020B0604030504040204" pitchFamily="34" charset="0"/>
            </a:rPr>
            <a:t> periods </a:t>
          </a:r>
        </a:p>
        <a:p>
          <a:pPr>
            <a:spcAft>
              <a:spcPts val="0"/>
            </a:spcAft>
          </a:pPr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15.07.2022.</a:t>
          </a:r>
          <a:r>
            <a:rPr lang="lv-LV" sz="16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>
            <a:spcAft>
              <a:spcPts val="0"/>
            </a:spcAft>
          </a:pPr>
          <a:r>
            <a:rPr lang="lv-LV" altLang="lv-LV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–</a:t>
          </a:r>
          <a:r>
            <a:rPr lang="lv-LV" sz="16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>
            <a:spcAft>
              <a:spcPct val="35000"/>
            </a:spcAft>
          </a:pPr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31.12.2022.</a:t>
          </a:r>
        </a:p>
      </dgm:t>
    </dgm:pt>
    <dgm:pt modelId="{82BEE959-C549-4C84-90EE-06139F7094D6}" type="parTrans" cxnId="{DA217B6A-DA97-4AC2-B38F-241324E13C6F}">
      <dgm:prSet/>
      <dgm:spPr/>
      <dgm:t>
        <a:bodyPr/>
        <a:lstStyle/>
        <a:p>
          <a:endParaRPr lang="lv-LV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3DE5D49-38F6-41B9-AD16-83CF86342571}" type="sibTrans" cxnId="{DA217B6A-DA97-4AC2-B38F-241324E13C6F}">
      <dgm:prSet/>
      <dgm:spPr/>
      <dgm:t>
        <a:bodyPr/>
        <a:lstStyle/>
        <a:p>
          <a:endParaRPr lang="lv-LV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486CDEE-C062-4CCA-94E8-DA7A8C5B44F9}">
      <dgm:prSet phldrT="[Teksts]" custT="1"/>
      <dgm:spPr/>
      <dgm:t>
        <a:bodyPr tIns="324000"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lv-LV" altLang="lv-LV" sz="16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Vienam pieteicējam pieejamais finansējums: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lv-LV" altLang="lv-LV" sz="16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lv-LV" sz="1800" b="1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30 000 EUR</a:t>
          </a:r>
        </a:p>
      </dgm:t>
    </dgm:pt>
    <dgm:pt modelId="{A706B539-9BE4-425E-9DC4-99BA479185FF}" type="parTrans" cxnId="{45AD35FA-2556-4D74-A976-2576078B8766}">
      <dgm:prSet/>
      <dgm:spPr/>
      <dgm:t>
        <a:bodyPr/>
        <a:lstStyle/>
        <a:p>
          <a:endParaRPr lang="lv-LV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FE3053-49F1-43B8-BEF0-C01CADDEFE1B}" type="sibTrans" cxnId="{45AD35FA-2556-4D74-A976-2576078B8766}">
      <dgm:prSet/>
      <dgm:spPr/>
      <dgm:t>
        <a:bodyPr/>
        <a:lstStyle/>
        <a:p>
          <a:endParaRPr lang="lv-LV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5EE76F3-2EAE-45BF-909C-04D9C7FE209C}" type="pres">
      <dgm:prSet presAssocID="{45847A34-EFEB-4381-9CC9-B4D54CEF506D}" presName="Name0" presStyleCnt="0">
        <dgm:presLayoutVars>
          <dgm:dir/>
          <dgm:resizeHandles val="exact"/>
        </dgm:presLayoutVars>
      </dgm:prSet>
      <dgm:spPr/>
    </dgm:pt>
    <dgm:pt modelId="{9C43EA4B-C1EE-42BA-9868-91E5BE8387B2}" type="pres">
      <dgm:prSet presAssocID="{45847A34-EFEB-4381-9CC9-B4D54CEF506D}" presName="bkgdShp" presStyleLbl="alignAccFollowNode1" presStyleIdx="0" presStyleCnt="1" custLinFactNeighborX="-1571" custLinFactNeighborY="-139"/>
      <dgm:spPr/>
    </dgm:pt>
    <dgm:pt modelId="{ED71E6C6-CB3C-4CEB-82AF-CD6CFD854286}" type="pres">
      <dgm:prSet presAssocID="{45847A34-EFEB-4381-9CC9-B4D54CEF506D}" presName="linComp" presStyleCnt="0"/>
      <dgm:spPr/>
    </dgm:pt>
    <dgm:pt modelId="{AA114080-EFFE-41AC-B0AC-1EC9B7DCFD26}" type="pres">
      <dgm:prSet presAssocID="{6FACAC93-D29D-4773-B197-17769EB01611}" presName="compNode" presStyleCnt="0"/>
      <dgm:spPr/>
    </dgm:pt>
    <dgm:pt modelId="{CE19B5C7-22EB-4A79-8E25-03865F9B7E79}" type="pres">
      <dgm:prSet presAssocID="{6FACAC93-D29D-4773-B197-17769EB01611}" presName="node" presStyleLbl="node1" presStyleIdx="0" presStyleCnt="3" custLinFactX="10000" custLinFactNeighborX="100000" custLinFactNeighborY="-2044">
        <dgm:presLayoutVars>
          <dgm:bulletEnabled val="1"/>
        </dgm:presLayoutVars>
      </dgm:prSet>
      <dgm:spPr/>
    </dgm:pt>
    <dgm:pt modelId="{BCDE64E4-8D75-435F-99F5-51177FA2EA31}" type="pres">
      <dgm:prSet presAssocID="{6FACAC93-D29D-4773-B197-17769EB01611}" presName="invisiNode" presStyleLbl="node1" presStyleIdx="0" presStyleCnt="3"/>
      <dgm:spPr/>
    </dgm:pt>
    <dgm:pt modelId="{C20DC599-BA22-4A94-BB7F-F2F855AC2321}" type="pres">
      <dgm:prSet presAssocID="{6FACAC93-D29D-4773-B197-17769EB01611}" presName="imagNode" presStyleLbl="fgImgPlace1" presStyleIdx="0" presStyleCnt="3" custLinFactX="10000" custLinFactNeighborX="100000" custLinFactNeighborY="4088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32E76DC-1406-48EB-9A1D-AF46F9EBD571}" type="pres">
      <dgm:prSet presAssocID="{B4BEA8DB-D65E-41DD-8061-E4DA68B0748B}" presName="sibTrans" presStyleLbl="sibTrans2D1" presStyleIdx="0" presStyleCnt="0"/>
      <dgm:spPr/>
    </dgm:pt>
    <dgm:pt modelId="{C9A7CD1D-4FFA-4E12-98FA-8EDAB71E826D}" type="pres">
      <dgm:prSet presAssocID="{14DF1E5E-477F-4F4C-8994-15F46D8E78B7}" presName="compNode" presStyleCnt="0"/>
      <dgm:spPr/>
    </dgm:pt>
    <dgm:pt modelId="{58C0CF54-A8CE-4FB9-AAB9-8A24FD0777D6}" type="pres">
      <dgm:prSet presAssocID="{14DF1E5E-477F-4F4C-8994-15F46D8E78B7}" presName="node" presStyleLbl="node1" presStyleIdx="1" presStyleCnt="3" custLinFactX="-19914" custLinFactNeighborX="-100000" custLinFactNeighborY="-817">
        <dgm:presLayoutVars>
          <dgm:bulletEnabled val="1"/>
        </dgm:presLayoutVars>
      </dgm:prSet>
      <dgm:spPr/>
    </dgm:pt>
    <dgm:pt modelId="{ED21AE05-4EC3-4485-AD54-18EE598E4068}" type="pres">
      <dgm:prSet presAssocID="{14DF1E5E-477F-4F4C-8994-15F46D8E78B7}" presName="invisiNode" presStyleLbl="node1" presStyleIdx="1" presStyleCnt="3"/>
      <dgm:spPr/>
    </dgm:pt>
    <dgm:pt modelId="{1576FBAE-E528-459B-8CB2-A84D0DE4747C}" type="pres">
      <dgm:prSet presAssocID="{14DF1E5E-477F-4F4C-8994-15F46D8E78B7}" presName="imagNode" presStyleLbl="fgImgPlace1" presStyleIdx="1" presStyleCnt="3" custLinFactX="-20213" custLinFactNeighborX="-100000" custLinFactNeighborY="575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55421B47-56D6-405C-96C5-F1DA50034C67}" type="pres">
      <dgm:prSet presAssocID="{93DE5D49-38F6-41B9-AD16-83CF86342571}" presName="sibTrans" presStyleLbl="sibTrans2D1" presStyleIdx="0" presStyleCnt="0"/>
      <dgm:spPr/>
    </dgm:pt>
    <dgm:pt modelId="{7BA62E20-D655-4F41-9EF9-8608222D7AB5}" type="pres">
      <dgm:prSet presAssocID="{C486CDEE-C062-4CCA-94E8-DA7A8C5B44F9}" presName="compNode" presStyleCnt="0"/>
      <dgm:spPr/>
    </dgm:pt>
    <dgm:pt modelId="{5DC0CF35-797B-4A80-ADED-E508DE255BFC}" type="pres">
      <dgm:prSet presAssocID="{C486CDEE-C062-4CCA-94E8-DA7A8C5B44F9}" presName="node" presStyleLbl="node1" presStyleIdx="2" presStyleCnt="3" custLinFactNeighborX="10213" custLinFactNeighborY="-1635">
        <dgm:presLayoutVars>
          <dgm:bulletEnabled val="1"/>
        </dgm:presLayoutVars>
      </dgm:prSet>
      <dgm:spPr/>
    </dgm:pt>
    <dgm:pt modelId="{4C633FEF-3A61-4127-A2C6-DF35D286C4E4}" type="pres">
      <dgm:prSet presAssocID="{C486CDEE-C062-4CCA-94E8-DA7A8C5B44F9}" presName="invisiNode" presStyleLbl="node1" presStyleIdx="2" presStyleCnt="3"/>
      <dgm:spPr/>
    </dgm:pt>
    <dgm:pt modelId="{A4BF516A-B622-4B4F-B0E3-BA2E77AB5994}" type="pres">
      <dgm:prSet presAssocID="{C486CDEE-C062-4CCA-94E8-DA7A8C5B44F9}" presName="imagNode" presStyleLbl="fgImgPlace1" presStyleIdx="2" presStyleCnt="3" custLinFactNeighborX="10213" custLinFactNeighborY="4538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0F514322-CACB-4D53-A091-6E7F4BC0371F}" type="presOf" srcId="{C486CDEE-C062-4CCA-94E8-DA7A8C5B44F9}" destId="{5DC0CF35-797B-4A80-ADED-E508DE255BFC}" srcOrd="0" destOrd="0" presId="urn:microsoft.com/office/officeart/2005/8/layout/pList2"/>
    <dgm:cxn modelId="{7942D667-7094-4607-9701-E780E8FAF9CE}" type="presOf" srcId="{93DE5D49-38F6-41B9-AD16-83CF86342571}" destId="{55421B47-56D6-405C-96C5-F1DA50034C67}" srcOrd="0" destOrd="0" presId="urn:microsoft.com/office/officeart/2005/8/layout/pList2"/>
    <dgm:cxn modelId="{DA217B6A-DA97-4AC2-B38F-241324E13C6F}" srcId="{45847A34-EFEB-4381-9CC9-B4D54CEF506D}" destId="{14DF1E5E-477F-4F4C-8994-15F46D8E78B7}" srcOrd="1" destOrd="0" parTransId="{82BEE959-C549-4C84-90EE-06139F7094D6}" sibTransId="{93DE5D49-38F6-41B9-AD16-83CF86342571}"/>
    <dgm:cxn modelId="{34E7464E-E923-415C-8C5D-6BE68AA412C8}" srcId="{45847A34-EFEB-4381-9CC9-B4D54CEF506D}" destId="{6FACAC93-D29D-4773-B197-17769EB01611}" srcOrd="0" destOrd="0" parTransId="{7E476122-E439-4F07-AC44-3CB0B0E6C58A}" sibTransId="{B4BEA8DB-D65E-41DD-8061-E4DA68B0748B}"/>
    <dgm:cxn modelId="{0E18887C-B19F-4AD7-B1BC-96C1C1CB11DC}" type="presOf" srcId="{45847A34-EFEB-4381-9CC9-B4D54CEF506D}" destId="{B5EE76F3-2EAE-45BF-909C-04D9C7FE209C}" srcOrd="0" destOrd="0" presId="urn:microsoft.com/office/officeart/2005/8/layout/pList2"/>
    <dgm:cxn modelId="{0E809487-E473-40A4-8A74-FDE49B82ED95}" type="presOf" srcId="{B4BEA8DB-D65E-41DD-8061-E4DA68B0748B}" destId="{932E76DC-1406-48EB-9A1D-AF46F9EBD571}" srcOrd="0" destOrd="0" presId="urn:microsoft.com/office/officeart/2005/8/layout/pList2"/>
    <dgm:cxn modelId="{0BFA48D1-BF49-4C30-8770-6A05F2AF122A}" type="presOf" srcId="{6FACAC93-D29D-4773-B197-17769EB01611}" destId="{CE19B5C7-22EB-4A79-8E25-03865F9B7E79}" srcOrd="0" destOrd="0" presId="urn:microsoft.com/office/officeart/2005/8/layout/pList2"/>
    <dgm:cxn modelId="{45AD35FA-2556-4D74-A976-2576078B8766}" srcId="{45847A34-EFEB-4381-9CC9-B4D54CEF506D}" destId="{C486CDEE-C062-4CCA-94E8-DA7A8C5B44F9}" srcOrd="2" destOrd="0" parTransId="{A706B539-9BE4-425E-9DC4-99BA479185FF}" sibTransId="{55FE3053-49F1-43B8-BEF0-C01CADDEFE1B}"/>
    <dgm:cxn modelId="{3CC625FB-9A3E-4E30-9E87-36953ABD6028}" type="presOf" srcId="{14DF1E5E-477F-4F4C-8994-15F46D8E78B7}" destId="{58C0CF54-A8CE-4FB9-AAB9-8A24FD0777D6}" srcOrd="0" destOrd="0" presId="urn:microsoft.com/office/officeart/2005/8/layout/pList2"/>
    <dgm:cxn modelId="{42EA7B35-97C1-4D54-A512-4DFFEF1A9D78}" type="presParOf" srcId="{B5EE76F3-2EAE-45BF-909C-04D9C7FE209C}" destId="{9C43EA4B-C1EE-42BA-9868-91E5BE8387B2}" srcOrd="0" destOrd="0" presId="urn:microsoft.com/office/officeart/2005/8/layout/pList2"/>
    <dgm:cxn modelId="{9DFA67FA-524D-463E-B1C7-7AAE62A95410}" type="presParOf" srcId="{B5EE76F3-2EAE-45BF-909C-04D9C7FE209C}" destId="{ED71E6C6-CB3C-4CEB-82AF-CD6CFD854286}" srcOrd="1" destOrd="0" presId="urn:microsoft.com/office/officeart/2005/8/layout/pList2"/>
    <dgm:cxn modelId="{61E1D360-467E-42E5-87EC-891988BADDCC}" type="presParOf" srcId="{ED71E6C6-CB3C-4CEB-82AF-CD6CFD854286}" destId="{AA114080-EFFE-41AC-B0AC-1EC9B7DCFD26}" srcOrd="0" destOrd="0" presId="urn:microsoft.com/office/officeart/2005/8/layout/pList2"/>
    <dgm:cxn modelId="{EF051599-7F91-49A4-BEF5-7C9CE92F1C09}" type="presParOf" srcId="{AA114080-EFFE-41AC-B0AC-1EC9B7DCFD26}" destId="{CE19B5C7-22EB-4A79-8E25-03865F9B7E79}" srcOrd="0" destOrd="0" presId="urn:microsoft.com/office/officeart/2005/8/layout/pList2"/>
    <dgm:cxn modelId="{14BA8FC5-DA88-46D7-AB82-274F192FAB7A}" type="presParOf" srcId="{AA114080-EFFE-41AC-B0AC-1EC9B7DCFD26}" destId="{BCDE64E4-8D75-435F-99F5-51177FA2EA31}" srcOrd="1" destOrd="0" presId="urn:microsoft.com/office/officeart/2005/8/layout/pList2"/>
    <dgm:cxn modelId="{D79514BB-040A-4712-85E9-952FB0885D55}" type="presParOf" srcId="{AA114080-EFFE-41AC-B0AC-1EC9B7DCFD26}" destId="{C20DC599-BA22-4A94-BB7F-F2F855AC2321}" srcOrd="2" destOrd="0" presId="urn:microsoft.com/office/officeart/2005/8/layout/pList2"/>
    <dgm:cxn modelId="{82469892-1AB3-4C71-B297-6B8AFB0C4B10}" type="presParOf" srcId="{ED71E6C6-CB3C-4CEB-82AF-CD6CFD854286}" destId="{932E76DC-1406-48EB-9A1D-AF46F9EBD571}" srcOrd="1" destOrd="0" presId="urn:microsoft.com/office/officeart/2005/8/layout/pList2"/>
    <dgm:cxn modelId="{178F8D63-90ED-42D5-8793-F6AE1D92CB36}" type="presParOf" srcId="{ED71E6C6-CB3C-4CEB-82AF-CD6CFD854286}" destId="{C9A7CD1D-4FFA-4E12-98FA-8EDAB71E826D}" srcOrd="2" destOrd="0" presId="urn:microsoft.com/office/officeart/2005/8/layout/pList2"/>
    <dgm:cxn modelId="{E569609B-F113-431A-9B97-8B1F40FD73DE}" type="presParOf" srcId="{C9A7CD1D-4FFA-4E12-98FA-8EDAB71E826D}" destId="{58C0CF54-A8CE-4FB9-AAB9-8A24FD0777D6}" srcOrd="0" destOrd="0" presId="urn:microsoft.com/office/officeart/2005/8/layout/pList2"/>
    <dgm:cxn modelId="{68A67A4F-80F6-4AEC-B7AA-6DC2160777DD}" type="presParOf" srcId="{C9A7CD1D-4FFA-4E12-98FA-8EDAB71E826D}" destId="{ED21AE05-4EC3-4485-AD54-18EE598E4068}" srcOrd="1" destOrd="0" presId="urn:microsoft.com/office/officeart/2005/8/layout/pList2"/>
    <dgm:cxn modelId="{00C55244-3ACC-4DCB-8EE4-FBB34B554847}" type="presParOf" srcId="{C9A7CD1D-4FFA-4E12-98FA-8EDAB71E826D}" destId="{1576FBAE-E528-459B-8CB2-A84D0DE4747C}" srcOrd="2" destOrd="0" presId="urn:microsoft.com/office/officeart/2005/8/layout/pList2"/>
    <dgm:cxn modelId="{F70083F6-05F0-42F7-AB67-BEA307040528}" type="presParOf" srcId="{ED71E6C6-CB3C-4CEB-82AF-CD6CFD854286}" destId="{55421B47-56D6-405C-96C5-F1DA50034C67}" srcOrd="3" destOrd="0" presId="urn:microsoft.com/office/officeart/2005/8/layout/pList2"/>
    <dgm:cxn modelId="{4665A410-B170-49AB-807A-21F5A66C7897}" type="presParOf" srcId="{ED71E6C6-CB3C-4CEB-82AF-CD6CFD854286}" destId="{7BA62E20-D655-4F41-9EF9-8608222D7AB5}" srcOrd="4" destOrd="0" presId="urn:microsoft.com/office/officeart/2005/8/layout/pList2"/>
    <dgm:cxn modelId="{A80D4811-068F-4EAE-BC85-860C469B4227}" type="presParOf" srcId="{7BA62E20-D655-4F41-9EF9-8608222D7AB5}" destId="{5DC0CF35-797B-4A80-ADED-E508DE255BFC}" srcOrd="0" destOrd="0" presId="urn:microsoft.com/office/officeart/2005/8/layout/pList2"/>
    <dgm:cxn modelId="{D26C71C8-BAA5-4820-B30E-1229A4A9FBAA}" type="presParOf" srcId="{7BA62E20-D655-4F41-9EF9-8608222D7AB5}" destId="{4C633FEF-3A61-4127-A2C6-DF35D286C4E4}" srcOrd="1" destOrd="0" presId="urn:microsoft.com/office/officeart/2005/8/layout/pList2"/>
    <dgm:cxn modelId="{7F206EC1-07E5-4374-B04A-7884603D73AB}" type="presParOf" srcId="{7BA62E20-D655-4F41-9EF9-8608222D7AB5}" destId="{A4BF516A-B622-4B4F-B0E3-BA2E77AB599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EA7AD4-3039-4070-B98E-77D030D64A5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1396E13A-2A55-4743-955C-BF1E4ED95C6F}" type="pres">
      <dgm:prSet presAssocID="{8CEA7AD4-3039-4070-B98E-77D030D64A55}" presName="outerComposite" presStyleCnt="0">
        <dgm:presLayoutVars>
          <dgm:chMax val="5"/>
          <dgm:dir/>
          <dgm:resizeHandles val="exact"/>
        </dgm:presLayoutVars>
      </dgm:prSet>
      <dgm:spPr/>
    </dgm:pt>
    <dgm:pt modelId="{1BE8E1FB-F235-4EAD-964C-1D9BB2C0A260}" type="pres">
      <dgm:prSet presAssocID="{8CEA7AD4-3039-4070-B98E-77D030D64A55}" presName="dummyMaxCanvas" presStyleCnt="0">
        <dgm:presLayoutVars/>
      </dgm:prSet>
      <dgm:spPr/>
    </dgm:pt>
  </dgm:ptLst>
  <dgm:cxnLst>
    <dgm:cxn modelId="{1D1A747D-AD80-43D4-863D-6787D57570D9}" type="presOf" srcId="{8CEA7AD4-3039-4070-B98E-77D030D64A55}" destId="{1396E13A-2A55-4743-955C-BF1E4ED95C6F}" srcOrd="0" destOrd="0" presId="urn:microsoft.com/office/officeart/2005/8/layout/vProcess5"/>
    <dgm:cxn modelId="{516E9ECD-6A8C-4023-9122-33C579DFC52B}" type="presParOf" srcId="{1396E13A-2A55-4743-955C-BF1E4ED95C6F}" destId="{1BE8E1FB-F235-4EAD-964C-1D9BB2C0A260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847A34-EFEB-4381-9CC9-B4D54CEF506D}" type="doc">
      <dgm:prSet loTypeId="urn:microsoft.com/office/officeart/2005/8/layout/p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6FACAC93-D29D-4773-B197-17769EB01611}">
      <dgm:prSet phldrT="[Teksts]" custT="1"/>
      <dgm:spPr/>
      <dgm:t>
        <a:bodyPr tIns="324000"/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lv-LV" sz="2000" b="1" kern="1200"/>
            <a:t>Projekta mērķa grupa</a:t>
          </a:r>
          <a:r>
            <a:rPr lang="lv-LV" sz="2000" kern="1200"/>
            <a:t>: </a:t>
          </a: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lv-LV" sz="2000" kern="1200"/>
            <a:t>Ukrainas civiliedzīvotāji</a:t>
          </a:r>
          <a:endParaRPr lang="lv-LV" sz="2000" b="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E476122-E439-4F07-AC44-3CB0B0E6C58A}" type="parTrans" cxnId="{34E7464E-E923-415C-8C5D-6BE68AA412C8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4BEA8DB-D65E-41DD-8061-E4DA68B0748B}" type="sibTrans" cxnId="{34E7464E-E923-415C-8C5D-6BE68AA412C8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486CDEE-C062-4CCA-94E8-DA7A8C5B44F9}">
      <dgm:prSet phldrT="[Teksts]" custT="1"/>
      <dgm:spPr/>
      <dgm:t>
        <a:bodyPr tIns="32400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/>
            <a:t>Nevar iekļaut izdevumus, kuri 2022.gada 1.aprīlī apstiprināti Latvijas valsts budžeta finansētās programmas “Atbalsts brīvprātīgo darbam” atklāta projektu pieteikumu konkursa projektu izdevumos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kern="1200" dirty="0"/>
        </a:p>
      </dgm:t>
    </dgm:pt>
    <dgm:pt modelId="{A706B539-9BE4-425E-9DC4-99BA479185FF}" type="parTrans" cxnId="{45AD35FA-2556-4D74-A976-2576078B8766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FE3053-49F1-43B8-BEF0-C01CADDEFE1B}" type="sibTrans" cxnId="{45AD35FA-2556-4D74-A976-2576078B8766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5EE76F3-2EAE-45BF-909C-04D9C7FE209C}" type="pres">
      <dgm:prSet presAssocID="{45847A34-EFEB-4381-9CC9-B4D54CEF506D}" presName="Name0" presStyleCnt="0">
        <dgm:presLayoutVars>
          <dgm:dir/>
          <dgm:resizeHandles val="exact"/>
        </dgm:presLayoutVars>
      </dgm:prSet>
      <dgm:spPr/>
    </dgm:pt>
    <dgm:pt modelId="{9C43EA4B-C1EE-42BA-9868-91E5BE8387B2}" type="pres">
      <dgm:prSet presAssocID="{45847A34-EFEB-4381-9CC9-B4D54CEF506D}" presName="bkgdShp" presStyleLbl="alignAccFollowNode1" presStyleIdx="0" presStyleCnt="1" custScaleX="94235"/>
      <dgm:spPr/>
    </dgm:pt>
    <dgm:pt modelId="{ED71E6C6-CB3C-4CEB-82AF-CD6CFD854286}" type="pres">
      <dgm:prSet presAssocID="{45847A34-EFEB-4381-9CC9-B4D54CEF506D}" presName="linComp" presStyleCnt="0"/>
      <dgm:spPr/>
    </dgm:pt>
    <dgm:pt modelId="{AA114080-EFFE-41AC-B0AC-1EC9B7DCFD26}" type="pres">
      <dgm:prSet presAssocID="{6FACAC93-D29D-4773-B197-17769EB01611}" presName="compNode" presStyleCnt="0"/>
      <dgm:spPr/>
    </dgm:pt>
    <dgm:pt modelId="{CE19B5C7-22EB-4A79-8E25-03865F9B7E79}" type="pres">
      <dgm:prSet presAssocID="{6FACAC93-D29D-4773-B197-17769EB01611}" presName="node" presStyleLbl="node1" presStyleIdx="0" presStyleCnt="2">
        <dgm:presLayoutVars>
          <dgm:bulletEnabled val="1"/>
        </dgm:presLayoutVars>
      </dgm:prSet>
      <dgm:spPr/>
    </dgm:pt>
    <dgm:pt modelId="{BCDE64E4-8D75-435F-99F5-51177FA2EA31}" type="pres">
      <dgm:prSet presAssocID="{6FACAC93-D29D-4773-B197-17769EB01611}" presName="invisiNode" presStyleLbl="node1" presStyleIdx="0" presStyleCnt="2"/>
      <dgm:spPr/>
    </dgm:pt>
    <dgm:pt modelId="{C20DC599-BA22-4A94-BB7F-F2F855AC2321}" type="pres">
      <dgm:prSet presAssocID="{6FACAC93-D29D-4773-B197-17769EB01611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32E76DC-1406-48EB-9A1D-AF46F9EBD571}" type="pres">
      <dgm:prSet presAssocID="{B4BEA8DB-D65E-41DD-8061-E4DA68B0748B}" presName="sibTrans" presStyleLbl="sibTrans2D1" presStyleIdx="0" presStyleCnt="0"/>
      <dgm:spPr/>
    </dgm:pt>
    <dgm:pt modelId="{7BA62E20-D655-4F41-9EF9-8608222D7AB5}" type="pres">
      <dgm:prSet presAssocID="{C486CDEE-C062-4CCA-94E8-DA7A8C5B44F9}" presName="compNode" presStyleCnt="0"/>
      <dgm:spPr/>
    </dgm:pt>
    <dgm:pt modelId="{5DC0CF35-797B-4A80-ADED-E508DE255BFC}" type="pres">
      <dgm:prSet presAssocID="{C486CDEE-C062-4CCA-94E8-DA7A8C5B44F9}" presName="node" presStyleLbl="node1" presStyleIdx="1" presStyleCnt="2">
        <dgm:presLayoutVars>
          <dgm:bulletEnabled val="1"/>
        </dgm:presLayoutVars>
      </dgm:prSet>
      <dgm:spPr/>
    </dgm:pt>
    <dgm:pt modelId="{4C633FEF-3A61-4127-A2C6-DF35D286C4E4}" type="pres">
      <dgm:prSet presAssocID="{C486CDEE-C062-4CCA-94E8-DA7A8C5B44F9}" presName="invisiNode" presStyleLbl="node1" presStyleIdx="1" presStyleCnt="2"/>
      <dgm:spPr/>
    </dgm:pt>
    <dgm:pt modelId="{A4BF516A-B622-4B4F-B0E3-BA2E77AB5994}" type="pres">
      <dgm:prSet presAssocID="{C486CDEE-C062-4CCA-94E8-DA7A8C5B44F9}" presName="imagNode" presStyleLbl="f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7" t="-33710" r="707" b="-4290"/>
          </a:stretch>
        </a:blipFill>
      </dgm:spPr>
    </dgm:pt>
  </dgm:ptLst>
  <dgm:cxnLst>
    <dgm:cxn modelId="{0F514322-CACB-4D53-A091-6E7F4BC0371F}" type="presOf" srcId="{C486CDEE-C062-4CCA-94E8-DA7A8C5B44F9}" destId="{5DC0CF35-797B-4A80-ADED-E508DE255BFC}" srcOrd="0" destOrd="0" presId="urn:microsoft.com/office/officeart/2005/8/layout/pList2"/>
    <dgm:cxn modelId="{34E7464E-E923-415C-8C5D-6BE68AA412C8}" srcId="{45847A34-EFEB-4381-9CC9-B4D54CEF506D}" destId="{6FACAC93-D29D-4773-B197-17769EB01611}" srcOrd="0" destOrd="0" parTransId="{7E476122-E439-4F07-AC44-3CB0B0E6C58A}" sibTransId="{B4BEA8DB-D65E-41DD-8061-E4DA68B0748B}"/>
    <dgm:cxn modelId="{0E18887C-B19F-4AD7-B1BC-96C1C1CB11DC}" type="presOf" srcId="{45847A34-EFEB-4381-9CC9-B4D54CEF506D}" destId="{B5EE76F3-2EAE-45BF-909C-04D9C7FE209C}" srcOrd="0" destOrd="0" presId="urn:microsoft.com/office/officeart/2005/8/layout/pList2"/>
    <dgm:cxn modelId="{0E809487-E473-40A4-8A74-FDE49B82ED95}" type="presOf" srcId="{B4BEA8DB-D65E-41DD-8061-E4DA68B0748B}" destId="{932E76DC-1406-48EB-9A1D-AF46F9EBD571}" srcOrd="0" destOrd="0" presId="urn:microsoft.com/office/officeart/2005/8/layout/pList2"/>
    <dgm:cxn modelId="{0BFA48D1-BF49-4C30-8770-6A05F2AF122A}" type="presOf" srcId="{6FACAC93-D29D-4773-B197-17769EB01611}" destId="{CE19B5C7-22EB-4A79-8E25-03865F9B7E79}" srcOrd="0" destOrd="0" presId="urn:microsoft.com/office/officeart/2005/8/layout/pList2"/>
    <dgm:cxn modelId="{45AD35FA-2556-4D74-A976-2576078B8766}" srcId="{45847A34-EFEB-4381-9CC9-B4D54CEF506D}" destId="{C486CDEE-C062-4CCA-94E8-DA7A8C5B44F9}" srcOrd="1" destOrd="0" parTransId="{A706B539-9BE4-425E-9DC4-99BA479185FF}" sibTransId="{55FE3053-49F1-43B8-BEF0-C01CADDEFE1B}"/>
    <dgm:cxn modelId="{42EA7B35-97C1-4D54-A512-4DFFEF1A9D78}" type="presParOf" srcId="{B5EE76F3-2EAE-45BF-909C-04D9C7FE209C}" destId="{9C43EA4B-C1EE-42BA-9868-91E5BE8387B2}" srcOrd="0" destOrd="0" presId="urn:microsoft.com/office/officeart/2005/8/layout/pList2"/>
    <dgm:cxn modelId="{9DFA67FA-524D-463E-B1C7-7AAE62A95410}" type="presParOf" srcId="{B5EE76F3-2EAE-45BF-909C-04D9C7FE209C}" destId="{ED71E6C6-CB3C-4CEB-82AF-CD6CFD854286}" srcOrd="1" destOrd="0" presId="urn:microsoft.com/office/officeart/2005/8/layout/pList2"/>
    <dgm:cxn modelId="{61E1D360-467E-42E5-87EC-891988BADDCC}" type="presParOf" srcId="{ED71E6C6-CB3C-4CEB-82AF-CD6CFD854286}" destId="{AA114080-EFFE-41AC-B0AC-1EC9B7DCFD26}" srcOrd="0" destOrd="0" presId="urn:microsoft.com/office/officeart/2005/8/layout/pList2"/>
    <dgm:cxn modelId="{EF051599-7F91-49A4-BEF5-7C9CE92F1C09}" type="presParOf" srcId="{AA114080-EFFE-41AC-B0AC-1EC9B7DCFD26}" destId="{CE19B5C7-22EB-4A79-8E25-03865F9B7E79}" srcOrd="0" destOrd="0" presId="urn:microsoft.com/office/officeart/2005/8/layout/pList2"/>
    <dgm:cxn modelId="{14BA8FC5-DA88-46D7-AB82-274F192FAB7A}" type="presParOf" srcId="{AA114080-EFFE-41AC-B0AC-1EC9B7DCFD26}" destId="{BCDE64E4-8D75-435F-99F5-51177FA2EA31}" srcOrd="1" destOrd="0" presId="urn:microsoft.com/office/officeart/2005/8/layout/pList2"/>
    <dgm:cxn modelId="{D79514BB-040A-4712-85E9-952FB0885D55}" type="presParOf" srcId="{AA114080-EFFE-41AC-B0AC-1EC9B7DCFD26}" destId="{C20DC599-BA22-4A94-BB7F-F2F855AC2321}" srcOrd="2" destOrd="0" presId="urn:microsoft.com/office/officeart/2005/8/layout/pList2"/>
    <dgm:cxn modelId="{82469892-1AB3-4C71-B297-6B8AFB0C4B10}" type="presParOf" srcId="{ED71E6C6-CB3C-4CEB-82AF-CD6CFD854286}" destId="{932E76DC-1406-48EB-9A1D-AF46F9EBD571}" srcOrd="1" destOrd="0" presId="urn:microsoft.com/office/officeart/2005/8/layout/pList2"/>
    <dgm:cxn modelId="{4665A410-B170-49AB-807A-21F5A66C7897}" type="presParOf" srcId="{ED71E6C6-CB3C-4CEB-82AF-CD6CFD854286}" destId="{7BA62E20-D655-4F41-9EF9-8608222D7AB5}" srcOrd="2" destOrd="0" presId="urn:microsoft.com/office/officeart/2005/8/layout/pList2"/>
    <dgm:cxn modelId="{A80D4811-068F-4EAE-BC85-860C469B4227}" type="presParOf" srcId="{7BA62E20-D655-4F41-9EF9-8608222D7AB5}" destId="{5DC0CF35-797B-4A80-ADED-E508DE255BFC}" srcOrd="0" destOrd="0" presId="urn:microsoft.com/office/officeart/2005/8/layout/pList2"/>
    <dgm:cxn modelId="{D26C71C8-BAA5-4820-B30E-1229A4A9FBAA}" type="presParOf" srcId="{7BA62E20-D655-4F41-9EF9-8608222D7AB5}" destId="{4C633FEF-3A61-4127-A2C6-DF35D286C4E4}" srcOrd="1" destOrd="0" presId="urn:microsoft.com/office/officeart/2005/8/layout/pList2"/>
    <dgm:cxn modelId="{7F206EC1-07E5-4374-B04A-7884603D73AB}" type="presParOf" srcId="{7BA62E20-D655-4F41-9EF9-8608222D7AB5}" destId="{A4BF516A-B622-4B4F-B0E3-BA2E77AB599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035EFF-25DC-45A9-B6D6-1B3C333F9ECD}" type="doc">
      <dgm:prSet loTypeId="urn:microsoft.com/office/officeart/2005/8/layout/hList2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A0B19F9A-DDDD-4F3D-B46B-BDC6BB941AB5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A82E502A-C952-4A16-B7E9-162FE564382D}" type="parTrans" cxnId="{84B864C0-2874-4106-A3F1-6F0CFBFA33E0}">
      <dgm:prSet/>
      <dgm:spPr/>
      <dgm:t>
        <a:bodyPr/>
        <a:lstStyle/>
        <a:p>
          <a:endParaRPr lang="lv-LV"/>
        </a:p>
      </dgm:t>
    </dgm:pt>
    <dgm:pt modelId="{549DEB44-A4AF-4192-B1A8-E08CEC923E2E}" type="sibTrans" cxnId="{84B864C0-2874-4106-A3F1-6F0CFBFA33E0}">
      <dgm:prSet/>
      <dgm:spPr/>
      <dgm:t>
        <a:bodyPr/>
        <a:lstStyle/>
        <a:p>
          <a:endParaRPr lang="lv-LV"/>
        </a:p>
      </dgm:t>
    </dgm:pt>
    <dgm:pt modelId="{0D89D9D7-2856-4FDE-8714-5931A50F8B31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3.1.1. </a:t>
          </a:r>
        </a:p>
      </dgm:t>
    </dgm:pt>
    <dgm:pt modelId="{36202C7C-D5C7-4E54-B2AF-10803DFAB6FF}" type="parTrans" cxnId="{175B1EC8-B0CF-4DEA-9081-EB8567F3CB50}">
      <dgm:prSet/>
      <dgm:spPr/>
      <dgm:t>
        <a:bodyPr/>
        <a:lstStyle/>
        <a:p>
          <a:endParaRPr lang="lv-LV"/>
        </a:p>
      </dgm:t>
    </dgm:pt>
    <dgm:pt modelId="{AE3B1524-5F85-45F0-9A6E-69C52ABE5098}" type="sibTrans" cxnId="{175B1EC8-B0CF-4DEA-9081-EB8567F3CB50}">
      <dgm:prSet/>
      <dgm:spPr/>
      <dgm:t>
        <a:bodyPr/>
        <a:lstStyle/>
        <a:p>
          <a:endParaRPr lang="lv-LV"/>
        </a:p>
      </dgm:t>
    </dgm:pt>
    <dgm:pt modelId="{F896DAE0-9ACB-4E3F-BA19-63EF4E6C44E0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00F059AB-9587-4A8A-B6D9-31C5E29393F7}" type="parTrans" cxnId="{F05D5A1E-BE7E-47A3-9FB9-1ED5982B584B}">
      <dgm:prSet/>
      <dgm:spPr/>
      <dgm:t>
        <a:bodyPr/>
        <a:lstStyle/>
        <a:p>
          <a:endParaRPr lang="lv-LV"/>
        </a:p>
      </dgm:t>
    </dgm:pt>
    <dgm:pt modelId="{46397F09-BA3A-478F-BB92-E31C40FEED2D}" type="sibTrans" cxnId="{F05D5A1E-BE7E-47A3-9FB9-1ED5982B584B}">
      <dgm:prSet/>
      <dgm:spPr/>
      <dgm:t>
        <a:bodyPr/>
        <a:lstStyle/>
        <a:p>
          <a:endParaRPr lang="lv-LV"/>
        </a:p>
      </dgm:t>
    </dgm:pt>
    <dgm:pt modelId="{FA49F8E2-AC56-4E14-8B68-42BBE0CB8C62}">
      <dgm:prSet phldrT="[Teksts]" custT="1"/>
      <dgm:spPr/>
      <dgm:t>
        <a:bodyPr/>
        <a:lstStyle/>
        <a:p>
          <a:pPr algn="ctr">
            <a:spcBef>
              <a:spcPct val="0"/>
            </a:spcBef>
            <a:spcAft>
              <a:spcPct val="15000"/>
            </a:spcAft>
            <a:buNone/>
          </a:pPr>
          <a:r>
            <a:rPr lang="lv-LV" sz="1500" b="1" dirty="0"/>
            <a:t>3.1.2. </a:t>
          </a:r>
        </a:p>
      </dgm:t>
    </dgm:pt>
    <dgm:pt modelId="{99CAD2CD-8D69-453B-9F3C-01BBC17731DD}" type="parTrans" cxnId="{C4EA3BC3-6188-4275-A7CE-6E68146BB85E}">
      <dgm:prSet/>
      <dgm:spPr/>
      <dgm:t>
        <a:bodyPr/>
        <a:lstStyle/>
        <a:p>
          <a:endParaRPr lang="lv-LV"/>
        </a:p>
      </dgm:t>
    </dgm:pt>
    <dgm:pt modelId="{6CEB2306-4126-46AD-8841-4B7800EF4F2D}" type="sibTrans" cxnId="{C4EA3BC3-6188-4275-A7CE-6E68146BB85E}">
      <dgm:prSet/>
      <dgm:spPr/>
      <dgm:t>
        <a:bodyPr/>
        <a:lstStyle/>
        <a:p>
          <a:endParaRPr lang="lv-LV"/>
        </a:p>
      </dgm:t>
    </dgm:pt>
    <dgm:pt modelId="{215B8895-F0E4-41D2-9DDF-9AEFC2154488}">
      <dgm:prSet custT="1"/>
      <dgm:spPr/>
      <dgm:t>
        <a:bodyPr/>
        <a:lstStyle/>
        <a:p>
          <a:pPr algn="ctr">
            <a:spcBef>
              <a:spcPct val="0"/>
            </a:spcBef>
            <a:spcAft>
              <a:spcPct val="15000"/>
            </a:spcAft>
            <a:buNone/>
          </a:pPr>
          <a:endParaRPr lang="lv-LV" sz="1500" b="1" dirty="0"/>
        </a:p>
      </dgm:t>
    </dgm:pt>
    <dgm:pt modelId="{F18FA2B9-24A3-4FE6-84C2-B0FEA00A01E8}" type="parTrans" cxnId="{71EA64B3-3C1D-4BA6-A0C9-49BA0A3FA8F7}">
      <dgm:prSet/>
      <dgm:spPr/>
      <dgm:t>
        <a:bodyPr/>
        <a:lstStyle/>
        <a:p>
          <a:endParaRPr lang="lv-LV"/>
        </a:p>
      </dgm:t>
    </dgm:pt>
    <dgm:pt modelId="{DBC13460-9D0B-46DB-9606-96188B462F33}" type="sibTrans" cxnId="{71EA64B3-3C1D-4BA6-A0C9-49BA0A3FA8F7}">
      <dgm:prSet/>
      <dgm:spPr/>
      <dgm:t>
        <a:bodyPr/>
        <a:lstStyle/>
        <a:p>
          <a:endParaRPr lang="lv-LV"/>
        </a:p>
      </dgm:t>
    </dgm:pt>
    <dgm:pt modelId="{21FA83E0-1E6E-4F67-B6AF-D22E6C7220A2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9B13DC13-E192-4444-867F-19670FA37F32}" type="parTrans" cxnId="{76C93E76-5D35-4EAF-A260-65A4AC50C524}">
      <dgm:prSet/>
      <dgm:spPr/>
      <dgm:t>
        <a:bodyPr/>
        <a:lstStyle/>
        <a:p>
          <a:endParaRPr lang="lv-LV"/>
        </a:p>
      </dgm:t>
    </dgm:pt>
    <dgm:pt modelId="{4060BD6C-E323-41B4-9D45-43340D7D95D5}" type="sibTrans" cxnId="{76C93E76-5D35-4EAF-A260-65A4AC50C524}">
      <dgm:prSet/>
      <dgm:spPr/>
      <dgm:t>
        <a:bodyPr/>
        <a:lstStyle/>
        <a:p>
          <a:endParaRPr lang="lv-LV"/>
        </a:p>
      </dgm:t>
    </dgm:pt>
    <dgm:pt modelId="{61BD6B6D-EEE2-4993-8984-FDDB17A71902}">
      <dgm:prSet custT="1"/>
      <dgm:spPr/>
      <dgm:t>
        <a:bodyPr/>
        <a:lstStyle/>
        <a:p>
          <a:pPr algn="ctr">
            <a:spcBef>
              <a:spcPts val="600"/>
            </a:spcBef>
            <a:spcAft>
              <a:spcPts val="600"/>
            </a:spcAft>
            <a:buNone/>
          </a:pPr>
          <a:r>
            <a:rPr lang="lv-LV" sz="1600" b="1" dirty="0"/>
            <a:t>Projekta iesniedzējs darbojas vismaz vienā no jomām:</a:t>
          </a:r>
        </a:p>
      </dgm:t>
    </dgm:pt>
    <dgm:pt modelId="{08ACD0EF-8BCC-4D9E-8937-6A18ACD298E3}" type="parTrans" cxnId="{A4704DAC-5C59-4968-8155-849A3479055F}">
      <dgm:prSet/>
      <dgm:spPr/>
      <dgm:t>
        <a:bodyPr/>
        <a:lstStyle/>
        <a:p>
          <a:endParaRPr lang="lv-LV"/>
        </a:p>
      </dgm:t>
    </dgm:pt>
    <dgm:pt modelId="{CFD4971E-70AE-4C62-B60B-7BB38DFD9DED}" type="sibTrans" cxnId="{A4704DAC-5C59-4968-8155-849A3479055F}">
      <dgm:prSet/>
      <dgm:spPr/>
      <dgm:t>
        <a:bodyPr/>
        <a:lstStyle/>
        <a:p>
          <a:endParaRPr lang="lv-LV"/>
        </a:p>
      </dgm:t>
    </dgm:pt>
    <dgm:pt modelId="{8C53A788-06EE-4A01-99C3-DC3BBAEC44AB}">
      <dgm:prSet phldrT="[Teksts]" custT="1"/>
      <dgm:spPr/>
      <dgm:t>
        <a:bodyPr/>
        <a:lstStyle/>
        <a:p>
          <a:pPr algn="ctr">
            <a:spcBef>
              <a:spcPct val="0"/>
            </a:spcBef>
            <a:spcAft>
              <a:spcPct val="15000"/>
            </a:spcAft>
            <a:buNone/>
          </a:pPr>
          <a:endParaRPr lang="lv-LV" sz="1500" b="1" dirty="0"/>
        </a:p>
      </dgm:t>
    </dgm:pt>
    <dgm:pt modelId="{A272842E-8CE3-49EC-8DC8-9B187EAB513F}" type="parTrans" cxnId="{49E37C1E-95FE-470E-BE0E-B6DA1E71C7A7}">
      <dgm:prSet/>
      <dgm:spPr/>
      <dgm:t>
        <a:bodyPr/>
        <a:lstStyle/>
        <a:p>
          <a:endParaRPr lang="lv-LV"/>
        </a:p>
      </dgm:t>
    </dgm:pt>
    <dgm:pt modelId="{DFE7FE17-4323-4E9D-809F-05F536698D3E}" type="sibTrans" cxnId="{49E37C1E-95FE-470E-BE0E-B6DA1E71C7A7}">
      <dgm:prSet/>
      <dgm:spPr/>
      <dgm:t>
        <a:bodyPr/>
        <a:lstStyle/>
        <a:p>
          <a:endParaRPr lang="lv-LV"/>
        </a:p>
      </dgm:t>
    </dgm:pt>
    <dgm:pt modelId="{9187DCF2-1DFA-4D69-9A93-FB4EA0C35B0E}">
      <dgm:prSet phldrT="[Teksts]" custT="1"/>
      <dgm:spPr/>
      <dgm:t>
        <a:bodyPr/>
        <a:lstStyle/>
        <a:p>
          <a:pPr algn="ctr">
            <a:buNone/>
          </a:pPr>
          <a:r>
            <a:rPr lang="lv-LV" sz="1600" b="0" dirty="0"/>
            <a:t>Projekta pieteikumu var iesniegt Latvijas Republikā reģistrēta biedrība vai nodibinājums, kas atbilst Biedrību un nodibinājumu likumā noteiktajam</a:t>
          </a:r>
          <a:endParaRPr lang="lv-LV" sz="1600" b="1" dirty="0"/>
        </a:p>
      </dgm:t>
    </dgm:pt>
    <dgm:pt modelId="{C8BFA8BF-6564-4701-B07B-D15D4DE85C7B}" type="parTrans" cxnId="{BF7995D7-4C9B-45C2-BBB7-459773402053}">
      <dgm:prSet/>
      <dgm:spPr/>
      <dgm:t>
        <a:bodyPr/>
        <a:lstStyle/>
        <a:p>
          <a:endParaRPr lang="lv-LV"/>
        </a:p>
      </dgm:t>
    </dgm:pt>
    <dgm:pt modelId="{F0E423A3-07C5-464E-8ED8-86309C164B8F}" type="sibTrans" cxnId="{BF7995D7-4C9B-45C2-BBB7-459773402053}">
      <dgm:prSet/>
      <dgm:spPr/>
      <dgm:t>
        <a:bodyPr/>
        <a:lstStyle/>
        <a:p>
          <a:endParaRPr lang="lv-LV"/>
        </a:p>
      </dgm:t>
    </dgm:pt>
    <dgm:pt modelId="{CB20BCFA-89A9-4645-A518-FCB77F7946D6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849F108B-4A15-488F-A0C8-8D2852D3D245}" type="parTrans" cxnId="{0873D92E-C0F1-41D7-9EAF-3E4EB3EFD0AE}">
      <dgm:prSet/>
      <dgm:spPr/>
      <dgm:t>
        <a:bodyPr/>
        <a:lstStyle/>
        <a:p>
          <a:endParaRPr lang="lv-LV"/>
        </a:p>
      </dgm:t>
    </dgm:pt>
    <dgm:pt modelId="{D65EA100-CC97-41C7-BDF7-B6A30C50A976}" type="sibTrans" cxnId="{0873D92E-C0F1-41D7-9EAF-3E4EB3EFD0AE}">
      <dgm:prSet/>
      <dgm:spPr/>
      <dgm:t>
        <a:bodyPr/>
        <a:lstStyle/>
        <a:p>
          <a:endParaRPr lang="lv-LV"/>
        </a:p>
      </dgm:t>
    </dgm:pt>
    <dgm:pt modelId="{B83B4C8F-3EC5-4D67-AE44-EF68617AF291}">
      <dgm:prSet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  <a:buNone/>
          </a:pPr>
          <a:r>
            <a:rPr lang="lv-LV" sz="1600" b="0" dirty="0"/>
            <a:t>3.1.2.1. Sociālā aizsardzība</a:t>
          </a:r>
        </a:p>
      </dgm:t>
    </dgm:pt>
    <dgm:pt modelId="{366E2573-B3DD-41CD-A29F-CD5372E931B2}" type="parTrans" cxnId="{5BC2C32C-D520-4CD1-9772-EDED8DF1D666}">
      <dgm:prSet/>
      <dgm:spPr/>
      <dgm:t>
        <a:bodyPr/>
        <a:lstStyle/>
        <a:p>
          <a:endParaRPr lang="lv-LV"/>
        </a:p>
      </dgm:t>
    </dgm:pt>
    <dgm:pt modelId="{F626740F-A7F4-4A84-B9F6-B225C57B1F66}" type="sibTrans" cxnId="{5BC2C32C-D520-4CD1-9772-EDED8DF1D666}">
      <dgm:prSet/>
      <dgm:spPr/>
      <dgm:t>
        <a:bodyPr/>
        <a:lstStyle/>
        <a:p>
          <a:endParaRPr lang="lv-LV"/>
        </a:p>
      </dgm:t>
    </dgm:pt>
    <dgm:pt modelId="{B2C4AFF7-4B7B-4C1B-A90E-FC2F27E6B3A1}">
      <dgm:prSet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  <a:buNone/>
          </a:pPr>
          <a:r>
            <a:rPr lang="lv-LV" sz="1600" b="0" dirty="0"/>
            <a:t>3.1.2.3. Juridiskā palīdzība </a:t>
          </a:r>
        </a:p>
      </dgm:t>
    </dgm:pt>
    <dgm:pt modelId="{EEB3A047-06AE-46DF-8F2E-177207249997}" type="parTrans" cxnId="{A5AA66C6-996C-48A7-A03E-C41FEEB05A12}">
      <dgm:prSet/>
      <dgm:spPr/>
      <dgm:t>
        <a:bodyPr/>
        <a:lstStyle/>
        <a:p>
          <a:endParaRPr lang="lv-LV"/>
        </a:p>
      </dgm:t>
    </dgm:pt>
    <dgm:pt modelId="{C5A2F60B-1CC6-4A5A-BB35-4ED54E0F98CB}" type="sibTrans" cxnId="{A5AA66C6-996C-48A7-A03E-C41FEEB05A12}">
      <dgm:prSet/>
      <dgm:spPr/>
      <dgm:t>
        <a:bodyPr/>
        <a:lstStyle/>
        <a:p>
          <a:endParaRPr lang="lv-LV"/>
        </a:p>
      </dgm:t>
    </dgm:pt>
    <dgm:pt modelId="{8F9C54E6-849E-48E8-AFE7-C7CD2C529B70}">
      <dgm:prSet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  <a:buNone/>
          </a:pPr>
          <a:r>
            <a:rPr lang="lv-LV" sz="1600" b="0" dirty="0"/>
            <a:t>3.1.2.4. Atbalsts noziegumu upuriem</a:t>
          </a:r>
        </a:p>
      </dgm:t>
    </dgm:pt>
    <dgm:pt modelId="{0FA5E96E-BB47-4948-B9FC-E170F11E891F}" type="parTrans" cxnId="{D4AF1997-C5EC-4236-91EB-CF3D790B9547}">
      <dgm:prSet/>
      <dgm:spPr/>
      <dgm:t>
        <a:bodyPr/>
        <a:lstStyle/>
        <a:p>
          <a:endParaRPr lang="lv-LV"/>
        </a:p>
      </dgm:t>
    </dgm:pt>
    <dgm:pt modelId="{D04562AB-B088-4D4C-88CC-E09C6252A27B}" type="sibTrans" cxnId="{D4AF1997-C5EC-4236-91EB-CF3D790B9547}">
      <dgm:prSet/>
      <dgm:spPr/>
      <dgm:t>
        <a:bodyPr/>
        <a:lstStyle/>
        <a:p>
          <a:endParaRPr lang="lv-LV"/>
        </a:p>
      </dgm:t>
    </dgm:pt>
    <dgm:pt modelId="{F9B41CA0-D8BB-4ACB-B81B-BF29B91ED58D}">
      <dgm:prSet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  <a:buNone/>
          </a:pPr>
          <a:r>
            <a:rPr lang="lv-LV" sz="1600" b="0" dirty="0"/>
            <a:t>3.1.2.5. Atbalsts noziegumu upuriem</a:t>
          </a:r>
        </a:p>
      </dgm:t>
    </dgm:pt>
    <dgm:pt modelId="{AF219012-9677-4997-9838-289D99A1448F}" type="parTrans" cxnId="{BAFF7554-C65D-47E4-A33C-39CE60C0E988}">
      <dgm:prSet/>
      <dgm:spPr/>
      <dgm:t>
        <a:bodyPr/>
        <a:lstStyle/>
        <a:p>
          <a:endParaRPr lang="lv-LV"/>
        </a:p>
      </dgm:t>
    </dgm:pt>
    <dgm:pt modelId="{1DE179DF-8E53-44B3-B20E-E547DC93E4C4}" type="sibTrans" cxnId="{BAFF7554-C65D-47E4-A33C-39CE60C0E988}">
      <dgm:prSet/>
      <dgm:spPr/>
      <dgm:t>
        <a:bodyPr/>
        <a:lstStyle/>
        <a:p>
          <a:endParaRPr lang="lv-LV"/>
        </a:p>
      </dgm:t>
    </dgm:pt>
    <dgm:pt modelId="{E99A7898-A744-422B-A542-E76EAEDE0F6C}">
      <dgm:prSet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  <a:buNone/>
          </a:pPr>
          <a:r>
            <a:rPr lang="lv-LV" sz="1600" b="0" dirty="0"/>
            <a:t>3.1.2.6. Filantropijas starpniecība</a:t>
          </a:r>
        </a:p>
      </dgm:t>
    </dgm:pt>
    <dgm:pt modelId="{CBE82CDD-779E-44FE-88AF-CE4D457113D4}" type="parTrans" cxnId="{5809BCD4-A65E-42F6-9EC1-3DED2B251AF6}">
      <dgm:prSet/>
      <dgm:spPr/>
      <dgm:t>
        <a:bodyPr/>
        <a:lstStyle/>
        <a:p>
          <a:endParaRPr lang="lv-LV"/>
        </a:p>
      </dgm:t>
    </dgm:pt>
    <dgm:pt modelId="{259EC772-27CC-4938-BF95-E922EA148590}" type="sibTrans" cxnId="{5809BCD4-A65E-42F6-9EC1-3DED2B251AF6}">
      <dgm:prSet/>
      <dgm:spPr/>
      <dgm:t>
        <a:bodyPr/>
        <a:lstStyle/>
        <a:p>
          <a:endParaRPr lang="lv-LV"/>
        </a:p>
      </dgm:t>
    </dgm:pt>
    <dgm:pt modelId="{22D4BEAD-5BB5-4409-8336-64679C3B7DE9}">
      <dgm:prSet custT="1"/>
      <dgm:spPr/>
      <dgm:t>
        <a:bodyPr/>
        <a:lstStyle/>
        <a:p>
          <a:pPr algn="ctr">
            <a:spcBef>
              <a:spcPct val="0"/>
            </a:spcBef>
            <a:spcAft>
              <a:spcPct val="15000"/>
            </a:spcAft>
            <a:buNone/>
          </a:pPr>
          <a:endParaRPr lang="lv-LV" sz="1500" b="1" dirty="0"/>
        </a:p>
      </dgm:t>
    </dgm:pt>
    <dgm:pt modelId="{CD9E60F8-FF4E-4691-AC97-3E01D5192F63}" type="parTrans" cxnId="{9534E93E-0EDC-405C-A7A3-1FAD5B0C07B2}">
      <dgm:prSet/>
      <dgm:spPr/>
      <dgm:t>
        <a:bodyPr/>
        <a:lstStyle/>
        <a:p>
          <a:endParaRPr lang="lv-LV"/>
        </a:p>
      </dgm:t>
    </dgm:pt>
    <dgm:pt modelId="{99FBD199-B290-4A4A-977F-D5D35ABA8C03}" type="sibTrans" cxnId="{9534E93E-0EDC-405C-A7A3-1FAD5B0C07B2}">
      <dgm:prSet/>
      <dgm:spPr/>
      <dgm:t>
        <a:bodyPr/>
        <a:lstStyle/>
        <a:p>
          <a:endParaRPr lang="lv-LV"/>
        </a:p>
      </dgm:t>
    </dgm:pt>
    <dgm:pt modelId="{E5147689-D7AD-4AD7-B8C5-43E77100F9CC}">
      <dgm:prSet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  <a:buNone/>
          </a:pPr>
          <a:r>
            <a:rPr lang="lv-LV" sz="1600" b="0" dirty="0"/>
            <a:t>3.1.2.2. Atbalsts ģimenēm un bērniem</a:t>
          </a:r>
        </a:p>
      </dgm:t>
    </dgm:pt>
    <dgm:pt modelId="{C7ED2D31-70FD-4B5E-986A-DABF62182EC8}" type="parTrans" cxnId="{F85D4315-7AE9-4ECE-A2AF-BA4AE3CCF3DB}">
      <dgm:prSet/>
      <dgm:spPr/>
      <dgm:t>
        <a:bodyPr/>
        <a:lstStyle/>
        <a:p>
          <a:endParaRPr lang="lv-LV"/>
        </a:p>
      </dgm:t>
    </dgm:pt>
    <dgm:pt modelId="{10E9BC22-4D6A-45A0-B67F-411DDF00A064}" type="sibTrans" cxnId="{F85D4315-7AE9-4ECE-A2AF-BA4AE3CCF3DB}">
      <dgm:prSet/>
      <dgm:spPr/>
      <dgm:t>
        <a:bodyPr/>
        <a:lstStyle/>
        <a:p>
          <a:endParaRPr lang="lv-LV"/>
        </a:p>
      </dgm:t>
    </dgm:pt>
    <dgm:pt modelId="{B8AB86DF-A760-4D49-B7C7-ABDA0369973F}">
      <dgm:prSet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  <a:buNone/>
          </a:pPr>
          <a:r>
            <a:rPr lang="lv-LV" sz="1600" b="0" dirty="0"/>
            <a:t>3.1.2.7. Starptautiska palīdzības līdzekļu nodrošināšana katastrofās cietušām valstīm</a:t>
          </a:r>
        </a:p>
      </dgm:t>
    </dgm:pt>
    <dgm:pt modelId="{3C334B11-1303-4468-8C45-BA1342FDDDA6}" type="parTrans" cxnId="{4FC992A6-1EB5-412D-AD55-34CC22859AC6}">
      <dgm:prSet/>
      <dgm:spPr/>
      <dgm:t>
        <a:bodyPr/>
        <a:lstStyle/>
        <a:p>
          <a:endParaRPr lang="lv-LV"/>
        </a:p>
      </dgm:t>
    </dgm:pt>
    <dgm:pt modelId="{18E7EF35-8CA2-421A-9DE5-BAA96E7B2D60}" type="sibTrans" cxnId="{4FC992A6-1EB5-412D-AD55-34CC22859AC6}">
      <dgm:prSet/>
      <dgm:spPr/>
      <dgm:t>
        <a:bodyPr/>
        <a:lstStyle/>
        <a:p>
          <a:endParaRPr lang="lv-LV"/>
        </a:p>
      </dgm:t>
    </dgm:pt>
    <dgm:pt modelId="{5EBD580D-98CD-43A1-8140-8AABC6DBF28B}" type="pres">
      <dgm:prSet presAssocID="{0B035EFF-25DC-45A9-B6D6-1B3C333F9ECD}" presName="linearFlow" presStyleCnt="0">
        <dgm:presLayoutVars>
          <dgm:dir/>
          <dgm:animLvl val="lvl"/>
          <dgm:resizeHandles/>
        </dgm:presLayoutVars>
      </dgm:prSet>
      <dgm:spPr/>
    </dgm:pt>
    <dgm:pt modelId="{8B9F5BA0-DA66-4CE6-8DDF-031A7E506E88}" type="pres">
      <dgm:prSet presAssocID="{A0B19F9A-DDDD-4F3D-B46B-BDC6BB941AB5}" presName="compositeNode" presStyleCnt="0">
        <dgm:presLayoutVars>
          <dgm:bulletEnabled val="1"/>
        </dgm:presLayoutVars>
      </dgm:prSet>
      <dgm:spPr/>
    </dgm:pt>
    <dgm:pt modelId="{A5473B64-FF97-4C18-973E-CEF869655027}" type="pres">
      <dgm:prSet presAssocID="{A0B19F9A-DDDD-4F3D-B46B-BDC6BB941AB5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E5AE0477-CC66-471E-9131-872D5A86E661}" type="pres">
      <dgm:prSet presAssocID="{A0B19F9A-DDDD-4F3D-B46B-BDC6BB941AB5}" presName="childNode" presStyleLbl="node1" presStyleIdx="0" presStyleCnt="2" custScaleX="224245" custScaleY="93889" custLinFactNeighborX="1140" custLinFactNeighborY="-5549">
        <dgm:presLayoutVars>
          <dgm:bulletEnabled val="1"/>
        </dgm:presLayoutVars>
      </dgm:prSet>
      <dgm:spPr/>
    </dgm:pt>
    <dgm:pt modelId="{DC5CF198-E08A-46BE-8683-2BE0275B7BEF}" type="pres">
      <dgm:prSet presAssocID="{A0B19F9A-DDDD-4F3D-B46B-BDC6BB941AB5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BBCCE11F-EC9E-499A-8745-40DABF1A405F}" type="pres">
      <dgm:prSet presAssocID="{549DEB44-A4AF-4192-B1A8-E08CEC923E2E}" presName="sibTrans" presStyleCnt="0"/>
      <dgm:spPr/>
    </dgm:pt>
    <dgm:pt modelId="{71810910-0036-4138-90FD-C5E45CC90A1E}" type="pres">
      <dgm:prSet presAssocID="{F896DAE0-9ACB-4E3F-BA19-63EF4E6C44E0}" presName="compositeNode" presStyleCnt="0">
        <dgm:presLayoutVars>
          <dgm:bulletEnabled val="1"/>
        </dgm:presLayoutVars>
      </dgm:prSet>
      <dgm:spPr/>
    </dgm:pt>
    <dgm:pt modelId="{D868974A-D267-434F-8517-49530806FCD4}" type="pres">
      <dgm:prSet presAssocID="{F896DAE0-9ACB-4E3F-BA19-63EF4E6C44E0}" presName="image" presStyleLbl="fgImgPlac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16FA2135-9BCB-4C18-8D44-642A19433D03}" type="pres">
      <dgm:prSet presAssocID="{F896DAE0-9ACB-4E3F-BA19-63EF4E6C44E0}" presName="childNode" presStyleLbl="node1" presStyleIdx="1" presStyleCnt="2" custScaleX="347203" custScaleY="93889" custLinFactNeighborX="3476" custLinFactNeighborY="-5910">
        <dgm:presLayoutVars>
          <dgm:bulletEnabled val="1"/>
        </dgm:presLayoutVars>
      </dgm:prSet>
      <dgm:spPr/>
    </dgm:pt>
    <dgm:pt modelId="{ACED15AF-02A6-4948-A35C-BFBA7F7D8F33}" type="pres">
      <dgm:prSet presAssocID="{F896DAE0-9ACB-4E3F-BA19-63EF4E6C44E0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99C23F03-1761-4AB0-936F-EE63648ADC07}" type="presOf" srcId="{22D4BEAD-5BB5-4409-8336-64679C3B7DE9}" destId="{16FA2135-9BCB-4C18-8D44-642A19433D03}" srcOrd="0" destOrd="10" presId="urn:microsoft.com/office/officeart/2005/8/layout/hList2"/>
    <dgm:cxn modelId="{DA162904-5A10-402A-B730-E7078B3747AF}" type="presOf" srcId="{B83B4C8F-3EC5-4D67-AE44-EF68617AF291}" destId="{16FA2135-9BCB-4C18-8D44-642A19433D03}" srcOrd="0" destOrd="3" presId="urn:microsoft.com/office/officeart/2005/8/layout/hList2"/>
    <dgm:cxn modelId="{C08FC807-2468-4074-A145-857195B367EA}" type="presOf" srcId="{8F9C54E6-849E-48E8-AFE7-C7CD2C529B70}" destId="{16FA2135-9BCB-4C18-8D44-642A19433D03}" srcOrd="0" destOrd="6" presId="urn:microsoft.com/office/officeart/2005/8/layout/hList2"/>
    <dgm:cxn modelId="{2B7B010A-0E61-4BA9-8A82-900557788742}" type="presOf" srcId="{21FA83E0-1E6E-4F67-B6AF-D22E6C7220A2}" destId="{E5AE0477-CC66-471E-9131-872D5A86E661}" srcOrd="0" destOrd="3" presId="urn:microsoft.com/office/officeart/2005/8/layout/hList2"/>
    <dgm:cxn modelId="{F85D4315-7AE9-4ECE-A2AF-BA4AE3CCF3DB}" srcId="{F896DAE0-9ACB-4E3F-BA19-63EF4E6C44E0}" destId="{E5147689-D7AD-4AD7-B8C5-43E77100F9CC}" srcOrd="4" destOrd="0" parTransId="{C7ED2D31-70FD-4B5E-986A-DABF62182EC8}" sibTransId="{10E9BC22-4D6A-45A0-B67F-411DDF00A064}"/>
    <dgm:cxn modelId="{2FD8FB1C-45C2-41BC-BF9B-206DBA23598D}" type="presOf" srcId="{FA49F8E2-AC56-4E14-8B68-42BBE0CB8C62}" destId="{16FA2135-9BCB-4C18-8D44-642A19433D03}" srcOrd="0" destOrd="0" presId="urn:microsoft.com/office/officeart/2005/8/layout/hList2"/>
    <dgm:cxn modelId="{F05D5A1E-BE7E-47A3-9FB9-1ED5982B584B}" srcId="{0B035EFF-25DC-45A9-B6D6-1B3C333F9ECD}" destId="{F896DAE0-9ACB-4E3F-BA19-63EF4E6C44E0}" srcOrd="1" destOrd="0" parTransId="{00F059AB-9587-4A8A-B6D9-31C5E29393F7}" sibTransId="{46397F09-BA3A-478F-BB92-E31C40FEED2D}"/>
    <dgm:cxn modelId="{49E37C1E-95FE-470E-BE0E-B6DA1E71C7A7}" srcId="{F896DAE0-9ACB-4E3F-BA19-63EF4E6C44E0}" destId="{8C53A788-06EE-4A01-99C3-DC3BBAEC44AB}" srcOrd="1" destOrd="0" parTransId="{A272842E-8CE3-49EC-8DC8-9B187EAB513F}" sibTransId="{DFE7FE17-4323-4E9D-809F-05F536698D3E}"/>
    <dgm:cxn modelId="{25A10024-EF5C-43F3-862F-B8752AC88F41}" type="presOf" srcId="{61BD6B6D-EEE2-4993-8984-FDDB17A71902}" destId="{16FA2135-9BCB-4C18-8D44-642A19433D03}" srcOrd="0" destOrd="2" presId="urn:microsoft.com/office/officeart/2005/8/layout/hList2"/>
    <dgm:cxn modelId="{5BC2C32C-D520-4CD1-9772-EDED8DF1D666}" srcId="{F896DAE0-9ACB-4E3F-BA19-63EF4E6C44E0}" destId="{B83B4C8F-3EC5-4D67-AE44-EF68617AF291}" srcOrd="3" destOrd="0" parTransId="{366E2573-B3DD-41CD-A29F-CD5372E931B2}" sibTransId="{F626740F-A7F4-4A84-B9F6-B225C57B1F66}"/>
    <dgm:cxn modelId="{0873D92E-C0F1-41D7-9EAF-3E4EB3EFD0AE}" srcId="{A0B19F9A-DDDD-4F3D-B46B-BDC6BB941AB5}" destId="{CB20BCFA-89A9-4645-A518-FCB77F7946D6}" srcOrd="1" destOrd="0" parTransId="{849F108B-4A15-488F-A0C8-8D2852D3D245}" sibTransId="{D65EA100-CC97-41C7-BDF7-B6A30C50A976}"/>
    <dgm:cxn modelId="{A9158D31-F7CE-4373-BAAC-335DEB350355}" type="presOf" srcId="{9187DCF2-1DFA-4D69-9A93-FB4EA0C35B0E}" destId="{E5AE0477-CC66-471E-9131-872D5A86E661}" srcOrd="0" destOrd="2" presId="urn:microsoft.com/office/officeart/2005/8/layout/hList2"/>
    <dgm:cxn modelId="{9534E93E-0EDC-405C-A7A3-1FAD5B0C07B2}" srcId="{F896DAE0-9ACB-4E3F-BA19-63EF4E6C44E0}" destId="{22D4BEAD-5BB5-4409-8336-64679C3B7DE9}" srcOrd="10" destOrd="0" parTransId="{CD9E60F8-FF4E-4691-AC97-3E01D5192F63}" sibTransId="{99FBD199-B290-4A4A-977F-D5D35ABA8C03}"/>
    <dgm:cxn modelId="{66F08D64-2C33-45E2-834B-2142208D53F7}" type="presOf" srcId="{B2C4AFF7-4B7B-4C1B-A90E-FC2F27E6B3A1}" destId="{16FA2135-9BCB-4C18-8D44-642A19433D03}" srcOrd="0" destOrd="5" presId="urn:microsoft.com/office/officeart/2005/8/layout/hList2"/>
    <dgm:cxn modelId="{219A954C-62DF-4814-BC57-04070207052A}" type="presOf" srcId="{215B8895-F0E4-41D2-9DDF-9AEFC2154488}" destId="{16FA2135-9BCB-4C18-8D44-642A19433D03}" srcOrd="0" destOrd="11" presId="urn:microsoft.com/office/officeart/2005/8/layout/hList2"/>
    <dgm:cxn modelId="{BAFF7554-C65D-47E4-A33C-39CE60C0E988}" srcId="{F896DAE0-9ACB-4E3F-BA19-63EF4E6C44E0}" destId="{F9B41CA0-D8BB-4ACB-B81B-BF29B91ED58D}" srcOrd="7" destOrd="0" parTransId="{AF219012-9677-4997-9838-289D99A1448F}" sibTransId="{1DE179DF-8E53-44B3-B20E-E547DC93E4C4}"/>
    <dgm:cxn modelId="{76C93E76-5D35-4EAF-A260-65A4AC50C524}" srcId="{A0B19F9A-DDDD-4F3D-B46B-BDC6BB941AB5}" destId="{21FA83E0-1E6E-4F67-B6AF-D22E6C7220A2}" srcOrd="3" destOrd="0" parTransId="{9B13DC13-E192-4444-867F-19670FA37F32}" sibTransId="{4060BD6C-E323-41B4-9D45-43340D7D95D5}"/>
    <dgm:cxn modelId="{9F6B6D82-A0D2-43AB-9033-B5B93B4D77D1}" type="presOf" srcId="{F9B41CA0-D8BB-4ACB-B81B-BF29B91ED58D}" destId="{16FA2135-9BCB-4C18-8D44-642A19433D03}" srcOrd="0" destOrd="7" presId="urn:microsoft.com/office/officeart/2005/8/layout/hList2"/>
    <dgm:cxn modelId="{D4AF1997-C5EC-4236-91EB-CF3D790B9547}" srcId="{F896DAE0-9ACB-4E3F-BA19-63EF4E6C44E0}" destId="{8F9C54E6-849E-48E8-AFE7-C7CD2C529B70}" srcOrd="6" destOrd="0" parTransId="{0FA5E96E-BB47-4948-B9FC-E170F11E891F}" sibTransId="{D04562AB-B088-4D4C-88CC-E09C6252A27B}"/>
    <dgm:cxn modelId="{D247F39F-13E5-481B-8139-9A6EE1301DB0}" type="presOf" srcId="{B8AB86DF-A760-4D49-B7C7-ABDA0369973F}" destId="{16FA2135-9BCB-4C18-8D44-642A19433D03}" srcOrd="0" destOrd="9" presId="urn:microsoft.com/office/officeart/2005/8/layout/hList2"/>
    <dgm:cxn modelId="{4FC992A6-1EB5-412D-AD55-34CC22859AC6}" srcId="{F896DAE0-9ACB-4E3F-BA19-63EF4E6C44E0}" destId="{B8AB86DF-A760-4D49-B7C7-ABDA0369973F}" srcOrd="9" destOrd="0" parTransId="{3C334B11-1303-4468-8C45-BA1342FDDDA6}" sibTransId="{18E7EF35-8CA2-421A-9DE5-BAA96E7B2D60}"/>
    <dgm:cxn modelId="{32D4FFA8-1223-4D3F-9773-A9CF41A7E252}" type="presOf" srcId="{0D89D9D7-2856-4FDE-8714-5931A50F8B31}" destId="{E5AE0477-CC66-471E-9131-872D5A86E661}" srcOrd="0" destOrd="0" presId="urn:microsoft.com/office/officeart/2005/8/layout/hList2"/>
    <dgm:cxn modelId="{A4704DAC-5C59-4968-8155-849A3479055F}" srcId="{F896DAE0-9ACB-4E3F-BA19-63EF4E6C44E0}" destId="{61BD6B6D-EEE2-4993-8984-FDDB17A71902}" srcOrd="2" destOrd="0" parTransId="{08ACD0EF-8BCC-4D9E-8937-6A18ACD298E3}" sibTransId="{CFD4971E-70AE-4C62-B60B-7BB38DFD9DED}"/>
    <dgm:cxn modelId="{71EA64B3-3C1D-4BA6-A0C9-49BA0A3FA8F7}" srcId="{F896DAE0-9ACB-4E3F-BA19-63EF4E6C44E0}" destId="{215B8895-F0E4-41D2-9DDF-9AEFC2154488}" srcOrd="11" destOrd="0" parTransId="{F18FA2B9-24A3-4FE6-84C2-B0FEA00A01E8}" sibTransId="{DBC13460-9D0B-46DB-9606-96188B462F33}"/>
    <dgm:cxn modelId="{84B864C0-2874-4106-A3F1-6F0CFBFA33E0}" srcId="{0B035EFF-25DC-45A9-B6D6-1B3C333F9ECD}" destId="{A0B19F9A-DDDD-4F3D-B46B-BDC6BB941AB5}" srcOrd="0" destOrd="0" parTransId="{A82E502A-C952-4A16-B7E9-162FE564382D}" sibTransId="{549DEB44-A4AF-4192-B1A8-E08CEC923E2E}"/>
    <dgm:cxn modelId="{6417E6C0-FF76-4601-9433-142E85250B95}" type="presOf" srcId="{E99A7898-A744-422B-A542-E76EAEDE0F6C}" destId="{16FA2135-9BCB-4C18-8D44-642A19433D03}" srcOrd="0" destOrd="8" presId="urn:microsoft.com/office/officeart/2005/8/layout/hList2"/>
    <dgm:cxn modelId="{C4EA3BC3-6188-4275-A7CE-6E68146BB85E}" srcId="{F896DAE0-9ACB-4E3F-BA19-63EF4E6C44E0}" destId="{FA49F8E2-AC56-4E14-8B68-42BBE0CB8C62}" srcOrd="0" destOrd="0" parTransId="{99CAD2CD-8D69-453B-9F3C-01BBC17731DD}" sibTransId="{6CEB2306-4126-46AD-8841-4B7800EF4F2D}"/>
    <dgm:cxn modelId="{A5AA66C6-996C-48A7-A03E-C41FEEB05A12}" srcId="{F896DAE0-9ACB-4E3F-BA19-63EF4E6C44E0}" destId="{B2C4AFF7-4B7B-4C1B-A90E-FC2F27E6B3A1}" srcOrd="5" destOrd="0" parTransId="{EEB3A047-06AE-46DF-8F2E-177207249997}" sibTransId="{C5A2F60B-1CC6-4A5A-BB35-4ED54E0F98CB}"/>
    <dgm:cxn modelId="{175B1EC8-B0CF-4DEA-9081-EB8567F3CB50}" srcId="{A0B19F9A-DDDD-4F3D-B46B-BDC6BB941AB5}" destId="{0D89D9D7-2856-4FDE-8714-5931A50F8B31}" srcOrd="0" destOrd="0" parTransId="{36202C7C-D5C7-4E54-B2AF-10803DFAB6FF}" sibTransId="{AE3B1524-5F85-45F0-9A6E-69C52ABE5098}"/>
    <dgm:cxn modelId="{BCF9F0C8-1F87-4D09-A5F7-4E7133F3C9AC}" type="presOf" srcId="{CB20BCFA-89A9-4645-A518-FCB77F7946D6}" destId="{E5AE0477-CC66-471E-9131-872D5A86E661}" srcOrd="0" destOrd="1" presId="urn:microsoft.com/office/officeart/2005/8/layout/hList2"/>
    <dgm:cxn modelId="{5809BCD4-A65E-42F6-9EC1-3DED2B251AF6}" srcId="{F896DAE0-9ACB-4E3F-BA19-63EF4E6C44E0}" destId="{E99A7898-A744-422B-A542-E76EAEDE0F6C}" srcOrd="8" destOrd="0" parTransId="{CBE82CDD-779E-44FE-88AF-CE4D457113D4}" sibTransId="{259EC772-27CC-4938-BF95-E922EA148590}"/>
    <dgm:cxn modelId="{BF7995D7-4C9B-45C2-BBB7-459773402053}" srcId="{A0B19F9A-DDDD-4F3D-B46B-BDC6BB941AB5}" destId="{9187DCF2-1DFA-4D69-9A93-FB4EA0C35B0E}" srcOrd="2" destOrd="0" parTransId="{C8BFA8BF-6564-4701-B07B-D15D4DE85C7B}" sibTransId="{F0E423A3-07C5-464E-8ED8-86309C164B8F}"/>
    <dgm:cxn modelId="{D3D13CE1-8D17-426F-8191-C1734E4A5B4B}" type="presOf" srcId="{E5147689-D7AD-4AD7-B8C5-43E77100F9CC}" destId="{16FA2135-9BCB-4C18-8D44-642A19433D03}" srcOrd="0" destOrd="4" presId="urn:microsoft.com/office/officeart/2005/8/layout/hList2"/>
    <dgm:cxn modelId="{0003A1E3-F875-41CD-A892-107F3F5497B2}" type="presOf" srcId="{8C53A788-06EE-4A01-99C3-DC3BBAEC44AB}" destId="{16FA2135-9BCB-4C18-8D44-642A19433D03}" srcOrd="0" destOrd="1" presId="urn:microsoft.com/office/officeart/2005/8/layout/hList2"/>
    <dgm:cxn modelId="{8DFD3DEC-6786-41C9-8670-D33772403151}" type="presOf" srcId="{A0B19F9A-DDDD-4F3D-B46B-BDC6BB941AB5}" destId="{DC5CF198-E08A-46BE-8683-2BE0275B7BEF}" srcOrd="0" destOrd="0" presId="urn:microsoft.com/office/officeart/2005/8/layout/hList2"/>
    <dgm:cxn modelId="{B0CCF9EC-7EB0-4590-A639-63AB79275187}" type="presOf" srcId="{F896DAE0-9ACB-4E3F-BA19-63EF4E6C44E0}" destId="{ACED15AF-02A6-4948-A35C-BFBA7F7D8F33}" srcOrd="0" destOrd="0" presId="urn:microsoft.com/office/officeart/2005/8/layout/hList2"/>
    <dgm:cxn modelId="{1450D2F2-6553-450C-8400-41E31BD23CD6}" type="presOf" srcId="{0B035EFF-25DC-45A9-B6D6-1B3C333F9ECD}" destId="{5EBD580D-98CD-43A1-8140-8AABC6DBF28B}" srcOrd="0" destOrd="0" presId="urn:microsoft.com/office/officeart/2005/8/layout/hList2"/>
    <dgm:cxn modelId="{9A136FC0-3A1F-4FDA-8DE8-1C9638BFDD6D}" type="presParOf" srcId="{5EBD580D-98CD-43A1-8140-8AABC6DBF28B}" destId="{8B9F5BA0-DA66-4CE6-8DDF-031A7E506E88}" srcOrd="0" destOrd="0" presId="urn:microsoft.com/office/officeart/2005/8/layout/hList2"/>
    <dgm:cxn modelId="{8A83A218-CE85-4CBD-8C63-A99ED0A8C9A0}" type="presParOf" srcId="{8B9F5BA0-DA66-4CE6-8DDF-031A7E506E88}" destId="{A5473B64-FF97-4C18-973E-CEF869655027}" srcOrd="0" destOrd="0" presId="urn:microsoft.com/office/officeart/2005/8/layout/hList2"/>
    <dgm:cxn modelId="{357E0650-6C87-4BCC-96AC-89BE4F6A5652}" type="presParOf" srcId="{8B9F5BA0-DA66-4CE6-8DDF-031A7E506E88}" destId="{E5AE0477-CC66-471E-9131-872D5A86E661}" srcOrd="1" destOrd="0" presId="urn:microsoft.com/office/officeart/2005/8/layout/hList2"/>
    <dgm:cxn modelId="{1793BE75-70CC-4B4F-A4C5-3EE2536628A2}" type="presParOf" srcId="{8B9F5BA0-DA66-4CE6-8DDF-031A7E506E88}" destId="{DC5CF198-E08A-46BE-8683-2BE0275B7BEF}" srcOrd="2" destOrd="0" presId="urn:microsoft.com/office/officeart/2005/8/layout/hList2"/>
    <dgm:cxn modelId="{FB460B0B-B1EB-46D3-9B0E-2645163BF560}" type="presParOf" srcId="{5EBD580D-98CD-43A1-8140-8AABC6DBF28B}" destId="{BBCCE11F-EC9E-499A-8745-40DABF1A405F}" srcOrd="1" destOrd="0" presId="urn:microsoft.com/office/officeart/2005/8/layout/hList2"/>
    <dgm:cxn modelId="{21B65AA9-5987-4B7F-A253-88EDF5649EC4}" type="presParOf" srcId="{5EBD580D-98CD-43A1-8140-8AABC6DBF28B}" destId="{71810910-0036-4138-90FD-C5E45CC90A1E}" srcOrd="2" destOrd="0" presId="urn:microsoft.com/office/officeart/2005/8/layout/hList2"/>
    <dgm:cxn modelId="{13975F60-1F4F-4EE7-A100-6D79EA447F14}" type="presParOf" srcId="{71810910-0036-4138-90FD-C5E45CC90A1E}" destId="{D868974A-D267-434F-8517-49530806FCD4}" srcOrd="0" destOrd="0" presId="urn:microsoft.com/office/officeart/2005/8/layout/hList2"/>
    <dgm:cxn modelId="{2D029398-2CF1-4CAB-9504-7239AD79FAE1}" type="presParOf" srcId="{71810910-0036-4138-90FD-C5E45CC90A1E}" destId="{16FA2135-9BCB-4C18-8D44-642A19433D03}" srcOrd="1" destOrd="0" presId="urn:microsoft.com/office/officeart/2005/8/layout/hList2"/>
    <dgm:cxn modelId="{DFFDBAD1-8847-4B41-ADE3-3D95E6AE2251}" type="presParOf" srcId="{71810910-0036-4138-90FD-C5E45CC90A1E}" destId="{ACED15AF-02A6-4948-A35C-BFBA7F7D8F3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CF198-E08A-46BE-8683-2BE0275B7BEF}">
      <dsp:nvSpPr>
        <dsp:cNvPr id="0" name=""/>
        <dsp:cNvSpPr/>
      </dsp:nvSpPr>
      <dsp:spPr>
        <a:xfrm rot="16200000">
          <a:off x="-565546" y="2525652"/>
          <a:ext cx="3947201" cy="229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2472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 </a:t>
          </a:r>
        </a:p>
      </dsp:txBody>
      <dsp:txXfrm>
        <a:off x="-565546" y="2525652"/>
        <a:ext cx="3947201" cy="229574"/>
      </dsp:txXfrm>
    </dsp:sp>
    <dsp:sp modelId="{E5AE0477-CC66-471E-9131-872D5A86E661}">
      <dsp:nvSpPr>
        <dsp:cNvPr id="0" name=""/>
        <dsp:cNvSpPr/>
      </dsp:nvSpPr>
      <dsp:spPr>
        <a:xfrm>
          <a:off x="469768" y="252402"/>
          <a:ext cx="3161507" cy="4112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02472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3.1.3.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600" b="0" kern="1200" dirty="0"/>
            <a:t>Projekta iesniedzējam līdz projekta iesniegšanas dienai ir </a:t>
          </a:r>
          <a:r>
            <a:rPr lang="lv-LV" sz="1600" b="1" kern="1200" dirty="0"/>
            <a:t>vismaz trīs mēnešu pieredze </a:t>
          </a:r>
          <a:r>
            <a:rPr lang="lv-LV" sz="1600" b="0" kern="1200" dirty="0"/>
            <a:t>Konkursa nolikuma 1.6.1. punktā norādīto darbību sistemātiskā īstenošanā, </a:t>
          </a:r>
          <a:r>
            <a:rPr lang="lv-LV" sz="1600" b="1" kern="1200" dirty="0"/>
            <a:t>nodrošinot atbalstu un pakalpojumus Ukrainas civiliedzīvotājiem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6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469768" y="252402"/>
        <a:ext cx="3161507" cy="4112549"/>
      </dsp:txXfrm>
    </dsp:sp>
    <dsp:sp modelId="{A5473B64-FF97-4C18-973E-CEF869655027}">
      <dsp:nvSpPr>
        <dsp:cNvPr id="0" name=""/>
        <dsp:cNvSpPr/>
      </dsp:nvSpPr>
      <dsp:spPr>
        <a:xfrm>
          <a:off x="1060487" y="1"/>
          <a:ext cx="459149" cy="4591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ED15AF-02A6-4948-A35C-BFBA7F7D8F33}">
      <dsp:nvSpPr>
        <dsp:cNvPr id="0" name=""/>
        <dsp:cNvSpPr/>
      </dsp:nvSpPr>
      <dsp:spPr>
        <a:xfrm rot="16200000">
          <a:off x="2820712" y="2525652"/>
          <a:ext cx="3947201" cy="229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2472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 </a:t>
          </a:r>
        </a:p>
      </dsp:txBody>
      <dsp:txXfrm>
        <a:off x="2820712" y="2525652"/>
        <a:ext cx="3947201" cy="229574"/>
      </dsp:txXfrm>
    </dsp:sp>
    <dsp:sp modelId="{16FA2135-9BCB-4C18-8D44-642A19433D03}">
      <dsp:nvSpPr>
        <dsp:cNvPr id="0" name=""/>
        <dsp:cNvSpPr/>
      </dsp:nvSpPr>
      <dsp:spPr>
        <a:xfrm>
          <a:off x="3935896" y="235903"/>
          <a:ext cx="3011602" cy="4112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02472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3.1.4.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600" b="0" kern="1200" dirty="0"/>
            <a:t>Projektu iesniedzējs neatbilst nevienam no Publisko iepirkumu likuma 42.panta pirmajā daļā minētajiem kandidātu un pretendentu izslēgšanas gadījumiem, t.sk. </a:t>
          </a:r>
          <a:r>
            <a:rPr lang="lv-LV" sz="1600" b="1" kern="1200" dirty="0"/>
            <a:t>nav nodokļu parāda, kas pārsniedz 150 EUR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3935896" y="235903"/>
        <a:ext cx="3011602" cy="4112549"/>
      </dsp:txXfrm>
    </dsp:sp>
    <dsp:sp modelId="{D868974A-D267-434F-8517-49530806FCD4}">
      <dsp:nvSpPr>
        <dsp:cNvPr id="0" name=""/>
        <dsp:cNvSpPr/>
      </dsp:nvSpPr>
      <dsp:spPr>
        <a:xfrm>
          <a:off x="4446746" y="1"/>
          <a:ext cx="459149" cy="4591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011482-0B6A-4BC9-B68E-A014D6C19B6F}">
      <dsp:nvSpPr>
        <dsp:cNvPr id="0" name=""/>
        <dsp:cNvSpPr/>
      </dsp:nvSpPr>
      <dsp:spPr>
        <a:xfrm rot="16200000">
          <a:off x="6044933" y="2525652"/>
          <a:ext cx="3947201" cy="229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2472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 </a:t>
          </a:r>
        </a:p>
      </dsp:txBody>
      <dsp:txXfrm>
        <a:off x="6044933" y="2525652"/>
        <a:ext cx="3947201" cy="229574"/>
      </dsp:txXfrm>
    </dsp:sp>
    <dsp:sp modelId="{FD0D190F-6EE1-4175-AF09-F45FD702FF5C}">
      <dsp:nvSpPr>
        <dsp:cNvPr id="0" name=""/>
        <dsp:cNvSpPr/>
      </dsp:nvSpPr>
      <dsp:spPr>
        <a:xfrm>
          <a:off x="7242286" y="252402"/>
          <a:ext cx="2837432" cy="4112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02472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3.1.5.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600" b="0" kern="1200" dirty="0"/>
            <a:t>Projektu iesniedzējs </a:t>
          </a:r>
          <a:r>
            <a:rPr lang="lv-LV" sz="1600" b="1" kern="1200" dirty="0"/>
            <a:t>par tām pašām projekta attiecināmajām izmaksām,</a:t>
          </a:r>
          <a:r>
            <a:rPr lang="lv-LV" sz="1600" b="0" kern="1200" dirty="0"/>
            <a:t> par kurām iesniegts projekta pieteikums, </a:t>
          </a:r>
          <a:r>
            <a:rPr lang="lv-LV" sz="1600" b="1" kern="1200" dirty="0"/>
            <a:t>nav saņēmis un nesaņems finansējumu no citiem avotiem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</dsp:txBody>
      <dsp:txXfrm>
        <a:off x="7242286" y="252402"/>
        <a:ext cx="2837432" cy="4112549"/>
      </dsp:txXfrm>
    </dsp:sp>
    <dsp:sp modelId="{F5D9533E-BDA1-41CF-83C9-A2BEBF994985}">
      <dsp:nvSpPr>
        <dsp:cNvPr id="0" name=""/>
        <dsp:cNvSpPr/>
      </dsp:nvSpPr>
      <dsp:spPr>
        <a:xfrm>
          <a:off x="7670967" y="1"/>
          <a:ext cx="459149" cy="4591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CF198-E08A-46BE-8683-2BE0275B7BEF}">
      <dsp:nvSpPr>
        <dsp:cNvPr id="0" name=""/>
        <dsp:cNvSpPr/>
      </dsp:nvSpPr>
      <dsp:spPr>
        <a:xfrm rot="16200000">
          <a:off x="-1418630" y="2864981"/>
          <a:ext cx="4395161" cy="297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2216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 </a:t>
          </a:r>
        </a:p>
      </dsp:txBody>
      <dsp:txXfrm>
        <a:off x="-1418630" y="2864981"/>
        <a:ext cx="4395161" cy="297316"/>
      </dsp:txXfrm>
    </dsp:sp>
    <dsp:sp modelId="{E5AE0477-CC66-471E-9131-872D5A86E661}">
      <dsp:nvSpPr>
        <dsp:cNvPr id="0" name=""/>
        <dsp:cNvSpPr/>
      </dsp:nvSpPr>
      <dsp:spPr>
        <a:xfrm>
          <a:off x="590884" y="511166"/>
          <a:ext cx="2335399" cy="4196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62216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3.1.6.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Projekta iesniedzējam </a:t>
          </a:r>
          <a:r>
            <a:rPr lang="lv-LV" sz="1500" b="1" kern="1200" dirty="0"/>
            <a:t>nav neatbilstoši veiktu izdevumu maksājumu parādu citos projektos</a:t>
          </a:r>
          <a:r>
            <a:rPr lang="lv-LV" sz="1500" b="0" kern="1200" dirty="0"/>
            <a:t>, kas tiek finansēti no valsts vai pašvaldību budžeta vai Eiropas Savienības politiku instrumentu un pārējām ārvalstu finanšu palīdzības programmām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590884" y="511166"/>
        <a:ext cx="2335399" cy="4196587"/>
      </dsp:txXfrm>
    </dsp:sp>
    <dsp:sp modelId="{A5473B64-FF97-4C18-973E-CEF869655027}">
      <dsp:nvSpPr>
        <dsp:cNvPr id="0" name=""/>
        <dsp:cNvSpPr/>
      </dsp:nvSpPr>
      <dsp:spPr>
        <a:xfrm>
          <a:off x="717976" y="248238"/>
          <a:ext cx="594632" cy="594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ED15AF-02A6-4948-A35C-BFBA7F7D8F33}">
      <dsp:nvSpPr>
        <dsp:cNvPr id="0" name=""/>
        <dsp:cNvSpPr/>
      </dsp:nvSpPr>
      <dsp:spPr>
        <a:xfrm rot="16200000">
          <a:off x="2438503" y="2864981"/>
          <a:ext cx="4395161" cy="297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2216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 </a:t>
          </a:r>
        </a:p>
      </dsp:txBody>
      <dsp:txXfrm>
        <a:off x="2438503" y="2864981"/>
        <a:ext cx="4395161" cy="297316"/>
      </dsp:txXfrm>
    </dsp:sp>
    <dsp:sp modelId="{16FA2135-9BCB-4C18-8D44-642A19433D03}">
      <dsp:nvSpPr>
        <dsp:cNvPr id="0" name=""/>
        <dsp:cNvSpPr/>
      </dsp:nvSpPr>
      <dsp:spPr>
        <a:xfrm>
          <a:off x="3312077" y="511166"/>
          <a:ext cx="4607281" cy="4196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62216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3.1.7.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500"/>
            </a:spcAft>
            <a:buNone/>
          </a:pPr>
          <a:r>
            <a:rPr lang="lv-LV" sz="1500" b="0" u="sng" kern="1200" dirty="0"/>
            <a:t>Konkursā uz finansējumu nevar pretendēt šādas organizācijas:</a:t>
          </a:r>
          <a:endParaRPr lang="lv-LV" sz="1500" b="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500"/>
            </a:spcAft>
            <a:buFont typeface="Arial" panose="020B0604020202020204" pitchFamily="34" charset="0"/>
            <a:buChar char="•"/>
          </a:pPr>
          <a:r>
            <a:rPr lang="lv-LV" sz="15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darba devēju organizācija</a:t>
          </a:r>
          <a:r>
            <a:rPr lang="lv-LV" sz="1500" b="0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s un to apvienības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500"/>
            </a:spcAft>
            <a:buFont typeface="Arial" panose="020B0604020202020204" pitchFamily="34" charset="0"/>
            <a:buChar char="•"/>
          </a:pPr>
          <a:r>
            <a:rPr lang="lv-LV" sz="15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politiskā partijas </a:t>
          </a:r>
          <a:r>
            <a:rPr lang="lv-LV" sz="1500" b="0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un to apvienības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500"/>
            </a:spcAft>
            <a:buFont typeface="Arial" panose="020B0604020202020204" pitchFamily="34" charset="0"/>
            <a:buChar char="•"/>
          </a:pPr>
          <a:r>
            <a:rPr lang="lv-LV" sz="15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dzīvokļu apsaimniekošanas biedrības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500"/>
            </a:spcAft>
            <a:buFont typeface="Arial" panose="020B0604020202020204" pitchFamily="34" charset="0"/>
            <a:buChar char="•"/>
          </a:pPr>
          <a:r>
            <a:rPr lang="lv-LV" sz="15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arodbiedrības</a:t>
          </a:r>
          <a:r>
            <a:rPr lang="lv-LV" sz="1500" b="0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un to apvienības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500"/>
            </a:spcAft>
            <a:buFont typeface="Arial" panose="020B0604020202020204" pitchFamily="34" charset="0"/>
            <a:buChar char="•"/>
          </a:pPr>
          <a:r>
            <a:rPr lang="es-ES" sz="15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reliģiskās organizācijas </a:t>
          </a:r>
          <a:r>
            <a:rPr lang="es-ES" sz="1500" b="0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un to iestādes</a:t>
          </a:r>
          <a:endParaRPr lang="lv-LV" sz="1500" b="0" u="none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500"/>
            </a:spcAft>
            <a:buFont typeface="Arial" panose="020B0604020202020204" pitchFamily="34" charset="0"/>
            <a:buChar char="•"/>
          </a:pPr>
          <a:r>
            <a:rPr lang="lv-LV" sz="15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amatieru sporta un kultūras kolektīvi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500"/>
            </a:spcAft>
            <a:buFont typeface="Arial" panose="020B0604020202020204" pitchFamily="34" charset="0"/>
            <a:buChar char="•"/>
          </a:pPr>
          <a:r>
            <a:rPr lang="lv-LV" sz="15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organizācija, kuras darbība rada apdraudējumu valsts drošībai, veido/ izplata naida runu, dezinformāciju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500" b="0" u="none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500" b="0" u="none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u="sng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endParaRPr lang="lv-LV" sz="1500" b="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endParaRPr lang="lv-LV" sz="1500" b="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endParaRPr lang="lv-LV" sz="1500" b="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3312077" y="511166"/>
        <a:ext cx="4607281" cy="4196587"/>
      </dsp:txXfrm>
    </dsp:sp>
    <dsp:sp modelId="{D868974A-D267-434F-8517-49530806FCD4}">
      <dsp:nvSpPr>
        <dsp:cNvPr id="0" name=""/>
        <dsp:cNvSpPr/>
      </dsp:nvSpPr>
      <dsp:spPr>
        <a:xfrm>
          <a:off x="3936284" y="248238"/>
          <a:ext cx="594632" cy="594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011482-0B6A-4BC9-B68E-A014D6C19B6F}">
      <dsp:nvSpPr>
        <dsp:cNvPr id="0" name=""/>
        <dsp:cNvSpPr/>
      </dsp:nvSpPr>
      <dsp:spPr>
        <a:xfrm rot="16200000">
          <a:off x="6295622" y="2864981"/>
          <a:ext cx="4395161" cy="297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2216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 </a:t>
          </a:r>
        </a:p>
      </dsp:txBody>
      <dsp:txXfrm>
        <a:off x="6295622" y="2864981"/>
        <a:ext cx="4395161" cy="297316"/>
      </dsp:txXfrm>
    </dsp:sp>
    <dsp:sp modelId="{FD0D190F-6EE1-4175-AF09-F45FD702FF5C}">
      <dsp:nvSpPr>
        <dsp:cNvPr id="0" name=""/>
        <dsp:cNvSpPr/>
      </dsp:nvSpPr>
      <dsp:spPr>
        <a:xfrm>
          <a:off x="8305151" y="511166"/>
          <a:ext cx="2335370" cy="4196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62216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3.1.8.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Projekta iesniedzējam </a:t>
          </a:r>
          <a:r>
            <a:rPr lang="lv-LV" sz="1500" b="1" kern="1200" dirty="0"/>
            <a:t>nav noteiktas </a:t>
          </a:r>
          <a:r>
            <a:rPr lang="lv-LV" sz="1500" b="0" kern="1200" dirty="0"/>
            <a:t>starptautiskās vai nacionālās </a:t>
          </a:r>
          <a:r>
            <a:rPr lang="lv-LV" sz="1500" b="1" kern="1200" dirty="0"/>
            <a:t>sankcijas vai būtiskas finanšu un kapitāla tirgus intereses </a:t>
          </a:r>
          <a:r>
            <a:rPr lang="lv-LV" sz="1500" b="0" kern="1200" dirty="0"/>
            <a:t>ietekmējošas Eiropas Savienības vai Ziemeļatlantijas līguma organizācijas dalībvalsts </a:t>
          </a:r>
          <a:r>
            <a:rPr lang="lv-LV" sz="1500" b="1" kern="1200" dirty="0"/>
            <a:t>sankcijas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</dsp:txBody>
      <dsp:txXfrm>
        <a:off x="8305151" y="511166"/>
        <a:ext cx="2335370" cy="4196587"/>
      </dsp:txXfrm>
    </dsp:sp>
    <dsp:sp modelId="{F5D9533E-BDA1-41CF-83C9-A2BEBF994985}">
      <dsp:nvSpPr>
        <dsp:cNvPr id="0" name=""/>
        <dsp:cNvSpPr/>
      </dsp:nvSpPr>
      <dsp:spPr>
        <a:xfrm>
          <a:off x="8432228" y="248238"/>
          <a:ext cx="594632" cy="594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CF198-E08A-46BE-8683-2BE0275B7BEF}">
      <dsp:nvSpPr>
        <dsp:cNvPr id="0" name=""/>
        <dsp:cNvSpPr/>
      </dsp:nvSpPr>
      <dsp:spPr>
        <a:xfrm rot="16200000">
          <a:off x="798206" y="2596944"/>
          <a:ext cx="3915760" cy="17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796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 </a:t>
          </a:r>
        </a:p>
      </dsp:txBody>
      <dsp:txXfrm>
        <a:off x="798206" y="2596944"/>
        <a:ext cx="3915760" cy="173248"/>
      </dsp:txXfrm>
    </dsp:sp>
    <dsp:sp modelId="{E5AE0477-CC66-471E-9131-872D5A86E661}">
      <dsp:nvSpPr>
        <dsp:cNvPr id="0" name=""/>
        <dsp:cNvSpPr/>
      </dsp:nvSpPr>
      <dsp:spPr>
        <a:xfrm>
          <a:off x="521818" y="621921"/>
          <a:ext cx="5427856" cy="35085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52796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1.2.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600" b="1" kern="1200" dirty="0"/>
            <a:t>Projekts atbilst Konkursa nolikuma 1.2.punktā noteiktajam Programmas mērķim.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600" b="0" i="0" kern="1200" dirty="0"/>
            <a:t>Programmas mērķis ir atbalstīt NVO darbības nepārtrauktību, tai skaitā koordinējot un nodrošinot brīvprātīgo darbu Ukrainas civiliedzīvotāju atbalstam.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6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521818" y="621921"/>
        <a:ext cx="5427856" cy="3508521"/>
      </dsp:txXfrm>
    </dsp:sp>
    <dsp:sp modelId="{A5473B64-FF97-4C18-973E-CEF869655027}">
      <dsp:nvSpPr>
        <dsp:cNvPr id="0" name=""/>
        <dsp:cNvSpPr/>
      </dsp:nvSpPr>
      <dsp:spPr>
        <a:xfrm>
          <a:off x="1129026" y="378531"/>
          <a:ext cx="582822" cy="5829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ED15AF-02A6-4948-A35C-BFBA7F7D8F33}">
      <dsp:nvSpPr>
        <dsp:cNvPr id="0" name=""/>
        <dsp:cNvSpPr/>
      </dsp:nvSpPr>
      <dsp:spPr>
        <a:xfrm rot="16200000">
          <a:off x="5795749" y="2596944"/>
          <a:ext cx="3915760" cy="17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796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 </a:t>
          </a:r>
        </a:p>
      </dsp:txBody>
      <dsp:txXfrm>
        <a:off x="5795749" y="2596944"/>
        <a:ext cx="3915760" cy="173248"/>
      </dsp:txXfrm>
    </dsp:sp>
    <dsp:sp modelId="{16FA2135-9BCB-4C18-8D44-642A19433D03}">
      <dsp:nvSpPr>
        <dsp:cNvPr id="0" name=""/>
        <dsp:cNvSpPr/>
      </dsp:nvSpPr>
      <dsp:spPr>
        <a:xfrm>
          <a:off x="6196596" y="607785"/>
          <a:ext cx="4113704" cy="35085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52796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1.8.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lv-LV" sz="1600" b="1" kern="1200" dirty="0"/>
            <a:t>Projektu mērķa grupa ir Ukrainas civiliedzīvotāji.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6196596" y="607785"/>
        <a:ext cx="4113704" cy="3508521"/>
      </dsp:txXfrm>
    </dsp:sp>
    <dsp:sp modelId="{D868974A-D267-434F-8517-49530806FCD4}">
      <dsp:nvSpPr>
        <dsp:cNvPr id="0" name=""/>
        <dsp:cNvSpPr/>
      </dsp:nvSpPr>
      <dsp:spPr>
        <a:xfrm>
          <a:off x="6577507" y="378531"/>
          <a:ext cx="582822" cy="5829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CF198-E08A-46BE-8683-2BE0275B7BEF}">
      <dsp:nvSpPr>
        <dsp:cNvPr id="0" name=""/>
        <dsp:cNvSpPr/>
      </dsp:nvSpPr>
      <dsp:spPr>
        <a:xfrm rot="16200000">
          <a:off x="-520952" y="2194956"/>
          <a:ext cx="3534087" cy="25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9154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 </a:t>
          </a:r>
        </a:p>
      </dsp:txBody>
      <dsp:txXfrm>
        <a:off x="-520952" y="2194956"/>
        <a:ext cx="3534087" cy="259828"/>
      </dsp:txXfrm>
    </dsp:sp>
    <dsp:sp modelId="{E5AE0477-CC66-471E-9131-872D5A86E661}">
      <dsp:nvSpPr>
        <dsp:cNvPr id="0" name=""/>
        <dsp:cNvSpPr/>
      </dsp:nvSpPr>
      <dsp:spPr>
        <a:xfrm>
          <a:off x="637102" y="548565"/>
          <a:ext cx="2902221" cy="3982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29154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5.9.1.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Projekta ieguldījums programmas mērķa sasniegšanai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Maksimāli vērtējums –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u="sng" kern="1200" dirty="0">
              <a:solidFill>
                <a:srgbClr val="C00000"/>
              </a:solidFill>
            </a:rPr>
            <a:t>3 punkti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Jāiegūst </a:t>
          </a:r>
          <a:r>
            <a:rPr lang="lv-LV" sz="1500" b="1" u="sng" kern="1200" dirty="0">
              <a:solidFill>
                <a:srgbClr val="C00000"/>
              </a:solidFill>
            </a:rPr>
            <a:t>vismaz 2 punkti</a:t>
          </a:r>
        </a:p>
      </dsp:txBody>
      <dsp:txXfrm>
        <a:off x="637102" y="548565"/>
        <a:ext cx="2902221" cy="3982316"/>
      </dsp:txXfrm>
    </dsp:sp>
    <dsp:sp modelId="{A5473B64-FF97-4C18-973E-CEF869655027}">
      <dsp:nvSpPr>
        <dsp:cNvPr id="0" name=""/>
        <dsp:cNvSpPr/>
      </dsp:nvSpPr>
      <dsp:spPr>
        <a:xfrm>
          <a:off x="1116176" y="214853"/>
          <a:ext cx="519656" cy="5196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D15AF-02A6-4948-A35C-BFBA7F7D8F33}">
      <dsp:nvSpPr>
        <dsp:cNvPr id="0" name=""/>
        <dsp:cNvSpPr/>
      </dsp:nvSpPr>
      <dsp:spPr>
        <a:xfrm rot="16200000">
          <a:off x="2716759" y="2194956"/>
          <a:ext cx="3534087" cy="25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9154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 </a:t>
          </a:r>
        </a:p>
      </dsp:txBody>
      <dsp:txXfrm>
        <a:off x="2716759" y="2194956"/>
        <a:ext cx="3534087" cy="259828"/>
      </dsp:txXfrm>
    </dsp:sp>
    <dsp:sp modelId="{16FA2135-9BCB-4C18-8D44-642A19433D03}">
      <dsp:nvSpPr>
        <dsp:cNvPr id="0" name=""/>
        <dsp:cNvSpPr/>
      </dsp:nvSpPr>
      <dsp:spPr>
        <a:xfrm>
          <a:off x="3882017" y="548565"/>
          <a:ext cx="2887817" cy="3982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29154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5.9.2.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Projekta aktivitāšu novērtējums un nozīmīgums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Maksimāli vērtējums –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u="sng" kern="1200" dirty="0">
              <a:solidFill>
                <a:srgbClr val="C00000"/>
              </a:solidFill>
            </a:rPr>
            <a:t>3 punkti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Jāiegūst </a:t>
          </a:r>
          <a:r>
            <a:rPr lang="lv-LV" sz="1500" b="1" u="sng" kern="1200" dirty="0">
              <a:solidFill>
                <a:srgbClr val="C00000"/>
              </a:solidFill>
            </a:rPr>
            <a:t>vismaz 2 punkti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3882017" y="548565"/>
        <a:ext cx="2887817" cy="3982316"/>
      </dsp:txXfrm>
    </dsp:sp>
    <dsp:sp modelId="{D868974A-D267-434F-8517-49530806FCD4}">
      <dsp:nvSpPr>
        <dsp:cNvPr id="0" name=""/>
        <dsp:cNvSpPr/>
      </dsp:nvSpPr>
      <dsp:spPr>
        <a:xfrm>
          <a:off x="4353889" y="214853"/>
          <a:ext cx="519656" cy="5196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11482-0B6A-4BC9-B68E-A014D6C19B6F}">
      <dsp:nvSpPr>
        <dsp:cNvPr id="0" name=""/>
        <dsp:cNvSpPr/>
      </dsp:nvSpPr>
      <dsp:spPr>
        <a:xfrm rot="16200000">
          <a:off x="6109033" y="2194956"/>
          <a:ext cx="3534087" cy="25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9154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 </a:t>
          </a:r>
        </a:p>
      </dsp:txBody>
      <dsp:txXfrm>
        <a:off x="6109033" y="2194956"/>
        <a:ext cx="3534087" cy="259828"/>
      </dsp:txXfrm>
    </dsp:sp>
    <dsp:sp modelId="{FD0D190F-6EE1-4175-AF09-F45FD702FF5C}">
      <dsp:nvSpPr>
        <dsp:cNvPr id="0" name=""/>
        <dsp:cNvSpPr/>
      </dsp:nvSpPr>
      <dsp:spPr>
        <a:xfrm>
          <a:off x="7112527" y="548565"/>
          <a:ext cx="3211346" cy="3982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29154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5.9.3.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Projektā sagaidāmo rezultātu atbilstība paredzētajām aktivitātēm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Maksimāli vērtējums –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u="sng" kern="1200" dirty="0">
              <a:solidFill>
                <a:srgbClr val="C00000"/>
              </a:solidFill>
            </a:rPr>
            <a:t>3 punkti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</dsp:txBody>
      <dsp:txXfrm>
        <a:off x="7112527" y="548565"/>
        <a:ext cx="3211346" cy="3982316"/>
      </dsp:txXfrm>
    </dsp:sp>
    <dsp:sp modelId="{F5D9533E-BDA1-41CF-83C9-A2BEBF994985}">
      <dsp:nvSpPr>
        <dsp:cNvPr id="0" name=""/>
        <dsp:cNvSpPr/>
      </dsp:nvSpPr>
      <dsp:spPr>
        <a:xfrm>
          <a:off x="7746163" y="214853"/>
          <a:ext cx="519656" cy="5196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11482-0B6A-4BC9-B68E-A014D6C19B6F}">
      <dsp:nvSpPr>
        <dsp:cNvPr id="0" name=""/>
        <dsp:cNvSpPr/>
      </dsp:nvSpPr>
      <dsp:spPr>
        <a:xfrm rot="16200000">
          <a:off x="-918747" y="2258484"/>
          <a:ext cx="3645367" cy="36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307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 </a:t>
          </a:r>
        </a:p>
      </dsp:txBody>
      <dsp:txXfrm>
        <a:off x="-918747" y="2258484"/>
        <a:ext cx="3645367" cy="369985"/>
      </dsp:txXfrm>
    </dsp:sp>
    <dsp:sp modelId="{FD0D190F-6EE1-4175-AF09-F45FD702FF5C}">
      <dsp:nvSpPr>
        <dsp:cNvPr id="0" name=""/>
        <dsp:cNvSpPr/>
      </dsp:nvSpPr>
      <dsp:spPr>
        <a:xfrm>
          <a:off x="620836" y="565838"/>
          <a:ext cx="2964502" cy="4107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26307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5.9.4.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Mērķa grupas raksturojums, izvēlētās metodes darbam ar mērķa grupu un cik tās ir atbilstošas programmas mērķu sasniegšanai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Maksimāli vērtējums –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u="sng" kern="1200" dirty="0">
              <a:solidFill>
                <a:srgbClr val="C00000"/>
              </a:solidFill>
              <a:latin typeface="Verdana"/>
              <a:ea typeface="+mn-ea"/>
              <a:cs typeface="+mn-cs"/>
            </a:rPr>
            <a:t>3 punkti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u="sng" kern="1200" dirty="0">
            <a:solidFill>
              <a:srgbClr val="C00000"/>
            </a:solidFill>
            <a:latin typeface="Verdana"/>
            <a:ea typeface="+mn-ea"/>
            <a:cs typeface="+mn-cs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u="none" kern="1200" dirty="0">
              <a:solidFill>
                <a:schemeClr val="tx1"/>
              </a:solidFill>
              <a:latin typeface="Verdana"/>
              <a:ea typeface="+mn-ea"/>
              <a:cs typeface="+mn-cs"/>
            </a:rPr>
            <a:t>Jāiegūst </a:t>
          </a:r>
          <a:r>
            <a:rPr lang="lv-LV" sz="1500" b="1" u="sng" kern="1200" dirty="0">
              <a:solidFill>
                <a:srgbClr val="C00000"/>
              </a:solidFill>
              <a:latin typeface="Verdana"/>
              <a:ea typeface="+mn-ea"/>
              <a:cs typeface="+mn-cs"/>
            </a:rPr>
            <a:t>vismaz 1 punkts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</dsp:txBody>
      <dsp:txXfrm>
        <a:off x="620836" y="565838"/>
        <a:ext cx="2964502" cy="4107709"/>
      </dsp:txXfrm>
    </dsp:sp>
    <dsp:sp modelId="{F5D9533E-BDA1-41CF-83C9-A2BEBF994985}">
      <dsp:nvSpPr>
        <dsp:cNvPr id="0" name=""/>
        <dsp:cNvSpPr/>
      </dsp:nvSpPr>
      <dsp:spPr>
        <a:xfrm>
          <a:off x="790876" y="176215"/>
          <a:ext cx="596105" cy="6523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AE621-F7F9-470B-B0B1-DE08B8341C84}">
      <dsp:nvSpPr>
        <dsp:cNvPr id="0" name=""/>
        <dsp:cNvSpPr/>
      </dsp:nvSpPr>
      <dsp:spPr>
        <a:xfrm rot="16200000">
          <a:off x="2592944" y="2258484"/>
          <a:ext cx="3645367" cy="36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307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500" kern="1200" dirty="0"/>
        </a:p>
      </dsp:txBody>
      <dsp:txXfrm>
        <a:off x="2592944" y="2258484"/>
        <a:ext cx="3645367" cy="369985"/>
      </dsp:txXfrm>
    </dsp:sp>
    <dsp:sp modelId="{0BCD9545-810D-4FAF-A337-4BC4BCA7DA5E}">
      <dsp:nvSpPr>
        <dsp:cNvPr id="0" name=""/>
        <dsp:cNvSpPr/>
      </dsp:nvSpPr>
      <dsp:spPr>
        <a:xfrm>
          <a:off x="4071573" y="565838"/>
          <a:ext cx="3086412" cy="4107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26307" rIns="106680" bIns="106680" numCol="1" spcCol="1270" anchor="t" anchorCtr="0">
          <a:noAutofit/>
        </a:bodyPr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5.9.5.</a:t>
          </a:r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Plānoto izmaksu atbilstība plānotajām aktivitātēm un rezultātiem</a:t>
          </a:r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Maksimāli vērtējums – 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u="sng" kern="1200" dirty="0">
              <a:solidFill>
                <a:srgbClr val="C00000"/>
              </a:solidFill>
              <a:latin typeface="Verdana"/>
              <a:ea typeface="+mn-ea"/>
              <a:cs typeface="+mn-cs"/>
            </a:rPr>
            <a:t>3 punkti</a:t>
          </a:r>
        </a:p>
        <a:p>
          <a:pPr marL="11430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  <a:p>
          <a:pPr marL="11430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Jāiegūst </a:t>
          </a:r>
          <a:r>
            <a:rPr lang="lv-LV" sz="1500" b="1" u="sng" kern="1200" dirty="0">
              <a:solidFill>
                <a:srgbClr val="C00000"/>
              </a:solidFill>
            </a:rPr>
            <a:t>vismaz 1 punkts</a:t>
          </a:r>
        </a:p>
      </dsp:txBody>
      <dsp:txXfrm>
        <a:off x="4071573" y="565838"/>
        <a:ext cx="3086412" cy="4107709"/>
      </dsp:txXfrm>
    </dsp:sp>
    <dsp:sp modelId="{119E52B2-31A3-4EB8-BFBA-94770792758A}">
      <dsp:nvSpPr>
        <dsp:cNvPr id="0" name=""/>
        <dsp:cNvSpPr/>
      </dsp:nvSpPr>
      <dsp:spPr>
        <a:xfrm>
          <a:off x="4302568" y="176215"/>
          <a:ext cx="596105" cy="6523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F9F93-2E50-4FB6-BEA7-041A37E73B45}">
      <dsp:nvSpPr>
        <dsp:cNvPr id="0" name=""/>
        <dsp:cNvSpPr/>
      </dsp:nvSpPr>
      <dsp:spPr>
        <a:xfrm rot="16200000">
          <a:off x="5913830" y="2258484"/>
          <a:ext cx="3645367" cy="36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307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500" kern="1200" dirty="0"/>
        </a:p>
      </dsp:txBody>
      <dsp:txXfrm>
        <a:off x="5913830" y="2258484"/>
        <a:ext cx="3645367" cy="369985"/>
      </dsp:txXfrm>
    </dsp:sp>
    <dsp:sp modelId="{869B6AC1-C597-4C41-BC55-8B07CE8D414B}">
      <dsp:nvSpPr>
        <dsp:cNvPr id="0" name=""/>
        <dsp:cNvSpPr/>
      </dsp:nvSpPr>
      <dsp:spPr>
        <a:xfrm>
          <a:off x="7781961" y="565838"/>
          <a:ext cx="2581304" cy="4107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26307" rIns="106680" bIns="106680" numCol="1" spcCol="1270" anchor="t" anchorCtr="0">
          <a:noAutofit/>
        </a:bodyPr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5.9.6.</a:t>
          </a:r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Darbojas nacionālā, reģionālā vai vietējā līmenī</a:t>
          </a:r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Maksimāli vērtējums </a:t>
          </a:r>
          <a:r>
            <a:rPr lang="lv-LV" sz="1500" b="1" kern="1200" dirty="0"/>
            <a:t>– </a:t>
          </a:r>
          <a:r>
            <a:rPr lang="lv-LV" sz="1500" b="1" u="sng" kern="1200" dirty="0">
              <a:solidFill>
                <a:srgbClr val="C00000"/>
              </a:solidFill>
            </a:rPr>
            <a:t>2 punkti</a:t>
          </a:r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7781961" y="565838"/>
        <a:ext cx="2581304" cy="4107709"/>
      </dsp:txXfrm>
    </dsp:sp>
    <dsp:sp modelId="{AD59FBA6-4724-4E5B-8BEF-D084D2F43045}">
      <dsp:nvSpPr>
        <dsp:cNvPr id="0" name=""/>
        <dsp:cNvSpPr/>
      </dsp:nvSpPr>
      <dsp:spPr>
        <a:xfrm>
          <a:off x="8045489" y="167239"/>
          <a:ext cx="596105" cy="6523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F0F0C-388F-4373-B424-A5207B4713B9}">
      <dsp:nvSpPr>
        <dsp:cNvPr id="0" name=""/>
        <dsp:cNvSpPr/>
      </dsp:nvSpPr>
      <dsp:spPr>
        <a:xfrm rot="16200000">
          <a:off x="-1230438" y="2477529"/>
          <a:ext cx="3959048" cy="36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lv-LV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-1230438" y="2477529"/>
        <a:ext cx="3959048" cy="360548"/>
      </dsp:txXfrm>
    </dsp:sp>
    <dsp:sp modelId="{3A7E204C-ACD7-4AF9-8A7C-D54AE53D4699}">
      <dsp:nvSpPr>
        <dsp:cNvPr id="0" name=""/>
        <dsp:cNvSpPr/>
      </dsp:nvSpPr>
      <dsp:spPr>
        <a:xfrm>
          <a:off x="482366" y="339088"/>
          <a:ext cx="2740004" cy="443108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ir nepieciešamas projekta aktivitāšu īstenošanai</a:t>
          </a:r>
        </a:p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ir paredzētas apstiprinātajā projekta pieteikumā</a:t>
          </a:r>
        </a:p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ir veiktas, ievērojot drošas finanšu vadības principus</a:t>
          </a:r>
        </a:p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ir ievēroti izmaksu lietderības, ekonomiskuma un efektivitātes principi</a:t>
          </a:r>
        </a:p>
      </dsp:txBody>
      <dsp:txXfrm>
        <a:off x="482366" y="339088"/>
        <a:ext cx="2740004" cy="4431085"/>
      </dsp:txXfrm>
    </dsp:sp>
    <dsp:sp modelId="{3AE53908-76D9-4B36-B3FC-3F1E5B9B786B}">
      <dsp:nvSpPr>
        <dsp:cNvPr id="0" name=""/>
        <dsp:cNvSpPr/>
      </dsp:nvSpPr>
      <dsp:spPr>
        <a:xfrm>
          <a:off x="586189" y="0"/>
          <a:ext cx="721096" cy="72109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EB608-BA2C-4319-9B17-619DA66D8973}">
      <dsp:nvSpPr>
        <dsp:cNvPr id="0" name=""/>
        <dsp:cNvSpPr/>
      </dsp:nvSpPr>
      <dsp:spPr>
        <a:xfrm rot="16200000">
          <a:off x="1992491" y="2477529"/>
          <a:ext cx="3959048" cy="36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317983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lv-LV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1992491" y="2477529"/>
        <a:ext cx="3959048" cy="360548"/>
      </dsp:txXfrm>
    </dsp:sp>
    <dsp:sp modelId="{DCF43F14-6045-4F16-94FD-9BDB6BCAAF3D}">
      <dsp:nvSpPr>
        <dsp:cNvPr id="0" name=""/>
        <dsp:cNvSpPr/>
      </dsp:nvSpPr>
      <dsp:spPr>
        <a:xfrm>
          <a:off x="3691009" y="345521"/>
          <a:ext cx="2768577" cy="4418218"/>
        </a:xfrm>
        <a:prstGeom prst="rect">
          <a:avLst/>
        </a:prstGeom>
        <a:solidFill>
          <a:schemeClr val="accent2">
            <a:shade val="80000"/>
            <a:hueOff val="327512"/>
            <a:satOff val="-41712"/>
            <a:lumOff val="20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+mn-lt"/>
            <a:ea typeface="Verdana" panose="020B0604030504040204" pitchFamily="34" charset="0"/>
            <a:cs typeface="+mn-cs"/>
          </a:endParaRP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+mn-lt"/>
              <a:ea typeface="Verdana" panose="020B0604030504040204" pitchFamily="34" charset="0"/>
              <a:cs typeface="+mn-cs"/>
            </a:rPr>
            <a:t>ir radušās projekta īstenošanas laikā</a:t>
          </a: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Verdana" panose="020B0604030504040204" pitchFamily="34" charset="0"/>
            <a:cs typeface="+mn-cs"/>
          </a:endParaRP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+mn-lt"/>
              <a:ea typeface="Verdana" panose="020B0604030504040204" pitchFamily="34" charset="0"/>
              <a:cs typeface="+mn-cs"/>
            </a:rPr>
            <a:t>ir faktiski veiktas</a:t>
          </a: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Verdana" panose="020B0604030504040204" pitchFamily="34" charset="0"/>
            <a:cs typeface="+mn-cs"/>
          </a:endParaRP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+mn-lt"/>
              <a:ea typeface="Verdana" panose="020B0604030504040204" pitchFamily="34" charset="0"/>
              <a:cs typeface="+mn-cs"/>
            </a:rPr>
            <a:t>tās reāli apmaksājis projekta īstenotājs </a:t>
          </a:r>
          <a:r>
            <a:rPr lang="lv-LV" sz="1600" kern="1200" dirty="0">
              <a:latin typeface="+mn-lt"/>
            </a:rPr>
            <a:t>līdz projekta noslēguma pārskata iesniegšanas dienai</a:t>
          </a:r>
          <a:endParaRPr lang="lv-LV" sz="1600" kern="1200" dirty="0">
            <a:latin typeface="+mn-lt"/>
            <a:ea typeface="Verdana" panose="020B0604030504040204" pitchFamily="34" charset="0"/>
            <a:cs typeface="+mn-cs"/>
          </a:endParaRPr>
        </a:p>
      </dsp:txBody>
      <dsp:txXfrm>
        <a:off x="3691009" y="345521"/>
        <a:ext cx="2768577" cy="4418218"/>
      </dsp:txXfrm>
    </dsp:sp>
    <dsp:sp modelId="{061C519E-F008-4F07-958F-8E585FBE49E8}">
      <dsp:nvSpPr>
        <dsp:cNvPr id="0" name=""/>
        <dsp:cNvSpPr/>
      </dsp:nvSpPr>
      <dsp:spPr>
        <a:xfrm>
          <a:off x="3780153" y="0"/>
          <a:ext cx="721096" cy="72109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DE472-0F6F-4266-8AE5-0253DC699F02}">
      <dsp:nvSpPr>
        <dsp:cNvPr id="0" name=""/>
        <dsp:cNvSpPr/>
      </dsp:nvSpPr>
      <dsp:spPr>
        <a:xfrm rot="16200000">
          <a:off x="5237968" y="2477529"/>
          <a:ext cx="3959048" cy="36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317983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237968" y="2477529"/>
        <a:ext cx="3959048" cy="360548"/>
      </dsp:txXfrm>
    </dsp:sp>
    <dsp:sp modelId="{3EB5337F-C1AA-423C-921B-C5ED7886DE3F}">
      <dsp:nvSpPr>
        <dsp:cNvPr id="0" name=""/>
        <dsp:cNvSpPr/>
      </dsp:nvSpPr>
      <dsp:spPr>
        <a:xfrm>
          <a:off x="6928225" y="345521"/>
          <a:ext cx="2785099" cy="4418218"/>
        </a:xfrm>
        <a:prstGeom prst="rect">
          <a:avLst/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ir uzskaitītas projekta īstenotāja grāmatvedības uzskaitē</a:t>
          </a: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ir identificējamas, nodalītas no pārējām izmaksām un pārbaudāmas</a:t>
          </a: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tās apliecina attiecīgu attaisnojuma dokumentu oriģināli</a:t>
          </a:r>
        </a:p>
      </dsp:txBody>
      <dsp:txXfrm>
        <a:off x="6928225" y="345521"/>
        <a:ext cx="2785099" cy="4418218"/>
      </dsp:txXfrm>
    </dsp:sp>
    <dsp:sp modelId="{A7FAE7F0-5582-448D-A81A-90426C2C6DA6}">
      <dsp:nvSpPr>
        <dsp:cNvPr id="0" name=""/>
        <dsp:cNvSpPr/>
      </dsp:nvSpPr>
      <dsp:spPr>
        <a:xfrm>
          <a:off x="7038841" y="0"/>
          <a:ext cx="721096" cy="721096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3ECF4-2B4D-4C6D-B0E9-6427BCE93917}">
      <dsp:nvSpPr>
        <dsp:cNvPr id="0" name=""/>
        <dsp:cNvSpPr/>
      </dsp:nvSpPr>
      <dsp:spPr>
        <a:xfrm>
          <a:off x="1136" y="1269854"/>
          <a:ext cx="2659410" cy="1832998"/>
        </a:xfrm>
        <a:prstGeom prst="roundRect">
          <a:avLst>
            <a:gd name="adj" fmla="val 10000"/>
          </a:avLst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400" kern="1200" dirty="0"/>
            <a:t>Atgādinājumi par Konkursa nolikuma nosacījumiem</a:t>
          </a:r>
          <a:endParaRPr lang="lv-LV" sz="24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54823" y="1323541"/>
        <a:ext cx="2552036" cy="1725624"/>
      </dsp:txXfrm>
    </dsp:sp>
    <dsp:sp modelId="{6C8FBE5F-DC77-46D2-B2A2-4B778100B4A9}">
      <dsp:nvSpPr>
        <dsp:cNvPr id="0" name=""/>
        <dsp:cNvSpPr/>
      </dsp:nvSpPr>
      <dsp:spPr>
        <a:xfrm>
          <a:off x="3325399" y="1269854"/>
          <a:ext cx="2659410" cy="1832998"/>
        </a:xfrm>
        <a:prstGeom prst="roundRect">
          <a:avLst>
            <a:gd name="adj" fmla="val 10000"/>
          </a:avLst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lv-LV" sz="2400" kern="1200" dirty="0">
              <a:solidFill>
                <a:schemeClr val="bg1"/>
              </a:solidFill>
              <a:latin typeface="Verdana"/>
              <a:ea typeface="+mn-lt"/>
              <a:cs typeface="+mn-lt"/>
            </a:rPr>
            <a:t>Skaidrojumi,</a:t>
          </a:r>
          <a:r>
            <a:rPr lang="lv-LV" sz="2400" kern="1200" baseline="0" dirty="0">
              <a:solidFill>
                <a:schemeClr val="bg1"/>
              </a:solidFill>
              <a:latin typeface="Verdana"/>
              <a:ea typeface="+mn-lt"/>
              <a:cs typeface="+mn-lt"/>
            </a:rPr>
            <a:t> kāda informācija tiek sagaidīta</a:t>
          </a:r>
          <a:endParaRPr lang="lv-LV" sz="2400" kern="1200" dirty="0">
            <a:solidFill>
              <a:schemeClr val="bg1"/>
            </a:solidFill>
            <a:latin typeface="Verdana"/>
            <a:ea typeface="+mn-lt"/>
            <a:cs typeface="+mn-lt"/>
          </a:endParaRPr>
        </a:p>
      </dsp:txBody>
      <dsp:txXfrm>
        <a:off x="3379086" y="1323541"/>
        <a:ext cx="2552036" cy="1725624"/>
      </dsp:txXfrm>
    </dsp:sp>
    <dsp:sp modelId="{50F9479A-431C-417E-AAF5-788354CEBCA7}">
      <dsp:nvSpPr>
        <dsp:cNvPr id="0" name=""/>
        <dsp:cNvSpPr/>
      </dsp:nvSpPr>
      <dsp:spPr>
        <a:xfrm>
          <a:off x="6649662" y="1269854"/>
          <a:ext cx="2659410" cy="1832998"/>
        </a:xfrm>
        <a:prstGeom prst="roundRect">
          <a:avLst>
            <a:gd name="adj" fmla="val 10000"/>
          </a:avLst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lv-LV" sz="2400" kern="1200" dirty="0">
              <a:solidFill>
                <a:schemeClr val="bg1"/>
              </a:solidFill>
              <a:latin typeface="Verdana"/>
              <a:ea typeface="+mn-lt"/>
              <a:cs typeface="+mn-lt"/>
            </a:rPr>
            <a:t>Sasaiste ar kvalitātes vērtēšanas kritērijiem</a:t>
          </a:r>
        </a:p>
      </dsp:txBody>
      <dsp:txXfrm>
        <a:off x="6703349" y="1323541"/>
        <a:ext cx="2552036" cy="17256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ABA50-59FF-4773-92C1-A5278622AE64}">
      <dsp:nvSpPr>
        <dsp:cNvPr id="0" name=""/>
        <dsp:cNvSpPr/>
      </dsp:nvSpPr>
      <dsp:spPr>
        <a:xfrm>
          <a:off x="396146" y="466"/>
          <a:ext cx="2838815" cy="2171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rgbClr val="800024"/>
              </a:solidFill>
            </a:rPr>
            <a:t>Pirms pieteikuma un budžeta veidlapu aizpildīšanas pārliecināties, ka </a:t>
          </a:r>
          <a:r>
            <a:rPr lang="lv-LV" sz="1600" b="1" kern="1200" dirty="0">
              <a:solidFill>
                <a:srgbClr val="800024"/>
              </a:solidFill>
            </a:rPr>
            <a:t>aktuālā</a:t>
          </a:r>
          <a:r>
            <a:rPr lang="lv-LV" sz="1600" kern="1200" dirty="0">
              <a:solidFill>
                <a:srgbClr val="800024"/>
              </a:solidFill>
            </a:rPr>
            <a:t> </a:t>
          </a:r>
          <a:r>
            <a:rPr lang="lv-LV" sz="1600" b="1" kern="1200" dirty="0">
              <a:solidFill>
                <a:srgbClr val="800024"/>
              </a:solidFill>
            </a:rPr>
            <a:t>veidlapa</a:t>
          </a:r>
          <a:r>
            <a:rPr lang="lv-LV" sz="1600" kern="1200" dirty="0">
              <a:solidFill>
                <a:srgbClr val="800024"/>
              </a:solidFill>
            </a:rPr>
            <a:t> ir lejupielādēta no Fonda mājas lapas</a:t>
          </a:r>
        </a:p>
      </dsp:txBody>
      <dsp:txXfrm>
        <a:off x="396146" y="466"/>
        <a:ext cx="2838815" cy="2171664"/>
      </dsp:txXfrm>
    </dsp:sp>
    <dsp:sp modelId="{C56ACEF4-AC43-4AD6-BAAE-87B5F4F0D30B}">
      <dsp:nvSpPr>
        <dsp:cNvPr id="0" name=""/>
        <dsp:cNvSpPr/>
      </dsp:nvSpPr>
      <dsp:spPr>
        <a:xfrm>
          <a:off x="3564298" y="466"/>
          <a:ext cx="2838815" cy="2171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rgbClr val="800024"/>
              </a:solidFill>
            </a:rPr>
            <a:t>Projekta pieteikuma veidlapa elektroniski jāiesniedz Word formāta un budžeta veidlapa Excel formātā (elektroniski parakstot, ir iespējams parakstīt šādā formātā)</a:t>
          </a:r>
        </a:p>
      </dsp:txBody>
      <dsp:txXfrm>
        <a:off x="3564298" y="466"/>
        <a:ext cx="2838815" cy="2171664"/>
      </dsp:txXfrm>
    </dsp:sp>
    <dsp:sp modelId="{89676F81-6EA4-46C1-9C56-7D1C4D0FF035}">
      <dsp:nvSpPr>
        <dsp:cNvPr id="0" name=""/>
        <dsp:cNvSpPr/>
      </dsp:nvSpPr>
      <dsp:spPr>
        <a:xfrm>
          <a:off x="6693621" y="466"/>
          <a:ext cx="2838815" cy="2171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>
              <a:solidFill>
                <a:srgbClr val="800024"/>
              </a:solidFill>
            </a:rPr>
            <a:t>Pārbaudīt formulas un summas budžeta Excel tabulā un salīdzināt </a:t>
          </a:r>
          <a:r>
            <a:rPr lang="lv-LV" sz="1600" b="1" kern="1200">
              <a:solidFill>
                <a:srgbClr val="800024"/>
              </a:solidFill>
            </a:rPr>
            <a:t>izmaksu kopsummu</a:t>
          </a:r>
          <a:r>
            <a:rPr lang="lv-LV" sz="1600" kern="1200">
              <a:solidFill>
                <a:srgbClr val="800024"/>
              </a:solidFill>
            </a:rPr>
            <a:t> ar pieteikuma B 2.sadaļā norādīto (tām jāsakrīt)</a:t>
          </a:r>
        </a:p>
      </dsp:txBody>
      <dsp:txXfrm>
        <a:off x="6693621" y="466"/>
        <a:ext cx="2838815" cy="2171664"/>
      </dsp:txXfrm>
    </dsp:sp>
    <dsp:sp modelId="{2279846A-CE95-4A96-90C3-A2CF9CE7BC1A}">
      <dsp:nvSpPr>
        <dsp:cNvPr id="0" name=""/>
        <dsp:cNvSpPr/>
      </dsp:nvSpPr>
      <dsp:spPr>
        <a:xfrm>
          <a:off x="357317" y="2501468"/>
          <a:ext cx="2838815" cy="2171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rgbClr val="800024"/>
              </a:solidFill>
            </a:rPr>
            <a:t>Pirms pieteikuma iesniegšanas un līdz Konkursa rezultātu saņemšanai nodrošināt, ka projektu iesniedzējam </a:t>
          </a:r>
          <a:r>
            <a:rPr lang="lv-LV" sz="1600" b="1" kern="1200" dirty="0">
              <a:solidFill>
                <a:srgbClr val="800024"/>
              </a:solidFill>
            </a:rPr>
            <a:t>nav VID administrēto nodokļu parāda</a:t>
          </a:r>
          <a:r>
            <a:rPr lang="lv-LV" sz="1600" kern="1200" dirty="0">
              <a:solidFill>
                <a:srgbClr val="800024"/>
              </a:solidFill>
            </a:rPr>
            <a:t>, kas pārsniedz 150 EUR</a:t>
          </a:r>
        </a:p>
      </dsp:txBody>
      <dsp:txXfrm>
        <a:off x="357317" y="2501468"/>
        <a:ext cx="2838815" cy="2171664"/>
      </dsp:txXfrm>
    </dsp:sp>
    <dsp:sp modelId="{9F474041-DDBF-4187-8414-7C9F5A6F514B}">
      <dsp:nvSpPr>
        <dsp:cNvPr id="0" name=""/>
        <dsp:cNvSpPr/>
      </dsp:nvSpPr>
      <dsp:spPr>
        <a:xfrm>
          <a:off x="3525469" y="2501468"/>
          <a:ext cx="2838815" cy="2171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rgbClr val="800024"/>
              </a:solidFill>
            </a:rPr>
            <a:t>Iesniegt projekta atbildīgās amatpersonas parakstītu projekta pieteikumu ar pielikumiem </a:t>
          </a:r>
          <a:r>
            <a:rPr lang="lv-LV" sz="1600" b="1" u="sng" kern="1200" dirty="0">
              <a:solidFill>
                <a:srgbClr val="800024"/>
              </a:solidFill>
            </a:rPr>
            <a:t>līdz 19.08.2022. plkst. 12:00. </a:t>
          </a:r>
        </a:p>
      </dsp:txBody>
      <dsp:txXfrm>
        <a:off x="3525469" y="2501468"/>
        <a:ext cx="2838815" cy="2171664"/>
      </dsp:txXfrm>
    </dsp:sp>
    <dsp:sp modelId="{9F37E8DD-5A77-4EDA-AD70-0BBA3B2030C7}">
      <dsp:nvSpPr>
        <dsp:cNvPr id="0" name=""/>
        <dsp:cNvSpPr/>
      </dsp:nvSpPr>
      <dsp:spPr>
        <a:xfrm>
          <a:off x="6693621" y="2501468"/>
          <a:ext cx="2838815" cy="2171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rgbClr val="800024"/>
              </a:solidFill>
            </a:rPr>
            <a:t>Iepazīties ar Fonda mājas lapā pieejamajām </a:t>
          </a:r>
          <a:r>
            <a:rPr lang="lv-LV" sz="1600" b="1" kern="1200" dirty="0">
              <a:solidFill>
                <a:srgbClr val="800024"/>
              </a:solidFill>
            </a:rPr>
            <a:t>vadlīnijām par nepieciešamajiem pielikumiem pie satura atskaites un finanšu atskaites</a:t>
          </a:r>
          <a:endParaRPr lang="lv-LV" sz="1600" kern="1200" dirty="0">
            <a:solidFill>
              <a:srgbClr val="800024"/>
            </a:solidFill>
          </a:endParaRPr>
        </a:p>
      </dsp:txBody>
      <dsp:txXfrm>
        <a:off x="6693621" y="2501468"/>
        <a:ext cx="2838815" cy="21716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AD8E-0D01-4E9F-BCC2-E6B8CDE3AB02}">
      <dsp:nvSpPr>
        <dsp:cNvPr id="0" name=""/>
        <dsp:cNvSpPr/>
      </dsp:nvSpPr>
      <dsp:spPr>
        <a:xfrm rot="5400000">
          <a:off x="377966" y="2032161"/>
          <a:ext cx="1129891" cy="188011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03151-E8F0-4FAD-8ACE-04533493F608}">
      <dsp:nvSpPr>
        <dsp:cNvPr id="0" name=""/>
        <dsp:cNvSpPr/>
      </dsp:nvSpPr>
      <dsp:spPr>
        <a:xfrm>
          <a:off x="189359" y="2593910"/>
          <a:ext cx="1697376" cy="148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Pieteikumu iesniegšana</a:t>
          </a:r>
        </a:p>
      </dsp:txBody>
      <dsp:txXfrm>
        <a:off x="189359" y="2593910"/>
        <a:ext cx="1697376" cy="1487850"/>
      </dsp:txXfrm>
    </dsp:sp>
    <dsp:sp modelId="{ECD86682-2DE2-4244-A93A-9603E8B3637B}">
      <dsp:nvSpPr>
        <dsp:cNvPr id="0" name=""/>
        <dsp:cNvSpPr/>
      </dsp:nvSpPr>
      <dsp:spPr>
        <a:xfrm>
          <a:off x="1566476" y="1893745"/>
          <a:ext cx="320259" cy="320259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5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D34E0-DB82-498D-B829-144CD096F979}">
      <dsp:nvSpPr>
        <dsp:cNvPr id="0" name=""/>
        <dsp:cNvSpPr/>
      </dsp:nvSpPr>
      <dsp:spPr>
        <a:xfrm rot="5400000">
          <a:off x="2455887" y="1517978"/>
          <a:ext cx="1129891" cy="188011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9012C-7FE7-4D91-A430-53351561AE4B}">
      <dsp:nvSpPr>
        <dsp:cNvPr id="0" name=""/>
        <dsp:cNvSpPr/>
      </dsp:nvSpPr>
      <dsp:spPr>
        <a:xfrm>
          <a:off x="2267280" y="2079727"/>
          <a:ext cx="1697376" cy="148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Vērtēšana</a:t>
          </a:r>
        </a:p>
      </dsp:txBody>
      <dsp:txXfrm>
        <a:off x="2267280" y="2079727"/>
        <a:ext cx="1697376" cy="1487850"/>
      </dsp:txXfrm>
    </dsp:sp>
    <dsp:sp modelId="{6F74EBC2-4524-425D-A99A-53F7ED511C7A}">
      <dsp:nvSpPr>
        <dsp:cNvPr id="0" name=""/>
        <dsp:cNvSpPr/>
      </dsp:nvSpPr>
      <dsp:spPr>
        <a:xfrm>
          <a:off x="3644397" y="1379562"/>
          <a:ext cx="320259" cy="320259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15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8645-F9E7-43AB-897A-57F7589B2AF3}">
      <dsp:nvSpPr>
        <dsp:cNvPr id="0" name=""/>
        <dsp:cNvSpPr/>
      </dsp:nvSpPr>
      <dsp:spPr>
        <a:xfrm rot="5400000">
          <a:off x="4533808" y="1003794"/>
          <a:ext cx="1129891" cy="188011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637B4-79D8-4715-8416-DD873F35E87B}">
      <dsp:nvSpPr>
        <dsp:cNvPr id="0" name=""/>
        <dsp:cNvSpPr/>
      </dsp:nvSpPr>
      <dsp:spPr>
        <a:xfrm>
          <a:off x="4345201" y="1565543"/>
          <a:ext cx="1697376" cy="148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Rezultātu izziņošana</a:t>
          </a:r>
        </a:p>
      </dsp:txBody>
      <dsp:txXfrm>
        <a:off x="4345201" y="1565543"/>
        <a:ext cx="1697376" cy="1487850"/>
      </dsp:txXfrm>
    </dsp:sp>
    <dsp:sp modelId="{5963A91D-4188-4571-8037-6D01941D8980}">
      <dsp:nvSpPr>
        <dsp:cNvPr id="0" name=""/>
        <dsp:cNvSpPr/>
      </dsp:nvSpPr>
      <dsp:spPr>
        <a:xfrm>
          <a:off x="5722318" y="865378"/>
          <a:ext cx="320259" cy="320259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25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51A45-68D4-4F9B-96F9-C675DF1BA4DD}">
      <dsp:nvSpPr>
        <dsp:cNvPr id="0" name=""/>
        <dsp:cNvSpPr/>
      </dsp:nvSpPr>
      <dsp:spPr>
        <a:xfrm rot="5400000">
          <a:off x="6611728" y="489611"/>
          <a:ext cx="1129891" cy="188011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B2772-084D-465D-B2D7-49F4BB3EDD0A}">
      <dsp:nvSpPr>
        <dsp:cNvPr id="0" name=""/>
        <dsp:cNvSpPr/>
      </dsp:nvSpPr>
      <dsp:spPr>
        <a:xfrm>
          <a:off x="6423122" y="1051360"/>
          <a:ext cx="1697376" cy="148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Nosacījumu izpilde / līgumu slēgšana</a:t>
          </a:r>
        </a:p>
      </dsp:txBody>
      <dsp:txXfrm>
        <a:off x="6423122" y="1051360"/>
        <a:ext cx="1697376" cy="1487850"/>
      </dsp:txXfrm>
    </dsp:sp>
    <dsp:sp modelId="{405CC3FF-619E-476A-BF66-F204A0298ECF}">
      <dsp:nvSpPr>
        <dsp:cNvPr id="0" name=""/>
        <dsp:cNvSpPr/>
      </dsp:nvSpPr>
      <dsp:spPr>
        <a:xfrm>
          <a:off x="7800239" y="351195"/>
          <a:ext cx="320259" cy="320259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35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07165-8D96-4699-92FA-5A3A2966E016}">
      <dsp:nvSpPr>
        <dsp:cNvPr id="0" name=""/>
        <dsp:cNvSpPr/>
      </dsp:nvSpPr>
      <dsp:spPr>
        <a:xfrm rot="5400000">
          <a:off x="8689649" y="-24572"/>
          <a:ext cx="1129891" cy="188011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A44D5-7A9A-4ED9-8024-478E40AFDB87}">
      <dsp:nvSpPr>
        <dsp:cNvPr id="0" name=""/>
        <dsp:cNvSpPr/>
      </dsp:nvSpPr>
      <dsp:spPr>
        <a:xfrm>
          <a:off x="8501042" y="537176"/>
          <a:ext cx="1697376" cy="148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Noslēguma pārskats</a:t>
          </a:r>
        </a:p>
      </dsp:txBody>
      <dsp:txXfrm>
        <a:off x="8501042" y="537176"/>
        <a:ext cx="1697376" cy="1487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83BE8-FA7A-4DB3-A455-89198F41471B}">
      <dsp:nvSpPr>
        <dsp:cNvPr id="0" name=""/>
        <dsp:cNvSpPr/>
      </dsp:nvSpPr>
      <dsp:spPr>
        <a:xfrm>
          <a:off x="0" y="0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>
              <a:latin typeface="Verdana" panose="020B0604030504040204" pitchFamily="34" charset="0"/>
              <a:ea typeface="Verdana" panose="020B0604030504040204" pitchFamily="34" charset="0"/>
            </a:rPr>
            <a:t>Programmas mērķis</a:t>
          </a:r>
        </a:p>
      </dsp:txBody>
      <dsp:txXfrm>
        <a:off x="26106" y="26106"/>
        <a:ext cx="7708492" cy="839126"/>
      </dsp:txXfrm>
    </dsp:sp>
    <dsp:sp modelId="{6D790E74-773E-41A4-AB0E-80F09F363EE1}">
      <dsp:nvSpPr>
        <dsp:cNvPr id="0" name=""/>
        <dsp:cNvSpPr/>
      </dsp:nvSpPr>
      <dsp:spPr>
        <a:xfrm>
          <a:off x="655246" y="1015134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63756"/>
            <a:satOff val="-20856"/>
            <a:lumOff val="10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>
              <a:latin typeface="Verdana" panose="020B0604030504040204" pitchFamily="34" charset="0"/>
              <a:ea typeface="Verdana" panose="020B0604030504040204" pitchFamily="34" charset="0"/>
            </a:rPr>
            <a:t>Pamatnosacījumi</a:t>
          </a:r>
        </a:p>
      </dsp:txBody>
      <dsp:txXfrm>
        <a:off x="681352" y="1041240"/>
        <a:ext cx="7487774" cy="839126"/>
      </dsp:txXfrm>
    </dsp:sp>
    <dsp:sp modelId="{838C2840-3311-4796-B595-1FAC22444084}">
      <dsp:nvSpPr>
        <dsp:cNvPr id="0" name=""/>
        <dsp:cNvSpPr/>
      </dsp:nvSpPr>
      <dsp:spPr>
        <a:xfrm>
          <a:off x="1310492" y="2030269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27512"/>
            <a:satOff val="-41712"/>
            <a:lumOff val="20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>
              <a:latin typeface="Verdana" panose="020B0604030504040204" pitchFamily="34" charset="0"/>
              <a:ea typeface="Verdana" panose="020B0604030504040204" pitchFamily="34" charset="0"/>
            </a:rPr>
            <a:t>Atbilstības un kvalitātes vērtēšanas kritēriji</a:t>
          </a:r>
        </a:p>
      </dsp:txBody>
      <dsp:txXfrm>
        <a:off x="1336598" y="2056375"/>
        <a:ext cx="7487774" cy="839126"/>
      </dsp:txXfrm>
    </dsp:sp>
    <dsp:sp modelId="{1C68CBC9-7E76-4E69-93D6-B274A2FB78AF}">
      <dsp:nvSpPr>
        <dsp:cNvPr id="0" name=""/>
        <dsp:cNvSpPr/>
      </dsp:nvSpPr>
      <dsp:spPr>
        <a:xfrm>
          <a:off x="1965738" y="3045404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91267"/>
            <a:satOff val="-62568"/>
            <a:lumOff val="31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>
              <a:latin typeface="Verdana" panose="020B0604030504040204" pitchFamily="34" charset="0"/>
              <a:ea typeface="Verdana" panose="020B0604030504040204" pitchFamily="34" charset="0"/>
            </a:rPr>
            <a:t>Attiecināmās izmaksas</a:t>
          </a:r>
        </a:p>
      </dsp:txBody>
      <dsp:txXfrm>
        <a:off x="1991844" y="3071510"/>
        <a:ext cx="7487774" cy="839126"/>
      </dsp:txXfrm>
    </dsp:sp>
    <dsp:sp modelId="{5CB24C3A-0E15-4547-B60A-7A2D722A967A}">
      <dsp:nvSpPr>
        <dsp:cNvPr id="0" name=""/>
        <dsp:cNvSpPr/>
      </dsp:nvSpPr>
      <dsp:spPr>
        <a:xfrm>
          <a:off x="2620985" y="4060539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Ieteikumi projekta sagatavošanai</a:t>
          </a:r>
        </a:p>
      </dsp:txBody>
      <dsp:txXfrm>
        <a:off x="2647091" y="4086645"/>
        <a:ext cx="7487774" cy="839126"/>
      </dsp:txXfrm>
    </dsp:sp>
    <dsp:sp modelId="{D2CAC751-1E51-4345-9E9E-0AE98EEA5768}">
      <dsp:nvSpPr>
        <dsp:cNvPr id="0" name=""/>
        <dsp:cNvSpPr/>
      </dsp:nvSpPr>
      <dsp:spPr>
        <a:xfrm>
          <a:off x="8195232" y="651171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8325590" y="651171"/>
        <a:ext cx="318653" cy="435975"/>
      </dsp:txXfrm>
    </dsp:sp>
    <dsp:sp modelId="{9C83C910-A11E-4164-8AEF-F447028EE998}">
      <dsp:nvSpPr>
        <dsp:cNvPr id="0" name=""/>
        <dsp:cNvSpPr/>
      </dsp:nvSpPr>
      <dsp:spPr>
        <a:xfrm>
          <a:off x="8850478" y="1666306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8980836" y="1666306"/>
        <a:ext cx="318653" cy="435975"/>
      </dsp:txXfrm>
    </dsp:sp>
    <dsp:sp modelId="{C0D6AEF0-BDD4-4DC1-84A2-BC489C503C8F}">
      <dsp:nvSpPr>
        <dsp:cNvPr id="0" name=""/>
        <dsp:cNvSpPr/>
      </dsp:nvSpPr>
      <dsp:spPr>
        <a:xfrm>
          <a:off x="9505724" y="2666586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9636082" y="2666586"/>
        <a:ext cx="318653" cy="435975"/>
      </dsp:txXfrm>
    </dsp:sp>
    <dsp:sp modelId="{D6D27BCF-9208-47E9-8054-5969FEBF4789}">
      <dsp:nvSpPr>
        <dsp:cNvPr id="0" name=""/>
        <dsp:cNvSpPr/>
      </dsp:nvSpPr>
      <dsp:spPr>
        <a:xfrm>
          <a:off x="10160971" y="3691625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10291329" y="3691625"/>
        <a:ext cx="318653" cy="4359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C859E-90B9-4BDE-B7E4-A83728CB4020}">
      <dsp:nvSpPr>
        <dsp:cNvPr id="0" name=""/>
        <dsp:cNvSpPr/>
      </dsp:nvSpPr>
      <dsp:spPr>
        <a:xfrm>
          <a:off x="0" y="42227"/>
          <a:ext cx="8205067" cy="311283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latin typeface="Verdana" panose="020B0604030504040204" pitchFamily="34" charset="0"/>
              <a:ea typeface="Verdana" panose="020B0604030504040204" pitchFamily="34" charset="0"/>
            </a:rPr>
            <a:t>atbalstīt NVO darbības nepārtrauktību, tai skaitā koordinējot un nodrošinot brīvprātīgo darbu Ukrainas civiliedzīvotāju atbalstam</a:t>
          </a:r>
          <a:endParaRPr lang="lv-LV" sz="2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lt"/>
          </a:endParaRPr>
        </a:p>
      </dsp:txBody>
      <dsp:txXfrm>
        <a:off x="0" y="42227"/>
        <a:ext cx="8205067" cy="31128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3EA4B-C1EE-42BA-9868-91E5BE8387B2}">
      <dsp:nvSpPr>
        <dsp:cNvPr id="0" name=""/>
        <dsp:cNvSpPr/>
      </dsp:nvSpPr>
      <dsp:spPr>
        <a:xfrm>
          <a:off x="0" y="0"/>
          <a:ext cx="9949129" cy="19681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C599-BA22-4A94-BB7F-F2F855AC2321}">
      <dsp:nvSpPr>
        <dsp:cNvPr id="0" name=""/>
        <dsp:cNvSpPr/>
      </dsp:nvSpPr>
      <dsp:spPr>
        <a:xfrm>
          <a:off x="3513286" y="321414"/>
          <a:ext cx="2922556" cy="14432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9B5C7-22EB-4A79-8E25-03865F9B7E79}">
      <dsp:nvSpPr>
        <dsp:cNvPr id="0" name=""/>
        <dsp:cNvSpPr/>
      </dsp:nvSpPr>
      <dsp:spPr>
        <a:xfrm rot="10800000">
          <a:off x="3513286" y="1918935"/>
          <a:ext cx="2922556" cy="2405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lv-LV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100% programmas finansējums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9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600" strike="noStrike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Projekta iesniedzējs var iesniegt </a:t>
          </a:r>
          <a:r>
            <a:rPr lang="lv-LV" sz="1600" b="1" strike="noStrike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tikai 1 projekta pieteikumu</a:t>
          </a:r>
        </a:p>
      </dsp:txBody>
      <dsp:txXfrm rot="10800000">
        <a:off x="3587262" y="1918935"/>
        <a:ext cx="2774604" cy="2331483"/>
      </dsp:txXfrm>
    </dsp:sp>
    <dsp:sp modelId="{1576FBAE-E528-459B-8CB2-A84D0DE4747C}">
      <dsp:nvSpPr>
        <dsp:cNvPr id="0" name=""/>
        <dsp:cNvSpPr/>
      </dsp:nvSpPr>
      <dsp:spPr>
        <a:xfrm>
          <a:off x="0" y="345488"/>
          <a:ext cx="2922556" cy="14432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0CF54-A8CE-4FB9-AAB9-8A24FD0777D6}">
      <dsp:nvSpPr>
        <dsp:cNvPr id="0" name=""/>
        <dsp:cNvSpPr/>
      </dsp:nvSpPr>
      <dsp:spPr>
        <a:xfrm rot="10800000">
          <a:off x="8731" y="1948450"/>
          <a:ext cx="2922556" cy="2405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327512"/>
            <a:satOff val="-41712"/>
            <a:lumOff val="20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24000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lv-LV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Projekta izmaksu </a:t>
          </a:r>
          <a:r>
            <a:rPr lang="lv-LV" sz="16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attiecināmības</a:t>
          </a:r>
          <a:r>
            <a:rPr lang="lv-LV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 periods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15.07.2022.</a:t>
          </a:r>
          <a:r>
            <a:rPr lang="lv-LV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altLang="lv-LV" sz="16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–</a:t>
          </a:r>
          <a:r>
            <a:rPr lang="lv-LV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31.12.2022.</a:t>
          </a:r>
        </a:p>
      </dsp:txBody>
      <dsp:txXfrm rot="10800000">
        <a:off x="82707" y="1948450"/>
        <a:ext cx="2774604" cy="2331483"/>
      </dsp:txXfrm>
    </dsp:sp>
    <dsp:sp modelId="{A4BF516A-B622-4B4F-B0E3-BA2E77AB5994}">
      <dsp:nvSpPr>
        <dsp:cNvPr id="0" name=""/>
        <dsp:cNvSpPr/>
      </dsp:nvSpPr>
      <dsp:spPr>
        <a:xfrm>
          <a:off x="7026572" y="327909"/>
          <a:ext cx="2922556" cy="14432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0CF35-797B-4A80-ADED-E508DE255BFC}">
      <dsp:nvSpPr>
        <dsp:cNvPr id="0" name=""/>
        <dsp:cNvSpPr/>
      </dsp:nvSpPr>
      <dsp:spPr>
        <a:xfrm rot="10800000">
          <a:off x="7026572" y="1928774"/>
          <a:ext cx="2922556" cy="2405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24000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lv-LV" sz="16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Vienam pieteicējam pieejamais finansējums: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lv-LV" sz="16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30 000 EUR</a:t>
          </a:r>
        </a:p>
      </dsp:txBody>
      <dsp:txXfrm rot="10800000">
        <a:off x="7100548" y="1928774"/>
        <a:ext cx="2774604" cy="23314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3EA4B-C1EE-42BA-9868-91E5BE8387B2}">
      <dsp:nvSpPr>
        <dsp:cNvPr id="0" name=""/>
        <dsp:cNvSpPr/>
      </dsp:nvSpPr>
      <dsp:spPr>
        <a:xfrm>
          <a:off x="293580" y="0"/>
          <a:ext cx="9597754" cy="217346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C599-BA22-4A94-BB7F-F2F855AC2321}">
      <dsp:nvSpPr>
        <dsp:cNvPr id="0" name=""/>
        <dsp:cNvSpPr/>
      </dsp:nvSpPr>
      <dsp:spPr>
        <a:xfrm>
          <a:off x="306716" y="289795"/>
          <a:ext cx="4557848" cy="15938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9B5C7-22EB-4A79-8E25-03865F9B7E79}">
      <dsp:nvSpPr>
        <dsp:cNvPr id="0" name=""/>
        <dsp:cNvSpPr/>
      </dsp:nvSpPr>
      <dsp:spPr>
        <a:xfrm rot="10800000">
          <a:off x="306716" y="2173466"/>
          <a:ext cx="4557848" cy="2656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24000" rIns="142240" bIns="142240" numCol="1" spcCol="1270" anchor="t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lv-LV" sz="2000" b="1" kern="1200"/>
            <a:t>Projekta mērķa grupa</a:t>
          </a:r>
          <a:r>
            <a:rPr lang="lv-LV" sz="2000" kern="1200"/>
            <a:t>: </a:t>
          </a: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lv-LV" sz="2000" kern="1200"/>
            <a:t>Ukrainas civiliedzīvotāji</a:t>
          </a:r>
          <a:endParaRPr lang="lv-LV" sz="2000" b="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 rot="10800000">
        <a:off x="388411" y="2173466"/>
        <a:ext cx="4394458" cy="2574764"/>
      </dsp:txXfrm>
    </dsp:sp>
    <dsp:sp modelId="{A4BF516A-B622-4B4F-B0E3-BA2E77AB5994}">
      <dsp:nvSpPr>
        <dsp:cNvPr id="0" name=""/>
        <dsp:cNvSpPr/>
      </dsp:nvSpPr>
      <dsp:spPr>
        <a:xfrm>
          <a:off x="5320349" y="289795"/>
          <a:ext cx="4557848" cy="15938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7" t="-33710" r="707" b="-429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0CF35-797B-4A80-ADED-E508DE255BFC}">
      <dsp:nvSpPr>
        <dsp:cNvPr id="0" name=""/>
        <dsp:cNvSpPr/>
      </dsp:nvSpPr>
      <dsp:spPr>
        <a:xfrm rot="10800000">
          <a:off x="5320349" y="2173466"/>
          <a:ext cx="4557848" cy="2656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24000" rIns="142240" bIns="14224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/>
            <a:t>Nevar iekļaut izdevumus, kuri 2022.gada 1.aprīlī apstiprināti Latvijas valsts budžeta finansētās programmas “Atbalsts brīvprātīgo darbam” atklāta projektu pieteikumu konkursa projektu izdevumos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kern="1200" dirty="0"/>
        </a:p>
      </dsp:txBody>
      <dsp:txXfrm rot="10800000">
        <a:off x="5402044" y="2173466"/>
        <a:ext cx="4394458" cy="25747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CF198-E08A-46BE-8683-2BE0275B7BEF}">
      <dsp:nvSpPr>
        <dsp:cNvPr id="0" name=""/>
        <dsp:cNvSpPr/>
      </dsp:nvSpPr>
      <dsp:spPr>
        <a:xfrm rot="16200000">
          <a:off x="-653410" y="2646468"/>
          <a:ext cx="4047297" cy="3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6893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 </a:t>
          </a:r>
        </a:p>
      </dsp:txBody>
      <dsp:txXfrm>
        <a:off x="-653410" y="2646468"/>
        <a:ext cx="4047297" cy="325296"/>
      </dsp:txXfrm>
    </dsp:sp>
    <dsp:sp modelId="{E5AE0477-CC66-471E-9131-872D5A86E661}">
      <dsp:nvSpPr>
        <dsp:cNvPr id="0" name=""/>
        <dsp:cNvSpPr/>
      </dsp:nvSpPr>
      <dsp:spPr>
        <a:xfrm>
          <a:off x="544774" y="684548"/>
          <a:ext cx="3633487" cy="3799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86893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3.1.1.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600" b="0" kern="1200" dirty="0"/>
            <a:t>Projekta pieteikumu var iesniegt Latvijas Republikā reģistrēta biedrība vai nodibinājums, kas atbilst Biedrību un nodibinājumu likumā noteiktajam</a:t>
          </a:r>
          <a:endParaRPr lang="lv-LV" sz="16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544774" y="684548"/>
        <a:ext cx="3633487" cy="3799967"/>
      </dsp:txXfrm>
    </dsp:sp>
    <dsp:sp modelId="{A5473B64-FF97-4C18-973E-CEF869655027}">
      <dsp:nvSpPr>
        <dsp:cNvPr id="0" name=""/>
        <dsp:cNvSpPr/>
      </dsp:nvSpPr>
      <dsp:spPr>
        <a:xfrm>
          <a:off x="1207589" y="356077"/>
          <a:ext cx="650592" cy="6505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ED15AF-02A6-4948-A35C-BFBA7F7D8F33}">
      <dsp:nvSpPr>
        <dsp:cNvPr id="0" name=""/>
        <dsp:cNvSpPr/>
      </dsp:nvSpPr>
      <dsp:spPr>
        <a:xfrm rot="16200000">
          <a:off x="4400326" y="2646468"/>
          <a:ext cx="4047297" cy="3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6893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 </a:t>
          </a:r>
        </a:p>
      </dsp:txBody>
      <dsp:txXfrm>
        <a:off x="4400326" y="2646468"/>
        <a:ext cx="4047297" cy="325296"/>
      </dsp:txXfrm>
    </dsp:sp>
    <dsp:sp modelId="{16FA2135-9BCB-4C18-8D44-642A19433D03}">
      <dsp:nvSpPr>
        <dsp:cNvPr id="0" name=""/>
        <dsp:cNvSpPr/>
      </dsp:nvSpPr>
      <dsp:spPr>
        <a:xfrm>
          <a:off x="4640205" y="669938"/>
          <a:ext cx="5625801" cy="3799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86893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3.1.2.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lv-LV" sz="1600" b="1" kern="1200" dirty="0"/>
            <a:t>Projekta iesniedzējs darbojas vismaz vienā no jomām: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lv-LV" sz="1600" b="0" kern="1200" dirty="0"/>
            <a:t>3.1.2.1. Sociālā aizsardzība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lv-LV" sz="1600" b="0" kern="1200" dirty="0"/>
            <a:t>3.1.2.2. Atbalsts ģimenēm un bērniem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lv-LV" sz="1600" b="0" kern="1200" dirty="0"/>
            <a:t>3.1.2.3. Juridiskā palīdzība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lv-LV" sz="1600" b="0" kern="1200" dirty="0"/>
            <a:t>3.1.2.4. Atbalsts noziegumu upuriem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lv-LV" sz="1600" b="0" kern="1200" dirty="0"/>
            <a:t>3.1.2.5. Atbalsts noziegumu upuriem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lv-LV" sz="1600" b="0" kern="1200" dirty="0"/>
            <a:t>3.1.2.6. Filantropijas starpniecība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lv-LV" sz="1600" b="0" kern="1200" dirty="0"/>
            <a:t>3.1.2.7. Starptautiska palīdzības līdzekļu nodrošināšana katastrofās cietušām valstīm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4640205" y="669938"/>
        <a:ext cx="5625801" cy="3799967"/>
      </dsp:txXfrm>
    </dsp:sp>
    <dsp:sp modelId="{D868974A-D267-434F-8517-49530806FCD4}">
      <dsp:nvSpPr>
        <dsp:cNvPr id="0" name=""/>
        <dsp:cNvSpPr/>
      </dsp:nvSpPr>
      <dsp:spPr>
        <a:xfrm>
          <a:off x="6261327" y="356077"/>
          <a:ext cx="650592" cy="6505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2BC6C-603E-7841-9798-FE61418869CE}" type="datetimeFigureOut">
              <a:rPr lang="en-LV" smtClean="0"/>
              <a:t>08/11/2022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0602-8DDB-E748-B349-EB91B332399B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791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30143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10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814147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62173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449710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40243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b="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764337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v-LV" sz="18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30602-8DDB-E748-B349-EB91B332399B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294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>
              <a:solidFill>
                <a:srgbClr val="800024"/>
              </a:solidFill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11426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v-LV" sz="1800" strike="noStrike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30602-8DDB-E748-B349-EB91B332399B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43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0246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9229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27720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b="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77012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57561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5028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8724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81978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5264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380" y="4352544"/>
            <a:ext cx="8207652" cy="123989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A6CD2FBA-7F6A-7C45-9AE1-34EDBAD9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177E20F1-29C6-AB46-B9B5-C50CF791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55730A0-E0D8-6743-9CD6-B19F08E1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05563C-7AB9-8843-81FD-1D53D7F42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380" y="2503112"/>
            <a:ext cx="8375432" cy="1188720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50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07719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90EC000-7A60-4972-A495-03A72AC8397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42998314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46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err="1"/>
              <a:t>Sabiedrības</a:t>
            </a:r>
            <a:r>
              <a:rPr lang="en-GB"/>
              <a:t> </a:t>
            </a:r>
            <a:r>
              <a:rPr lang="en-GB" err="1"/>
              <a:t>integrācijas</a:t>
            </a:r>
            <a:r>
              <a:rPr lang="en-GB"/>
              <a:t>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2DFBDB-42C2-4C29-BEE7-5207B78657F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30075125"/>
              </p:ext>
            </p:extLst>
          </p:nvPr>
        </p:nvGraphicFramePr>
        <p:xfrm>
          <a:off x="830834" y="1828799"/>
          <a:ext cx="8128000" cy="432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51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D102C64-A5AA-7E44-911C-6C378E41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952CEEEC-0849-A74F-862D-87885C3F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E17A0F6-7085-0049-946A-1D393DA3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3A261D-1B91-4E90-963E-5D7968D07D2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53621260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FABDB44-99AA-4F60-9A53-9C436983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650" y="1741488"/>
            <a:ext cx="4299889" cy="4311839"/>
          </a:xfrm>
        </p:spPr>
        <p:txBody>
          <a:bodyPr anchor="ctr">
            <a:norm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40FD51B-6B91-654A-8541-98E6AC9D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2CBE8E68-4D8D-4A48-9F63-EC2E4025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C04D9644-0770-FB40-980F-9F42B73A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1BB2B5B-E398-EF41-AD67-3183F7DF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5D7D7CE-3BF8-384F-BB6C-1C03C17EB4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95461" y="3249827"/>
            <a:ext cx="4589793" cy="28035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9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970CA9-6759-6747-AEBA-852105BB4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White">
          <a:xfrm>
            <a:off x="6263924" y="2122910"/>
            <a:ext cx="4494998" cy="113464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algn="l">
              <a:defRPr sz="4000" cap="none" spc="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5" name="Date Placeholder 7">
            <a:extLst>
              <a:ext uri="{FF2B5EF4-FFF2-40B4-BE49-F238E27FC236}">
                <a16:creationId xmlns:a16="http://schemas.microsoft.com/office/drawing/2014/main" id="{8AA5B60E-79DE-1D4D-8BDF-E25FB4AA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374C0741-EB60-EB42-97CB-FBA35C862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924" y="3429000"/>
            <a:ext cx="4494998" cy="2311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6" name="Footer Placeholder 8">
            <a:extLst>
              <a:ext uri="{FF2B5EF4-FFF2-40B4-BE49-F238E27FC236}">
                <a16:creationId xmlns:a16="http://schemas.microsoft.com/office/drawing/2014/main" id="{C7CBA151-8940-3346-AAB3-40083FCD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37" name="Slide Number Placeholder 9">
            <a:extLst>
              <a:ext uri="{FF2B5EF4-FFF2-40B4-BE49-F238E27FC236}">
                <a16:creationId xmlns:a16="http://schemas.microsoft.com/office/drawing/2014/main" id="{353F92AA-6765-584C-A786-F815B0FE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AFAA8A27-44FA-3040-9A53-BD2CEC86D5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75" y="0"/>
            <a:ext cx="5094288" cy="6858000"/>
          </a:xfrm>
          <a:custGeom>
            <a:avLst/>
            <a:gdLst>
              <a:gd name="connsiteX0" fmla="*/ 0 w 5094288"/>
              <a:gd name="connsiteY0" fmla="*/ 0 h 6858000"/>
              <a:gd name="connsiteX1" fmla="*/ 4208009 w 5094288"/>
              <a:gd name="connsiteY1" fmla="*/ 0 h 6858000"/>
              <a:gd name="connsiteX2" fmla="*/ 4233034 w 5094288"/>
              <a:gd name="connsiteY2" fmla="*/ 43523 h 6858000"/>
              <a:gd name="connsiteX3" fmla="*/ 5094288 w 5094288"/>
              <a:gd name="connsiteY3" fmla="*/ 3444875 h 6858000"/>
              <a:gd name="connsiteX4" fmla="*/ 4233034 w 5094288"/>
              <a:gd name="connsiteY4" fmla="*/ 6846228 h 6858000"/>
              <a:gd name="connsiteX5" fmla="*/ 4226265 w 5094288"/>
              <a:gd name="connsiteY5" fmla="*/ 6858000 h 6858000"/>
              <a:gd name="connsiteX6" fmla="*/ 0 w 509428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288" h="6858000">
                <a:moveTo>
                  <a:pt x="0" y="0"/>
                </a:moveTo>
                <a:lnTo>
                  <a:pt x="4208009" y="0"/>
                </a:lnTo>
                <a:lnTo>
                  <a:pt x="4233034" y="43523"/>
                </a:lnTo>
                <a:cubicBezTo>
                  <a:pt x="4782295" y="1054620"/>
                  <a:pt x="5094288" y="2213312"/>
                  <a:pt x="5094288" y="3444875"/>
                </a:cubicBezTo>
                <a:cubicBezTo>
                  <a:pt x="5094288" y="4676438"/>
                  <a:pt x="4782295" y="5835131"/>
                  <a:pt x="4233034" y="6846228"/>
                </a:cubicBezTo>
                <a:lnTo>
                  <a:pt x="422626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C00000"/>
            </a:fgClr>
            <a:bgClr>
              <a:srgbClr val="F2F4F4"/>
            </a:bgClr>
          </a:pattFill>
        </p:spPr>
        <p:txBody>
          <a:bodyPr wrap="square">
            <a:noAutofit/>
          </a:bodyPr>
          <a:lstStyle/>
          <a:p>
            <a:r>
              <a:rPr lang="en-LV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73054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LV"/>
              <a:t>Paldies par uzmanību!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Plašāk: www.sif.gov.lv</a:t>
            </a:r>
          </a:p>
          <a:p>
            <a:r>
              <a:rPr lang="lv-LV"/>
              <a:t>Seko mums: </a:t>
            </a:r>
          </a:p>
          <a:p>
            <a:r>
              <a:rPr lang="lv-LV"/>
              <a:t>         @SIFlv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B99B41B-1510-4BBE-8DA4-BD052FEA4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7753" y="3465717"/>
            <a:ext cx="484572" cy="48457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E2F421B-1D7A-48F6-B57B-4E261DB14C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2336" y="3452028"/>
            <a:ext cx="511949" cy="5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1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7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F6A5D-35A4-45F7-9ABD-AEFCA18F5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101CCF6C-0016-485F-B181-3437B5A32D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882DA2E3-AA58-4FA8-94BF-0A3303AAB2B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221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835" y="435399"/>
            <a:ext cx="6184562" cy="136514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61" y="1800547"/>
            <a:ext cx="10201078" cy="443170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887AF835-2D3A-BD4A-B351-0A47398D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66711CB4-7503-E644-8A4C-882DC9AF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E73824C8-6894-7145-B438-77C49CB4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3500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F0B8CE-65F9-A94E-AC7E-073B48D30B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rgbClr val="DAE1E1"/>
            </a:fgClr>
            <a:bgClr>
              <a:srgbClr val="F2F4F4"/>
            </a:bgClr>
          </a:pattFill>
        </p:spPr>
        <p:txBody>
          <a:bodyPr/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364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80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74A0244-6E26-4D41-AFC1-011CA034E8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9234622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743573 h 6858001"/>
              <a:gd name="connsiteX3" fmla="*/ 11964519 w 12192000"/>
              <a:gd name="connsiteY3" fmla="*/ 6688861 h 6858001"/>
              <a:gd name="connsiteX4" fmla="*/ 7726680 w 12192000"/>
              <a:gd name="connsiteY4" fmla="*/ 6236208 h 6858001"/>
              <a:gd name="connsiteX5" fmla="*/ 3067365 w 12192000"/>
              <a:gd name="connsiteY5" fmla="*/ 6790232 h 6858001"/>
              <a:gd name="connsiteX6" fmla="*/ 2816381 w 12192000"/>
              <a:gd name="connsiteY6" fmla="*/ 6858001 h 6858001"/>
              <a:gd name="connsiteX7" fmla="*/ 0 w 12192000"/>
              <a:gd name="connsiteY7" fmla="*/ 6858001 h 6858001"/>
              <a:gd name="connsiteX8" fmla="*/ 0 w 12192000"/>
              <a:gd name="connsiteY8" fmla="*/ 17397 h 6858001"/>
              <a:gd name="connsiteX9" fmla="*/ 343305 w 12192000"/>
              <a:gd name="connsiteY9" fmla="*/ 99967 h 6858001"/>
              <a:gd name="connsiteX10" fmla="*/ 4581144 w 12192000"/>
              <a:gd name="connsiteY10" fmla="*/ 552619 h 6858001"/>
              <a:gd name="connsiteX11" fmla="*/ 8818983 w 12192000"/>
              <a:gd name="connsiteY11" fmla="*/ 9996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9234622" y="0"/>
                </a:moveTo>
                <a:lnTo>
                  <a:pt x="12192000" y="0"/>
                </a:lnTo>
                <a:lnTo>
                  <a:pt x="12192000" y="6743573"/>
                </a:lnTo>
                <a:lnTo>
                  <a:pt x="11964519" y="6688861"/>
                </a:lnTo>
                <a:cubicBezTo>
                  <a:pt x="10682509" y="6398773"/>
                  <a:pt x="9245022" y="6236208"/>
                  <a:pt x="7726680" y="6236208"/>
                </a:cubicBezTo>
                <a:cubicBezTo>
                  <a:pt x="6039634" y="6236208"/>
                  <a:pt x="4452408" y="6436906"/>
                  <a:pt x="3067365" y="6790232"/>
                </a:cubicBezTo>
                <a:lnTo>
                  <a:pt x="2816381" y="6858001"/>
                </a:lnTo>
                <a:lnTo>
                  <a:pt x="0" y="6858001"/>
                </a:lnTo>
                <a:lnTo>
                  <a:pt x="0" y="17397"/>
                </a:lnTo>
                <a:lnTo>
                  <a:pt x="343305" y="99967"/>
                </a:lnTo>
                <a:cubicBezTo>
                  <a:pt x="1625315" y="390054"/>
                  <a:pt x="3062803" y="552619"/>
                  <a:pt x="4581144" y="552619"/>
                </a:cubicBezTo>
                <a:cubicBezTo>
                  <a:pt x="6099486" y="552619"/>
                  <a:pt x="7536973" y="390054"/>
                  <a:pt x="8818983" y="99967"/>
                </a:cubicBezTo>
                <a:close/>
              </a:path>
            </a:pathLst>
          </a:custGeom>
          <a:pattFill prst="lgCheck">
            <a:fgClr>
              <a:srgbClr val="F2F4F4"/>
            </a:fgClr>
            <a:bgClr>
              <a:srgbClr val="DAE1E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0952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461" y="3429000"/>
            <a:ext cx="4589793" cy="231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634" y="1741489"/>
            <a:ext cx="4270247" cy="399853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05170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61" y="1837945"/>
            <a:ext cx="4858223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461" y="2667762"/>
            <a:ext cx="4858223" cy="356449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2667762"/>
            <a:ext cx="4858222" cy="3564492"/>
          </a:xfrm>
        </p:spPr>
        <p:txBody>
          <a:bodyPr anchor="ctr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5" y="1837945"/>
            <a:ext cx="4877369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ACD9B235-5029-2E41-A4EE-C3C380E2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3C888BBC-97FE-DD45-B5ED-7D101B12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62D8F44E-A7A8-CF42-9027-39FF59A8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64A75B-0A34-AD44-8B0B-C9E27D14E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5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F62E3C-3705-A34B-B385-9D525B60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461" y="1558977"/>
            <a:ext cx="10201078" cy="467327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2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3" y="3892044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33C8A15-231C-4FED-B9EE-82932FCFDC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6055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D402ED-CEB8-496A-AF82-89566D41418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952042" y="3892043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29729C-CE30-4BC7-A196-FE415BDB7C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6726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1A99AED-89DE-49AF-90A6-FF0F71124F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073251" y="3892042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4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E83AB42-E572-4C69-A400-1F03808C489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456373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AF1556D-7A4D-40BF-A604-2259BF2216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56373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F6E2A9-48A6-41DD-BD08-2F718411438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096000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D79050A-8E0E-4DC3-BE0E-BEC23B2369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4109C6B-0CFC-4742-8915-3D2661C4A84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735627" y="3891251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8C9D323-C772-4444-97AD-0522C3B286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35627" y="1737003"/>
            <a:ext cx="2480537" cy="2024063"/>
          </a:xfr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193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3390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41" r:id="rId4"/>
    <p:sldLayoutId id="2147483733" r:id="rId5"/>
    <p:sldLayoutId id="2147483734" r:id="rId6"/>
    <p:sldLayoutId id="2147483735" r:id="rId7"/>
    <p:sldLayoutId id="2147483745" r:id="rId8"/>
    <p:sldLayoutId id="2147483746" r:id="rId9"/>
    <p:sldLayoutId id="2147483748" r:id="rId10"/>
    <p:sldLayoutId id="2147483749" r:id="rId11"/>
    <p:sldLayoutId id="2147483736" r:id="rId12"/>
    <p:sldLayoutId id="2147483737" r:id="rId13"/>
    <p:sldLayoutId id="2147483738" r:id="rId14"/>
    <p:sldLayoutId id="2147483740" r:id="rId15"/>
    <p:sldLayoutId id="2147483742" r:id="rId16"/>
    <p:sldLayoutId id="2147483750" r:id="rId1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onkursi@sif.gov.l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hyperlink" Target="https://www.pexels.com/photo/black-twin-bell-alarm-desk-clock-on-table-714701/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hyperlink" Target="https://www.pexels.com/photo/white-paper-folders-with-black-tie-1764956/" TargetMode="Externa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hyperlink" Target="https://www.pexels.com/photo/bank-notes-bill-bills-blur-25910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sunflower-garden-under-blue-sky-544554/" TargetMode="External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8B0EFC6-5A9E-B54C-ABB4-A013046AC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1" y="4946981"/>
            <a:ext cx="8011170" cy="1468153"/>
          </a:xfrm>
        </p:spPr>
        <p:txBody>
          <a:bodyPr>
            <a:normAutofit fontScale="92500" lnSpcReduction="20000"/>
          </a:bodyPr>
          <a:lstStyle/>
          <a:p>
            <a:endParaRPr lang="lv-LV" dirty="0"/>
          </a:p>
          <a:p>
            <a:pPr>
              <a:spcBef>
                <a:spcPts val="600"/>
              </a:spcBef>
            </a:pPr>
            <a:r>
              <a:rPr lang="lv-LV" dirty="0"/>
              <a:t>Reinis Lasmanis</a:t>
            </a:r>
            <a:r>
              <a:rPr lang="en-GB" dirty="0"/>
              <a:t>, </a:t>
            </a:r>
            <a:br>
              <a:rPr lang="en-GB" dirty="0"/>
            </a:br>
            <a:r>
              <a:rPr lang="lv-LV" dirty="0"/>
              <a:t>Sabiedrības integrācijas fonda</a:t>
            </a:r>
          </a:p>
          <a:p>
            <a:pPr>
              <a:spcBef>
                <a:spcPts val="600"/>
              </a:spcBef>
            </a:pPr>
            <a:r>
              <a:rPr lang="lv-LV" dirty="0"/>
              <a:t>Sekretariāta direktora vietnieks – Pilsoniskās sabiedrības atbalsta departamenta direktors</a:t>
            </a:r>
          </a:p>
          <a:p>
            <a:endParaRPr lang="en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5F0F37-9C6D-B84E-A4D1-15B38701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30" y="610506"/>
            <a:ext cx="9250829" cy="29861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br>
              <a:rPr lang="lv-LV" sz="4000" spc="0" dirty="0"/>
            </a:br>
            <a:br>
              <a:rPr lang="lv-LV" sz="4000" spc="0" dirty="0">
                <a:latin typeface="Verdana"/>
                <a:ea typeface="Verdana"/>
              </a:rPr>
            </a:br>
            <a:r>
              <a:rPr lang="lv-LV" sz="1200" spc="0" dirty="0">
                <a:latin typeface="Verdana"/>
                <a:ea typeface="Verdana"/>
              </a:rPr>
              <a:t> </a:t>
            </a:r>
            <a:br>
              <a:rPr lang="lv-LV" sz="4000" spc="0" dirty="0"/>
            </a:br>
            <a:r>
              <a:rPr lang="lv-LV" sz="2400" spc="0" dirty="0"/>
              <a:t>PROGRAMMAS «</a:t>
            </a:r>
            <a:r>
              <a:rPr lang="lv-LV" sz="2400" b="1" spc="0" dirty="0"/>
              <a:t>NEVALSTISKO ORGANIZĀCIJU DARBĪBA UKRAINAS CIVILIEDZĪVOTĀJU ATBALSTAM</a:t>
            </a:r>
            <a:r>
              <a:rPr lang="lv-LV" sz="2800" b="1" dirty="0">
                <a:effectLst/>
                <a:latin typeface="+mn-lt"/>
                <a:ea typeface="Times New Roman" panose="02020603050405020304" pitchFamily="18" charset="0"/>
              </a:rPr>
              <a:t>”</a:t>
            </a:r>
            <a:br>
              <a:rPr lang="lv-LV" sz="24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lv-LV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br>
              <a:rPr lang="lv-LV" sz="4000" spc="0" dirty="0"/>
            </a:br>
            <a:r>
              <a:rPr lang="lv-LV" sz="4000" spc="0" dirty="0">
                <a:latin typeface="Verdana"/>
                <a:ea typeface="Verdana"/>
              </a:rPr>
              <a:t>SEMINĀRS</a:t>
            </a:r>
            <a:br>
              <a:rPr lang="lv-LV" sz="4000" spc="0" dirty="0"/>
            </a:br>
            <a:r>
              <a:rPr lang="lv-LV" sz="4000" spc="0" dirty="0"/>
              <a:t>PROJEKTU </a:t>
            </a:r>
            <a:r>
              <a:rPr lang="lv-LV" sz="4000" spc="0" dirty="0">
                <a:latin typeface="Verdana"/>
                <a:ea typeface="Verdana"/>
              </a:rPr>
              <a:t>PIETEIKUMU IESNIEDZĒJIEM</a:t>
            </a:r>
            <a:br>
              <a:rPr lang="lv-LV" sz="4000" spc="0" dirty="0"/>
            </a:br>
            <a:r>
              <a:rPr lang="lv-LV" sz="2000" spc="0" dirty="0">
                <a:latin typeface="Verdana"/>
                <a:ea typeface="Verdana"/>
              </a:rPr>
              <a:t>2022.gada 11.augusts</a:t>
            </a:r>
            <a:endParaRPr lang="en-LV" sz="2000" spc="0" dirty="0">
              <a:latin typeface="Verdana"/>
              <a:ea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83689-46ED-B342-A88D-E34065E8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</a:t>
            </a:fld>
            <a:endParaRPr lang="en-LV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B14F4C1F-57A5-4EEA-B562-F6686DDC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11/08/2022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14055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90232F-C768-4C11-A3E1-82D56D5D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2" y="435399"/>
            <a:ext cx="10167890" cy="1123578"/>
          </a:xfrm>
        </p:spPr>
        <p:txBody>
          <a:bodyPr>
            <a:normAutofit fontScale="90000"/>
          </a:bodyPr>
          <a:lstStyle/>
          <a:p>
            <a:r>
              <a:rPr lang="lv-LV" dirty="0"/>
              <a:t>Projektu atbilstības vērtēšanas kritēriji, IV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66FDEA9-1400-45D3-81A8-60A3F355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11/08/2022</a:t>
            </a:r>
            <a:endParaRPr lang="en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18541DC-2FA9-42B0-9166-668FC18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10</a:t>
            </a:fld>
            <a:endParaRPr lang="en-LV"/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C485870D-0154-411C-BE72-B70E00097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091364"/>
              </p:ext>
            </p:extLst>
          </p:nvPr>
        </p:nvGraphicFramePr>
        <p:xfrm>
          <a:off x="-58072" y="1402396"/>
          <a:ext cx="10888851" cy="502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65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90232F-C768-4C11-A3E1-82D56D5D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3" y="435399"/>
            <a:ext cx="9728309" cy="1123578"/>
          </a:xfrm>
        </p:spPr>
        <p:txBody>
          <a:bodyPr>
            <a:normAutofit fontScale="90000"/>
          </a:bodyPr>
          <a:lstStyle/>
          <a:p>
            <a:r>
              <a:rPr lang="lv-LV" dirty="0"/>
              <a:t>Projektu kvalitātes vērtēšanas kritēriji, I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66FDEA9-1400-45D3-81A8-60A3F355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11/08/2022</a:t>
            </a:r>
            <a:endParaRPr lang="en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18541DC-2FA9-42B0-9166-668FC18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11</a:t>
            </a:fld>
            <a:endParaRPr lang="en-LV"/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C485870D-0154-411C-BE72-B70E00097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162066"/>
              </p:ext>
            </p:extLst>
          </p:nvPr>
        </p:nvGraphicFramePr>
        <p:xfrm>
          <a:off x="1" y="1465546"/>
          <a:ext cx="10830778" cy="453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17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90232F-C768-4C11-A3E1-82D56D5D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999945" cy="1123578"/>
          </a:xfrm>
        </p:spPr>
        <p:txBody>
          <a:bodyPr>
            <a:normAutofit fontScale="90000"/>
          </a:bodyPr>
          <a:lstStyle/>
          <a:p>
            <a:r>
              <a:rPr lang="lv-LV" dirty="0"/>
              <a:t>Projektu kvalitātes vērtēšanas kritēriji, II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66FDEA9-1400-45D3-81A8-60A3F355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11/08/2022</a:t>
            </a:r>
            <a:endParaRPr lang="en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18541DC-2FA9-42B0-9166-668FC18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12</a:t>
            </a:fld>
            <a:endParaRPr lang="en-LV"/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C485870D-0154-411C-BE72-B70E00097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864911"/>
              </p:ext>
            </p:extLst>
          </p:nvPr>
        </p:nvGraphicFramePr>
        <p:xfrm>
          <a:off x="-139894" y="1335457"/>
          <a:ext cx="10661757" cy="4673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3120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166"/>
            <a:ext cx="6008209" cy="1086809"/>
          </a:xfrm>
        </p:spPr>
        <p:txBody>
          <a:bodyPr/>
          <a:lstStyle/>
          <a:p>
            <a:r>
              <a:rPr lang="lv-LV" sz="3500" dirty="0">
                <a:solidFill>
                  <a:schemeClr val="accent5">
                    <a:lumMod val="50000"/>
                  </a:schemeClr>
                </a:solidFill>
              </a:rPr>
              <a:t>Attiecināmas izmaksas</a:t>
            </a:r>
            <a:br>
              <a:rPr lang="lv-LV" sz="3500" dirty="0">
                <a:solidFill>
                  <a:schemeClr val="accent5">
                    <a:lumMod val="50000"/>
                  </a:schemeClr>
                </a:solidFill>
              </a:rPr>
            </a:br>
            <a:endParaRPr lang="lv-LV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11/08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/202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en-LV" sz="1050" b="0" i="0" u="none" strike="noStrike" kern="1200" cap="none" spc="0" normalizeH="0" baseline="0" noProof="0" dirty="0">
              <a:ln>
                <a:noFill/>
              </a:ln>
              <a:solidFill>
                <a:srgbClr val="7C939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852B56A7-A519-45B5-AD46-0A8E81CC2A95}"/>
              </a:ext>
            </a:extLst>
          </p:cNvPr>
          <p:cNvGraphicFramePr>
            <a:graphicFrameLocks/>
          </p:cNvGraphicFramePr>
          <p:nvPr/>
        </p:nvGraphicFramePr>
        <p:xfrm>
          <a:off x="609600" y="1893345"/>
          <a:ext cx="10972799" cy="411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Satura vietturis 8">
            <a:extLst>
              <a:ext uri="{FF2B5EF4-FFF2-40B4-BE49-F238E27FC236}">
                <a16:creationId xmlns:a16="http://schemas.microsoft.com/office/drawing/2014/main" id="{8FBBB574-3566-452C-AC93-F57B39210C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333813"/>
              </p:ext>
            </p:extLst>
          </p:nvPr>
        </p:nvGraphicFramePr>
        <p:xfrm>
          <a:off x="351134" y="1177447"/>
          <a:ext cx="10145586" cy="5075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2971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935F978-9BB6-4875-9305-F6D28FC7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55" y="435399"/>
            <a:ext cx="6184562" cy="1365148"/>
          </a:xfrm>
        </p:spPr>
        <p:txBody>
          <a:bodyPr>
            <a:normAutofit/>
          </a:bodyPr>
          <a:lstStyle/>
          <a:p>
            <a:r>
              <a:rPr lang="lv-LV" dirty="0"/>
              <a:t>Attiecināmas izmaksas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4667E49-CFF0-4CA7-8430-3E45AB127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3211"/>
            <a:ext cx="9645041" cy="4431707"/>
          </a:xfrm>
        </p:spPr>
        <p:txBody>
          <a:bodyPr>
            <a:normAutofit lnSpcReduction="10000"/>
          </a:bodyPr>
          <a:lstStyle/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personāla atlīdzība un ar to saistītās nodokļu izmaksas (tai skaitā uzņēmējdarbības riska valsts nodeva), ievērojot nosacījumu, ka tās nepārsniedz atbilstošas kvalifikācijas un profila personāla vidējās atlīdzības izmaksas valstī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darba devēja sociālās apdrošināšanas obligātās iemaksas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materiālu iegāde, kas ir nepieciešama atbalstāmo darbības virzienu īstenošanai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darbinieku un/vai brīvprātīgo veselības apdrošināšana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telpu nomas un komunālo maksājumu izmaksas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sakaru pakalpojumu izmaksas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kancelejas preču iegādes izmaksas; grāmatvedības pakalpojumu izmaksas; transporta izmaksas u.c.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endParaRPr lang="lv-LV" sz="2000" b="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88523FE-A0FC-4F64-8F8A-950F94C2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11/08/2022</a:t>
            </a:r>
            <a:endParaRPr lang="en-LV" dirty="0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3AF0CB0-37DD-41EE-87A5-407EA803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3137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B9A7-6AB9-2C4D-A4A1-26DE674A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6799"/>
            <a:ext cx="6819900" cy="1365148"/>
          </a:xfrm>
        </p:spPr>
        <p:txBody>
          <a:bodyPr>
            <a:normAutofit fontScale="90000"/>
          </a:bodyPr>
          <a:lstStyle/>
          <a:p>
            <a:r>
              <a:rPr lang="lv-LV" dirty="0"/>
              <a:t>Metodiskie norādījumi pieteikuma aizpildīšanai: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C015-2E6F-3041-B1B5-5A6FCBF4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>
                <a:latin typeface="Verdana"/>
              </a:rPr>
              <a:t>11/08/2022</a:t>
            </a:r>
            <a:endParaRPr kumimoji="0" lang="en-LV" sz="1050" b="0" i="0" u="none" strike="noStrike" kern="1200" cap="none" spc="0" normalizeH="0" baseline="0" noProof="0" dirty="0">
              <a:ln>
                <a:noFill/>
              </a:ln>
              <a:solidFill>
                <a:srgbClr val="7C939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64EAB-89EC-7A46-8760-29EFBFDD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A3A71D7-C003-437F-A5F0-FDA237EEB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776599"/>
              </p:ext>
            </p:extLst>
          </p:nvPr>
        </p:nvGraphicFramePr>
        <p:xfrm>
          <a:off x="597879" y="2042426"/>
          <a:ext cx="9310209" cy="437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317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irsraksts 16">
            <a:extLst>
              <a:ext uri="{FF2B5EF4-FFF2-40B4-BE49-F238E27FC236}">
                <a16:creationId xmlns:a16="http://schemas.microsoft.com/office/drawing/2014/main" id="{BDF54DC3-73B1-431D-BA2C-E2D5D911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chemeClr val="accent5">
                    <a:lumMod val="50000"/>
                  </a:schemeClr>
                </a:solidFill>
              </a:rPr>
              <a:t>Ieteikumi pieteikuma sagatavošanai</a:t>
            </a:r>
            <a:endParaRPr lang="lv-LV" dirty="0"/>
          </a:p>
        </p:txBody>
      </p:sp>
      <p:sp>
        <p:nvSpPr>
          <p:cNvPr id="6" name="Datuma vietturis 5">
            <a:extLst>
              <a:ext uri="{FF2B5EF4-FFF2-40B4-BE49-F238E27FC236}">
                <a16:creationId xmlns:a16="http://schemas.microsoft.com/office/drawing/2014/main" id="{ED797BB1-258A-4371-A32A-EF508278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11/08/2022</a:t>
            </a:r>
            <a:endParaRPr lang="en-LV" dirty="0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C1A3BD6-7FC5-47C5-9BA1-5E990F37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16</a:t>
            </a:fld>
            <a:endParaRPr lang="en-LV"/>
          </a:p>
        </p:txBody>
      </p:sp>
      <p:graphicFrame>
        <p:nvGraphicFramePr>
          <p:cNvPr id="19" name="Satura vietturis 18">
            <a:extLst>
              <a:ext uri="{FF2B5EF4-FFF2-40B4-BE49-F238E27FC236}">
                <a16:creationId xmlns:a16="http://schemas.microsoft.com/office/drawing/2014/main" id="{F7786787-F5D8-478D-AB75-F9DE63B12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320136"/>
              </p:ext>
            </p:extLst>
          </p:nvPr>
        </p:nvGraphicFramePr>
        <p:xfrm>
          <a:off x="318958" y="1558977"/>
          <a:ext cx="9889754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591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B9A7-6AB9-2C4D-A4A1-26DE674A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Provizorisks laika grafiks</a:t>
            </a:r>
            <a:endParaRPr lang="en-LV" dirty="0"/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0661F144-01E6-4CBE-953D-C0A70E98D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02754"/>
              </p:ext>
            </p:extLst>
          </p:nvPr>
        </p:nvGraphicFramePr>
        <p:xfrm>
          <a:off x="254674" y="1417907"/>
          <a:ext cx="10201275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C015-2E6F-3041-B1B5-5A6FCBF4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lv-LV" dirty="0"/>
              <a:t>11/08/2022</a:t>
            </a:r>
            <a:endParaRPr lang="en-LV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64EAB-89EC-7A46-8760-29EFBFDD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9BB808-219E-9441-9CD5-6E582F9AE2E3}" type="slidenum">
              <a:rPr lang="en-LV" noProof="0" smtClean="0"/>
              <a:pPr lvl="0"/>
              <a:t>17</a:t>
            </a:fld>
            <a:endParaRPr lang="en-LV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12C6BA-D2EF-4E46-89B0-B4465AC9CF76}"/>
              </a:ext>
            </a:extLst>
          </p:cNvPr>
          <p:cNvSpPr txBox="1"/>
          <p:nvPr/>
        </p:nvSpPr>
        <p:spPr>
          <a:xfrm>
            <a:off x="448527" y="4637178"/>
            <a:ext cx="1692000" cy="8405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 b="1" dirty="0"/>
              <a:t>līdz 19.08.2022. plkst. 12:00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4FD6F7-F416-4805-AA50-36167293484D}"/>
              </a:ext>
            </a:extLst>
          </p:cNvPr>
          <p:cNvSpPr txBox="1"/>
          <p:nvPr/>
        </p:nvSpPr>
        <p:spPr>
          <a:xfrm>
            <a:off x="2634146" y="3885916"/>
            <a:ext cx="1692000" cy="13576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 dirty="0"/>
              <a:t>No 19.08.2022. līdz 2022.gada septembra beigām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8B6125-DC5F-49DD-A90F-B6FE133C7A0A}"/>
              </a:ext>
            </a:extLst>
          </p:cNvPr>
          <p:cNvSpPr txBox="1"/>
          <p:nvPr/>
        </p:nvSpPr>
        <p:spPr>
          <a:xfrm>
            <a:off x="4681792" y="3681030"/>
            <a:ext cx="1481375" cy="5820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 dirty="0"/>
              <a:t>Oktobra sākumā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01EF54-85F1-4260-BF7B-B451A1234435}"/>
              </a:ext>
            </a:extLst>
          </p:cNvPr>
          <p:cNvSpPr txBox="1"/>
          <p:nvPr/>
        </p:nvSpPr>
        <p:spPr>
          <a:xfrm>
            <a:off x="6567645" y="3681030"/>
            <a:ext cx="1692000" cy="23917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 dirty="0"/>
              <a:t>Uzreiz pēc rezultātu paziņošanas</a:t>
            </a:r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400" dirty="0"/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 dirty="0"/>
              <a:t>Līgums ir jānoslēdz 30 dienu laikā no rezultātu saņemšanas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0BDF49-4BA1-423B-A50B-56F38FFDCE93}"/>
              </a:ext>
            </a:extLst>
          </p:cNvPr>
          <p:cNvSpPr txBox="1"/>
          <p:nvPr/>
        </p:nvSpPr>
        <p:spPr>
          <a:xfrm>
            <a:off x="8772368" y="2593255"/>
            <a:ext cx="1692000" cy="2650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 dirty="0"/>
              <a:t>Jāiesniedz līgumā noteiktajā termiņā</a:t>
            </a:r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400" dirty="0"/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 dirty="0"/>
              <a:t>Fonds izskata noslēguma pārskatu 20 darba dienu laikā</a:t>
            </a:r>
          </a:p>
        </p:txBody>
      </p:sp>
    </p:spTree>
    <p:extLst>
      <p:ext uri="{BB962C8B-B14F-4D97-AF65-F5344CB8AC3E}">
        <p14:creationId xmlns:p14="http://schemas.microsoft.com/office/powerpoint/2010/main" val="247069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0E38-542A-BF46-8379-D40FB84C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1184147"/>
            <a:ext cx="10019071" cy="1460729"/>
          </a:xfrm>
        </p:spPr>
        <p:txBody>
          <a:bodyPr/>
          <a:lstStyle/>
          <a:p>
            <a:r>
              <a:rPr lang="lv-LV" altLang="lv-LV" sz="4000" b="1" dirty="0"/>
              <a:t>Veiksmīgu projektu rakstīšanu!</a:t>
            </a:r>
            <a:br>
              <a:rPr lang="lv-LV" altLang="lv-LV" sz="4000" b="1" dirty="0"/>
            </a:br>
            <a:br>
              <a:rPr lang="lv-LV" altLang="lv-LV" sz="4000" b="1" dirty="0"/>
            </a:br>
            <a:r>
              <a:rPr lang="lv-LV" altLang="lv-LV" sz="2000" dirty="0"/>
              <a:t>Jautājumus lūdzam sūtīt uz </a:t>
            </a:r>
            <a:r>
              <a:rPr lang="lv-LV" altLang="lv-LV" sz="2000" dirty="0">
                <a:hlinkClick r:id="rId3"/>
              </a:rPr>
              <a:t>konkursi@sif.gov.lv</a:t>
            </a:r>
            <a:r>
              <a:rPr lang="lv-LV" altLang="lv-LV" sz="2000" dirty="0"/>
              <a:t> </a:t>
            </a:r>
            <a:br>
              <a:rPr lang="lv-LV" altLang="lv-LV" dirty="0"/>
            </a:b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04DF7-583C-2B4A-B6E2-FB7BD3BA1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27" y="2800046"/>
            <a:ext cx="7729729" cy="107916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www.sif.gov.lv</a:t>
            </a:r>
          </a:p>
          <a:p>
            <a:r>
              <a:rPr lang="en-GB" dirty="0"/>
              <a:t>Seko mums </a:t>
            </a:r>
            <a:endParaRPr lang="lv-LV" dirty="0"/>
          </a:p>
          <a:p>
            <a:r>
              <a:rPr lang="lv-LV" dirty="0"/>
              <a:t>            </a:t>
            </a:r>
            <a:r>
              <a:rPr lang="en-GB" dirty="0"/>
              <a:t>@SIFlv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85762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08" y="323625"/>
            <a:ext cx="7670203" cy="1086809"/>
          </a:xfrm>
        </p:spPr>
        <p:txBody>
          <a:bodyPr/>
          <a:lstStyle/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Prezentācijas saturs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2654" y="6274046"/>
            <a:ext cx="2753746" cy="323968"/>
          </a:xfrm>
        </p:spPr>
        <p:txBody>
          <a:bodyPr/>
          <a:lstStyle/>
          <a:p>
            <a:r>
              <a:rPr lang="lv-LV" dirty="0"/>
              <a:t>11/08</a:t>
            </a:r>
            <a:r>
              <a:rPr lang="en-US" dirty="0"/>
              <a:t>/202</a:t>
            </a:r>
            <a:r>
              <a:rPr lang="lv-LV" dirty="0"/>
              <a:t>2</a:t>
            </a:r>
            <a:endParaRPr lang="en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</a:t>
            </a:fld>
            <a:endParaRPr lang="en-LV"/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852B56A7-A519-45B5-AD46-0A8E81CC2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310104"/>
              </p:ext>
            </p:extLst>
          </p:nvPr>
        </p:nvGraphicFramePr>
        <p:xfrm>
          <a:off x="403123" y="1258529"/>
          <a:ext cx="11395587" cy="495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958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B9A7-6AB9-2C4D-A4A1-26DE674A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Programmas mērķis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C015-2E6F-3041-B1B5-5A6FCBF4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11/08/2022</a:t>
            </a:r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64EAB-89EC-7A46-8760-29EFBFDD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pPr/>
              <a:t>3</a:t>
            </a:fld>
            <a:endParaRPr lang="en-LV"/>
          </a:p>
        </p:txBody>
      </p:sp>
      <p:graphicFrame>
        <p:nvGraphicFramePr>
          <p:cNvPr id="16" name="Diagram 4">
            <a:extLst>
              <a:ext uri="{FF2B5EF4-FFF2-40B4-BE49-F238E27FC236}">
                <a16:creationId xmlns:a16="http://schemas.microsoft.com/office/drawing/2014/main" id="{C5912010-243A-4A55-A365-4AB01E79B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551491"/>
              </p:ext>
            </p:extLst>
          </p:nvPr>
        </p:nvGraphicFramePr>
        <p:xfrm>
          <a:off x="1369454" y="2586284"/>
          <a:ext cx="8205067" cy="315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741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935F978-9BB6-4875-9305-F6D28FC7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55" y="435399"/>
            <a:ext cx="6184562" cy="1365148"/>
          </a:xfrm>
        </p:spPr>
        <p:txBody>
          <a:bodyPr>
            <a:normAutofit fontScale="90000"/>
          </a:bodyPr>
          <a:lstStyle/>
          <a:p>
            <a:r>
              <a:rPr lang="lv-LV" dirty="0"/>
              <a:t>Programmā atbalstāmi projekti, kuru ietvaros notiek: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4667E49-CFF0-4CA7-8430-3E45AB127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33" y="2145411"/>
            <a:ext cx="9519781" cy="4431707"/>
          </a:xfrm>
        </p:spPr>
        <p:txBody>
          <a:bodyPr>
            <a:normAutofit fontScale="77500" lnSpcReduction="20000"/>
          </a:bodyPr>
          <a:lstStyle/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+mj-lt"/>
              </a:rPr>
              <a:t>NVO darbības nodrošināšana pakalpojumu un atbalsta 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+mj-lt"/>
              </a:rPr>
              <a:t>sniegšanai Ukrainas civiliedzīvotājiem, brīvprātīgā darba veicēju piesaiste un informācijas apmaiņa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brīvprātīgo tīkla uzturēšana (datu bāzes, informācijas apmaiņa starp brīvprātīgajiem, organizācijām un tml.)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brīvprātīgā darba koordinēšana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informatīvo resursu uzturēšana un attīstība (tīmekļvietnes u.c. rīki)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ziedojumu piesaiste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pasākumu, brīvprātīgā darba, ziedojumu un pakalpojumu koordinācija Latvijas reģionos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speciālistu un ekspertu piesaiste pakalpojumu nodrošināšanai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darbinieku un brīvprātīgo mācības, motivācija, psiholoģiskā palīdzība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humānās palīdzības komplektēšana un izdale palīdzības sniegšanas punktos</a:t>
            </a:r>
          </a:p>
          <a:p>
            <a:pPr marL="742950" indent="-28575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0" dirty="0">
                <a:effectLst/>
                <a:latin typeface="+mj-lt"/>
                <a:ea typeface="Times New Roman" panose="02020603050405020304" pitchFamily="18" charset="0"/>
              </a:rPr>
              <a:t>telpu nodrošināšana palīdzības sniegšanai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88523FE-A0FC-4F64-8F8A-950F94C2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11/08/2022</a:t>
            </a:r>
            <a:endParaRPr lang="en-LV" dirty="0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3AF0CB0-37DD-41EE-87A5-407EA803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04802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548" y="323625"/>
            <a:ext cx="10435472" cy="1086809"/>
          </a:xfrm>
        </p:spPr>
        <p:txBody>
          <a:bodyPr/>
          <a:lstStyle/>
          <a:p>
            <a:r>
              <a:rPr lang="lv-LV" sz="3500" dirty="0">
                <a:solidFill>
                  <a:schemeClr val="accent5">
                    <a:lumMod val="50000"/>
                  </a:schemeClr>
                </a:solidFill>
              </a:rPr>
              <a:t>Pamatnosacījumi, I</a:t>
            </a:r>
            <a:endParaRPr lang="lv-LV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11/08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/202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en-LV" sz="1050" b="0" i="0" u="none" strike="noStrike" kern="1200" cap="none" spc="0" normalizeH="0" baseline="0" noProof="0" dirty="0">
              <a:ln>
                <a:noFill/>
              </a:ln>
              <a:solidFill>
                <a:srgbClr val="7C939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852B56A7-A519-45B5-AD46-0A8E81CC2A95}"/>
              </a:ext>
            </a:extLst>
          </p:cNvPr>
          <p:cNvGraphicFramePr>
            <a:graphicFrameLocks/>
          </p:cNvGraphicFramePr>
          <p:nvPr/>
        </p:nvGraphicFramePr>
        <p:xfrm>
          <a:off x="609600" y="1893345"/>
          <a:ext cx="10972799" cy="411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Satura vietturis 4">
            <a:extLst>
              <a:ext uri="{FF2B5EF4-FFF2-40B4-BE49-F238E27FC236}">
                <a16:creationId xmlns:a16="http://schemas.microsoft.com/office/drawing/2014/main" id="{FF554CDE-C081-41F0-A0DE-70E4F843CB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953647"/>
              </p:ext>
            </p:extLst>
          </p:nvPr>
        </p:nvGraphicFramePr>
        <p:xfrm>
          <a:off x="226009" y="1463629"/>
          <a:ext cx="9949129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Datuma vietturis 2">
            <a:extLst>
              <a:ext uri="{FF2B5EF4-FFF2-40B4-BE49-F238E27FC236}">
                <a16:creationId xmlns:a16="http://schemas.microsoft.com/office/drawing/2014/main" id="{73E22A27-AB7E-4D68-BBB8-003E1A8325C8}"/>
              </a:ext>
            </a:extLst>
          </p:cNvPr>
          <p:cNvSpPr txBox="1">
            <a:spLocks/>
          </p:cNvSpPr>
          <p:nvPr/>
        </p:nvSpPr>
        <p:spPr>
          <a:xfrm>
            <a:off x="363795" y="6306345"/>
            <a:ext cx="828859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Photo by JESHOOTS.com from </a:t>
            </a:r>
            <a:r>
              <a:rPr lang="en-US" sz="900" b="1" dirty="0">
                <a:hlinkClick r:id="rId13"/>
              </a:rPr>
              <a:t>Pexels</a:t>
            </a:r>
            <a:endParaRPr lang="en-US" sz="900" dirty="0"/>
          </a:p>
          <a:p>
            <a:pPr algn="l">
              <a:lnSpc>
                <a:spcPct val="120000"/>
              </a:lnSpc>
            </a:pPr>
            <a:r>
              <a:rPr lang="en-US" sz="900" dirty="0"/>
              <a:t>Photo b</a:t>
            </a:r>
            <a:r>
              <a:rPr lang="lv-LV" sz="900" dirty="0"/>
              <a:t>y </a:t>
            </a:r>
            <a:r>
              <a:rPr lang="en-US" sz="900" dirty="0"/>
              <a:t>Pixabay from </a:t>
            </a:r>
            <a:r>
              <a:rPr lang="en-US" sz="900" b="1" dirty="0">
                <a:hlinkClick r:id="rId14"/>
              </a:rPr>
              <a:t>Pexels</a:t>
            </a:r>
            <a:endParaRPr lang="lv-LV" sz="9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Photo by Sam Jean from </a:t>
            </a:r>
            <a:r>
              <a:rPr lang="en-US" sz="900" b="1" dirty="0">
                <a:hlinkClick r:id="rId15"/>
              </a:rPr>
              <a:t>Pexels</a:t>
            </a:r>
            <a:endParaRPr lang="en-US" sz="900" dirty="0"/>
          </a:p>
          <a:p>
            <a:pPr algn="l">
              <a:defRPr/>
            </a:pPr>
            <a:endParaRPr lang="en-LV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102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548" y="323625"/>
            <a:ext cx="10435472" cy="1086809"/>
          </a:xfrm>
        </p:spPr>
        <p:txBody>
          <a:bodyPr/>
          <a:lstStyle/>
          <a:p>
            <a:r>
              <a:rPr lang="lv-LV" sz="3500" dirty="0">
                <a:solidFill>
                  <a:schemeClr val="accent5">
                    <a:lumMod val="50000"/>
                  </a:schemeClr>
                </a:solidFill>
              </a:rPr>
              <a:t>Pamatnosacījumi, II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11/08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/202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en-LV" sz="1050" b="0" i="0" u="none" strike="noStrike" kern="1200" cap="none" spc="0" normalizeH="0" baseline="0" noProof="0" dirty="0">
              <a:ln>
                <a:noFill/>
              </a:ln>
              <a:solidFill>
                <a:srgbClr val="7C939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852B56A7-A519-45B5-AD46-0A8E81CC2A95}"/>
              </a:ext>
            </a:extLst>
          </p:cNvPr>
          <p:cNvGraphicFramePr>
            <a:graphicFrameLocks/>
          </p:cNvGraphicFramePr>
          <p:nvPr/>
        </p:nvGraphicFramePr>
        <p:xfrm>
          <a:off x="609600" y="1893345"/>
          <a:ext cx="10972799" cy="411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atuma vietturis 2">
            <a:extLst>
              <a:ext uri="{FF2B5EF4-FFF2-40B4-BE49-F238E27FC236}">
                <a16:creationId xmlns:a16="http://schemas.microsoft.com/office/drawing/2014/main" id="{73E22A27-AB7E-4D68-BBB8-003E1A8325C8}"/>
              </a:ext>
            </a:extLst>
          </p:cNvPr>
          <p:cNvSpPr txBox="1">
            <a:spLocks/>
          </p:cNvSpPr>
          <p:nvPr/>
        </p:nvSpPr>
        <p:spPr>
          <a:xfrm>
            <a:off x="363795" y="6306345"/>
            <a:ext cx="8288592" cy="416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800" dirty="0"/>
              <a:t>Photo b</a:t>
            </a:r>
            <a:r>
              <a:rPr lang="lv-LV" sz="800" dirty="0"/>
              <a:t>y K </a:t>
            </a:r>
            <a:r>
              <a:rPr lang="lv-LV" sz="800" dirty="0" err="1"/>
              <a:t>Zoltan</a:t>
            </a:r>
            <a:r>
              <a:rPr lang="en-US" sz="800" dirty="0"/>
              <a:t> from </a:t>
            </a:r>
            <a:r>
              <a:rPr lang="en-US" sz="800" b="1" dirty="0">
                <a:hlinkClick r:id="rId8"/>
              </a:rPr>
              <a:t>Pexels</a:t>
            </a:r>
            <a:endParaRPr lang="lv-LV" sz="8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800" dirty="0"/>
              <a:t>Photo by </a:t>
            </a:r>
            <a:r>
              <a:rPr lang="en-US" sz="800" dirty="0" err="1"/>
              <a:t>Pixabay</a:t>
            </a:r>
            <a:r>
              <a:rPr lang="en-US" sz="800" dirty="0"/>
              <a:t> from Pexels</a:t>
            </a:r>
          </a:p>
          <a:p>
            <a:pPr algn="l">
              <a:defRPr/>
            </a:pPr>
            <a:endParaRPr lang="en-LV" dirty="0">
              <a:latin typeface="Verdana"/>
            </a:endParaRPr>
          </a:p>
        </p:txBody>
      </p:sp>
      <p:graphicFrame>
        <p:nvGraphicFramePr>
          <p:cNvPr id="9" name="Satura vietturis 4">
            <a:extLst>
              <a:ext uri="{FF2B5EF4-FFF2-40B4-BE49-F238E27FC236}">
                <a16:creationId xmlns:a16="http://schemas.microsoft.com/office/drawing/2014/main" id="{DF7EA562-1554-4846-9DE4-2966FAE7E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993934"/>
              </p:ext>
            </p:extLst>
          </p:nvPr>
        </p:nvGraphicFramePr>
        <p:xfrm>
          <a:off x="128009" y="1277071"/>
          <a:ext cx="10184915" cy="482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1818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90232F-C768-4C11-A3E1-82D56D5D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2" y="435399"/>
            <a:ext cx="9999944" cy="1123578"/>
          </a:xfrm>
        </p:spPr>
        <p:txBody>
          <a:bodyPr>
            <a:normAutofit fontScale="90000"/>
          </a:bodyPr>
          <a:lstStyle/>
          <a:p>
            <a:r>
              <a:rPr lang="lv-LV" dirty="0"/>
              <a:t>Projektu atbilstības vērtēšanas kritēriji, I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66FDEA9-1400-45D3-81A8-60A3F355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11/08/2022</a:t>
            </a:r>
            <a:endParaRPr lang="en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18541DC-2FA9-42B0-9166-668FC18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7</a:t>
            </a:fld>
            <a:endParaRPr lang="en-LV"/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C485870D-0154-411C-BE72-B70E00097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090732"/>
              </p:ext>
            </p:extLst>
          </p:nvPr>
        </p:nvGraphicFramePr>
        <p:xfrm>
          <a:off x="-88955" y="1388275"/>
          <a:ext cx="10735987" cy="5188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678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90232F-C768-4C11-A3E1-82D56D5D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2" y="435399"/>
            <a:ext cx="9999944" cy="1123578"/>
          </a:xfrm>
        </p:spPr>
        <p:txBody>
          <a:bodyPr>
            <a:normAutofit fontScale="90000"/>
          </a:bodyPr>
          <a:lstStyle/>
          <a:p>
            <a:r>
              <a:rPr lang="lv-LV" dirty="0"/>
              <a:t>Projektu atbilstības vērtēšanas kritēriji, II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66FDEA9-1400-45D3-81A8-60A3F355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11/08/2022</a:t>
            </a:r>
            <a:endParaRPr lang="en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18541DC-2FA9-42B0-9166-668FC18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8</a:t>
            </a:fld>
            <a:endParaRPr lang="en-LV"/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C485870D-0154-411C-BE72-B70E00097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016637"/>
              </p:ext>
            </p:extLst>
          </p:nvPr>
        </p:nvGraphicFramePr>
        <p:xfrm>
          <a:off x="9379" y="1678487"/>
          <a:ext cx="10637653" cy="506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258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90232F-C768-4C11-A3E1-82D56D5D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10" y="435399"/>
            <a:ext cx="10153821" cy="1123578"/>
          </a:xfrm>
        </p:spPr>
        <p:txBody>
          <a:bodyPr>
            <a:normAutofit fontScale="90000"/>
          </a:bodyPr>
          <a:lstStyle/>
          <a:p>
            <a:r>
              <a:rPr lang="lv-LV" dirty="0"/>
              <a:t>Projektu atbilstības vērtēšanas kritēriji, III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66FDEA9-1400-45D3-81A8-60A3F355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11/08/2022</a:t>
            </a:r>
            <a:endParaRPr lang="en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18541DC-2FA9-42B0-9166-668FC18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9</a:t>
            </a:fld>
            <a:endParaRPr lang="en-LV" dirty="0"/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C485870D-0154-411C-BE72-B70E00097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872237"/>
              </p:ext>
            </p:extLst>
          </p:nvPr>
        </p:nvGraphicFramePr>
        <p:xfrm>
          <a:off x="-403374" y="1558977"/>
          <a:ext cx="11050405" cy="5634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162093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Custom 2">
      <a:dk1>
        <a:srgbClr val="000000"/>
      </a:dk1>
      <a:lt1>
        <a:srgbClr val="FFFFFF"/>
      </a:lt1>
      <a:dk2>
        <a:srgbClr val="595959"/>
      </a:dk2>
      <a:lt2>
        <a:srgbClr val="EBEFF0"/>
      </a:lt2>
      <a:accent1>
        <a:srgbClr val="262626"/>
      </a:accent1>
      <a:accent2>
        <a:srgbClr val="800024"/>
      </a:accent2>
      <a:accent3>
        <a:srgbClr val="9CAFAF"/>
      </a:accent3>
      <a:accent4>
        <a:srgbClr val="DAE1E1"/>
      </a:accent4>
      <a:accent5>
        <a:srgbClr val="CFD9DB"/>
      </a:accent5>
      <a:accent6>
        <a:srgbClr val="A0988C"/>
      </a:accent6>
      <a:hlink>
        <a:srgbClr val="FFB2C8"/>
      </a:hlink>
      <a:folHlink>
        <a:srgbClr val="FFB2C8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algn="l">
          <a:lnSpc>
            <a:spcPct val="120000"/>
          </a:lnSpc>
          <a:spcBef>
            <a:spcPts val="0"/>
          </a:spcBef>
          <a:defRPr sz="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F_GDD_Template" id="{0A2504CB-092A-BF49-8D87-54A742001EB0}" vid="{1F79517A-3B9E-B248-B156-B09BA257E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9085</TotalTime>
  <Words>1176</Words>
  <Application>Microsoft Office PowerPoint</Application>
  <PresentationFormat>Platekrāna</PresentationFormat>
  <Paragraphs>228</Paragraphs>
  <Slides>18</Slides>
  <Notes>18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Urdu Typesetting</vt:lpstr>
      <vt:lpstr>Verdana</vt:lpstr>
      <vt:lpstr>Wingdings</vt:lpstr>
      <vt:lpstr>Parcel</vt:lpstr>
      <vt:lpstr>    PROGRAMMAS «NEVALSTISKO ORGANIZĀCIJU DARBĪBA UKRAINAS CIVILIEDZĪVOTĀJU ATBALSTAM”   SEMINĀRS PROJEKTU PIETEIKUMU IESNIEDZĒJIEM 2022.gada 11.augusts</vt:lpstr>
      <vt:lpstr>Prezentācijas saturs</vt:lpstr>
      <vt:lpstr>Programmas mērķis</vt:lpstr>
      <vt:lpstr>Programmā atbalstāmi projekti, kuru ietvaros notiek: </vt:lpstr>
      <vt:lpstr>Pamatnosacījumi, I</vt:lpstr>
      <vt:lpstr>Pamatnosacījumi, II</vt:lpstr>
      <vt:lpstr>Projektu atbilstības vērtēšanas kritēriji, I</vt:lpstr>
      <vt:lpstr>Projektu atbilstības vērtēšanas kritēriji, II</vt:lpstr>
      <vt:lpstr>Projektu atbilstības vērtēšanas kritēriji, III</vt:lpstr>
      <vt:lpstr>Projektu atbilstības vērtēšanas kritēriji, IV</vt:lpstr>
      <vt:lpstr>Projektu kvalitātes vērtēšanas kritēriji, I</vt:lpstr>
      <vt:lpstr>Projektu kvalitātes vērtēšanas kritēriji, II</vt:lpstr>
      <vt:lpstr>Attiecināmas izmaksas </vt:lpstr>
      <vt:lpstr>Attiecināmas izmaksas</vt:lpstr>
      <vt:lpstr>Metodiskie norādījumi pieteikuma aizpildīšanai:</vt:lpstr>
      <vt:lpstr>Ieteikumi pieteikuma sagatavošanai</vt:lpstr>
      <vt:lpstr>Provizorisks laika grafiks</vt:lpstr>
      <vt:lpstr>Veiksmīgu projektu rakstīšanu!  Jautājumus lūdzam sūtīt uz konkursi@sif.gov.lv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Sabiedrības integrācijas fonds</dc:title>
  <dc:creator>Elīna Blekte</dc:creator>
  <cp:lastModifiedBy>Ance Indriksone</cp:lastModifiedBy>
  <cp:revision>150</cp:revision>
  <dcterms:created xsi:type="dcterms:W3CDTF">2021-05-20T18:00:25Z</dcterms:created>
  <dcterms:modified xsi:type="dcterms:W3CDTF">2022-08-11T13:00:41Z</dcterms:modified>
</cp:coreProperties>
</file>