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1"/>
  </p:sldMasterIdLst>
  <p:notesMasterIdLst>
    <p:notesMasterId r:id="rId20"/>
  </p:notesMasterIdLst>
  <p:sldIdLst>
    <p:sldId id="267" r:id="rId2"/>
    <p:sldId id="372" r:id="rId3"/>
    <p:sldId id="257" r:id="rId4"/>
    <p:sldId id="382" r:id="rId5"/>
    <p:sldId id="365" r:id="rId6"/>
    <p:sldId id="373" r:id="rId7"/>
    <p:sldId id="331" r:id="rId8"/>
    <p:sldId id="375" r:id="rId9"/>
    <p:sldId id="385" r:id="rId10"/>
    <p:sldId id="383" r:id="rId11"/>
    <p:sldId id="374" r:id="rId12"/>
    <p:sldId id="384" r:id="rId13"/>
    <p:sldId id="379" r:id="rId14"/>
    <p:sldId id="333" r:id="rId15"/>
    <p:sldId id="345" r:id="rId16"/>
    <p:sldId id="368" r:id="rId17"/>
    <p:sldId id="366" r:id="rId18"/>
    <p:sldId id="26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02C2BA2-C4D1-410C-821D-2DA1999C751B}">
          <p14:sldIdLst>
            <p14:sldId id="267"/>
            <p14:sldId id="372"/>
            <p14:sldId id="257"/>
            <p14:sldId id="382"/>
            <p14:sldId id="365"/>
            <p14:sldId id="373"/>
            <p14:sldId id="331"/>
            <p14:sldId id="375"/>
            <p14:sldId id="385"/>
            <p14:sldId id="383"/>
            <p14:sldId id="374"/>
            <p14:sldId id="384"/>
            <p14:sldId id="379"/>
            <p14:sldId id="333"/>
            <p14:sldId id="345"/>
            <p14:sldId id="368"/>
            <p14:sldId id="366"/>
            <p14:sldId id="26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E2A70B-8422-A407-A0AC-F4F7EE440773}" name="Santa Barone-Upeniece" initials="SB" userId="S::santa.barone-upeniece@sif.gov.lv::1a27b4a0-cc9c-4e0c-81cf-47021761a91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nga Liepa" initials="IL" lastIdx="4" clrIdx="0">
    <p:extLst>
      <p:ext uri="{19B8F6BF-5375-455C-9EA6-DF929625EA0E}">
        <p15:presenceInfo xmlns:p15="http://schemas.microsoft.com/office/powerpoint/2012/main" userId="S::inga.liepa@sif.gov.lv::d84c561f-e789-411f-a370-09e4c19b592b" providerId="AD"/>
      </p:ext>
    </p:extLst>
  </p:cmAuthor>
  <p:cmAuthor id="2" name="Santa Barone-Upeniece" initials="SBU" lastIdx="1" clrIdx="1">
    <p:extLst>
      <p:ext uri="{19B8F6BF-5375-455C-9EA6-DF929625EA0E}">
        <p15:presenceInfo xmlns:p15="http://schemas.microsoft.com/office/powerpoint/2012/main" userId="S::santa.barone-upeniece@sif.gov.lv::1a27b4a0-cc9c-4e0c-81cf-47021761a91a" providerId="AD"/>
      </p:ext>
    </p:extLst>
  </p:cmAuthor>
  <p:cmAuthor id="3" name="Liene Varslavāne" initials="LV" lastIdx="1" clrIdx="2">
    <p:extLst>
      <p:ext uri="{19B8F6BF-5375-455C-9EA6-DF929625EA0E}">
        <p15:presenceInfo xmlns:p15="http://schemas.microsoft.com/office/powerpoint/2012/main" userId="S::liene.varslavane@sif.gov.lv::a78a670d-ea6a-4a54-a9dd-65c292d561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0020"/>
    <a:srgbClr val="800024"/>
    <a:srgbClr val="92D050"/>
    <a:srgbClr val="DCDFDE"/>
    <a:srgbClr val="A80000"/>
    <a:srgbClr val="ED8B77"/>
    <a:srgbClr val="EA0043"/>
    <a:srgbClr val="E60042"/>
    <a:srgbClr val="FF054C"/>
    <a:srgbClr val="E86B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AF39D4-80CA-4C9B-8D63-E6B6C9EE0629}" v="3" dt="2022-08-18T05:41:33.2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60516" autoAdjust="0"/>
  </p:normalViewPr>
  <p:slideViewPr>
    <p:cSldViewPr snapToGrid="0">
      <p:cViewPr varScale="1">
        <p:scale>
          <a:sx n="50" d="100"/>
          <a:sy n="50" d="100"/>
        </p:scale>
        <p:origin x="1680" y="48"/>
      </p:cViewPr>
      <p:guideLst/>
    </p:cSldViewPr>
  </p:slideViewPr>
  <p:notesTextViewPr>
    <p:cViewPr>
      <p:scale>
        <a:sx n="3" d="2"/>
        <a:sy n="3" d="2"/>
      </p:scale>
      <p:origin x="0" y="-1666"/>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īne Ozola" userId="1f6f266a-80f9-49b0-aad1-3edc2c01781b" providerId="ADAL" clId="{6BAF39D4-80CA-4C9B-8D63-E6B6C9EE0629}"/>
    <pc:docChg chg="undo custSel modSld">
      <pc:chgData name="Kristīne Ozola" userId="1f6f266a-80f9-49b0-aad1-3edc2c01781b" providerId="ADAL" clId="{6BAF39D4-80CA-4C9B-8D63-E6B6C9EE0629}" dt="2022-08-18T07:28:38.551" v="586" actId="20577"/>
      <pc:docMkLst>
        <pc:docMk/>
      </pc:docMkLst>
      <pc:sldChg chg="modNotesTx">
        <pc:chgData name="Kristīne Ozola" userId="1f6f266a-80f9-49b0-aad1-3edc2c01781b" providerId="ADAL" clId="{6BAF39D4-80CA-4C9B-8D63-E6B6C9EE0629}" dt="2022-08-18T05:42:45.395" v="9" actId="20577"/>
        <pc:sldMkLst>
          <pc:docMk/>
          <pc:sldMk cId="3518186977" sldId="331"/>
        </pc:sldMkLst>
      </pc:sldChg>
      <pc:sldChg chg="modNotesTx">
        <pc:chgData name="Kristīne Ozola" userId="1f6f266a-80f9-49b0-aad1-3edc2c01781b" providerId="ADAL" clId="{6BAF39D4-80CA-4C9B-8D63-E6B6C9EE0629}" dt="2022-08-18T05:57:06.920" v="18" actId="20577"/>
        <pc:sldMkLst>
          <pc:docMk/>
          <pc:sldMk cId="3123174410" sldId="345"/>
        </pc:sldMkLst>
      </pc:sldChg>
      <pc:sldChg chg="modNotesTx">
        <pc:chgData name="Kristīne Ozola" userId="1f6f266a-80f9-49b0-aad1-3edc2c01781b" providerId="ADAL" clId="{6BAF39D4-80CA-4C9B-8D63-E6B6C9EE0629}" dt="2022-08-18T07:28:38.551" v="586" actId="20577"/>
        <pc:sldMkLst>
          <pc:docMk/>
          <pc:sldMk cId="2470691541" sldId="366"/>
        </pc:sldMkLst>
      </pc:sldChg>
      <pc:sldChg chg="modSp mod modNotesTx">
        <pc:chgData name="Kristīne Ozola" userId="1f6f266a-80f9-49b0-aad1-3edc2c01781b" providerId="ADAL" clId="{6BAF39D4-80CA-4C9B-8D63-E6B6C9EE0629}" dt="2022-08-18T07:10:22.579" v="533" actId="20577"/>
        <pc:sldMkLst>
          <pc:docMk/>
          <pc:sldMk cId="61027809" sldId="373"/>
        </pc:sldMkLst>
        <pc:graphicFrameChg chg="mod modGraphic">
          <ac:chgData name="Kristīne Ozola" userId="1f6f266a-80f9-49b0-aad1-3edc2c01781b" providerId="ADAL" clId="{6BAF39D4-80CA-4C9B-8D63-E6B6C9EE0629}" dt="2022-08-18T05:41:44.673" v="5" actId="404"/>
          <ac:graphicFrameMkLst>
            <pc:docMk/>
            <pc:sldMk cId="61027809" sldId="373"/>
            <ac:graphicFrameMk id="7" creationId="{FF554CDE-C081-41F0-A0DE-70E4F843CBB9}"/>
          </ac:graphicFrameMkLst>
        </pc:graphicFrameChg>
      </pc:sldChg>
      <pc:sldChg chg="modNotesTx">
        <pc:chgData name="Kristīne Ozola" userId="1f6f266a-80f9-49b0-aad1-3edc2c01781b" providerId="ADAL" clId="{6BAF39D4-80CA-4C9B-8D63-E6B6C9EE0629}" dt="2022-08-18T07:08:56.504" v="259" actId="20577"/>
        <pc:sldMkLst>
          <pc:docMk/>
          <pc:sldMk cId="3046785533" sldId="37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barChart>
        <c:barDir val="bar"/>
        <c:grouping val="clustered"/>
        <c:varyColors val="0"/>
        <c:ser>
          <c:idx val="0"/>
          <c:order val="0"/>
          <c:tx>
            <c:strRef>
              <c:f>Sheet1!$B$1</c:f>
              <c:strCache>
                <c:ptCount val="1"/>
                <c:pt idx="0">
                  <c:v>Series 1</c:v>
                </c:pt>
              </c:strCache>
            </c:strRef>
          </c:tx>
          <c:spPr>
            <a:solidFill>
              <a:srgbClr val="DAE1E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759-4720-A8AA-2E733E86794A}"/>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759-4720-A8AA-2E733E86794A}"/>
            </c:ext>
          </c:extLst>
        </c:ser>
        <c:ser>
          <c:idx val="2"/>
          <c:order val="2"/>
          <c:tx>
            <c:strRef>
              <c:f>Sheet1!$D$1</c:f>
              <c:strCache>
                <c:ptCount val="1"/>
                <c:pt idx="0">
                  <c:v>Series 3</c:v>
                </c:pt>
              </c:strCache>
            </c:strRef>
          </c:tx>
          <c:spPr>
            <a:solidFill>
              <a:srgbClr val="800024"/>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759-4720-A8AA-2E733E86794A}"/>
            </c:ext>
          </c:extLst>
        </c:ser>
        <c:dLbls>
          <c:showLegendKey val="0"/>
          <c:showVal val="0"/>
          <c:showCatName val="0"/>
          <c:showSerName val="0"/>
          <c:showPercent val="0"/>
          <c:showBubbleSize val="0"/>
        </c:dLbls>
        <c:gapWidth val="182"/>
        <c:axId val="1698978111"/>
        <c:axId val="1698978943"/>
      </c:barChart>
      <c:catAx>
        <c:axId val="16989781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mn-ea"/>
                <a:cs typeface="+mn-cs"/>
              </a:defRPr>
            </a:pPr>
            <a:endParaRPr lang="lv-LV"/>
          </a:p>
        </c:txPr>
        <c:crossAx val="1698978943"/>
        <c:crosses val="autoZero"/>
        <c:auto val="1"/>
        <c:lblAlgn val="ctr"/>
        <c:lblOffset val="100"/>
        <c:noMultiLvlLbl val="0"/>
      </c:catAx>
      <c:valAx>
        <c:axId val="16989789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698978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0.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_rels/data11.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_rels/data12.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_rels/data13.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_rels/data14.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_rels/data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18.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image" Target="../media/image21.png"/></Relationships>
</file>

<file path=ppt/diagrams/_rels/data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ata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jpeg"/></Relationships>
</file>

<file path=ppt/diagrams/_rels/drawing10.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_rels/drawing11.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_rels/drawing13.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_rels/drawing14.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8.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image" Target="../media/image21.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rawing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BD0509-C327-427C-BD11-50DFD45DC9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0D436EEF-1AB3-4B2F-B3BB-EF8F71CD4873}">
      <dgm:prSet phldrT="[Text]" phldr="1"/>
      <dgm:spPr>
        <a:solidFill>
          <a:srgbClr val="800024"/>
        </a:solidFill>
      </dgm:spPr>
      <dgm:t>
        <a:bodyPr/>
        <a:lstStyle/>
        <a:p>
          <a:endParaRPr lang="lv-LV">
            <a:latin typeface="Verdana" panose="020B0604030504040204" pitchFamily="34" charset="0"/>
            <a:ea typeface="Verdana" panose="020B0604030504040204" pitchFamily="34" charset="0"/>
            <a:cs typeface="Urdu Typesetting" panose="03020402040406030203" pitchFamily="66" charset="-78"/>
          </a:endParaRPr>
        </a:p>
      </dgm:t>
    </dgm:pt>
    <dgm:pt modelId="{CC5F3B86-18CF-40B9-9718-4F59176A21B2}" type="parTrans" cxnId="{6A53DC10-68F9-4531-B73A-1024C48B5E40}">
      <dgm:prSet/>
      <dgm:spPr/>
      <dgm:t>
        <a:bodyPr/>
        <a:lstStyle/>
        <a:p>
          <a:endParaRPr lang="lv-LV"/>
        </a:p>
      </dgm:t>
    </dgm:pt>
    <dgm:pt modelId="{CF4E05E0-1EF0-44E2-B3C5-431700E968B9}" type="sibTrans" cxnId="{6A53DC10-68F9-4531-B73A-1024C48B5E40}">
      <dgm:prSet/>
      <dgm:spPr/>
      <dgm:t>
        <a:bodyPr/>
        <a:lstStyle/>
        <a:p>
          <a:endParaRPr lang="lv-LV"/>
        </a:p>
      </dgm:t>
    </dgm:pt>
    <dgm:pt modelId="{246061A8-1BC5-4A57-A91C-7DB7B7E88A6C}">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715E2C2C-BD20-432E-A573-91BA8F095BC6}" type="parTrans" cxnId="{A8A55C05-7952-43E1-996F-45D1EC7CE506}">
      <dgm:prSet/>
      <dgm:spPr/>
      <dgm:t>
        <a:bodyPr/>
        <a:lstStyle/>
        <a:p>
          <a:endParaRPr lang="lv-LV"/>
        </a:p>
      </dgm:t>
    </dgm:pt>
    <dgm:pt modelId="{8732A1C3-B38B-423F-A36D-27C7CAE63237}" type="sibTrans" cxnId="{A8A55C05-7952-43E1-996F-45D1EC7CE506}">
      <dgm:prSet/>
      <dgm:spPr/>
      <dgm:t>
        <a:bodyPr/>
        <a:lstStyle/>
        <a:p>
          <a:endParaRPr lang="lv-LV"/>
        </a:p>
      </dgm:t>
    </dgm:pt>
    <dgm:pt modelId="{A4B037DE-8BFA-419F-9834-FD998C885329}">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24AF22C1-0164-4DD4-BF64-D82AA841CED7}" type="parTrans" cxnId="{E4A91334-7943-40B8-AF7F-5B4BF3099D36}">
      <dgm:prSet/>
      <dgm:spPr/>
      <dgm:t>
        <a:bodyPr/>
        <a:lstStyle/>
        <a:p>
          <a:endParaRPr lang="lv-LV"/>
        </a:p>
      </dgm:t>
    </dgm:pt>
    <dgm:pt modelId="{63C94C42-4A8E-4060-BB35-179DEC653393}" type="sibTrans" cxnId="{E4A91334-7943-40B8-AF7F-5B4BF3099D36}">
      <dgm:prSet/>
      <dgm:spPr/>
      <dgm:t>
        <a:bodyPr/>
        <a:lstStyle/>
        <a:p>
          <a:endParaRPr lang="lv-LV"/>
        </a:p>
      </dgm:t>
    </dgm:pt>
    <dgm:pt modelId="{A6C49A90-DD37-4E24-8AFD-F7BC16C329BC}">
      <dgm:prSet phldrT="[Text]" phldr="1"/>
      <dgm:spPr>
        <a:solidFill>
          <a:srgbClr val="800024"/>
        </a:solidFill>
      </dgm:spPr>
      <dgm:t>
        <a:bodyPr/>
        <a:lstStyle/>
        <a:p>
          <a:endParaRPr lang="lv-LV">
            <a:latin typeface="Urdu Typesetting" panose="020B0604020202020204" pitchFamily="66" charset="-78"/>
            <a:ea typeface="Verdana" panose="020B0604030504040204" pitchFamily="34" charset="0"/>
            <a:cs typeface="Urdu Typesetting" panose="020B0604020202020204" pitchFamily="66" charset="-78"/>
          </a:endParaRPr>
        </a:p>
      </dgm:t>
    </dgm:pt>
    <dgm:pt modelId="{6C520024-B9FA-4846-BDA8-45A461010134}" type="parTrans" cxnId="{C80F5E96-274C-474D-8B86-0EE2372F9AAB}">
      <dgm:prSet/>
      <dgm:spPr/>
      <dgm:t>
        <a:bodyPr/>
        <a:lstStyle/>
        <a:p>
          <a:endParaRPr lang="lv-LV"/>
        </a:p>
      </dgm:t>
    </dgm:pt>
    <dgm:pt modelId="{B5534562-B3C5-4770-8B82-2304F1479621}" type="sibTrans" cxnId="{C80F5E96-274C-474D-8B86-0EE2372F9AAB}">
      <dgm:prSet/>
      <dgm:spPr/>
      <dgm:t>
        <a:bodyPr/>
        <a:lstStyle/>
        <a:p>
          <a:endParaRPr lang="lv-LV"/>
        </a:p>
      </dgm:t>
    </dgm:pt>
    <dgm:pt modelId="{F732E3C6-9AA3-4BBB-9357-AF67019861FB}">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632E120B-714A-43B7-9429-BC778941EB73}" type="parTrans" cxnId="{7CD3AF02-C673-4035-A886-266B766C5A8C}">
      <dgm:prSet/>
      <dgm:spPr/>
      <dgm:t>
        <a:bodyPr/>
        <a:lstStyle/>
        <a:p>
          <a:endParaRPr lang="lv-LV"/>
        </a:p>
      </dgm:t>
    </dgm:pt>
    <dgm:pt modelId="{89253044-EDB4-41B4-9DC9-059AC33E1AB0}" type="sibTrans" cxnId="{7CD3AF02-C673-4035-A886-266B766C5A8C}">
      <dgm:prSet/>
      <dgm:spPr/>
      <dgm:t>
        <a:bodyPr/>
        <a:lstStyle/>
        <a:p>
          <a:endParaRPr lang="lv-LV"/>
        </a:p>
      </dgm:t>
    </dgm:pt>
    <dgm:pt modelId="{D81FC688-5158-4D9C-9D7B-D0BD36CE6F12}">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F6E10024-6364-4A52-9201-F401C0716D99}" type="parTrans" cxnId="{81E70D99-2EF3-4EF3-95D6-12B2F54DCCF7}">
      <dgm:prSet/>
      <dgm:spPr/>
      <dgm:t>
        <a:bodyPr/>
        <a:lstStyle/>
        <a:p>
          <a:endParaRPr lang="lv-LV"/>
        </a:p>
      </dgm:t>
    </dgm:pt>
    <dgm:pt modelId="{FA139BCD-99C0-4EE1-900B-5B249A46858C}" type="sibTrans" cxnId="{81E70D99-2EF3-4EF3-95D6-12B2F54DCCF7}">
      <dgm:prSet/>
      <dgm:spPr/>
      <dgm:t>
        <a:bodyPr/>
        <a:lstStyle/>
        <a:p>
          <a:endParaRPr lang="lv-LV"/>
        </a:p>
      </dgm:t>
    </dgm:pt>
    <dgm:pt modelId="{9E090033-8803-4C19-A92A-B5DC425A0527}" type="pres">
      <dgm:prSet presAssocID="{70BD0509-C327-427C-BD11-50DFD45DC9CF}" presName="diagram" presStyleCnt="0">
        <dgm:presLayoutVars>
          <dgm:dir/>
          <dgm:resizeHandles val="exact"/>
        </dgm:presLayoutVars>
      </dgm:prSet>
      <dgm:spPr/>
    </dgm:pt>
    <dgm:pt modelId="{8C8ED52D-6C0D-4C20-8E45-C08555F8DB1F}" type="pres">
      <dgm:prSet presAssocID="{0D436EEF-1AB3-4B2F-B3BB-EF8F71CD4873}" presName="node" presStyleLbl="node1" presStyleIdx="0" presStyleCnt="6">
        <dgm:presLayoutVars>
          <dgm:bulletEnabled val="1"/>
        </dgm:presLayoutVars>
      </dgm:prSet>
      <dgm:spPr/>
    </dgm:pt>
    <dgm:pt modelId="{757316BB-6584-43F2-9FF2-1BA950188DAA}" type="pres">
      <dgm:prSet presAssocID="{CF4E05E0-1EF0-44E2-B3C5-431700E968B9}" presName="sibTrans" presStyleCnt="0"/>
      <dgm:spPr/>
    </dgm:pt>
    <dgm:pt modelId="{C1E861DA-E51F-4484-B4DF-F375B853F3E2}" type="pres">
      <dgm:prSet presAssocID="{246061A8-1BC5-4A57-A91C-7DB7B7E88A6C}" presName="node" presStyleLbl="node1" presStyleIdx="1" presStyleCnt="6">
        <dgm:presLayoutVars>
          <dgm:bulletEnabled val="1"/>
        </dgm:presLayoutVars>
      </dgm:prSet>
      <dgm:spPr/>
    </dgm:pt>
    <dgm:pt modelId="{51920395-ABBA-44BB-BB5F-65BDCDD93E0A}" type="pres">
      <dgm:prSet presAssocID="{8732A1C3-B38B-423F-A36D-27C7CAE63237}" presName="sibTrans" presStyleCnt="0"/>
      <dgm:spPr/>
    </dgm:pt>
    <dgm:pt modelId="{0B3FED2C-B031-4B6D-9D12-32F8CE813E44}" type="pres">
      <dgm:prSet presAssocID="{A4B037DE-8BFA-419F-9834-FD998C885329}" presName="node" presStyleLbl="node1" presStyleIdx="2" presStyleCnt="6">
        <dgm:presLayoutVars>
          <dgm:bulletEnabled val="1"/>
        </dgm:presLayoutVars>
      </dgm:prSet>
      <dgm:spPr/>
    </dgm:pt>
    <dgm:pt modelId="{D65A40C7-49F6-487C-B69F-F6C23820871C}" type="pres">
      <dgm:prSet presAssocID="{63C94C42-4A8E-4060-BB35-179DEC653393}" presName="sibTrans" presStyleCnt="0"/>
      <dgm:spPr/>
    </dgm:pt>
    <dgm:pt modelId="{0D36605E-7DD3-495D-AF92-D449F67D1459}" type="pres">
      <dgm:prSet presAssocID="{A6C49A90-DD37-4E24-8AFD-F7BC16C329BC}" presName="node" presStyleLbl="node1" presStyleIdx="3" presStyleCnt="6">
        <dgm:presLayoutVars>
          <dgm:bulletEnabled val="1"/>
        </dgm:presLayoutVars>
      </dgm:prSet>
      <dgm:spPr/>
    </dgm:pt>
    <dgm:pt modelId="{3F1AE98B-785B-4E87-A14D-9EE92B8F53D7}" type="pres">
      <dgm:prSet presAssocID="{B5534562-B3C5-4770-8B82-2304F1479621}" presName="sibTrans" presStyleCnt="0"/>
      <dgm:spPr/>
    </dgm:pt>
    <dgm:pt modelId="{39E5910C-763A-421E-ACFA-BF54B7B66C18}" type="pres">
      <dgm:prSet presAssocID="{F732E3C6-9AA3-4BBB-9357-AF67019861FB}" presName="node" presStyleLbl="node1" presStyleIdx="4" presStyleCnt="6">
        <dgm:presLayoutVars>
          <dgm:bulletEnabled val="1"/>
        </dgm:presLayoutVars>
      </dgm:prSet>
      <dgm:spPr/>
    </dgm:pt>
    <dgm:pt modelId="{A76A2483-69C7-4898-B30E-BD018E5543A3}" type="pres">
      <dgm:prSet presAssocID="{89253044-EDB4-41B4-9DC9-059AC33E1AB0}" presName="sibTrans" presStyleCnt="0"/>
      <dgm:spPr/>
    </dgm:pt>
    <dgm:pt modelId="{69F337AE-96F2-4929-AFBF-3C05B751C3F0}" type="pres">
      <dgm:prSet presAssocID="{D81FC688-5158-4D9C-9D7B-D0BD36CE6F12}" presName="node" presStyleLbl="node1" presStyleIdx="5" presStyleCnt="6">
        <dgm:presLayoutVars>
          <dgm:bulletEnabled val="1"/>
        </dgm:presLayoutVars>
      </dgm:prSet>
      <dgm:spPr/>
    </dgm:pt>
  </dgm:ptLst>
  <dgm:cxnLst>
    <dgm:cxn modelId="{7CD3AF02-C673-4035-A886-266B766C5A8C}" srcId="{70BD0509-C327-427C-BD11-50DFD45DC9CF}" destId="{F732E3C6-9AA3-4BBB-9357-AF67019861FB}" srcOrd="4" destOrd="0" parTransId="{632E120B-714A-43B7-9429-BC778941EB73}" sibTransId="{89253044-EDB4-41B4-9DC9-059AC33E1AB0}"/>
    <dgm:cxn modelId="{A8A55C05-7952-43E1-996F-45D1EC7CE506}" srcId="{70BD0509-C327-427C-BD11-50DFD45DC9CF}" destId="{246061A8-1BC5-4A57-A91C-7DB7B7E88A6C}" srcOrd="1" destOrd="0" parTransId="{715E2C2C-BD20-432E-A573-91BA8F095BC6}" sibTransId="{8732A1C3-B38B-423F-A36D-27C7CAE63237}"/>
    <dgm:cxn modelId="{6A53DC10-68F9-4531-B73A-1024C48B5E40}" srcId="{70BD0509-C327-427C-BD11-50DFD45DC9CF}" destId="{0D436EEF-1AB3-4B2F-B3BB-EF8F71CD4873}" srcOrd="0" destOrd="0" parTransId="{CC5F3B86-18CF-40B9-9718-4F59176A21B2}" sibTransId="{CF4E05E0-1EF0-44E2-B3C5-431700E968B9}"/>
    <dgm:cxn modelId="{8FB7E92E-3FC2-4CEF-AEC7-AABE8A5B048F}" type="presOf" srcId="{70BD0509-C327-427C-BD11-50DFD45DC9CF}" destId="{9E090033-8803-4C19-A92A-B5DC425A0527}" srcOrd="0" destOrd="0" presId="urn:microsoft.com/office/officeart/2005/8/layout/default"/>
    <dgm:cxn modelId="{E4A91334-7943-40B8-AF7F-5B4BF3099D36}" srcId="{70BD0509-C327-427C-BD11-50DFD45DC9CF}" destId="{A4B037DE-8BFA-419F-9834-FD998C885329}" srcOrd="2" destOrd="0" parTransId="{24AF22C1-0164-4DD4-BF64-D82AA841CED7}" sibTransId="{63C94C42-4A8E-4060-BB35-179DEC653393}"/>
    <dgm:cxn modelId="{C88C313E-6C21-4F2C-AF67-8957B9058D51}" type="presOf" srcId="{D81FC688-5158-4D9C-9D7B-D0BD36CE6F12}" destId="{69F337AE-96F2-4929-AFBF-3C05B751C3F0}" srcOrd="0" destOrd="0" presId="urn:microsoft.com/office/officeart/2005/8/layout/default"/>
    <dgm:cxn modelId="{0F53B547-AD52-45AF-9779-23A9A600F34F}" type="presOf" srcId="{A4B037DE-8BFA-419F-9834-FD998C885329}" destId="{0B3FED2C-B031-4B6D-9D12-32F8CE813E44}" srcOrd="0" destOrd="0" presId="urn:microsoft.com/office/officeart/2005/8/layout/default"/>
    <dgm:cxn modelId="{E83F976C-C11B-44C4-9F68-0DC782287B7A}" type="presOf" srcId="{246061A8-1BC5-4A57-A91C-7DB7B7E88A6C}" destId="{C1E861DA-E51F-4484-B4DF-F375B853F3E2}" srcOrd="0" destOrd="0" presId="urn:microsoft.com/office/officeart/2005/8/layout/default"/>
    <dgm:cxn modelId="{F8F04E8E-53EA-48DE-B956-252FA6E1F63F}" type="presOf" srcId="{A6C49A90-DD37-4E24-8AFD-F7BC16C329BC}" destId="{0D36605E-7DD3-495D-AF92-D449F67D1459}" srcOrd="0" destOrd="0" presId="urn:microsoft.com/office/officeart/2005/8/layout/default"/>
    <dgm:cxn modelId="{C80F5E96-274C-474D-8B86-0EE2372F9AAB}" srcId="{70BD0509-C327-427C-BD11-50DFD45DC9CF}" destId="{A6C49A90-DD37-4E24-8AFD-F7BC16C329BC}" srcOrd="3" destOrd="0" parTransId="{6C520024-B9FA-4846-BDA8-45A461010134}" sibTransId="{B5534562-B3C5-4770-8B82-2304F1479621}"/>
    <dgm:cxn modelId="{81E70D99-2EF3-4EF3-95D6-12B2F54DCCF7}" srcId="{70BD0509-C327-427C-BD11-50DFD45DC9CF}" destId="{D81FC688-5158-4D9C-9D7B-D0BD36CE6F12}" srcOrd="5" destOrd="0" parTransId="{F6E10024-6364-4A52-9201-F401C0716D99}" sibTransId="{FA139BCD-99C0-4EE1-900B-5B249A46858C}"/>
    <dgm:cxn modelId="{AAC54A9D-D1BA-4C08-9C6A-28EAE74F1117}" type="presOf" srcId="{F732E3C6-9AA3-4BBB-9357-AF67019861FB}" destId="{39E5910C-763A-421E-ACFA-BF54B7B66C18}" srcOrd="0" destOrd="0" presId="urn:microsoft.com/office/officeart/2005/8/layout/default"/>
    <dgm:cxn modelId="{C85386E4-42A1-4744-9CF2-60BD75B41732}" type="presOf" srcId="{0D436EEF-1AB3-4B2F-B3BB-EF8F71CD4873}" destId="{8C8ED52D-6C0D-4C20-8E45-C08555F8DB1F}" srcOrd="0" destOrd="0" presId="urn:microsoft.com/office/officeart/2005/8/layout/default"/>
    <dgm:cxn modelId="{BD551B20-5B99-4318-A983-BEC0FEC50509}" type="presParOf" srcId="{9E090033-8803-4C19-A92A-B5DC425A0527}" destId="{8C8ED52D-6C0D-4C20-8E45-C08555F8DB1F}" srcOrd="0" destOrd="0" presId="urn:microsoft.com/office/officeart/2005/8/layout/default"/>
    <dgm:cxn modelId="{A28E9D5A-8ADB-40D2-A10E-C83AF9F36EB2}" type="presParOf" srcId="{9E090033-8803-4C19-A92A-B5DC425A0527}" destId="{757316BB-6584-43F2-9FF2-1BA950188DAA}" srcOrd="1" destOrd="0" presId="urn:microsoft.com/office/officeart/2005/8/layout/default"/>
    <dgm:cxn modelId="{7D734BA3-8309-4387-96D3-141ADD5A3B9B}" type="presParOf" srcId="{9E090033-8803-4C19-A92A-B5DC425A0527}" destId="{C1E861DA-E51F-4484-B4DF-F375B853F3E2}" srcOrd="2" destOrd="0" presId="urn:microsoft.com/office/officeart/2005/8/layout/default"/>
    <dgm:cxn modelId="{7CA63578-C48C-4654-8EC0-D7F66D44EAC5}" type="presParOf" srcId="{9E090033-8803-4C19-A92A-B5DC425A0527}" destId="{51920395-ABBA-44BB-BB5F-65BDCDD93E0A}" srcOrd="3" destOrd="0" presId="urn:microsoft.com/office/officeart/2005/8/layout/default"/>
    <dgm:cxn modelId="{8E28F3F6-9B8E-4FA2-9541-9B7509563005}" type="presParOf" srcId="{9E090033-8803-4C19-A92A-B5DC425A0527}" destId="{0B3FED2C-B031-4B6D-9D12-32F8CE813E44}" srcOrd="4" destOrd="0" presId="urn:microsoft.com/office/officeart/2005/8/layout/default"/>
    <dgm:cxn modelId="{9FAD61DC-90BA-425F-A0A6-2144BC05CF5A}" type="presParOf" srcId="{9E090033-8803-4C19-A92A-B5DC425A0527}" destId="{D65A40C7-49F6-487C-B69F-F6C23820871C}" srcOrd="5" destOrd="0" presId="urn:microsoft.com/office/officeart/2005/8/layout/default"/>
    <dgm:cxn modelId="{56BDD181-082C-45BC-BE6E-64A9AE1A037B}" type="presParOf" srcId="{9E090033-8803-4C19-A92A-B5DC425A0527}" destId="{0D36605E-7DD3-495D-AF92-D449F67D1459}" srcOrd="6" destOrd="0" presId="urn:microsoft.com/office/officeart/2005/8/layout/default"/>
    <dgm:cxn modelId="{5C0F2C5A-5662-4168-B7C6-936AC01649F9}" type="presParOf" srcId="{9E090033-8803-4C19-A92A-B5DC425A0527}" destId="{3F1AE98B-785B-4E87-A14D-9EE92B8F53D7}" srcOrd="7" destOrd="0" presId="urn:microsoft.com/office/officeart/2005/8/layout/default"/>
    <dgm:cxn modelId="{7CC82A8F-F42F-4780-B060-76A69D799CE1}" type="presParOf" srcId="{9E090033-8803-4C19-A92A-B5DC425A0527}" destId="{39E5910C-763A-421E-ACFA-BF54B7B66C18}" srcOrd="8" destOrd="0" presId="urn:microsoft.com/office/officeart/2005/8/layout/default"/>
    <dgm:cxn modelId="{14208553-004C-403E-BEE3-A488075D261D}" type="presParOf" srcId="{9E090033-8803-4C19-A92A-B5DC425A0527}" destId="{A76A2483-69C7-4898-B30E-BD018E5543A3}" srcOrd="9" destOrd="0" presId="urn:microsoft.com/office/officeart/2005/8/layout/default"/>
    <dgm:cxn modelId="{CA160C39-9FDC-4CB7-94AD-1E5CB18FA324}" type="presParOf" srcId="{9E090033-8803-4C19-A92A-B5DC425A0527}" destId="{69F337AE-96F2-4929-AFBF-3C05B751C3F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0B035EFF-25DC-45A9-B6D6-1B3C333F9ECD}" type="doc">
      <dgm:prSet loTypeId="urn:microsoft.com/office/officeart/2005/8/layout/hList2" loCatId="picture" qsTypeId="urn:microsoft.com/office/officeart/2005/8/quickstyle/simple2" qsCatId="simple" csTypeId="urn:microsoft.com/office/officeart/2005/8/colors/accent2_1" csCatId="accent2" phldr="1"/>
      <dgm:spPr/>
      <dgm:t>
        <a:bodyPr/>
        <a:lstStyle/>
        <a:p>
          <a:endParaRPr lang="lv-LV"/>
        </a:p>
      </dgm:t>
    </dgm:pt>
    <dgm:pt modelId="{A0B19F9A-DDDD-4F3D-B46B-BDC6BB941AB5}">
      <dgm:prSet phldrT="[Teksts]"/>
      <dgm:spPr/>
      <dgm:t>
        <a:bodyPr/>
        <a:lstStyle/>
        <a:p>
          <a:r>
            <a:rPr lang="lv-LV" dirty="0"/>
            <a:t> </a:t>
          </a:r>
        </a:p>
      </dgm:t>
    </dgm:pt>
    <dgm:pt modelId="{A82E502A-C952-4A16-B7E9-162FE564382D}" type="parTrans" cxnId="{84B864C0-2874-4106-A3F1-6F0CFBFA33E0}">
      <dgm:prSet/>
      <dgm:spPr/>
      <dgm:t>
        <a:bodyPr/>
        <a:lstStyle/>
        <a:p>
          <a:endParaRPr lang="lv-LV"/>
        </a:p>
      </dgm:t>
    </dgm:pt>
    <dgm:pt modelId="{549DEB44-A4AF-4192-B1A8-E08CEC923E2E}" type="sibTrans" cxnId="{84B864C0-2874-4106-A3F1-6F0CFBFA33E0}">
      <dgm:prSet/>
      <dgm:spPr/>
      <dgm:t>
        <a:bodyPr/>
        <a:lstStyle/>
        <a:p>
          <a:endParaRPr lang="lv-LV"/>
        </a:p>
      </dgm:t>
    </dgm:pt>
    <dgm:pt modelId="{0D89D9D7-2856-4FDE-8714-5931A50F8B31}">
      <dgm:prSet phldrT="[Teksts]" custT="1"/>
      <dgm:spPr/>
      <dgm:t>
        <a:bodyPr/>
        <a:lstStyle/>
        <a:p>
          <a:pPr algn="ctr">
            <a:buNone/>
          </a:pPr>
          <a:r>
            <a:rPr lang="lv-LV" sz="1500" b="1" dirty="0"/>
            <a:t>3.1.1. </a:t>
          </a:r>
        </a:p>
      </dgm:t>
    </dgm:pt>
    <dgm:pt modelId="{36202C7C-D5C7-4E54-B2AF-10803DFAB6FF}" type="parTrans" cxnId="{175B1EC8-B0CF-4DEA-9081-EB8567F3CB50}">
      <dgm:prSet/>
      <dgm:spPr/>
      <dgm:t>
        <a:bodyPr/>
        <a:lstStyle/>
        <a:p>
          <a:endParaRPr lang="lv-LV"/>
        </a:p>
      </dgm:t>
    </dgm:pt>
    <dgm:pt modelId="{AE3B1524-5F85-45F0-9A6E-69C52ABE5098}" type="sibTrans" cxnId="{175B1EC8-B0CF-4DEA-9081-EB8567F3CB50}">
      <dgm:prSet/>
      <dgm:spPr/>
      <dgm:t>
        <a:bodyPr/>
        <a:lstStyle/>
        <a:p>
          <a:endParaRPr lang="lv-LV"/>
        </a:p>
      </dgm:t>
    </dgm:pt>
    <dgm:pt modelId="{F896DAE0-9ACB-4E3F-BA19-63EF4E6C44E0}">
      <dgm:prSet phldrT="[Teksts]"/>
      <dgm:spPr/>
      <dgm:t>
        <a:bodyPr/>
        <a:lstStyle/>
        <a:p>
          <a:r>
            <a:rPr lang="lv-LV" dirty="0"/>
            <a:t> </a:t>
          </a:r>
        </a:p>
      </dgm:t>
    </dgm:pt>
    <dgm:pt modelId="{00F059AB-9587-4A8A-B6D9-31C5E29393F7}" type="parTrans" cxnId="{F05D5A1E-BE7E-47A3-9FB9-1ED5982B584B}">
      <dgm:prSet/>
      <dgm:spPr/>
      <dgm:t>
        <a:bodyPr/>
        <a:lstStyle/>
        <a:p>
          <a:endParaRPr lang="lv-LV"/>
        </a:p>
      </dgm:t>
    </dgm:pt>
    <dgm:pt modelId="{46397F09-BA3A-478F-BB92-E31C40FEED2D}" type="sibTrans" cxnId="{F05D5A1E-BE7E-47A3-9FB9-1ED5982B584B}">
      <dgm:prSet/>
      <dgm:spPr/>
      <dgm:t>
        <a:bodyPr/>
        <a:lstStyle/>
        <a:p>
          <a:endParaRPr lang="lv-LV"/>
        </a:p>
      </dgm:t>
    </dgm:pt>
    <dgm:pt modelId="{FA49F8E2-AC56-4E14-8B68-42BBE0CB8C62}">
      <dgm:prSet phldrT="[Teksts]" custT="1"/>
      <dgm:spPr/>
      <dgm:t>
        <a:bodyPr/>
        <a:lstStyle/>
        <a:p>
          <a:pPr algn="ctr">
            <a:buNone/>
          </a:pPr>
          <a:r>
            <a:rPr lang="lv-LV" sz="1500" b="1" dirty="0"/>
            <a:t>3.1.2. </a:t>
          </a:r>
        </a:p>
      </dgm:t>
    </dgm:pt>
    <dgm:pt modelId="{99CAD2CD-8D69-453B-9F3C-01BBC17731DD}" type="parTrans" cxnId="{C4EA3BC3-6188-4275-A7CE-6E68146BB85E}">
      <dgm:prSet/>
      <dgm:spPr/>
      <dgm:t>
        <a:bodyPr/>
        <a:lstStyle/>
        <a:p>
          <a:endParaRPr lang="lv-LV"/>
        </a:p>
      </dgm:t>
    </dgm:pt>
    <dgm:pt modelId="{6CEB2306-4126-46AD-8841-4B7800EF4F2D}" type="sibTrans" cxnId="{C4EA3BC3-6188-4275-A7CE-6E68146BB85E}">
      <dgm:prSet/>
      <dgm:spPr/>
      <dgm:t>
        <a:bodyPr/>
        <a:lstStyle/>
        <a:p>
          <a:endParaRPr lang="lv-LV"/>
        </a:p>
      </dgm:t>
    </dgm:pt>
    <dgm:pt modelId="{215B8895-F0E4-41D2-9DDF-9AEFC2154488}">
      <dgm:prSet custT="1"/>
      <dgm:spPr/>
      <dgm:t>
        <a:bodyPr/>
        <a:lstStyle/>
        <a:p>
          <a:pPr algn="ctr">
            <a:buNone/>
          </a:pPr>
          <a:endParaRPr lang="lv-LV" sz="1500" b="1" dirty="0"/>
        </a:p>
      </dgm:t>
    </dgm:pt>
    <dgm:pt modelId="{F18FA2B9-24A3-4FE6-84C2-B0FEA00A01E8}" type="parTrans" cxnId="{71EA64B3-3C1D-4BA6-A0C9-49BA0A3FA8F7}">
      <dgm:prSet/>
      <dgm:spPr/>
      <dgm:t>
        <a:bodyPr/>
        <a:lstStyle/>
        <a:p>
          <a:endParaRPr lang="lv-LV"/>
        </a:p>
      </dgm:t>
    </dgm:pt>
    <dgm:pt modelId="{DBC13460-9D0B-46DB-9606-96188B462F33}" type="sibTrans" cxnId="{71EA64B3-3C1D-4BA6-A0C9-49BA0A3FA8F7}">
      <dgm:prSet/>
      <dgm:spPr/>
      <dgm:t>
        <a:bodyPr/>
        <a:lstStyle/>
        <a:p>
          <a:endParaRPr lang="lv-LV"/>
        </a:p>
      </dgm:t>
    </dgm:pt>
    <dgm:pt modelId="{21FA83E0-1E6E-4F67-B6AF-D22E6C7220A2}">
      <dgm:prSet custT="1"/>
      <dgm:spPr/>
      <dgm:t>
        <a:bodyPr/>
        <a:lstStyle/>
        <a:p>
          <a:pPr algn="ctr">
            <a:buNone/>
          </a:pPr>
          <a:endParaRPr lang="lv-LV" sz="1500" b="1" dirty="0"/>
        </a:p>
      </dgm:t>
    </dgm:pt>
    <dgm:pt modelId="{9B13DC13-E192-4444-867F-19670FA37F32}" type="parTrans" cxnId="{76C93E76-5D35-4EAF-A260-65A4AC50C524}">
      <dgm:prSet/>
      <dgm:spPr/>
      <dgm:t>
        <a:bodyPr/>
        <a:lstStyle/>
        <a:p>
          <a:endParaRPr lang="lv-LV"/>
        </a:p>
      </dgm:t>
    </dgm:pt>
    <dgm:pt modelId="{4060BD6C-E323-41B4-9D45-43340D7D95D5}" type="sibTrans" cxnId="{76C93E76-5D35-4EAF-A260-65A4AC50C524}">
      <dgm:prSet/>
      <dgm:spPr/>
      <dgm:t>
        <a:bodyPr/>
        <a:lstStyle/>
        <a:p>
          <a:endParaRPr lang="lv-LV"/>
        </a:p>
      </dgm:t>
    </dgm:pt>
    <dgm:pt modelId="{61BD6B6D-EEE2-4993-8984-FDDB17A71902}">
      <dgm:prSet custT="1"/>
      <dgm:spPr/>
      <dgm:t>
        <a:bodyPr/>
        <a:lstStyle/>
        <a:p>
          <a:pPr algn="ctr">
            <a:buNone/>
          </a:pPr>
          <a:r>
            <a:rPr lang="lv-LV" sz="1500" b="1" dirty="0"/>
            <a:t>Projekta iesniedzējs atbilst vismaz diviem kritērijiem:</a:t>
          </a:r>
        </a:p>
      </dgm:t>
    </dgm:pt>
    <dgm:pt modelId="{08ACD0EF-8BCC-4D9E-8937-6A18ACD298E3}" type="parTrans" cxnId="{A4704DAC-5C59-4968-8155-849A3479055F}">
      <dgm:prSet/>
      <dgm:spPr/>
      <dgm:t>
        <a:bodyPr/>
        <a:lstStyle/>
        <a:p>
          <a:endParaRPr lang="lv-LV"/>
        </a:p>
      </dgm:t>
    </dgm:pt>
    <dgm:pt modelId="{CFD4971E-70AE-4C62-B60B-7BB38DFD9DED}" type="sibTrans" cxnId="{A4704DAC-5C59-4968-8155-849A3479055F}">
      <dgm:prSet/>
      <dgm:spPr/>
      <dgm:t>
        <a:bodyPr/>
        <a:lstStyle/>
        <a:p>
          <a:endParaRPr lang="lv-LV"/>
        </a:p>
      </dgm:t>
    </dgm:pt>
    <dgm:pt modelId="{8C53A788-06EE-4A01-99C3-DC3BBAEC44AB}">
      <dgm:prSet phldrT="[Teksts]" custT="1"/>
      <dgm:spPr/>
      <dgm:t>
        <a:bodyPr/>
        <a:lstStyle/>
        <a:p>
          <a:pPr algn="ctr">
            <a:buNone/>
          </a:pPr>
          <a:endParaRPr lang="lv-LV" sz="1500" b="1" dirty="0"/>
        </a:p>
      </dgm:t>
    </dgm:pt>
    <dgm:pt modelId="{A272842E-8CE3-49EC-8DC8-9B187EAB513F}" type="parTrans" cxnId="{49E37C1E-95FE-470E-BE0E-B6DA1E71C7A7}">
      <dgm:prSet/>
      <dgm:spPr/>
      <dgm:t>
        <a:bodyPr/>
        <a:lstStyle/>
        <a:p>
          <a:endParaRPr lang="lv-LV"/>
        </a:p>
      </dgm:t>
    </dgm:pt>
    <dgm:pt modelId="{DFE7FE17-4323-4E9D-809F-05F536698D3E}" type="sibTrans" cxnId="{49E37C1E-95FE-470E-BE0E-B6DA1E71C7A7}">
      <dgm:prSet/>
      <dgm:spPr/>
      <dgm:t>
        <a:bodyPr/>
        <a:lstStyle/>
        <a:p>
          <a:endParaRPr lang="lv-LV"/>
        </a:p>
      </dgm:t>
    </dgm:pt>
    <dgm:pt modelId="{9187DCF2-1DFA-4D69-9A93-FB4EA0C35B0E}">
      <dgm:prSet phldrT="[Teksts]" custT="1"/>
      <dgm:spPr/>
      <dgm:t>
        <a:bodyPr/>
        <a:lstStyle/>
        <a:p>
          <a:pPr algn="ctr">
            <a:buNone/>
          </a:pPr>
          <a:r>
            <a:rPr lang="lv-LV" sz="1600" dirty="0"/>
            <a:t>Projekta pieteikumu var iesniegt vismaz </a:t>
          </a:r>
          <a:r>
            <a:rPr lang="lv-LV" sz="1600" b="1" dirty="0"/>
            <a:t>3 gadus pirms projekta iesniegšanas dienas </a:t>
          </a:r>
          <a:r>
            <a:rPr lang="lv-LV" sz="1600" dirty="0"/>
            <a:t>Latvijas Republikā reģistrēta biedrība vai nodibinājums, kas atbilst Biedrību un nodibinājumu likumā noteiktajam </a:t>
          </a:r>
          <a:endParaRPr lang="lv-LV" sz="1600" b="1" dirty="0"/>
        </a:p>
      </dgm:t>
    </dgm:pt>
    <dgm:pt modelId="{C8BFA8BF-6564-4701-B07B-D15D4DE85C7B}" type="parTrans" cxnId="{BF7995D7-4C9B-45C2-BBB7-459773402053}">
      <dgm:prSet/>
      <dgm:spPr/>
      <dgm:t>
        <a:bodyPr/>
        <a:lstStyle/>
        <a:p>
          <a:endParaRPr lang="lv-LV"/>
        </a:p>
      </dgm:t>
    </dgm:pt>
    <dgm:pt modelId="{F0E423A3-07C5-464E-8ED8-86309C164B8F}" type="sibTrans" cxnId="{BF7995D7-4C9B-45C2-BBB7-459773402053}">
      <dgm:prSet/>
      <dgm:spPr/>
      <dgm:t>
        <a:bodyPr/>
        <a:lstStyle/>
        <a:p>
          <a:endParaRPr lang="lv-LV"/>
        </a:p>
      </dgm:t>
    </dgm:pt>
    <dgm:pt modelId="{CB20BCFA-89A9-4645-A518-FCB77F7946D6}">
      <dgm:prSet phldrT="[Teksts]" custT="1"/>
      <dgm:spPr/>
      <dgm:t>
        <a:bodyPr/>
        <a:lstStyle/>
        <a:p>
          <a:pPr algn="ctr">
            <a:buNone/>
          </a:pPr>
          <a:endParaRPr lang="lv-LV" sz="1500" b="1" dirty="0"/>
        </a:p>
      </dgm:t>
    </dgm:pt>
    <dgm:pt modelId="{849F108B-4A15-488F-A0C8-8D2852D3D245}" type="parTrans" cxnId="{0873D92E-C0F1-41D7-9EAF-3E4EB3EFD0AE}">
      <dgm:prSet/>
      <dgm:spPr/>
      <dgm:t>
        <a:bodyPr/>
        <a:lstStyle/>
        <a:p>
          <a:endParaRPr lang="lv-LV"/>
        </a:p>
      </dgm:t>
    </dgm:pt>
    <dgm:pt modelId="{D65EA100-CC97-41C7-BDF7-B6A30C50A976}" type="sibTrans" cxnId="{0873D92E-C0F1-41D7-9EAF-3E4EB3EFD0AE}">
      <dgm:prSet/>
      <dgm:spPr/>
      <dgm:t>
        <a:bodyPr/>
        <a:lstStyle/>
        <a:p>
          <a:endParaRPr lang="lv-LV"/>
        </a:p>
      </dgm:t>
    </dgm:pt>
    <dgm:pt modelId="{B83B4C8F-3EC5-4D67-AE44-EF68617AF291}">
      <dgm:prSet custT="1"/>
      <dgm:spPr/>
      <dgm:t>
        <a:bodyPr/>
        <a:lstStyle/>
        <a:p>
          <a:pPr algn="l">
            <a:buNone/>
          </a:pPr>
          <a:r>
            <a:rPr lang="lv-LV" sz="1500" b="0" dirty="0"/>
            <a:t>3.1.2.1. NVO pati vai sadarbībā ar partneriem īsteno darbību, t.sk. projektus, pasākumus, nacionālā līmenī, pārklājot visus plānošanas reģionus;</a:t>
          </a:r>
        </a:p>
      </dgm:t>
    </dgm:pt>
    <dgm:pt modelId="{366E2573-B3DD-41CD-A29F-CD5372E931B2}" type="parTrans" cxnId="{5BC2C32C-D520-4CD1-9772-EDED8DF1D666}">
      <dgm:prSet/>
      <dgm:spPr/>
      <dgm:t>
        <a:bodyPr/>
        <a:lstStyle/>
        <a:p>
          <a:endParaRPr lang="lv-LV"/>
        </a:p>
      </dgm:t>
    </dgm:pt>
    <dgm:pt modelId="{F626740F-A7F4-4A84-B9F6-B225C57B1F66}" type="sibTrans" cxnId="{5BC2C32C-D520-4CD1-9772-EDED8DF1D666}">
      <dgm:prSet/>
      <dgm:spPr/>
      <dgm:t>
        <a:bodyPr/>
        <a:lstStyle/>
        <a:p>
          <a:endParaRPr lang="lv-LV"/>
        </a:p>
      </dgm:t>
    </dgm:pt>
    <dgm:pt modelId="{22D4BEAD-5BB5-4409-8336-64679C3B7DE9}">
      <dgm:prSet custT="1"/>
      <dgm:spPr/>
      <dgm:t>
        <a:bodyPr/>
        <a:lstStyle/>
        <a:p>
          <a:pPr algn="ctr">
            <a:buNone/>
          </a:pPr>
          <a:endParaRPr lang="lv-LV" sz="1500" b="1" dirty="0"/>
        </a:p>
      </dgm:t>
    </dgm:pt>
    <dgm:pt modelId="{CD9E60F8-FF4E-4691-AC97-3E01D5192F63}" type="parTrans" cxnId="{9534E93E-0EDC-405C-A7A3-1FAD5B0C07B2}">
      <dgm:prSet/>
      <dgm:spPr/>
      <dgm:t>
        <a:bodyPr/>
        <a:lstStyle/>
        <a:p>
          <a:endParaRPr lang="lv-LV"/>
        </a:p>
      </dgm:t>
    </dgm:pt>
    <dgm:pt modelId="{99FBD199-B290-4A4A-977F-D5D35ABA8C03}" type="sibTrans" cxnId="{9534E93E-0EDC-405C-A7A3-1FAD5B0C07B2}">
      <dgm:prSet/>
      <dgm:spPr/>
      <dgm:t>
        <a:bodyPr/>
        <a:lstStyle/>
        <a:p>
          <a:endParaRPr lang="lv-LV"/>
        </a:p>
      </dgm:t>
    </dgm:pt>
    <dgm:pt modelId="{440792D4-B50C-4A6E-9DAA-C61C2270841D}">
      <dgm:prSet custT="1"/>
      <dgm:spPr/>
      <dgm:t>
        <a:bodyPr/>
        <a:lstStyle/>
        <a:p>
          <a:pPr algn="l">
            <a:buNone/>
          </a:pPr>
          <a:r>
            <a:rPr lang="lv-LV" sz="1500" b="0" dirty="0"/>
            <a:t>3.1.2.2. ir vismaz divu gadu pieredze ģimeņu jomas pārstāvībā un darbojas politikas plānošanas jomā;</a:t>
          </a:r>
        </a:p>
      </dgm:t>
    </dgm:pt>
    <dgm:pt modelId="{C4DEF7D3-53FA-4D68-8555-E7B7B9F10219}" type="parTrans" cxnId="{3EA793A4-E452-4526-831D-6E84E7606ADC}">
      <dgm:prSet/>
      <dgm:spPr/>
      <dgm:t>
        <a:bodyPr/>
        <a:lstStyle/>
        <a:p>
          <a:endParaRPr lang="lv-LV"/>
        </a:p>
      </dgm:t>
    </dgm:pt>
    <dgm:pt modelId="{A233469D-763F-4FB2-9094-D7F8633E4510}" type="sibTrans" cxnId="{3EA793A4-E452-4526-831D-6E84E7606ADC}">
      <dgm:prSet/>
      <dgm:spPr/>
      <dgm:t>
        <a:bodyPr/>
        <a:lstStyle/>
        <a:p>
          <a:endParaRPr lang="lv-LV"/>
        </a:p>
      </dgm:t>
    </dgm:pt>
    <dgm:pt modelId="{F1D6849D-506C-4BC7-ACF0-1544161F15F3}">
      <dgm:prSet custT="1"/>
      <dgm:spPr/>
      <dgm:t>
        <a:bodyPr/>
        <a:lstStyle/>
        <a:p>
          <a:pPr algn="l">
            <a:buNone/>
          </a:pPr>
          <a:r>
            <a:rPr lang="lv-LV" sz="1500" b="0" dirty="0"/>
            <a:t>3.1.2.3. ir līdzdarbojies nacionāla līmeņa likumdošanas izstrādē, ieviešanā un uzraudzībā ģimeņu atbalsta politikas jautājumos;</a:t>
          </a:r>
        </a:p>
      </dgm:t>
    </dgm:pt>
    <dgm:pt modelId="{B65EAEF6-6F02-4F49-A4F5-B70DA646BE25}" type="parTrans" cxnId="{47C18B85-CEEA-41F9-808F-55AD30AAFEE5}">
      <dgm:prSet/>
      <dgm:spPr/>
      <dgm:t>
        <a:bodyPr/>
        <a:lstStyle/>
        <a:p>
          <a:endParaRPr lang="lv-LV"/>
        </a:p>
      </dgm:t>
    </dgm:pt>
    <dgm:pt modelId="{4E219247-2E56-40A3-B379-09B6EF15CC90}" type="sibTrans" cxnId="{47C18B85-CEEA-41F9-808F-55AD30AAFEE5}">
      <dgm:prSet/>
      <dgm:spPr/>
      <dgm:t>
        <a:bodyPr/>
        <a:lstStyle/>
        <a:p>
          <a:endParaRPr lang="lv-LV"/>
        </a:p>
      </dgm:t>
    </dgm:pt>
    <dgm:pt modelId="{42DEB390-FE50-4C78-A28C-C580E61F9C84}">
      <dgm:prSet custT="1"/>
      <dgm:spPr/>
      <dgm:t>
        <a:bodyPr/>
        <a:lstStyle/>
        <a:p>
          <a:pPr algn="l">
            <a:buNone/>
          </a:pPr>
          <a:r>
            <a:rPr lang="lv-LV" sz="1500" b="0" dirty="0"/>
            <a:t>3.1.2.4. ir piedalījies lēmumu pieņemšanas procesos vismaz reģionālā līmenī, piemēram – viedokļu sniegšanā valsts institūcijām un pašvaldībām ģimeņu atbalsta politikas jautājumos;</a:t>
          </a:r>
        </a:p>
      </dgm:t>
    </dgm:pt>
    <dgm:pt modelId="{7608857A-35AB-4C10-B57D-3D52979450C7}" type="parTrans" cxnId="{2A243FF1-236B-46EB-B586-F48CAE4FF085}">
      <dgm:prSet/>
      <dgm:spPr/>
      <dgm:t>
        <a:bodyPr/>
        <a:lstStyle/>
        <a:p>
          <a:endParaRPr lang="lv-LV"/>
        </a:p>
      </dgm:t>
    </dgm:pt>
    <dgm:pt modelId="{023FE1D7-1B68-4A21-B812-68913718BBE3}" type="sibTrans" cxnId="{2A243FF1-236B-46EB-B586-F48CAE4FF085}">
      <dgm:prSet/>
      <dgm:spPr/>
      <dgm:t>
        <a:bodyPr/>
        <a:lstStyle/>
        <a:p>
          <a:endParaRPr lang="lv-LV"/>
        </a:p>
      </dgm:t>
    </dgm:pt>
    <dgm:pt modelId="{160FA597-8190-4BAC-A7A1-99C1869DC47E}">
      <dgm:prSet custT="1"/>
      <dgm:spPr/>
      <dgm:t>
        <a:bodyPr/>
        <a:lstStyle/>
        <a:p>
          <a:pPr algn="l">
            <a:buNone/>
          </a:pPr>
          <a:r>
            <a:rPr lang="lv-LV" sz="1500" b="0" dirty="0"/>
            <a:t>3.1.2.5. ir piedalījies saistītās ar ģimeņu atbalsta politiku darba grupās, t.sk. konsultatīvās padomēs, komitejās, komisijās, sadarbības platformās;</a:t>
          </a:r>
        </a:p>
      </dgm:t>
    </dgm:pt>
    <dgm:pt modelId="{DF86CBE4-525A-4A25-AB93-975E8736072E}" type="parTrans" cxnId="{C13CE102-75CB-4017-9ECA-6A05E09E9DF2}">
      <dgm:prSet/>
      <dgm:spPr/>
      <dgm:t>
        <a:bodyPr/>
        <a:lstStyle/>
        <a:p>
          <a:endParaRPr lang="lv-LV"/>
        </a:p>
      </dgm:t>
    </dgm:pt>
    <dgm:pt modelId="{F92D88CA-558C-4EF5-BC42-9FA417BE2445}" type="sibTrans" cxnId="{C13CE102-75CB-4017-9ECA-6A05E09E9DF2}">
      <dgm:prSet/>
      <dgm:spPr/>
      <dgm:t>
        <a:bodyPr/>
        <a:lstStyle/>
        <a:p>
          <a:endParaRPr lang="lv-LV"/>
        </a:p>
      </dgm:t>
    </dgm:pt>
    <dgm:pt modelId="{78E8ABB4-C145-4C74-A6DB-4E8A2798E1FC}">
      <dgm:prSet custT="1"/>
      <dgm:spPr/>
      <dgm:t>
        <a:bodyPr/>
        <a:lstStyle/>
        <a:p>
          <a:pPr algn="l">
            <a:buNone/>
          </a:pPr>
          <a:r>
            <a:rPr lang="lv-LV" sz="1500" b="0" dirty="0"/>
            <a:t>3.1.2.6. pēdējo trīs gadu laikā ir piedalījies vai organizējis tikšanās ar valsts pārvaldes institūcijām ģimeņu interešu pārstāvībai u.c. saistītās aktivitātēs, kas vērstas uz rezultātu sasniegšanu.</a:t>
          </a:r>
        </a:p>
      </dgm:t>
    </dgm:pt>
    <dgm:pt modelId="{C2A0908B-503B-4316-8253-02DCAD14CAA6}" type="parTrans" cxnId="{A7701F50-7EC1-4EA8-934D-31525C362D86}">
      <dgm:prSet/>
      <dgm:spPr/>
      <dgm:t>
        <a:bodyPr/>
        <a:lstStyle/>
        <a:p>
          <a:endParaRPr lang="lv-LV"/>
        </a:p>
      </dgm:t>
    </dgm:pt>
    <dgm:pt modelId="{C0279451-BEBC-456C-A6D0-D30D992429E0}" type="sibTrans" cxnId="{A7701F50-7EC1-4EA8-934D-31525C362D86}">
      <dgm:prSet/>
      <dgm:spPr/>
      <dgm:t>
        <a:bodyPr/>
        <a:lstStyle/>
        <a:p>
          <a:endParaRPr lang="lv-LV"/>
        </a:p>
      </dgm:t>
    </dgm:pt>
    <dgm:pt modelId="{27EA5153-B86F-43AC-AF76-B9BAD1704A00}">
      <dgm:prSet custT="1"/>
      <dgm:spPr/>
      <dgm:t>
        <a:bodyPr/>
        <a:lstStyle/>
        <a:p>
          <a:pPr algn="l">
            <a:buNone/>
          </a:pPr>
          <a:endParaRPr lang="lv-LV" sz="1500" b="0" dirty="0"/>
        </a:p>
      </dgm:t>
    </dgm:pt>
    <dgm:pt modelId="{428EACB0-779D-4401-84C4-E26C54C676F9}" type="parTrans" cxnId="{641B721C-86CA-4058-9E26-9DA5A36C0F85}">
      <dgm:prSet/>
      <dgm:spPr/>
      <dgm:t>
        <a:bodyPr/>
        <a:lstStyle/>
        <a:p>
          <a:endParaRPr lang="lv-LV"/>
        </a:p>
      </dgm:t>
    </dgm:pt>
    <dgm:pt modelId="{8B7087E5-38DC-4503-AE7D-FBFF77B69241}" type="sibTrans" cxnId="{641B721C-86CA-4058-9E26-9DA5A36C0F85}">
      <dgm:prSet/>
      <dgm:spPr/>
      <dgm:t>
        <a:bodyPr/>
        <a:lstStyle/>
        <a:p>
          <a:endParaRPr lang="lv-LV"/>
        </a:p>
      </dgm:t>
    </dgm:pt>
    <dgm:pt modelId="{5EBD580D-98CD-43A1-8140-8AABC6DBF28B}" type="pres">
      <dgm:prSet presAssocID="{0B035EFF-25DC-45A9-B6D6-1B3C333F9ECD}" presName="linearFlow" presStyleCnt="0">
        <dgm:presLayoutVars>
          <dgm:dir/>
          <dgm:animLvl val="lvl"/>
          <dgm:resizeHandles/>
        </dgm:presLayoutVars>
      </dgm:prSet>
      <dgm:spPr/>
    </dgm:pt>
    <dgm:pt modelId="{8B9F5BA0-DA66-4CE6-8DDF-031A7E506E88}" type="pres">
      <dgm:prSet presAssocID="{A0B19F9A-DDDD-4F3D-B46B-BDC6BB941AB5}" presName="compositeNode" presStyleCnt="0">
        <dgm:presLayoutVars>
          <dgm:bulletEnabled val="1"/>
        </dgm:presLayoutVars>
      </dgm:prSet>
      <dgm:spPr/>
    </dgm:pt>
    <dgm:pt modelId="{A5473B64-FF97-4C18-973E-CEF869655027}" type="pres">
      <dgm:prSet presAssocID="{A0B19F9A-DDDD-4F3D-B46B-BDC6BB941AB5}" presName="imag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E5AE0477-CC66-471E-9131-872D5A86E661}" type="pres">
      <dgm:prSet presAssocID="{A0B19F9A-DDDD-4F3D-B46B-BDC6BB941AB5}" presName="childNode" presStyleLbl="node1" presStyleIdx="0" presStyleCnt="2" custScaleX="224245" custScaleY="93889" custLinFactNeighborX="1140" custLinFactNeighborY="-5549">
        <dgm:presLayoutVars>
          <dgm:bulletEnabled val="1"/>
        </dgm:presLayoutVars>
      </dgm:prSet>
      <dgm:spPr/>
    </dgm:pt>
    <dgm:pt modelId="{DC5CF198-E08A-46BE-8683-2BE0275B7BEF}" type="pres">
      <dgm:prSet presAssocID="{A0B19F9A-DDDD-4F3D-B46B-BDC6BB941AB5}" presName="parentNode" presStyleLbl="revTx" presStyleIdx="0" presStyleCnt="2">
        <dgm:presLayoutVars>
          <dgm:chMax val="0"/>
          <dgm:bulletEnabled val="1"/>
        </dgm:presLayoutVars>
      </dgm:prSet>
      <dgm:spPr/>
    </dgm:pt>
    <dgm:pt modelId="{BBCCE11F-EC9E-499A-8745-40DABF1A405F}" type="pres">
      <dgm:prSet presAssocID="{549DEB44-A4AF-4192-B1A8-E08CEC923E2E}" presName="sibTrans" presStyleCnt="0"/>
      <dgm:spPr/>
    </dgm:pt>
    <dgm:pt modelId="{71810910-0036-4138-90FD-C5E45CC90A1E}" type="pres">
      <dgm:prSet presAssocID="{F896DAE0-9ACB-4E3F-BA19-63EF4E6C44E0}" presName="compositeNode" presStyleCnt="0">
        <dgm:presLayoutVars>
          <dgm:bulletEnabled val="1"/>
        </dgm:presLayoutVars>
      </dgm:prSet>
      <dgm:spPr/>
    </dgm:pt>
    <dgm:pt modelId="{D868974A-D267-434F-8517-49530806FCD4}" type="pres">
      <dgm:prSet presAssocID="{F896DAE0-9ACB-4E3F-BA19-63EF4E6C44E0}" presName="image" presStyleLbl="fgImgPlace1" presStyleIdx="1"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16FA2135-9BCB-4C18-8D44-642A19433D03}" type="pres">
      <dgm:prSet presAssocID="{F896DAE0-9ACB-4E3F-BA19-63EF4E6C44E0}" presName="childNode" presStyleLbl="node1" presStyleIdx="1" presStyleCnt="2" custScaleX="607726" custScaleY="93889" custLinFactNeighborX="3476" custLinFactNeighborY="-5910">
        <dgm:presLayoutVars>
          <dgm:bulletEnabled val="1"/>
        </dgm:presLayoutVars>
      </dgm:prSet>
      <dgm:spPr/>
    </dgm:pt>
    <dgm:pt modelId="{ACED15AF-02A6-4948-A35C-BFBA7F7D8F33}" type="pres">
      <dgm:prSet presAssocID="{F896DAE0-9ACB-4E3F-BA19-63EF4E6C44E0}" presName="parentNode" presStyleLbl="revTx" presStyleIdx="1" presStyleCnt="2">
        <dgm:presLayoutVars>
          <dgm:chMax val="0"/>
          <dgm:bulletEnabled val="1"/>
        </dgm:presLayoutVars>
      </dgm:prSet>
      <dgm:spPr/>
    </dgm:pt>
  </dgm:ptLst>
  <dgm:cxnLst>
    <dgm:cxn modelId="{C13CE102-75CB-4017-9ECA-6A05E09E9DF2}" srcId="{F896DAE0-9ACB-4E3F-BA19-63EF4E6C44E0}" destId="{160FA597-8190-4BAC-A7A1-99C1869DC47E}" srcOrd="7" destOrd="0" parTransId="{DF86CBE4-525A-4A25-AB93-975E8736072E}" sibTransId="{F92D88CA-558C-4EF5-BC42-9FA417BE2445}"/>
    <dgm:cxn modelId="{99C23F03-1761-4AB0-936F-EE63648ADC07}" type="presOf" srcId="{22D4BEAD-5BB5-4409-8336-64679C3B7DE9}" destId="{16FA2135-9BCB-4C18-8D44-642A19433D03}" srcOrd="0" destOrd="10" presId="urn:microsoft.com/office/officeart/2005/8/layout/hList2"/>
    <dgm:cxn modelId="{DA162904-5A10-402A-B730-E7078B3747AF}" type="presOf" srcId="{B83B4C8F-3EC5-4D67-AE44-EF68617AF291}" destId="{16FA2135-9BCB-4C18-8D44-642A19433D03}" srcOrd="0" destOrd="3" presId="urn:microsoft.com/office/officeart/2005/8/layout/hList2"/>
    <dgm:cxn modelId="{2B7B010A-0E61-4BA9-8A82-900557788742}" type="presOf" srcId="{21FA83E0-1E6E-4F67-B6AF-D22E6C7220A2}" destId="{E5AE0477-CC66-471E-9131-872D5A86E661}" srcOrd="0" destOrd="3" presId="urn:microsoft.com/office/officeart/2005/8/layout/hList2"/>
    <dgm:cxn modelId="{4D901C1C-00A2-4A25-B529-5211026D50FA}" type="presOf" srcId="{42DEB390-FE50-4C78-A28C-C580E61F9C84}" destId="{16FA2135-9BCB-4C18-8D44-642A19433D03}" srcOrd="0" destOrd="6" presId="urn:microsoft.com/office/officeart/2005/8/layout/hList2"/>
    <dgm:cxn modelId="{641B721C-86CA-4058-9E26-9DA5A36C0F85}" srcId="{F896DAE0-9ACB-4E3F-BA19-63EF4E6C44E0}" destId="{27EA5153-B86F-43AC-AF76-B9BAD1704A00}" srcOrd="9" destOrd="0" parTransId="{428EACB0-779D-4401-84C4-E26C54C676F9}" sibTransId="{8B7087E5-38DC-4503-AE7D-FBFF77B69241}"/>
    <dgm:cxn modelId="{2FD8FB1C-45C2-41BC-BF9B-206DBA23598D}" type="presOf" srcId="{FA49F8E2-AC56-4E14-8B68-42BBE0CB8C62}" destId="{16FA2135-9BCB-4C18-8D44-642A19433D03}" srcOrd="0" destOrd="0" presId="urn:microsoft.com/office/officeart/2005/8/layout/hList2"/>
    <dgm:cxn modelId="{F05D5A1E-BE7E-47A3-9FB9-1ED5982B584B}" srcId="{0B035EFF-25DC-45A9-B6D6-1B3C333F9ECD}" destId="{F896DAE0-9ACB-4E3F-BA19-63EF4E6C44E0}" srcOrd="1" destOrd="0" parTransId="{00F059AB-9587-4A8A-B6D9-31C5E29393F7}" sibTransId="{46397F09-BA3A-478F-BB92-E31C40FEED2D}"/>
    <dgm:cxn modelId="{49E37C1E-95FE-470E-BE0E-B6DA1E71C7A7}" srcId="{F896DAE0-9ACB-4E3F-BA19-63EF4E6C44E0}" destId="{8C53A788-06EE-4A01-99C3-DC3BBAEC44AB}" srcOrd="1" destOrd="0" parTransId="{A272842E-8CE3-49EC-8DC8-9B187EAB513F}" sibTransId="{DFE7FE17-4323-4E9D-809F-05F536698D3E}"/>
    <dgm:cxn modelId="{25A10024-EF5C-43F3-862F-B8752AC88F41}" type="presOf" srcId="{61BD6B6D-EEE2-4993-8984-FDDB17A71902}" destId="{16FA2135-9BCB-4C18-8D44-642A19433D03}" srcOrd="0" destOrd="2" presId="urn:microsoft.com/office/officeart/2005/8/layout/hList2"/>
    <dgm:cxn modelId="{5BC2C32C-D520-4CD1-9772-EDED8DF1D666}" srcId="{F896DAE0-9ACB-4E3F-BA19-63EF4E6C44E0}" destId="{B83B4C8F-3EC5-4D67-AE44-EF68617AF291}" srcOrd="3" destOrd="0" parTransId="{366E2573-B3DD-41CD-A29F-CD5372E931B2}" sibTransId="{F626740F-A7F4-4A84-B9F6-B225C57B1F66}"/>
    <dgm:cxn modelId="{0873D92E-C0F1-41D7-9EAF-3E4EB3EFD0AE}" srcId="{A0B19F9A-DDDD-4F3D-B46B-BDC6BB941AB5}" destId="{CB20BCFA-89A9-4645-A518-FCB77F7946D6}" srcOrd="1" destOrd="0" parTransId="{849F108B-4A15-488F-A0C8-8D2852D3D245}" sibTransId="{D65EA100-CC97-41C7-BDF7-B6A30C50A976}"/>
    <dgm:cxn modelId="{A9158D31-F7CE-4373-BAAC-335DEB350355}" type="presOf" srcId="{9187DCF2-1DFA-4D69-9A93-FB4EA0C35B0E}" destId="{E5AE0477-CC66-471E-9131-872D5A86E661}" srcOrd="0" destOrd="2" presId="urn:microsoft.com/office/officeart/2005/8/layout/hList2"/>
    <dgm:cxn modelId="{0278BA34-6BC1-4F7A-8B03-63EC3E682F6B}" type="presOf" srcId="{27EA5153-B86F-43AC-AF76-B9BAD1704A00}" destId="{16FA2135-9BCB-4C18-8D44-642A19433D03}" srcOrd="0" destOrd="9" presId="urn:microsoft.com/office/officeart/2005/8/layout/hList2"/>
    <dgm:cxn modelId="{9534E93E-0EDC-405C-A7A3-1FAD5B0C07B2}" srcId="{F896DAE0-9ACB-4E3F-BA19-63EF4E6C44E0}" destId="{22D4BEAD-5BB5-4409-8336-64679C3B7DE9}" srcOrd="10" destOrd="0" parTransId="{CD9E60F8-FF4E-4691-AC97-3E01D5192F63}" sibTransId="{99FBD199-B290-4A4A-977F-D5D35ABA8C03}"/>
    <dgm:cxn modelId="{219A954C-62DF-4814-BC57-04070207052A}" type="presOf" srcId="{215B8895-F0E4-41D2-9DDF-9AEFC2154488}" destId="{16FA2135-9BCB-4C18-8D44-642A19433D03}" srcOrd="0" destOrd="11" presId="urn:microsoft.com/office/officeart/2005/8/layout/hList2"/>
    <dgm:cxn modelId="{A7701F50-7EC1-4EA8-934D-31525C362D86}" srcId="{F896DAE0-9ACB-4E3F-BA19-63EF4E6C44E0}" destId="{78E8ABB4-C145-4C74-A6DB-4E8A2798E1FC}" srcOrd="8" destOrd="0" parTransId="{C2A0908B-503B-4316-8253-02DCAD14CAA6}" sibTransId="{C0279451-BEBC-456C-A6D0-D30D992429E0}"/>
    <dgm:cxn modelId="{60AEB255-404F-44DF-80BC-B504F083E661}" type="presOf" srcId="{78E8ABB4-C145-4C74-A6DB-4E8A2798E1FC}" destId="{16FA2135-9BCB-4C18-8D44-642A19433D03}" srcOrd="0" destOrd="8" presId="urn:microsoft.com/office/officeart/2005/8/layout/hList2"/>
    <dgm:cxn modelId="{76C93E76-5D35-4EAF-A260-65A4AC50C524}" srcId="{A0B19F9A-DDDD-4F3D-B46B-BDC6BB941AB5}" destId="{21FA83E0-1E6E-4F67-B6AF-D22E6C7220A2}" srcOrd="3" destOrd="0" parTransId="{9B13DC13-E192-4444-867F-19670FA37F32}" sibTransId="{4060BD6C-E323-41B4-9D45-43340D7D95D5}"/>
    <dgm:cxn modelId="{021B7D7D-78FE-46CC-B06B-19FCA3E67221}" type="presOf" srcId="{440792D4-B50C-4A6E-9DAA-C61C2270841D}" destId="{16FA2135-9BCB-4C18-8D44-642A19433D03}" srcOrd="0" destOrd="4" presId="urn:microsoft.com/office/officeart/2005/8/layout/hList2"/>
    <dgm:cxn modelId="{47C18B85-CEEA-41F9-808F-55AD30AAFEE5}" srcId="{F896DAE0-9ACB-4E3F-BA19-63EF4E6C44E0}" destId="{F1D6849D-506C-4BC7-ACF0-1544161F15F3}" srcOrd="5" destOrd="0" parTransId="{B65EAEF6-6F02-4F49-A4F5-B70DA646BE25}" sibTransId="{4E219247-2E56-40A3-B379-09B6EF15CC90}"/>
    <dgm:cxn modelId="{3EA793A4-E452-4526-831D-6E84E7606ADC}" srcId="{F896DAE0-9ACB-4E3F-BA19-63EF4E6C44E0}" destId="{440792D4-B50C-4A6E-9DAA-C61C2270841D}" srcOrd="4" destOrd="0" parTransId="{C4DEF7D3-53FA-4D68-8555-E7B7B9F10219}" sibTransId="{A233469D-763F-4FB2-9094-D7F8633E4510}"/>
    <dgm:cxn modelId="{32D4FFA8-1223-4D3F-9773-A9CF41A7E252}" type="presOf" srcId="{0D89D9D7-2856-4FDE-8714-5931A50F8B31}" destId="{E5AE0477-CC66-471E-9131-872D5A86E661}" srcOrd="0" destOrd="0" presId="urn:microsoft.com/office/officeart/2005/8/layout/hList2"/>
    <dgm:cxn modelId="{A4704DAC-5C59-4968-8155-849A3479055F}" srcId="{F896DAE0-9ACB-4E3F-BA19-63EF4E6C44E0}" destId="{61BD6B6D-EEE2-4993-8984-FDDB17A71902}" srcOrd="2" destOrd="0" parTransId="{08ACD0EF-8BCC-4D9E-8937-6A18ACD298E3}" sibTransId="{CFD4971E-70AE-4C62-B60B-7BB38DFD9DED}"/>
    <dgm:cxn modelId="{71EA64B3-3C1D-4BA6-A0C9-49BA0A3FA8F7}" srcId="{F896DAE0-9ACB-4E3F-BA19-63EF4E6C44E0}" destId="{215B8895-F0E4-41D2-9DDF-9AEFC2154488}" srcOrd="11" destOrd="0" parTransId="{F18FA2B9-24A3-4FE6-84C2-B0FEA00A01E8}" sibTransId="{DBC13460-9D0B-46DB-9606-96188B462F33}"/>
    <dgm:cxn modelId="{84B864C0-2874-4106-A3F1-6F0CFBFA33E0}" srcId="{0B035EFF-25DC-45A9-B6D6-1B3C333F9ECD}" destId="{A0B19F9A-DDDD-4F3D-B46B-BDC6BB941AB5}" srcOrd="0" destOrd="0" parTransId="{A82E502A-C952-4A16-B7E9-162FE564382D}" sibTransId="{549DEB44-A4AF-4192-B1A8-E08CEC923E2E}"/>
    <dgm:cxn modelId="{C4EA3BC3-6188-4275-A7CE-6E68146BB85E}" srcId="{F896DAE0-9ACB-4E3F-BA19-63EF4E6C44E0}" destId="{FA49F8E2-AC56-4E14-8B68-42BBE0CB8C62}" srcOrd="0" destOrd="0" parTransId="{99CAD2CD-8D69-453B-9F3C-01BBC17731DD}" sibTransId="{6CEB2306-4126-46AD-8841-4B7800EF4F2D}"/>
    <dgm:cxn modelId="{175B1EC8-B0CF-4DEA-9081-EB8567F3CB50}" srcId="{A0B19F9A-DDDD-4F3D-B46B-BDC6BB941AB5}" destId="{0D89D9D7-2856-4FDE-8714-5931A50F8B31}" srcOrd="0" destOrd="0" parTransId="{36202C7C-D5C7-4E54-B2AF-10803DFAB6FF}" sibTransId="{AE3B1524-5F85-45F0-9A6E-69C52ABE5098}"/>
    <dgm:cxn modelId="{BCF9F0C8-1F87-4D09-A5F7-4E7133F3C9AC}" type="presOf" srcId="{CB20BCFA-89A9-4645-A518-FCB77F7946D6}" destId="{E5AE0477-CC66-471E-9131-872D5A86E661}" srcOrd="0" destOrd="1" presId="urn:microsoft.com/office/officeart/2005/8/layout/hList2"/>
    <dgm:cxn modelId="{753D8AD2-A491-4A03-A746-E54713D72550}" type="presOf" srcId="{F1D6849D-506C-4BC7-ACF0-1544161F15F3}" destId="{16FA2135-9BCB-4C18-8D44-642A19433D03}" srcOrd="0" destOrd="5" presId="urn:microsoft.com/office/officeart/2005/8/layout/hList2"/>
    <dgm:cxn modelId="{BF7995D7-4C9B-45C2-BBB7-459773402053}" srcId="{A0B19F9A-DDDD-4F3D-B46B-BDC6BB941AB5}" destId="{9187DCF2-1DFA-4D69-9A93-FB4EA0C35B0E}" srcOrd="2" destOrd="0" parTransId="{C8BFA8BF-6564-4701-B07B-D15D4DE85C7B}" sibTransId="{F0E423A3-07C5-464E-8ED8-86309C164B8F}"/>
    <dgm:cxn modelId="{0003A1E3-F875-41CD-A892-107F3F5497B2}" type="presOf" srcId="{8C53A788-06EE-4A01-99C3-DC3BBAEC44AB}" destId="{16FA2135-9BCB-4C18-8D44-642A19433D03}" srcOrd="0" destOrd="1" presId="urn:microsoft.com/office/officeart/2005/8/layout/hList2"/>
    <dgm:cxn modelId="{8DFD3DEC-6786-41C9-8670-D33772403151}" type="presOf" srcId="{A0B19F9A-DDDD-4F3D-B46B-BDC6BB941AB5}" destId="{DC5CF198-E08A-46BE-8683-2BE0275B7BEF}" srcOrd="0" destOrd="0" presId="urn:microsoft.com/office/officeart/2005/8/layout/hList2"/>
    <dgm:cxn modelId="{B0CCF9EC-7EB0-4590-A639-63AB79275187}" type="presOf" srcId="{F896DAE0-9ACB-4E3F-BA19-63EF4E6C44E0}" destId="{ACED15AF-02A6-4948-A35C-BFBA7F7D8F33}" srcOrd="0" destOrd="0" presId="urn:microsoft.com/office/officeart/2005/8/layout/hList2"/>
    <dgm:cxn modelId="{5FE932ED-498C-41D0-8C39-39ED42F512A1}" type="presOf" srcId="{160FA597-8190-4BAC-A7A1-99C1869DC47E}" destId="{16FA2135-9BCB-4C18-8D44-642A19433D03}" srcOrd="0" destOrd="7" presId="urn:microsoft.com/office/officeart/2005/8/layout/hList2"/>
    <dgm:cxn modelId="{2A243FF1-236B-46EB-B586-F48CAE4FF085}" srcId="{F896DAE0-9ACB-4E3F-BA19-63EF4E6C44E0}" destId="{42DEB390-FE50-4C78-A28C-C580E61F9C84}" srcOrd="6" destOrd="0" parTransId="{7608857A-35AB-4C10-B57D-3D52979450C7}" sibTransId="{023FE1D7-1B68-4A21-B812-68913718BBE3}"/>
    <dgm:cxn modelId="{1450D2F2-6553-450C-8400-41E31BD23CD6}" type="presOf" srcId="{0B035EFF-25DC-45A9-B6D6-1B3C333F9ECD}" destId="{5EBD580D-98CD-43A1-8140-8AABC6DBF28B}" srcOrd="0" destOrd="0" presId="urn:microsoft.com/office/officeart/2005/8/layout/hList2"/>
    <dgm:cxn modelId="{9A136FC0-3A1F-4FDA-8DE8-1C9638BFDD6D}" type="presParOf" srcId="{5EBD580D-98CD-43A1-8140-8AABC6DBF28B}" destId="{8B9F5BA0-DA66-4CE6-8DDF-031A7E506E88}" srcOrd="0" destOrd="0" presId="urn:microsoft.com/office/officeart/2005/8/layout/hList2"/>
    <dgm:cxn modelId="{8A83A218-CE85-4CBD-8C63-A99ED0A8C9A0}" type="presParOf" srcId="{8B9F5BA0-DA66-4CE6-8DDF-031A7E506E88}" destId="{A5473B64-FF97-4C18-973E-CEF869655027}" srcOrd="0" destOrd="0" presId="urn:microsoft.com/office/officeart/2005/8/layout/hList2"/>
    <dgm:cxn modelId="{357E0650-6C87-4BCC-96AC-89BE4F6A5652}" type="presParOf" srcId="{8B9F5BA0-DA66-4CE6-8DDF-031A7E506E88}" destId="{E5AE0477-CC66-471E-9131-872D5A86E661}" srcOrd="1" destOrd="0" presId="urn:microsoft.com/office/officeart/2005/8/layout/hList2"/>
    <dgm:cxn modelId="{1793BE75-70CC-4B4F-A4C5-3EE2536628A2}" type="presParOf" srcId="{8B9F5BA0-DA66-4CE6-8DDF-031A7E506E88}" destId="{DC5CF198-E08A-46BE-8683-2BE0275B7BEF}" srcOrd="2" destOrd="0" presId="urn:microsoft.com/office/officeart/2005/8/layout/hList2"/>
    <dgm:cxn modelId="{FB460B0B-B1EB-46D3-9B0E-2645163BF560}" type="presParOf" srcId="{5EBD580D-98CD-43A1-8140-8AABC6DBF28B}" destId="{BBCCE11F-EC9E-499A-8745-40DABF1A405F}" srcOrd="1" destOrd="0" presId="urn:microsoft.com/office/officeart/2005/8/layout/hList2"/>
    <dgm:cxn modelId="{21B65AA9-5987-4B7F-A253-88EDF5649EC4}" type="presParOf" srcId="{5EBD580D-98CD-43A1-8140-8AABC6DBF28B}" destId="{71810910-0036-4138-90FD-C5E45CC90A1E}" srcOrd="2" destOrd="0" presId="urn:microsoft.com/office/officeart/2005/8/layout/hList2"/>
    <dgm:cxn modelId="{13975F60-1F4F-4EE7-A100-6D79EA447F14}" type="presParOf" srcId="{71810910-0036-4138-90FD-C5E45CC90A1E}" destId="{D868974A-D267-434F-8517-49530806FCD4}" srcOrd="0" destOrd="0" presId="urn:microsoft.com/office/officeart/2005/8/layout/hList2"/>
    <dgm:cxn modelId="{2D029398-2CF1-4CAB-9504-7239AD79FAE1}" type="presParOf" srcId="{71810910-0036-4138-90FD-C5E45CC90A1E}" destId="{16FA2135-9BCB-4C18-8D44-642A19433D03}" srcOrd="1" destOrd="0" presId="urn:microsoft.com/office/officeart/2005/8/layout/hList2"/>
    <dgm:cxn modelId="{DFFDBAD1-8847-4B41-ADE3-3D95E6AE2251}" type="presParOf" srcId="{71810910-0036-4138-90FD-C5E45CC90A1E}" destId="{ACED15AF-02A6-4948-A35C-BFBA7F7D8F33}"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B035EFF-25DC-45A9-B6D6-1B3C333F9ECD}" type="doc">
      <dgm:prSet loTypeId="urn:microsoft.com/office/officeart/2005/8/layout/hList2" loCatId="picture" qsTypeId="urn:microsoft.com/office/officeart/2005/8/quickstyle/simple2" qsCatId="simple" csTypeId="urn:microsoft.com/office/officeart/2005/8/colors/accent2_1" csCatId="accent2" phldr="1"/>
      <dgm:spPr/>
      <dgm:t>
        <a:bodyPr/>
        <a:lstStyle/>
        <a:p>
          <a:endParaRPr lang="lv-LV"/>
        </a:p>
      </dgm:t>
    </dgm:pt>
    <dgm:pt modelId="{A0B19F9A-DDDD-4F3D-B46B-BDC6BB941AB5}">
      <dgm:prSet phldrT="[Teksts]"/>
      <dgm:spPr/>
      <dgm:t>
        <a:bodyPr/>
        <a:lstStyle/>
        <a:p>
          <a:r>
            <a:rPr lang="lv-LV" dirty="0"/>
            <a:t> </a:t>
          </a:r>
        </a:p>
      </dgm:t>
    </dgm:pt>
    <dgm:pt modelId="{A82E502A-C952-4A16-B7E9-162FE564382D}" type="parTrans" cxnId="{84B864C0-2874-4106-A3F1-6F0CFBFA33E0}">
      <dgm:prSet/>
      <dgm:spPr/>
      <dgm:t>
        <a:bodyPr/>
        <a:lstStyle/>
        <a:p>
          <a:endParaRPr lang="lv-LV"/>
        </a:p>
      </dgm:t>
    </dgm:pt>
    <dgm:pt modelId="{549DEB44-A4AF-4192-B1A8-E08CEC923E2E}" type="sibTrans" cxnId="{84B864C0-2874-4106-A3F1-6F0CFBFA33E0}">
      <dgm:prSet/>
      <dgm:spPr/>
      <dgm:t>
        <a:bodyPr/>
        <a:lstStyle/>
        <a:p>
          <a:endParaRPr lang="lv-LV"/>
        </a:p>
      </dgm:t>
    </dgm:pt>
    <dgm:pt modelId="{0D89D9D7-2856-4FDE-8714-5931A50F8B31}">
      <dgm:prSet phldrT="[Teksts]" custT="1"/>
      <dgm:spPr/>
      <dgm:t>
        <a:bodyPr/>
        <a:lstStyle/>
        <a:p>
          <a:pPr marL="114300" lvl="1" indent="0" algn="ctr" defTabSz="666750">
            <a:lnSpc>
              <a:spcPct val="90000"/>
            </a:lnSpc>
            <a:spcBef>
              <a:spcPct val="0"/>
            </a:spcBef>
            <a:spcAft>
              <a:spcPct val="15000"/>
            </a:spcAft>
            <a:buNone/>
          </a:pPr>
          <a:r>
            <a:rPr lang="lv-LV" sz="1500" b="1" dirty="0"/>
            <a:t>3.1.3. </a:t>
          </a:r>
        </a:p>
      </dgm:t>
    </dgm:pt>
    <dgm:pt modelId="{36202C7C-D5C7-4E54-B2AF-10803DFAB6FF}" type="parTrans" cxnId="{175B1EC8-B0CF-4DEA-9081-EB8567F3CB50}">
      <dgm:prSet/>
      <dgm:spPr/>
      <dgm:t>
        <a:bodyPr/>
        <a:lstStyle/>
        <a:p>
          <a:endParaRPr lang="lv-LV"/>
        </a:p>
      </dgm:t>
    </dgm:pt>
    <dgm:pt modelId="{AE3B1524-5F85-45F0-9A6E-69C52ABE5098}" type="sibTrans" cxnId="{175B1EC8-B0CF-4DEA-9081-EB8567F3CB50}">
      <dgm:prSet/>
      <dgm:spPr/>
      <dgm:t>
        <a:bodyPr/>
        <a:lstStyle/>
        <a:p>
          <a:endParaRPr lang="lv-LV"/>
        </a:p>
      </dgm:t>
    </dgm:pt>
    <dgm:pt modelId="{21FA83E0-1E6E-4F67-B6AF-D22E6C7220A2}">
      <dgm:prSet custT="1"/>
      <dgm:spPr/>
      <dgm:t>
        <a:bodyPr/>
        <a:lstStyle/>
        <a:p>
          <a:pPr marL="114300" lvl="1" indent="0" algn="ctr" defTabSz="666750">
            <a:lnSpc>
              <a:spcPct val="90000"/>
            </a:lnSpc>
            <a:spcBef>
              <a:spcPct val="0"/>
            </a:spcBef>
            <a:spcAft>
              <a:spcPct val="15000"/>
            </a:spcAft>
            <a:buNone/>
          </a:pPr>
          <a:endParaRPr lang="lv-LV" sz="1500" b="1" dirty="0"/>
        </a:p>
      </dgm:t>
    </dgm:pt>
    <dgm:pt modelId="{9B13DC13-E192-4444-867F-19670FA37F32}" type="parTrans" cxnId="{76C93E76-5D35-4EAF-A260-65A4AC50C524}">
      <dgm:prSet/>
      <dgm:spPr/>
      <dgm:t>
        <a:bodyPr/>
        <a:lstStyle/>
        <a:p>
          <a:endParaRPr lang="lv-LV"/>
        </a:p>
      </dgm:t>
    </dgm:pt>
    <dgm:pt modelId="{4060BD6C-E323-41B4-9D45-43340D7D95D5}" type="sibTrans" cxnId="{76C93E76-5D35-4EAF-A260-65A4AC50C524}">
      <dgm:prSet/>
      <dgm:spPr/>
      <dgm:t>
        <a:bodyPr/>
        <a:lstStyle/>
        <a:p>
          <a:endParaRPr lang="lv-LV"/>
        </a:p>
      </dgm:t>
    </dgm:pt>
    <dgm:pt modelId="{02D6B4C8-5009-4935-AAD5-F9A4E94C2578}">
      <dgm:prSet custT="1"/>
      <dgm:spPr/>
      <dgm:t>
        <a:bodyPr/>
        <a:lstStyle/>
        <a:p>
          <a:pPr marL="114300" lvl="1" indent="0" algn="ctr" defTabSz="666750">
            <a:lnSpc>
              <a:spcPct val="90000"/>
            </a:lnSpc>
            <a:spcBef>
              <a:spcPct val="0"/>
            </a:spcBef>
            <a:spcAft>
              <a:spcPct val="15000"/>
            </a:spcAft>
            <a:buNone/>
          </a:pPr>
          <a:endParaRPr lang="lv-LV" sz="1500" b="1" dirty="0"/>
        </a:p>
      </dgm:t>
    </dgm:pt>
    <dgm:pt modelId="{9796F6A7-496D-4029-B464-A76C90F47FBB}" type="parTrans" cxnId="{66BCC3B2-943D-4534-9479-EE662E449989}">
      <dgm:prSet/>
      <dgm:spPr/>
      <dgm:t>
        <a:bodyPr/>
        <a:lstStyle/>
        <a:p>
          <a:endParaRPr lang="lv-LV"/>
        </a:p>
      </dgm:t>
    </dgm:pt>
    <dgm:pt modelId="{D900E1EB-73FC-4984-B9F1-E2F59E88472E}" type="sibTrans" cxnId="{66BCC3B2-943D-4534-9479-EE662E449989}">
      <dgm:prSet/>
      <dgm:spPr/>
      <dgm:t>
        <a:bodyPr/>
        <a:lstStyle/>
        <a:p>
          <a:endParaRPr lang="lv-LV"/>
        </a:p>
      </dgm:t>
    </dgm:pt>
    <dgm:pt modelId="{3056763A-2213-4FE4-A250-299CCE2197C5}">
      <dgm:prSet custT="1"/>
      <dgm:spPr/>
      <dgm:t>
        <a:bodyPr/>
        <a:lstStyle/>
        <a:p>
          <a:pPr marL="114300" lvl="1" indent="0" algn="ctr" defTabSz="666750">
            <a:lnSpc>
              <a:spcPct val="90000"/>
            </a:lnSpc>
            <a:spcBef>
              <a:spcPct val="0"/>
            </a:spcBef>
            <a:spcAft>
              <a:spcPct val="15000"/>
            </a:spcAft>
            <a:buNone/>
          </a:pPr>
          <a:r>
            <a:rPr lang="lv-LV" sz="1500" b="0" u="sng" dirty="0"/>
            <a:t>Konkursā uz finansējumu nevar pretendēt šādas organizācijas:</a:t>
          </a:r>
        </a:p>
      </dgm:t>
    </dgm:pt>
    <dgm:pt modelId="{A1B801D8-3E88-4141-A869-21979A5BD88D}" type="parTrans" cxnId="{397D6BD4-A310-4422-8078-A21CABA93748}">
      <dgm:prSet/>
      <dgm:spPr/>
      <dgm:t>
        <a:bodyPr/>
        <a:lstStyle/>
        <a:p>
          <a:endParaRPr lang="lv-LV"/>
        </a:p>
      </dgm:t>
    </dgm:pt>
    <dgm:pt modelId="{E0EC70E7-A7F2-4F90-A1D8-1A5C27F89617}" type="sibTrans" cxnId="{397D6BD4-A310-4422-8078-A21CABA93748}">
      <dgm:prSet/>
      <dgm:spPr/>
      <dgm:t>
        <a:bodyPr/>
        <a:lstStyle/>
        <a:p>
          <a:endParaRPr lang="lv-LV"/>
        </a:p>
      </dgm:t>
    </dgm:pt>
    <dgm:pt modelId="{5BC12EBE-DE6A-40F5-8961-5900DB97E54C}">
      <dgm:prSet custT="1"/>
      <dgm:spPr/>
      <dgm:t>
        <a:bodyPr/>
        <a:lstStyle/>
        <a:p>
          <a:pPr marL="114300" lvl="1" indent="0" algn="ctr" defTabSz="666750">
            <a:lnSpc>
              <a:spcPct val="90000"/>
            </a:lnSpc>
            <a:spcBef>
              <a:spcPct val="0"/>
            </a:spcBef>
            <a:spcAft>
              <a:spcPct val="15000"/>
            </a:spcAft>
            <a:buNone/>
          </a:pPr>
          <a:endParaRPr lang="lv-LV" sz="1500" b="1" dirty="0"/>
        </a:p>
      </dgm:t>
    </dgm:pt>
    <dgm:pt modelId="{1B414C50-CAE4-49F1-8300-DDB766CE71F9}" type="parTrans" cxnId="{2A73F80A-F183-4A92-8073-776381EA809C}">
      <dgm:prSet/>
      <dgm:spPr/>
      <dgm:t>
        <a:bodyPr/>
        <a:lstStyle/>
        <a:p>
          <a:endParaRPr lang="lv-LV"/>
        </a:p>
      </dgm:t>
    </dgm:pt>
    <dgm:pt modelId="{7F78D5B4-AE95-4D38-A6C7-C970682A3BD8}" type="sibTrans" cxnId="{2A73F80A-F183-4A92-8073-776381EA809C}">
      <dgm:prSet/>
      <dgm:spPr/>
      <dgm:t>
        <a:bodyPr/>
        <a:lstStyle/>
        <a:p>
          <a:endParaRPr lang="lv-LV"/>
        </a:p>
      </dgm:t>
    </dgm:pt>
    <dgm:pt modelId="{21338975-3CE1-421B-9F22-57F96F5BCA4B}">
      <dgm:prSet phldrT="[Teksts]" custT="1"/>
      <dgm:spPr/>
      <dgm:t>
        <a:bodyPr/>
        <a:lstStyle/>
        <a:p>
          <a:pPr marL="114300" lvl="1" indent="0" algn="ctr" defTabSz="666750">
            <a:lnSpc>
              <a:spcPct val="90000"/>
            </a:lnSpc>
            <a:spcBef>
              <a:spcPct val="0"/>
            </a:spcBef>
            <a:spcAft>
              <a:spcPct val="15000"/>
            </a:spcAft>
            <a:buNone/>
          </a:pPr>
          <a:endParaRPr lang="lv-LV" sz="1500" b="1" dirty="0"/>
        </a:p>
      </dgm:t>
    </dgm:pt>
    <dgm:pt modelId="{C367C9C6-48A1-4ABF-A189-2F20358BC080}" type="parTrans" cxnId="{F4946760-7CD3-42F7-88DB-A740B19363E5}">
      <dgm:prSet/>
      <dgm:spPr/>
      <dgm:t>
        <a:bodyPr/>
        <a:lstStyle/>
        <a:p>
          <a:endParaRPr lang="lv-LV"/>
        </a:p>
      </dgm:t>
    </dgm:pt>
    <dgm:pt modelId="{990A3E48-4EBD-4BFA-9E62-B95270CC6174}" type="sibTrans" cxnId="{F4946760-7CD3-42F7-88DB-A740B19363E5}">
      <dgm:prSet/>
      <dgm:spPr/>
      <dgm:t>
        <a:bodyPr/>
        <a:lstStyle/>
        <a:p>
          <a:endParaRPr lang="lv-LV"/>
        </a:p>
      </dgm:t>
    </dgm:pt>
    <dgm:pt modelId="{FF6B6CED-C00D-4AE0-91CD-623F1E8E94C1}">
      <dgm:prSet custT="1"/>
      <dgm:spPr/>
      <dgm:t>
        <a:bodyPr/>
        <a:lstStyle/>
        <a:p>
          <a:pPr marL="114300" lvl="1" indent="0" algn="ctr" defTabSz="666750">
            <a:lnSpc>
              <a:spcPct val="90000"/>
            </a:lnSpc>
            <a:spcBef>
              <a:spcPct val="0"/>
            </a:spcBef>
            <a:spcAft>
              <a:spcPct val="15000"/>
            </a:spcAft>
            <a:buFont typeface="Arial" panose="020B0604020202020204" pitchFamily="34" charset="0"/>
            <a:buChar char="•"/>
          </a:pPr>
          <a:r>
            <a:rPr lang="lv-LV" sz="1500" b="1" dirty="0"/>
            <a:t>darba devēju organizācijas </a:t>
          </a:r>
          <a:r>
            <a:rPr lang="lv-LV" sz="1500" b="0" dirty="0"/>
            <a:t>un to apvienības</a:t>
          </a:r>
        </a:p>
      </dgm:t>
    </dgm:pt>
    <dgm:pt modelId="{E061FB60-0F81-47B6-AF7D-FAB6C13394CE}" type="parTrans" cxnId="{1A468E35-5D36-4B4F-9E77-93AD99C9CE80}">
      <dgm:prSet/>
      <dgm:spPr/>
      <dgm:t>
        <a:bodyPr/>
        <a:lstStyle/>
        <a:p>
          <a:endParaRPr lang="lv-LV"/>
        </a:p>
      </dgm:t>
    </dgm:pt>
    <dgm:pt modelId="{F0A75DBF-3D20-4874-9FEB-122260F30609}" type="sibTrans" cxnId="{1A468E35-5D36-4B4F-9E77-93AD99C9CE80}">
      <dgm:prSet/>
      <dgm:spPr/>
      <dgm:t>
        <a:bodyPr/>
        <a:lstStyle/>
        <a:p>
          <a:endParaRPr lang="lv-LV"/>
        </a:p>
      </dgm:t>
    </dgm:pt>
    <dgm:pt modelId="{4A0BD358-022C-453F-A3B8-06E42485E9E9}">
      <dgm:prSet custT="1"/>
      <dgm:spPr/>
      <dgm:t>
        <a:bodyPr/>
        <a:lstStyle/>
        <a:p>
          <a:pPr marL="114300" marR="0" lvl="0" indent="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500" b="1" dirty="0"/>
            <a:t>arodbiedrības </a:t>
          </a:r>
          <a:r>
            <a:rPr lang="lv-LV" sz="1500" b="0" dirty="0"/>
            <a:t>un to apvienības</a:t>
          </a:r>
        </a:p>
        <a:p>
          <a:pPr marL="114300" marR="0" lvl="1" indent="0" algn="ctr" defTabSz="666750" eaLnBrk="1" fontAlgn="auto" latinLnBrk="0" hangingPunct="1">
            <a:lnSpc>
              <a:spcPct val="90000"/>
            </a:lnSpc>
            <a:spcBef>
              <a:spcPct val="0"/>
            </a:spcBef>
            <a:spcAft>
              <a:spcPct val="15000"/>
            </a:spcAft>
            <a:buClrTx/>
            <a:buSzTx/>
            <a:buFont typeface="Arial" panose="020B0604020202020204" pitchFamily="34" charset="0"/>
            <a:buChar char="•"/>
            <a:tabLst/>
            <a:defRPr/>
          </a:pPr>
          <a:r>
            <a:rPr lang="es-ES" sz="1500" b="1" dirty="0" err="1"/>
            <a:t>reliģiskās</a:t>
          </a:r>
          <a:r>
            <a:rPr lang="es-ES" sz="1500" b="1" dirty="0"/>
            <a:t> </a:t>
          </a:r>
          <a:r>
            <a:rPr lang="es-ES" sz="1500" b="1" dirty="0" err="1"/>
            <a:t>organizācijas</a:t>
          </a:r>
          <a:r>
            <a:rPr lang="es-ES" sz="1500" b="1" dirty="0"/>
            <a:t> </a:t>
          </a:r>
          <a:r>
            <a:rPr lang="es-ES" sz="1500" b="0" dirty="0"/>
            <a:t>un </a:t>
          </a:r>
          <a:r>
            <a:rPr lang="es-ES" sz="1500" b="0" dirty="0" err="1"/>
            <a:t>to</a:t>
          </a:r>
          <a:r>
            <a:rPr lang="es-ES" sz="1500" b="0" dirty="0"/>
            <a:t> </a:t>
          </a:r>
          <a:r>
            <a:rPr lang="es-ES" sz="1500" b="0" dirty="0" err="1"/>
            <a:t>iestādes</a:t>
          </a:r>
          <a:endParaRPr lang="lv-LV" sz="1500" b="0" dirty="0"/>
        </a:p>
        <a:p>
          <a:pPr marL="114300" lvl="1" indent="0" algn="ctr" defTabSz="666750">
            <a:lnSpc>
              <a:spcPct val="90000"/>
            </a:lnSpc>
            <a:spcBef>
              <a:spcPct val="0"/>
            </a:spcBef>
            <a:spcAft>
              <a:spcPct val="15000"/>
            </a:spcAft>
            <a:buFont typeface="Arial" panose="020B0604020202020204" pitchFamily="34" charset="0"/>
            <a:buChar char="•"/>
          </a:pPr>
          <a:r>
            <a:rPr lang="lv-LV" sz="1500" b="1" dirty="0"/>
            <a:t>politiskā partijas </a:t>
          </a:r>
          <a:r>
            <a:rPr lang="lv-LV" sz="1500" b="0" dirty="0"/>
            <a:t>un to apvienības</a:t>
          </a:r>
        </a:p>
      </dgm:t>
    </dgm:pt>
    <dgm:pt modelId="{CEECBB71-B236-4527-AA0E-84765D991D2B}" type="parTrans" cxnId="{994AC57F-417D-47A2-8897-1CC322DFAB50}">
      <dgm:prSet/>
      <dgm:spPr/>
      <dgm:t>
        <a:bodyPr/>
        <a:lstStyle/>
        <a:p>
          <a:endParaRPr lang="lv-LV"/>
        </a:p>
      </dgm:t>
    </dgm:pt>
    <dgm:pt modelId="{D8FAC33C-7BAF-45DE-B7F5-7E346E0879FA}" type="sibTrans" cxnId="{994AC57F-417D-47A2-8897-1CC322DFAB50}">
      <dgm:prSet/>
      <dgm:spPr/>
      <dgm:t>
        <a:bodyPr/>
        <a:lstStyle/>
        <a:p>
          <a:endParaRPr lang="lv-LV"/>
        </a:p>
      </dgm:t>
    </dgm:pt>
    <dgm:pt modelId="{8A3D7A78-9D5B-46D8-B510-9C06F55BB8B0}">
      <dgm:prSet custT="1"/>
      <dgm:spPr/>
      <dgm:t>
        <a:bodyPr/>
        <a:lstStyle/>
        <a:p>
          <a:pPr marL="114300" lvl="1" indent="0" algn="ctr" defTabSz="666750">
            <a:lnSpc>
              <a:spcPct val="90000"/>
            </a:lnSpc>
            <a:spcBef>
              <a:spcPct val="0"/>
            </a:spcBef>
            <a:spcAft>
              <a:spcPct val="15000"/>
            </a:spcAft>
            <a:buFont typeface="Arial" panose="020B0604020202020204" pitchFamily="34" charset="0"/>
            <a:buChar char="•"/>
          </a:pPr>
          <a:r>
            <a:rPr lang="lv-LV" sz="1500" b="1" dirty="0"/>
            <a:t>dzīvokļu apsaimniekošanas biedrības</a:t>
          </a:r>
        </a:p>
      </dgm:t>
    </dgm:pt>
    <dgm:pt modelId="{62351BAE-0C2B-4452-B380-75DF9F4BCED9}" type="parTrans" cxnId="{0D2A07D0-54D5-415D-90BB-EE2CC3E0BD64}">
      <dgm:prSet/>
      <dgm:spPr/>
      <dgm:t>
        <a:bodyPr/>
        <a:lstStyle/>
        <a:p>
          <a:endParaRPr lang="lv-LV"/>
        </a:p>
      </dgm:t>
    </dgm:pt>
    <dgm:pt modelId="{E48CE1EE-9DE1-4378-9995-AED806B390DF}" type="sibTrans" cxnId="{0D2A07D0-54D5-415D-90BB-EE2CC3E0BD64}">
      <dgm:prSet/>
      <dgm:spPr/>
      <dgm:t>
        <a:bodyPr/>
        <a:lstStyle/>
        <a:p>
          <a:endParaRPr lang="lv-LV"/>
        </a:p>
      </dgm:t>
    </dgm:pt>
    <dgm:pt modelId="{D2F256DC-EE30-4320-8CDC-1B2369D722F8}">
      <dgm:prSet custT="1"/>
      <dgm:spPr/>
      <dgm:t>
        <a:bodyPr/>
        <a:lstStyle/>
        <a:p>
          <a:pPr marL="114300" lvl="1" indent="0" algn="ctr" defTabSz="666750">
            <a:lnSpc>
              <a:spcPct val="90000"/>
            </a:lnSpc>
            <a:spcBef>
              <a:spcPct val="0"/>
            </a:spcBef>
            <a:spcAft>
              <a:spcPct val="15000"/>
            </a:spcAft>
            <a:buFont typeface="Arial" panose="020B0604020202020204" pitchFamily="34" charset="0"/>
            <a:buChar char="•"/>
          </a:pPr>
          <a:endParaRPr lang="lv-LV" sz="1500" b="0" dirty="0"/>
        </a:p>
      </dgm:t>
    </dgm:pt>
    <dgm:pt modelId="{74BC9DAA-8EAA-477D-A540-CB7A135B4EB3}" type="parTrans" cxnId="{E17F7C34-639E-471A-B632-420B8B696171}">
      <dgm:prSet/>
      <dgm:spPr/>
      <dgm:t>
        <a:bodyPr/>
        <a:lstStyle/>
        <a:p>
          <a:endParaRPr lang="lv-LV"/>
        </a:p>
      </dgm:t>
    </dgm:pt>
    <dgm:pt modelId="{A2338A9A-E425-499C-B194-B4503BB5E795}" type="sibTrans" cxnId="{E17F7C34-639E-471A-B632-420B8B696171}">
      <dgm:prSet/>
      <dgm:spPr/>
      <dgm:t>
        <a:bodyPr/>
        <a:lstStyle/>
        <a:p>
          <a:endParaRPr lang="lv-LV"/>
        </a:p>
      </dgm:t>
    </dgm:pt>
    <dgm:pt modelId="{60018842-8A0D-49AB-A152-1FABEF4F6BE3}">
      <dgm:prSet custT="1"/>
      <dgm:spPr/>
      <dgm:t>
        <a:bodyPr/>
        <a:lstStyle/>
        <a:p>
          <a:pPr marL="114300" lvl="1" indent="0" algn="ctr" defTabSz="666750">
            <a:lnSpc>
              <a:spcPct val="90000"/>
            </a:lnSpc>
            <a:spcBef>
              <a:spcPct val="0"/>
            </a:spcBef>
            <a:spcAft>
              <a:spcPct val="15000"/>
            </a:spcAft>
            <a:buFont typeface="Arial" panose="020B0604020202020204" pitchFamily="34" charset="0"/>
            <a:buChar char="•"/>
          </a:pPr>
          <a:endParaRPr lang="lv-LV" sz="1500" b="0" dirty="0"/>
        </a:p>
      </dgm:t>
    </dgm:pt>
    <dgm:pt modelId="{2C887560-902C-40DA-9DAB-4B238CCA72FC}" type="parTrans" cxnId="{D23F36C4-A729-4D32-A271-408008E90FED}">
      <dgm:prSet/>
      <dgm:spPr/>
      <dgm:t>
        <a:bodyPr/>
        <a:lstStyle/>
        <a:p>
          <a:endParaRPr lang="lv-LV"/>
        </a:p>
      </dgm:t>
    </dgm:pt>
    <dgm:pt modelId="{1AADF23E-97C2-422E-B08A-259501CC2313}" type="sibTrans" cxnId="{D23F36C4-A729-4D32-A271-408008E90FED}">
      <dgm:prSet/>
      <dgm:spPr/>
      <dgm:t>
        <a:bodyPr/>
        <a:lstStyle/>
        <a:p>
          <a:endParaRPr lang="lv-LV"/>
        </a:p>
      </dgm:t>
    </dgm:pt>
    <dgm:pt modelId="{D5013444-AE7E-409D-8569-E97B21CA0B6D}">
      <dgm:prSet custT="1"/>
      <dgm:spPr/>
      <dgm:t>
        <a:bodyPr/>
        <a:lstStyle/>
        <a:p>
          <a:pPr marL="114300" lvl="1" indent="0" algn="ctr" defTabSz="666750">
            <a:lnSpc>
              <a:spcPct val="90000"/>
            </a:lnSpc>
            <a:spcBef>
              <a:spcPct val="0"/>
            </a:spcBef>
            <a:spcAft>
              <a:spcPct val="15000"/>
            </a:spcAft>
            <a:buNone/>
          </a:pPr>
          <a:endParaRPr lang="lv-LV" sz="1500" b="1" dirty="0"/>
        </a:p>
      </dgm:t>
    </dgm:pt>
    <dgm:pt modelId="{8D92EDE7-39E3-435A-9FD0-6DF1E528E5D5}" type="parTrans" cxnId="{A11C4F25-F22C-4810-A30E-1122EC30706A}">
      <dgm:prSet/>
      <dgm:spPr/>
      <dgm:t>
        <a:bodyPr/>
        <a:lstStyle/>
        <a:p>
          <a:endParaRPr lang="lv-LV"/>
        </a:p>
      </dgm:t>
    </dgm:pt>
    <dgm:pt modelId="{5C0D62FE-F56E-4EBF-A4B6-1594885DB5F1}" type="sibTrans" cxnId="{A11C4F25-F22C-4810-A30E-1122EC30706A}">
      <dgm:prSet/>
      <dgm:spPr/>
      <dgm:t>
        <a:bodyPr/>
        <a:lstStyle/>
        <a:p>
          <a:endParaRPr lang="lv-LV"/>
        </a:p>
      </dgm:t>
    </dgm:pt>
    <dgm:pt modelId="{F896DAE0-9ACB-4E3F-BA19-63EF4E6C44E0}">
      <dgm:prSet phldrT="[Teksts]"/>
      <dgm:spPr/>
      <dgm:t>
        <a:bodyPr/>
        <a:lstStyle/>
        <a:p>
          <a:r>
            <a:rPr lang="lv-LV" dirty="0"/>
            <a:t> </a:t>
          </a:r>
        </a:p>
      </dgm:t>
    </dgm:pt>
    <dgm:pt modelId="{46397F09-BA3A-478F-BB92-E31C40FEED2D}" type="sibTrans" cxnId="{F05D5A1E-BE7E-47A3-9FB9-1ED5982B584B}">
      <dgm:prSet/>
      <dgm:spPr/>
      <dgm:t>
        <a:bodyPr/>
        <a:lstStyle/>
        <a:p>
          <a:endParaRPr lang="lv-LV"/>
        </a:p>
      </dgm:t>
    </dgm:pt>
    <dgm:pt modelId="{00F059AB-9587-4A8A-B6D9-31C5E29393F7}" type="parTrans" cxnId="{F05D5A1E-BE7E-47A3-9FB9-1ED5982B584B}">
      <dgm:prSet/>
      <dgm:spPr/>
      <dgm:t>
        <a:bodyPr/>
        <a:lstStyle/>
        <a:p>
          <a:endParaRPr lang="lv-LV"/>
        </a:p>
      </dgm:t>
    </dgm:pt>
    <dgm:pt modelId="{FA49F8E2-AC56-4E14-8B68-42BBE0CB8C62}">
      <dgm:prSet phldrT="[Teksts]" custT="1"/>
      <dgm:spPr/>
      <dgm:t>
        <a:bodyPr/>
        <a:lstStyle/>
        <a:p>
          <a:pPr algn="ctr">
            <a:spcAft>
              <a:spcPct val="15000"/>
            </a:spcAft>
            <a:buNone/>
          </a:pPr>
          <a:r>
            <a:rPr lang="lv-LV" sz="1500" b="1" dirty="0"/>
            <a:t>3.1.4. </a:t>
          </a:r>
        </a:p>
      </dgm:t>
    </dgm:pt>
    <dgm:pt modelId="{6CEB2306-4126-46AD-8841-4B7800EF4F2D}" type="sibTrans" cxnId="{C4EA3BC3-6188-4275-A7CE-6E68146BB85E}">
      <dgm:prSet/>
      <dgm:spPr/>
      <dgm:t>
        <a:bodyPr/>
        <a:lstStyle/>
        <a:p>
          <a:endParaRPr lang="lv-LV"/>
        </a:p>
      </dgm:t>
    </dgm:pt>
    <dgm:pt modelId="{99CAD2CD-8D69-453B-9F3C-01BBC17731DD}" type="parTrans" cxnId="{C4EA3BC3-6188-4275-A7CE-6E68146BB85E}">
      <dgm:prSet/>
      <dgm:spPr/>
      <dgm:t>
        <a:bodyPr/>
        <a:lstStyle/>
        <a:p>
          <a:endParaRPr lang="lv-LV"/>
        </a:p>
      </dgm:t>
    </dgm:pt>
    <dgm:pt modelId="{9F215542-2B18-481A-AAB3-75F7D6A9177C}">
      <dgm:prSet custT="1"/>
      <dgm:spPr/>
      <dgm:t>
        <a:bodyPr/>
        <a:lstStyle/>
        <a:p>
          <a:pPr algn="ctr">
            <a:spcAft>
              <a:spcPct val="15000"/>
            </a:spcAft>
            <a:buNone/>
          </a:pPr>
          <a:endParaRPr lang="lv-LV" sz="1500" b="1" dirty="0"/>
        </a:p>
      </dgm:t>
    </dgm:pt>
    <dgm:pt modelId="{6296F4C4-E3EC-492F-B52D-623A01014AEB}" type="sibTrans" cxnId="{D3D29043-F39C-4315-BEE2-4011366B6D0A}">
      <dgm:prSet/>
      <dgm:spPr/>
      <dgm:t>
        <a:bodyPr/>
        <a:lstStyle/>
        <a:p>
          <a:endParaRPr lang="lv-LV"/>
        </a:p>
      </dgm:t>
    </dgm:pt>
    <dgm:pt modelId="{9A407A3E-F295-4512-9ADF-F6A510540194}" type="parTrans" cxnId="{D3D29043-F39C-4315-BEE2-4011366B6D0A}">
      <dgm:prSet/>
      <dgm:spPr/>
      <dgm:t>
        <a:bodyPr/>
        <a:lstStyle/>
        <a:p>
          <a:endParaRPr lang="lv-LV"/>
        </a:p>
      </dgm:t>
    </dgm:pt>
    <dgm:pt modelId="{BDA3348E-E510-456C-8AF4-E70C14FA0739}">
      <dgm:prSet custT="1"/>
      <dgm:spPr/>
      <dgm:t>
        <a:bodyPr/>
        <a:lstStyle/>
        <a:p>
          <a:pPr algn="ctr">
            <a:spcAft>
              <a:spcPct val="15000"/>
            </a:spcAft>
            <a:buNone/>
          </a:pPr>
          <a:endParaRPr lang="lv-LV" sz="1500" b="1" dirty="0"/>
        </a:p>
      </dgm:t>
    </dgm:pt>
    <dgm:pt modelId="{F073FCB9-449D-452B-8B1C-CEDD666A6D51}" type="sibTrans" cxnId="{14C8CC95-BFA4-4EE7-A3A4-3941604AA03F}">
      <dgm:prSet/>
      <dgm:spPr/>
      <dgm:t>
        <a:bodyPr/>
        <a:lstStyle/>
        <a:p>
          <a:endParaRPr lang="lv-LV"/>
        </a:p>
      </dgm:t>
    </dgm:pt>
    <dgm:pt modelId="{4CCF4498-0F4E-4575-B6F8-BC43E49291C4}" type="parTrans" cxnId="{14C8CC95-BFA4-4EE7-A3A4-3941604AA03F}">
      <dgm:prSet/>
      <dgm:spPr/>
      <dgm:t>
        <a:bodyPr/>
        <a:lstStyle/>
        <a:p>
          <a:endParaRPr lang="lv-LV"/>
        </a:p>
      </dgm:t>
    </dgm:pt>
    <dgm:pt modelId="{33B3A632-ACEE-4B99-A1F8-A06AFCD08A95}">
      <dgm:prSet custT="1"/>
      <dgm:spPr/>
      <dgm:t>
        <a:bodyPr/>
        <a:lstStyle/>
        <a:p>
          <a:pPr algn="ctr">
            <a:spcAft>
              <a:spcPts val="600"/>
            </a:spcAft>
            <a:buFont typeface="Arial" panose="020B0604020202020204" pitchFamily="34" charset="0"/>
            <a:buChar char="•"/>
          </a:pPr>
          <a:endParaRPr lang="lv-LV" sz="1500" b="0" dirty="0"/>
        </a:p>
      </dgm:t>
    </dgm:pt>
    <dgm:pt modelId="{B06DEC8F-06F8-4FA8-9F0F-686E5C30D8D9}" type="sibTrans" cxnId="{5B9AA41E-3E5F-4DF6-A1E8-F913C6BE8CD6}">
      <dgm:prSet/>
      <dgm:spPr/>
      <dgm:t>
        <a:bodyPr/>
        <a:lstStyle/>
        <a:p>
          <a:endParaRPr lang="lv-LV"/>
        </a:p>
      </dgm:t>
    </dgm:pt>
    <dgm:pt modelId="{67BA0A2B-C6B1-4997-BA01-F57297C75ACC}" type="parTrans" cxnId="{5B9AA41E-3E5F-4DF6-A1E8-F913C6BE8CD6}">
      <dgm:prSet/>
      <dgm:spPr/>
      <dgm:t>
        <a:bodyPr/>
        <a:lstStyle/>
        <a:p>
          <a:endParaRPr lang="lv-LV"/>
        </a:p>
      </dgm:t>
    </dgm:pt>
    <dgm:pt modelId="{6C70B99D-1F4A-40A2-95BF-28656D9E9761}">
      <dgm:prSet custT="1"/>
      <dgm:spPr/>
      <dgm:t>
        <a:bodyPr/>
        <a:lstStyle/>
        <a:p>
          <a:pPr algn="ctr">
            <a:spcAft>
              <a:spcPts val="600"/>
            </a:spcAft>
            <a:buFont typeface="Arial" panose="020B0604020202020204" pitchFamily="34" charset="0"/>
            <a:buChar char="•"/>
          </a:pPr>
          <a:endParaRPr lang="lv-LV" sz="1500" b="0" dirty="0"/>
        </a:p>
      </dgm:t>
    </dgm:pt>
    <dgm:pt modelId="{ED53C67C-B0DF-45ED-B816-4721194C5C40}" type="sibTrans" cxnId="{69D6038A-DFB7-4E2A-8AF6-2F30F3BC8AA6}">
      <dgm:prSet/>
      <dgm:spPr/>
      <dgm:t>
        <a:bodyPr/>
        <a:lstStyle/>
        <a:p>
          <a:endParaRPr lang="lv-LV"/>
        </a:p>
      </dgm:t>
    </dgm:pt>
    <dgm:pt modelId="{C723AF2D-42D1-4A88-A745-D0AF09893496}" type="parTrans" cxnId="{69D6038A-DFB7-4E2A-8AF6-2F30F3BC8AA6}">
      <dgm:prSet/>
      <dgm:spPr/>
      <dgm:t>
        <a:bodyPr/>
        <a:lstStyle/>
        <a:p>
          <a:endParaRPr lang="lv-LV"/>
        </a:p>
      </dgm:t>
    </dgm:pt>
    <dgm:pt modelId="{9B1B6269-9774-4C49-9997-DF3A9E7B86CD}">
      <dgm:prSet custT="1"/>
      <dgm:spPr/>
      <dgm:t>
        <a:bodyPr/>
        <a:lstStyle/>
        <a:p>
          <a:pPr algn="ctr">
            <a:spcAft>
              <a:spcPts val="600"/>
            </a:spcAft>
            <a:buFont typeface="Arial" panose="020B0604020202020204" pitchFamily="34" charset="0"/>
            <a:buChar char="•"/>
          </a:pPr>
          <a:endParaRPr lang="lv-LV" sz="1500" b="0" dirty="0"/>
        </a:p>
      </dgm:t>
    </dgm:pt>
    <dgm:pt modelId="{752415F5-1078-4F32-954B-9C6F7249390A}" type="sibTrans" cxnId="{13A7BC4C-036E-473A-A98A-D31790D4AF6C}">
      <dgm:prSet/>
      <dgm:spPr/>
      <dgm:t>
        <a:bodyPr/>
        <a:lstStyle/>
        <a:p>
          <a:endParaRPr lang="lv-LV"/>
        </a:p>
      </dgm:t>
    </dgm:pt>
    <dgm:pt modelId="{10EAA92E-4C8F-4610-BA36-94C749A1E635}" type="parTrans" cxnId="{13A7BC4C-036E-473A-A98A-D31790D4AF6C}">
      <dgm:prSet/>
      <dgm:spPr/>
      <dgm:t>
        <a:bodyPr/>
        <a:lstStyle/>
        <a:p>
          <a:endParaRPr lang="lv-LV"/>
        </a:p>
      </dgm:t>
    </dgm:pt>
    <dgm:pt modelId="{8BA8787F-A3D5-4996-AF6B-20127920FCC8}">
      <dgm:prSet custT="1"/>
      <dgm:spPr/>
      <dgm:t>
        <a:bodyPr/>
        <a:lstStyle/>
        <a:p>
          <a:pPr algn="ctr">
            <a:spcAft>
              <a:spcPct val="15000"/>
            </a:spcAft>
            <a:buNone/>
          </a:pPr>
          <a:endParaRPr lang="lv-LV" sz="1500" b="1" dirty="0"/>
        </a:p>
      </dgm:t>
    </dgm:pt>
    <dgm:pt modelId="{F0C3FCE1-3BF7-44B9-9F0F-928FEFB831F1}" type="sibTrans" cxnId="{984D2373-4CD6-446A-B8F0-423F70849134}">
      <dgm:prSet/>
      <dgm:spPr/>
      <dgm:t>
        <a:bodyPr/>
        <a:lstStyle/>
        <a:p>
          <a:endParaRPr lang="lv-LV"/>
        </a:p>
      </dgm:t>
    </dgm:pt>
    <dgm:pt modelId="{04017A33-472D-4260-9496-E5964898A2A7}" type="parTrans" cxnId="{984D2373-4CD6-446A-B8F0-423F70849134}">
      <dgm:prSet/>
      <dgm:spPr/>
      <dgm:t>
        <a:bodyPr/>
        <a:lstStyle/>
        <a:p>
          <a:endParaRPr lang="lv-LV"/>
        </a:p>
      </dgm:t>
    </dgm:pt>
    <dgm:pt modelId="{C401F15B-E4B9-47A0-9C5C-085521F95C65}">
      <dgm:prSet custT="1"/>
      <dgm:spPr/>
      <dgm:t>
        <a:bodyPr/>
        <a:lstStyle/>
        <a:p>
          <a:pPr algn="ctr">
            <a:spcAft>
              <a:spcPct val="15000"/>
            </a:spcAft>
            <a:buNone/>
          </a:pPr>
          <a:endParaRPr lang="lv-LV" sz="1500" b="1" dirty="0"/>
        </a:p>
      </dgm:t>
    </dgm:pt>
    <dgm:pt modelId="{F5296BC1-49C3-4601-AD3F-77007BB3BA56}" type="sibTrans" cxnId="{E5CE144D-7C9B-4886-9094-958F7F235452}">
      <dgm:prSet/>
      <dgm:spPr/>
      <dgm:t>
        <a:bodyPr/>
        <a:lstStyle/>
        <a:p>
          <a:endParaRPr lang="lv-LV"/>
        </a:p>
      </dgm:t>
    </dgm:pt>
    <dgm:pt modelId="{0AEB4EFB-19AE-413C-80F5-D3CAB0E02591}" type="parTrans" cxnId="{E5CE144D-7C9B-4886-9094-958F7F235452}">
      <dgm:prSet/>
      <dgm:spPr/>
      <dgm:t>
        <a:bodyPr/>
        <a:lstStyle/>
        <a:p>
          <a:endParaRPr lang="lv-LV"/>
        </a:p>
      </dgm:t>
    </dgm:pt>
    <dgm:pt modelId="{61BD6B6D-EEE2-4993-8984-FDDB17A71902}">
      <dgm:prSet custT="1"/>
      <dgm:spPr/>
      <dgm:t>
        <a:bodyPr/>
        <a:lstStyle/>
        <a:p>
          <a:pPr algn="ctr">
            <a:spcAft>
              <a:spcPct val="15000"/>
            </a:spcAft>
            <a:buNone/>
          </a:pPr>
          <a:endParaRPr lang="lv-LV" sz="1500" b="1" dirty="0"/>
        </a:p>
      </dgm:t>
    </dgm:pt>
    <dgm:pt modelId="{CFD4971E-70AE-4C62-B60B-7BB38DFD9DED}" type="sibTrans" cxnId="{A4704DAC-5C59-4968-8155-849A3479055F}">
      <dgm:prSet/>
      <dgm:spPr/>
      <dgm:t>
        <a:bodyPr/>
        <a:lstStyle/>
        <a:p>
          <a:endParaRPr lang="lv-LV"/>
        </a:p>
      </dgm:t>
    </dgm:pt>
    <dgm:pt modelId="{08ACD0EF-8BCC-4D9E-8937-6A18ACD298E3}" type="parTrans" cxnId="{A4704DAC-5C59-4968-8155-849A3479055F}">
      <dgm:prSet/>
      <dgm:spPr/>
      <dgm:t>
        <a:bodyPr/>
        <a:lstStyle/>
        <a:p>
          <a:endParaRPr lang="lv-LV"/>
        </a:p>
      </dgm:t>
    </dgm:pt>
    <dgm:pt modelId="{215B8895-F0E4-41D2-9DDF-9AEFC2154488}">
      <dgm:prSet custT="1"/>
      <dgm:spPr/>
      <dgm:t>
        <a:bodyPr/>
        <a:lstStyle/>
        <a:p>
          <a:pPr algn="ctr">
            <a:spcAft>
              <a:spcPct val="15000"/>
            </a:spcAft>
            <a:buNone/>
          </a:pPr>
          <a:endParaRPr lang="lv-LV" sz="1500" b="1" dirty="0"/>
        </a:p>
      </dgm:t>
    </dgm:pt>
    <dgm:pt modelId="{DBC13460-9D0B-46DB-9606-96188B462F33}" type="sibTrans" cxnId="{71EA64B3-3C1D-4BA6-A0C9-49BA0A3FA8F7}">
      <dgm:prSet/>
      <dgm:spPr/>
      <dgm:t>
        <a:bodyPr/>
        <a:lstStyle/>
        <a:p>
          <a:endParaRPr lang="lv-LV"/>
        </a:p>
      </dgm:t>
    </dgm:pt>
    <dgm:pt modelId="{F18FA2B9-24A3-4FE6-84C2-B0FEA00A01E8}" type="parTrans" cxnId="{71EA64B3-3C1D-4BA6-A0C9-49BA0A3FA8F7}">
      <dgm:prSet/>
      <dgm:spPr/>
      <dgm:t>
        <a:bodyPr/>
        <a:lstStyle/>
        <a:p>
          <a:endParaRPr lang="lv-LV"/>
        </a:p>
      </dgm:t>
    </dgm:pt>
    <dgm:pt modelId="{6E04368F-4A25-4559-B5EC-B92F2F4CD8A3}">
      <dgm:prSet custT="1"/>
      <dgm:spPr/>
      <dgm:t>
        <a:bodyPr/>
        <a:lstStyle/>
        <a:p>
          <a:pPr algn="ctr">
            <a:spcAft>
              <a:spcPct val="15000"/>
            </a:spcAft>
            <a:buNone/>
          </a:pPr>
          <a:endParaRPr lang="lv-LV" sz="1500" b="1" dirty="0"/>
        </a:p>
      </dgm:t>
    </dgm:pt>
    <dgm:pt modelId="{FE658021-2D33-43A6-AD8A-2F716651E12F}" type="parTrans" cxnId="{238D00D7-9DA1-49C6-BDB6-5D7F30473A44}">
      <dgm:prSet/>
      <dgm:spPr/>
      <dgm:t>
        <a:bodyPr/>
        <a:lstStyle/>
        <a:p>
          <a:endParaRPr lang="lv-LV"/>
        </a:p>
      </dgm:t>
    </dgm:pt>
    <dgm:pt modelId="{59F68347-24ED-4BAA-97BD-1DD22456CA7A}" type="sibTrans" cxnId="{238D00D7-9DA1-49C6-BDB6-5D7F30473A44}">
      <dgm:prSet/>
      <dgm:spPr/>
      <dgm:t>
        <a:bodyPr/>
        <a:lstStyle/>
        <a:p>
          <a:endParaRPr lang="lv-LV"/>
        </a:p>
      </dgm:t>
    </dgm:pt>
    <dgm:pt modelId="{8F8B5C5F-F156-4093-9E97-29D7A9FAF0C1}">
      <dgm:prSet custT="1"/>
      <dgm:spPr/>
      <dgm:t>
        <a:bodyPr/>
        <a:lstStyle/>
        <a:p>
          <a:pPr algn="ctr">
            <a:spcAft>
              <a:spcPct val="15000"/>
            </a:spcAft>
            <a:buNone/>
          </a:pPr>
          <a:r>
            <a:rPr lang="lv-LV" sz="1500" b="0" dirty="0"/>
            <a:t>Projektu iesniedzējs neatbilst nevienam no Publisko iepirkumu likuma 42.panta pirmajā daļā minētajiem kandidātu un pretendentu izslēgšanas gadījumiem, t.sk. </a:t>
          </a:r>
          <a:r>
            <a:rPr lang="lv-LV" sz="1500" b="1" dirty="0"/>
            <a:t>nav nodokļu parāda, kas pārsniedz 150 EUR</a:t>
          </a:r>
        </a:p>
      </dgm:t>
    </dgm:pt>
    <dgm:pt modelId="{F16D5BB4-6FEC-4413-B6D3-58CB9F990A2B}" type="parTrans" cxnId="{00D9EE9A-5AFB-42DE-8E67-B2A685A2295B}">
      <dgm:prSet/>
      <dgm:spPr/>
      <dgm:t>
        <a:bodyPr/>
        <a:lstStyle/>
        <a:p>
          <a:endParaRPr lang="lv-LV"/>
        </a:p>
      </dgm:t>
    </dgm:pt>
    <dgm:pt modelId="{28CD7300-2ADB-49FF-827F-84CB56B9C89A}" type="sibTrans" cxnId="{00D9EE9A-5AFB-42DE-8E67-B2A685A2295B}">
      <dgm:prSet/>
      <dgm:spPr/>
      <dgm:t>
        <a:bodyPr/>
        <a:lstStyle/>
        <a:p>
          <a:endParaRPr lang="lv-LV"/>
        </a:p>
      </dgm:t>
    </dgm:pt>
    <dgm:pt modelId="{09CCC9FC-07D7-4F55-B8B2-AB35BA38D3B7}">
      <dgm:prSet custT="1"/>
      <dgm:spPr/>
      <dgm:t>
        <a:bodyPr/>
        <a:lstStyle/>
        <a:p>
          <a:pPr algn="ctr">
            <a:spcAft>
              <a:spcPct val="15000"/>
            </a:spcAft>
            <a:buNone/>
          </a:pPr>
          <a:endParaRPr lang="lv-LV" sz="1500" b="1" dirty="0"/>
        </a:p>
      </dgm:t>
    </dgm:pt>
    <dgm:pt modelId="{245DECD4-83AE-4B1B-A761-28E850BE7A99}" type="parTrans" cxnId="{D616A7FF-4B18-4CF4-89EE-8B5FA49398D5}">
      <dgm:prSet/>
      <dgm:spPr/>
      <dgm:t>
        <a:bodyPr/>
        <a:lstStyle/>
        <a:p>
          <a:endParaRPr lang="lv-LV"/>
        </a:p>
      </dgm:t>
    </dgm:pt>
    <dgm:pt modelId="{D6B6D3DC-9A67-4430-84FC-8D7C32AFC2C5}" type="sibTrans" cxnId="{D616A7FF-4B18-4CF4-89EE-8B5FA49398D5}">
      <dgm:prSet/>
      <dgm:spPr/>
      <dgm:t>
        <a:bodyPr/>
        <a:lstStyle/>
        <a:p>
          <a:endParaRPr lang="lv-LV"/>
        </a:p>
      </dgm:t>
    </dgm:pt>
    <dgm:pt modelId="{5EBD580D-98CD-43A1-8140-8AABC6DBF28B}" type="pres">
      <dgm:prSet presAssocID="{0B035EFF-25DC-45A9-B6D6-1B3C333F9ECD}" presName="linearFlow" presStyleCnt="0">
        <dgm:presLayoutVars>
          <dgm:dir/>
          <dgm:animLvl val="lvl"/>
          <dgm:resizeHandles/>
        </dgm:presLayoutVars>
      </dgm:prSet>
      <dgm:spPr/>
    </dgm:pt>
    <dgm:pt modelId="{8B9F5BA0-DA66-4CE6-8DDF-031A7E506E88}" type="pres">
      <dgm:prSet presAssocID="{A0B19F9A-DDDD-4F3D-B46B-BDC6BB941AB5}" presName="compositeNode" presStyleCnt="0">
        <dgm:presLayoutVars>
          <dgm:bulletEnabled val="1"/>
        </dgm:presLayoutVars>
      </dgm:prSet>
      <dgm:spPr/>
    </dgm:pt>
    <dgm:pt modelId="{A5473B64-FF97-4C18-973E-CEF869655027}" type="pres">
      <dgm:prSet presAssocID="{A0B19F9A-DDDD-4F3D-B46B-BDC6BB941AB5}" presName="imag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E5AE0477-CC66-471E-9131-872D5A86E661}" type="pres">
      <dgm:prSet presAssocID="{A0B19F9A-DDDD-4F3D-B46B-BDC6BB941AB5}" presName="childNode" presStyleLbl="node1" presStyleIdx="0" presStyleCnt="2" custScaleX="306946" custScaleY="77676" custLinFactNeighborX="6111" custLinFactNeighborY="-9196">
        <dgm:presLayoutVars>
          <dgm:bulletEnabled val="1"/>
        </dgm:presLayoutVars>
      </dgm:prSet>
      <dgm:spPr/>
    </dgm:pt>
    <dgm:pt modelId="{DC5CF198-E08A-46BE-8683-2BE0275B7BEF}" type="pres">
      <dgm:prSet presAssocID="{A0B19F9A-DDDD-4F3D-B46B-BDC6BB941AB5}" presName="parentNode" presStyleLbl="revTx" presStyleIdx="0" presStyleCnt="2">
        <dgm:presLayoutVars>
          <dgm:chMax val="0"/>
          <dgm:bulletEnabled val="1"/>
        </dgm:presLayoutVars>
      </dgm:prSet>
      <dgm:spPr/>
    </dgm:pt>
    <dgm:pt modelId="{BBCCE11F-EC9E-499A-8745-40DABF1A405F}" type="pres">
      <dgm:prSet presAssocID="{549DEB44-A4AF-4192-B1A8-E08CEC923E2E}" presName="sibTrans" presStyleCnt="0"/>
      <dgm:spPr/>
    </dgm:pt>
    <dgm:pt modelId="{71810910-0036-4138-90FD-C5E45CC90A1E}" type="pres">
      <dgm:prSet presAssocID="{F896DAE0-9ACB-4E3F-BA19-63EF4E6C44E0}" presName="compositeNode" presStyleCnt="0">
        <dgm:presLayoutVars>
          <dgm:bulletEnabled val="1"/>
        </dgm:presLayoutVars>
      </dgm:prSet>
      <dgm:spPr/>
    </dgm:pt>
    <dgm:pt modelId="{D868974A-D267-434F-8517-49530806FCD4}" type="pres">
      <dgm:prSet presAssocID="{F896DAE0-9ACB-4E3F-BA19-63EF4E6C44E0}" presName="image" presStyleLbl="fgImgPlace1" presStyleIdx="1"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16FA2135-9BCB-4C18-8D44-642A19433D03}" type="pres">
      <dgm:prSet presAssocID="{F896DAE0-9ACB-4E3F-BA19-63EF4E6C44E0}" presName="childNode" presStyleLbl="node1" presStyleIdx="1" presStyleCnt="2" custScaleX="223132" custScaleY="77676" custLinFactNeighborX="6111" custLinFactNeighborY="-9196">
        <dgm:presLayoutVars>
          <dgm:bulletEnabled val="1"/>
        </dgm:presLayoutVars>
      </dgm:prSet>
      <dgm:spPr/>
    </dgm:pt>
    <dgm:pt modelId="{ACED15AF-02A6-4948-A35C-BFBA7F7D8F33}" type="pres">
      <dgm:prSet presAssocID="{F896DAE0-9ACB-4E3F-BA19-63EF4E6C44E0}" presName="parentNode" presStyleLbl="revTx" presStyleIdx="1" presStyleCnt="2">
        <dgm:presLayoutVars>
          <dgm:chMax val="0"/>
          <dgm:bulletEnabled val="1"/>
        </dgm:presLayoutVars>
      </dgm:prSet>
      <dgm:spPr/>
    </dgm:pt>
  </dgm:ptLst>
  <dgm:cxnLst>
    <dgm:cxn modelId="{A3C9FB08-C596-4FCA-A1C6-0C112590E7E9}" type="presOf" srcId="{6C70B99D-1F4A-40A2-95BF-28656D9E9761}" destId="{16FA2135-9BCB-4C18-8D44-642A19433D03}" srcOrd="0" destOrd="7" presId="urn:microsoft.com/office/officeart/2005/8/layout/hList2"/>
    <dgm:cxn modelId="{2B7B010A-0E61-4BA9-8A82-900557788742}" type="presOf" srcId="{21FA83E0-1E6E-4F67-B6AF-D22E6C7220A2}" destId="{E5AE0477-CC66-471E-9131-872D5A86E661}" srcOrd="0" destOrd="11" presId="urn:microsoft.com/office/officeart/2005/8/layout/hList2"/>
    <dgm:cxn modelId="{2A73F80A-F183-4A92-8073-776381EA809C}" srcId="{A0B19F9A-DDDD-4F3D-B46B-BDC6BB941AB5}" destId="{5BC12EBE-DE6A-40F5-8961-5900DB97E54C}" srcOrd="9" destOrd="0" parTransId="{1B414C50-CAE4-49F1-8300-DDB766CE71F9}" sibTransId="{7F78D5B4-AE95-4D38-A6C7-C970682A3BD8}"/>
    <dgm:cxn modelId="{2FD8FB1C-45C2-41BC-BF9B-206DBA23598D}" type="presOf" srcId="{FA49F8E2-AC56-4E14-8B68-42BBE0CB8C62}" destId="{16FA2135-9BCB-4C18-8D44-642A19433D03}" srcOrd="0" destOrd="0" presId="urn:microsoft.com/office/officeart/2005/8/layout/hList2"/>
    <dgm:cxn modelId="{F05D5A1E-BE7E-47A3-9FB9-1ED5982B584B}" srcId="{0B035EFF-25DC-45A9-B6D6-1B3C333F9ECD}" destId="{F896DAE0-9ACB-4E3F-BA19-63EF4E6C44E0}" srcOrd="1" destOrd="0" parTransId="{00F059AB-9587-4A8A-B6D9-31C5E29393F7}" sibTransId="{46397F09-BA3A-478F-BB92-E31C40FEED2D}"/>
    <dgm:cxn modelId="{5B9AA41E-3E5F-4DF6-A1E8-F913C6BE8CD6}" srcId="{F896DAE0-9ACB-4E3F-BA19-63EF4E6C44E0}" destId="{33B3A632-ACEE-4B99-A1F8-A06AFCD08A95}" srcOrd="6" destOrd="0" parTransId="{67BA0A2B-C6B1-4997-BA01-F57297C75ACC}" sibTransId="{B06DEC8F-06F8-4FA8-9F0F-686E5C30D8D9}"/>
    <dgm:cxn modelId="{58318E22-8204-47E8-9A43-28BAF39D5E1B}" type="presOf" srcId="{60018842-8A0D-49AB-A152-1FABEF4F6BE3}" destId="{E5AE0477-CC66-471E-9131-872D5A86E661}" srcOrd="0" destOrd="7" presId="urn:microsoft.com/office/officeart/2005/8/layout/hList2"/>
    <dgm:cxn modelId="{01A4CC22-DA14-4522-9295-2A5F9CF3A048}" type="presOf" srcId="{BDA3348E-E510-456C-8AF4-E70C14FA0739}" destId="{16FA2135-9BCB-4C18-8D44-642A19433D03}" srcOrd="0" destOrd="5" presId="urn:microsoft.com/office/officeart/2005/8/layout/hList2"/>
    <dgm:cxn modelId="{25A10024-EF5C-43F3-862F-B8752AC88F41}" type="presOf" srcId="{61BD6B6D-EEE2-4993-8984-FDDB17A71902}" destId="{16FA2135-9BCB-4C18-8D44-642A19433D03}" srcOrd="0" destOrd="11" presId="urn:microsoft.com/office/officeart/2005/8/layout/hList2"/>
    <dgm:cxn modelId="{A11C4F25-F22C-4810-A30E-1122EC30706A}" srcId="{A0B19F9A-DDDD-4F3D-B46B-BDC6BB941AB5}" destId="{D5013444-AE7E-409D-8569-E97B21CA0B6D}" srcOrd="8" destOrd="0" parTransId="{8D92EDE7-39E3-435A-9FD0-6DF1E528E5D5}" sibTransId="{5C0D62FE-F56E-4EBF-A4B6-1594885DB5F1}"/>
    <dgm:cxn modelId="{7B4EA130-382E-430F-BEA1-714ABC7B63E1}" type="presOf" srcId="{9B1B6269-9774-4C49-9997-DF3A9E7B86CD}" destId="{16FA2135-9BCB-4C18-8D44-642A19433D03}" srcOrd="0" destOrd="8" presId="urn:microsoft.com/office/officeart/2005/8/layout/hList2"/>
    <dgm:cxn modelId="{E17F7C34-639E-471A-B632-420B8B696171}" srcId="{A0B19F9A-DDDD-4F3D-B46B-BDC6BB941AB5}" destId="{D2F256DC-EE30-4320-8CDC-1B2369D722F8}" srcOrd="6" destOrd="0" parTransId="{74BC9DAA-8EAA-477D-A540-CB7A135B4EB3}" sibTransId="{A2338A9A-E425-499C-B194-B4503BB5E795}"/>
    <dgm:cxn modelId="{1A468E35-5D36-4B4F-9E77-93AD99C9CE80}" srcId="{A0B19F9A-DDDD-4F3D-B46B-BDC6BB941AB5}" destId="{FF6B6CED-C00D-4AE0-91CD-623F1E8E94C1}" srcOrd="3" destOrd="0" parTransId="{E061FB60-0F81-47B6-AF7D-FAB6C13394CE}" sibTransId="{F0A75DBF-3D20-4874-9FEB-122260F30609}"/>
    <dgm:cxn modelId="{F4946760-7CD3-42F7-88DB-A740B19363E5}" srcId="{A0B19F9A-DDDD-4F3D-B46B-BDC6BB941AB5}" destId="{21338975-3CE1-421B-9F22-57F96F5BCA4B}" srcOrd="1" destOrd="0" parTransId="{C367C9C6-48A1-4ABF-A189-2F20358BC080}" sibTransId="{990A3E48-4EBD-4BFA-9E62-B95270CC6174}"/>
    <dgm:cxn modelId="{2F888563-A1F4-4121-AAE7-4B074FBAB751}" type="presOf" srcId="{C401F15B-E4B9-47A0-9C5C-085521F95C65}" destId="{16FA2135-9BCB-4C18-8D44-642A19433D03}" srcOrd="0" destOrd="10" presId="urn:microsoft.com/office/officeart/2005/8/layout/hList2"/>
    <dgm:cxn modelId="{D3D29043-F39C-4315-BEE2-4011366B6D0A}" srcId="{F896DAE0-9ACB-4E3F-BA19-63EF4E6C44E0}" destId="{9F215542-2B18-481A-AAB3-75F7D6A9177C}" srcOrd="4" destOrd="0" parTransId="{9A407A3E-F295-4512-9ADF-F6A510540194}" sibTransId="{6296F4C4-E3EC-492F-B52D-623A01014AEB}"/>
    <dgm:cxn modelId="{C0090B45-46A5-493A-845E-38D5ECED3FBB}" type="presOf" srcId="{8A3D7A78-9D5B-46D8-B510-9C06F55BB8B0}" destId="{E5AE0477-CC66-471E-9131-872D5A86E661}" srcOrd="0" destOrd="5" presId="urn:microsoft.com/office/officeart/2005/8/layout/hList2"/>
    <dgm:cxn modelId="{219A954C-62DF-4814-BC57-04070207052A}" type="presOf" srcId="{215B8895-F0E4-41D2-9DDF-9AEFC2154488}" destId="{16FA2135-9BCB-4C18-8D44-642A19433D03}" srcOrd="0" destOrd="12" presId="urn:microsoft.com/office/officeart/2005/8/layout/hList2"/>
    <dgm:cxn modelId="{13A7BC4C-036E-473A-A98A-D31790D4AF6C}" srcId="{F896DAE0-9ACB-4E3F-BA19-63EF4E6C44E0}" destId="{9B1B6269-9774-4C49-9997-DF3A9E7B86CD}" srcOrd="8" destOrd="0" parTransId="{10EAA92E-4C8F-4610-BA36-94C749A1E635}" sibTransId="{752415F5-1078-4F32-954B-9C6F7249390A}"/>
    <dgm:cxn modelId="{E5CE144D-7C9B-4886-9094-958F7F235452}" srcId="{F896DAE0-9ACB-4E3F-BA19-63EF4E6C44E0}" destId="{C401F15B-E4B9-47A0-9C5C-085521F95C65}" srcOrd="10" destOrd="0" parTransId="{0AEB4EFB-19AE-413C-80F5-D3CAB0E02591}" sibTransId="{F5296BC1-49C3-4601-AD3F-77007BB3BA56}"/>
    <dgm:cxn modelId="{D9E8A470-5341-4E21-91B3-191BD3DC5215}" type="presOf" srcId="{8BA8787F-A3D5-4996-AF6B-20127920FCC8}" destId="{16FA2135-9BCB-4C18-8D44-642A19433D03}" srcOrd="0" destOrd="9" presId="urn:microsoft.com/office/officeart/2005/8/layout/hList2"/>
    <dgm:cxn modelId="{03B2F351-D746-4518-912E-492F6DF6015F}" type="presOf" srcId="{D5013444-AE7E-409D-8569-E97B21CA0B6D}" destId="{E5AE0477-CC66-471E-9131-872D5A86E661}" srcOrd="0" destOrd="8" presId="urn:microsoft.com/office/officeart/2005/8/layout/hList2"/>
    <dgm:cxn modelId="{984D2373-4CD6-446A-B8F0-423F70849134}" srcId="{F896DAE0-9ACB-4E3F-BA19-63EF4E6C44E0}" destId="{8BA8787F-A3D5-4996-AF6B-20127920FCC8}" srcOrd="9" destOrd="0" parTransId="{04017A33-472D-4260-9496-E5964898A2A7}" sibTransId="{F0C3FCE1-3BF7-44B9-9F0F-928FEFB831F1}"/>
    <dgm:cxn modelId="{76C93E76-5D35-4EAF-A260-65A4AC50C524}" srcId="{A0B19F9A-DDDD-4F3D-B46B-BDC6BB941AB5}" destId="{21FA83E0-1E6E-4F67-B6AF-D22E6C7220A2}" srcOrd="11" destOrd="0" parTransId="{9B13DC13-E192-4444-867F-19670FA37F32}" sibTransId="{4060BD6C-E323-41B4-9D45-43340D7D95D5}"/>
    <dgm:cxn modelId="{DB9E467A-396D-48C6-A981-89CF0C3D2352}" type="presOf" srcId="{9F215542-2B18-481A-AAB3-75F7D6A9177C}" destId="{16FA2135-9BCB-4C18-8D44-642A19433D03}" srcOrd="0" destOrd="4" presId="urn:microsoft.com/office/officeart/2005/8/layout/hList2"/>
    <dgm:cxn modelId="{753F537A-4FEE-4B77-97B6-A1C2011B0E35}" type="presOf" srcId="{21338975-3CE1-421B-9F22-57F96F5BCA4B}" destId="{E5AE0477-CC66-471E-9131-872D5A86E661}" srcOrd="0" destOrd="1" presId="urn:microsoft.com/office/officeart/2005/8/layout/hList2"/>
    <dgm:cxn modelId="{994AC57F-417D-47A2-8897-1CC322DFAB50}" srcId="{A0B19F9A-DDDD-4F3D-B46B-BDC6BB941AB5}" destId="{4A0BD358-022C-453F-A3B8-06E42485E9E9}" srcOrd="4" destOrd="0" parTransId="{CEECBB71-B236-4527-AA0E-84765D991D2B}" sibTransId="{D8FAC33C-7BAF-45DE-B7F5-7E346E0879FA}"/>
    <dgm:cxn modelId="{3B7A7684-72D7-440E-9C25-3D60BD709394}" type="presOf" srcId="{3056763A-2213-4FE4-A250-299CCE2197C5}" destId="{E5AE0477-CC66-471E-9131-872D5A86E661}" srcOrd="0" destOrd="2" presId="urn:microsoft.com/office/officeart/2005/8/layout/hList2"/>
    <dgm:cxn modelId="{69D6038A-DFB7-4E2A-8AF6-2F30F3BC8AA6}" srcId="{F896DAE0-9ACB-4E3F-BA19-63EF4E6C44E0}" destId="{6C70B99D-1F4A-40A2-95BF-28656D9E9761}" srcOrd="7" destOrd="0" parTransId="{C723AF2D-42D1-4A88-A745-D0AF09893496}" sibTransId="{ED53C67C-B0DF-45ED-B816-4721194C5C40}"/>
    <dgm:cxn modelId="{14C8CC95-BFA4-4EE7-A3A4-3941604AA03F}" srcId="{F896DAE0-9ACB-4E3F-BA19-63EF4E6C44E0}" destId="{BDA3348E-E510-456C-8AF4-E70C14FA0739}" srcOrd="5" destOrd="0" parTransId="{4CCF4498-0F4E-4575-B6F8-BC43E49291C4}" sibTransId="{F073FCB9-449D-452B-8B1C-CEDD666A6D51}"/>
    <dgm:cxn modelId="{3CCBB798-3A97-4ECB-9634-ECE11D6156C8}" type="presOf" srcId="{FF6B6CED-C00D-4AE0-91CD-623F1E8E94C1}" destId="{E5AE0477-CC66-471E-9131-872D5A86E661}" srcOrd="0" destOrd="3" presId="urn:microsoft.com/office/officeart/2005/8/layout/hList2"/>
    <dgm:cxn modelId="{00D9EE9A-5AFB-42DE-8E67-B2A685A2295B}" srcId="{F896DAE0-9ACB-4E3F-BA19-63EF4E6C44E0}" destId="{8F8B5C5F-F156-4093-9E97-29D7A9FAF0C1}" srcOrd="2" destOrd="0" parTransId="{F16D5BB4-6FEC-4413-B6D3-58CB9F990A2B}" sibTransId="{28CD7300-2ADB-49FF-827F-84CB56B9C89A}"/>
    <dgm:cxn modelId="{859E929B-8206-4D61-AB0A-2AE5A520DCDF}" type="presOf" srcId="{02D6B4C8-5009-4935-AAD5-F9A4E94C2578}" destId="{E5AE0477-CC66-471E-9131-872D5A86E661}" srcOrd="0" destOrd="10" presId="urn:microsoft.com/office/officeart/2005/8/layout/hList2"/>
    <dgm:cxn modelId="{32D4FFA8-1223-4D3F-9773-A9CF41A7E252}" type="presOf" srcId="{0D89D9D7-2856-4FDE-8714-5931A50F8B31}" destId="{E5AE0477-CC66-471E-9131-872D5A86E661}" srcOrd="0" destOrd="0" presId="urn:microsoft.com/office/officeart/2005/8/layout/hList2"/>
    <dgm:cxn modelId="{A4704DAC-5C59-4968-8155-849A3479055F}" srcId="{F896DAE0-9ACB-4E3F-BA19-63EF4E6C44E0}" destId="{61BD6B6D-EEE2-4993-8984-FDDB17A71902}" srcOrd="11" destOrd="0" parTransId="{08ACD0EF-8BCC-4D9E-8937-6A18ACD298E3}" sibTransId="{CFD4971E-70AE-4C62-B60B-7BB38DFD9DED}"/>
    <dgm:cxn modelId="{66BCC3B2-943D-4534-9479-EE662E449989}" srcId="{A0B19F9A-DDDD-4F3D-B46B-BDC6BB941AB5}" destId="{02D6B4C8-5009-4935-AAD5-F9A4E94C2578}" srcOrd="10" destOrd="0" parTransId="{9796F6A7-496D-4029-B464-A76C90F47FBB}" sibTransId="{D900E1EB-73FC-4984-B9F1-E2F59E88472E}"/>
    <dgm:cxn modelId="{71EA64B3-3C1D-4BA6-A0C9-49BA0A3FA8F7}" srcId="{F896DAE0-9ACB-4E3F-BA19-63EF4E6C44E0}" destId="{215B8895-F0E4-41D2-9DDF-9AEFC2154488}" srcOrd="12" destOrd="0" parTransId="{F18FA2B9-24A3-4FE6-84C2-B0FEA00A01E8}" sibTransId="{DBC13460-9D0B-46DB-9606-96188B462F33}"/>
    <dgm:cxn modelId="{D1FD73B3-B931-40EE-A6EF-1A1E5C1CCD1C}" type="presOf" srcId="{09CCC9FC-07D7-4F55-B8B2-AB35BA38D3B7}" destId="{16FA2135-9BCB-4C18-8D44-642A19433D03}" srcOrd="0" destOrd="3" presId="urn:microsoft.com/office/officeart/2005/8/layout/hList2"/>
    <dgm:cxn modelId="{440101BA-7A61-4125-AA65-DA46E88AA81E}" type="presOf" srcId="{8F8B5C5F-F156-4093-9E97-29D7A9FAF0C1}" destId="{16FA2135-9BCB-4C18-8D44-642A19433D03}" srcOrd="0" destOrd="2" presId="urn:microsoft.com/office/officeart/2005/8/layout/hList2"/>
    <dgm:cxn modelId="{84B864C0-2874-4106-A3F1-6F0CFBFA33E0}" srcId="{0B035EFF-25DC-45A9-B6D6-1B3C333F9ECD}" destId="{A0B19F9A-DDDD-4F3D-B46B-BDC6BB941AB5}" srcOrd="0" destOrd="0" parTransId="{A82E502A-C952-4A16-B7E9-162FE564382D}" sibTransId="{549DEB44-A4AF-4192-B1A8-E08CEC923E2E}"/>
    <dgm:cxn modelId="{C4EA3BC3-6188-4275-A7CE-6E68146BB85E}" srcId="{F896DAE0-9ACB-4E3F-BA19-63EF4E6C44E0}" destId="{FA49F8E2-AC56-4E14-8B68-42BBE0CB8C62}" srcOrd="0" destOrd="0" parTransId="{99CAD2CD-8D69-453B-9F3C-01BBC17731DD}" sibTransId="{6CEB2306-4126-46AD-8841-4B7800EF4F2D}"/>
    <dgm:cxn modelId="{D23F36C4-A729-4D32-A271-408008E90FED}" srcId="{A0B19F9A-DDDD-4F3D-B46B-BDC6BB941AB5}" destId="{60018842-8A0D-49AB-A152-1FABEF4F6BE3}" srcOrd="7" destOrd="0" parTransId="{2C887560-902C-40DA-9DAB-4B238CCA72FC}" sibTransId="{1AADF23E-97C2-422E-B08A-259501CC2313}"/>
    <dgm:cxn modelId="{175B1EC8-B0CF-4DEA-9081-EB8567F3CB50}" srcId="{A0B19F9A-DDDD-4F3D-B46B-BDC6BB941AB5}" destId="{0D89D9D7-2856-4FDE-8714-5931A50F8B31}" srcOrd="0" destOrd="0" parTransId="{36202C7C-D5C7-4E54-B2AF-10803DFAB6FF}" sibTransId="{AE3B1524-5F85-45F0-9A6E-69C52ABE5098}"/>
    <dgm:cxn modelId="{6232FECD-5A17-403B-ADAB-58007787B20B}" type="presOf" srcId="{D2F256DC-EE30-4320-8CDC-1B2369D722F8}" destId="{E5AE0477-CC66-471E-9131-872D5A86E661}" srcOrd="0" destOrd="6" presId="urn:microsoft.com/office/officeart/2005/8/layout/hList2"/>
    <dgm:cxn modelId="{FE3CC2CF-8A6E-4E61-9F23-8408AE896044}" type="presOf" srcId="{6E04368F-4A25-4559-B5EC-B92F2F4CD8A3}" destId="{16FA2135-9BCB-4C18-8D44-642A19433D03}" srcOrd="0" destOrd="1" presId="urn:microsoft.com/office/officeart/2005/8/layout/hList2"/>
    <dgm:cxn modelId="{0D2A07D0-54D5-415D-90BB-EE2CC3E0BD64}" srcId="{A0B19F9A-DDDD-4F3D-B46B-BDC6BB941AB5}" destId="{8A3D7A78-9D5B-46D8-B510-9C06F55BB8B0}" srcOrd="5" destOrd="0" parTransId="{62351BAE-0C2B-4452-B380-75DF9F4BCED9}" sibTransId="{E48CE1EE-9DE1-4378-9995-AED806B390DF}"/>
    <dgm:cxn modelId="{397D6BD4-A310-4422-8078-A21CABA93748}" srcId="{A0B19F9A-DDDD-4F3D-B46B-BDC6BB941AB5}" destId="{3056763A-2213-4FE4-A250-299CCE2197C5}" srcOrd="2" destOrd="0" parTransId="{A1B801D8-3E88-4141-A869-21979A5BD88D}" sibTransId="{E0EC70E7-A7F2-4F90-A1D8-1A5C27F89617}"/>
    <dgm:cxn modelId="{238D00D7-9DA1-49C6-BDB6-5D7F30473A44}" srcId="{F896DAE0-9ACB-4E3F-BA19-63EF4E6C44E0}" destId="{6E04368F-4A25-4559-B5EC-B92F2F4CD8A3}" srcOrd="1" destOrd="0" parTransId="{FE658021-2D33-43A6-AD8A-2F716651E12F}" sibTransId="{59F68347-24ED-4BAA-97BD-1DD22456CA7A}"/>
    <dgm:cxn modelId="{8F83CEDE-F1AC-48F2-BDCC-BCCEC4CA361E}" type="presOf" srcId="{33B3A632-ACEE-4B99-A1F8-A06AFCD08A95}" destId="{16FA2135-9BCB-4C18-8D44-642A19433D03}" srcOrd="0" destOrd="6" presId="urn:microsoft.com/office/officeart/2005/8/layout/hList2"/>
    <dgm:cxn modelId="{37F7AEE6-7AB4-4741-835C-77E66E597611}" type="presOf" srcId="{5BC12EBE-DE6A-40F5-8961-5900DB97E54C}" destId="{E5AE0477-CC66-471E-9131-872D5A86E661}" srcOrd="0" destOrd="9" presId="urn:microsoft.com/office/officeart/2005/8/layout/hList2"/>
    <dgm:cxn modelId="{8DFD3DEC-6786-41C9-8670-D33772403151}" type="presOf" srcId="{A0B19F9A-DDDD-4F3D-B46B-BDC6BB941AB5}" destId="{DC5CF198-E08A-46BE-8683-2BE0275B7BEF}" srcOrd="0" destOrd="0" presId="urn:microsoft.com/office/officeart/2005/8/layout/hList2"/>
    <dgm:cxn modelId="{B0CCF9EC-7EB0-4590-A639-63AB79275187}" type="presOf" srcId="{F896DAE0-9ACB-4E3F-BA19-63EF4E6C44E0}" destId="{ACED15AF-02A6-4948-A35C-BFBA7F7D8F33}" srcOrd="0" destOrd="0" presId="urn:microsoft.com/office/officeart/2005/8/layout/hList2"/>
    <dgm:cxn modelId="{2D9204F0-647B-4E4D-A39A-C686CB456A66}" type="presOf" srcId="{4A0BD358-022C-453F-A3B8-06E42485E9E9}" destId="{E5AE0477-CC66-471E-9131-872D5A86E661}" srcOrd="0" destOrd="4" presId="urn:microsoft.com/office/officeart/2005/8/layout/hList2"/>
    <dgm:cxn modelId="{1450D2F2-6553-450C-8400-41E31BD23CD6}" type="presOf" srcId="{0B035EFF-25DC-45A9-B6D6-1B3C333F9ECD}" destId="{5EBD580D-98CD-43A1-8140-8AABC6DBF28B}" srcOrd="0" destOrd="0" presId="urn:microsoft.com/office/officeart/2005/8/layout/hList2"/>
    <dgm:cxn modelId="{D616A7FF-4B18-4CF4-89EE-8B5FA49398D5}" srcId="{F896DAE0-9ACB-4E3F-BA19-63EF4E6C44E0}" destId="{09CCC9FC-07D7-4F55-B8B2-AB35BA38D3B7}" srcOrd="3" destOrd="0" parTransId="{245DECD4-83AE-4B1B-A761-28E850BE7A99}" sibTransId="{D6B6D3DC-9A67-4430-84FC-8D7C32AFC2C5}"/>
    <dgm:cxn modelId="{9A136FC0-3A1F-4FDA-8DE8-1C9638BFDD6D}" type="presParOf" srcId="{5EBD580D-98CD-43A1-8140-8AABC6DBF28B}" destId="{8B9F5BA0-DA66-4CE6-8DDF-031A7E506E88}" srcOrd="0" destOrd="0" presId="urn:microsoft.com/office/officeart/2005/8/layout/hList2"/>
    <dgm:cxn modelId="{8A83A218-CE85-4CBD-8C63-A99ED0A8C9A0}" type="presParOf" srcId="{8B9F5BA0-DA66-4CE6-8DDF-031A7E506E88}" destId="{A5473B64-FF97-4C18-973E-CEF869655027}" srcOrd="0" destOrd="0" presId="urn:microsoft.com/office/officeart/2005/8/layout/hList2"/>
    <dgm:cxn modelId="{357E0650-6C87-4BCC-96AC-89BE4F6A5652}" type="presParOf" srcId="{8B9F5BA0-DA66-4CE6-8DDF-031A7E506E88}" destId="{E5AE0477-CC66-471E-9131-872D5A86E661}" srcOrd="1" destOrd="0" presId="urn:microsoft.com/office/officeart/2005/8/layout/hList2"/>
    <dgm:cxn modelId="{1793BE75-70CC-4B4F-A4C5-3EE2536628A2}" type="presParOf" srcId="{8B9F5BA0-DA66-4CE6-8DDF-031A7E506E88}" destId="{DC5CF198-E08A-46BE-8683-2BE0275B7BEF}" srcOrd="2" destOrd="0" presId="urn:microsoft.com/office/officeart/2005/8/layout/hList2"/>
    <dgm:cxn modelId="{FB460B0B-B1EB-46D3-9B0E-2645163BF560}" type="presParOf" srcId="{5EBD580D-98CD-43A1-8140-8AABC6DBF28B}" destId="{BBCCE11F-EC9E-499A-8745-40DABF1A405F}" srcOrd="1" destOrd="0" presId="urn:microsoft.com/office/officeart/2005/8/layout/hList2"/>
    <dgm:cxn modelId="{21B65AA9-5987-4B7F-A253-88EDF5649EC4}" type="presParOf" srcId="{5EBD580D-98CD-43A1-8140-8AABC6DBF28B}" destId="{71810910-0036-4138-90FD-C5E45CC90A1E}" srcOrd="2" destOrd="0" presId="urn:microsoft.com/office/officeart/2005/8/layout/hList2"/>
    <dgm:cxn modelId="{13975F60-1F4F-4EE7-A100-6D79EA447F14}" type="presParOf" srcId="{71810910-0036-4138-90FD-C5E45CC90A1E}" destId="{D868974A-D267-434F-8517-49530806FCD4}" srcOrd="0" destOrd="0" presId="urn:microsoft.com/office/officeart/2005/8/layout/hList2"/>
    <dgm:cxn modelId="{2D029398-2CF1-4CAB-9504-7239AD79FAE1}" type="presParOf" srcId="{71810910-0036-4138-90FD-C5E45CC90A1E}" destId="{16FA2135-9BCB-4C18-8D44-642A19433D03}" srcOrd="1" destOrd="0" presId="urn:microsoft.com/office/officeart/2005/8/layout/hList2"/>
    <dgm:cxn modelId="{DFFDBAD1-8847-4B41-ADE3-3D95E6AE2251}" type="presParOf" srcId="{71810910-0036-4138-90FD-C5E45CC90A1E}" destId="{ACED15AF-02A6-4948-A35C-BFBA7F7D8F33}"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B035EFF-25DC-45A9-B6D6-1B3C333F9ECD}" type="doc">
      <dgm:prSet loTypeId="urn:microsoft.com/office/officeart/2005/8/layout/hList2" loCatId="picture" qsTypeId="urn:microsoft.com/office/officeart/2005/8/quickstyle/simple2" qsCatId="simple" csTypeId="urn:microsoft.com/office/officeart/2005/8/colors/accent2_1" csCatId="accent2" phldr="1"/>
      <dgm:spPr/>
      <dgm:t>
        <a:bodyPr/>
        <a:lstStyle/>
        <a:p>
          <a:endParaRPr lang="lv-LV"/>
        </a:p>
      </dgm:t>
    </dgm:pt>
    <dgm:pt modelId="{FA49F8E2-AC56-4E14-8B68-42BBE0CB8C62}">
      <dgm:prSet phldrT="[Teksts]" custT="1"/>
      <dgm:spPr/>
      <dgm:t>
        <a:bodyPr/>
        <a:lstStyle/>
        <a:p>
          <a:pPr algn="ctr">
            <a:buNone/>
          </a:pPr>
          <a:r>
            <a:rPr lang="lv-LV" sz="1500" b="1" dirty="0"/>
            <a:t>3.1.5. </a:t>
          </a:r>
        </a:p>
      </dgm:t>
    </dgm:pt>
    <dgm:pt modelId="{99CAD2CD-8D69-453B-9F3C-01BBC17731DD}" type="parTrans" cxnId="{C4EA3BC3-6188-4275-A7CE-6E68146BB85E}">
      <dgm:prSet/>
      <dgm:spPr/>
      <dgm:t>
        <a:bodyPr/>
        <a:lstStyle/>
        <a:p>
          <a:endParaRPr lang="lv-LV"/>
        </a:p>
      </dgm:t>
    </dgm:pt>
    <dgm:pt modelId="{6CEB2306-4126-46AD-8841-4B7800EF4F2D}" type="sibTrans" cxnId="{C4EA3BC3-6188-4275-A7CE-6E68146BB85E}">
      <dgm:prSet/>
      <dgm:spPr/>
      <dgm:t>
        <a:bodyPr/>
        <a:lstStyle/>
        <a:p>
          <a:endParaRPr lang="lv-LV"/>
        </a:p>
      </dgm:t>
    </dgm:pt>
    <dgm:pt modelId="{C67F0A28-F5B5-47DB-B2B2-6F0E3C9C46B3}">
      <dgm:prSet phldrT="[Teksts]"/>
      <dgm:spPr/>
      <dgm:t>
        <a:bodyPr/>
        <a:lstStyle/>
        <a:p>
          <a:r>
            <a:rPr lang="lv-LV" dirty="0"/>
            <a:t> </a:t>
          </a:r>
        </a:p>
      </dgm:t>
    </dgm:pt>
    <dgm:pt modelId="{12641C34-6F9E-4F58-ABDB-5C0E47489335}" type="parTrans" cxnId="{1CFD553E-DC6A-451C-B8AD-8912A65F246F}">
      <dgm:prSet/>
      <dgm:spPr/>
      <dgm:t>
        <a:bodyPr/>
        <a:lstStyle/>
        <a:p>
          <a:endParaRPr lang="lv-LV"/>
        </a:p>
      </dgm:t>
    </dgm:pt>
    <dgm:pt modelId="{DF3BB91F-DF39-451A-B680-B2932A513FE2}" type="sibTrans" cxnId="{1CFD553E-DC6A-451C-B8AD-8912A65F246F}">
      <dgm:prSet/>
      <dgm:spPr/>
      <dgm:t>
        <a:bodyPr/>
        <a:lstStyle/>
        <a:p>
          <a:endParaRPr lang="lv-LV"/>
        </a:p>
      </dgm:t>
    </dgm:pt>
    <dgm:pt modelId="{FCDF2747-E848-47E6-962B-EC8663B85898}">
      <dgm:prSet phldrT="[Teksts]" custT="1"/>
      <dgm:spPr/>
      <dgm:t>
        <a:bodyPr/>
        <a:lstStyle/>
        <a:p>
          <a:pPr algn="ctr">
            <a:buNone/>
          </a:pPr>
          <a:r>
            <a:rPr lang="lv-LV" sz="1500" b="1" dirty="0"/>
            <a:t>3.1.6. </a:t>
          </a:r>
        </a:p>
      </dgm:t>
    </dgm:pt>
    <dgm:pt modelId="{4F1556EA-DC42-42D5-8858-7E2148BA03CA}" type="parTrans" cxnId="{4003BE94-5830-4286-A148-9928E5E6D857}">
      <dgm:prSet/>
      <dgm:spPr/>
      <dgm:t>
        <a:bodyPr/>
        <a:lstStyle/>
        <a:p>
          <a:endParaRPr lang="lv-LV"/>
        </a:p>
      </dgm:t>
    </dgm:pt>
    <dgm:pt modelId="{41F0E122-DC10-45EE-BBB9-B5F3B1BD3026}" type="sibTrans" cxnId="{4003BE94-5830-4286-A148-9928E5E6D857}">
      <dgm:prSet/>
      <dgm:spPr/>
      <dgm:t>
        <a:bodyPr/>
        <a:lstStyle/>
        <a:p>
          <a:endParaRPr lang="lv-LV"/>
        </a:p>
      </dgm:t>
    </dgm:pt>
    <dgm:pt modelId="{215B8895-F0E4-41D2-9DDF-9AEFC2154488}">
      <dgm:prSet custT="1"/>
      <dgm:spPr/>
      <dgm:t>
        <a:bodyPr/>
        <a:lstStyle/>
        <a:p>
          <a:pPr algn="ctr">
            <a:buNone/>
          </a:pPr>
          <a:endParaRPr lang="lv-LV" sz="1500" b="1" dirty="0"/>
        </a:p>
      </dgm:t>
    </dgm:pt>
    <dgm:pt modelId="{F18FA2B9-24A3-4FE6-84C2-B0FEA00A01E8}" type="parTrans" cxnId="{71EA64B3-3C1D-4BA6-A0C9-49BA0A3FA8F7}">
      <dgm:prSet/>
      <dgm:spPr/>
      <dgm:t>
        <a:bodyPr/>
        <a:lstStyle/>
        <a:p>
          <a:endParaRPr lang="lv-LV"/>
        </a:p>
      </dgm:t>
    </dgm:pt>
    <dgm:pt modelId="{DBC13460-9D0B-46DB-9606-96188B462F33}" type="sibTrans" cxnId="{71EA64B3-3C1D-4BA6-A0C9-49BA0A3FA8F7}">
      <dgm:prSet/>
      <dgm:spPr/>
      <dgm:t>
        <a:bodyPr/>
        <a:lstStyle/>
        <a:p>
          <a:endParaRPr lang="lv-LV"/>
        </a:p>
      </dgm:t>
    </dgm:pt>
    <dgm:pt modelId="{5C3AD8F8-5932-4A78-8C10-6FADE816ADAD}">
      <dgm:prSet custT="1"/>
      <dgm:spPr/>
      <dgm:t>
        <a:bodyPr/>
        <a:lstStyle/>
        <a:p>
          <a:pPr algn="ctr">
            <a:buNone/>
          </a:pPr>
          <a:endParaRPr lang="lv-LV" sz="1500" b="0" dirty="0"/>
        </a:p>
      </dgm:t>
    </dgm:pt>
    <dgm:pt modelId="{89C71965-4324-40F9-9099-FE4A461D9933}" type="parTrans" cxnId="{3BEB46BD-B283-45DA-9993-EAD86D9D38C9}">
      <dgm:prSet/>
      <dgm:spPr/>
      <dgm:t>
        <a:bodyPr/>
        <a:lstStyle/>
        <a:p>
          <a:endParaRPr lang="lv-LV"/>
        </a:p>
      </dgm:t>
    </dgm:pt>
    <dgm:pt modelId="{319A56D3-D7AE-449C-8F45-B1675B53BB50}" type="sibTrans" cxnId="{3BEB46BD-B283-45DA-9993-EAD86D9D38C9}">
      <dgm:prSet/>
      <dgm:spPr/>
      <dgm:t>
        <a:bodyPr/>
        <a:lstStyle/>
        <a:p>
          <a:endParaRPr lang="lv-LV"/>
        </a:p>
      </dgm:t>
    </dgm:pt>
    <dgm:pt modelId="{61BD6B6D-EEE2-4993-8984-FDDB17A71902}">
      <dgm:prSet custT="1"/>
      <dgm:spPr/>
      <dgm:t>
        <a:bodyPr/>
        <a:lstStyle/>
        <a:p>
          <a:pPr algn="ctr">
            <a:buNone/>
          </a:pPr>
          <a:endParaRPr lang="lv-LV" sz="1500" b="1" dirty="0"/>
        </a:p>
      </dgm:t>
    </dgm:pt>
    <dgm:pt modelId="{08ACD0EF-8BCC-4D9E-8937-6A18ACD298E3}" type="parTrans" cxnId="{A4704DAC-5C59-4968-8155-849A3479055F}">
      <dgm:prSet/>
      <dgm:spPr/>
      <dgm:t>
        <a:bodyPr/>
        <a:lstStyle/>
        <a:p>
          <a:endParaRPr lang="lv-LV"/>
        </a:p>
      </dgm:t>
    </dgm:pt>
    <dgm:pt modelId="{CFD4971E-70AE-4C62-B60B-7BB38DFD9DED}" type="sibTrans" cxnId="{A4704DAC-5C59-4968-8155-849A3479055F}">
      <dgm:prSet/>
      <dgm:spPr/>
      <dgm:t>
        <a:bodyPr/>
        <a:lstStyle/>
        <a:p>
          <a:endParaRPr lang="lv-LV"/>
        </a:p>
      </dgm:t>
    </dgm:pt>
    <dgm:pt modelId="{C7769C4D-4FEC-41D6-8012-C4F0546B1FD8}">
      <dgm:prSet custT="1"/>
      <dgm:spPr/>
      <dgm:t>
        <a:bodyPr/>
        <a:lstStyle/>
        <a:p>
          <a:pPr algn="ctr">
            <a:buNone/>
          </a:pPr>
          <a:endParaRPr lang="lv-LV" sz="1500" b="1" dirty="0"/>
        </a:p>
      </dgm:t>
    </dgm:pt>
    <dgm:pt modelId="{07D6F170-0BD3-44B0-A2D9-5D436DEBA15B}" type="parTrans" cxnId="{05C5F49B-D242-4910-AAF5-D78A3F6B9A32}">
      <dgm:prSet/>
      <dgm:spPr/>
      <dgm:t>
        <a:bodyPr/>
        <a:lstStyle/>
        <a:p>
          <a:endParaRPr lang="lv-LV"/>
        </a:p>
      </dgm:t>
    </dgm:pt>
    <dgm:pt modelId="{6D61495D-95B6-491A-8199-D9D18FB1FD00}" type="sibTrans" cxnId="{05C5F49B-D242-4910-AAF5-D78A3F6B9A32}">
      <dgm:prSet/>
      <dgm:spPr/>
      <dgm:t>
        <a:bodyPr/>
        <a:lstStyle/>
        <a:p>
          <a:endParaRPr lang="lv-LV"/>
        </a:p>
      </dgm:t>
    </dgm:pt>
    <dgm:pt modelId="{61C6D25C-A6A4-465E-BD2C-8380B930DC25}">
      <dgm:prSet phldrT="[Teksts]" custT="1"/>
      <dgm:spPr/>
      <dgm:t>
        <a:bodyPr/>
        <a:lstStyle/>
        <a:p>
          <a:pPr algn="ctr">
            <a:buNone/>
          </a:pPr>
          <a:endParaRPr lang="lv-LV" sz="1500" b="1" dirty="0"/>
        </a:p>
      </dgm:t>
    </dgm:pt>
    <dgm:pt modelId="{6748AFE2-7CE3-4DDE-9288-240D2DD8B5C9}" type="parTrans" cxnId="{EE713543-128F-4A02-9C3F-B0E9FE8FB610}">
      <dgm:prSet/>
      <dgm:spPr/>
      <dgm:t>
        <a:bodyPr/>
        <a:lstStyle/>
        <a:p>
          <a:endParaRPr lang="lv-LV"/>
        </a:p>
      </dgm:t>
    </dgm:pt>
    <dgm:pt modelId="{9CE1CBC4-3F51-4CD0-BD7C-F7534085DF3F}" type="sibTrans" cxnId="{EE713543-128F-4A02-9C3F-B0E9FE8FB610}">
      <dgm:prSet/>
      <dgm:spPr/>
      <dgm:t>
        <a:bodyPr/>
        <a:lstStyle/>
        <a:p>
          <a:endParaRPr lang="lv-LV"/>
        </a:p>
      </dgm:t>
    </dgm:pt>
    <dgm:pt modelId="{C76EAE1F-8F36-4515-9A47-A10EA4BFD394}">
      <dgm:prSet custT="1"/>
      <dgm:spPr/>
      <dgm:t>
        <a:bodyPr/>
        <a:lstStyle/>
        <a:p>
          <a:pPr algn="ctr">
            <a:buNone/>
          </a:pPr>
          <a:r>
            <a:rPr lang="lv-LV" sz="1500" b="0" dirty="0"/>
            <a:t>Projektu iesniedzējs </a:t>
          </a:r>
          <a:r>
            <a:rPr lang="lv-LV" sz="1500" b="1" dirty="0"/>
            <a:t>par tām pašām projekta attiecināmajām izmaksām,</a:t>
          </a:r>
          <a:r>
            <a:rPr lang="lv-LV" sz="1500" b="0" dirty="0"/>
            <a:t> par kurām iesniegts līdzfinansējuma pieteikums, </a:t>
          </a:r>
          <a:r>
            <a:rPr lang="lv-LV" sz="1500" b="1" dirty="0"/>
            <a:t>nav saņēmis un nesaņems finansējumu no citiem avotiem</a:t>
          </a:r>
        </a:p>
      </dgm:t>
    </dgm:pt>
    <dgm:pt modelId="{D8DFE27A-3ADC-42C4-BF47-1159A4FA316F}" type="parTrans" cxnId="{98B71F31-260E-4C34-BB96-413289BC6813}">
      <dgm:prSet/>
      <dgm:spPr/>
      <dgm:t>
        <a:bodyPr/>
        <a:lstStyle/>
        <a:p>
          <a:endParaRPr lang="lv-LV"/>
        </a:p>
      </dgm:t>
    </dgm:pt>
    <dgm:pt modelId="{30CEDA82-EDDE-4009-AEA6-407D6EA9DB67}" type="sibTrans" cxnId="{98B71F31-260E-4C34-BB96-413289BC6813}">
      <dgm:prSet/>
      <dgm:spPr/>
      <dgm:t>
        <a:bodyPr/>
        <a:lstStyle/>
        <a:p>
          <a:endParaRPr lang="lv-LV"/>
        </a:p>
      </dgm:t>
    </dgm:pt>
    <dgm:pt modelId="{894EE57D-EBAC-4047-B7F9-A553805320C0}">
      <dgm:prSet custT="1"/>
      <dgm:spPr/>
      <dgm:t>
        <a:bodyPr/>
        <a:lstStyle/>
        <a:p>
          <a:pPr algn="ctr">
            <a:buNone/>
          </a:pPr>
          <a:endParaRPr lang="lv-LV" sz="1500" b="1" dirty="0"/>
        </a:p>
      </dgm:t>
    </dgm:pt>
    <dgm:pt modelId="{A9C553C9-8D09-4AC1-96E9-0627686ADD58}" type="parTrans" cxnId="{E89EABED-AD97-4FD7-862A-2338C26AA926}">
      <dgm:prSet/>
      <dgm:spPr/>
      <dgm:t>
        <a:bodyPr/>
        <a:lstStyle/>
        <a:p>
          <a:endParaRPr lang="lv-LV"/>
        </a:p>
      </dgm:t>
    </dgm:pt>
    <dgm:pt modelId="{703F0947-0076-4061-A9D9-FC23FB9C69D0}" type="sibTrans" cxnId="{E89EABED-AD97-4FD7-862A-2338C26AA926}">
      <dgm:prSet/>
      <dgm:spPr/>
      <dgm:t>
        <a:bodyPr/>
        <a:lstStyle/>
        <a:p>
          <a:endParaRPr lang="lv-LV"/>
        </a:p>
      </dgm:t>
    </dgm:pt>
    <dgm:pt modelId="{9E35BDCE-5289-4E1F-B4F4-DB1CB64D109E}">
      <dgm:prSet phldrT="[Teksts]" custT="1"/>
      <dgm:spPr/>
      <dgm:t>
        <a:bodyPr/>
        <a:lstStyle/>
        <a:p>
          <a:pPr algn="ctr">
            <a:buNone/>
          </a:pPr>
          <a:endParaRPr lang="lv-LV" sz="1500" b="1" dirty="0"/>
        </a:p>
      </dgm:t>
    </dgm:pt>
    <dgm:pt modelId="{0645F2E0-7D99-4E33-8E0A-D1DD9489E351}" type="parTrans" cxnId="{EC498B72-0AD5-46FF-AB35-AC2333DF2D4E}">
      <dgm:prSet/>
      <dgm:spPr/>
      <dgm:t>
        <a:bodyPr/>
        <a:lstStyle/>
        <a:p>
          <a:endParaRPr lang="lv-LV"/>
        </a:p>
      </dgm:t>
    </dgm:pt>
    <dgm:pt modelId="{EB4D63A0-383E-448E-B788-3D971922922B}" type="sibTrans" cxnId="{EC498B72-0AD5-46FF-AB35-AC2333DF2D4E}">
      <dgm:prSet/>
      <dgm:spPr/>
      <dgm:t>
        <a:bodyPr/>
        <a:lstStyle/>
        <a:p>
          <a:endParaRPr lang="lv-LV"/>
        </a:p>
      </dgm:t>
    </dgm:pt>
    <dgm:pt modelId="{E62CEA47-CEAD-4690-9B06-C953E5258620}">
      <dgm:prSet phldrT="[Teksts]" custT="1"/>
      <dgm:spPr/>
      <dgm:t>
        <a:bodyPr/>
        <a:lstStyle/>
        <a:p>
          <a:pPr algn="ctr">
            <a:buNone/>
          </a:pPr>
          <a:r>
            <a:rPr lang="lv-LV" sz="1500" b="1" dirty="0"/>
            <a:t>Projektu iesniedzējam nav neatbilstoši veiktu izdevumu maksājumu parādu citos projektos</a:t>
          </a:r>
        </a:p>
      </dgm:t>
    </dgm:pt>
    <dgm:pt modelId="{943B9F17-18B0-4C91-B265-4FD8243A4CCE}" type="parTrans" cxnId="{2B700890-6536-4BF0-A763-09F0CD70186F}">
      <dgm:prSet/>
      <dgm:spPr/>
      <dgm:t>
        <a:bodyPr/>
        <a:lstStyle/>
        <a:p>
          <a:endParaRPr lang="lv-LV"/>
        </a:p>
      </dgm:t>
    </dgm:pt>
    <dgm:pt modelId="{355697FB-B34F-4C8B-917F-7ACEC5EC5C3A}" type="sibTrans" cxnId="{2B700890-6536-4BF0-A763-09F0CD70186F}">
      <dgm:prSet/>
      <dgm:spPr/>
      <dgm:t>
        <a:bodyPr/>
        <a:lstStyle/>
        <a:p>
          <a:endParaRPr lang="lv-LV"/>
        </a:p>
      </dgm:t>
    </dgm:pt>
    <dgm:pt modelId="{1EFDB1A4-E274-49EE-B70A-2033A6D42F97}">
      <dgm:prSet phldrT="[Teksts]" custT="1"/>
      <dgm:spPr/>
      <dgm:t>
        <a:bodyPr/>
        <a:lstStyle/>
        <a:p>
          <a:pPr algn="ctr">
            <a:buNone/>
          </a:pPr>
          <a:endParaRPr lang="lv-LV" sz="1500" b="1" dirty="0"/>
        </a:p>
      </dgm:t>
    </dgm:pt>
    <dgm:pt modelId="{02236866-CBD0-4A2C-92F0-4B8F031E9B27}" type="parTrans" cxnId="{4D7E236F-795E-4F1D-993A-0913B41A7AC5}">
      <dgm:prSet/>
      <dgm:spPr/>
      <dgm:t>
        <a:bodyPr/>
        <a:lstStyle/>
        <a:p>
          <a:endParaRPr lang="lv-LV"/>
        </a:p>
      </dgm:t>
    </dgm:pt>
    <dgm:pt modelId="{C3785E5D-1CF0-43F7-AA65-BDF20A7FE4CB}" type="sibTrans" cxnId="{4D7E236F-795E-4F1D-993A-0913B41A7AC5}">
      <dgm:prSet/>
      <dgm:spPr/>
      <dgm:t>
        <a:bodyPr/>
        <a:lstStyle/>
        <a:p>
          <a:endParaRPr lang="lv-LV"/>
        </a:p>
      </dgm:t>
    </dgm:pt>
    <dgm:pt modelId="{F896DAE0-9ACB-4E3F-BA19-63EF4E6C44E0}">
      <dgm:prSet phldrT="[Teksts]"/>
      <dgm:spPr/>
      <dgm:t>
        <a:bodyPr/>
        <a:lstStyle/>
        <a:p>
          <a:r>
            <a:rPr lang="lv-LV" dirty="0"/>
            <a:t> </a:t>
          </a:r>
        </a:p>
      </dgm:t>
    </dgm:pt>
    <dgm:pt modelId="{46397F09-BA3A-478F-BB92-E31C40FEED2D}" type="sibTrans" cxnId="{F05D5A1E-BE7E-47A3-9FB9-1ED5982B584B}">
      <dgm:prSet/>
      <dgm:spPr/>
      <dgm:t>
        <a:bodyPr/>
        <a:lstStyle/>
        <a:p>
          <a:endParaRPr lang="lv-LV"/>
        </a:p>
      </dgm:t>
    </dgm:pt>
    <dgm:pt modelId="{00F059AB-9587-4A8A-B6D9-31C5E29393F7}" type="parTrans" cxnId="{F05D5A1E-BE7E-47A3-9FB9-1ED5982B584B}">
      <dgm:prSet/>
      <dgm:spPr/>
      <dgm:t>
        <a:bodyPr/>
        <a:lstStyle/>
        <a:p>
          <a:endParaRPr lang="lv-LV"/>
        </a:p>
      </dgm:t>
    </dgm:pt>
    <dgm:pt modelId="{5EBD580D-98CD-43A1-8140-8AABC6DBF28B}" type="pres">
      <dgm:prSet presAssocID="{0B035EFF-25DC-45A9-B6D6-1B3C333F9ECD}" presName="linearFlow" presStyleCnt="0">
        <dgm:presLayoutVars>
          <dgm:dir/>
          <dgm:animLvl val="lvl"/>
          <dgm:resizeHandles/>
        </dgm:presLayoutVars>
      </dgm:prSet>
      <dgm:spPr/>
    </dgm:pt>
    <dgm:pt modelId="{71810910-0036-4138-90FD-C5E45CC90A1E}" type="pres">
      <dgm:prSet presAssocID="{F896DAE0-9ACB-4E3F-BA19-63EF4E6C44E0}" presName="compositeNode" presStyleCnt="0">
        <dgm:presLayoutVars>
          <dgm:bulletEnabled val="1"/>
        </dgm:presLayoutVars>
      </dgm:prSet>
      <dgm:spPr/>
    </dgm:pt>
    <dgm:pt modelId="{D868974A-D267-434F-8517-49530806FCD4}" type="pres">
      <dgm:prSet presAssocID="{F896DAE0-9ACB-4E3F-BA19-63EF4E6C44E0}" presName="imag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16FA2135-9BCB-4C18-8D44-642A19433D03}" type="pres">
      <dgm:prSet presAssocID="{F896DAE0-9ACB-4E3F-BA19-63EF4E6C44E0}" presName="childNode" presStyleLbl="node1" presStyleIdx="0" presStyleCnt="2" custScaleX="263361" custScaleY="93889" custLinFactNeighborX="1570" custLinFactNeighborY="-5967">
        <dgm:presLayoutVars>
          <dgm:bulletEnabled val="1"/>
        </dgm:presLayoutVars>
      </dgm:prSet>
      <dgm:spPr/>
    </dgm:pt>
    <dgm:pt modelId="{ACED15AF-02A6-4948-A35C-BFBA7F7D8F33}" type="pres">
      <dgm:prSet presAssocID="{F896DAE0-9ACB-4E3F-BA19-63EF4E6C44E0}" presName="parentNode" presStyleLbl="revTx" presStyleIdx="0" presStyleCnt="2">
        <dgm:presLayoutVars>
          <dgm:chMax val="0"/>
          <dgm:bulletEnabled val="1"/>
        </dgm:presLayoutVars>
      </dgm:prSet>
      <dgm:spPr/>
    </dgm:pt>
    <dgm:pt modelId="{FAE4B0E3-0896-4E3D-A5E2-D9AA6473699D}" type="pres">
      <dgm:prSet presAssocID="{46397F09-BA3A-478F-BB92-E31C40FEED2D}" presName="sibTrans" presStyleCnt="0"/>
      <dgm:spPr/>
    </dgm:pt>
    <dgm:pt modelId="{783338AF-FC81-4FE7-9753-A54105494AAD}" type="pres">
      <dgm:prSet presAssocID="{C67F0A28-F5B5-47DB-B2B2-6F0E3C9C46B3}" presName="compositeNode" presStyleCnt="0">
        <dgm:presLayoutVars>
          <dgm:bulletEnabled val="1"/>
        </dgm:presLayoutVars>
      </dgm:prSet>
      <dgm:spPr/>
    </dgm:pt>
    <dgm:pt modelId="{F5D9533E-BDA1-41CF-83C9-A2BEBF994985}" type="pres">
      <dgm:prSet presAssocID="{C67F0A28-F5B5-47DB-B2B2-6F0E3C9C46B3}" presName="image" presStyleLbl="fgImgPlace1" presStyleIdx="1"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FD0D190F-6EE1-4175-AF09-F45FD702FF5C}" type="pres">
      <dgm:prSet presAssocID="{C67F0A28-F5B5-47DB-B2B2-6F0E3C9C46B3}" presName="childNode" presStyleLbl="node1" presStyleIdx="1" presStyleCnt="2" custScaleX="248130" custScaleY="93889" custLinFactNeighborX="-1364" custLinFactNeighborY="-6385">
        <dgm:presLayoutVars>
          <dgm:bulletEnabled val="1"/>
        </dgm:presLayoutVars>
      </dgm:prSet>
      <dgm:spPr/>
    </dgm:pt>
    <dgm:pt modelId="{DB011482-0B6A-4BC9-B68E-A014D6C19B6F}" type="pres">
      <dgm:prSet presAssocID="{C67F0A28-F5B5-47DB-B2B2-6F0E3C9C46B3}" presName="parentNode" presStyleLbl="revTx" presStyleIdx="1" presStyleCnt="2">
        <dgm:presLayoutVars>
          <dgm:chMax val="0"/>
          <dgm:bulletEnabled val="1"/>
        </dgm:presLayoutVars>
      </dgm:prSet>
      <dgm:spPr/>
    </dgm:pt>
  </dgm:ptLst>
  <dgm:cxnLst>
    <dgm:cxn modelId="{2FD8FB1C-45C2-41BC-BF9B-206DBA23598D}" type="presOf" srcId="{FA49F8E2-AC56-4E14-8B68-42BBE0CB8C62}" destId="{16FA2135-9BCB-4C18-8D44-642A19433D03}" srcOrd="0" destOrd="0" presId="urn:microsoft.com/office/officeart/2005/8/layout/hList2"/>
    <dgm:cxn modelId="{F05D5A1E-BE7E-47A3-9FB9-1ED5982B584B}" srcId="{0B035EFF-25DC-45A9-B6D6-1B3C333F9ECD}" destId="{F896DAE0-9ACB-4E3F-BA19-63EF4E6C44E0}" srcOrd="0" destOrd="0" parTransId="{00F059AB-9587-4A8A-B6D9-31C5E29393F7}" sibTransId="{46397F09-BA3A-478F-BB92-E31C40FEED2D}"/>
    <dgm:cxn modelId="{25A10024-EF5C-43F3-862F-B8752AC88F41}" type="presOf" srcId="{61BD6B6D-EEE2-4993-8984-FDDB17A71902}" destId="{16FA2135-9BCB-4C18-8D44-642A19433D03}" srcOrd="0" destOrd="4" presId="urn:microsoft.com/office/officeart/2005/8/layout/hList2"/>
    <dgm:cxn modelId="{98B71F31-260E-4C34-BB96-413289BC6813}" srcId="{F896DAE0-9ACB-4E3F-BA19-63EF4E6C44E0}" destId="{C76EAE1F-8F36-4515-9A47-A10EA4BFD394}" srcOrd="2" destOrd="0" parTransId="{D8DFE27A-3ADC-42C4-BF47-1159A4FA316F}" sibTransId="{30CEDA82-EDDE-4009-AEA6-407D6EA9DB67}"/>
    <dgm:cxn modelId="{14341035-C641-411D-9CFE-A038C5F0491E}" type="presOf" srcId="{9E35BDCE-5289-4E1F-B4F4-DB1CB64D109E}" destId="{16FA2135-9BCB-4C18-8D44-642A19433D03}" srcOrd="0" destOrd="1" presId="urn:microsoft.com/office/officeart/2005/8/layout/hList2"/>
    <dgm:cxn modelId="{8D6E313A-56A5-41FB-BE9C-336E2E2417B3}" type="presOf" srcId="{C7769C4D-4FEC-41D6-8012-C4F0546B1FD8}" destId="{FD0D190F-6EE1-4175-AF09-F45FD702FF5C}" srcOrd="0" destOrd="4" presId="urn:microsoft.com/office/officeart/2005/8/layout/hList2"/>
    <dgm:cxn modelId="{1CFD553E-DC6A-451C-B8AD-8912A65F246F}" srcId="{0B035EFF-25DC-45A9-B6D6-1B3C333F9ECD}" destId="{C67F0A28-F5B5-47DB-B2B2-6F0E3C9C46B3}" srcOrd="1" destOrd="0" parTransId="{12641C34-6F9E-4F58-ABDB-5C0E47489335}" sibTransId="{DF3BB91F-DF39-451A-B680-B2932A513FE2}"/>
    <dgm:cxn modelId="{EE713543-128F-4A02-9C3F-B0E9FE8FB610}" srcId="{C67F0A28-F5B5-47DB-B2B2-6F0E3C9C46B3}" destId="{61C6D25C-A6A4-465E-BD2C-8380B930DC25}" srcOrd="3" destOrd="0" parTransId="{6748AFE2-7CE3-4DDE-9288-240D2DD8B5C9}" sibTransId="{9CE1CBC4-3F51-4CD0-BD7C-F7534085DF3F}"/>
    <dgm:cxn modelId="{219A954C-62DF-4814-BC57-04070207052A}" type="presOf" srcId="{215B8895-F0E4-41D2-9DDF-9AEFC2154488}" destId="{16FA2135-9BCB-4C18-8D44-642A19433D03}" srcOrd="0" destOrd="5" presId="urn:microsoft.com/office/officeart/2005/8/layout/hList2"/>
    <dgm:cxn modelId="{4D7E236F-795E-4F1D-993A-0913B41A7AC5}" srcId="{C67F0A28-F5B5-47DB-B2B2-6F0E3C9C46B3}" destId="{1EFDB1A4-E274-49EE-B70A-2033A6D42F97}" srcOrd="1" destOrd="0" parTransId="{02236866-CBD0-4A2C-92F0-4B8F031E9B27}" sibTransId="{C3785E5D-1CF0-43F7-AA65-BDF20A7FE4CB}"/>
    <dgm:cxn modelId="{5CEC0C50-9F68-42FA-894C-A3B2FB111204}" type="presOf" srcId="{1EFDB1A4-E274-49EE-B70A-2033A6D42F97}" destId="{FD0D190F-6EE1-4175-AF09-F45FD702FF5C}" srcOrd="0" destOrd="1" presId="urn:microsoft.com/office/officeart/2005/8/layout/hList2"/>
    <dgm:cxn modelId="{EC498B72-0AD5-46FF-AB35-AC2333DF2D4E}" srcId="{F896DAE0-9ACB-4E3F-BA19-63EF4E6C44E0}" destId="{9E35BDCE-5289-4E1F-B4F4-DB1CB64D109E}" srcOrd="1" destOrd="0" parTransId="{0645F2E0-7D99-4E33-8E0A-D1DD9489E351}" sibTransId="{EB4D63A0-383E-448E-B788-3D971922922B}"/>
    <dgm:cxn modelId="{F1D88681-E784-49A4-A7CA-9ECEE535D194}" type="presOf" srcId="{894EE57D-EBAC-4047-B7F9-A553805320C0}" destId="{16FA2135-9BCB-4C18-8D44-642A19433D03}" srcOrd="0" destOrd="3" presId="urn:microsoft.com/office/officeart/2005/8/layout/hList2"/>
    <dgm:cxn modelId="{BFB79D8A-FF70-4E6B-8729-F963F2A83642}" type="presOf" srcId="{C76EAE1F-8F36-4515-9A47-A10EA4BFD394}" destId="{16FA2135-9BCB-4C18-8D44-642A19433D03}" srcOrd="0" destOrd="2" presId="urn:microsoft.com/office/officeart/2005/8/layout/hList2"/>
    <dgm:cxn modelId="{2B700890-6536-4BF0-A763-09F0CD70186F}" srcId="{C67F0A28-F5B5-47DB-B2B2-6F0E3C9C46B3}" destId="{E62CEA47-CEAD-4690-9B06-C953E5258620}" srcOrd="2" destOrd="0" parTransId="{943B9F17-18B0-4C91-B265-4FD8243A4CCE}" sibTransId="{355697FB-B34F-4C8B-917F-7ACEC5EC5C3A}"/>
    <dgm:cxn modelId="{BD2FB891-8226-4397-B954-5D02463AB87D}" type="presOf" srcId="{61C6D25C-A6A4-465E-BD2C-8380B930DC25}" destId="{FD0D190F-6EE1-4175-AF09-F45FD702FF5C}" srcOrd="0" destOrd="3" presId="urn:microsoft.com/office/officeart/2005/8/layout/hList2"/>
    <dgm:cxn modelId="{4003BE94-5830-4286-A148-9928E5E6D857}" srcId="{C67F0A28-F5B5-47DB-B2B2-6F0E3C9C46B3}" destId="{FCDF2747-E848-47E6-962B-EC8663B85898}" srcOrd="0" destOrd="0" parTransId="{4F1556EA-DC42-42D5-8858-7E2148BA03CA}" sibTransId="{41F0E122-DC10-45EE-BBB9-B5F3B1BD3026}"/>
    <dgm:cxn modelId="{4C09CA9B-9FB9-454B-BA0C-39A85080363D}" type="presOf" srcId="{E62CEA47-CEAD-4690-9B06-C953E5258620}" destId="{FD0D190F-6EE1-4175-AF09-F45FD702FF5C}" srcOrd="0" destOrd="2" presId="urn:microsoft.com/office/officeart/2005/8/layout/hList2"/>
    <dgm:cxn modelId="{05C5F49B-D242-4910-AAF5-D78A3F6B9A32}" srcId="{C67F0A28-F5B5-47DB-B2B2-6F0E3C9C46B3}" destId="{C7769C4D-4FEC-41D6-8012-C4F0546B1FD8}" srcOrd="4" destOrd="0" parTransId="{07D6F170-0BD3-44B0-A2D9-5D436DEBA15B}" sibTransId="{6D61495D-95B6-491A-8199-D9D18FB1FD00}"/>
    <dgm:cxn modelId="{A4704DAC-5C59-4968-8155-849A3479055F}" srcId="{F896DAE0-9ACB-4E3F-BA19-63EF4E6C44E0}" destId="{61BD6B6D-EEE2-4993-8984-FDDB17A71902}" srcOrd="4" destOrd="0" parTransId="{08ACD0EF-8BCC-4D9E-8937-6A18ACD298E3}" sibTransId="{CFD4971E-70AE-4C62-B60B-7BB38DFD9DED}"/>
    <dgm:cxn modelId="{71EA64B3-3C1D-4BA6-A0C9-49BA0A3FA8F7}" srcId="{F896DAE0-9ACB-4E3F-BA19-63EF4E6C44E0}" destId="{215B8895-F0E4-41D2-9DDF-9AEFC2154488}" srcOrd="5" destOrd="0" parTransId="{F18FA2B9-24A3-4FE6-84C2-B0FEA00A01E8}" sibTransId="{DBC13460-9D0B-46DB-9606-96188B462F33}"/>
    <dgm:cxn modelId="{3BEB46BD-B283-45DA-9993-EAD86D9D38C9}" srcId="{C67F0A28-F5B5-47DB-B2B2-6F0E3C9C46B3}" destId="{5C3AD8F8-5932-4A78-8C10-6FADE816ADAD}" srcOrd="5" destOrd="0" parTransId="{89C71965-4324-40F9-9099-FE4A461D9933}" sibTransId="{319A56D3-D7AE-449C-8F45-B1675B53BB50}"/>
    <dgm:cxn modelId="{C4EA3BC3-6188-4275-A7CE-6E68146BB85E}" srcId="{F896DAE0-9ACB-4E3F-BA19-63EF4E6C44E0}" destId="{FA49F8E2-AC56-4E14-8B68-42BBE0CB8C62}" srcOrd="0" destOrd="0" parTransId="{99CAD2CD-8D69-453B-9F3C-01BBC17731DD}" sibTransId="{6CEB2306-4126-46AD-8841-4B7800EF4F2D}"/>
    <dgm:cxn modelId="{87C7C9C3-00A2-42B3-A819-8C26BA042556}" type="presOf" srcId="{5C3AD8F8-5932-4A78-8C10-6FADE816ADAD}" destId="{FD0D190F-6EE1-4175-AF09-F45FD702FF5C}" srcOrd="0" destOrd="5" presId="urn:microsoft.com/office/officeart/2005/8/layout/hList2"/>
    <dgm:cxn modelId="{ECA858D3-1626-4183-A6B5-F9055208698F}" type="presOf" srcId="{FCDF2747-E848-47E6-962B-EC8663B85898}" destId="{FD0D190F-6EE1-4175-AF09-F45FD702FF5C}" srcOrd="0" destOrd="0" presId="urn:microsoft.com/office/officeart/2005/8/layout/hList2"/>
    <dgm:cxn modelId="{B0CCF9EC-7EB0-4590-A639-63AB79275187}" type="presOf" srcId="{F896DAE0-9ACB-4E3F-BA19-63EF4E6C44E0}" destId="{ACED15AF-02A6-4948-A35C-BFBA7F7D8F33}" srcOrd="0" destOrd="0" presId="urn:microsoft.com/office/officeart/2005/8/layout/hList2"/>
    <dgm:cxn modelId="{E89EABED-AD97-4FD7-862A-2338C26AA926}" srcId="{F896DAE0-9ACB-4E3F-BA19-63EF4E6C44E0}" destId="{894EE57D-EBAC-4047-B7F9-A553805320C0}" srcOrd="3" destOrd="0" parTransId="{A9C553C9-8D09-4AC1-96E9-0627686ADD58}" sibTransId="{703F0947-0076-4061-A9D9-FC23FB9C69D0}"/>
    <dgm:cxn modelId="{32C2F9ED-FE2D-48F1-9A4D-9D9D236DAEFA}" type="presOf" srcId="{C67F0A28-F5B5-47DB-B2B2-6F0E3C9C46B3}" destId="{DB011482-0B6A-4BC9-B68E-A014D6C19B6F}" srcOrd="0" destOrd="0" presId="urn:microsoft.com/office/officeart/2005/8/layout/hList2"/>
    <dgm:cxn modelId="{1450D2F2-6553-450C-8400-41E31BD23CD6}" type="presOf" srcId="{0B035EFF-25DC-45A9-B6D6-1B3C333F9ECD}" destId="{5EBD580D-98CD-43A1-8140-8AABC6DBF28B}" srcOrd="0" destOrd="0" presId="urn:microsoft.com/office/officeart/2005/8/layout/hList2"/>
    <dgm:cxn modelId="{21B65AA9-5987-4B7F-A253-88EDF5649EC4}" type="presParOf" srcId="{5EBD580D-98CD-43A1-8140-8AABC6DBF28B}" destId="{71810910-0036-4138-90FD-C5E45CC90A1E}" srcOrd="0" destOrd="0" presId="urn:microsoft.com/office/officeart/2005/8/layout/hList2"/>
    <dgm:cxn modelId="{13975F60-1F4F-4EE7-A100-6D79EA447F14}" type="presParOf" srcId="{71810910-0036-4138-90FD-C5E45CC90A1E}" destId="{D868974A-D267-434F-8517-49530806FCD4}" srcOrd="0" destOrd="0" presId="urn:microsoft.com/office/officeart/2005/8/layout/hList2"/>
    <dgm:cxn modelId="{2D029398-2CF1-4CAB-9504-7239AD79FAE1}" type="presParOf" srcId="{71810910-0036-4138-90FD-C5E45CC90A1E}" destId="{16FA2135-9BCB-4C18-8D44-642A19433D03}" srcOrd="1" destOrd="0" presId="urn:microsoft.com/office/officeart/2005/8/layout/hList2"/>
    <dgm:cxn modelId="{DFFDBAD1-8847-4B41-ADE3-3D95E6AE2251}" type="presParOf" srcId="{71810910-0036-4138-90FD-C5E45CC90A1E}" destId="{ACED15AF-02A6-4948-A35C-BFBA7F7D8F33}" srcOrd="2" destOrd="0" presId="urn:microsoft.com/office/officeart/2005/8/layout/hList2"/>
    <dgm:cxn modelId="{DF4E59BA-4061-45DC-B279-FDDAD39BD89C}" type="presParOf" srcId="{5EBD580D-98CD-43A1-8140-8AABC6DBF28B}" destId="{FAE4B0E3-0896-4E3D-A5E2-D9AA6473699D}" srcOrd="1" destOrd="0" presId="urn:microsoft.com/office/officeart/2005/8/layout/hList2"/>
    <dgm:cxn modelId="{3C608E52-C0E8-4E7E-895D-8D15C2884E70}" type="presParOf" srcId="{5EBD580D-98CD-43A1-8140-8AABC6DBF28B}" destId="{783338AF-FC81-4FE7-9753-A54105494AAD}" srcOrd="2" destOrd="0" presId="urn:microsoft.com/office/officeart/2005/8/layout/hList2"/>
    <dgm:cxn modelId="{EF9F78A3-B430-4D49-BAC2-EB6AD46AD641}" type="presParOf" srcId="{783338AF-FC81-4FE7-9753-A54105494AAD}" destId="{F5D9533E-BDA1-41CF-83C9-A2BEBF994985}" srcOrd="0" destOrd="0" presId="urn:microsoft.com/office/officeart/2005/8/layout/hList2"/>
    <dgm:cxn modelId="{5C70CE21-2919-49B7-ADE6-B513BF279577}" type="presParOf" srcId="{783338AF-FC81-4FE7-9753-A54105494AAD}" destId="{FD0D190F-6EE1-4175-AF09-F45FD702FF5C}" srcOrd="1" destOrd="0" presId="urn:microsoft.com/office/officeart/2005/8/layout/hList2"/>
    <dgm:cxn modelId="{76892272-B51A-4CE5-92B7-267BBC0C2244}" type="presParOf" srcId="{783338AF-FC81-4FE7-9753-A54105494AAD}" destId="{DB011482-0B6A-4BC9-B68E-A014D6C19B6F}"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B035EFF-25DC-45A9-B6D6-1B3C333F9ECD}" type="doc">
      <dgm:prSet loTypeId="urn:microsoft.com/office/officeart/2005/8/layout/hList2" loCatId="picture" qsTypeId="urn:microsoft.com/office/officeart/2005/8/quickstyle/simple1" qsCatId="simple" csTypeId="urn:microsoft.com/office/officeart/2005/8/colors/accent2_1" csCatId="accent2" phldr="1"/>
      <dgm:spPr/>
      <dgm:t>
        <a:bodyPr/>
        <a:lstStyle/>
        <a:p>
          <a:endParaRPr lang="lv-LV"/>
        </a:p>
      </dgm:t>
    </dgm:pt>
    <dgm:pt modelId="{A0B19F9A-DDDD-4F3D-B46B-BDC6BB941AB5}">
      <dgm:prSet phldrT="[Teksts]"/>
      <dgm:spPr/>
      <dgm:t>
        <a:bodyPr/>
        <a:lstStyle/>
        <a:p>
          <a:r>
            <a:rPr lang="lv-LV" dirty="0"/>
            <a:t> </a:t>
          </a:r>
        </a:p>
      </dgm:t>
    </dgm:pt>
    <dgm:pt modelId="{A82E502A-C952-4A16-B7E9-162FE564382D}" type="parTrans" cxnId="{84B864C0-2874-4106-A3F1-6F0CFBFA33E0}">
      <dgm:prSet/>
      <dgm:spPr/>
      <dgm:t>
        <a:bodyPr/>
        <a:lstStyle/>
        <a:p>
          <a:endParaRPr lang="lv-LV"/>
        </a:p>
      </dgm:t>
    </dgm:pt>
    <dgm:pt modelId="{549DEB44-A4AF-4192-B1A8-E08CEC923E2E}" type="sibTrans" cxnId="{84B864C0-2874-4106-A3F1-6F0CFBFA33E0}">
      <dgm:prSet/>
      <dgm:spPr/>
      <dgm:t>
        <a:bodyPr/>
        <a:lstStyle/>
        <a:p>
          <a:endParaRPr lang="lv-LV"/>
        </a:p>
      </dgm:t>
    </dgm:pt>
    <dgm:pt modelId="{0D89D9D7-2856-4FDE-8714-5931A50F8B31}">
      <dgm:prSet phldrT="[Teksts]" custT="1"/>
      <dgm:spPr/>
      <dgm:t>
        <a:bodyPr/>
        <a:lstStyle/>
        <a:p>
          <a:pPr algn="ctr">
            <a:buNone/>
          </a:pPr>
          <a:r>
            <a:rPr lang="lv-LV" sz="1400" b="1" dirty="0"/>
            <a:t>5.7.1.</a:t>
          </a:r>
        </a:p>
      </dgm:t>
    </dgm:pt>
    <dgm:pt modelId="{36202C7C-D5C7-4E54-B2AF-10803DFAB6FF}" type="parTrans" cxnId="{175B1EC8-B0CF-4DEA-9081-EB8567F3CB50}">
      <dgm:prSet/>
      <dgm:spPr/>
      <dgm:t>
        <a:bodyPr/>
        <a:lstStyle/>
        <a:p>
          <a:endParaRPr lang="lv-LV"/>
        </a:p>
      </dgm:t>
    </dgm:pt>
    <dgm:pt modelId="{AE3B1524-5F85-45F0-9A6E-69C52ABE5098}" type="sibTrans" cxnId="{175B1EC8-B0CF-4DEA-9081-EB8567F3CB50}">
      <dgm:prSet/>
      <dgm:spPr/>
      <dgm:t>
        <a:bodyPr/>
        <a:lstStyle/>
        <a:p>
          <a:endParaRPr lang="lv-LV"/>
        </a:p>
      </dgm:t>
    </dgm:pt>
    <dgm:pt modelId="{4BBFE445-01BB-43B2-A28D-603BFAE29133}">
      <dgm:prSet phldrT="[Teksts]" custT="1"/>
      <dgm:spPr/>
      <dgm:t>
        <a:bodyPr/>
        <a:lstStyle/>
        <a:p>
          <a:pPr algn="ctr">
            <a:buNone/>
          </a:pPr>
          <a:r>
            <a:rPr lang="lv-LV" sz="1400" b="1" dirty="0"/>
            <a:t>Projekta ieguldījums programmas mērķa sasniegšanai</a:t>
          </a:r>
        </a:p>
      </dgm:t>
    </dgm:pt>
    <dgm:pt modelId="{F0E63D87-75F8-46FE-A21F-939460947D8D}" type="parTrans" cxnId="{EFD600F5-AAE3-482C-A689-7051D63E4DA9}">
      <dgm:prSet/>
      <dgm:spPr/>
      <dgm:t>
        <a:bodyPr/>
        <a:lstStyle/>
        <a:p>
          <a:endParaRPr lang="lv-LV"/>
        </a:p>
      </dgm:t>
    </dgm:pt>
    <dgm:pt modelId="{6DC619DB-458B-4A03-BA7A-04989F6524DB}" type="sibTrans" cxnId="{EFD600F5-AAE3-482C-A689-7051D63E4DA9}">
      <dgm:prSet/>
      <dgm:spPr/>
      <dgm:t>
        <a:bodyPr/>
        <a:lstStyle/>
        <a:p>
          <a:endParaRPr lang="lv-LV"/>
        </a:p>
      </dgm:t>
    </dgm:pt>
    <dgm:pt modelId="{F896DAE0-9ACB-4E3F-BA19-63EF4E6C44E0}">
      <dgm:prSet phldrT="[Teksts]"/>
      <dgm:spPr/>
      <dgm:t>
        <a:bodyPr/>
        <a:lstStyle/>
        <a:p>
          <a:r>
            <a:rPr lang="lv-LV" dirty="0"/>
            <a:t> </a:t>
          </a:r>
        </a:p>
      </dgm:t>
    </dgm:pt>
    <dgm:pt modelId="{00F059AB-9587-4A8A-B6D9-31C5E29393F7}" type="parTrans" cxnId="{F05D5A1E-BE7E-47A3-9FB9-1ED5982B584B}">
      <dgm:prSet/>
      <dgm:spPr/>
      <dgm:t>
        <a:bodyPr/>
        <a:lstStyle/>
        <a:p>
          <a:endParaRPr lang="lv-LV"/>
        </a:p>
      </dgm:t>
    </dgm:pt>
    <dgm:pt modelId="{46397F09-BA3A-478F-BB92-E31C40FEED2D}" type="sibTrans" cxnId="{F05D5A1E-BE7E-47A3-9FB9-1ED5982B584B}">
      <dgm:prSet/>
      <dgm:spPr/>
      <dgm:t>
        <a:bodyPr/>
        <a:lstStyle/>
        <a:p>
          <a:endParaRPr lang="lv-LV"/>
        </a:p>
      </dgm:t>
    </dgm:pt>
    <dgm:pt modelId="{FA49F8E2-AC56-4E14-8B68-42BBE0CB8C62}">
      <dgm:prSet phldrT="[Teksts]" custT="1"/>
      <dgm:spPr/>
      <dgm:t>
        <a:bodyPr/>
        <a:lstStyle/>
        <a:p>
          <a:pPr algn="ctr">
            <a:buNone/>
          </a:pPr>
          <a:r>
            <a:rPr lang="lv-LV" sz="1400" b="1" dirty="0"/>
            <a:t>5.7.2.</a:t>
          </a:r>
        </a:p>
      </dgm:t>
    </dgm:pt>
    <dgm:pt modelId="{99CAD2CD-8D69-453B-9F3C-01BBC17731DD}" type="parTrans" cxnId="{C4EA3BC3-6188-4275-A7CE-6E68146BB85E}">
      <dgm:prSet/>
      <dgm:spPr/>
      <dgm:t>
        <a:bodyPr/>
        <a:lstStyle/>
        <a:p>
          <a:endParaRPr lang="lv-LV"/>
        </a:p>
      </dgm:t>
    </dgm:pt>
    <dgm:pt modelId="{6CEB2306-4126-46AD-8841-4B7800EF4F2D}" type="sibTrans" cxnId="{C4EA3BC3-6188-4275-A7CE-6E68146BB85E}">
      <dgm:prSet/>
      <dgm:spPr/>
      <dgm:t>
        <a:bodyPr/>
        <a:lstStyle/>
        <a:p>
          <a:endParaRPr lang="lv-LV"/>
        </a:p>
      </dgm:t>
    </dgm:pt>
    <dgm:pt modelId="{04E7D5C4-B7BF-4347-941E-05EE55DD853A}">
      <dgm:prSet phldrT="[Teksts]" custT="1"/>
      <dgm:spPr/>
      <dgm:t>
        <a:bodyPr/>
        <a:lstStyle/>
        <a:p>
          <a:pPr algn="ctr">
            <a:buNone/>
          </a:pPr>
          <a:r>
            <a:rPr lang="lv-LV" sz="1400" b="1" dirty="0"/>
            <a:t>Projektā sagaidāmo rezultātu atbilstība paredzētajām aktivitātēm </a:t>
          </a:r>
        </a:p>
      </dgm:t>
    </dgm:pt>
    <dgm:pt modelId="{93C0B116-C7E3-4972-825B-58E8EAA262D2}" type="parTrans" cxnId="{A4D86ED0-F2E0-4AAE-A83D-A5FC75B75C8C}">
      <dgm:prSet/>
      <dgm:spPr/>
      <dgm:t>
        <a:bodyPr/>
        <a:lstStyle/>
        <a:p>
          <a:endParaRPr lang="lv-LV"/>
        </a:p>
      </dgm:t>
    </dgm:pt>
    <dgm:pt modelId="{86A52FC0-BBA8-45BF-A2D6-06DC5BD58A34}" type="sibTrans" cxnId="{A4D86ED0-F2E0-4AAE-A83D-A5FC75B75C8C}">
      <dgm:prSet/>
      <dgm:spPr/>
      <dgm:t>
        <a:bodyPr/>
        <a:lstStyle/>
        <a:p>
          <a:endParaRPr lang="lv-LV"/>
        </a:p>
      </dgm:t>
    </dgm:pt>
    <dgm:pt modelId="{C67F0A28-F5B5-47DB-B2B2-6F0E3C9C46B3}">
      <dgm:prSet phldrT="[Teksts]"/>
      <dgm:spPr/>
      <dgm:t>
        <a:bodyPr/>
        <a:lstStyle/>
        <a:p>
          <a:r>
            <a:rPr lang="lv-LV" dirty="0"/>
            <a:t> </a:t>
          </a:r>
        </a:p>
      </dgm:t>
    </dgm:pt>
    <dgm:pt modelId="{12641C34-6F9E-4F58-ABDB-5C0E47489335}" type="parTrans" cxnId="{1CFD553E-DC6A-451C-B8AD-8912A65F246F}">
      <dgm:prSet/>
      <dgm:spPr/>
      <dgm:t>
        <a:bodyPr/>
        <a:lstStyle/>
        <a:p>
          <a:endParaRPr lang="lv-LV"/>
        </a:p>
      </dgm:t>
    </dgm:pt>
    <dgm:pt modelId="{DF3BB91F-DF39-451A-B680-B2932A513FE2}" type="sibTrans" cxnId="{1CFD553E-DC6A-451C-B8AD-8912A65F246F}">
      <dgm:prSet/>
      <dgm:spPr/>
      <dgm:t>
        <a:bodyPr/>
        <a:lstStyle/>
        <a:p>
          <a:endParaRPr lang="lv-LV"/>
        </a:p>
      </dgm:t>
    </dgm:pt>
    <dgm:pt modelId="{FCDF2747-E848-47E6-962B-EC8663B85898}">
      <dgm:prSet phldrT="[Teksts]" custT="1"/>
      <dgm:spPr/>
      <dgm:t>
        <a:bodyPr/>
        <a:lstStyle/>
        <a:p>
          <a:pPr algn="ctr">
            <a:buNone/>
          </a:pPr>
          <a:r>
            <a:rPr lang="lv-LV" sz="1400" b="1" dirty="0"/>
            <a:t>5.7.3.</a:t>
          </a:r>
        </a:p>
      </dgm:t>
    </dgm:pt>
    <dgm:pt modelId="{4F1556EA-DC42-42D5-8858-7E2148BA03CA}" type="parTrans" cxnId="{4003BE94-5830-4286-A148-9928E5E6D857}">
      <dgm:prSet/>
      <dgm:spPr/>
      <dgm:t>
        <a:bodyPr/>
        <a:lstStyle/>
        <a:p>
          <a:endParaRPr lang="lv-LV"/>
        </a:p>
      </dgm:t>
    </dgm:pt>
    <dgm:pt modelId="{41F0E122-DC10-45EE-BBB9-B5F3B1BD3026}" type="sibTrans" cxnId="{4003BE94-5830-4286-A148-9928E5E6D857}">
      <dgm:prSet/>
      <dgm:spPr/>
      <dgm:t>
        <a:bodyPr/>
        <a:lstStyle/>
        <a:p>
          <a:endParaRPr lang="lv-LV"/>
        </a:p>
      </dgm:t>
    </dgm:pt>
    <dgm:pt modelId="{BC2A8875-FC44-4547-831F-73991DAF1CB2}">
      <dgm:prSet phldrT="[Teksts]" custT="1"/>
      <dgm:spPr/>
      <dgm:t>
        <a:bodyPr/>
        <a:lstStyle/>
        <a:p>
          <a:pPr algn="ctr">
            <a:buNone/>
          </a:pPr>
          <a:endParaRPr lang="lv-LV" sz="1400" b="1" dirty="0"/>
        </a:p>
      </dgm:t>
    </dgm:pt>
    <dgm:pt modelId="{E511B6FB-77D1-4729-AF26-DF61BB60FBCF}" type="parTrans" cxnId="{80F9FF5A-4355-4191-A46F-4DFD8B548D20}">
      <dgm:prSet/>
      <dgm:spPr/>
      <dgm:t>
        <a:bodyPr/>
        <a:lstStyle/>
        <a:p>
          <a:endParaRPr lang="lv-LV"/>
        </a:p>
      </dgm:t>
    </dgm:pt>
    <dgm:pt modelId="{C18E4E24-DD22-4BCD-9497-A207875CC01A}" type="sibTrans" cxnId="{80F9FF5A-4355-4191-A46F-4DFD8B548D20}">
      <dgm:prSet/>
      <dgm:spPr/>
      <dgm:t>
        <a:bodyPr/>
        <a:lstStyle/>
        <a:p>
          <a:endParaRPr lang="lv-LV"/>
        </a:p>
      </dgm:t>
    </dgm:pt>
    <dgm:pt modelId="{44C3E82A-CF7D-4835-92BA-B3C4EA367587}">
      <dgm:prSet phldrT="[Teksts]" custT="1"/>
      <dgm:spPr/>
      <dgm:t>
        <a:bodyPr/>
        <a:lstStyle/>
        <a:p>
          <a:pPr algn="ctr">
            <a:buNone/>
          </a:pPr>
          <a:endParaRPr lang="lv-LV" sz="1400" b="1" dirty="0"/>
        </a:p>
      </dgm:t>
    </dgm:pt>
    <dgm:pt modelId="{DF10E144-4297-4EF4-A911-225EBBB3C5BD}" type="parTrans" cxnId="{2E5B0514-2919-4568-B725-4F2DCA58E75E}">
      <dgm:prSet/>
      <dgm:spPr/>
      <dgm:t>
        <a:bodyPr/>
        <a:lstStyle/>
        <a:p>
          <a:endParaRPr lang="lv-LV"/>
        </a:p>
      </dgm:t>
    </dgm:pt>
    <dgm:pt modelId="{30C2921E-08B6-4CCE-8FB2-DEAFF2E7844D}" type="sibTrans" cxnId="{2E5B0514-2919-4568-B725-4F2DCA58E75E}">
      <dgm:prSet/>
      <dgm:spPr/>
      <dgm:t>
        <a:bodyPr/>
        <a:lstStyle/>
        <a:p>
          <a:endParaRPr lang="lv-LV"/>
        </a:p>
      </dgm:t>
    </dgm:pt>
    <dgm:pt modelId="{214C8645-9576-4CF8-82C6-4C6B9B3046C2}">
      <dgm:prSet phldrT="[Teksts]" custT="1"/>
      <dgm:spPr/>
      <dgm:t>
        <a:bodyPr/>
        <a:lstStyle/>
        <a:p>
          <a:pPr algn="ctr">
            <a:buNone/>
          </a:pPr>
          <a:r>
            <a:rPr lang="lv-LV" sz="1400" b="1" dirty="0"/>
            <a:t>Piedāvātā risinājuma (aktivitāšu kopuma) atbilstība projekta pieteikumā definētajai vajadzībai</a:t>
          </a:r>
        </a:p>
      </dgm:t>
    </dgm:pt>
    <dgm:pt modelId="{1B29DA45-3523-4E9B-8492-C6C2BF1A2AED}" type="parTrans" cxnId="{B333BCD1-EDD6-40BD-9ED2-B5AC69FB9433}">
      <dgm:prSet/>
      <dgm:spPr/>
      <dgm:t>
        <a:bodyPr/>
        <a:lstStyle/>
        <a:p>
          <a:endParaRPr lang="lv-LV"/>
        </a:p>
      </dgm:t>
    </dgm:pt>
    <dgm:pt modelId="{1ADEA747-FD9D-4299-839E-03D4AD21D412}" type="sibTrans" cxnId="{B333BCD1-EDD6-40BD-9ED2-B5AC69FB9433}">
      <dgm:prSet/>
      <dgm:spPr/>
      <dgm:t>
        <a:bodyPr/>
        <a:lstStyle/>
        <a:p>
          <a:endParaRPr lang="lv-LV"/>
        </a:p>
      </dgm:t>
    </dgm:pt>
    <dgm:pt modelId="{08D87969-2C8B-485D-B78C-DAC82EC145C3}">
      <dgm:prSet phldrT="[Teksts]" custT="1"/>
      <dgm:spPr/>
      <dgm:t>
        <a:bodyPr/>
        <a:lstStyle/>
        <a:p>
          <a:pPr algn="ctr">
            <a:buNone/>
          </a:pPr>
          <a:endParaRPr lang="lv-LV" sz="1400" b="1" dirty="0"/>
        </a:p>
      </dgm:t>
    </dgm:pt>
    <dgm:pt modelId="{0DB9A5DF-1E15-47CF-9A0A-2F349930D314}" type="parTrans" cxnId="{8E85CFF6-E580-4822-9ACA-FD4F328CA9D4}">
      <dgm:prSet/>
      <dgm:spPr/>
      <dgm:t>
        <a:bodyPr/>
        <a:lstStyle/>
        <a:p>
          <a:endParaRPr lang="lv-LV"/>
        </a:p>
      </dgm:t>
    </dgm:pt>
    <dgm:pt modelId="{ACFB02AA-DCFB-4E0D-BEAF-674368E64925}" type="sibTrans" cxnId="{8E85CFF6-E580-4822-9ACA-FD4F328CA9D4}">
      <dgm:prSet/>
      <dgm:spPr/>
      <dgm:t>
        <a:bodyPr/>
        <a:lstStyle/>
        <a:p>
          <a:endParaRPr lang="lv-LV"/>
        </a:p>
      </dgm:t>
    </dgm:pt>
    <dgm:pt modelId="{98AE6682-A350-4E49-A33E-50E5EF4CA910}">
      <dgm:prSet phldrT="[Teksts]" custT="1"/>
      <dgm:spPr/>
      <dgm:t>
        <a:bodyPr/>
        <a:lstStyle/>
        <a:p>
          <a:pPr algn="ctr">
            <a:buNone/>
          </a:pPr>
          <a:r>
            <a:rPr lang="lv-LV" sz="1200" b="0" dirty="0"/>
            <a:t>Maksimāli vērtējums – </a:t>
          </a:r>
        </a:p>
      </dgm:t>
    </dgm:pt>
    <dgm:pt modelId="{ED9D6601-E427-4799-8581-AEF6D56570CE}" type="parTrans" cxnId="{F3688BA1-7634-41BB-9F46-3B17967A3DA9}">
      <dgm:prSet/>
      <dgm:spPr/>
      <dgm:t>
        <a:bodyPr/>
        <a:lstStyle/>
        <a:p>
          <a:endParaRPr lang="lv-LV"/>
        </a:p>
      </dgm:t>
    </dgm:pt>
    <dgm:pt modelId="{C7A18BC2-EB64-4306-8A3A-CE3078A3B2E0}" type="sibTrans" cxnId="{F3688BA1-7634-41BB-9F46-3B17967A3DA9}">
      <dgm:prSet/>
      <dgm:spPr/>
      <dgm:t>
        <a:bodyPr/>
        <a:lstStyle/>
        <a:p>
          <a:endParaRPr lang="lv-LV"/>
        </a:p>
      </dgm:t>
    </dgm:pt>
    <dgm:pt modelId="{C7A9F5E7-12D4-458B-BE79-7BFD04C735F3}">
      <dgm:prSet phldrT="[Teksts]" custT="1"/>
      <dgm:spPr/>
      <dgm:t>
        <a:bodyPr/>
        <a:lstStyle/>
        <a:p>
          <a:pPr algn="ctr">
            <a:buNone/>
          </a:pPr>
          <a:endParaRPr lang="lv-LV" sz="1200" b="1" dirty="0"/>
        </a:p>
      </dgm:t>
    </dgm:pt>
    <dgm:pt modelId="{113E96C3-A2C3-4809-A93E-5873AA8575E8}" type="parTrans" cxnId="{C254AE80-20C1-4FB7-B1DF-FBF3CAD69506}">
      <dgm:prSet/>
      <dgm:spPr/>
      <dgm:t>
        <a:bodyPr/>
        <a:lstStyle/>
        <a:p>
          <a:endParaRPr lang="lv-LV"/>
        </a:p>
      </dgm:t>
    </dgm:pt>
    <dgm:pt modelId="{63BA3506-5FEE-43CB-8B72-A745736E3BC0}" type="sibTrans" cxnId="{C254AE80-20C1-4FB7-B1DF-FBF3CAD69506}">
      <dgm:prSet/>
      <dgm:spPr/>
      <dgm:t>
        <a:bodyPr/>
        <a:lstStyle/>
        <a:p>
          <a:endParaRPr lang="lv-LV"/>
        </a:p>
      </dgm:t>
    </dgm:pt>
    <dgm:pt modelId="{1EAA35BC-326C-4A2D-86B4-C7D898417809}">
      <dgm:prSet phldrT="[Teksts]" custT="1"/>
      <dgm:spPr/>
      <dgm:t>
        <a:bodyPr/>
        <a:lstStyle/>
        <a:p>
          <a:pPr algn="ctr">
            <a:buNone/>
          </a:pPr>
          <a:r>
            <a:rPr lang="lv-LV" sz="1200" b="0" dirty="0"/>
            <a:t>Jāiegūst </a:t>
          </a:r>
          <a:r>
            <a:rPr lang="lv-LV" sz="1200" b="1" u="sng" dirty="0">
              <a:solidFill>
                <a:srgbClr val="C00000"/>
              </a:solidFill>
            </a:rPr>
            <a:t>vismaz 1 punkts</a:t>
          </a:r>
        </a:p>
      </dgm:t>
    </dgm:pt>
    <dgm:pt modelId="{D3975E9B-5EC9-424C-BB04-48BBEF54A814}" type="parTrans" cxnId="{CB5786B4-C949-4CF8-B0F5-72F9FBD82167}">
      <dgm:prSet/>
      <dgm:spPr/>
      <dgm:t>
        <a:bodyPr/>
        <a:lstStyle/>
        <a:p>
          <a:endParaRPr lang="lv-LV"/>
        </a:p>
      </dgm:t>
    </dgm:pt>
    <dgm:pt modelId="{122E4B3A-0501-4D04-8051-F7CA541259BB}" type="sibTrans" cxnId="{CB5786B4-C949-4CF8-B0F5-72F9FBD82167}">
      <dgm:prSet/>
      <dgm:spPr/>
      <dgm:t>
        <a:bodyPr/>
        <a:lstStyle/>
        <a:p>
          <a:endParaRPr lang="lv-LV"/>
        </a:p>
      </dgm:t>
    </dgm:pt>
    <dgm:pt modelId="{BAFE1F73-3A89-4F4E-9092-F1FFB9518B7D}">
      <dgm:prSet phldrT="[Teksts]" custT="1"/>
      <dgm:spPr/>
      <dgm:t>
        <a:bodyPr/>
        <a:lstStyle/>
        <a:p>
          <a:pPr algn="ctr">
            <a:buNone/>
          </a:pPr>
          <a:endParaRPr lang="lv-LV" sz="1200" b="0" dirty="0"/>
        </a:p>
      </dgm:t>
    </dgm:pt>
    <dgm:pt modelId="{E6994827-C754-4B04-9E99-796DB79075AB}" type="parTrans" cxnId="{C6CA4023-6C90-49C3-8C9C-9C6A0A897A82}">
      <dgm:prSet/>
      <dgm:spPr/>
      <dgm:t>
        <a:bodyPr/>
        <a:lstStyle/>
        <a:p>
          <a:endParaRPr lang="lv-LV"/>
        </a:p>
      </dgm:t>
    </dgm:pt>
    <dgm:pt modelId="{76C3305F-30D3-4F21-BFD8-951387D49E03}" type="sibTrans" cxnId="{C6CA4023-6C90-49C3-8C9C-9C6A0A897A82}">
      <dgm:prSet/>
      <dgm:spPr/>
      <dgm:t>
        <a:bodyPr/>
        <a:lstStyle/>
        <a:p>
          <a:endParaRPr lang="lv-LV"/>
        </a:p>
      </dgm:t>
    </dgm:pt>
    <dgm:pt modelId="{3C4986F8-6B9E-40AE-BF20-9A1754E0760E}">
      <dgm:prSet phldrT="[Teksts]" custT="1"/>
      <dgm:spPr/>
      <dgm:t>
        <a:bodyPr/>
        <a:lstStyle/>
        <a:p>
          <a:pPr algn="ctr">
            <a:buNone/>
          </a:pPr>
          <a:r>
            <a:rPr lang="lv-LV" sz="1200" b="1" u="sng" dirty="0">
              <a:solidFill>
                <a:srgbClr val="C00000"/>
              </a:solidFill>
            </a:rPr>
            <a:t>5 punkti</a:t>
          </a:r>
        </a:p>
      </dgm:t>
    </dgm:pt>
    <dgm:pt modelId="{7D085166-53A5-4286-BE48-C29C0BECFA0E}" type="parTrans" cxnId="{953FCAAB-981C-404E-AF73-58CB74B11278}">
      <dgm:prSet/>
      <dgm:spPr/>
      <dgm:t>
        <a:bodyPr/>
        <a:lstStyle/>
        <a:p>
          <a:endParaRPr lang="lv-LV"/>
        </a:p>
      </dgm:t>
    </dgm:pt>
    <dgm:pt modelId="{BB0ADE69-54A3-479B-A8AE-3812F9FC82B6}" type="sibTrans" cxnId="{953FCAAB-981C-404E-AF73-58CB74B11278}">
      <dgm:prSet/>
      <dgm:spPr/>
      <dgm:t>
        <a:bodyPr/>
        <a:lstStyle/>
        <a:p>
          <a:endParaRPr lang="lv-LV"/>
        </a:p>
      </dgm:t>
    </dgm:pt>
    <dgm:pt modelId="{EFD914CD-F93E-470B-A032-04970BFD0D7A}">
      <dgm:prSet phldrT="[Teksts]" custT="1"/>
      <dgm:spPr/>
      <dgm:t>
        <a:bodyPr/>
        <a:lstStyle/>
        <a:p>
          <a:pPr algn="ctr">
            <a:buNone/>
          </a:pPr>
          <a:r>
            <a:rPr lang="lv-LV" sz="1200" b="0" dirty="0"/>
            <a:t>Maksimāli vērtējums – </a:t>
          </a:r>
        </a:p>
      </dgm:t>
    </dgm:pt>
    <dgm:pt modelId="{B59E758E-DDA4-41A6-B954-700DFAB5DA84}" type="parTrans" cxnId="{A5A18A98-7030-437D-867E-5A3D64A49ACC}">
      <dgm:prSet/>
      <dgm:spPr/>
      <dgm:t>
        <a:bodyPr/>
        <a:lstStyle/>
        <a:p>
          <a:endParaRPr lang="lv-LV"/>
        </a:p>
      </dgm:t>
    </dgm:pt>
    <dgm:pt modelId="{68F8CB34-9DBC-4A81-A30B-0A3033F03F82}" type="sibTrans" cxnId="{A5A18A98-7030-437D-867E-5A3D64A49ACC}">
      <dgm:prSet/>
      <dgm:spPr/>
      <dgm:t>
        <a:bodyPr/>
        <a:lstStyle/>
        <a:p>
          <a:endParaRPr lang="lv-LV"/>
        </a:p>
      </dgm:t>
    </dgm:pt>
    <dgm:pt modelId="{5168C25C-1B3B-4E4C-8F7B-4EE175DEF04D}">
      <dgm:prSet phldrT="[Teksts]" custT="1"/>
      <dgm:spPr/>
      <dgm:t>
        <a:bodyPr/>
        <a:lstStyle/>
        <a:p>
          <a:pPr algn="ctr">
            <a:buNone/>
          </a:pPr>
          <a:endParaRPr lang="lv-LV" sz="1400" b="1" dirty="0"/>
        </a:p>
      </dgm:t>
    </dgm:pt>
    <dgm:pt modelId="{C89CC958-D92E-4CF9-93F5-530889A92F38}" type="parTrans" cxnId="{EEB7B59F-646D-4FA8-A27F-18F46B83E159}">
      <dgm:prSet/>
      <dgm:spPr/>
      <dgm:t>
        <a:bodyPr/>
        <a:lstStyle/>
        <a:p>
          <a:endParaRPr lang="lv-LV"/>
        </a:p>
      </dgm:t>
    </dgm:pt>
    <dgm:pt modelId="{6B14AC0F-D3BF-4FCF-9F99-92EFF35D8808}" type="sibTrans" cxnId="{EEB7B59F-646D-4FA8-A27F-18F46B83E159}">
      <dgm:prSet/>
      <dgm:spPr/>
      <dgm:t>
        <a:bodyPr/>
        <a:lstStyle/>
        <a:p>
          <a:endParaRPr lang="lv-LV"/>
        </a:p>
      </dgm:t>
    </dgm:pt>
    <dgm:pt modelId="{5B511487-B29A-4073-81D5-98B183D3CEDA}">
      <dgm:prSet custT="1"/>
      <dgm:spPr/>
      <dgm:t>
        <a:bodyPr/>
        <a:lstStyle/>
        <a:p>
          <a:pPr algn="ctr">
            <a:buNone/>
          </a:pPr>
          <a:r>
            <a:rPr lang="lv-LV" sz="1200" b="1" u="sng" dirty="0">
              <a:solidFill>
                <a:srgbClr val="C00000"/>
              </a:solidFill>
            </a:rPr>
            <a:t>5 punkti</a:t>
          </a:r>
        </a:p>
      </dgm:t>
    </dgm:pt>
    <dgm:pt modelId="{306A7A78-8112-4F9A-BC20-C98BB441AD02}" type="parTrans" cxnId="{5E5F91A6-1BE6-4593-AB61-AF29FE0E2617}">
      <dgm:prSet/>
      <dgm:spPr/>
      <dgm:t>
        <a:bodyPr/>
        <a:lstStyle/>
        <a:p>
          <a:endParaRPr lang="lv-LV"/>
        </a:p>
      </dgm:t>
    </dgm:pt>
    <dgm:pt modelId="{AEB5F876-6058-4073-A9E2-AAB669C2AD62}" type="sibTrans" cxnId="{5E5F91A6-1BE6-4593-AB61-AF29FE0E2617}">
      <dgm:prSet/>
      <dgm:spPr/>
      <dgm:t>
        <a:bodyPr/>
        <a:lstStyle/>
        <a:p>
          <a:endParaRPr lang="lv-LV"/>
        </a:p>
      </dgm:t>
    </dgm:pt>
    <dgm:pt modelId="{8D92B289-C76C-438E-8206-F868F223982E}">
      <dgm:prSet custT="1"/>
      <dgm:spPr/>
      <dgm:t>
        <a:bodyPr/>
        <a:lstStyle/>
        <a:p>
          <a:pPr algn="ctr">
            <a:buNone/>
          </a:pPr>
          <a:endParaRPr lang="lv-LV" sz="1200" b="0" dirty="0"/>
        </a:p>
      </dgm:t>
    </dgm:pt>
    <dgm:pt modelId="{50AE2E2C-5A9C-47B0-A3B7-B3345B3F4538}" type="parTrans" cxnId="{6264E407-CDF3-4328-B8FC-5172D7E85DE1}">
      <dgm:prSet/>
      <dgm:spPr/>
      <dgm:t>
        <a:bodyPr/>
        <a:lstStyle/>
        <a:p>
          <a:endParaRPr lang="lv-LV"/>
        </a:p>
      </dgm:t>
    </dgm:pt>
    <dgm:pt modelId="{7E9D468C-9C27-4FF7-94C6-BD39FE0D09EA}" type="sibTrans" cxnId="{6264E407-CDF3-4328-B8FC-5172D7E85DE1}">
      <dgm:prSet/>
      <dgm:spPr/>
      <dgm:t>
        <a:bodyPr/>
        <a:lstStyle/>
        <a:p>
          <a:endParaRPr lang="lv-LV"/>
        </a:p>
      </dgm:t>
    </dgm:pt>
    <dgm:pt modelId="{5C5F1A53-029F-4AE9-8AF5-E8AF7E210D85}">
      <dgm:prSet custT="1"/>
      <dgm:spPr/>
      <dgm:t>
        <a:bodyPr/>
        <a:lstStyle/>
        <a:p>
          <a:pPr algn="ctr">
            <a:buNone/>
          </a:pPr>
          <a:r>
            <a:rPr lang="lv-LV" sz="1200" b="0" dirty="0"/>
            <a:t>Jāiegūst </a:t>
          </a:r>
          <a:r>
            <a:rPr lang="lv-LV" sz="1200" b="1" u="sng" dirty="0">
              <a:solidFill>
                <a:srgbClr val="C00000"/>
              </a:solidFill>
            </a:rPr>
            <a:t>vismaz 1 punkts</a:t>
          </a:r>
        </a:p>
      </dgm:t>
    </dgm:pt>
    <dgm:pt modelId="{56AE3741-405F-42E1-BEFC-88E9E68ABA64}" type="parTrans" cxnId="{E68A49E0-95B1-4492-8FBA-5EC7BE1E8904}">
      <dgm:prSet/>
      <dgm:spPr/>
      <dgm:t>
        <a:bodyPr/>
        <a:lstStyle/>
        <a:p>
          <a:endParaRPr lang="lv-LV"/>
        </a:p>
      </dgm:t>
    </dgm:pt>
    <dgm:pt modelId="{4F18AEBB-4C91-4094-98D3-74E18D8D2C95}" type="sibTrans" cxnId="{E68A49E0-95B1-4492-8FBA-5EC7BE1E8904}">
      <dgm:prSet/>
      <dgm:spPr/>
      <dgm:t>
        <a:bodyPr/>
        <a:lstStyle/>
        <a:p>
          <a:endParaRPr lang="lv-LV"/>
        </a:p>
      </dgm:t>
    </dgm:pt>
    <dgm:pt modelId="{215B8895-F0E4-41D2-9DDF-9AEFC2154488}">
      <dgm:prSet custT="1"/>
      <dgm:spPr/>
      <dgm:t>
        <a:bodyPr/>
        <a:lstStyle/>
        <a:p>
          <a:pPr algn="ctr">
            <a:buNone/>
          </a:pPr>
          <a:endParaRPr lang="lv-LV" sz="1400" b="1" dirty="0"/>
        </a:p>
      </dgm:t>
    </dgm:pt>
    <dgm:pt modelId="{F18FA2B9-24A3-4FE6-84C2-B0FEA00A01E8}" type="parTrans" cxnId="{71EA64B3-3C1D-4BA6-A0C9-49BA0A3FA8F7}">
      <dgm:prSet/>
      <dgm:spPr/>
      <dgm:t>
        <a:bodyPr/>
        <a:lstStyle/>
        <a:p>
          <a:endParaRPr lang="lv-LV"/>
        </a:p>
      </dgm:t>
    </dgm:pt>
    <dgm:pt modelId="{DBC13460-9D0B-46DB-9606-96188B462F33}" type="sibTrans" cxnId="{71EA64B3-3C1D-4BA6-A0C9-49BA0A3FA8F7}">
      <dgm:prSet/>
      <dgm:spPr/>
      <dgm:t>
        <a:bodyPr/>
        <a:lstStyle/>
        <a:p>
          <a:endParaRPr lang="lv-LV"/>
        </a:p>
      </dgm:t>
    </dgm:pt>
    <dgm:pt modelId="{4B07853A-2D20-4484-80AE-92801CC197D1}">
      <dgm:prSet phldrT="[Teksts]" custT="1"/>
      <dgm:spPr/>
      <dgm:t>
        <a:bodyPr/>
        <a:lstStyle/>
        <a:p>
          <a:pPr algn="ctr">
            <a:buNone/>
          </a:pPr>
          <a:r>
            <a:rPr lang="lv-LV" sz="1200" b="0" dirty="0"/>
            <a:t>Maksimāli vērtējums – </a:t>
          </a:r>
        </a:p>
      </dgm:t>
    </dgm:pt>
    <dgm:pt modelId="{57BD2461-18D7-4C8C-A706-4889680360AA}" type="parTrans" cxnId="{3B7C5BEE-0600-4C56-A64B-6981C64B7B52}">
      <dgm:prSet/>
      <dgm:spPr/>
      <dgm:t>
        <a:bodyPr/>
        <a:lstStyle/>
        <a:p>
          <a:endParaRPr lang="lv-LV"/>
        </a:p>
      </dgm:t>
    </dgm:pt>
    <dgm:pt modelId="{24E8F048-CEF0-44B6-B5F3-D0A623F0A243}" type="sibTrans" cxnId="{3B7C5BEE-0600-4C56-A64B-6981C64B7B52}">
      <dgm:prSet/>
      <dgm:spPr/>
      <dgm:t>
        <a:bodyPr/>
        <a:lstStyle/>
        <a:p>
          <a:endParaRPr lang="lv-LV"/>
        </a:p>
      </dgm:t>
    </dgm:pt>
    <dgm:pt modelId="{E1B6D298-6A34-47DB-B626-A97828869F1F}">
      <dgm:prSet phldrT="[Teksts]" custT="1"/>
      <dgm:spPr/>
      <dgm:t>
        <a:bodyPr/>
        <a:lstStyle/>
        <a:p>
          <a:pPr algn="ctr">
            <a:buNone/>
          </a:pPr>
          <a:endParaRPr lang="lv-LV" sz="1400" b="1" dirty="0"/>
        </a:p>
      </dgm:t>
    </dgm:pt>
    <dgm:pt modelId="{C2959DF0-01A0-449E-AAE0-7CDF1CB3CEEC}" type="parTrans" cxnId="{45EFD4C8-9961-4C53-8D5F-A8162C641F5B}">
      <dgm:prSet/>
      <dgm:spPr/>
      <dgm:t>
        <a:bodyPr/>
        <a:lstStyle/>
        <a:p>
          <a:endParaRPr lang="lv-LV"/>
        </a:p>
      </dgm:t>
    </dgm:pt>
    <dgm:pt modelId="{16CAFEB7-9CFE-4360-8AB1-B579E6A872BD}" type="sibTrans" cxnId="{45EFD4C8-9961-4C53-8D5F-A8162C641F5B}">
      <dgm:prSet/>
      <dgm:spPr/>
      <dgm:t>
        <a:bodyPr/>
        <a:lstStyle/>
        <a:p>
          <a:endParaRPr lang="lv-LV"/>
        </a:p>
      </dgm:t>
    </dgm:pt>
    <dgm:pt modelId="{A89F8429-D325-4854-B385-A367937923EF}">
      <dgm:prSet custT="1"/>
      <dgm:spPr/>
      <dgm:t>
        <a:bodyPr/>
        <a:lstStyle/>
        <a:p>
          <a:pPr algn="ctr">
            <a:buNone/>
          </a:pPr>
          <a:r>
            <a:rPr lang="lv-LV" sz="1200" b="1" u="sng" dirty="0">
              <a:solidFill>
                <a:srgbClr val="C00000"/>
              </a:solidFill>
            </a:rPr>
            <a:t>5 punkti</a:t>
          </a:r>
        </a:p>
      </dgm:t>
    </dgm:pt>
    <dgm:pt modelId="{C0DD939D-C3B2-40BD-A3E2-107351479229}" type="parTrans" cxnId="{03235CF6-71F6-4C97-A657-01EDDFDC627E}">
      <dgm:prSet/>
      <dgm:spPr/>
      <dgm:t>
        <a:bodyPr/>
        <a:lstStyle/>
        <a:p>
          <a:endParaRPr lang="lv-LV"/>
        </a:p>
      </dgm:t>
    </dgm:pt>
    <dgm:pt modelId="{2CBABA6A-696B-43D2-80E0-A7DD48F3777C}" type="sibTrans" cxnId="{03235CF6-71F6-4C97-A657-01EDDFDC627E}">
      <dgm:prSet/>
      <dgm:spPr/>
      <dgm:t>
        <a:bodyPr/>
        <a:lstStyle/>
        <a:p>
          <a:endParaRPr lang="lv-LV"/>
        </a:p>
      </dgm:t>
    </dgm:pt>
    <dgm:pt modelId="{5C3AD8F8-5932-4A78-8C10-6FADE816ADAD}">
      <dgm:prSet custT="1"/>
      <dgm:spPr/>
      <dgm:t>
        <a:bodyPr/>
        <a:lstStyle/>
        <a:p>
          <a:pPr algn="ctr">
            <a:buNone/>
          </a:pPr>
          <a:endParaRPr lang="lv-LV" sz="1200" b="0" dirty="0"/>
        </a:p>
      </dgm:t>
    </dgm:pt>
    <dgm:pt modelId="{89C71965-4324-40F9-9099-FE4A461D9933}" type="parTrans" cxnId="{3BEB46BD-B283-45DA-9993-EAD86D9D38C9}">
      <dgm:prSet/>
      <dgm:spPr/>
      <dgm:t>
        <a:bodyPr/>
        <a:lstStyle/>
        <a:p>
          <a:endParaRPr lang="lv-LV"/>
        </a:p>
      </dgm:t>
    </dgm:pt>
    <dgm:pt modelId="{319A56D3-D7AE-449C-8F45-B1675B53BB50}" type="sibTrans" cxnId="{3BEB46BD-B283-45DA-9993-EAD86D9D38C9}">
      <dgm:prSet/>
      <dgm:spPr/>
      <dgm:t>
        <a:bodyPr/>
        <a:lstStyle/>
        <a:p>
          <a:endParaRPr lang="lv-LV"/>
        </a:p>
      </dgm:t>
    </dgm:pt>
    <dgm:pt modelId="{477C9621-B8BD-4AF5-90E3-7191CCD21906}">
      <dgm:prSet custT="1"/>
      <dgm:spPr/>
      <dgm:t>
        <a:bodyPr/>
        <a:lstStyle/>
        <a:p>
          <a:pPr algn="ctr">
            <a:buNone/>
          </a:pPr>
          <a:r>
            <a:rPr lang="lv-LV" sz="1200" b="0" u="none" dirty="0">
              <a:solidFill>
                <a:schemeClr val="tx1"/>
              </a:solidFill>
            </a:rPr>
            <a:t>Jāiegūst</a:t>
          </a:r>
          <a:r>
            <a:rPr lang="lv-LV" sz="1200" b="1" u="sng" dirty="0">
              <a:solidFill>
                <a:srgbClr val="C00000"/>
              </a:solidFill>
            </a:rPr>
            <a:t> vismaz 3 punkti</a:t>
          </a:r>
        </a:p>
      </dgm:t>
    </dgm:pt>
    <dgm:pt modelId="{9B05FDA7-A02A-41DB-9049-D2C6C769B569}" type="parTrans" cxnId="{B4101D25-FDBF-4D27-80BC-095E89945FC4}">
      <dgm:prSet/>
      <dgm:spPr/>
      <dgm:t>
        <a:bodyPr/>
        <a:lstStyle/>
        <a:p>
          <a:endParaRPr lang="lv-LV"/>
        </a:p>
      </dgm:t>
    </dgm:pt>
    <dgm:pt modelId="{E0B957CD-A36B-4225-BFC6-8D02AF8CE133}" type="sibTrans" cxnId="{B4101D25-FDBF-4D27-80BC-095E89945FC4}">
      <dgm:prSet/>
      <dgm:spPr/>
      <dgm:t>
        <a:bodyPr/>
        <a:lstStyle/>
        <a:p>
          <a:endParaRPr lang="lv-LV"/>
        </a:p>
      </dgm:t>
    </dgm:pt>
    <dgm:pt modelId="{4DAE8FE4-320F-4449-9A55-80DB8D37A1B5}">
      <dgm:prSet custT="1"/>
      <dgm:spPr/>
      <dgm:t>
        <a:bodyPr/>
        <a:lstStyle/>
        <a:p>
          <a:pPr algn="ctr">
            <a:buNone/>
          </a:pPr>
          <a:endParaRPr lang="lv-LV" sz="1200" b="1" u="sng" dirty="0">
            <a:solidFill>
              <a:srgbClr val="C00000"/>
            </a:solidFill>
          </a:endParaRPr>
        </a:p>
      </dgm:t>
    </dgm:pt>
    <dgm:pt modelId="{C4C97890-C2C9-4E28-A8A9-943BBAF29D2E}" type="parTrans" cxnId="{FAD8F613-CD51-4C04-BAB9-D569899F5385}">
      <dgm:prSet/>
      <dgm:spPr/>
      <dgm:t>
        <a:bodyPr/>
        <a:lstStyle/>
        <a:p>
          <a:endParaRPr lang="lv-LV"/>
        </a:p>
      </dgm:t>
    </dgm:pt>
    <dgm:pt modelId="{FD14E20F-794A-4363-A0BB-028D69307298}" type="sibTrans" cxnId="{FAD8F613-CD51-4C04-BAB9-D569899F5385}">
      <dgm:prSet/>
      <dgm:spPr/>
      <dgm:t>
        <a:bodyPr/>
        <a:lstStyle/>
        <a:p>
          <a:endParaRPr lang="lv-LV"/>
        </a:p>
      </dgm:t>
    </dgm:pt>
    <dgm:pt modelId="{B57A3D8E-430B-4259-A93E-1692FD5A90A4}">
      <dgm:prSet custT="1"/>
      <dgm:spPr/>
      <dgm:t>
        <a:bodyPr/>
        <a:lstStyle/>
        <a:p>
          <a:pPr algn="ctr">
            <a:buNone/>
          </a:pPr>
          <a:endParaRPr lang="lv-LV" sz="1200" b="1" u="sng" dirty="0">
            <a:solidFill>
              <a:srgbClr val="C00000"/>
            </a:solidFill>
          </a:endParaRPr>
        </a:p>
      </dgm:t>
    </dgm:pt>
    <dgm:pt modelId="{4BDDE335-866A-4784-AFE8-8E31D2CFBA3E}" type="parTrans" cxnId="{0B950BF7-EFAB-48D7-BCB7-F0C67A8D09CA}">
      <dgm:prSet/>
      <dgm:spPr/>
      <dgm:t>
        <a:bodyPr/>
        <a:lstStyle/>
        <a:p>
          <a:endParaRPr lang="lv-LV"/>
        </a:p>
      </dgm:t>
    </dgm:pt>
    <dgm:pt modelId="{32D8EB7C-9FDE-4B24-8B95-F044CC941C0E}" type="sibTrans" cxnId="{0B950BF7-EFAB-48D7-BCB7-F0C67A8D09CA}">
      <dgm:prSet/>
      <dgm:spPr/>
      <dgm:t>
        <a:bodyPr/>
        <a:lstStyle/>
        <a:p>
          <a:endParaRPr lang="lv-LV"/>
        </a:p>
      </dgm:t>
    </dgm:pt>
    <dgm:pt modelId="{5EBD580D-98CD-43A1-8140-8AABC6DBF28B}" type="pres">
      <dgm:prSet presAssocID="{0B035EFF-25DC-45A9-B6D6-1B3C333F9ECD}" presName="linearFlow" presStyleCnt="0">
        <dgm:presLayoutVars>
          <dgm:dir/>
          <dgm:animLvl val="lvl"/>
          <dgm:resizeHandles/>
        </dgm:presLayoutVars>
      </dgm:prSet>
      <dgm:spPr/>
    </dgm:pt>
    <dgm:pt modelId="{8B9F5BA0-DA66-4CE6-8DDF-031A7E506E88}" type="pres">
      <dgm:prSet presAssocID="{A0B19F9A-DDDD-4F3D-B46B-BDC6BB941AB5}" presName="compositeNode" presStyleCnt="0">
        <dgm:presLayoutVars>
          <dgm:bulletEnabled val="1"/>
        </dgm:presLayoutVars>
      </dgm:prSet>
      <dgm:spPr/>
    </dgm:pt>
    <dgm:pt modelId="{A5473B64-FF97-4C18-973E-CEF869655027}" type="pres">
      <dgm:prSet presAssocID="{A0B19F9A-DDDD-4F3D-B46B-BDC6BB941AB5}"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E5AE0477-CC66-471E-9131-872D5A86E661}" type="pres">
      <dgm:prSet presAssocID="{A0B19F9A-DDDD-4F3D-B46B-BDC6BB941AB5}" presName="childNode" presStyleLbl="node1" presStyleIdx="0" presStyleCnt="3" custScaleX="224245" custScaleY="112683" custLinFactNeighborX="5030" custLinFactNeighborY="7371">
        <dgm:presLayoutVars>
          <dgm:bulletEnabled val="1"/>
        </dgm:presLayoutVars>
      </dgm:prSet>
      <dgm:spPr/>
    </dgm:pt>
    <dgm:pt modelId="{DC5CF198-E08A-46BE-8683-2BE0275B7BEF}" type="pres">
      <dgm:prSet presAssocID="{A0B19F9A-DDDD-4F3D-B46B-BDC6BB941AB5}" presName="parentNode" presStyleLbl="revTx" presStyleIdx="0" presStyleCnt="3">
        <dgm:presLayoutVars>
          <dgm:chMax val="0"/>
          <dgm:bulletEnabled val="1"/>
        </dgm:presLayoutVars>
      </dgm:prSet>
      <dgm:spPr/>
    </dgm:pt>
    <dgm:pt modelId="{BBCCE11F-EC9E-499A-8745-40DABF1A405F}" type="pres">
      <dgm:prSet presAssocID="{549DEB44-A4AF-4192-B1A8-E08CEC923E2E}" presName="sibTrans" presStyleCnt="0"/>
      <dgm:spPr/>
    </dgm:pt>
    <dgm:pt modelId="{71810910-0036-4138-90FD-C5E45CC90A1E}" type="pres">
      <dgm:prSet presAssocID="{F896DAE0-9ACB-4E3F-BA19-63EF4E6C44E0}" presName="compositeNode" presStyleCnt="0">
        <dgm:presLayoutVars>
          <dgm:bulletEnabled val="1"/>
        </dgm:presLayoutVars>
      </dgm:prSet>
      <dgm:spPr/>
    </dgm:pt>
    <dgm:pt modelId="{D868974A-D267-434F-8517-49530806FCD4}" type="pres">
      <dgm:prSet presAssocID="{F896DAE0-9ACB-4E3F-BA19-63EF4E6C44E0}" presName="image"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16FA2135-9BCB-4C18-8D44-642A19433D03}" type="pres">
      <dgm:prSet presAssocID="{F896DAE0-9ACB-4E3F-BA19-63EF4E6C44E0}" presName="childNode" presStyleLbl="node1" presStyleIdx="1" presStyleCnt="3" custScaleX="223132" custScaleY="112683" custLinFactNeighborX="5030" custLinFactNeighborY="7371">
        <dgm:presLayoutVars>
          <dgm:bulletEnabled val="1"/>
        </dgm:presLayoutVars>
      </dgm:prSet>
      <dgm:spPr/>
    </dgm:pt>
    <dgm:pt modelId="{ACED15AF-02A6-4948-A35C-BFBA7F7D8F33}" type="pres">
      <dgm:prSet presAssocID="{F896DAE0-9ACB-4E3F-BA19-63EF4E6C44E0}" presName="parentNode" presStyleLbl="revTx" presStyleIdx="1" presStyleCnt="3">
        <dgm:presLayoutVars>
          <dgm:chMax val="0"/>
          <dgm:bulletEnabled val="1"/>
        </dgm:presLayoutVars>
      </dgm:prSet>
      <dgm:spPr/>
    </dgm:pt>
    <dgm:pt modelId="{FAE4B0E3-0896-4E3D-A5E2-D9AA6473699D}" type="pres">
      <dgm:prSet presAssocID="{46397F09-BA3A-478F-BB92-E31C40FEED2D}" presName="sibTrans" presStyleCnt="0"/>
      <dgm:spPr/>
    </dgm:pt>
    <dgm:pt modelId="{783338AF-FC81-4FE7-9753-A54105494AAD}" type="pres">
      <dgm:prSet presAssocID="{C67F0A28-F5B5-47DB-B2B2-6F0E3C9C46B3}" presName="compositeNode" presStyleCnt="0">
        <dgm:presLayoutVars>
          <dgm:bulletEnabled val="1"/>
        </dgm:presLayoutVars>
      </dgm:prSet>
      <dgm:spPr/>
    </dgm:pt>
    <dgm:pt modelId="{F5D9533E-BDA1-41CF-83C9-A2BEBF994985}" type="pres">
      <dgm:prSet presAssocID="{C67F0A28-F5B5-47DB-B2B2-6F0E3C9C46B3}" presName="image"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FD0D190F-6EE1-4175-AF09-F45FD702FF5C}" type="pres">
      <dgm:prSet presAssocID="{C67F0A28-F5B5-47DB-B2B2-6F0E3C9C46B3}" presName="childNode" presStyleLbl="node1" presStyleIdx="2" presStyleCnt="3" custScaleX="248130" custScaleY="112683" custLinFactNeighborX="5030" custLinFactNeighborY="7371">
        <dgm:presLayoutVars>
          <dgm:bulletEnabled val="1"/>
        </dgm:presLayoutVars>
      </dgm:prSet>
      <dgm:spPr/>
    </dgm:pt>
    <dgm:pt modelId="{DB011482-0B6A-4BC9-B68E-A014D6C19B6F}" type="pres">
      <dgm:prSet presAssocID="{C67F0A28-F5B5-47DB-B2B2-6F0E3C9C46B3}" presName="parentNode" presStyleLbl="revTx" presStyleIdx="2" presStyleCnt="3">
        <dgm:presLayoutVars>
          <dgm:chMax val="0"/>
          <dgm:bulletEnabled val="1"/>
        </dgm:presLayoutVars>
      </dgm:prSet>
      <dgm:spPr/>
    </dgm:pt>
  </dgm:ptLst>
  <dgm:cxnLst>
    <dgm:cxn modelId="{14457A00-EA03-4EFC-9E58-92A1FD38E74E}" type="presOf" srcId="{B57A3D8E-430B-4259-A93E-1692FD5A90A4}" destId="{FD0D190F-6EE1-4175-AF09-F45FD702FF5C}" srcOrd="0" destOrd="8" presId="urn:microsoft.com/office/officeart/2005/8/layout/hList2"/>
    <dgm:cxn modelId="{9E549D00-2E3B-48A2-A338-7C8C3D1EC8BC}" type="presOf" srcId="{C7A9F5E7-12D4-458B-BE79-7BFD04C735F3}" destId="{E5AE0477-CC66-471E-9131-872D5A86E661}" srcOrd="0" destOrd="3" presId="urn:microsoft.com/office/officeart/2005/8/layout/hList2"/>
    <dgm:cxn modelId="{6264E407-CDF3-4328-B8FC-5172D7E85DE1}" srcId="{F896DAE0-9ACB-4E3F-BA19-63EF4E6C44E0}" destId="{8D92B289-C76C-438E-8206-F868F223982E}" srcOrd="6" destOrd="0" parTransId="{50AE2E2C-5A9C-47B0-A3B7-B3345B3F4538}" sibTransId="{7E9D468C-9C27-4FF7-94C6-BD39FE0D09EA}"/>
    <dgm:cxn modelId="{FA416A08-1FC0-4A46-9F35-25010FF939CA}" type="presOf" srcId="{4B07853A-2D20-4484-80AE-92801CC197D1}" destId="{FD0D190F-6EE1-4175-AF09-F45FD702FF5C}" srcOrd="0" destOrd="4" presId="urn:microsoft.com/office/officeart/2005/8/layout/hList2"/>
    <dgm:cxn modelId="{6E455409-59E2-4326-B199-BE90032B727A}" type="presOf" srcId="{4BBFE445-01BB-43B2-A28D-603BFAE29133}" destId="{E5AE0477-CC66-471E-9131-872D5A86E661}" srcOrd="0" destOrd="2" presId="urn:microsoft.com/office/officeart/2005/8/layout/hList2"/>
    <dgm:cxn modelId="{FAD8F613-CD51-4C04-BAB9-D569899F5385}" srcId="{C67F0A28-F5B5-47DB-B2B2-6F0E3C9C46B3}" destId="{4DAE8FE4-320F-4449-9A55-80DB8D37A1B5}" srcOrd="6" destOrd="0" parTransId="{C4C97890-C2C9-4E28-A8A9-943BBAF29D2E}" sibTransId="{FD14E20F-794A-4363-A0BB-028D69307298}"/>
    <dgm:cxn modelId="{2E5B0514-2919-4568-B725-4F2DCA58E75E}" srcId="{F896DAE0-9ACB-4E3F-BA19-63EF4E6C44E0}" destId="{44C3E82A-CF7D-4835-92BA-B3C4EA367587}" srcOrd="1" destOrd="0" parTransId="{DF10E144-4297-4EF4-A911-225EBBB3C5BD}" sibTransId="{30C2921E-08B6-4CCE-8FB2-DEAFF2E7844D}"/>
    <dgm:cxn modelId="{8B6D1C15-F73C-4671-8ED0-BA0342FC854C}" type="presOf" srcId="{5B511487-B29A-4073-81D5-98B183D3CEDA}" destId="{16FA2135-9BCB-4C18-8D44-642A19433D03}" srcOrd="0" destOrd="5" presId="urn:microsoft.com/office/officeart/2005/8/layout/hList2"/>
    <dgm:cxn modelId="{2FD8FB1C-45C2-41BC-BF9B-206DBA23598D}" type="presOf" srcId="{FA49F8E2-AC56-4E14-8B68-42BBE0CB8C62}" destId="{16FA2135-9BCB-4C18-8D44-642A19433D03}" srcOrd="0" destOrd="0" presId="urn:microsoft.com/office/officeart/2005/8/layout/hList2"/>
    <dgm:cxn modelId="{F05D5A1E-BE7E-47A3-9FB9-1ED5982B584B}" srcId="{0B035EFF-25DC-45A9-B6D6-1B3C333F9ECD}" destId="{F896DAE0-9ACB-4E3F-BA19-63EF4E6C44E0}" srcOrd="1" destOrd="0" parTransId="{00F059AB-9587-4A8A-B6D9-31C5E29393F7}" sibTransId="{46397F09-BA3A-478F-BB92-E31C40FEED2D}"/>
    <dgm:cxn modelId="{26480023-B123-4EEF-B87C-D7E0B531DED3}" type="presOf" srcId="{477C9621-B8BD-4AF5-90E3-7191CCD21906}" destId="{FD0D190F-6EE1-4175-AF09-F45FD702FF5C}" srcOrd="0" destOrd="7" presId="urn:microsoft.com/office/officeart/2005/8/layout/hList2"/>
    <dgm:cxn modelId="{C6CA4023-6C90-49C3-8C9C-9C6A0A897A82}" srcId="{A0B19F9A-DDDD-4F3D-B46B-BDC6BB941AB5}" destId="{BAFE1F73-3A89-4F4E-9092-F1FFB9518B7D}" srcOrd="6" destOrd="0" parTransId="{E6994827-C754-4B04-9E99-796DB79075AB}" sibTransId="{76C3305F-30D3-4F21-BFD8-951387D49E03}"/>
    <dgm:cxn modelId="{B4101D25-FDBF-4D27-80BC-095E89945FC4}" srcId="{C67F0A28-F5B5-47DB-B2B2-6F0E3C9C46B3}" destId="{477C9621-B8BD-4AF5-90E3-7191CCD21906}" srcOrd="7" destOrd="0" parTransId="{9B05FDA7-A02A-41DB-9049-D2C6C769B569}" sibTransId="{E0B957CD-A36B-4225-BFC6-8D02AF8CE133}"/>
    <dgm:cxn modelId="{1CFD553E-DC6A-451C-B8AD-8912A65F246F}" srcId="{0B035EFF-25DC-45A9-B6D6-1B3C333F9ECD}" destId="{C67F0A28-F5B5-47DB-B2B2-6F0E3C9C46B3}" srcOrd="2" destOrd="0" parTransId="{12641C34-6F9E-4F58-ABDB-5C0E47489335}" sibTransId="{DF3BB91F-DF39-451A-B680-B2932A513FE2}"/>
    <dgm:cxn modelId="{6D3DC244-D452-46DC-874B-79AFCED5538F}" type="presOf" srcId="{44C3E82A-CF7D-4835-92BA-B3C4EA367587}" destId="{16FA2135-9BCB-4C18-8D44-642A19433D03}" srcOrd="0" destOrd="1" presId="urn:microsoft.com/office/officeart/2005/8/layout/hList2"/>
    <dgm:cxn modelId="{DF6EF06B-B620-410B-89FB-1333C916C349}" type="presOf" srcId="{EFD914CD-F93E-470B-A032-04970BFD0D7A}" destId="{16FA2135-9BCB-4C18-8D44-642A19433D03}" srcOrd="0" destOrd="4" presId="urn:microsoft.com/office/officeart/2005/8/layout/hList2"/>
    <dgm:cxn modelId="{219A954C-62DF-4814-BC57-04070207052A}" type="presOf" srcId="{215B8895-F0E4-41D2-9DDF-9AEFC2154488}" destId="{16FA2135-9BCB-4C18-8D44-642A19433D03}" srcOrd="0" destOrd="8" presId="urn:microsoft.com/office/officeart/2005/8/layout/hList2"/>
    <dgm:cxn modelId="{C0B2474E-ED92-4692-B3BE-4FA793108EBB}" type="presOf" srcId="{08D87969-2C8B-485D-B78C-DAC82EC145C3}" destId="{FD0D190F-6EE1-4175-AF09-F45FD702FF5C}" srcOrd="0" destOrd="1" presId="urn:microsoft.com/office/officeart/2005/8/layout/hList2"/>
    <dgm:cxn modelId="{E48BD478-8507-4417-93B0-5A3CBEA6F545}" type="presOf" srcId="{E1B6D298-6A34-47DB-B626-A97828869F1F}" destId="{FD0D190F-6EE1-4175-AF09-F45FD702FF5C}" srcOrd="0" destOrd="3" presId="urn:microsoft.com/office/officeart/2005/8/layout/hList2"/>
    <dgm:cxn modelId="{80F9FF5A-4355-4191-A46F-4DFD8B548D20}" srcId="{A0B19F9A-DDDD-4F3D-B46B-BDC6BB941AB5}" destId="{BC2A8875-FC44-4547-831F-73991DAF1CB2}" srcOrd="1" destOrd="0" parTransId="{E511B6FB-77D1-4729-AF26-DF61BB60FBCF}" sibTransId="{C18E4E24-DD22-4BCD-9497-A207875CC01A}"/>
    <dgm:cxn modelId="{C254AE80-20C1-4FB7-B1DF-FBF3CAD69506}" srcId="{A0B19F9A-DDDD-4F3D-B46B-BDC6BB941AB5}" destId="{C7A9F5E7-12D4-458B-BE79-7BFD04C735F3}" srcOrd="3" destOrd="0" parTransId="{113E96C3-A2C3-4809-A93E-5873AA8575E8}" sibTransId="{63BA3506-5FEE-43CB-8B72-A745736E3BC0}"/>
    <dgm:cxn modelId="{C0390884-4CEE-4FA9-91AC-5753C4083B07}" type="presOf" srcId="{04E7D5C4-B7BF-4347-941E-05EE55DD853A}" destId="{16FA2135-9BCB-4C18-8D44-642A19433D03}" srcOrd="0" destOrd="2" presId="urn:microsoft.com/office/officeart/2005/8/layout/hList2"/>
    <dgm:cxn modelId="{01923F88-9540-4300-BE4F-CEBC2338EEF1}" type="presOf" srcId="{214C8645-9576-4CF8-82C6-4C6B9B3046C2}" destId="{FD0D190F-6EE1-4175-AF09-F45FD702FF5C}" srcOrd="0" destOrd="2" presId="urn:microsoft.com/office/officeart/2005/8/layout/hList2"/>
    <dgm:cxn modelId="{4003BE94-5830-4286-A148-9928E5E6D857}" srcId="{C67F0A28-F5B5-47DB-B2B2-6F0E3C9C46B3}" destId="{FCDF2747-E848-47E6-962B-EC8663B85898}" srcOrd="0" destOrd="0" parTransId="{4F1556EA-DC42-42D5-8858-7E2148BA03CA}" sibTransId="{41F0E122-DC10-45EE-BBB9-B5F3B1BD3026}"/>
    <dgm:cxn modelId="{6BCE3398-E344-4105-8417-64B2D0ADB98D}" type="presOf" srcId="{8D92B289-C76C-438E-8206-F868F223982E}" destId="{16FA2135-9BCB-4C18-8D44-642A19433D03}" srcOrd="0" destOrd="6" presId="urn:microsoft.com/office/officeart/2005/8/layout/hList2"/>
    <dgm:cxn modelId="{A5A18A98-7030-437D-867E-5A3D64A49ACC}" srcId="{F896DAE0-9ACB-4E3F-BA19-63EF4E6C44E0}" destId="{EFD914CD-F93E-470B-A032-04970BFD0D7A}" srcOrd="4" destOrd="0" parTransId="{B59E758E-DDA4-41A6-B954-700DFAB5DA84}" sibTransId="{68F8CB34-9DBC-4A81-A30B-0A3033F03F82}"/>
    <dgm:cxn modelId="{EEB7B59F-646D-4FA8-A27F-18F46B83E159}" srcId="{F896DAE0-9ACB-4E3F-BA19-63EF4E6C44E0}" destId="{5168C25C-1B3B-4E4C-8F7B-4EE175DEF04D}" srcOrd="3" destOrd="0" parTransId="{C89CC958-D92E-4CF9-93F5-530889A92F38}" sibTransId="{6B14AC0F-D3BF-4FCF-9F99-92EFF35D8808}"/>
    <dgm:cxn modelId="{F3688BA1-7634-41BB-9F46-3B17967A3DA9}" srcId="{A0B19F9A-DDDD-4F3D-B46B-BDC6BB941AB5}" destId="{98AE6682-A350-4E49-A33E-50E5EF4CA910}" srcOrd="4" destOrd="0" parTransId="{ED9D6601-E427-4799-8581-AEF6D56570CE}" sibTransId="{C7A18BC2-EB64-4306-8A3A-CE3078A3B2E0}"/>
    <dgm:cxn modelId="{5E5F91A6-1BE6-4593-AB61-AF29FE0E2617}" srcId="{F896DAE0-9ACB-4E3F-BA19-63EF4E6C44E0}" destId="{5B511487-B29A-4073-81D5-98B183D3CEDA}" srcOrd="5" destOrd="0" parTransId="{306A7A78-8112-4F9A-BC20-C98BB441AD02}" sibTransId="{AEB5F876-6058-4073-A9E2-AAB669C2AD62}"/>
    <dgm:cxn modelId="{32D4FFA8-1223-4D3F-9773-A9CF41A7E252}" type="presOf" srcId="{0D89D9D7-2856-4FDE-8714-5931A50F8B31}" destId="{E5AE0477-CC66-471E-9131-872D5A86E661}" srcOrd="0" destOrd="0" presId="urn:microsoft.com/office/officeart/2005/8/layout/hList2"/>
    <dgm:cxn modelId="{953FCAAB-981C-404E-AF73-58CB74B11278}" srcId="{A0B19F9A-DDDD-4F3D-B46B-BDC6BB941AB5}" destId="{3C4986F8-6B9E-40AE-BF20-9A1754E0760E}" srcOrd="5" destOrd="0" parTransId="{7D085166-53A5-4286-BE48-C29C0BECFA0E}" sibTransId="{BB0ADE69-54A3-479B-A8AE-3812F9FC82B6}"/>
    <dgm:cxn modelId="{71EA64B3-3C1D-4BA6-A0C9-49BA0A3FA8F7}" srcId="{F896DAE0-9ACB-4E3F-BA19-63EF4E6C44E0}" destId="{215B8895-F0E4-41D2-9DDF-9AEFC2154488}" srcOrd="8" destOrd="0" parTransId="{F18FA2B9-24A3-4FE6-84C2-B0FEA00A01E8}" sibTransId="{DBC13460-9D0B-46DB-9606-96188B462F33}"/>
    <dgm:cxn modelId="{CB5786B4-C949-4CF8-B0F5-72F9FBD82167}" srcId="{A0B19F9A-DDDD-4F3D-B46B-BDC6BB941AB5}" destId="{1EAA35BC-326C-4A2D-86B4-C7D898417809}" srcOrd="7" destOrd="0" parTransId="{D3975E9B-5EC9-424C-BB04-48BBEF54A814}" sibTransId="{122E4B3A-0501-4D04-8051-F7CA541259BB}"/>
    <dgm:cxn modelId="{3BEB46BD-B283-45DA-9993-EAD86D9D38C9}" srcId="{C67F0A28-F5B5-47DB-B2B2-6F0E3C9C46B3}" destId="{5C3AD8F8-5932-4A78-8C10-6FADE816ADAD}" srcOrd="9" destOrd="0" parTransId="{89C71965-4324-40F9-9099-FE4A461D9933}" sibTransId="{319A56D3-D7AE-449C-8F45-B1675B53BB50}"/>
    <dgm:cxn modelId="{9C1C1FBE-1A10-4CB9-8190-4A4A856D9C02}" type="presOf" srcId="{1EAA35BC-326C-4A2D-86B4-C7D898417809}" destId="{E5AE0477-CC66-471E-9131-872D5A86E661}" srcOrd="0" destOrd="7" presId="urn:microsoft.com/office/officeart/2005/8/layout/hList2"/>
    <dgm:cxn modelId="{33AB0FBF-DF4E-45E6-BA02-BC26898CBF90}" type="presOf" srcId="{BAFE1F73-3A89-4F4E-9092-F1FFB9518B7D}" destId="{E5AE0477-CC66-471E-9131-872D5A86E661}" srcOrd="0" destOrd="6" presId="urn:microsoft.com/office/officeart/2005/8/layout/hList2"/>
    <dgm:cxn modelId="{84B864C0-2874-4106-A3F1-6F0CFBFA33E0}" srcId="{0B035EFF-25DC-45A9-B6D6-1B3C333F9ECD}" destId="{A0B19F9A-DDDD-4F3D-B46B-BDC6BB941AB5}" srcOrd="0" destOrd="0" parTransId="{A82E502A-C952-4A16-B7E9-162FE564382D}" sibTransId="{549DEB44-A4AF-4192-B1A8-E08CEC923E2E}"/>
    <dgm:cxn modelId="{7356B2C1-44B9-4CC9-A935-1C734FBA9B84}" type="presOf" srcId="{BC2A8875-FC44-4547-831F-73991DAF1CB2}" destId="{E5AE0477-CC66-471E-9131-872D5A86E661}" srcOrd="0" destOrd="1" presId="urn:microsoft.com/office/officeart/2005/8/layout/hList2"/>
    <dgm:cxn modelId="{C4EA3BC3-6188-4275-A7CE-6E68146BB85E}" srcId="{F896DAE0-9ACB-4E3F-BA19-63EF4E6C44E0}" destId="{FA49F8E2-AC56-4E14-8B68-42BBE0CB8C62}" srcOrd="0" destOrd="0" parTransId="{99CAD2CD-8D69-453B-9F3C-01BBC17731DD}" sibTransId="{6CEB2306-4126-46AD-8841-4B7800EF4F2D}"/>
    <dgm:cxn modelId="{87C7C9C3-00A2-42B3-A819-8C26BA042556}" type="presOf" srcId="{5C3AD8F8-5932-4A78-8C10-6FADE816ADAD}" destId="{FD0D190F-6EE1-4175-AF09-F45FD702FF5C}" srcOrd="0" destOrd="9" presId="urn:microsoft.com/office/officeart/2005/8/layout/hList2"/>
    <dgm:cxn modelId="{E046FBC5-7406-4DCE-BCB2-9A554ED1454C}" type="presOf" srcId="{5C5F1A53-029F-4AE9-8AF5-E8AF7E210D85}" destId="{16FA2135-9BCB-4C18-8D44-642A19433D03}" srcOrd="0" destOrd="7" presId="urn:microsoft.com/office/officeart/2005/8/layout/hList2"/>
    <dgm:cxn modelId="{175B1EC8-B0CF-4DEA-9081-EB8567F3CB50}" srcId="{A0B19F9A-DDDD-4F3D-B46B-BDC6BB941AB5}" destId="{0D89D9D7-2856-4FDE-8714-5931A50F8B31}" srcOrd="0" destOrd="0" parTransId="{36202C7C-D5C7-4E54-B2AF-10803DFAB6FF}" sibTransId="{AE3B1524-5F85-45F0-9A6E-69C52ABE5098}"/>
    <dgm:cxn modelId="{45EFD4C8-9961-4C53-8D5F-A8162C641F5B}" srcId="{C67F0A28-F5B5-47DB-B2B2-6F0E3C9C46B3}" destId="{E1B6D298-6A34-47DB-B626-A97828869F1F}" srcOrd="3" destOrd="0" parTransId="{C2959DF0-01A0-449E-AAE0-7CDF1CB3CEEC}" sibTransId="{16CAFEB7-9CFE-4360-8AB1-B579E6A872BD}"/>
    <dgm:cxn modelId="{A4D86ED0-F2E0-4AAE-A83D-A5FC75B75C8C}" srcId="{F896DAE0-9ACB-4E3F-BA19-63EF4E6C44E0}" destId="{04E7D5C4-B7BF-4347-941E-05EE55DD853A}" srcOrd="2" destOrd="0" parTransId="{93C0B116-C7E3-4972-825B-58E8EAA262D2}" sibTransId="{86A52FC0-BBA8-45BF-A2D6-06DC5BD58A34}"/>
    <dgm:cxn modelId="{B333BCD1-EDD6-40BD-9ED2-B5AC69FB9433}" srcId="{C67F0A28-F5B5-47DB-B2B2-6F0E3C9C46B3}" destId="{214C8645-9576-4CF8-82C6-4C6B9B3046C2}" srcOrd="2" destOrd="0" parTransId="{1B29DA45-3523-4E9B-8492-C6C2BF1A2AED}" sibTransId="{1ADEA747-FD9D-4299-839E-03D4AD21D412}"/>
    <dgm:cxn modelId="{ECA858D3-1626-4183-A6B5-F9055208698F}" type="presOf" srcId="{FCDF2747-E848-47E6-962B-EC8663B85898}" destId="{FD0D190F-6EE1-4175-AF09-F45FD702FF5C}" srcOrd="0" destOrd="0" presId="urn:microsoft.com/office/officeart/2005/8/layout/hList2"/>
    <dgm:cxn modelId="{CE680DD5-5C0D-46F8-9359-E4BC9A945B77}" type="presOf" srcId="{5168C25C-1B3B-4E4C-8F7B-4EE175DEF04D}" destId="{16FA2135-9BCB-4C18-8D44-642A19433D03}" srcOrd="0" destOrd="3" presId="urn:microsoft.com/office/officeart/2005/8/layout/hList2"/>
    <dgm:cxn modelId="{E68A49E0-95B1-4492-8FBA-5EC7BE1E8904}" srcId="{F896DAE0-9ACB-4E3F-BA19-63EF4E6C44E0}" destId="{5C5F1A53-029F-4AE9-8AF5-E8AF7E210D85}" srcOrd="7" destOrd="0" parTransId="{56AE3741-405F-42E1-BEFC-88E9E68ABA64}" sibTransId="{4F18AEBB-4C91-4094-98D3-74E18D8D2C95}"/>
    <dgm:cxn modelId="{63957AE0-A3FF-4546-B7D5-938FA5DD99A3}" type="presOf" srcId="{4DAE8FE4-320F-4449-9A55-80DB8D37A1B5}" destId="{FD0D190F-6EE1-4175-AF09-F45FD702FF5C}" srcOrd="0" destOrd="6" presId="urn:microsoft.com/office/officeart/2005/8/layout/hList2"/>
    <dgm:cxn modelId="{101B78E5-9306-4015-8FCD-E07384602094}" type="presOf" srcId="{3C4986F8-6B9E-40AE-BF20-9A1754E0760E}" destId="{E5AE0477-CC66-471E-9131-872D5A86E661}" srcOrd="0" destOrd="5" presId="urn:microsoft.com/office/officeart/2005/8/layout/hList2"/>
    <dgm:cxn modelId="{601A0EE8-F83A-445A-9228-D74FC100E18A}" type="presOf" srcId="{A89F8429-D325-4854-B385-A367937923EF}" destId="{FD0D190F-6EE1-4175-AF09-F45FD702FF5C}" srcOrd="0" destOrd="5" presId="urn:microsoft.com/office/officeart/2005/8/layout/hList2"/>
    <dgm:cxn modelId="{8DFD3DEC-6786-41C9-8670-D33772403151}" type="presOf" srcId="{A0B19F9A-DDDD-4F3D-B46B-BDC6BB941AB5}" destId="{DC5CF198-E08A-46BE-8683-2BE0275B7BEF}" srcOrd="0" destOrd="0" presId="urn:microsoft.com/office/officeart/2005/8/layout/hList2"/>
    <dgm:cxn modelId="{B0CCF9EC-7EB0-4590-A639-63AB79275187}" type="presOf" srcId="{F896DAE0-9ACB-4E3F-BA19-63EF4E6C44E0}" destId="{ACED15AF-02A6-4948-A35C-BFBA7F7D8F33}" srcOrd="0" destOrd="0" presId="urn:microsoft.com/office/officeart/2005/8/layout/hList2"/>
    <dgm:cxn modelId="{32C2F9ED-FE2D-48F1-9A4D-9D9D236DAEFA}" type="presOf" srcId="{C67F0A28-F5B5-47DB-B2B2-6F0E3C9C46B3}" destId="{DB011482-0B6A-4BC9-B68E-A014D6C19B6F}" srcOrd="0" destOrd="0" presId="urn:microsoft.com/office/officeart/2005/8/layout/hList2"/>
    <dgm:cxn modelId="{3B7C5BEE-0600-4C56-A64B-6981C64B7B52}" srcId="{C67F0A28-F5B5-47DB-B2B2-6F0E3C9C46B3}" destId="{4B07853A-2D20-4484-80AE-92801CC197D1}" srcOrd="4" destOrd="0" parTransId="{57BD2461-18D7-4C8C-A706-4889680360AA}" sibTransId="{24E8F048-CEF0-44B6-B5F3-D0A623F0A243}"/>
    <dgm:cxn modelId="{55696DEF-1456-4DE6-9C16-044D2082287C}" type="presOf" srcId="{98AE6682-A350-4E49-A33E-50E5EF4CA910}" destId="{E5AE0477-CC66-471E-9131-872D5A86E661}" srcOrd="0" destOrd="4" presId="urn:microsoft.com/office/officeart/2005/8/layout/hList2"/>
    <dgm:cxn modelId="{1450D2F2-6553-450C-8400-41E31BD23CD6}" type="presOf" srcId="{0B035EFF-25DC-45A9-B6D6-1B3C333F9ECD}" destId="{5EBD580D-98CD-43A1-8140-8AABC6DBF28B}" srcOrd="0" destOrd="0" presId="urn:microsoft.com/office/officeart/2005/8/layout/hList2"/>
    <dgm:cxn modelId="{EFD600F5-AAE3-482C-A689-7051D63E4DA9}" srcId="{A0B19F9A-DDDD-4F3D-B46B-BDC6BB941AB5}" destId="{4BBFE445-01BB-43B2-A28D-603BFAE29133}" srcOrd="2" destOrd="0" parTransId="{F0E63D87-75F8-46FE-A21F-939460947D8D}" sibTransId="{6DC619DB-458B-4A03-BA7A-04989F6524DB}"/>
    <dgm:cxn modelId="{03235CF6-71F6-4C97-A657-01EDDFDC627E}" srcId="{C67F0A28-F5B5-47DB-B2B2-6F0E3C9C46B3}" destId="{A89F8429-D325-4854-B385-A367937923EF}" srcOrd="5" destOrd="0" parTransId="{C0DD939D-C3B2-40BD-A3E2-107351479229}" sibTransId="{2CBABA6A-696B-43D2-80E0-A7DD48F3777C}"/>
    <dgm:cxn modelId="{8E85CFF6-E580-4822-9ACA-FD4F328CA9D4}" srcId="{C67F0A28-F5B5-47DB-B2B2-6F0E3C9C46B3}" destId="{08D87969-2C8B-485D-B78C-DAC82EC145C3}" srcOrd="1" destOrd="0" parTransId="{0DB9A5DF-1E15-47CF-9A0A-2F349930D314}" sibTransId="{ACFB02AA-DCFB-4E0D-BEAF-674368E64925}"/>
    <dgm:cxn modelId="{0B950BF7-EFAB-48D7-BCB7-F0C67A8D09CA}" srcId="{C67F0A28-F5B5-47DB-B2B2-6F0E3C9C46B3}" destId="{B57A3D8E-430B-4259-A93E-1692FD5A90A4}" srcOrd="8" destOrd="0" parTransId="{4BDDE335-866A-4784-AFE8-8E31D2CFBA3E}" sibTransId="{32D8EB7C-9FDE-4B24-8B95-F044CC941C0E}"/>
    <dgm:cxn modelId="{9A136FC0-3A1F-4FDA-8DE8-1C9638BFDD6D}" type="presParOf" srcId="{5EBD580D-98CD-43A1-8140-8AABC6DBF28B}" destId="{8B9F5BA0-DA66-4CE6-8DDF-031A7E506E88}" srcOrd="0" destOrd="0" presId="urn:microsoft.com/office/officeart/2005/8/layout/hList2"/>
    <dgm:cxn modelId="{8A83A218-CE85-4CBD-8C63-A99ED0A8C9A0}" type="presParOf" srcId="{8B9F5BA0-DA66-4CE6-8DDF-031A7E506E88}" destId="{A5473B64-FF97-4C18-973E-CEF869655027}" srcOrd="0" destOrd="0" presId="urn:microsoft.com/office/officeart/2005/8/layout/hList2"/>
    <dgm:cxn modelId="{357E0650-6C87-4BCC-96AC-89BE4F6A5652}" type="presParOf" srcId="{8B9F5BA0-DA66-4CE6-8DDF-031A7E506E88}" destId="{E5AE0477-CC66-471E-9131-872D5A86E661}" srcOrd="1" destOrd="0" presId="urn:microsoft.com/office/officeart/2005/8/layout/hList2"/>
    <dgm:cxn modelId="{1793BE75-70CC-4B4F-A4C5-3EE2536628A2}" type="presParOf" srcId="{8B9F5BA0-DA66-4CE6-8DDF-031A7E506E88}" destId="{DC5CF198-E08A-46BE-8683-2BE0275B7BEF}" srcOrd="2" destOrd="0" presId="urn:microsoft.com/office/officeart/2005/8/layout/hList2"/>
    <dgm:cxn modelId="{FB460B0B-B1EB-46D3-9B0E-2645163BF560}" type="presParOf" srcId="{5EBD580D-98CD-43A1-8140-8AABC6DBF28B}" destId="{BBCCE11F-EC9E-499A-8745-40DABF1A405F}" srcOrd="1" destOrd="0" presId="urn:microsoft.com/office/officeart/2005/8/layout/hList2"/>
    <dgm:cxn modelId="{21B65AA9-5987-4B7F-A253-88EDF5649EC4}" type="presParOf" srcId="{5EBD580D-98CD-43A1-8140-8AABC6DBF28B}" destId="{71810910-0036-4138-90FD-C5E45CC90A1E}" srcOrd="2" destOrd="0" presId="urn:microsoft.com/office/officeart/2005/8/layout/hList2"/>
    <dgm:cxn modelId="{13975F60-1F4F-4EE7-A100-6D79EA447F14}" type="presParOf" srcId="{71810910-0036-4138-90FD-C5E45CC90A1E}" destId="{D868974A-D267-434F-8517-49530806FCD4}" srcOrd="0" destOrd="0" presId="urn:microsoft.com/office/officeart/2005/8/layout/hList2"/>
    <dgm:cxn modelId="{2D029398-2CF1-4CAB-9504-7239AD79FAE1}" type="presParOf" srcId="{71810910-0036-4138-90FD-C5E45CC90A1E}" destId="{16FA2135-9BCB-4C18-8D44-642A19433D03}" srcOrd="1" destOrd="0" presId="urn:microsoft.com/office/officeart/2005/8/layout/hList2"/>
    <dgm:cxn modelId="{DFFDBAD1-8847-4B41-ADE3-3D95E6AE2251}" type="presParOf" srcId="{71810910-0036-4138-90FD-C5E45CC90A1E}" destId="{ACED15AF-02A6-4948-A35C-BFBA7F7D8F33}" srcOrd="2" destOrd="0" presId="urn:microsoft.com/office/officeart/2005/8/layout/hList2"/>
    <dgm:cxn modelId="{DF4E59BA-4061-45DC-B279-FDDAD39BD89C}" type="presParOf" srcId="{5EBD580D-98CD-43A1-8140-8AABC6DBF28B}" destId="{FAE4B0E3-0896-4E3D-A5E2-D9AA6473699D}" srcOrd="3" destOrd="0" presId="urn:microsoft.com/office/officeart/2005/8/layout/hList2"/>
    <dgm:cxn modelId="{3C608E52-C0E8-4E7E-895D-8D15C2884E70}" type="presParOf" srcId="{5EBD580D-98CD-43A1-8140-8AABC6DBF28B}" destId="{783338AF-FC81-4FE7-9753-A54105494AAD}" srcOrd="4" destOrd="0" presId="urn:microsoft.com/office/officeart/2005/8/layout/hList2"/>
    <dgm:cxn modelId="{EF9F78A3-B430-4D49-BAC2-EB6AD46AD641}" type="presParOf" srcId="{783338AF-FC81-4FE7-9753-A54105494AAD}" destId="{F5D9533E-BDA1-41CF-83C9-A2BEBF994985}" srcOrd="0" destOrd="0" presId="urn:microsoft.com/office/officeart/2005/8/layout/hList2"/>
    <dgm:cxn modelId="{5C70CE21-2919-49B7-ADE6-B513BF279577}" type="presParOf" srcId="{783338AF-FC81-4FE7-9753-A54105494AAD}" destId="{FD0D190F-6EE1-4175-AF09-F45FD702FF5C}" srcOrd="1" destOrd="0" presId="urn:microsoft.com/office/officeart/2005/8/layout/hList2"/>
    <dgm:cxn modelId="{76892272-B51A-4CE5-92B7-267BBC0C2244}" type="presParOf" srcId="{783338AF-FC81-4FE7-9753-A54105494AAD}" destId="{DB011482-0B6A-4BC9-B68E-A014D6C19B6F}"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B035EFF-25DC-45A9-B6D6-1B3C333F9ECD}" type="doc">
      <dgm:prSet loTypeId="urn:microsoft.com/office/officeart/2005/8/layout/hList2" loCatId="picture" qsTypeId="urn:microsoft.com/office/officeart/2005/8/quickstyle/simple1" qsCatId="simple" csTypeId="urn:microsoft.com/office/officeart/2005/8/colors/accent2_1" csCatId="accent2" phldr="1"/>
      <dgm:spPr/>
      <dgm:t>
        <a:bodyPr/>
        <a:lstStyle/>
        <a:p>
          <a:endParaRPr lang="lv-LV"/>
        </a:p>
      </dgm:t>
    </dgm:pt>
    <dgm:pt modelId="{FCDF2747-E848-47E6-962B-EC8663B85898}">
      <dgm:prSet phldrT="[Teksts]" custT="1"/>
      <dgm:spPr/>
      <dgm:t>
        <a:bodyPr/>
        <a:lstStyle/>
        <a:p>
          <a:pPr algn="ctr">
            <a:buNone/>
          </a:pPr>
          <a:r>
            <a:rPr lang="lv-LV" sz="1400" b="1" kern="1200" dirty="0"/>
            <a:t>5.7.4.</a:t>
          </a:r>
        </a:p>
      </dgm:t>
    </dgm:pt>
    <dgm:pt modelId="{4F1556EA-DC42-42D5-8858-7E2148BA03CA}" type="parTrans" cxnId="{4003BE94-5830-4286-A148-9928E5E6D857}">
      <dgm:prSet/>
      <dgm:spPr/>
      <dgm:t>
        <a:bodyPr/>
        <a:lstStyle/>
        <a:p>
          <a:endParaRPr lang="lv-LV"/>
        </a:p>
      </dgm:t>
    </dgm:pt>
    <dgm:pt modelId="{41F0E122-DC10-45EE-BBB9-B5F3B1BD3026}" type="sibTrans" cxnId="{4003BE94-5830-4286-A148-9928E5E6D857}">
      <dgm:prSet/>
      <dgm:spPr/>
      <dgm:t>
        <a:bodyPr/>
        <a:lstStyle/>
        <a:p>
          <a:endParaRPr lang="lv-LV"/>
        </a:p>
      </dgm:t>
    </dgm:pt>
    <dgm:pt modelId="{DB4BC340-8BD3-4EFD-A336-BC69038A4EE5}">
      <dgm:prSet phldrT="[Teksts]"/>
      <dgm:spPr/>
      <dgm:t>
        <a:bodyPr/>
        <a:lstStyle/>
        <a:p>
          <a:endParaRPr lang="lv-LV" dirty="0"/>
        </a:p>
      </dgm:t>
    </dgm:pt>
    <dgm:pt modelId="{2B027696-1484-4BAE-AB27-AE0ACE898D42}" type="parTrans" cxnId="{917744E0-297D-40F6-AAF2-E8324A243253}">
      <dgm:prSet/>
      <dgm:spPr/>
      <dgm:t>
        <a:bodyPr/>
        <a:lstStyle/>
        <a:p>
          <a:endParaRPr lang="lv-LV"/>
        </a:p>
      </dgm:t>
    </dgm:pt>
    <dgm:pt modelId="{7A764632-DD38-40F2-A18E-723DA958C29F}" type="sibTrans" cxnId="{917744E0-297D-40F6-AAF2-E8324A243253}">
      <dgm:prSet/>
      <dgm:spPr/>
      <dgm:t>
        <a:bodyPr/>
        <a:lstStyle/>
        <a:p>
          <a:endParaRPr lang="lv-LV"/>
        </a:p>
      </dgm:t>
    </dgm:pt>
    <dgm:pt modelId="{49FAD218-B8F5-4F39-B084-E0B965AB3C93}">
      <dgm:prSet phldrT="[Teksts]"/>
      <dgm:spPr/>
      <dgm:t>
        <a:bodyPr/>
        <a:lstStyle/>
        <a:p>
          <a:endParaRPr lang="lv-LV" dirty="0"/>
        </a:p>
      </dgm:t>
    </dgm:pt>
    <dgm:pt modelId="{EC0D1476-BAAD-4344-A1CC-3431A765952F}" type="parTrans" cxnId="{FEF32F57-40E9-4815-BCCB-17EF4782BF83}">
      <dgm:prSet/>
      <dgm:spPr/>
      <dgm:t>
        <a:bodyPr/>
        <a:lstStyle/>
        <a:p>
          <a:endParaRPr lang="lv-LV"/>
        </a:p>
      </dgm:t>
    </dgm:pt>
    <dgm:pt modelId="{95CF5658-B333-4713-AB33-2894977B437F}" type="sibTrans" cxnId="{FEF32F57-40E9-4815-BCCB-17EF4782BF83}">
      <dgm:prSet/>
      <dgm:spPr/>
      <dgm:t>
        <a:bodyPr/>
        <a:lstStyle/>
        <a:p>
          <a:endParaRPr lang="lv-LV"/>
        </a:p>
      </dgm:t>
    </dgm:pt>
    <dgm:pt modelId="{93B503A7-BCB0-48A6-BAE3-C01284A01134}">
      <dgm:prSet custT="1"/>
      <dgm:spPr/>
      <dgm:t>
        <a:bodyPr/>
        <a:lstStyle/>
        <a:p>
          <a:pPr marL="114300" lvl="1" indent="0" algn="ctr" defTabSz="622300">
            <a:lnSpc>
              <a:spcPct val="90000"/>
            </a:lnSpc>
            <a:spcBef>
              <a:spcPct val="0"/>
            </a:spcBef>
            <a:spcAft>
              <a:spcPct val="15000"/>
            </a:spcAft>
            <a:buNone/>
          </a:pPr>
          <a:r>
            <a:rPr lang="lv-LV" sz="1400" b="1" kern="1200" dirty="0"/>
            <a:t>5.7.5.</a:t>
          </a:r>
        </a:p>
      </dgm:t>
    </dgm:pt>
    <dgm:pt modelId="{F85CA38B-9991-4478-98C3-10245C293201}" type="parTrans" cxnId="{D75DD63F-CF8A-4464-8F00-E55BDE02BDB1}">
      <dgm:prSet/>
      <dgm:spPr/>
      <dgm:t>
        <a:bodyPr/>
        <a:lstStyle/>
        <a:p>
          <a:endParaRPr lang="lv-LV"/>
        </a:p>
      </dgm:t>
    </dgm:pt>
    <dgm:pt modelId="{69428351-7E8D-4131-8A42-C0DF6EC3B1F6}" type="sibTrans" cxnId="{D75DD63F-CF8A-4464-8F00-E55BDE02BDB1}">
      <dgm:prSet/>
      <dgm:spPr/>
      <dgm:t>
        <a:bodyPr/>
        <a:lstStyle/>
        <a:p>
          <a:endParaRPr lang="lv-LV"/>
        </a:p>
      </dgm:t>
    </dgm:pt>
    <dgm:pt modelId="{3675069D-CB02-4A87-9752-E3E5A8983FF1}">
      <dgm:prSet custT="1"/>
      <dgm:spPr/>
      <dgm:t>
        <a:bodyPr/>
        <a:lstStyle/>
        <a:p>
          <a:pPr marL="114300" lvl="1" indent="0" algn="ctr" defTabSz="622300">
            <a:lnSpc>
              <a:spcPct val="90000"/>
            </a:lnSpc>
            <a:spcBef>
              <a:spcPct val="0"/>
            </a:spcBef>
            <a:spcAft>
              <a:spcPct val="15000"/>
            </a:spcAft>
            <a:buNone/>
          </a:pPr>
          <a:r>
            <a:rPr lang="lv-LV" sz="1400" b="1" kern="1200" dirty="0"/>
            <a:t>5.7.6.</a:t>
          </a:r>
        </a:p>
      </dgm:t>
    </dgm:pt>
    <dgm:pt modelId="{0D4C37DD-DB38-49C3-9187-466EB3FB5C66}" type="parTrans" cxnId="{B9EA3132-B5A3-4529-9A0A-84782353FB77}">
      <dgm:prSet/>
      <dgm:spPr/>
      <dgm:t>
        <a:bodyPr/>
        <a:lstStyle/>
        <a:p>
          <a:endParaRPr lang="lv-LV"/>
        </a:p>
      </dgm:t>
    </dgm:pt>
    <dgm:pt modelId="{93588477-1A60-49E6-BA49-7A2F9468DC00}" type="sibTrans" cxnId="{B9EA3132-B5A3-4529-9A0A-84782353FB77}">
      <dgm:prSet/>
      <dgm:spPr/>
      <dgm:t>
        <a:bodyPr/>
        <a:lstStyle/>
        <a:p>
          <a:endParaRPr lang="lv-LV"/>
        </a:p>
      </dgm:t>
    </dgm:pt>
    <dgm:pt modelId="{08D87969-2C8B-485D-B78C-DAC82EC145C3}">
      <dgm:prSet phldrT="[Teksts]" custT="1"/>
      <dgm:spPr/>
      <dgm:t>
        <a:bodyPr/>
        <a:lstStyle/>
        <a:p>
          <a:pPr algn="ctr">
            <a:buNone/>
          </a:pPr>
          <a:r>
            <a:rPr lang="lv-LV" sz="1400" b="1" kern="1200" dirty="0"/>
            <a:t>Mērķa grupas raksturojums, izvēlētās metodes darbam ar mērķa grupu un cik tās ir atbilstošas programmas mērķu sasniegšanai</a:t>
          </a:r>
        </a:p>
      </dgm:t>
    </dgm:pt>
    <dgm:pt modelId="{0DB9A5DF-1E15-47CF-9A0A-2F349930D314}" type="parTrans" cxnId="{8E85CFF6-E580-4822-9ACA-FD4F328CA9D4}">
      <dgm:prSet/>
      <dgm:spPr/>
      <dgm:t>
        <a:bodyPr/>
        <a:lstStyle/>
        <a:p>
          <a:endParaRPr lang="lv-LV"/>
        </a:p>
      </dgm:t>
    </dgm:pt>
    <dgm:pt modelId="{ACFB02AA-DCFB-4E0D-BEAF-674368E64925}" type="sibTrans" cxnId="{8E85CFF6-E580-4822-9ACA-FD4F328CA9D4}">
      <dgm:prSet/>
      <dgm:spPr/>
      <dgm:t>
        <a:bodyPr/>
        <a:lstStyle/>
        <a:p>
          <a:endParaRPr lang="lv-LV"/>
        </a:p>
      </dgm:t>
    </dgm:pt>
    <dgm:pt modelId="{F2620E60-B39B-473C-98A9-0C4404A3A220}">
      <dgm:prSet custT="1"/>
      <dgm:spPr/>
      <dgm:t>
        <a:bodyPr/>
        <a:lstStyle/>
        <a:p>
          <a:pPr marL="114300" lvl="1" indent="0" algn="ctr" defTabSz="622300">
            <a:lnSpc>
              <a:spcPct val="90000"/>
            </a:lnSpc>
            <a:spcBef>
              <a:spcPct val="0"/>
            </a:spcBef>
            <a:spcAft>
              <a:spcPct val="15000"/>
            </a:spcAft>
            <a:buNone/>
          </a:pPr>
          <a:endParaRPr lang="lv-LV" sz="1400" b="1" kern="1200" dirty="0"/>
        </a:p>
      </dgm:t>
    </dgm:pt>
    <dgm:pt modelId="{49EC6ED2-3BCB-4213-A445-098F635166DF}" type="parTrans" cxnId="{36E6C417-83A0-4BCC-824F-7A8D4C8E7E76}">
      <dgm:prSet/>
      <dgm:spPr/>
      <dgm:t>
        <a:bodyPr/>
        <a:lstStyle/>
        <a:p>
          <a:endParaRPr lang="lv-LV"/>
        </a:p>
      </dgm:t>
    </dgm:pt>
    <dgm:pt modelId="{4AA84D37-DDB7-4D85-8645-BA8C084994C6}" type="sibTrans" cxnId="{36E6C417-83A0-4BCC-824F-7A8D4C8E7E76}">
      <dgm:prSet/>
      <dgm:spPr/>
      <dgm:t>
        <a:bodyPr/>
        <a:lstStyle/>
        <a:p>
          <a:endParaRPr lang="lv-LV"/>
        </a:p>
      </dgm:t>
    </dgm:pt>
    <dgm:pt modelId="{097B6B42-B123-49E4-9D87-66588F175A4A}">
      <dgm:prSet custT="1"/>
      <dgm:spPr/>
      <dgm:t>
        <a:bodyPr/>
        <a:lstStyle/>
        <a:p>
          <a:pPr marL="114300" lvl="1" indent="0" algn="ctr" defTabSz="533400">
            <a:lnSpc>
              <a:spcPct val="90000"/>
            </a:lnSpc>
            <a:spcBef>
              <a:spcPct val="0"/>
            </a:spcBef>
            <a:spcAft>
              <a:spcPct val="15000"/>
            </a:spcAft>
            <a:buNone/>
          </a:pPr>
          <a:endParaRPr lang="lv-LV" sz="1200" b="0" kern="1200" dirty="0"/>
        </a:p>
      </dgm:t>
    </dgm:pt>
    <dgm:pt modelId="{41F9A713-1CAA-4060-B5B2-276EDD9CBA5F}" type="parTrans" cxnId="{905C5CC1-FDCF-4608-AD63-E25ECFC68287}">
      <dgm:prSet/>
      <dgm:spPr/>
      <dgm:t>
        <a:bodyPr/>
        <a:lstStyle/>
        <a:p>
          <a:endParaRPr lang="lv-LV"/>
        </a:p>
      </dgm:t>
    </dgm:pt>
    <dgm:pt modelId="{E3DE88E7-7B49-450C-84D7-3C14BF350FB4}" type="sibTrans" cxnId="{905C5CC1-FDCF-4608-AD63-E25ECFC68287}">
      <dgm:prSet/>
      <dgm:spPr/>
      <dgm:t>
        <a:bodyPr/>
        <a:lstStyle/>
        <a:p>
          <a:endParaRPr lang="lv-LV"/>
        </a:p>
      </dgm:t>
    </dgm:pt>
    <dgm:pt modelId="{ECB021D2-C5BF-4A47-9BC9-5BA5B647F829}">
      <dgm:prSet custT="1"/>
      <dgm:spPr/>
      <dgm:t>
        <a:bodyPr/>
        <a:lstStyle/>
        <a:p>
          <a:pPr marL="114300" lvl="1" indent="0" algn="ctr" defTabSz="622300">
            <a:lnSpc>
              <a:spcPct val="90000"/>
            </a:lnSpc>
            <a:spcBef>
              <a:spcPct val="0"/>
            </a:spcBef>
            <a:spcAft>
              <a:spcPct val="15000"/>
            </a:spcAft>
            <a:buNone/>
          </a:pPr>
          <a:endParaRPr lang="lv-LV" sz="1400" b="1" kern="1200" dirty="0"/>
        </a:p>
      </dgm:t>
    </dgm:pt>
    <dgm:pt modelId="{77DF5FFE-4DD6-4444-A112-39DFA3338523}" type="parTrans" cxnId="{3F0F2FFD-8336-419B-96D2-93C0FB42846A}">
      <dgm:prSet/>
      <dgm:spPr/>
      <dgm:t>
        <a:bodyPr/>
        <a:lstStyle/>
        <a:p>
          <a:endParaRPr lang="lv-LV"/>
        </a:p>
      </dgm:t>
    </dgm:pt>
    <dgm:pt modelId="{7D6AE520-5476-49D7-9949-07335BB2BB02}" type="sibTrans" cxnId="{3F0F2FFD-8336-419B-96D2-93C0FB42846A}">
      <dgm:prSet/>
      <dgm:spPr/>
      <dgm:t>
        <a:bodyPr/>
        <a:lstStyle/>
        <a:p>
          <a:endParaRPr lang="lv-LV"/>
        </a:p>
      </dgm:t>
    </dgm:pt>
    <dgm:pt modelId="{5C3AD8F8-5932-4A78-8C10-6FADE816ADAD}">
      <dgm:prSet custT="1"/>
      <dgm:spPr/>
      <dgm:t>
        <a:bodyPr/>
        <a:lstStyle/>
        <a:p>
          <a:pPr algn="ctr">
            <a:buNone/>
          </a:pPr>
          <a:endParaRPr lang="lv-LV" sz="1200" b="0" kern="1200" dirty="0"/>
        </a:p>
      </dgm:t>
    </dgm:pt>
    <dgm:pt modelId="{89C71965-4324-40F9-9099-FE4A461D9933}" type="parTrans" cxnId="{3BEB46BD-B283-45DA-9993-EAD86D9D38C9}">
      <dgm:prSet/>
      <dgm:spPr/>
      <dgm:t>
        <a:bodyPr/>
        <a:lstStyle/>
        <a:p>
          <a:endParaRPr lang="lv-LV"/>
        </a:p>
      </dgm:t>
    </dgm:pt>
    <dgm:pt modelId="{319A56D3-D7AE-449C-8F45-B1675B53BB50}" type="sibTrans" cxnId="{3BEB46BD-B283-45DA-9993-EAD86D9D38C9}">
      <dgm:prSet/>
      <dgm:spPr/>
      <dgm:t>
        <a:bodyPr/>
        <a:lstStyle/>
        <a:p>
          <a:endParaRPr lang="lv-LV"/>
        </a:p>
      </dgm:t>
    </dgm:pt>
    <dgm:pt modelId="{ED69599B-1A7D-4D04-A554-DAD4B2A23FBD}">
      <dgm:prSet custT="1"/>
      <dgm:spPr/>
      <dgm:t>
        <a:bodyPr/>
        <a:lstStyle/>
        <a:p>
          <a:pPr marL="114300" lvl="1" indent="0" algn="ctr" defTabSz="622300">
            <a:lnSpc>
              <a:spcPct val="90000"/>
            </a:lnSpc>
            <a:spcBef>
              <a:spcPct val="0"/>
            </a:spcBef>
            <a:spcAft>
              <a:spcPct val="15000"/>
            </a:spcAft>
            <a:buNone/>
          </a:pPr>
          <a:r>
            <a:rPr lang="lv-LV" sz="1400" b="1" kern="1200" dirty="0"/>
            <a:t>Citi</a:t>
          </a:r>
        </a:p>
      </dgm:t>
    </dgm:pt>
    <dgm:pt modelId="{9373761A-507A-4337-992D-12F90FBE3126}" type="parTrans" cxnId="{E4A541EC-8B6B-4033-A8E6-689F2CC2D7AE}">
      <dgm:prSet/>
      <dgm:spPr/>
      <dgm:t>
        <a:bodyPr/>
        <a:lstStyle/>
        <a:p>
          <a:endParaRPr lang="lv-LV"/>
        </a:p>
      </dgm:t>
    </dgm:pt>
    <dgm:pt modelId="{5D669C6D-709A-407C-88EB-0B82AE485EBE}" type="sibTrans" cxnId="{E4A541EC-8B6B-4033-A8E6-689F2CC2D7AE}">
      <dgm:prSet/>
      <dgm:spPr/>
      <dgm:t>
        <a:bodyPr/>
        <a:lstStyle/>
        <a:p>
          <a:endParaRPr lang="lv-LV"/>
        </a:p>
      </dgm:t>
    </dgm:pt>
    <dgm:pt modelId="{98F24FE3-75CD-4B87-9897-ECA748523310}">
      <dgm:prSet custT="1"/>
      <dgm:spPr/>
      <dgm:t>
        <a:bodyPr/>
        <a:lstStyle/>
        <a:p>
          <a:pPr marL="114300" lvl="1" indent="0" algn="ctr" defTabSz="622300">
            <a:lnSpc>
              <a:spcPct val="90000"/>
            </a:lnSpc>
            <a:spcBef>
              <a:spcPct val="0"/>
            </a:spcBef>
            <a:spcAft>
              <a:spcPct val="15000"/>
            </a:spcAft>
            <a:buNone/>
          </a:pPr>
          <a:endParaRPr lang="lv-LV" sz="1400" b="1" kern="1200" dirty="0"/>
        </a:p>
      </dgm:t>
    </dgm:pt>
    <dgm:pt modelId="{683AD28D-E2EC-4303-9A9A-E5F5C4015391}" type="parTrans" cxnId="{31C26479-B768-44F9-9CE1-C5C749D7D7E8}">
      <dgm:prSet/>
      <dgm:spPr/>
      <dgm:t>
        <a:bodyPr/>
        <a:lstStyle/>
        <a:p>
          <a:endParaRPr lang="lv-LV"/>
        </a:p>
      </dgm:t>
    </dgm:pt>
    <dgm:pt modelId="{773FDC14-4EEC-4B73-8439-BE8240C45360}" type="sibTrans" cxnId="{31C26479-B768-44F9-9CE1-C5C749D7D7E8}">
      <dgm:prSet/>
      <dgm:spPr/>
      <dgm:t>
        <a:bodyPr/>
        <a:lstStyle/>
        <a:p>
          <a:endParaRPr lang="lv-LV"/>
        </a:p>
      </dgm:t>
    </dgm:pt>
    <dgm:pt modelId="{C67F0A28-F5B5-47DB-B2B2-6F0E3C9C46B3}">
      <dgm:prSet phldrT="[Teksts]"/>
      <dgm:spPr/>
      <dgm:t>
        <a:bodyPr/>
        <a:lstStyle/>
        <a:p>
          <a:r>
            <a:rPr lang="lv-LV" dirty="0"/>
            <a:t> </a:t>
          </a:r>
        </a:p>
      </dgm:t>
    </dgm:pt>
    <dgm:pt modelId="{DF3BB91F-DF39-451A-B680-B2932A513FE2}" type="sibTrans" cxnId="{1CFD553E-DC6A-451C-B8AD-8912A65F246F}">
      <dgm:prSet/>
      <dgm:spPr/>
      <dgm:t>
        <a:bodyPr/>
        <a:lstStyle/>
        <a:p>
          <a:endParaRPr lang="lv-LV"/>
        </a:p>
      </dgm:t>
    </dgm:pt>
    <dgm:pt modelId="{12641C34-6F9E-4F58-ABDB-5C0E47489335}" type="parTrans" cxnId="{1CFD553E-DC6A-451C-B8AD-8912A65F246F}">
      <dgm:prSet/>
      <dgm:spPr/>
      <dgm:t>
        <a:bodyPr/>
        <a:lstStyle/>
        <a:p>
          <a:endParaRPr lang="lv-LV"/>
        </a:p>
      </dgm:t>
    </dgm:pt>
    <dgm:pt modelId="{A7292F77-075D-4544-B33E-91E62CB9772D}">
      <dgm:prSet custT="1"/>
      <dgm:spPr/>
      <dgm:t>
        <a:bodyPr/>
        <a:lstStyle/>
        <a:p>
          <a:pPr algn="ctr">
            <a:buNone/>
          </a:pPr>
          <a:endParaRPr lang="lv-LV" sz="1400" b="0" kern="1200" dirty="0"/>
        </a:p>
      </dgm:t>
    </dgm:pt>
    <dgm:pt modelId="{ACBC6040-EFA9-4E85-892D-83145DB49223}" type="parTrans" cxnId="{99161E1D-F7A6-4B3B-9A29-2A3D2123C08E}">
      <dgm:prSet/>
      <dgm:spPr/>
      <dgm:t>
        <a:bodyPr/>
        <a:lstStyle/>
        <a:p>
          <a:endParaRPr lang="lv-LV"/>
        </a:p>
      </dgm:t>
    </dgm:pt>
    <dgm:pt modelId="{555E2873-C8D4-4A9B-BADC-884127515E02}" type="sibTrans" cxnId="{99161E1D-F7A6-4B3B-9A29-2A3D2123C08E}">
      <dgm:prSet/>
      <dgm:spPr/>
      <dgm:t>
        <a:bodyPr/>
        <a:lstStyle/>
        <a:p>
          <a:endParaRPr lang="lv-LV"/>
        </a:p>
      </dgm:t>
    </dgm:pt>
    <dgm:pt modelId="{B97B5402-2F2E-424B-A8A0-C1F8E5FDC789}">
      <dgm:prSet custT="1"/>
      <dgm:spPr/>
      <dgm:t>
        <a:bodyPr/>
        <a:lstStyle/>
        <a:p>
          <a:pPr algn="ctr">
            <a:buNone/>
          </a:pPr>
          <a:r>
            <a:rPr lang="lv-LV" sz="1200" b="0" kern="1200" dirty="0"/>
            <a:t>Maksimāli vērtējums – </a:t>
          </a:r>
        </a:p>
      </dgm:t>
    </dgm:pt>
    <dgm:pt modelId="{AFE3E57C-BD16-4D35-AD65-A99D802F7A8D}" type="parTrans" cxnId="{3B28ABE9-B659-4914-88BA-81954C193D45}">
      <dgm:prSet/>
      <dgm:spPr/>
      <dgm:t>
        <a:bodyPr/>
        <a:lstStyle/>
        <a:p>
          <a:endParaRPr lang="lv-LV"/>
        </a:p>
      </dgm:t>
    </dgm:pt>
    <dgm:pt modelId="{F693EA21-97A1-4146-856F-E8A96531B5D0}" type="sibTrans" cxnId="{3B28ABE9-B659-4914-88BA-81954C193D45}">
      <dgm:prSet/>
      <dgm:spPr/>
      <dgm:t>
        <a:bodyPr/>
        <a:lstStyle/>
        <a:p>
          <a:endParaRPr lang="lv-LV"/>
        </a:p>
      </dgm:t>
    </dgm:pt>
    <dgm:pt modelId="{C6A0BBE5-065A-4260-879F-18C96425C445}">
      <dgm:prSet custT="1"/>
      <dgm:spPr/>
      <dgm:t>
        <a:bodyPr/>
        <a:lstStyle/>
        <a:p>
          <a:pPr algn="ctr">
            <a:buNone/>
          </a:pPr>
          <a:r>
            <a:rPr lang="lv-LV" sz="1200" b="1" u="sng" kern="1200" dirty="0">
              <a:solidFill>
                <a:srgbClr val="C00000"/>
              </a:solidFill>
              <a:latin typeface="Verdana"/>
              <a:ea typeface="+mn-ea"/>
              <a:cs typeface="+mn-cs"/>
            </a:rPr>
            <a:t>3 punkts</a:t>
          </a:r>
        </a:p>
      </dgm:t>
    </dgm:pt>
    <dgm:pt modelId="{FD6D6ABB-DEFE-4D0E-8BAF-E63EC0EEB12C}" type="parTrans" cxnId="{8C566234-AB42-4481-A2B0-00ECEAD949E7}">
      <dgm:prSet/>
      <dgm:spPr/>
      <dgm:t>
        <a:bodyPr/>
        <a:lstStyle/>
        <a:p>
          <a:endParaRPr lang="lv-LV"/>
        </a:p>
      </dgm:t>
    </dgm:pt>
    <dgm:pt modelId="{7215CA68-B893-4E9E-883B-1072592E1312}" type="sibTrans" cxnId="{8C566234-AB42-4481-A2B0-00ECEAD949E7}">
      <dgm:prSet/>
      <dgm:spPr/>
      <dgm:t>
        <a:bodyPr/>
        <a:lstStyle/>
        <a:p>
          <a:endParaRPr lang="lv-LV"/>
        </a:p>
      </dgm:t>
    </dgm:pt>
    <dgm:pt modelId="{87E2548C-FBCD-4206-9690-56FAE5A79C73}">
      <dgm:prSet custT="1"/>
      <dgm:spPr/>
      <dgm:t>
        <a:bodyPr/>
        <a:lstStyle/>
        <a:p>
          <a:pPr algn="ctr">
            <a:buNone/>
          </a:pPr>
          <a:endParaRPr lang="lv-LV" sz="1400" b="1" kern="1200" dirty="0"/>
        </a:p>
      </dgm:t>
    </dgm:pt>
    <dgm:pt modelId="{5231C584-7C63-47B3-8D14-DAC65F3DDEED}" type="parTrans" cxnId="{5AE55989-D027-4B79-A801-532FFCE3186B}">
      <dgm:prSet/>
      <dgm:spPr/>
      <dgm:t>
        <a:bodyPr/>
        <a:lstStyle/>
        <a:p>
          <a:endParaRPr lang="lv-LV"/>
        </a:p>
      </dgm:t>
    </dgm:pt>
    <dgm:pt modelId="{75BCBD16-C0CB-484C-B777-BC54C533C7AF}" type="sibTrans" cxnId="{5AE55989-D027-4B79-A801-532FFCE3186B}">
      <dgm:prSet/>
      <dgm:spPr/>
      <dgm:t>
        <a:bodyPr/>
        <a:lstStyle/>
        <a:p>
          <a:endParaRPr lang="lv-LV"/>
        </a:p>
      </dgm:t>
    </dgm:pt>
    <dgm:pt modelId="{39922D6C-62D0-4F19-86F8-359AE0D0EF94}">
      <dgm:prSet custT="1"/>
      <dgm:spPr/>
      <dgm:t>
        <a:bodyPr/>
        <a:lstStyle/>
        <a:p>
          <a:pPr marL="114300" lvl="1" indent="0" algn="ctr" defTabSz="622300">
            <a:lnSpc>
              <a:spcPct val="90000"/>
            </a:lnSpc>
            <a:spcBef>
              <a:spcPct val="0"/>
            </a:spcBef>
            <a:spcAft>
              <a:spcPct val="15000"/>
            </a:spcAft>
            <a:buNone/>
          </a:pPr>
          <a:endParaRPr lang="lv-LV" sz="1400" b="1" kern="1200" dirty="0"/>
        </a:p>
      </dgm:t>
    </dgm:pt>
    <dgm:pt modelId="{5F0612AE-1251-4F99-9006-2960BE6E2A37}" type="parTrans" cxnId="{64D189B8-A773-4C53-8E39-AC40F9722DA8}">
      <dgm:prSet/>
      <dgm:spPr/>
      <dgm:t>
        <a:bodyPr/>
        <a:lstStyle/>
        <a:p>
          <a:endParaRPr lang="lv-LV"/>
        </a:p>
      </dgm:t>
    </dgm:pt>
    <dgm:pt modelId="{F0538EA8-8916-4D98-9648-CA08C5E6F25D}" type="sibTrans" cxnId="{64D189B8-A773-4C53-8E39-AC40F9722DA8}">
      <dgm:prSet/>
      <dgm:spPr/>
      <dgm:t>
        <a:bodyPr/>
        <a:lstStyle/>
        <a:p>
          <a:endParaRPr lang="lv-LV"/>
        </a:p>
      </dgm:t>
    </dgm:pt>
    <dgm:pt modelId="{9BBF2548-0A41-4B0F-A7D1-D43DA3A754F5}">
      <dgm:prSet custT="1"/>
      <dgm:spPr/>
      <dgm:t>
        <a:bodyPr/>
        <a:lstStyle/>
        <a:p>
          <a:pPr marL="114300" lvl="1" indent="0" algn="ctr" defTabSz="622300">
            <a:lnSpc>
              <a:spcPct val="90000"/>
            </a:lnSpc>
            <a:spcBef>
              <a:spcPct val="0"/>
            </a:spcBef>
            <a:spcAft>
              <a:spcPct val="15000"/>
            </a:spcAft>
            <a:buNone/>
          </a:pPr>
          <a:r>
            <a:rPr lang="lv-LV" sz="1400" b="1" kern="1200" dirty="0"/>
            <a:t>Plānoto izmaksu atbilstība plānotajām aktivitātēm un rezultātiem </a:t>
          </a:r>
        </a:p>
      </dgm:t>
    </dgm:pt>
    <dgm:pt modelId="{B555826B-463D-4ACC-8B1B-0CC9F658E2E6}" type="parTrans" cxnId="{966E8D43-E1A6-4CD6-9886-06DA98C0FFDC}">
      <dgm:prSet/>
      <dgm:spPr/>
      <dgm:t>
        <a:bodyPr/>
        <a:lstStyle/>
        <a:p>
          <a:endParaRPr lang="lv-LV"/>
        </a:p>
      </dgm:t>
    </dgm:pt>
    <dgm:pt modelId="{FABB27C3-F45D-4269-974D-33BB96F86CF2}" type="sibTrans" cxnId="{966E8D43-E1A6-4CD6-9886-06DA98C0FFDC}">
      <dgm:prSet/>
      <dgm:spPr/>
      <dgm:t>
        <a:bodyPr/>
        <a:lstStyle/>
        <a:p>
          <a:endParaRPr lang="lv-LV"/>
        </a:p>
      </dgm:t>
    </dgm:pt>
    <dgm:pt modelId="{FE691197-3F79-4984-8A33-843AA421D718}">
      <dgm:prSet custT="1"/>
      <dgm:spPr/>
      <dgm:t>
        <a:bodyPr/>
        <a:lstStyle/>
        <a:p>
          <a:pPr marL="114300" lvl="1" indent="0" algn="ctr" defTabSz="622300">
            <a:lnSpc>
              <a:spcPct val="90000"/>
            </a:lnSpc>
            <a:spcBef>
              <a:spcPct val="0"/>
            </a:spcBef>
            <a:spcAft>
              <a:spcPct val="15000"/>
            </a:spcAft>
            <a:buNone/>
          </a:pPr>
          <a:endParaRPr lang="lv-LV" sz="1400" b="1" kern="1200" dirty="0"/>
        </a:p>
      </dgm:t>
    </dgm:pt>
    <dgm:pt modelId="{A231DC86-1D0A-4B83-881F-C88F2D5B045C}" type="parTrans" cxnId="{90115EFC-A748-47C8-A3B1-11ACE46B69FD}">
      <dgm:prSet/>
      <dgm:spPr/>
      <dgm:t>
        <a:bodyPr/>
        <a:lstStyle/>
        <a:p>
          <a:endParaRPr lang="lv-LV"/>
        </a:p>
      </dgm:t>
    </dgm:pt>
    <dgm:pt modelId="{505E4043-C48A-42B4-BEF0-D72004307098}" type="sibTrans" cxnId="{90115EFC-A748-47C8-A3B1-11ACE46B69FD}">
      <dgm:prSet/>
      <dgm:spPr/>
      <dgm:t>
        <a:bodyPr/>
        <a:lstStyle/>
        <a:p>
          <a:endParaRPr lang="lv-LV"/>
        </a:p>
      </dgm:t>
    </dgm:pt>
    <dgm:pt modelId="{848A197E-0C46-49A6-AB12-3BAF61438770}">
      <dgm:prSet custT="1"/>
      <dgm:spPr/>
      <dgm:t>
        <a:bodyPr/>
        <a:lstStyle/>
        <a:p>
          <a:pPr marL="114300" lvl="1" indent="0" algn="ctr" defTabSz="533400">
            <a:lnSpc>
              <a:spcPct val="90000"/>
            </a:lnSpc>
            <a:spcBef>
              <a:spcPct val="0"/>
            </a:spcBef>
            <a:spcAft>
              <a:spcPct val="15000"/>
            </a:spcAft>
            <a:buNone/>
          </a:pPr>
          <a:r>
            <a:rPr lang="lv-LV" sz="1200" b="0" kern="1200" dirty="0"/>
            <a:t>Maksimāli vērtējums – </a:t>
          </a:r>
        </a:p>
      </dgm:t>
    </dgm:pt>
    <dgm:pt modelId="{C87DF3C8-8449-4225-9D63-98E36C2A0394}" type="parTrans" cxnId="{3ED36FC0-E6F3-461A-AE13-E739E93D8A71}">
      <dgm:prSet/>
      <dgm:spPr/>
      <dgm:t>
        <a:bodyPr/>
        <a:lstStyle/>
        <a:p>
          <a:endParaRPr lang="lv-LV"/>
        </a:p>
      </dgm:t>
    </dgm:pt>
    <dgm:pt modelId="{6F878BCF-9397-40A5-997F-BEA1648696FF}" type="sibTrans" cxnId="{3ED36FC0-E6F3-461A-AE13-E739E93D8A71}">
      <dgm:prSet/>
      <dgm:spPr/>
      <dgm:t>
        <a:bodyPr/>
        <a:lstStyle/>
        <a:p>
          <a:endParaRPr lang="lv-LV"/>
        </a:p>
      </dgm:t>
    </dgm:pt>
    <dgm:pt modelId="{F8A1FF0E-07CA-4B96-A976-C844B81C5C37}">
      <dgm:prSet custT="1"/>
      <dgm:spPr/>
      <dgm:t>
        <a:bodyPr/>
        <a:lstStyle/>
        <a:p>
          <a:pPr marL="114300" lvl="1" indent="-114300" algn="ctr" defTabSz="533400">
            <a:lnSpc>
              <a:spcPct val="90000"/>
            </a:lnSpc>
            <a:spcBef>
              <a:spcPct val="0"/>
            </a:spcBef>
            <a:spcAft>
              <a:spcPct val="15000"/>
            </a:spcAft>
            <a:buNone/>
          </a:pPr>
          <a:r>
            <a:rPr lang="lv-LV" sz="1200" b="1" u="sng" kern="1200" dirty="0">
              <a:solidFill>
                <a:srgbClr val="C00000"/>
              </a:solidFill>
              <a:latin typeface="Verdana"/>
              <a:ea typeface="+mn-ea"/>
              <a:cs typeface="+mn-cs"/>
            </a:rPr>
            <a:t>5 punkti</a:t>
          </a:r>
        </a:p>
      </dgm:t>
    </dgm:pt>
    <dgm:pt modelId="{DEF9C049-A760-4E4C-9302-05BEEC6395D2}" type="parTrans" cxnId="{B8E64C70-5064-48FB-A0CF-BEFA71EB4439}">
      <dgm:prSet/>
      <dgm:spPr/>
      <dgm:t>
        <a:bodyPr/>
        <a:lstStyle/>
        <a:p>
          <a:endParaRPr lang="lv-LV"/>
        </a:p>
      </dgm:t>
    </dgm:pt>
    <dgm:pt modelId="{DE20908F-B2E6-4405-B712-62C17B0BADAD}" type="sibTrans" cxnId="{B8E64C70-5064-48FB-A0CF-BEFA71EB4439}">
      <dgm:prSet/>
      <dgm:spPr/>
      <dgm:t>
        <a:bodyPr/>
        <a:lstStyle/>
        <a:p>
          <a:endParaRPr lang="lv-LV"/>
        </a:p>
      </dgm:t>
    </dgm:pt>
    <dgm:pt modelId="{9821EBE0-7C68-408C-9C93-82DDBE0B5EEF}">
      <dgm:prSet custT="1"/>
      <dgm:spPr/>
      <dgm:t>
        <a:bodyPr/>
        <a:lstStyle/>
        <a:p>
          <a:pPr marL="114300" lvl="1" indent="0" algn="ctr" defTabSz="533400">
            <a:lnSpc>
              <a:spcPct val="90000"/>
            </a:lnSpc>
            <a:spcBef>
              <a:spcPct val="0"/>
            </a:spcBef>
            <a:spcAft>
              <a:spcPct val="15000"/>
            </a:spcAft>
            <a:buNone/>
          </a:pPr>
          <a:endParaRPr lang="lv-LV" sz="1200" b="0" kern="1200" dirty="0"/>
        </a:p>
      </dgm:t>
    </dgm:pt>
    <dgm:pt modelId="{BA47B033-375C-4DD6-96B7-B2EE9E9939FD}" type="parTrans" cxnId="{85C76C41-6CCC-4A8B-AC29-7F94E06FFB75}">
      <dgm:prSet/>
      <dgm:spPr/>
      <dgm:t>
        <a:bodyPr/>
        <a:lstStyle/>
        <a:p>
          <a:endParaRPr lang="lv-LV"/>
        </a:p>
      </dgm:t>
    </dgm:pt>
    <dgm:pt modelId="{53AE83CC-8851-43A7-847C-7025067C9B25}" type="sibTrans" cxnId="{85C76C41-6CCC-4A8B-AC29-7F94E06FFB75}">
      <dgm:prSet/>
      <dgm:spPr/>
      <dgm:t>
        <a:bodyPr/>
        <a:lstStyle/>
        <a:p>
          <a:endParaRPr lang="lv-LV"/>
        </a:p>
      </dgm:t>
    </dgm:pt>
    <dgm:pt modelId="{8ED12339-6D4A-4248-9810-6D42C59E66E5}">
      <dgm:prSet custT="1"/>
      <dgm:spPr/>
      <dgm:t>
        <a:bodyPr/>
        <a:lstStyle/>
        <a:p>
          <a:pPr marL="114300" lvl="1" indent="-114300" algn="ctr" defTabSz="533400">
            <a:lnSpc>
              <a:spcPct val="90000"/>
            </a:lnSpc>
            <a:spcBef>
              <a:spcPct val="0"/>
            </a:spcBef>
            <a:spcAft>
              <a:spcPct val="15000"/>
            </a:spcAft>
            <a:buNone/>
          </a:pPr>
          <a:r>
            <a:rPr lang="lv-LV" sz="1200" b="0" kern="1200" dirty="0"/>
            <a:t>Jāiegūst </a:t>
          </a:r>
          <a:r>
            <a:rPr lang="lv-LV" sz="1200" b="1" u="sng" kern="1200" dirty="0">
              <a:solidFill>
                <a:srgbClr val="C00000"/>
              </a:solidFill>
              <a:latin typeface="Verdana"/>
              <a:ea typeface="+mn-ea"/>
              <a:cs typeface="+mn-cs"/>
            </a:rPr>
            <a:t>vismaz 1 punkts</a:t>
          </a:r>
        </a:p>
      </dgm:t>
    </dgm:pt>
    <dgm:pt modelId="{DBC96B7A-6C72-4F77-B1EC-F605E95A5CB1}" type="parTrans" cxnId="{D2968BD5-CF52-4421-921C-33D403C2917D}">
      <dgm:prSet/>
      <dgm:spPr/>
      <dgm:t>
        <a:bodyPr/>
        <a:lstStyle/>
        <a:p>
          <a:endParaRPr lang="lv-LV"/>
        </a:p>
      </dgm:t>
    </dgm:pt>
    <dgm:pt modelId="{28F9AC96-D942-4051-95BB-B3005142CD2E}" type="sibTrans" cxnId="{D2968BD5-CF52-4421-921C-33D403C2917D}">
      <dgm:prSet/>
      <dgm:spPr/>
      <dgm:t>
        <a:bodyPr/>
        <a:lstStyle/>
        <a:p>
          <a:endParaRPr lang="lv-LV"/>
        </a:p>
      </dgm:t>
    </dgm:pt>
    <dgm:pt modelId="{D63F97FB-29E8-4FB8-81F7-D689B2FE5052}">
      <dgm:prSet custT="1"/>
      <dgm:spPr/>
      <dgm:t>
        <a:bodyPr/>
        <a:lstStyle/>
        <a:p>
          <a:pPr marL="114300" lvl="1" indent="0" algn="ctr" defTabSz="622300">
            <a:lnSpc>
              <a:spcPct val="90000"/>
            </a:lnSpc>
            <a:spcBef>
              <a:spcPct val="0"/>
            </a:spcBef>
            <a:spcAft>
              <a:spcPct val="15000"/>
            </a:spcAft>
            <a:buNone/>
          </a:pPr>
          <a:endParaRPr lang="lv-LV" sz="1400" b="1" kern="1200" dirty="0"/>
        </a:p>
      </dgm:t>
    </dgm:pt>
    <dgm:pt modelId="{20CEC814-11B0-4037-BD57-1F1C8EA79BD5}" type="parTrans" cxnId="{6C9BD9AA-204D-4D66-B40A-0D23FBA1D5DE}">
      <dgm:prSet/>
      <dgm:spPr/>
      <dgm:t>
        <a:bodyPr/>
        <a:lstStyle/>
        <a:p>
          <a:endParaRPr lang="lv-LV"/>
        </a:p>
      </dgm:t>
    </dgm:pt>
    <dgm:pt modelId="{6FD46DAF-C796-41CA-9531-E1A5A0F828D0}" type="sibTrans" cxnId="{6C9BD9AA-204D-4D66-B40A-0D23FBA1D5DE}">
      <dgm:prSet/>
      <dgm:spPr/>
      <dgm:t>
        <a:bodyPr/>
        <a:lstStyle/>
        <a:p>
          <a:endParaRPr lang="lv-LV"/>
        </a:p>
      </dgm:t>
    </dgm:pt>
    <dgm:pt modelId="{BCA63DC4-86DB-4F71-8CA2-D18758A407AE}">
      <dgm:prSet custT="1"/>
      <dgm:spPr/>
      <dgm:t>
        <a:bodyPr/>
        <a:lstStyle/>
        <a:p>
          <a:pPr marL="114300" lvl="1" indent="0" algn="ctr" defTabSz="533400">
            <a:lnSpc>
              <a:spcPct val="90000"/>
            </a:lnSpc>
            <a:spcBef>
              <a:spcPct val="0"/>
            </a:spcBef>
            <a:spcAft>
              <a:spcPct val="15000"/>
            </a:spcAft>
            <a:buNone/>
          </a:pPr>
          <a:r>
            <a:rPr lang="lv-LV" sz="1200" b="0" kern="1200" dirty="0"/>
            <a:t>Maksimāli vērtējums – </a:t>
          </a:r>
        </a:p>
      </dgm:t>
    </dgm:pt>
    <dgm:pt modelId="{7640F3D4-32E7-400A-B9A2-1B33E86C9C00}" type="parTrans" cxnId="{8C563BB4-402E-46FF-9881-52F960B33FF4}">
      <dgm:prSet/>
      <dgm:spPr/>
      <dgm:t>
        <a:bodyPr/>
        <a:lstStyle/>
        <a:p>
          <a:endParaRPr lang="lv-LV"/>
        </a:p>
      </dgm:t>
    </dgm:pt>
    <dgm:pt modelId="{2C45F6FC-1C15-4DF7-958F-5F84A6FC543C}" type="sibTrans" cxnId="{8C563BB4-402E-46FF-9881-52F960B33FF4}">
      <dgm:prSet/>
      <dgm:spPr/>
      <dgm:t>
        <a:bodyPr/>
        <a:lstStyle/>
        <a:p>
          <a:endParaRPr lang="lv-LV"/>
        </a:p>
      </dgm:t>
    </dgm:pt>
    <dgm:pt modelId="{126F8CD8-8B8B-4CCD-8C41-499052CC8D09}">
      <dgm:prSet custT="1"/>
      <dgm:spPr/>
      <dgm:t>
        <a:bodyPr/>
        <a:lstStyle/>
        <a:p>
          <a:pPr marL="114300" lvl="1" indent="0" algn="ctr" defTabSz="622300">
            <a:lnSpc>
              <a:spcPct val="90000"/>
            </a:lnSpc>
            <a:spcBef>
              <a:spcPct val="0"/>
            </a:spcBef>
            <a:spcAft>
              <a:spcPct val="15000"/>
            </a:spcAft>
            <a:buNone/>
          </a:pPr>
          <a:endParaRPr lang="lv-LV" sz="1400" b="1" kern="1200" dirty="0"/>
        </a:p>
      </dgm:t>
    </dgm:pt>
    <dgm:pt modelId="{AC1602D9-C3FF-4596-BDBC-E1958CC03941}" type="parTrans" cxnId="{CF522B16-BDBB-44BC-80B3-9024A697324B}">
      <dgm:prSet/>
      <dgm:spPr/>
      <dgm:t>
        <a:bodyPr/>
        <a:lstStyle/>
        <a:p>
          <a:endParaRPr lang="lv-LV"/>
        </a:p>
      </dgm:t>
    </dgm:pt>
    <dgm:pt modelId="{6298B02B-1D75-4956-A6E6-25AE26ACB04C}" type="sibTrans" cxnId="{CF522B16-BDBB-44BC-80B3-9024A697324B}">
      <dgm:prSet/>
      <dgm:spPr/>
      <dgm:t>
        <a:bodyPr/>
        <a:lstStyle/>
        <a:p>
          <a:endParaRPr lang="lv-LV"/>
        </a:p>
      </dgm:t>
    </dgm:pt>
    <dgm:pt modelId="{01E19BBC-F2A5-4D15-A745-79E5BD9C5320}">
      <dgm:prSet custT="1"/>
      <dgm:spPr/>
      <dgm:t>
        <a:bodyPr/>
        <a:lstStyle/>
        <a:p>
          <a:pPr marL="114300" lvl="1" indent="-114300" algn="ctr" defTabSz="533400">
            <a:lnSpc>
              <a:spcPct val="90000"/>
            </a:lnSpc>
            <a:spcBef>
              <a:spcPct val="0"/>
            </a:spcBef>
            <a:spcAft>
              <a:spcPct val="15000"/>
            </a:spcAft>
            <a:buNone/>
          </a:pPr>
          <a:r>
            <a:rPr lang="lv-LV" sz="1200" b="1" u="sng" kern="1200" dirty="0">
              <a:solidFill>
                <a:srgbClr val="C00000"/>
              </a:solidFill>
              <a:latin typeface="Verdana"/>
              <a:ea typeface="+mn-ea"/>
              <a:cs typeface="+mn-cs"/>
            </a:rPr>
            <a:t>2 punkti</a:t>
          </a:r>
        </a:p>
      </dgm:t>
    </dgm:pt>
    <dgm:pt modelId="{9E7D854E-1BD2-41DC-982F-FDA7E3AA763D}" type="parTrans" cxnId="{1EA1053C-F2F5-4FEE-90D6-0ED40C89F5DD}">
      <dgm:prSet/>
      <dgm:spPr/>
      <dgm:t>
        <a:bodyPr/>
        <a:lstStyle/>
        <a:p>
          <a:endParaRPr lang="lv-LV"/>
        </a:p>
      </dgm:t>
    </dgm:pt>
    <dgm:pt modelId="{A28A1656-0670-4697-8D4F-A02CD493EE81}" type="sibTrans" cxnId="{1EA1053C-F2F5-4FEE-90D6-0ED40C89F5DD}">
      <dgm:prSet/>
      <dgm:spPr/>
      <dgm:t>
        <a:bodyPr/>
        <a:lstStyle/>
        <a:p>
          <a:endParaRPr lang="lv-LV"/>
        </a:p>
      </dgm:t>
    </dgm:pt>
    <dgm:pt modelId="{893F8D45-E76F-41A4-9C0F-7347E39088A9}">
      <dgm:prSet custT="1"/>
      <dgm:spPr/>
      <dgm:t>
        <a:bodyPr/>
        <a:lstStyle/>
        <a:p>
          <a:pPr marL="114300" lvl="1" indent="0" algn="ctr" defTabSz="622300">
            <a:lnSpc>
              <a:spcPct val="90000"/>
            </a:lnSpc>
            <a:spcBef>
              <a:spcPct val="0"/>
            </a:spcBef>
            <a:spcAft>
              <a:spcPct val="15000"/>
            </a:spcAft>
            <a:buNone/>
          </a:pPr>
          <a:endParaRPr lang="lv-LV" sz="1400" b="1" kern="1200" dirty="0"/>
        </a:p>
      </dgm:t>
    </dgm:pt>
    <dgm:pt modelId="{92B421F8-4C97-4232-B588-F04F302B1115}" type="parTrans" cxnId="{21B309B7-8772-4510-AB1B-24F9B7BE47DB}">
      <dgm:prSet/>
      <dgm:spPr/>
      <dgm:t>
        <a:bodyPr/>
        <a:lstStyle/>
        <a:p>
          <a:endParaRPr lang="lv-LV"/>
        </a:p>
      </dgm:t>
    </dgm:pt>
    <dgm:pt modelId="{99981E7A-37C5-477B-A0AB-B5B7E74BCDAD}" type="sibTrans" cxnId="{21B309B7-8772-4510-AB1B-24F9B7BE47DB}">
      <dgm:prSet/>
      <dgm:spPr/>
      <dgm:t>
        <a:bodyPr/>
        <a:lstStyle/>
        <a:p>
          <a:endParaRPr lang="lv-LV"/>
        </a:p>
      </dgm:t>
    </dgm:pt>
    <dgm:pt modelId="{C8297D13-4012-40C5-9786-F6ED86186BD4}">
      <dgm:prSet phldrT="[Teksts]" custT="1"/>
      <dgm:spPr/>
      <dgm:t>
        <a:bodyPr/>
        <a:lstStyle/>
        <a:p>
          <a:pPr algn="ctr">
            <a:buNone/>
          </a:pPr>
          <a:endParaRPr lang="lv-LV" sz="1400" b="1" kern="1200" dirty="0"/>
        </a:p>
      </dgm:t>
    </dgm:pt>
    <dgm:pt modelId="{62307F2A-1040-4D46-9AB3-8CD3D79BED25}" type="parTrans" cxnId="{FA687305-DD77-4382-86B7-5CAA8C175108}">
      <dgm:prSet/>
      <dgm:spPr/>
      <dgm:t>
        <a:bodyPr/>
        <a:lstStyle/>
        <a:p>
          <a:endParaRPr lang="lv-LV"/>
        </a:p>
      </dgm:t>
    </dgm:pt>
    <dgm:pt modelId="{B7991953-D750-47C9-8744-0A79E5C9FB5D}" type="sibTrans" cxnId="{FA687305-DD77-4382-86B7-5CAA8C175108}">
      <dgm:prSet/>
      <dgm:spPr/>
      <dgm:t>
        <a:bodyPr/>
        <a:lstStyle/>
        <a:p>
          <a:endParaRPr lang="lv-LV"/>
        </a:p>
      </dgm:t>
    </dgm:pt>
    <dgm:pt modelId="{74E4032E-AA9B-48DE-AE97-308DE18BE11E}">
      <dgm:prSet custT="1"/>
      <dgm:spPr/>
      <dgm:t>
        <a:bodyPr/>
        <a:lstStyle/>
        <a:p>
          <a:pPr marL="114300" lvl="1" indent="0" algn="ctr" defTabSz="622300">
            <a:lnSpc>
              <a:spcPct val="90000"/>
            </a:lnSpc>
            <a:spcBef>
              <a:spcPct val="0"/>
            </a:spcBef>
            <a:spcAft>
              <a:spcPct val="15000"/>
            </a:spcAft>
            <a:buNone/>
          </a:pPr>
          <a:endParaRPr lang="lv-LV" sz="1400" b="1" kern="1200" dirty="0"/>
        </a:p>
      </dgm:t>
    </dgm:pt>
    <dgm:pt modelId="{0E8E8374-1D9C-4A38-9E67-DAB1F047E4CC}" type="parTrans" cxnId="{941D0CB7-B8B9-4935-A949-7B70B2CD9C2A}">
      <dgm:prSet/>
      <dgm:spPr/>
      <dgm:t>
        <a:bodyPr/>
        <a:lstStyle/>
        <a:p>
          <a:endParaRPr lang="lv-LV"/>
        </a:p>
      </dgm:t>
    </dgm:pt>
    <dgm:pt modelId="{E3BF5837-625C-447C-8CBD-034A471F67CA}" type="sibTrans" cxnId="{941D0CB7-B8B9-4935-A949-7B70B2CD9C2A}">
      <dgm:prSet/>
      <dgm:spPr/>
      <dgm:t>
        <a:bodyPr/>
        <a:lstStyle/>
        <a:p>
          <a:endParaRPr lang="lv-LV"/>
        </a:p>
      </dgm:t>
    </dgm:pt>
    <dgm:pt modelId="{01BEC49C-4DDB-4414-A4E1-904B33746929}">
      <dgm:prSet custT="1"/>
      <dgm:spPr/>
      <dgm:t>
        <a:bodyPr/>
        <a:lstStyle/>
        <a:p>
          <a:pPr marL="114300" lvl="1" indent="0" algn="ctr" defTabSz="622300">
            <a:lnSpc>
              <a:spcPct val="90000"/>
            </a:lnSpc>
            <a:spcBef>
              <a:spcPct val="0"/>
            </a:spcBef>
            <a:spcAft>
              <a:spcPct val="15000"/>
            </a:spcAft>
            <a:buNone/>
          </a:pPr>
          <a:r>
            <a:rPr lang="lv-LV" sz="1400" b="1" kern="1200" dirty="0"/>
            <a:t>Komisijas pārstāvis var piešķirt papildus punktus (maksimums 2), sniedzot pamatojumu, par ko punkti tiek piešķirti.</a:t>
          </a:r>
        </a:p>
      </dgm:t>
    </dgm:pt>
    <dgm:pt modelId="{783B348A-58EF-4E81-AA94-3B6707C8E783}" type="parTrans" cxnId="{C79C6F88-4F19-4425-8C9D-00D30650F35B}">
      <dgm:prSet/>
      <dgm:spPr/>
      <dgm:t>
        <a:bodyPr/>
        <a:lstStyle/>
        <a:p>
          <a:endParaRPr lang="lv-LV"/>
        </a:p>
      </dgm:t>
    </dgm:pt>
    <dgm:pt modelId="{BCC15211-4812-43DE-A1DA-E9A3C66C4263}" type="sibTrans" cxnId="{C79C6F88-4F19-4425-8C9D-00D30650F35B}">
      <dgm:prSet/>
      <dgm:spPr/>
      <dgm:t>
        <a:bodyPr/>
        <a:lstStyle/>
        <a:p>
          <a:endParaRPr lang="lv-LV"/>
        </a:p>
      </dgm:t>
    </dgm:pt>
    <dgm:pt modelId="{5413B098-9957-4DC6-914E-095074ED0C06}">
      <dgm:prSet custT="1"/>
      <dgm:spPr/>
      <dgm:t>
        <a:bodyPr/>
        <a:lstStyle/>
        <a:p>
          <a:pPr marL="114300" lvl="1" indent="0" algn="ctr" defTabSz="622300">
            <a:lnSpc>
              <a:spcPct val="90000"/>
            </a:lnSpc>
            <a:spcBef>
              <a:spcPct val="0"/>
            </a:spcBef>
            <a:spcAft>
              <a:spcPct val="15000"/>
            </a:spcAft>
            <a:buNone/>
          </a:pPr>
          <a:endParaRPr lang="lv-LV" sz="1400" b="1" kern="1200" dirty="0"/>
        </a:p>
      </dgm:t>
    </dgm:pt>
    <dgm:pt modelId="{817E6DB5-EB6C-41AF-816E-22F69C914C23}" type="parTrans" cxnId="{105EA3D0-1F68-4AF6-B4F7-CB0458703F61}">
      <dgm:prSet/>
      <dgm:spPr/>
      <dgm:t>
        <a:bodyPr/>
        <a:lstStyle/>
        <a:p>
          <a:endParaRPr lang="lv-LV"/>
        </a:p>
      </dgm:t>
    </dgm:pt>
    <dgm:pt modelId="{7B0BE000-7290-4641-93E3-F91949FB04E5}" type="sibTrans" cxnId="{105EA3D0-1F68-4AF6-B4F7-CB0458703F61}">
      <dgm:prSet/>
      <dgm:spPr/>
      <dgm:t>
        <a:bodyPr/>
        <a:lstStyle/>
        <a:p>
          <a:endParaRPr lang="lv-LV"/>
        </a:p>
      </dgm:t>
    </dgm:pt>
    <dgm:pt modelId="{DD71B6FA-A4F7-49FC-BC32-F7172810C20E}">
      <dgm:prSet custT="1"/>
      <dgm:spPr/>
      <dgm:t>
        <a:bodyPr/>
        <a:lstStyle/>
        <a:p>
          <a:pPr algn="ctr">
            <a:buNone/>
          </a:pPr>
          <a:r>
            <a:rPr lang="lv-LV" sz="1100" b="0" kern="1200" dirty="0"/>
            <a:t>Jāiegūst </a:t>
          </a:r>
          <a:r>
            <a:rPr lang="lv-LV" sz="1100" b="1" u="sng" kern="1200" dirty="0">
              <a:solidFill>
                <a:srgbClr val="C00000"/>
              </a:solidFill>
            </a:rPr>
            <a:t>vismaz 1 punkts</a:t>
          </a:r>
        </a:p>
      </dgm:t>
    </dgm:pt>
    <dgm:pt modelId="{817AA6D6-4CBC-4726-ABA9-33F80B5EE085}" type="parTrans" cxnId="{512E54C2-65E8-4504-B5BE-9E01838A8C53}">
      <dgm:prSet/>
      <dgm:spPr/>
      <dgm:t>
        <a:bodyPr/>
        <a:lstStyle/>
        <a:p>
          <a:endParaRPr lang="lv-LV"/>
        </a:p>
      </dgm:t>
    </dgm:pt>
    <dgm:pt modelId="{9811EBC8-AA8F-4A0A-A6DA-A767CEEBDB33}" type="sibTrans" cxnId="{512E54C2-65E8-4504-B5BE-9E01838A8C53}">
      <dgm:prSet/>
      <dgm:spPr/>
      <dgm:t>
        <a:bodyPr/>
        <a:lstStyle/>
        <a:p>
          <a:endParaRPr lang="lv-LV"/>
        </a:p>
      </dgm:t>
    </dgm:pt>
    <dgm:pt modelId="{0DFC7177-4B64-413E-B2F0-5E0C69D22FEE}">
      <dgm:prSet custT="1"/>
      <dgm:spPr/>
      <dgm:t>
        <a:bodyPr/>
        <a:lstStyle/>
        <a:p>
          <a:pPr algn="ctr">
            <a:buNone/>
          </a:pPr>
          <a:endParaRPr lang="lv-LV" sz="1400" b="1" kern="1200" dirty="0"/>
        </a:p>
      </dgm:t>
    </dgm:pt>
    <dgm:pt modelId="{0C674F58-82CC-4AC8-A6B6-74959A8EC14E}" type="parTrans" cxnId="{B57EFC40-2E25-4743-8A1A-827C64E674FE}">
      <dgm:prSet/>
      <dgm:spPr/>
      <dgm:t>
        <a:bodyPr/>
        <a:lstStyle/>
        <a:p>
          <a:endParaRPr lang="lv-LV"/>
        </a:p>
      </dgm:t>
    </dgm:pt>
    <dgm:pt modelId="{B66AE15B-0AB7-45D3-9D36-39D2AF3CF269}" type="sibTrans" cxnId="{B57EFC40-2E25-4743-8A1A-827C64E674FE}">
      <dgm:prSet/>
      <dgm:spPr/>
      <dgm:t>
        <a:bodyPr/>
        <a:lstStyle/>
        <a:p>
          <a:endParaRPr lang="lv-LV"/>
        </a:p>
      </dgm:t>
    </dgm:pt>
    <dgm:pt modelId="{25A88298-6679-4F6D-9934-BE4E9C68CECE}">
      <dgm:prSet custT="1"/>
      <dgm:spPr/>
      <dgm:t>
        <a:bodyPr/>
        <a:lstStyle/>
        <a:p>
          <a:pPr algn="ctr">
            <a:buNone/>
          </a:pPr>
          <a:endParaRPr lang="lv-LV" sz="1400" b="1" kern="1200" dirty="0"/>
        </a:p>
      </dgm:t>
    </dgm:pt>
    <dgm:pt modelId="{5923C6CA-2AAB-4C52-9DAE-C5E464FD0885}" type="parTrans" cxnId="{9EB195FC-7CB8-47EB-987E-E23CC44EFBD1}">
      <dgm:prSet/>
      <dgm:spPr/>
      <dgm:t>
        <a:bodyPr/>
        <a:lstStyle/>
        <a:p>
          <a:endParaRPr lang="lv-LV"/>
        </a:p>
      </dgm:t>
    </dgm:pt>
    <dgm:pt modelId="{0759ECD3-B5BF-4515-A704-94A41466F91F}" type="sibTrans" cxnId="{9EB195FC-7CB8-47EB-987E-E23CC44EFBD1}">
      <dgm:prSet/>
      <dgm:spPr/>
      <dgm:t>
        <a:bodyPr/>
        <a:lstStyle/>
        <a:p>
          <a:endParaRPr lang="lv-LV"/>
        </a:p>
      </dgm:t>
    </dgm:pt>
    <dgm:pt modelId="{5EBD580D-98CD-43A1-8140-8AABC6DBF28B}" type="pres">
      <dgm:prSet presAssocID="{0B035EFF-25DC-45A9-B6D6-1B3C333F9ECD}" presName="linearFlow" presStyleCnt="0">
        <dgm:presLayoutVars>
          <dgm:dir/>
          <dgm:animLvl val="lvl"/>
          <dgm:resizeHandles/>
        </dgm:presLayoutVars>
      </dgm:prSet>
      <dgm:spPr/>
    </dgm:pt>
    <dgm:pt modelId="{783338AF-FC81-4FE7-9753-A54105494AAD}" type="pres">
      <dgm:prSet presAssocID="{C67F0A28-F5B5-47DB-B2B2-6F0E3C9C46B3}" presName="compositeNode" presStyleCnt="0">
        <dgm:presLayoutVars>
          <dgm:bulletEnabled val="1"/>
        </dgm:presLayoutVars>
      </dgm:prSet>
      <dgm:spPr/>
    </dgm:pt>
    <dgm:pt modelId="{F5D9533E-BDA1-41CF-83C9-A2BEBF994985}" type="pres">
      <dgm:prSet presAssocID="{C67F0A28-F5B5-47DB-B2B2-6F0E3C9C46B3}"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FD0D190F-6EE1-4175-AF09-F45FD702FF5C}" type="pres">
      <dgm:prSet presAssocID="{C67F0A28-F5B5-47DB-B2B2-6F0E3C9C46B3}" presName="childNode" presStyleLbl="node1" presStyleIdx="0" presStyleCnt="3" custScaleX="160859" custScaleY="112683" custLinFactNeighborX="5030" custLinFactNeighborY="7371">
        <dgm:presLayoutVars>
          <dgm:bulletEnabled val="1"/>
        </dgm:presLayoutVars>
      </dgm:prSet>
      <dgm:spPr/>
    </dgm:pt>
    <dgm:pt modelId="{DB011482-0B6A-4BC9-B68E-A014D6C19B6F}" type="pres">
      <dgm:prSet presAssocID="{C67F0A28-F5B5-47DB-B2B2-6F0E3C9C46B3}" presName="parentNode" presStyleLbl="revTx" presStyleIdx="0" presStyleCnt="3">
        <dgm:presLayoutVars>
          <dgm:chMax val="0"/>
          <dgm:bulletEnabled val="1"/>
        </dgm:presLayoutVars>
      </dgm:prSet>
      <dgm:spPr/>
    </dgm:pt>
    <dgm:pt modelId="{A69F4E19-923C-4440-B857-15A88C1218F9}" type="pres">
      <dgm:prSet presAssocID="{DF3BB91F-DF39-451A-B680-B2932A513FE2}" presName="sibTrans" presStyleCnt="0"/>
      <dgm:spPr/>
    </dgm:pt>
    <dgm:pt modelId="{FB602E8E-F144-4A97-9543-EF32BBE79295}" type="pres">
      <dgm:prSet presAssocID="{DB4BC340-8BD3-4EFD-A336-BC69038A4EE5}" presName="compositeNode" presStyleCnt="0">
        <dgm:presLayoutVars>
          <dgm:bulletEnabled val="1"/>
        </dgm:presLayoutVars>
      </dgm:prSet>
      <dgm:spPr/>
    </dgm:pt>
    <dgm:pt modelId="{119E52B2-31A3-4EB8-BFBA-94770792758A}" type="pres">
      <dgm:prSet presAssocID="{DB4BC340-8BD3-4EFD-A336-BC69038A4EE5}" presName="image"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0BCD9545-810D-4FAF-A337-4BC4BCA7DA5E}" type="pres">
      <dgm:prSet presAssocID="{DB4BC340-8BD3-4EFD-A336-BC69038A4EE5}" presName="childNode" presStyleLbl="node1" presStyleIdx="1" presStyleCnt="3" custScaleX="167474" custScaleY="112683" custLinFactNeighborX="5030" custLinFactNeighborY="7371">
        <dgm:presLayoutVars>
          <dgm:bulletEnabled val="1"/>
        </dgm:presLayoutVars>
      </dgm:prSet>
      <dgm:spPr/>
    </dgm:pt>
    <dgm:pt modelId="{C76AE621-F7F9-470B-B0B1-DE08B8341C84}" type="pres">
      <dgm:prSet presAssocID="{DB4BC340-8BD3-4EFD-A336-BC69038A4EE5}" presName="parentNode" presStyleLbl="revTx" presStyleIdx="1" presStyleCnt="3">
        <dgm:presLayoutVars>
          <dgm:chMax val="0"/>
          <dgm:bulletEnabled val="1"/>
        </dgm:presLayoutVars>
      </dgm:prSet>
      <dgm:spPr/>
    </dgm:pt>
    <dgm:pt modelId="{D7B20333-285F-4363-A623-CF91D536144F}" type="pres">
      <dgm:prSet presAssocID="{7A764632-DD38-40F2-A18E-723DA958C29F}" presName="sibTrans" presStyleCnt="0"/>
      <dgm:spPr/>
    </dgm:pt>
    <dgm:pt modelId="{1FF99423-797F-4767-8854-FC7A8ED304B4}" type="pres">
      <dgm:prSet presAssocID="{49FAD218-B8F5-4F39-B084-E0B965AB3C93}" presName="compositeNode" presStyleCnt="0">
        <dgm:presLayoutVars>
          <dgm:bulletEnabled val="1"/>
        </dgm:presLayoutVars>
      </dgm:prSet>
      <dgm:spPr/>
    </dgm:pt>
    <dgm:pt modelId="{AD59FBA6-4724-4E5B-8BEF-D084D2F43045}" type="pres">
      <dgm:prSet presAssocID="{49FAD218-B8F5-4F39-B084-E0B965AB3C93}" presName="image"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869B6AC1-C597-4C41-BC55-8B07CE8D414B}" type="pres">
      <dgm:prSet presAssocID="{49FAD218-B8F5-4F39-B084-E0B965AB3C93}" presName="childNode" presStyleLbl="node1" presStyleIdx="2" presStyleCnt="3" custScaleX="140066" custScaleY="112683" custLinFactNeighborX="12461" custLinFactNeighborY="5707">
        <dgm:presLayoutVars>
          <dgm:bulletEnabled val="1"/>
        </dgm:presLayoutVars>
      </dgm:prSet>
      <dgm:spPr/>
    </dgm:pt>
    <dgm:pt modelId="{06DF9F93-2E50-4FB6-BEA7-041A37E73B45}" type="pres">
      <dgm:prSet presAssocID="{49FAD218-B8F5-4F39-B084-E0B965AB3C93}" presName="parentNode" presStyleLbl="revTx" presStyleIdx="2" presStyleCnt="3">
        <dgm:presLayoutVars>
          <dgm:chMax val="0"/>
          <dgm:bulletEnabled val="1"/>
        </dgm:presLayoutVars>
      </dgm:prSet>
      <dgm:spPr/>
    </dgm:pt>
  </dgm:ptLst>
  <dgm:cxnLst>
    <dgm:cxn modelId="{9EED1A05-3BC6-4843-9C59-2E78FEC12F35}" type="presOf" srcId="{8ED12339-6D4A-4248-9810-6D42C59E66E5}" destId="{0BCD9545-810D-4FAF-A337-4BC4BCA7DA5E}" srcOrd="0" destOrd="7" presId="urn:microsoft.com/office/officeart/2005/8/layout/hList2"/>
    <dgm:cxn modelId="{FA687305-DD77-4382-86B7-5CAA8C175108}" srcId="{C67F0A28-F5B5-47DB-B2B2-6F0E3C9C46B3}" destId="{C8297D13-4012-40C5-9786-F6ED86186BD4}" srcOrd="1" destOrd="0" parTransId="{62307F2A-1040-4D46-9AB3-8CD3D79BED25}" sibTransId="{B7991953-D750-47C9-8744-0A79E5C9FB5D}"/>
    <dgm:cxn modelId="{FB10950B-E0D3-4567-ACC8-BD77968B79D2}" type="presOf" srcId="{893F8D45-E76F-41A4-9C0F-7347E39088A9}" destId="{869B6AC1-C597-4C41-BC55-8B07CE8D414B}" srcOrd="0" destOrd="9" presId="urn:microsoft.com/office/officeart/2005/8/layout/hList2"/>
    <dgm:cxn modelId="{35ED260C-6928-49EE-9782-C839231525DB}" type="presOf" srcId="{848A197E-0C46-49A6-AB12-3BAF61438770}" destId="{0BCD9545-810D-4FAF-A337-4BC4BCA7DA5E}" srcOrd="0" destOrd="4" presId="urn:microsoft.com/office/officeart/2005/8/layout/hList2"/>
    <dgm:cxn modelId="{0D5EAA0F-89BE-4BCF-9F58-F1C0DF460F91}" type="presOf" srcId="{ECB021D2-C5BF-4A47-9BC9-5BA5B647F829}" destId="{0BCD9545-810D-4FAF-A337-4BC4BCA7DA5E}" srcOrd="0" destOrd="10" presId="urn:microsoft.com/office/officeart/2005/8/layout/hList2"/>
    <dgm:cxn modelId="{10AC1F10-8941-488E-8132-2D9017BB3E1F}" type="presOf" srcId="{FE691197-3F79-4984-8A33-843AA421D718}" destId="{0BCD9545-810D-4FAF-A337-4BC4BCA7DA5E}" srcOrd="0" destOrd="3" presId="urn:microsoft.com/office/officeart/2005/8/layout/hList2"/>
    <dgm:cxn modelId="{6EAA9213-D94B-43E3-9021-6F972B1EE19F}" type="presOf" srcId="{39922D6C-62D0-4F19-86F8-359AE0D0EF94}" destId="{0BCD9545-810D-4FAF-A337-4BC4BCA7DA5E}" srcOrd="0" destOrd="1" presId="urn:microsoft.com/office/officeart/2005/8/layout/hList2"/>
    <dgm:cxn modelId="{DBE51416-7E76-4E6C-B95C-C9B6573BF4F6}" type="presOf" srcId="{5413B098-9957-4DC6-914E-095074ED0C06}" destId="{869B6AC1-C597-4C41-BC55-8B07CE8D414B}" srcOrd="0" destOrd="5" presId="urn:microsoft.com/office/officeart/2005/8/layout/hList2"/>
    <dgm:cxn modelId="{CF522B16-BDBB-44BC-80B3-9024A697324B}" srcId="{49FAD218-B8F5-4F39-B084-E0B965AB3C93}" destId="{126F8CD8-8B8B-4CCD-8C41-499052CC8D09}" srcOrd="6" destOrd="0" parTransId="{AC1602D9-C3FF-4596-BDBC-E1958CC03941}" sibTransId="{6298B02B-1D75-4956-A6E6-25AE26ACB04C}"/>
    <dgm:cxn modelId="{36E6C417-83A0-4BCC-824F-7A8D4C8E7E76}" srcId="{49FAD218-B8F5-4F39-B084-E0B965AB3C93}" destId="{F2620E60-B39B-473C-98A9-0C4404A3A220}" srcOrd="1" destOrd="0" parTransId="{49EC6ED2-3BCB-4213-A445-098F635166DF}" sibTransId="{4AA84D37-DDB7-4D85-8645-BA8C084994C6}"/>
    <dgm:cxn modelId="{99161E1D-F7A6-4B3B-9A29-2A3D2123C08E}" srcId="{C67F0A28-F5B5-47DB-B2B2-6F0E3C9C46B3}" destId="{A7292F77-075D-4544-B33E-91E62CB9772D}" srcOrd="3" destOrd="0" parTransId="{ACBC6040-EFA9-4E85-892D-83145DB49223}" sibTransId="{555E2873-C8D4-4A9B-BADC-884127515E02}"/>
    <dgm:cxn modelId="{B9EA3132-B5A3-4529-9A0A-84782353FB77}" srcId="{49FAD218-B8F5-4F39-B084-E0B965AB3C93}" destId="{3675069D-CB02-4A87-9752-E3E5A8983FF1}" srcOrd="0" destOrd="0" parTransId="{0D4C37DD-DB38-49C3-9187-466EB3FB5C66}" sibTransId="{93588477-1A60-49E6-BA49-7A2F9468DC00}"/>
    <dgm:cxn modelId="{8C566234-AB42-4481-A2B0-00ECEAD949E7}" srcId="{C67F0A28-F5B5-47DB-B2B2-6F0E3C9C46B3}" destId="{C6A0BBE5-065A-4260-879F-18C96425C445}" srcOrd="5" destOrd="0" parTransId="{FD6D6ABB-DEFE-4D0E-8BAF-E63EC0EEB12C}" sibTransId="{7215CA68-B893-4E9E-883B-1072592E1312}"/>
    <dgm:cxn modelId="{2B76F836-0CD9-458E-A506-8203C1ACEB3A}" type="presOf" srcId="{9821EBE0-7C68-408C-9C93-82DDBE0B5EEF}" destId="{0BCD9545-810D-4FAF-A337-4BC4BCA7DA5E}" srcOrd="0" destOrd="6" presId="urn:microsoft.com/office/officeart/2005/8/layout/hList2"/>
    <dgm:cxn modelId="{E75B4738-4BD0-4107-AEB8-DB8AE0578027}" type="presOf" srcId="{BCA63DC4-86DB-4F71-8CA2-D18758A407AE}" destId="{869B6AC1-C597-4C41-BC55-8B07CE8D414B}" srcOrd="0" destOrd="7" presId="urn:microsoft.com/office/officeart/2005/8/layout/hList2"/>
    <dgm:cxn modelId="{1EA1053C-F2F5-4FEE-90D6-0ED40C89F5DD}" srcId="{49FAD218-B8F5-4F39-B084-E0B965AB3C93}" destId="{01E19BBC-F2A5-4D15-A745-79E5BD9C5320}" srcOrd="8" destOrd="0" parTransId="{9E7D854E-1BD2-41DC-982F-FDA7E3AA763D}" sibTransId="{A28A1656-0670-4697-8D4F-A02CD493EE81}"/>
    <dgm:cxn modelId="{1CFD553E-DC6A-451C-B8AD-8912A65F246F}" srcId="{0B035EFF-25DC-45A9-B6D6-1B3C333F9ECD}" destId="{C67F0A28-F5B5-47DB-B2B2-6F0E3C9C46B3}" srcOrd="0" destOrd="0" parTransId="{12641C34-6F9E-4F58-ABDB-5C0E47489335}" sibTransId="{DF3BB91F-DF39-451A-B680-B2932A513FE2}"/>
    <dgm:cxn modelId="{D75DD63F-CF8A-4464-8F00-E55BDE02BDB1}" srcId="{DB4BC340-8BD3-4EFD-A336-BC69038A4EE5}" destId="{93B503A7-BCB0-48A6-BAE3-C01284A01134}" srcOrd="0" destOrd="0" parTransId="{F85CA38B-9991-4478-98C3-10245C293201}" sibTransId="{69428351-7E8D-4131-8A42-C0DF6EC3B1F6}"/>
    <dgm:cxn modelId="{B57EFC40-2E25-4743-8A1A-827C64E674FE}" srcId="{C67F0A28-F5B5-47DB-B2B2-6F0E3C9C46B3}" destId="{0DFC7177-4B64-413E-B2F0-5E0C69D22FEE}" srcOrd="8" destOrd="0" parTransId="{0C674F58-82CC-4AC8-A6B6-74959A8EC14E}" sibTransId="{B66AE15B-0AB7-45D3-9D36-39D2AF3CF269}"/>
    <dgm:cxn modelId="{4ACF745C-8B14-4314-9A5F-F52278906B16}" type="presOf" srcId="{F2620E60-B39B-473C-98A9-0C4404A3A220}" destId="{869B6AC1-C597-4C41-BC55-8B07CE8D414B}" srcOrd="0" destOrd="1" presId="urn:microsoft.com/office/officeart/2005/8/layout/hList2"/>
    <dgm:cxn modelId="{BE48CA5D-8E74-4C1A-B8A6-A4A766C11755}" type="presOf" srcId="{74E4032E-AA9B-48DE-AE97-308DE18BE11E}" destId="{869B6AC1-C597-4C41-BC55-8B07CE8D414B}" srcOrd="0" destOrd="3" presId="urn:microsoft.com/office/officeart/2005/8/layout/hList2"/>
    <dgm:cxn modelId="{85C76C41-6CCC-4A8B-AC29-7F94E06FFB75}" srcId="{DB4BC340-8BD3-4EFD-A336-BC69038A4EE5}" destId="{9821EBE0-7C68-408C-9C93-82DDBE0B5EEF}" srcOrd="6" destOrd="0" parTransId="{BA47B033-375C-4DD6-96B7-B2EE9E9939FD}" sibTransId="{53AE83CC-8851-43A7-847C-7025067C9B25}"/>
    <dgm:cxn modelId="{966E8D43-E1A6-4CD6-9886-06DA98C0FFDC}" srcId="{DB4BC340-8BD3-4EFD-A336-BC69038A4EE5}" destId="{9BBF2548-0A41-4B0F-A7D1-D43DA3A754F5}" srcOrd="2" destOrd="0" parTransId="{B555826B-463D-4ACC-8B1B-0CC9F658E2E6}" sibTransId="{FABB27C3-F45D-4269-974D-33BB96F86CF2}"/>
    <dgm:cxn modelId="{25C0994B-77F4-492A-9B78-7EC944E3AC3C}" type="presOf" srcId="{0DFC7177-4B64-413E-B2F0-5E0C69D22FEE}" destId="{FD0D190F-6EE1-4175-AF09-F45FD702FF5C}" srcOrd="0" destOrd="8" presId="urn:microsoft.com/office/officeart/2005/8/layout/hList2"/>
    <dgm:cxn modelId="{2CE0294E-036F-4972-BED9-E26917CF7C96}" type="presOf" srcId="{C8297D13-4012-40C5-9786-F6ED86186BD4}" destId="{FD0D190F-6EE1-4175-AF09-F45FD702FF5C}" srcOrd="0" destOrd="1" presId="urn:microsoft.com/office/officeart/2005/8/layout/hList2"/>
    <dgm:cxn modelId="{C0B2474E-ED92-4692-B3BE-4FA793108EBB}" type="presOf" srcId="{08D87969-2C8B-485D-B78C-DAC82EC145C3}" destId="{FD0D190F-6EE1-4175-AF09-F45FD702FF5C}" srcOrd="0" destOrd="2" presId="urn:microsoft.com/office/officeart/2005/8/layout/hList2"/>
    <dgm:cxn modelId="{D7F6714E-DDD1-4D33-AE1F-E22A8AC5512C}" type="presOf" srcId="{126F8CD8-8B8B-4CCD-8C41-499052CC8D09}" destId="{869B6AC1-C597-4C41-BC55-8B07CE8D414B}" srcOrd="0" destOrd="6" presId="urn:microsoft.com/office/officeart/2005/8/layout/hList2"/>
    <dgm:cxn modelId="{F87D4C50-E0B3-4EC0-87CE-82B0CF3872ED}" type="presOf" srcId="{98F24FE3-75CD-4B87-9897-ECA748523310}" destId="{869B6AC1-C597-4C41-BC55-8B07CE8D414B}" srcOrd="0" destOrd="10" presId="urn:microsoft.com/office/officeart/2005/8/layout/hList2"/>
    <dgm:cxn modelId="{B8E64C70-5064-48FB-A0CF-BEFA71EB4439}" srcId="{DB4BC340-8BD3-4EFD-A336-BC69038A4EE5}" destId="{F8A1FF0E-07CA-4B96-A976-C844B81C5C37}" srcOrd="5" destOrd="0" parTransId="{DEF9C049-A760-4E4C-9302-05BEEC6395D2}" sibTransId="{DE20908F-B2E6-4405-B712-62C17B0BADAD}"/>
    <dgm:cxn modelId="{FEF32F57-40E9-4815-BCCB-17EF4782BF83}" srcId="{0B035EFF-25DC-45A9-B6D6-1B3C333F9ECD}" destId="{49FAD218-B8F5-4F39-B084-E0B965AB3C93}" srcOrd="2" destOrd="0" parTransId="{EC0D1476-BAAD-4344-A1CC-3431A765952F}" sibTransId="{95CF5658-B333-4713-AB33-2894977B437F}"/>
    <dgm:cxn modelId="{681BC957-7AA7-4AD3-8469-5ECFEA7CFEE0}" type="presOf" srcId="{D63F97FB-29E8-4FB8-81F7-D689B2FE5052}" destId="{0BCD9545-810D-4FAF-A337-4BC4BCA7DA5E}" srcOrd="0" destOrd="8" presId="urn:microsoft.com/office/officeart/2005/8/layout/hList2"/>
    <dgm:cxn modelId="{31C26479-B768-44F9-9CE1-C5C749D7D7E8}" srcId="{49FAD218-B8F5-4F39-B084-E0B965AB3C93}" destId="{98F24FE3-75CD-4B87-9897-ECA748523310}" srcOrd="10" destOrd="0" parTransId="{683AD28D-E2EC-4303-9A9A-E5F5C4015391}" sibTransId="{773FDC14-4EEC-4B73-8439-BE8240C45360}"/>
    <dgm:cxn modelId="{3749447D-9697-44F2-9036-F99A952FC6B6}" type="presOf" srcId="{25A88298-6679-4F6D-9934-BE4E9C68CECE}" destId="{FD0D190F-6EE1-4175-AF09-F45FD702FF5C}" srcOrd="0" destOrd="9" presId="urn:microsoft.com/office/officeart/2005/8/layout/hList2"/>
    <dgm:cxn modelId="{C9143D81-F554-41A6-884F-C46F97B81DAD}" type="presOf" srcId="{ED69599B-1A7D-4D04-A554-DAD4B2A23FBD}" destId="{869B6AC1-C597-4C41-BC55-8B07CE8D414B}" srcOrd="0" destOrd="2" presId="urn:microsoft.com/office/officeart/2005/8/layout/hList2"/>
    <dgm:cxn modelId="{2A25BD81-31CA-4121-967C-7A6ACEA9AE8B}" type="presOf" srcId="{DB4BC340-8BD3-4EFD-A336-BC69038A4EE5}" destId="{C76AE621-F7F9-470B-B0B1-DE08B8341C84}" srcOrd="0" destOrd="0" presId="urn:microsoft.com/office/officeart/2005/8/layout/hList2"/>
    <dgm:cxn modelId="{C79C6F88-4F19-4425-8C9D-00D30650F35B}" srcId="{49FAD218-B8F5-4F39-B084-E0B965AB3C93}" destId="{01BEC49C-4DDB-4414-A4E1-904B33746929}" srcOrd="4" destOrd="0" parTransId="{783B348A-58EF-4E81-AA94-3B6707C8E783}" sibTransId="{BCC15211-4812-43DE-A1DA-E9A3C66C4263}"/>
    <dgm:cxn modelId="{5AE55989-D027-4B79-A801-532FFCE3186B}" srcId="{C67F0A28-F5B5-47DB-B2B2-6F0E3C9C46B3}" destId="{87E2548C-FBCD-4206-9690-56FAE5A79C73}" srcOrd="6" destOrd="0" parTransId="{5231C584-7C63-47B3-8D14-DAC65F3DDEED}" sibTransId="{75BCBD16-C0CB-484C-B777-BC54C533C7AF}"/>
    <dgm:cxn modelId="{DEC65990-37FF-4FB4-868B-360EA4970E97}" type="presOf" srcId="{A7292F77-075D-4544-B33E-91E62CB9772D}" destId="{FD0D190F-6EE1-4175-AF09-F45FD702FF5C}" srcOrd="0" destOrd="3" presId="urn:microsoft.com/office/officeart/2005/8/layout/hList2"/>
    <dgm:cxn modelId="{4003BE94-5830-4286-A148-9928E5E6D857}" srcId="{C67F0A28-F5B5-47DB-B2B2-6F0E3C9C46B3}" destId="{FCDF2747-E848-47E6-962B-EC8663B85898}" srcOrd="0" destOrd="0" parTransId="{4F1556EA-DC42-42D5-8858-7E2148BA03CA}" sibTransId="{41F0E122-DC10-45EE-BBB9-B5F3B1BD3026}"/>
    <dgm:cxn modelId="{DF9316A9-57D9-4EF2-9B4C-34EAF92397BD}" type="presOf" srcId="{3675069D-CB02-4A87-9752-E3E5A8983FF1}" destId="{869B6AC1-C597-4C41-BC55-8B07CE8D414B}" srcOrd="0" destOrd="0" presId="urn:microsoft.com/office/officeart/2005/8/layout/hList2"/>
    <dgm:cxn modelId="{6C9BD9AA-204D-4D66-B40A-0D23FBA1D5DE}" srcId="{DB4BC340-8BD3-4EFD-A336-BC69038A4EE5}" destId="{D63F97FB-29E8-4FB8-81F7-D689B2FE5052}" srcOrd="8" destOrd="0" parTransId="{20CEC814-11B0-4037-BD57-1F1C8EA79BD5}" sibTransId="{6FD46DAF-C796-41CA-9531-E1A5A0F828D0}"/>
    <dgm:cxn modelId="{65FDD3AD-A4A0-4A08-BF53-3F85504A2F9D}" type="presOf" srcId="{097B6B42-B123-49E4-9D87-66588F175A4A}" destId="{0BCD9545-810D-4FAF-A337-4BC4BCA7DA5E}" srcOrd="0" destOrd="9" presId="urn:microsoft.com/office/officeart/2005/8/layout/hList2"/>
    <dgm:cxn modelId="{8C563BB4-402E-46FF-9881-52F960B33FF4}" srcId="{49FAD218-B8F5-4F39-B084-E0B965AB3C93}" destId="{BCA63DC4-86DB-4F71-8CA2-D18758A407AE}" srcOrd="7" destOrd="0" parTransId="{7640F3D4-32E7-400A-B9A2-1B33E86C9C00}" sibTransId="{2C45F6FC-1C15-4DF7-958F-5F84A6FC543C}"/>
    <dgm:cxn modelId="{431A61B5-A407-4D27-BCFC-34B8FBBED2C3}" type="presOf" srcId="{49FAD218-B8F5-4F39-B084-E0B965AB3C93}" destId="{06DF9F93-2E50-4FB6-BEA7-041A37E73B45}" srcOrd="0" destOrd="0" presId="urn:microsoft.com/office/officeart/2005/8/layout/hList2"/>
    <dgm:cxn modelId="{21B309B7-8772-4510-AB1B-24F9B7BE47DB}" srcId="{49FAD218-B8F5-4F39-B084-E0B965AB3C93}" destId="{893F8D45-E76F-41A4-9C0F-7347E39088A9}" srcOrd="9" destOrd="0" parTransId="{92B421F8-4C97-4232-B588-F04F302B1115}" sibTransId="{99981E7A-37C5-477B-A0AB-B5B7E74BCDAD}"/>
    <dgm:cxn modelId="{941D0CB7-B8B9-4935-A949-7B70B2CD9C2A}" srcId="{49FAD218-B8F5-4F39-B084-E0B965AB3C93}" destId="{74E4032E-AA9B-48DE-AE97-308DE18BE11E}" srcOrd="3" destOrd="0" parTransId="{0E8E8374-1D9C-4A38-9E67-DAB1F047E4CC}" sibTransId="{E3BF5837-625C-447C-8CBD-034A471F67CA}"/>
    <dgm:cxn modelId="{64D189B8-A773-4C53-8E39-AC40F9722DA8}" srcId="{DB4BC340-8BD3-4EFD-A336-BC69038A4EE5}" destId="{39922D6C-62D0-4F19-86F8-359AE0D0EF94}" srcOrd="1" destOrd="0" parTransId="{5F0612AE-1251-4F99-9006-2960BE6E2A37}" sibTransId="{F0538EA8-8916-4D98-9648-CA08C5E6F25D}"/>
    <dgm:cxn modelId="{3BEB46BD-B283-45DA-9993-EAD86D9D38C9}" srcId="{C67F0A28-F5B5-47DB-B2B2-6F0E3C9C46B3}" destId="{5C3AD8F8-5932-4A78-8C10-6FADE816ADAD}" srcOrd="10" destOrd="0" parTransId="{89C71965-4324-40F9-9099-FE4A461D9933}" sibTransId="{319A56D3-D7AE-449C-8F45-B1675B53BB50}"/>
    <dgm:cxn modelId="{3ED36FC0-E6F3-461A-AE13-E739E93D8A71}" srcId="{DB4BC340-8BD3-4EFD-A336-BC69038A4EE5}" destId="{848A197E-0C46-49A6-AB12-3BAF61438770}" srcOrd="4" destOrd="0" parTransId="{C87DF3C8-8449-4225-9D63-98E36C2A0394}" sibTransId="{6F878BCF-9397-40A5-997F-BEA1648696FF}"/>
    <dgm:cxn modelId="{905C5CC1-FDCF-4608-AD63-E25ECFC68287}" srcId="{DB4BC340-8BD3-4EFD-A336-BC69038A4EE5}" destId="{097B6B42-B123-49E4-9D87-66588F175A4A}" srcOrd="9" destOrd="0" parTransId="{41F9A713-1CAA-4060-B5B2-276EDD9CBA5F}" sibTransId="{E3DE88E7-7B49-450C-84D7-3C14BF350FB4}"/>
    <dgm:cxn modelId="{CCF994C1-9140-4EFB-91A7-49B100F8BC04}" type="presOf" srcId="{01E19BBC-F2A5-4D15-A745-79E5BD9C5320}" destId="{869B6AC1-C597-4C41-BC55-8B07CE8D414B}" srcOrd="0" destOrd="8" presId="urn:microsoft.com/office/officeart/2005/8/layout/hList2"/>
    <dgm:cxn modelId="{512E54C2-65E8-4504-B5BE-9E01838A8C53}" srcId="{C67F0A28-F5B5-47DB-B2B2-6F0E3C9C46B3}" destId="{DD71B6FA-A4F7-49FC-BC32-F7172810C20E}" srcOrd="7" destOrd="0" parTransId="{817AA6D6-4CBC-4726-ABA9-33F80B5EE085}" sibTransId="{9811EBC8-AA8F-4A0A-A6DA-A767CEEBDB33}"/>
    <dgm:cxn modelId="{87C7C9C3-00A2-42B3-A819-8C26BA042556}" type="presOf" srcId="{5C3AD8F8-5932-4A78-8C10-6FADE816ADAD}" destId="{FD0D190F-6EE1-4175-AF09-F45FD702FF5C}" srcOrd="0" destOrd="10" presId="urn:microsoft.com/office/officeart/2005/8/layout/hList2"/>
    <dgm:cxn modelId="{ED1584CE-850D-43BA-B4B7-AFE820AD704E}" type="presOf" srcId="{C6A0BBE5-065A-4260-879F-18C96425C445}" destId="{FD0D190F-6EE1-4175-AF09-F45FD702FF5C}" srcOrd="0" destOrd="5" presId="urn:microsoft.com/office/officeart/2005/8/layout/hList2"/>
    <dgm:cxn modelId="{105EA3D0-1F68-4AF6-B4F7-CB0458703F61}" srcId="{49FAD218-B8F5-4F39-B084-E0B965AB3C93}" destId="{5413B098-9957-4DC6-914E-095074ED0C06}" srcOrd="5" destOrd="0" parTransId="{817E6DB5-EB6C-41AF-816E-22F69C914C23}" sibTransId="{7B0BE000-7290-4641-93E3-F91949FB04E5}"/>
    <dgm:cxn modelId="{E59F20D2-7493-4586-84E7-A373D1383F32}" type="presOf" srcId="{87E2548C-FBCD-4206-9690-56FAE5A79C73}" destId="{FD0D190F-6EE1-4175-AF09-F45FD702FF5C}" srcOrd="0" destOrd="6" presId="urn:microsoft.com/office/officeart/2005/8/layout/hList2"/>
    <dgm:cxn modelId="{ECA858D3-1626-4183-A6B5-F9055208698F}" type="presOf" srcId="{FCDF2747-E848-47E6-962B-EC8663B85898}" destId="{FD0D190F-6EE1-4175-AF09-F45FD702FF5C}" srcOrd="0" destOrd="0" presId="urn:microsoft.com/office/officeart/2005/8/layout/hList2"/>
    <dgm:cxn modelId="{56E142D4-F643-4101-B0DB-EEE5718021CD}" type="presOf" srcId="{F8A1FF0E-07CA-4B96-A976-C844B81C5C37}" destId="{0BCD9545-810D-4FAF-A337-4BC4BCA7DA5E}" srcOrd="0" destOrd="5" presId="urn:microsoft.com/office/officeart/2005/8/layout/hList2"/>
    <dgm:cxn modelId="{D2968BD5-CF52-4421-921C-33D403C2917D}" srcId="{DB4BC340-8BD3-4EFD-A336-BC69038A4EE5}" destId="{8ED12339-6D4A-4248-9810-6D42C59E66E5}" srcOrd="7" destOrd="0" parTransId="{DBC96B7A-6C72-4F77-B1EC-F605E95A5CB1}" sibTransId="{28F9AC96-D942-4051-95BB-B3005142CD2E}"/>
    <dgm:cxn modelId="{917744E0-297D-40F6-AAF2-E8324A243253}" srcId="{0B035EFF-25DC-45A9-B6D6-1B3C333F9ECD}" destId="{DB4BC340-8BD3-4EFD-A336-BC69038A4EE5}" srcOrd="1" destOrd="0" parTransId="{2B027696-1484-4BAE-AB27-AE0ACE898D42}" sibTransId="{7A764632-DD38-40F2-A18E-723DA958C29F}"/>
    <dgm:cxn modelId="{3B28ABE9-B659-4914-88BA-81954C193D45}" srcId="{C67F0A28-F5B5-47DB-B2B2-6F0E3C9C46B3}" destId="{B97B5402-2F2E-424B-A8A0-C1F8E5FDC789}" srcOrd="4" destOrd="0" parTransId="{AFE3E57C-BD16-4D35-AD65-A99D802F7A8D}" sibTransId="{F693EA21-97A1-4146-856F-E8A96531B5D0}"/>
    <dgm:cxn modelId="{E4A541EC-8B6B-4033-A8E6-689F2CC2D7AE}" srcId="{49FAD218-B8F5-4F39-B084-E0B965AB3C93}" destId="{ED69599B-1A7D-4D04-A554-DAD4B2A23FBD}" srcOrd="2" destOrd="0" parTransId="{9373761A-507A-4337-992D-12F90FBE3126}" sibTransId="{5D669C6D-709A-407C-88EB-0B82AE485EBE}"/>
    <dgm:cxn modelId="{3BE375EC-255F-49AD-AE87-7D99EB31E48B}" type="presOf" srcId="{9BBF2548-0A41-4B0F-A7D1-D43DA3A754F5}" destId="{0BCD9545-810D-4FAF-A337-4BC4BCA7DA5E}" srcOrd="0" destOrd="2" presId="urn:microsoft.com/office/officeart/2005/8/layout/hList2"/>
    <dgm:cxn modelId="{32C2F9ED-FE2D-48F1-9A4D-9D9D236DAEFA}" type="presOf" srcId="{C67F0A28-F5B5-47DB-B2B2-6F0E3C9C46B3}" destId="{DB011482-0B6A-4BC9-B68E-A014D6C19B6F}" srcOrd="0" destOrd="0" presId="urn:microsoft.com/office/officeart/2005/8/layout/hList2"/>
    <dgm:cxn modelId="{1450D2F2-6553-450C-8400-41E31BD23CD6}" type="presOf" srcId="{0B035EFF-25DC-45A9-B6D6-1B3C333F9ECD}" destId="{5EBD580D-98CD-43A1-8140-8AABC6DBF28B}" srcOrd="0" destOrd="0" presId="urn:microsoft.com/office/officeart/2005/8/layout/hList2"/>
    <dgm:cxn modelId="{241626F3-DC96-440D-9BF5-9314D9964694}" type="presOf" srcId="{DD71B6FA-A4F7-49FC-BC32-F7172810C20E}" destId="{FD0D190F-6EE1-4175-AF09-F45FD702FF5C}" srcOrd="0" destOrd="7" presId="urn:microsoft.com/office/officeart/2005/8/layout/hList2"/>
    <dgm:cxn modelId="{85ACABF4-297B-4053-93A4-73C4BA47316A}" type="presOf" srcId="{B97B5402-2F2E-424B-A8A0-C1F8E5FDC789}" destId="{FD0D190F-6EE1-4175-AF09-F45FD702FF5C}" srcOrd="0" destOrd="4" presId="urn:microsoft.com/office/officeart/2005/8/layout/hList2"/>
    <dgm:cxn modelId="{8E85CFF6-E580-4822-9ACA-FD4F328CA9D4}" srcId="{C67F0A28-F5B5-47DB-B2B2-6F0E3C9C46B3}" destId="{08D87969-2C8B-485D-B78C-DAC82EC145C3}" srcOrd="2" destOrd="0" parTransId="{0DB9A5DF-1E15-47CF-9A0A-2F349930D314}" sibTransId="{ACFB02AA-DCFB-4E0D-BEAF-674368E64925}"/>
    <dgm:cxn modelId="{3E6227FC-9EEF-4AA6-9879-D7687D25B66F}" type="presOf" srcId="{01BEC49C-4DDB-4414-A4E1-904B33746929}" destId="{869B6AC1-C597-4C41-BC55-8B07CE8D414B}" srcOrd="0" destOrd="4" presId="urn:microsoft.com/office/officeart/2005/8/layout/hList2"/>
    <dgm:cxn modelId="{32E532FC-1746-4712-99AF-CC6AE9143AE9}" type="presOf" srcId="{93B503A7-BCB0-48A6-BAE3-C01284A01134}" destId="{0BCD9545-810D-4FAF-A337-4BC4BCA7DA5E}" srcOrd="0" destOrd="0" presId="urn:microsoft.com/office/officeart/2005/8/layout/hList2"/>
    <dgm:cxn modelId="{90115EFC-A748-47C8-A3B1-11ACE46B69FD}" srcId="{DB4BC340-8BD3-4EFD-A336-BC69038A4EE5}" destId="{FE691197-3F79-4984-8A33-843AA421D718}" srcOrd="3" destOrd="0" parTransId="{A231DC86-1D0A-4B83-881F-C88F2D5B045C}" sibTransId="{505E4043-C48A-42B4-BEF0-D72004307098}"/>
    <dgm:cxn modelId="{9EB195FC-7CB8-47EB-987E-E23CC44EFBD1}" srcId="{C67F0A28-F5B5-47DB-B2B2-6F0E3C9C46B3}" destId="{25A88298-6679-4F6D-9934-BE4E9C68CECE}" srcOrd="9" destOrd="0" parTransId="{5923C6CA-2AAB-4C52-9DAE-C5E464FD0885}" sibTransId="{0759ECD3-B5BF-4515-A704-94A41466F91F}"/>
    <dgm:cxn modelId="{3F0F2FFD-8336-419B-96D2-93C0FB42846A}" srcId="{DB4BC340-8BD3-4EFD-A336-BC69038A4EE5}" destId="{ECB021D2-C5BF-4A47-9BC9-5BA5B647F829}" srcOrd="10" destOrd="0" parTransId="{77DF5FFE-4DD6-4444-A112-39DFA3338523}" sibTransId="{7D6AE520-5476-49D7-9949-07335BB2BB02}"/>
    <dgm:cxn modelId="{3C608E52-C0E8-4E7E-895D-8D15C2884E70}" type="presParOf" srcId="{5EBD580D-98CD-43A1-8140-8AABC6DBF28B}" destId="{783338AF-FC81-4FE7-9753-A54105494AAD}" srcOrd="0" destOrd="0" presId="urn:microsoft.com/office/officeart/2005/8/layout/hList2"/>
    <dgm:cxn modelId="{EF9F78A3-B430-4D49-BAC2-EB6AD46AD641}" type="presParOf" srcId="{783338AF-FC81-4FE7-9753-A54105494AAD}" destId="{F5D9533E-BDA1-41CF-83C9-A2BEBF994985}" srcOrd="0" destOrd="0" presId="urn:microsoft.com/office/officeart/2005/8/layout/hList2"/>
    <dgm:cxn modelId="{5C70CE21-2919-49B7-ADE6-B513BF279577}" type="presParOf" srcId="{783338AF-FC81-4FE7-9753-A54105494AAD}" destId="{FD0D190F-6EE1-4175-AF09-F45FD702FF5C}" srcOrd="1" destOrd="0" presId="urn:microsoft.com/office/officeart/2005/8/layout/hList2"/>
    <dgm:cxn modelId="{76892272-B51A-4CE5-92B7-267BBC0C2244}" type="presParOf" srcId="{783338AF-FC81-4FE7-9753-A54105494AAD}" destId="{DB011482-0B6A-4BC9-B68E-A014D6C19B6F}" srcOrd="2" destOrd="0" presId="urn:microsoft.com/office/officeart/2005/8/layout/hList2"/>
    <dgm:cxn modelId="{A39EC33B-C9F8-4174-ABF1-F790B420A524}" type="presParOf" srcId="{5EBD580D-98CD-43A1-8140-8AABC6DBF28B}" destId="{A69F4E19-923C-4440-B857-15A88C1218F9}" srcOrd="1" destOrd="0" presId="urn:microsoft.com/office/officeart/2005/8/layout/hList2"/>
    <dgm:cxn modelId="{DECD20F2-FCB1-412F-A342-4EB448E5F98F}" type="presParOf" srcId="{5EBD580D-98CD-43A1-8140-8AABC6DBF28B}" destId="{FB602E8E-F144-4A97-9543-EF32BBE79295}" srcOrd="2" destOrd="0" presId="urn:microsoft.com/office/officeart/2005/8/layout/hList2"/>
    <dgm:cxn modelId="{8D85250C-49F3-4E3D-808B-52C3EB592BA5}" type="presParOf" srcId="{FB602E8E-F144-4A97-9543-EF32BBE79295}" destId="{119E52B2-31A3-4EB8-BFBA-94770792758A}" srcOrd="0" destOrd="0" presId="urn:microsoft.com/office/officeart/2005/8/layout/hList2"/>
    <dgm:cxn modelId="{63BE211B-46EC-42D0-B496-D5C740549833}" type="presParOf" srcId="{FB602E8E-F144-4A97-9543-EF32BBE79295}" destId="{0BCD9545-810D-4FAF-A337-4BC4BCA7DA5E}" srcOrd="1" destOrd="0" presId="urn:microsoft.com/office/officeart/2005/8/layout/hList2"/>
    <dgm:cxn modelId="{68559388-D88B-4A41-BEAB-A0112FEA1BA9}" type="presParOf" srcId="{FB602E8E-F144-4A97-9543-EF32BBE79295}" destId="{C76AE621-F7F9-470B-B0B1-DE08B8341C84}" srcOrd="2" destOrd="0" presId="urn:microsoft.com/office/officeart/2005/8/layout/hList2"/>
    <dgm:cxn modelId="{38DA9DB2-AFE7-450A-8D39-6E9DE8F70E1A}" type="presParOf" srcId="{5EBD580D-98CD-43A1-8140-8AABC6DBF28B}" destId="{D7B20333-285F-4363-A623-CF91D536144F}" srcOrd="3" destOrd="0" presId="urn:microsoft.com/office/officeart/2005/8/layout/hList2"/>
    <dgm:cxn modelId="{2EE202B7-2FFF-4D81-93C3-EE99B56E0D2E}" type="presParOf" srcId="{5EBD580D-98CD-43A1-8140-8AABC6DBF28B}" destId="{1FF99423-797F-4767-8854-FC7A8ED304B4}" srcOrd="4" destOrd="0" presId="urn:microsoft.com/office/officeart/2005/8/layout/hList2"/>
    <dgm:cxn modelId="{69C3D251-8B71-41A1-AF74-9D8E7E00BD8D}" type="presParOf" srcId="{1FF99423-797F-4767-8854-FC7A8ED304B4}" destId="{AD59FBA6-4724-4E5B-8BEF-D084D2F43045}" srcOrd="0" destOrd="0" presId="urn:microsoft.com/office/officeart/2005/8/layout/hList2"/>
    <dgm:cxn modelId="{8E7EE7C5-EE0C-4225-954F-BDACC7C5D01E}" type="presParOf" srcId="{1FF99423-797F-4767-8854-FC7A8ED304B4}" destId="{869B6AC1-C597-4C41-BC55-8B07CE8D414B}" srcOrd="1" destOrd="0" presId="urn:microsoft.com/office/officeart/2005/8/layout/hList2"/>
    <dgm:cxn modelId="{8061D54E-5E27-4283-BEA8-52DBB067425E}" type="presParOf" srcId="{1FF99423-797F-4767-8854-FC7A8ED304B4}" destId="{06DF9F93-2E50-4FB6-BEA7-041A37E73B45}"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EA72EAE-10E0-446C-BD85-1C8E3DF6264B}" type="doc">
      <dgm:prSet loTypeId="urn:microsoft.com/office/officeart/2005/8/layout/hList2" loCatId="list" qsTypeId="urn:microsoft.com/office/officeart/2005/8/quickstyle/simple1" qsCatId="simple" csTypeId="urn:microsoft.com/office/officeart/2005/8/colors/accent2_3" csCatId="accent2" phldr="1"/>
      <dgm:spPr/>
      <dgm:t>
        <a:bodyPr/>
        <a:lstStyle/>
        <a:p>
          <a:endParaRPr lang="lv-LV"/>
        </a:p>
      </dgm:t>
    </dgm:pt>
    <dgm:pt modelId="{206659B4-5D47-4FD2-93B1-B837F161AB76}">
      <dgm:prSet phldrT="[Teksts]" custT="1"/>
      <dgm:spPr/>
      <dgm:t>
        <a:bodyPr tIns="288000" anchor="t"/>
        <a:lstStyle/>
        <a:p>
          <a:pPr indent="0" algn="l">
            <a:buFontTx/>
            <a:buNone/>
          </a:pPr>
          <a:endPar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7E5CDD4D-ADDE-494F-A15D-5F292C03E1DB}" type="par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B2EB06DE-C8C4-4C12-B311-D50CB4952708}" type="sib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32E334A3-4F2D-4678-9064-C2C46CE1475A}">
      <dgm:prSet phldrT="[Teksts]" custT="1"/>
      <dgm:spPr/>
      <dgm:t>
        <a:bodyPr tIns="288000" anchor="t"/>
        <a:lstStyle/>
        <a:p>
          <a:pPr indent="0">
            <a:buNone/>
          </a:pPr>
          <a:endParaRPr lang="lv-LV" sz="1200" dirty="0">
            <a:latin typeface="Verdana" panose="020B0604030504040204" pitchFamily="34" charset="0"/>
            <a:ea typeface="Verdana" panose="020B0604030504040204" pitchFamily="34" charset="0"/>
          </a:endParaRPr>
        </a:p>
      </dgm:t>
    </dgm:pt>
    <dgm:pt modelId="{8C86E5B3-1A72-4FB5-BDF6-3B5E52F8416A}" type="par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8141E8B9-D1C4-4B9C-A607-822CE99B1D18}" type="sib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8C251FFB-0C74-4567-91B9-F28D0F18C3F5}">
      <dgm:prSet custT="1"/>
      <dgm:spPr/>
      <dgm:t>
        <a:bodyPr lIns="86400" tIns="324000" rIns="86400" bIns="86400"/>
        <a:lstStyle/>
        <a:p>
          <a:pPr indent="0">
            <a:buFontTx/>
            <a:buNone/>
          </a:pPr>
          <a:endParaRPr lang="lv-LV" sz="1200" dirty="0">
            <a:latin typeface="Verdana" panose="020B0604030504040204" pitchFamily="34" charset="0"/>
            <a:ea typeface="Verdana" panose="020B0604030504040204" pitchFamily="34" charset="0"/>
          </a:endParaRPr>
        </a:p>
      </dgm:t>
    </dgm:pt>
    <dgm:pt modelId="{AB37F2A6-5614-4C3F-8579-2D6D4343E0CF}" type="parTrans" cxnId="{62AF9B87-DA03-4A5F-897C-9CE1AF7AC3BF}">
      <dgm:prSet/>
      <dgm:spPr/>
      <dgm:t>
        <a:bodyPr/>
        <a:lstStyle/>
        <a:p>
          <a:endParaRPr lang="lv-LV" sz="1200">
            <a:latin typeface="Verdana" panose="020B0604030504040204" pitchFamily="34" charset="0"/>
            <a:ea typeface="Verdana" panose="020B0604030504040204" pitchFamily="34" charset="0"/>
          </a:endParaRPr>
        </a:p>
      </dgm:t>
    </dgm:pt>
    <dgm:pt modelId="{EE62D15C-5235-418D-9BE1-010696282444}" type="sibTrans" cxnId="{62AF9B87-DA03-4A5F-897C-9CE1AF7AC3BF}">
      <dgm:prSet/>
      <dgm:spPr/>
      <dgm:t>
        <a:bodyPr/>
        <a:lstStyle/>
        <a:p>
          <a:endParaRPr lang="lv-LV" sz="1200">
            <a:latin typeface="Verdana" panose="020B0604030504040204" pitchFamily="34" charset="0"/>
            <a:ea typeface="Verdana" panose="020B0604030504040204" pitchFamily="34" charset="0"/>
          </a:endParaRPr>
        </a:p>
      </dgm:t>
    </dgm:pt>
    <dgm:pt modelId="{339F7770-5755-413C-BCB1-6007A88F9F08}">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mn-lt"/>
              <a:ea typeface="Verdana" panose="020B0604030504040204" pitchFamily="34" charset="0"/>
              <a:cs typeface="+mn-cs"/>
            </a:rPr>
            <a:t>ir radušās projekta īstenošanas laikā</a:t>
          </a:r>
        </a:p>
      </dgm:t>
    </dgm:pt>
    <dgm:pt modelId="{4B6C02BB-3C14-4537-9F5E-A53E348F4AC9}" type="parTrans" cxnId="{AE53052B-63DE-4ACD-AC87-76B22BD628D0}">
      <dgm:prSet/>
      <dgm:spPr/>
      <dgm:t>
        <a:bodyPr/>
        <a:lstStyle/>
        <a:p>
          <a:endParaRPr lang="lv-LV" sz="1200">
            <a:latin typeface="Verdana" panose="020B0604030504040204" pitchFamily="34" charset="0"/>
            <a:ea typeface="Verdana" panose="020B0604030504040204" pitchFamily="34" charset="0"/>
          </a:endParaRPr>
        </a:p>
      </dgm:t>
    </dgm:pt>
    <dgm:pt modelId="{F7987E35-9928-4843-A436-914718B62AF2}" type="sibTrans" cxnId="{AE53052B-63DE-4ACD-AC87-76B22BD628D0}">
      <dgm:prSet/>
      <dgm:spPr/>
      <dgm:t>
        <a:bodyPr/>
        <a:lstStyle/>
        <a:p>
          <a:endParaRPr lang="lv-LV" sz="1200">
            <a:latin typeface="Verdana" panose="020B0604030504040204" pitchFamily="34" charset="0"/>
            <a:ea typeface="Verdana" panose="020B0604030504040204" pitchFamily="34" charset="0"/>
          </a:endParaRPr>
        </a:p>
      </dgm:t>
    </dgm:pt>
    <dgm:pt modelId="{CC77675A-3525-4D87-9D1E-B06C33A21227}">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Verdana" panose="020B0604030504040204" pitchFamily="34" charset="0"/>
              <a:ea typeface="Verdana" panose="020B0604030504040204" pitchFamily="34" charset="0"/>
              <a:cs typeface="+mn-cs"/>
            </a:rPr>
            <a:t>ir uzskaitītas projekta īstenotāja grāmatvedības uzskaitē</a:t>
          </a:r>
        </a:p>
      </dgm:t>
    </dgm:pt>
    <dgm:pt modelId="{1C39AD33-D0C5-44F3-826F-A736EE1F18C6}" type="parTrans" cxnId="{7FDCD3E6-FE8B-4452-AA1B-A6AD13F2D903}">
      <dgm:prSet/>
      <dgm:spPr/>
      <dgm:t>
        <a:bodyPr/>
        <a:lstStyle/>
        <a:p>
          <a:endParaRPr lang="lv-LV" sz="1200">
            <a:latin typeface="Verdana" panose="020B0604030504040204" pitchFamily="34" charset="0"/>
            <a:ea typeface="Verdana" panose="020B0604030504040204" pitchFamily="34" charset="0"/>
          </a:endParaRPr>
        </a:p>
      </dgm:t>
    </dgm:pt>
    <dgm:pt modelId="{648AD481-4ECD-4B0E-97DB-F4B08B61E08E}" type="sibTrans" cxnId="{7FDCD3E6-FE8B-4452-AA1B-A6AD13F2D903}">
      <dgm:prSet/>
      <dgm:spPr/>
      <dgm:t>
        <a:bodyPr/>
        <a:lstStyle/>
        <a:p>
          <a:endParaRPr lang="lv-LV" sz="1200">
            <a:latin typeface="Verdana" panose="020B0604030504040204" pitchFamily="34" charset="0"/>
            <a:ea typeface="Verdana" panose="020B0604030504040204" pitchFamily="34" charset="0"/>
          </a:endParaRPr>
        </a:p>
      </dgm:t>
    </dgm:pt>
    <dgm:pt modelId="{ABFCF715-C2C8-4AEF-B6C7-260F01099CF4}">
      <dgm:prSet custT="1"/>
      <dgm:spPr/>
      <dgm:t>
        <a:bodyPr lIns="86400" tIns="324000" rIns="86400" bIns="86400"/>
        <a:lstStyle/>
        <a:p>
          <a:pPr marL="144000" indent="-144000">
            <a:buFont typeface="Arial" panose="020B0604020202020204" pitchFamily="34" charset="0"/>
            <a:buChar char="•"/>
          </a:pPr>
          <a:r>
            <a:rPr lang="lv-LV" sz="1600" dirty="0">
              <a:latin typeface="Verdana" panose="020B0604030504040204" pitchFamily="34" charset="0"/>
              <a:ea typeface="Verdana" panose="020B0604030504040204" pitchFamily="34" charset="0"/>
            </a:rPr>
            <a:t>ir nepieciešamas projekta aktivitāšu īstenošanai</a:t>
          </a:r>
        </a:p>
      </dgm:t>
    </dgm:pt>
    <dgm:pt modelId="{C9E8E3C0-0681-4A11-8891-7485FBEEC4AF}" type="parTrans" cxnId="{22AD8666-2A51-4E31-B454-475FF50077A2}">
      <dgm:prSet/>
      <dgm:spPr/>
      <dgm:t>
        <a:bodyPr/>
        <a:lstStyle/>
        <a:p>
          <a:endParaRPr lang="lv-LV" sz="1200">
            <a:latin typeface="Verdana" panose="020B0604030504040204" pitchFamily="34" charset="0"/>
            <a:ea typeface="Verdana" panose="020B0604030504040204" pitchFamily="34" charset="0"/>
          </a:endParaRPr>
        </a:p>
      </dgm:t>
    </dgm:pt>
    <dgm:pt modelId="{69B8D88E-E035-4F53-80D7-90E12BDAD503}" type="sibTrans" cxnId="{22AD8666-2A51-4E31-B454-475FF50077A2}">
      <dgm:prSet/>
      <dgm:spPr/>
      <dgm:t>
        <a:bodyPr/>
        <a:lstStyle/>
        <a:p>
          <a:endParaRPr lang="lv-LV" sz="1200">
            <a:latin typeface="Verdana" panose="020B0604030504040204" pitchFamily="34" charset="0"/>
            <a:ea typeface="Verdana" panose="020B0604030504040204" pitchFamily="34" charset="0"/>
          </a:endParaRPr>
        </a:p>
      </dgm:t>
    </dgm:pt>
    <dgm:pt modelId="{5EFE4D8F-F022-41F2-9436-DE2B6F705297}">
      <dgm:prSet custT="1"/>
      <dgm:spPr/>
      <dgm:t>
        <a:bodyPr lIns="86400" tIns="324000" rIns="86400" bIns="86400"/>
        <a:lstStyle/>
        <a:p>
          <a:pPr marL="144000" indent="-144000">
            <a:buFont typeface="Arial" panose="020B0604020202020204" pitchFamily="34" charset="0"/>
            <a:buChar char="•"/>
          </a:pPr>
          <a:r>
            <a:rPr lang="lv-LV" sz="1600" dirty="0">
              <a:latin typeface="Verdana" panose="020B0604030504040204" pitchFamily="34" charset="0"/>
              <a:ea typeface="Verdana" panose="020B0604030504040204" pitchFamily="34" charset="0"/>
            </a:rPr>
            <a:t>ir paredzētas apstiprinātajā projekta pieteikumā</a:t>
          </a:r>
        </a:p>
      </dgm:t>
    </dgm:pt>
    <dgm:pt modelId="{775828B1-2FF6-41BC-A14B-78B1FE1B63E8}" type="parTrans" cxnId="{BB35BE80-1835-4021-982D-D05DF08C2242}">
      <dgm:prSet/>
      <dgm:spPr/>
      <dgm:t>
        <a:bodyPr/>
        <a:lstStyle/>
        <a:p>
          <a:endParaRPr lang="lv-LV" sz="1200">
            <a:latin typeface="Verdana" panose="020B0604030504040204" pitchFamily="34" charset="0"/>
            <a:ea typeface="Verdana" panose="020B0604030504040204" pitchFamily="34" charset="0"/>
          </a:endParaRPr>
        </a:p>
      </dgm:t>
    </dgm:pt>
    <dgm:pt modelId="{12E3C399-B31F-470A-A21E-FAA6DC608176}" type="sibTrans" cxnId="{BB35BE80-1835-4021-982D-D05DF08C2242}">
      <dgm:prSet/>
      <dgm:spPr/>
      <dgm:t>
        <a:bodyPr/>
        <a:lstStyle/>
        <a:p>
          <a:endParaRPr lang="lv-LV" sz="1200">
            <a:latin typeface="Verdana" panose="020B0604030504040204" pitchFamily="34" charset="0"/>
            <a:ea typeface="Verdana" panose="020B0604030504040204" pitchFamily="34" charset="0"/>
          </a:endParaRPr>
        </a:p>
      </dgm:t>
    </dgm:pt>
    <dgm:pt modelId="{447F9446-580F-4CE9-ABBB-C5D88AF8C297}">
      <dgm:prSet custT="1"/>
      <dgm:spPr/>
      <dgm:t>
        <a:bodyPr lIns="86400" tIns="324000" rIns="86400" bIns="86400"/>
        <a:lstStyle/>
        <a:p>
          <a:pPr marL="144000" indent="-144000">
            <a:buFont typeface="Arial" panose="020B0604020202020204" pitchFamily="34" charset="0"/>
            <a:buChar char="•"/>
          </a:pPr>
          <a:endParaRPr lang="lv-LV" sz="1600" dirty="0">
            <a:latin typeface="Verdana" panose="020B0604030504040204" pitchFamily="34" charset="0"/>
            <a:ea typeface="Verdana" panose="020B0604030504040204" pitchFamily="34" charset="0"/>
          </a:endParaRPr>
        </a:p>
      </dgm:t>
    </dgm:pt>
    <dgm:pt modelId="{A31437B7-396A-43E6-9536-231A95CEE478}" type="parTrans" cxnId="{A3526AD8-F148-4902-B23A-B780424F0519}">
      <dgm:prSet/>
      <dgm:spPr/>
      <dgm:t>
        <a:bodyPr/>
        <a:lstStyle/>
        <a:p>
          <a:endParaRPr lang="lv-LV" sz="1200">
            <a:latin typeface="Verdana" panose="020B0604030504040204" pitchFamily="34" charset="0"/>
            <a:ea typeface="Verdana" panose="020B0604030504040204" pitchFamily="34" charset="0"/>
          </a:endParaRPr>
        </a:p>
      </dgm:t>
    </dgm:pt>
    <dgm:pt modelId="{30D0888C-3121-44A2-95A0-35CE38AE2C78}" type="sibTrans" cxnId="{A3526AD8-F148-4902-B23A-B780424F0519}">
      <dgm:prSet/>
      <dgm:spPr/>
      <dgm:t>
        <a:bodyPr/>
        <a:lstStyle/>
        <a:p>
          <a:endParaRPr lang="lv-LV" sz="1200">
            <a:latin typeface="Verdana" panose="020B0604030504040204" pitchFamily="34" charset="0"/>
            <a:ea typeface="Verdana" panose="020B0604030504040204" pitchFamily="34" charset="0"/>
          </a:endParaRPr>
        </a:p>
      </dgm:t>
    </dgm:pt>
    <dgm:pt modelId="{667DD3B9-E9C3-4C9F-8FBC-19C91375B46F}">
      <dgm:prSet custT="1"/>
      <dgm:spPr/>
      <dgm:t>
        <a:bodyPr lIns="86400" tIns="324000" rIns="86400" bIns="86400"/>
        <a:lstStyle/>
        <a:p>
          <a:pPr marL="144000" indent="-144000">
            <a:buFont typeface="Arial" panose="020B0604020202020204" pitchFamily="34" charset="0"/>
            <a:buChar char="•"/>
          </a:pPr>
          <a:r>
            <a:rPr lang="lv-LV" sz="1600" dirty="0">
              <a:latin typeface="Verdana" panose="020B0604030504040204" pitchFamily="34" charset="0"/>
              <a:ea typeface="Verdana" panose="020B0604030504040204" pitchFamily="34" charset="0"/>
            </a:rPr>
            <a:t>ir veiktas, ievērojot drošas finanšu vadības principus</a:t>
          </a:r>
        </a:p>
      </dgm:t>
    </dgm:pt>
    <dgm:pt modelId="{3DACCC48-B55F-4705-A367-F92CDB8B114C}" type="parTrans" cxnId="{363215F0-6590-4510-9FCF-96D10B6C99F4}">
      <dgm:prSet/>
      <dgm:spPr/>
      <dgm:t>
        <a:bodyPr/>
        <a:lstStyle/>
        <a:p>
          <a:endParaRPr lang="lv-LV" sz="1200">
            <a:latin typeface="Verdana" panose="020B0604030504040204" pitchFamily="34" charset="0"/>
            <a:ea typeface="Verdana" panose="020B0604030504040204" pitchFamily="34" charset="0"/>
          </a:endParaRPr>
        </a:p>
      </dgm:t>
    </dgm:pt>
    <dgm:pt modelId="{D61E6F49-CE7D-42E2-9A57-DAFC3B9BFB0A}" type="sibTrans" cxnId="{363215F0-6590-4510-9FCF-96D10B6C99F4}">
      <dgm:prSet/>
      <dgm:spPr/>
      <dgm:t>
        <a:bodyPr/>
        <a:lstStyle/>
        <a:p>
          <a:endParaRPr lang="lv-LV" sz="1200">
            <a:latin typeface="Verdana" panose="020B0604030504040204" pitchFamily="34" charset="0"/>
            <a:ea typeface="Verdana" panose="020B0604030504040204" pitchFamily="34" charset="0"/>
          </a:endParaRPr>
        </a:p>
      </dgm:t>
    </dgm:pt>
    <dgm:pt modelId="{BC9326F6-85A2-4740-B308-BFCC999D06C2}">
      <dgm:prSet custT="1"/>
      <dgm:spPr/>
      <dgm:t>
        <a:bodyPr lIns="86400" tIns="324000" rIns="86400" bIns="86400"/>
        <a:lstStyle/>
        <a:p>
          <a:pPr marL="144000" indent="-144000">
            <a:buFont typeface="Arial" panose="020B0604020202020204" pitchFamily="34" charset="0"/>
            <a:buChar char="•"/>
          </a:pPr>
          <a:endParaRPr lang="lv-LV" sz="1600" dirty="0">
            <a:latin typeface="Verdana" panose="020B0604030504040204" pitchFamily="34" charset="0"/>
            <a:ea typeface="Verdana" panose="020B0604030504040204" pitchFamily="34" charset="0"/>
          </a:endParaRPr>
        </a:p>
      </dgm:t>
    </dgm:pt>
    <dgm:pt modelId="{2F174E8C-456F-459B-BBAE-A7CFF920F4E9}" type="parTrans" cxnId="{1F115DEF-0CA6-40A5-A547-22D510079558}">
      <dgm:prSet/>
      <dgm:spPr/>
      <dgm:t>
        <a:bodyPr/>
        <a:lstStyle/>
        <a:p>
          <a:endParaRPr lang="lv-LV" sz="1200">
            <a:latin typeface="Verdana" panose="020B0604030504040204" pitchFamily="34" charset="0"/>
            <a:ea typeface="Verdana" panose="020B0604030504040204" pitchFamily="34" charset="0"/>
          </a:endParaRPr>
        </a:p>
      </dgm:t>
    </dgm:pt>
    <dgm:pt modelId="{D388FBE4-44A0-4822-BCF7-B683B3AC3842}" type="sibTrans" cxnId="{1F115DEF-0CA6-40A5-A547-22D510079558}">
      <dgm:prSet/>
      <dgm:spPr/>
      <dgm:t>
        <a:bodyPr/>
        <a:lstStyle/>
        <a:p>
          <a:endParaRPr lang="lv-LV" sz="1200">
            <a:latin typeface="Verdana" panose="020B0604030504040204" pitchFamily="34" charset="0"/>
            <a:ea typeface="Verdana" panose="020B0604030504040204" pitchFamily="34" charset="0"/>
          </a:endParaRPr>
        </a:p>
      </dgm:t>
    </dgm:pt>
    <dgm:pt modelId="{DC9EC270-3A15-4973-B7D1-CD7793C2C058}">
      <dgm:prSet custT="1"/>
      <dgm:spPr/>
      <dgm:t>
        <a:bodyPr lIns="86400" tIns="324000" rIns="86400" bIns="86400"/>
        <a:lstStyle/>
        <a:p>
          <a:pPr marL="144000" indent="-144000">
            <a:buFont typeface="Arial" panose="020B0604020202020204" pitchFamily="34" charset="0"/>
            <a:buChar char="•"/>
          </a:pPr>
          <a:r>
            <a:rPr lang="lv-LV" sz="1600" dirty="0">
              <a:latin typeface="Verdana" panose="020B0604030504040204" pitchFamily="34" charset="0"/>
              <a:ea typeface="Verdana" panose="020B0604030504040204" pitchFamily="34" charset="0"/>
            </a:rPr>
            <a:t>ir ievēroti izmaksu lietderības, ekonomiskuma un efektivitātes principi</a:t>
          </a:r>
        </a:p>
      </dgm:t>
    </dgm:pt>
    <dgm:pt modelId="{B3859882-4829-42E0-A51C-31BAA3B21FD4}" type="parTrans" cxnId="{3DEE63CA-B833-47D4-8403-5A99EE71C855}">
      <dgm:prSet/>
      <dgm:spPr/>
      <dgm:t>
        <a:bodyPr/>
        <a:lstStyle/>
        <a:p>
          <a:endParaRPr lang="lv-LV" sz="1200">
            <a:latin typeface="Verdana" panose="020B0604030504040204" pitchFamily="34" charset="0"/>
            <a:ea typeface="Verdana" panose="020B0604030504040204" pitchFamily="34" charset="0"/>
          </a:endParaRPr>
        </a:p>
      </dgm:t>
    </dgm:pt>
    <dgm:pt modelId="{13DA030A-A727-4320-9142-2F67D5F0D758}" type="sibTrans" cxnId="{3DEE63CA-B833-47D4-8403-5A99EE71C855}">
      <dgm:prSet/>
      <dgm:spPr/>
      <dgm:t>
        <a:bodyPr/>
        <a:lstStyle/>
        <a:p>
          <a:endParaRPr lang="lv-LV" sz="1200">
            <a:latin typeface="Verdana" panose="020B0604030504040204" pitchFamily="34" charset="0"/>
            <a:ea typeface="Verdana" panose="020B0604030504040204" pitchFamily="34" charset="0"/>
          </a:endParaRPr>
        </a:p>
      </dgm:t>
    </dgm:pt>
    <dgm:pt modelId="{B0EAB85B-2ECD-4675-8B2A-E50FE8BFBD54}">
      <dgm:prSet custT="1"/>
      <dgm:spPr/>
      <dgm:t>
        <a:bodyPr lIns="86400" tIns="324000" rIns="86400" bIns="86400"/>
        <a:lstStyle/>
        <a:p>
          <a:pPr marL="144000" indent="-144000">
            <a:buFont typeface="Arial" panose="020B0604020202020204" pitchFamily="34" charset="0"/>
            <a:buChar char="•"/>
          </a:pPr>
          <a:endParaRPr lang="lv-LV" sz="1600" dirty="0">
            <a:latin typeface="Verdana" panose="020B0604030504040204" pitchFamily="34" charset="0"/>
            <a:ea typeface="Verdana" panose="020B0604030504040204" pitchFamily="34" charset="0"/>
          </a:endParaRPr>
        </a:p>
      </dgm:t>
    </dgm:pt>
    <dgm:pt modelId="{AA58C1F8-0E7D-46A4-896E-7FF7446FD0BF}" type="parTrans" cxnId="{D65C7606-F3A6-4269-B65A-25100BCA81FF}">
      <dgm:prSet/>
      <dgm:spPr/>
      <dgm:t>
        <a:bodyPr/>
        <a:lstStyle/>
        <a:p>
          <a:endParaRPr lang="lv-LV" sz="1200">
            <a:latin typeface="Verdana" panose="020B0604030504040204" pitchFamily="34" charset="0"/>
            <a:ea typeface="Verdana" panose="020B0604030504040204" pitchFamily="34" charset="0"/>
          </a:endParaRPr>
        </a:p>
      </dgm:t>
    </dgm:pt>
    <dgm:pt modelId="{42A33B74-9237-4753-8ECE-7C94DE5D07FC}" type="sibTrans" cxnId="{D65C7606-F3A6-4269-B65A-25100BCA81FF}">
      <dgm:prSet/>
      <dgm:spPr/>
      <dgm:t>
        <a:bodyPr/>
        <a:lstStyle/>
        <a:p>
          <a:endParaRPr lang="lv-LV" sz="1200">
            <a:latin typeface="Verdana" panose="020B0604030504040204" pitchFamily="34" charset="0"/>
            <a:ea typeface="Verdana" panose="020B0604030504040204" pitchFamily="34" charset="0"/>
          </a:endParaRPr>
        </a:p>
      </dgm:t>
    </dgm:pt>
    <dgm:pt modelId="{64DCDE4E-357E-4CDF-804C-EBAAF4CAF2F5}">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mn-lt"/>
              <a:ea typeface="Verdana" panose="020B0604030504040204" pitchFamily="34" charset="0"/>
              <a:cs typeface="+mn-cs"/>
            </a:rPr>
            <a:t>ir faktiski veiktas</a:t>
          </a:r>
        </a:p>
      </dgm:t>
    </dgm:pt>
    <dgm:pt modelId="{2883334D-F1DD-4C3F-BC71-B8CCC5872A60}" type="parTrans" cxnId="{B5AAD48A-AF9B-4277-A2DF-18A733FB6EC0}">
      <dgm:prSet/>
      <dgm:spPr/>
      <dgm:t>
        <a:bodyPr/>
        <a:lstStyle/>
        <a:p>
          <a:endParaRPr lang="lv-LV" sz="1200">
            <a:latin typeface="Verdana" panose="020B0604030504040204" pitchFamily="34" charset="0"/>
            <a:ea typeface="Verdana" panose="020B0604030504040204" pitchFamily="34" charset="0"/>
          </a:endParaRPr>
        </a:p>
      </dgm:t>
    </dgm:pt>
    <dgm:pt modelId="{4AA5F28D-B48F-4D80-9CA2-975C1CF4BBB8}" type="sibTrans" cxnId="{B5AAD48A-AF9B-4277-A2DF-18A733FB6EC0}">
      <dgm:prSet/>
      <dgm:spPr/>
      <dgm:t>
        <a:bodyPr/>
        <a:lstStyle/>
        <a:p>
          <a:endParaRPr lang="lv-LV" sz="1200">
            <a:latin typeface="Verdana" panose="020B0604030504040204" pitchFamily="34" charset="0"/>
            <a:ea typeface="Verdana" panose="020B0604030504040204" pitchFamily="34" charset="0"/>
          </a:endParaRPr>
        </a:p>
      </dgm:t>
    </dgm:pt>
    <dgm:pt modelId="{EFBEFACA-C0E4-4D28-AA9D-8B5A46350225}">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solidFill>
              <a:prstClr val="black">
                <a:hueOff val="0"/>
                <a:satOff val="0"/>
                <a:lumOff val="0"/>
                <a:alphaOff val="0"/>
              </a:prstClr>
            </a:solidFill>
            <a:latin typeface="+mn-lt"/>
            <a:ea typeface="Verdana" panose="020B0604030504040204" pitchFamily="34" charset="0"/>
            <a:cs typeface="+mn-cs"/>
          </a:endParaRPr>
        </a:p>
      </dgm:t>
    </dgm:pt>
    <dgm:pt modelId="{E07729D4-C8E1-46B5-BDC5-64DE884F621E}" type="parTrans" cxnId="{3F2E3485-4D19-4C74-BEE1-41A103777AA3}">
      <dgm:prSet/>
      <dgm:spPr/>
      <dgm:t>
        <a:bodyPr/>
        <a:lstStyle/>
        <a:p>
          <a:endParaRPr lang="lv-LV" sz="1200">
            <a:latin typeface="Verdana" panose="020B0604030504040204" pitchFamily="34" charset="0"/>
            <a:ea typeface="Verdana" panose="020B0604030504040204" pitchFamily="34" charset="0"/>
          </a:endParaRPr>
        </a:p>
      </dgm:t>
    </dgm:pt>
    <dgm:pt modelId="{66542651-C21F-4BB8-A6CD-117FCE2FEB91}" type="sibTrans" cxnId="{3F2E3485-4D19-4C74-BEE1-41A103777AA3}">
      <dgm:prSet/>
      <dgm:spPr/>
      <dgm:t>
        <a:bodyPr/>
        <a:lstStyle/>
        <a:p>
          <a:endParaRPr lang="lv-LV" sz="1200">
            <a:latin typeface="Verdana" panose="020B0604030504040204" pitchFamily="34" charset="0"/>
            <a:ea typeface="Verdana" panose="020B0604030504040204" pitchFamily="34" charset="0"/>
          </a:endParaRPr>
        </a:p>
      </dgm:t>
    </dgm:pt>
    <dgm:pt modelId="{16451CA4-E43D-46D8-8477-D52CE54C0A88}">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solidFill>
              <a:prstClr val="black">
                <a:hueOff val="0"/>
                <a:satOff val="0"/>
                <a:lumOff val="0"/>
                <a:alphaOff val="0"/>
              </a:prstClr>
            </a:solidFill>
            <a:latin typeface="+mn-lt"/>
            <a:ea typeface="Verdana" panose="020B0604030504040204" pitchFamily="34" charset="0"/>
            <a:cs typeface="+mn-cs"/>
          </a:endParaRPr>
        </a:p>
      </dgm:t>
    </dgm:pt>
    <dgm:pt modelId="{4F1AC99A-D06B-44E3-B41E-D60F1936577E}" type="parTrans" cxnId="{8A9C52D1-5B15-4086-A1F0-BDC676A0A3A7}">
      <dgm:prSet/>
      <dgm:spPr/>
      <dgm:t>
        <a:bodyPr/>
        <a:lstStyle/>
        <a:p>
          <a:endParaRPr lang="lv-LV" sz="1200">
            <a:latin typeface="Verdana" panose="020B0604030504040204" pitchFamily="34" charset="0"/>
            <a:ea typeface="Verdana" panose="020B0604030504040204" pitchFamily="34" charset="0"/>
          </a:endParaRPr>
        </a:p>
      </dgm:t>
    </dgm:pt>
    <dgm:pt modelId="{31BD3306-8B67-4C00-B46E-4FDA4441ED5A}" type="sibTrans" cxnId="{8A9C52D1-5B15-4086-A1F0-BDC676A0A3A7}">
      <dgm:prSet/>
      <dgm:spPr/>
      <dgm:t>
        <a:bodyPr/>
        <a:lstStyle/>
        <a:p>
          <a:endParaRPr lang="lv-LV" sz="1200">
            <a:latin typeface="Verdana" panose="020B0604030504040204" pitchFamily="34" charset="0"/>
            <a:ea typeface="Verdana" panose="020B0604030504040204" pitchFamily="34" charset="0"/>
          </a:endParaRPr>
        </a:p>
      </dgm:t>
    </dgm:pt>
    <dgm:pt modelId="{E01E0330-F0D9-4AB4-AD99-45FBF976516B}">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mn-lt"/>
              <a:ea typeface="Verdana" panose="020B0604030504040204" pitchFamily="34" charset="0"/>
              <a:cs typeface="+mn-cs"/>
            </a:rPr>
            <a:t>tās reāli apmaksājis projekta īstenotājs </a:t>
          </a:r>
          <a:r>
            <a:rPr lang="lv-LV" sz="1600" kern="1200" dirty="0">
              <a:latin typeface="+mn-lt"/>
            </a:rPr>
            <a:t>līdz projekta noslēguma pārskata iesniegšanas dienai</a:t>
          </a:r>
          <a:endParaRPr lang="lv-LV" sz="1600" kern="1200" dirty="0">
            <a:latin typeface="+mn-lt"/>
            <a:ea typeface="Verdana" panose="020B0604030504040204" pitchFamily="34" charset="0"/>
            <a:cs typeface="+mn-cs"/>
          </a:endParaRPr>
        </a:p>
      </dgm:t>
    </dgm:pt>
    <dgm:pt modelId="{4ECFB790-8009-4561-A420-F36A8A271BC9}" type="parTrans" cxnId="{C894200E-64C6-499F-904C-148FE6E10D0E}">
      <dgm:prSet/>
      <dgm:spPr/>
      <dgm:t>
        <a:bodyPr/>
        <a:lstStyle/>
        <a:p>
          <a:endParaRPr lang="lv-LV" sz="1200">
            <a:latin typeface="Verdana" panose="020B0604030504040204" pitchFamily="34" charset="0"/>
            <a:ea typeface="Verdana" panose="020B0604030504040204" pitchFamily="34" charset="0"/>
          </a:endParaRPr>
        </a:p>
      </dgm:t>
    </dgm:pt>
    <dgm:pt modelId="{F86EAE58-FECB-4EBD-B716-98481038971D}" type="sibTrans" cxnId="{C894200E-64C6-499F-904C-148FE6E10D0E}">
      <dgm:prSet/>
      <dgm:spPr/>
      <dgm:t>
        <a:bodyPr/>
        <a:lstStyle/>
        <a:p>
          <a:endParaRPr lang="lv-LV" sz="1200">
            <a:latin typeface="Verdana" panose="020B0604030504040204" pitchFamily="34" charset="0"/>
            <a:ea typeface="Verdana" panose="020B0604030504040204" pitchFamily="34" charset="0"/>
          </a:endParaRPr>
        </a:p>
      </dgm:t>
    </dgm:pt>
    <dgm:pt modelId="{EE5AEFA6-1C28-4536-B9DF-5EAD16D1E711}">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Verdana" panose="020B0604030504040204" pitchFamily="34" charset="0"/>
              <a:ea typeface="Verdana" panose="020B0604030504040204" pitchFamily="34" charset="0"/>
              <a:cs typeface="+mn-cs"/>
            </a:rPr>
            <a:t>ir identificējamas, nodalītas no pārējām izmaksām un pārbaudāmas</a:t>
          </a:r>
        </a:p>
      </dgm:t>
    </dgm:pt>
    <dgm:pt modelId="{0DCA4438-DFD4-40DC-9554-46477CF2C59C}" type="parTrans" cxnId="{D155328B-CFDE-4BFE-905C-E00B4315F27E}">
      <dgm:prSet/>
      <dgm:spPr/>
      <dgm:t>
        <a:bodyPr/>
        <a:lstStyle/>
        <a:p>
          <a:endParaRPr lang="lv-LV" sz="1200">
            <a:latin typeface="Verdana" panose="020B0604030504040204" pitchFamily="34" charset="0"/>
            <a:ea typeface="Verdana" panose="020B0604030504040204" pitchFamily="34" charset="0"/>
          </a:endParaRPr>
        </a:p>
      </dgm:t>
    </dgm:pt>
    <dgm:pt modelId="{064DED4A-BCAF-4FC3-B674-A8B143D9B2A9}" type="sibTrans" cxnId="{D155328B-CFDE-4BFE-905C-E00B4315F27E}">
      <dgm:prSet/>
      <dgm:spPr/>
      <dgm:t>
        <a:bodyPr/>
        <a:lstStyle/>
        <a:p>
          <a:endParaRPr lang="lv-LV" sz="1200">
            <a:latin typeface="Verdana" panose="020B0604030504040204" pitchFamily="34" charset="0"/>
            <a:ea typeface="Verdana" panose="020B0604030504040204" pitchFamily="34" charset="0"/>
          </a:endParaRPr>
        </a:p>
      </dgm:t>
    </dgm:pt>
    <dgm:pt modelId="{0104AC8C-ECFA-4383-B23A-479D955B42E6}">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8FFBB65A-DE18-483C-BB4A-8B54843E3342}" type="parTrans" cxnId="{1A7663FA-739E-4B13-A16E-2B21976E6D70}">
      <dgm:prSet/>
      <dgm:spPr/>
      <dgm:t>
        <a:bodyPr/>
        <a:lstStyle/>
        <a:p>
          <a:endParaRPr lang="lv-LV" sz="1200">
            <a:latin typeface="Verdana" panose="020B0604030504040204" pitchFamily="34" charset="0"/>
            <a:ea typeface="Verdana" panose="020B0604030504040204" pitchFamily="34" charset="0"/>
          </a:endParaRPr>
        </a:p>
      </dgm:t>
    </dgm:pt>
    <dgm:pt modelId="{DF822918-B982-4F14-95EC-CAF6D49698D5}" type="sibTrans" cxnId="{1A7663FA-739E-4B13-A16E-2B21976E6D70}">
      <dgm:prSet/>
      <dgm:spPr/>
      <dgm:t>
        <a:bodyPr/>
        <a:lstStyle/>
        <a:p>
          <a:endParaRPr lang="lv-LV" sz="1200">
            <a:latin typeface="Verdana" panose="020B0604030504040204" pitchFamily="34" charset="0"/>
            <a:ea typeface="Verdana" panose="020B0604030504040204" pitchFamily="34" charset="0"/>
          </a:endParaRPr>
        </a:p>
      </dgm:t>
    </dgm:pt>
    <dgm:pt modelId="{438123C8-08C7-4B09-9856-21713B19CA34}">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Verdana" panose="020B0604030504040204" pitchFamily="34" charset="0"/>
              <a:ea typeface="Verdana" panose="020B0604030504040204" pitchFamily="34" charset="0"/>
              <a:cs typeface="+mn-cs"/>
            </a:rPr>
            <a:t>tās apliecina attiecīgu attaisnojuma dokumentu oriģināli</a:t>
          </a:r>
        </a:p>
      </dgm:t>
    </dgm:pt>
    <dgm:pt modelId="{2F34EB4B-600B-4032-85FB-32ACF4787E41}" type="parTrans" cxnId="{150948EA-6979-4AC9-BEEF-7A51C6AD58A5}">
      <dgm:prSet/>
      <dgm:spPr/>
      <dgm:t>
        <a:bodyPr/>
        <a:lstStyle/>
        <a:p>
          <a:endParaRPr lang="lv-LV" sz="1200">
            <a:latin typeface="Verdana" panose="020B0604030504040204" pitchFamily="34" charset="0"/>
            <a:ea typeface="Verdana" panose="020B0604030504040204" pitchFamily="34" charset="0"/>
          </a:endParaRPr>
        </a:p>
      </dgm:t>
    </dgm:pt>
    <dgm:pt modelId="{83C54ABF-4D64-400E-97A8-68F63FA12EDE}" type="sibTrans" cxnId="{150948EA-6979-4AC9-BEEF-7A51C6AD58A5}">
      <dgm:prSet/>
      <dgm:spPr/>
      <dgm:t>
        <a:bodyPr/>
        <a:lstStyle/>
        <a:p>
          <a:endParaRPr lang="lv-LV" sz="1200">
            <a:latin typeface="Verdana" panose="020B0604030504040204" pitchFamily="34" charset="0"/>
            <a:ea typeface="Verdana" panose="020B0604030504040204" pitchFamily="34" charset="0"/>
          </a:endParaRPr>
        </a:p>
      </dgm:t>
    </dgm:pt>
    <dgm:pt modelId="{EA97FA23-714E-4EE7-8563-802B7F6811BB}">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8979D8D4-3678-49A2-B070-0767EB192E44}" type="parTrans" cxnId="{ECF797C0-8663-4423-99D3-FE64AB9DE797}">
      <dgm:prSet/>
      <dgm:spPr/>
      <dgm:t>
        <a:bodyPr/>
        <a:lstStyle/>
        <a:p>
          <a:endParaRPr lang="lv-LV" sz="1200">
            <a:latin typeface="Verdana" panose="020B0604030504040204" pitchFamily="34" charset="0"/>
            <a:ea typeface="Verdana" panose="020B0604030504040204" pitchFamily="34" charset="0"/>
          </a:endParaRPr>
        </a:p>
      </dgm:t>
    </dgm:pt>
    <dgm:pt modelId="{9C11B3D1-5C70-4DAC-B187-C5219B787301}" type="sibTrans" cxnId="{ECF797C0-8663-4423-99D3-FE64AB9DE797}">
      <dgm:prSet/>
      <dgm:spPr/>
      <dgm:t>
        <a:bodyPr/>
        <a:lstStyle/>
        <a:p>
          <a:endParaRPr lang="lv-LV" sz="1200">
            <a:latin typeface="Verdana" panose="020B0604030504040204" pitchFamily="34" charset="0"/>
            <a:ea typeface="Verdana" panose="020B0604030504040204" pitchFamily="34" charset="0"/>
          </a:endParaRPr>
        </a:p>
      </dgm:t>
    </dgm:pt>
    <dgm:pt modelId="{4DA41707-DDDD-4538-846D-AC609BB611ED}">
      <dgm:prSet custT="1"/>
      <dgm:spPr/>
      <dgm:t>
        <a:bodyPr lIns="86400" tIns="324000" rIns="86400" bIns="86400"/>
        <a:lstStyle/>
        <a:p>
          <a:pPr marL="144000" indent="-144000">
            <a:buFont typeface="Arial" panose="020B0604020202020204" pitchFamily="34" charset="0"/>
            <a:buChar char="•"/>
          </a:pPr>
          <a:endParaRPr lang="lv-LV" sz="1600" dirty="0">
            <a:latin typeface="Verdana" panose="020B0604030504040204" pitchFamily="34" charset="0"/>
            <a:ea typeface="Verdana" panose="020B0604030504040204" pitchFamily="34" charset="0"/>
          </a:endParaRPr>
        </a:p>
      </dgm:t>
    </dgm:pt>
    <dgm:pt modelId="{27FC1A8C-A007-4DF9-AB44-44768DC62CE8}" type="parTrans" cxnId="{F49DBBD2-0FC0-4E02-BA07-027BF687237C}">
      <dgm:prSet/>
      <dgm:spPr/>
      <dgm:t>
        <a:bodyPr/>
        <a:lstStyle/>
        <a:p>
          <a:endParaRPr lang="lv-LV"/>
        </a:p>
      </dgm:t>
    </dgm:pt>
    <dgm:pt modelId="{BF50A168-7C70-4C38-99F3-7115F4125441}" type="sibTrans" cxnId="{F49DBBD2-0FC0-4E02-BA07-027BF687237C}">
      <dgm:prSet/>
      <dgm:spPr/>
      <dgm:t>
        <a:bodyPr/>
        <a:lstStyle/>
        <a:p>
          <a:endParaRPr lang="lv-LV"/>
        </a:p>
      </dgm:t>
    </dgm:pt>
    <dgm:pt modelId="{12DA57B7-D7DF-43B8-9F8A-817438C7B277}">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latin typeface="+mn-lt"/>
            <a:ea typeface="Verdana" panose="020B0604030504040204" pitchFamily="34" charset="0"/>
            <a:cs typeface="+mn-cs"/>
          </a:endParaRPr>
        </a:p>
      </dgm:t>
    </dgm:pt>
    <dgm:pt modelId="{270A1E19-4866-4B1F-911D-4CD5F58C9908}" type="parTrans" cxnId="{2FE426ED-25F4-4EF4-9BE2-BF0DFD3A126C}">
      <dgm:prSet/>
      <dgm:spPr/>
      <dgm:t>
        <a:bodyPr/>
        <a:lstStyle/>
        <a:p>
          <a:endParaRPr lang="lv-LV"/>
        </a:p>
      </dgm:t>
    </dgm:pt>
    <dgm:pt modelId="{CDC5F321-961C-44E9-8B17-C348E39D587E}" type="sibTrans" cxnId="{2FE426ED-25F4-4EF4-9BE2-BF0DFD3A126C}">
      <dgm:prSet/>
      <dgm:spPr/>
      <dgm:t>
        <a:bodyPr/>
        <a:lstStyle/>
        <a:p>
          <a:endParaRPr lang="lv-LV"/>
        </a:p>
      </dgm:t>
    </dgm:pt>
    <dgm:pt modelId="{FA85D008-FD12-4A5A-AAF5-850DEE53B775}">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latin typeface="Verdana" panose="020B0604030504040204" pitchFamily="34" charset="0"/>
            <a:ea typeface="Verdana" panose="020B0604030504040204" pitchFamily="34" charset="0"/>
            <a:cs typeface="+mn-cs"/>
          </a:endParaRPr>
        </a:p>
      </dgm:t>
    </dgm:pt>
    <dgm:pt modelId="{9B488D5A-C601-4F83-A24E-74BAE378F567}" type="parTrans" cxnId="{437719FE-6148-4771-9EA2-83932F2786BC}">
      <dgm:prSet/>
      <dgm:spPr/>
      <dgm:t>
        <a:bodyPr/>
        <a:lstStyle/>
        <a:p>
          <a:endParaRPr lang="lv-LV"/>
        </a:p>
      </dgm:t>
    </dgm:pt>
    <dgm:pt modelId="{23670CB1-F9F2-42AA-B105-7485CDA54A99}" type="sibTrans" cxnId="{437719FE-6148-4771-9EA2-83932F2786BC}">
      <dgm:prSet/>
      <dgm:spPr/>
      <dgm:t>
        <a:bodyPr/>
        <a:lstStyle/>
        <a:p>
          <a:endParaRPr lang="lv-LV"/>
        </a:p>
      </dgm:t>
    </dgm:pt>
    <dgm:pt modelId="{5E5B4441-23C6-469B-A0E8-5AE3B628055B}" type="pres">
      <dgm:prSet presAssocID="{CEA72EAE-10E0-446C-BD85-1C8E3DF6264B}" presName="linearFlow" presStyleCnt="0">
        <dgm:presLayoutVars>
          <dgm:dir/>
          <dgm:animLvl val="lvl"/>
          <dgm:resizeHandles/>
        </dgm:presLayoutVars>
      </dgm:prSet>
      <dgm:spPr/>
    </dgm:pt>
    <dgm:pt modelId="{DF7B7684-EBC7-42FD-9A60-738EF8D1C7E7}" type="pres">
      <dgm:prSet presAssocID="{8C251FFB-0C74-4567-91B9-F28D0F18C3F5}" presName="compositeNode" presStyleCnt="0">
        <dgm:presLayoutVars>
          <dgm:bulletEnabled val="1"/>
        </dgm:presLayoutVars>
      </dgm:prSet>
      <dgm:spPr/>
    </dgm:pt>
    <dgm:pt modelId="{3AE53908-76D9-4B36-B3FC-3F1E5B9B786B}" type="pres">
      <dgm:prSet presAssocID="{8C251FFB-0C74-4567-91B9-F28D0F18C3F5}" presName="image" presStyleLbl="fgImgPlace1" presStyleIdx="0" presStyleCnt="3" custLinFactNeighborX="4017" custLinFactNeighborY="-13807"/>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3A7E204C-ACD7-4AF9-8A7C-D54AE53D4699}" type="pres">
      <dgm:prSet presAssocID="{8C251FFB-0C74-4567-91B9-F28D0F18C3F5}" presName="childNode" presStyleLbl="node1" presStyleIdx="0" presStyleCnt="3" custScaleX="152569" custScaleY="111118">
        <dgm:presLayoutVars>
          <dgm:bulletEnabled val="1"/>
        </dgm:presLayoutVars>
      </dgm:prSet>
      <dgm:spPr/>
    </dgm:pt>
    <dgm:pt modelId="{D69F0F0C-388F-4373-B424-A5207B4713B9}" type="pres">
      <dgm:prSet presAssocID="{8C251FFB-0C74-4567-91B9-F28D0F18C3F5}" presName="parentNode" presStyleLbl="revTx" presStyleIdx="0" presStyleCnt="3">
        <dgm:presLayoutVars>
          <dgm:chMax val="0"/>
          <dgm:bulletEnabled val="1"/>
        </dgm:presLayoutVars>
      </dgm:prSet>
      <dgm:spPr/>
    </dgm:pt>
    <dgm:pt modelId="{A5AEEF4A-4584-4C36-BF99-3ACF0610D450}" type="pres">
      <dgm:prSet presAssocID="{EE62D15C-5235-418D-9BE1-010696282444}" presName="sibTrans" presStyleCnt="0"/>
      <dgm:spPr/>
    </dgm:pt>
    <dgm:pt modelId="{43FF6FA6-6AC4-4DBB-9007-5E236764FABA}" type="pres">
      <dgm:prSet presAssocID="{206659B4-5D47-4FD2-93B1-B837F161AB76}" presName="compositeNode" presStyleCnt="0">
        <dgm:presLayoutVars>
          <dgm:bulletEnabled val="1"/>
        </dgm:presLayoutVars>
      </dgm:prSet>
      <dgm:spPr/>
    </dgm:pt>
    <dgm:pt modelId="{061C519E-F008-4F07-958F-8E585FBE49E8}" type="pres">
      <dgm:prSet presAssocID="{206659B4-5D47-4FD2-93B1-B837F161AB76}" presName="image" presStyleLbl="fgImgPlace1" presStyleIdx="1" presStyleCnt="3" custLinFactNeighborY="-13739"/>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DCF43F14-6045-4F16-94FD-9BDB6BCAAF3D}" type="pres">
      <dgm:prSet presAssocID="{206659B4-5D47-4FD2-93B1-B837F161AB76}" presName="childNode" presStyleLbl="node1" presStyleIdx="1" presStyleCnt="3" custScaleX="154160" custScaleY="110795">
        <dgm:presLayoutVars>
          <dgm:bulletEnabled val="1"/>
        </dgm:presLayoutVars>
      </dgm:prSet>
      <dgm:spPr/>
    </dgm:pt>
    <dgm:pt modelId="{9BAEB608-BA2C-4319-9B17-619DA66D8973}" type="pres">
      <dgm:prSet presAssocID="{206659B4-5D47-4FD2-93B1-B837F161AB76}" presName="parentNode" presStyleLbl="revTx" presStyleIdx="1" presStyleCnt="3">
        <dgm:presLayoutVars>
          <dgm:chMax val="0"/>
          <dgm:bulletEnabled val="1"/>
        </dgm:presLayoutVars>
      </dgm:prSet>
      <dgm:spPr/>
    </dgm:pt>
    <dgm:pt modelId="{8A1C0818-E219-430E-823A-B0F5580B38A3}" type="pres">
      <dgm:prSet presAssocID="{B2EB06DE-C8C4-4C12-B311-D50CB4952708}" presName="sibTrans" presStyleCnt="0"/>
      <dgm:spPr/>
    </dgm:pt>
    <dgm:pt modelId="{32616EA5-4D03-4E77-89B3-E00C0794C1A0}" type="pres">
      <dgm:prSet presAssocID="{32E334A3-4F2D-4678-9064-C2C46CE1475A}" presName="compositeNode" presStyleCnt="0">
        <dgm:presLayoutVars>
          <dgm:bulletEnabled val="1"/>
        </dgm:presLayoutVars>
      </dgm:prSet>
      <dgm:spPr/>
    </dgm:pt>
    <dgm:pt modelId="{A7FAE7F0-5582-448D-A81A-90426C2C6DA6}" type="pres">
      <dgm:prSet presAssocID="{32E334A3-4F2D-4678-9064-C2C46CE1475A}" presName="image" presStyleLbl="fgImgPlace1" presStyleIdx="2" presStyleCnt="3" custLinFactNeighborX="1832" custLinFactNeighborY="-16487"/>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3EB5337F-C1AA-423C-921B-C5ED7886DE3F}" type="pres">
      <dgm:prSet presAssocID="{32E334A3-4F2D-4678-9064-C2C46CE1475A}" presName="childNode" presStyleLbl="node1" presStyleIdx="2" presStyleCnt="3" custScaleX="155080" custScaleY="110795">
        <dgm:presLayoutVars>
          <dgm:bulletEnabled val="1"/>
        </dgm:presLayoutVars>
      </dgm:prSet>
      <dgm:spPr/>
    </dgm:pt>
    <dgm:pt modelId="{E8EDE472-0F6F-4266-8AE5-0253DC699F02}" type="pres">
      <dgm:prSet presAssocID="{32E334A3-4F2D-4678-9064-C2C46CE1475A}" presName="parentNode" presStyleLbl="revTx" presStyleIdx="2" presStyleCnt="3">
        <dgm:presLayoutVars>
          <dgm:chMax val="0"/>
          <dgm:bulletEnabled val="1"/>
        </dgm:presLayoutVars>
      </dgm:prSet>
      <dgm:spPr/>
    </dgm:pt>
  </dgm:ptLst>
  <dgm:cxnLst>
    <dgm:cxn modelId="{CD315C01-C5F3-493F-8CBC-3595DE3CEE56}" type="presOf" srcId="{438123C8-08C7-4B09-9856-21713B19CA34}" destId="{3EB5337F-C1AA-423C-921B-C5ED7886DE3F}" srcOrd="0" destOrd="5" presId="urn:microsoft.com/office/officeart/2005/8/layout/hList2"/>
    <dgm:cxn modelId="{D3AD8F02-2F91-4087-9D50-F4496D58D1C5}" type="presOf" srcId="{667DD3B9-E9C3-4C9F-8FBC-19C91375B46F}" destId="{3A7E204C-ACD7-4AF9-8A7C-D54AE53D4699}" srcOrd="0" destOrd="5" presId="urn:microsoft.com/office/officeart/2005/8/layout/hList2"/>
    <dgm:cxn modelId="{D65C7606-F3A6-4269-B65A-25100BCA81FF}" srcId="{8C251FFB-0C74-4567-91B9-F28D0F18C3F5}" destId="{B0EAB85B-2ECD-4675-8B2A-E50FE8BFBD54}" srcOrd="6" destOrd="0" parTransId="{AA58C1F8-0E7D-46A4-896E-7FF7446FD0BF}" sibTransId="{42A33B74-9237-4753-8ECE-7C94DE5D07FC}"/>
    <dgm:cxn modelId="{C894200E-64C6-499F-904C-148FE6E10D0E}" srcId="{206659B4-5D47-4FD2-93B1-B837F161AB76}" destId="{E01E0330-F0D9-4AB4-AD99-45FBF976516B}" srcOrd="5" destOrd="0" parTransId="{4ECFB790-8009-4561-A420-F36A8A271BC9}" sibTransId="{F86EAE58-FECB-4EBD-B716-98481038971D}"/>
    <dgm:cxn modelId="{72532A14-2358-43B8-83D0-198F86425E0F}" type="presOf" srcId="{4DA41707-DDDD-4538-846D-AC609BB611ED}" destId="{3A7E204C-ACD7-4AF9-8A7C-D54AE53D4699}" srcOrd="0" destOrd="0" presId="urn:microsoft.com/office/officeart/2005/8/layout/hList2"/>
    <dgm:cxn modelId="{7A11251D-8CB9-4D69-8EC0-1BE3BE59216D}" type="presOf" srcId="{16451CA4-E43D-46D8-8477-D52CE54C0A88}" destId="{DCF43F14-6045-4F16-94FD-9BDB6BCAAF3D}" srcOrd="0" destOrd="4" presId="urn:microsoft.com/office/officeart/2005/8/layout/hList2"/>
    <dgm:cxn modelId="{4BD54823-34E7-4205-83A8-B85627097901}" type="presOf" srcId="{8C251FFB-0C74-4567-91B9-F28D0F18C3F5}" destId="{D69F0F0C-388F-4373-B424-A5207B4713B9}" srcOrd="0" destOrd="0" presId="urn:microsoft.com/office/officeart/2005/8/layout/hList2"/>
    <dgm:cxn modelId="{AE53052B-63DE-4ACD-AC87-76B22BD628D0}" srcId="{206659B4-5D47-4FD2-93B1-B837F161AB76}" destId="{339F7770-5755-413C-BCB1-6007A88F9F08}" srcOrd="1" destOrd="0" parTransId="{4B6C02BB-3C14-4537-9F5E-A53E348F4AC9}" sibTransId="{F7987E35-9928-4843-A436-914718B62AF2}"/>
    <dgm:cxn modelId="{CE5E242C-E030-43E7-A12E-39CB164CE1C5}" type="presOf" srcId="{E01E0330-F0D9-4AB4-AD99-45FBF976516B}" destId="{DCF43F14-6045-4F16-94FD-9BDB6BCAAF3D}" srcOrd="0" destOrd="5" presId="urn:microsoft.com/office/officeart/2005/8/layout/hList2"/>
    <dgm:cxn modelId="{B2C4232E-608A-4220-AF53-812ECE25C7A9}" type="presOf" srcId="{FA85D008-FD12-4A5A-AAF5-850DEE53B775}" destId="{3EB5337F-C1AA-423C-921B-C5ED7886DE3F}" srcOrd="0" destOrd="0" presId="urn:microsoft.com/office/officeart/2005/8/layout/hList2"/>
    <dgm:cxn modelId="{B8E36E3B-585B-4AD1-9734-3F48BA258790}" type="presOf" srcId="{64DCDE4E-357E-4CDF-804C-EBAAF4CAF2F5}" destId="{DCF43F14-6045-4F16-94FD-9BDB6BCAAF3D}" srcOrd="0" destOrd="3" presId="urn:microsoft.com/office/officeart/2005/8/layout/hList2"/>
    <dgm:cxn modelId="{2F82093F-07C6-465A-B61C-FF16ABE89626}" type="presOf" srcId="{ABFCF715-C2C8-4AEF-B6C7-260F01099CF4}" destId="{3A7E204C-ACD7-4AF9-8A7C-D54AE53D4699}" srcOrd="0" destOrd="1" presId="urn:microsoft.com/office/officeart/2005/8/layout/hList2"/>
    <dgm:cxn modelId="{18E27040-F0E6-4BE8-AF39-C06995170FAC}" type="presOf" srcId="{EFBEFACA-C0E4-4D28-AA9D-8B5A46350225}" destId="{DCF43F14-6045-4F16-94FD-9BDB6BCAAF3D}" srcOrd="0" destOrd="2" presId="urn:microsoft.com/office/officeart/2005/8/layout/hList2"/>
    <dgm:cxn modelId="{22AD8666-2A51-4E31-B454-475FF50077A2}" srcId="{8C251FFB-0C74-4567-91B9-F28D0F18C3F5}" destId="{ABFCF715-C2C8-4AEF-B6C7-260F01099CF4}" srcOrd="1" destOrd="0" parTransId="{C9E8E3C0-0681-4A11-8891-7485FBEEC4AF}" sibTransId="{69B8D88E-E035-4F53-80D7-90E12BDAD503}"/>
    <dgm:cxn modelId="{994F1471-22BF-40EB-B682-98787B7D714B}" type="presOf" srcId="{5EFE4D8F-F022-41F2-9436-DE2B6F705297}" destId="{3A7E204C-ACD7-4AF9-8A7C-D54AE53D4699}" srcOrd="0" destOrd="3" presId="urn:microsoft.com/office/officeart/2005/8/layout/hList2"/>
    <dgm:cxn modelId="{B4540457-BD8D-42C7-93BE-E963C312053B}" type="presOf" srcId="{CC77675A-3525-4D87-9D1E-B06C33A21227}" destId="{3EB5337F-C1AA-423C-921B-C5ED7886DE3F}" srcOrd="0" destOrd="1" presId="urn:microsoft.com/office/officeart/2005/8/layout/hList2"/>
    <dgm:cxn modelId="{BB35BE80-1835-4021-982D-D05DF08C2242}" srcId="{8C251FFB-0C74-4567-91B9-F28D0F18C3F5}" destId="{5EFE4D8F-F022-41F2-9436-DE2B6F705297}" srcOrd="3" destOrd="0" parTransId="{775828B1-2FF6-41BC-A14B-78B1FE1B63E8}" sibTransId="{12E3C399-B31F-470A-A21E-FAA6DC608176}"/>
    <dgm:cxn modelId="{FEA9A183-22F1-432B-BF09-728A59841EB3}" type="presOf" srcId="{339F7770-5755-413C-BCB1-6007A88F9F08}" destId="{DCF43F14-6045-4F16-94FD-9BDB6BCAAF3D}" srcOrd="0" destOrd="1" presId="urn:microsoft.com/office/officeart/2005/8/layout/hList2"/>
    <dgm:cxn modelId="{3F2E3485-4D19-4C74-BEE1-41A103777AA3}" srcId="{206659B4-5D47-4FD2-93B1-B837F161AB76}" destId="{EFBEFACA-C0E4-4D28-AA9D-8B5A46350225}" srcOrd="2" destOrd="0" parTransId="{E07729D4-C8E1-46B5-BDC5-64DE884F621E}" sibTransId="{66542651-C21F-4BB8-A6CD-117FCE2FEB91}"/>
    <dgm:cxn modelId="{A24F0287-CF19-4EDE-A70B-4806D9FCCA0C}" srcId="{CEA72EAE-10E0-446C-BD85-1C8E3DF6264B}" destId="{32E334A3-4F2D-4678-9064-C2C46CE1475A}" srcOrd="2" destOrd="0" parTransId="{8C86E5B3-1A72-4FB5-BDF6-3B5E52F8416A}" sibTransId="{8141E8B9-D1C4-4B9C-A607-822CE99B1D18}"/>
    <dgm:cxn modelId="{62AF9B87-DA03-4A5F-897C-9CE1AF7AC3BF}" srcId="{CEA72EAE-10E0-446C-BD85-1C8E3DF6264B}" destId="{8C251FFB-0C74-4567-91B9-F28D0F18C3F5}" srcOrd="0" destOrd="0" parTransId="{AB37F2A6-5614-4C3F-8579-2D6D4343E0CF}" sibTransId="{EE62D15C-5235-418D-9BE1-010696282444}"/>
    <dgm:cxn modelId="{B5AAD48A-AF9B-4277-A2DF-18A733FB6EC0}" srcId="{206659B4-5D47-4FD2-93B1-B837F161AB76}" destId="{64DCDE4E-357E-4CDF-804C-EBAAF4CAF2F5}" srcOrd="3" destOrd="0" parTransId="{2883334D-F1DD-4C3F-BC71-B8CCC5872A60}" sibTransId="{4AA5F28D-B48F-4D80-9CA2-975C1CF4BBB8}"/>
    <dgm:cxn modelId="{D155328B-CFDE-4BFE-905C-E00B4315F27E}" srcId="{32E334A3-4F2D-4678-9064-C2C46CE1475A}" destId="{EE5AEFA6-1C28-4536-B9DF-5EAD16D1E711}" srcOrd="3" destOrd="0" parTransId="{0DCA4438-DFD4-40DC-9554-46477CF2C59C}" sibTransId="{064DED4A-BCAF-4FC3-B674-A8B143D9B2A9}"/>
    <dgm:cxn modelId="{DF091692-8B29-4F15-AD62-FB44F5469A40}" type="presOf" srcId="{BC9326F6-85A2-4740-B308-BFCC999D06C2}" destId="{3A7E204C-ACD7-4AF9-8A7C-D54AE53D4699}" srcOrd="0" destOrd="4" presId="urn:microsoft.com/office/officeart/2005/8/layout/hList2"/>
    <dgm:cxn modelId="{4393CA94-AF7F-45DF-95D6-E9AC8EA00FB1}" srcId="{CEA72EAE-10E0-446C-BD85-1C8E3DF6264B}" destId="{206659B4-5D47-4FD2-93B1-B837F161AB76}" srcOrd="1" destOrd="0" parTransId="{7E5CDD4D-ADDE-494F-A15D-5F292C03E1DB}" sibTransId="{B2EB06DE-C8C4-4C12-B311-D50CB4952708}"/>
    <dgm:cxn modelId="{13B0739E-1DC7-407A-B94C-AE844EC05E9A}" type="presOf" srcId="{0104AC8C-ECFA-4383-B23A-479D955B42E6}" destId="{3EB5337F-C1AA-423C-921B-C5ED7886DE3F}" srcOrd="0" destOrd="2" presId="urn:microsoft.com/office/officeart/2005/8/layout/hList2"/>
    <dgm:cxn modelId="{8517C3A2-02CD-409B-8DF1-2A972F5107C7}" type="presOf" srcId="{CEA72EAE-10E0-446C-BD85-1C8E3DF6264B}" destId="{5E5B4441-23C6-469B-A0E8-5AE3B628055B}" srcOrd="0" destOrd="0" presId="urn:microsoft.com/office/officeart/2005/8/layout/hList2"/>
    <dgm:cxn modelId="{B10039B5-286C-4327-9CAF-197613D80063}" type="presOf" srcId="{32E334A3-4F2D-4678-9064-C2C46CE1475A}" destId="{E8EDE472-0F6F-4266-8AE5-0253DC699F02}" srcOrd="0" destOrd="0" presId="urn:microsoft.com/office/officeart/2005/8/layout/hList2"/>
    <dgm:cxn modelId="{76EF30B6-FF79-4DA2-BE0E-8B3638314E34}" type="presOf" srcId="{EE5AEFA6-1C28-4536-B9DF-5EAD16D1E711}" destId="{3EB5337F-C1AA-423C-921B-C5ED7886DE3F}" srcOrd="0" destOrd="3" presId="urn:microsoft.com/office/officeart/2005/8/layout/hList2"/>
    <dgm:cxn modelId="{ECF797C0-8663-4423-99D3-FE64AB9DE797}" srcId="{32E334A3-4F2D-4678-9064-C2C46CE1475A}" destId="{EA97FA23-714E-4EE7-8563-802B7F6811BB}" srcOrd="4" destOrd="0" parTransId="{8979D8D4-3678-49A2-B070-0767EB192E44}" sibTransId="{9C11B3D1-5C70-4DAC-B187-C5219B787301}"/>
    <dgm:cxn modelId="{272CDEC3-ABCE-4BA6-AA00-4C4E1E4983CE}" type="presOf" srcId="{447F9446-580F-4CE9-ABBB-C5D88AF8C297}" destId="{3A7E204C-ACD7-4AF9-8A7C-D54AE53D4699}" srcOrd="0" destOrd="2" presId="urn:microsoft.com/office/officeart/2005/8/layout/hList2"/>
    <dgm:cxn modelId="{3DEE63CA-B833-47D4-8403-5A99EE71C855}" srcId="{8C251FFB-0C74-4567-91B9-F28D0F18C3F5}" destId="{DC9EC270-3A15-4973-B7D1-CD7793C2C058}" srcOrd="7" destOrd="0" parTransId="{B3859882-4829-42E0-A51C-31BAA3B21FD4}" sibTransId="{13DA030A-A727-4320-9142-2F67D5F0D758}"/>
    <dgm:cxn modelId="{8A9C52D1-5B15-4086-A1F0-BDC676A0A3A7}" srcId="{206659B4-5D47-4FD2-93B1-B837F161AB76}" destId="{16451CA4-E43D-46D8-8477-D52CE54C0A88}" srcOrd="4" destOrd="0" parTransId="{4F1AC99A-D06B-44E3-B41E-D60F1936577E}" sibTransId="{31BD3306-8B67-4C00-B46E-4FDA4441ED5A}"/>
    <dgm:cxn modelId="{F49DBBD2-0FC0-4E02-BA07-027BF687237C}" srcId="{8C251FFB-0C74-4567-91B9-F28D0F18C3F5}" destId="{4DA41707-DDDD-4538-846D-AC609BB611ED}" srcOrd="0" destOrd="0" parTransId="{27FC1A8C-A007-4DF9-AB44-44768DC62CE8}" sibTransId="{BF50A168-7C70-4C38-99F3-7115F4125441}"/>
    <dgm:cxn modelId="{A3526AD8-F148-4902-B23A-B780424F0519}" srcId="{8C251FFB-0C74-4567-91B9-F28D0F18C3F5}" destId="{447F9446-580F-4CE9-ABBB-C5D88AF8C297}" srcOrd="2" destOrd="0" parTransId="{A31437B7-396A-43E6-9536-231A95CEE478}" sibTransId="{30D0888C-3121-44A2-95A0-35CE38AE2C78}"/>
    <dgm:cxn modelId="{3E1BBCDB-3855-43E6-B627-6D342F162CAB}" type="presOf" srcId="{DC9EC270-3A15-4973-B7D1-CD7793C2C058}" destId="{3A7E204C-ACD7-4AF9-8A7C-D54AE53D4699}" srcOrd="0" destOrd="7" presId="urn:microsoft.com/office/officeart/2005/8/layout/hList2"/>
    <dgm:cxn modelId="{0312D5DC-2358-412E-AC97-1B96A5CF9042}" type="presOf" srcId="{EA97FA23-714E-4EE7-8563-802B7F6811BB}" destId="{3EB5337F-C1AA-423C-921B-C5ED7886DE3F}" srcOrd="0" destOrd="4" presId="urn:microsoft.com/office/officeart/2005/8/layout/hList2"/>
    <dgm:cxn modelId="{B1DC64DF-F7C0-4651-877D-120A1B332715}" type="presOf" srcId="{12DA57B7-D7DF-43B8-9F8A-817438C7B277}" destId="{DCF43F14-6045-4F16-94FD-9BDB6BCAAF3D}" srcOrd="0" destOrd="0" presId="urn:microsoft.com/office/officeart/2005/8/layout/hList2"/>
    <dgm:cxn modelId="{E082C5DF-C9B3-4757-96D7-C6DCE718835C}" type="presOf" srcId="{B0EAB85B-2ECD-4675-8B2A-E50FE8BFBD54}" destId="{3A7E204C-ACD7-4AF9-8A7C-D54AE53D4699}" srcOrd="0" destOrd="6" presId="urn:microsoft.com/office/officeart/2005/8/layout/hList2"/>
    <dgm:cxn modelId="{7FDCD3E6-FE8B-4452-AA1B-A6AD13F2D903}" srcId="{32E334A3-4F2D-4678-9064-C2C46CE1475A}" destId="{CC77675A-3525-4D87-9D1E-B06C33A21227}" srcOrd="1" destOrd="0" parTransId="{1C39AD33-D0C5-44F3-826F-A736EE1F18C6}" sibTransId="{648AD481-4ECD-4B0E-97DB-F4B08B61E08E}"/>
    <dgm:cxn modelId="{150948EA-6979-4AC9-BEEF-7A51C6AD58A5}" srcId="{32E334A3-4F2D-4678-9064-C2C46CE1475A}" destId="{438123C8-08C7-4B09-9856-21713B19CA34}" srcOrd="5" destOrd="0" parTransId="{2F34EB4B-600B-4032-85FB-32ACF4787E41}" sibTransId="{83C54ABF-4D64-400E-97A8-68F63FA12EDE}"/>
    <dgm:cxn modelId="{A26DF6EC-C090-4426-950B-41837B22B618}" type="presOf" srcId="{206659B4-5D47-4FD2-93B1-B837F161AB76}" destId="{9BAEB608-BA2C-4319-9B17-619DA66D8973}" srcOrd="0" destOrd="0" presId="urn:microsoft.com/office/officeart/2005/8/layout/hList2"/>
    <dgm:cxn modelId="{2FE426ED-25F4-4EF4-9BE2-BF0DFD3A126C}" srcId="{206659B4-5D47-4FD2-93B1-B837F161AB76}" destId="{12DA57B7-D7DF-43B8-9F8A-817438C7B277}" srcOrd="0" destOrd="0" parTransId="{270A1E19-4866-4B1F-911D-4CD5F58C9908}" sibTransId="{CDC5F321-961C-44E9-8B17-C348E39D587E}"/>
    <dgm:cxn modelId="{1F115DEF-0CA6-40A5-A547-22D510079558}" srcId="{8C251FFB-0C74-4567-91B9-F28D0F18C3F5}" destId="{BC9326F6-85A2-4740-B308-BFCC999D06C2}" srcOrd="4" destOrd="0" parTransId="{2F174E8C-456F-459B-BBAE-A7CFF920F4E9}" sibTransId="{D388FBE4-44A0-4822-BCF7-B683B3AC3842}"/>
    <dgm:cxn modelId="{363215F0-6590-4510-9FCF-96D10B6C99F4}" srcId="{8C251FFB-0C74-4567-91B9-F28D0F18C3F5}" destId="{667DD3B9-E9C3-4C9F-8FBC-19C91375B46F}" srcOrd="5" destOrd="0" parTransId="{3DACCC48-B55F-4705-A367-F92CDB8B114C}" sibTransId="{D61E6F49-CE7D-42E2-9A57-DAFC3B9BFB0A}"/>
    <dgm:cxn modelId="{1A7663FA-739E-4B13-A16E-2B21976E6D70}" srcId="{32E334A3-4F2D-4678-9064-C2C46CE1475A}" destId="{0104AC8C-ECFA-4383-B23A-479D955B42E6}" srcOrd="2" destOrd="0" parTransId="{8FFBB65A-DE18-483C-BB4A-8B54843E3342}" sibTransId="{DF822918-B982-4F14-95EC-CAF6D49698D5}"/>
    <dgm:cxn modelId="{437719FE-6148-4771-9EA2-83932F2786BC}" srcId="{32E334A3-4F2D-4678-9064-C2C46CE1475A}" destId="{FA85D008-FD12-4A5A-AAF5-850DEE53B775}" srcOrd="0" destOrd="0" parTransId="{9B488D5A-C601-4F83-A24E-74BAE378F567}" sibTransId="{23670CB1-F9F2-42AA-B105-7485CDA54A99}"/>
    <dgm:cxn modelId="{DBE8DDF5-C3AC-4F22-9E59-5006B8414303}" type="presParOf" srcId="{5E5B4441-23C6-469B-A0E8-5AE3B628055B}" destId="{DF7B7684-EBC7-42FD-9A60-738EF8D1C7E7}" srcOrd="0" destOrd="0" presId="urn:microsoft.com/office/officeart/2005/8/layout/hList2"/>
    <dgm:cxn modelId="{44F05FF4-5479-4227-99BE-19BFD2DF3775}" type="presParOf" srcId="{DF7B7684-EBC7-42FD-9A60-738EF8D1C7E7}" destId="{3AE53908-76D9-4B36-B3FC-3F1E5B9B786B}" srcOrd="0" destOrd="0" presId="urn:microsoft.com/office/officeart/2005/8/layout/hList2"/>
    <dgm:cxn modelId="{B4270582-EE0E-4C9B-89E5-4C55EE5BB482}" type="presParOf" srcId="{DF7B7684-EBC7-42FD-9A60-738EF8D1C7E7}" destId="{3A7E204C-ACD7-4AF9-8A7C-D54AE53D4699}" srcOrd="1" destOrd="0" presId="urn:microsoft.com/office/officeart/2005/8/layout/hList2"/>
    <dgm:cxn modelId="{28D44C73-48B2-4AC9-9BEF-5B31FB5CECA6}" type="presParOf" srcId="{DF7B7684-EBC7-42FD-9A60-738EF8D1C7E7}" destId="{D69F0F0C-388F-4373-B424-A5207B4713B9}" srcOrd="2" destOrd="0" presId="urn:microsoft.com/office/officeart/2005/8/layout/hList2"/>
    <dgm:cxn modelId="{236D915D-D037-4F91-A061-2F31B2F51D37}" type="presParOf" srcId="{5E5B4441-23C6-469B-A0E8-5AE3B628055B}" destId="{A5AEEF4A-4584-4C36-BF99-3ACF0610D450}" srcOrd="1" destOrd="0" presId="urn:microsoft.com/office/officeart/2005/8/layout/hList2"/>
    <dgm:cxn modelId="{FA30EF36-D840-4F8F-B4DD-059783F2E9B6}" type="presParOf" srcId="{5E5B4441-23C6-469B-A0E8-5AE3B628055B}" destId="{43FF6FA6-6AC4-4DBB-9007-5E236764FABA}" srcOrd="2" destOrd="0" presId="urn:microsoft.com/office/officeart/2005/8/layout/hList2"/>
    <dgm:cxn modelId="{14D15658-0A04-4FC0-92D5-F94759EE371A}" type="presParOf" srcId="{43FF6FA6-6AC4-4DBB-9007-5E236764FABA}" destId="{061C519E-F008-4F07-958F-8E585FBE49E8}" srcOrd="0" destOrd="0" presId="urn:microsoft.com/office/officeart/2005/8/layout/hList2"/>
    <dgm:cxn modelId="{3F590EDF-8EDA-4328-8DB0-8E3E25357328}" type="presParOf" srcId="{43FF6FA6-6AC4-4DBB-9007-5E236764FABA}" destId="{DCF43F14-6045-4F16-94FD-9BDB6BCAAF3D}" srcOrd="1" destOrd="0" presId="urn:microsoft.com/office/officeart/2005/8/layout/hList2"/>
    <dgm:cxn modelId="{2573692D-AC0D-4717-9C18-26CE6468A245}" type="presParOf" srcId="{43FF6FA6-6AC4-4DBB-9007-5E236764FABA}" destId="{9BAEB608-BA2C-4319-9B17-619DA66D8973}" srcOrd="2" destOrd="0" presId="urn:microsoft.com/office/officeart/2005/8/layout/hList2"/>
    <dgm:cxn modelId="{0E6C63E9-FB8E-4F5C-84E8-7B8143980BC6}" type="presParOf" srcId="{5E5B4441-23C6-469B-A0E8-5AE3B628055B}" destId="{8A1C0818-E219-430E-823A-B0F5580B38A3}" srcOrd="3" destOrd="0" presId="urn:microsoft.com/office/officeart/2005/8/layout/hList2"/>
    <dgm:cxn modelId="{08434D64-2922-4973-9F81-FC0F36200799}" type="presParOf" srcId="{5E5B4441-23C6-469B-A0E8-5AE3B628055B}" destId="{32616EA5-4D03-4E77-89B3-E00C0794C1A0}" srcOrd="4" destOrd="0" presId="urn:microsoft.com/office/officeart/2005/8/layout/hList2"/>
    <dgm:cxn modelId="{31298C48-0847-4B64-87DE-D46355836510}" type="presParOf" srcId="{32616EA5-4D03-4E77-89B3-E00C0794C1A0}" destId="{A7FAE7F0-5582-448D-A81A-90426C2C6DA6}" srcOrd="0" destOrd="0" presId="urn:microsoft.com/office/officeart/2005/8/layout/hList2"/>
    <dgm:cxn modelId="{66C30E56-DD58-45E8-A2FA-F3D316C8BDB8}" type="presParOf" srcId="{32616EA5-4D03-4E77-89B3-E00C0794C1A0}" destId="{3EB5337F-C1AA-423C-921B-C5ED7886DE3F}" srcOrd="1" destOrd="0" presId="urn:microsoft.com/office/officeart/2005/8/layout/hList2"/>
    <dgm:cxn modelId="{DAA3A7F1-FC7C-4AE6-8254-0514383BCC90}" type="presParOf" srcId="{32616EA5-4D03-4E77-89B3-E00C0794C1A0}" destId="{E8EDE472-0F6F-4266-8AE5-0253DC699F02}" srcOrd="2" destOrd="0" presId="urn:microsoft.com/office/officeart/2005/8/layout/h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EA72EAE-10E0-446C-BD85-1C8E3DF6264B}" type="doc">
      <dgm:prSet loTypeId="urn:microsoft.com/office/officeart/2005/8/layout/hList2" loCatId="list" qsTypeId="urn:microsoft.com/office/officeart/2005/8/quickstyle/simple1" qsCatId="simple" csTypeId="urn:microsoft.com/office/officeart/2005/8/colors/accent2_3" csCatId="accent2" phldr="1"/>
      <dgm:spPr/>
      <dgm:t>
        <a:bodyPr/>
        <a:lstStyle/>
        <a:p>
          <a:endParaRPr lang="lv-LV"/>
        </a:p>
      </dgm:t>
    </dgm:pt>
    <dgm:pt modelId="{206659B4-5D47-4FD2-93B1-B837F161AB76}">
      <dgm:prSet phldrT="[Teksts]" custT="1"/>
      <dgm:spPr/>
      <dgm:t>
        <a:bodyPr tIns="288000" anchor="t"/>
        <a:lstStyle/>
        <a:p>
          <a:pPr indent="0" algn="l">
            <a:buFontTx/>
            <a:buNone/>
          </a:pPr>
          <a:endPar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7E5CDD4D-ADDE-494F-A15D-5F292C03E1DB}" type="par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B2EB06DE-C8C4-4C12-B311-D50CB4952708}" type="sib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353ACFAD-11F6-43BD-A703-6645DB9E93C5}">
      <dgm:prSet custT="1"/>
      <dgm:spPr/>
      <dgm:t>
        <a:bodyPr lIns="86400" tIns="324000" rIns="86400" bIns="86400"/>
        <a:lstStyle/>
        <a:p>
          <a:pPr marL="0" lvl="1" indent="0" algn="ctr" defTabSz="533400">
            <a:lnSpc>
              <a:spcPct val="90000"/>
            </a:lnSpc>
            <a:spcBef>
              <a:spcPct val="0"/>
            </a:spcBef>
            <a:spcAft>
              <a:spcPct val="15000"/>
            </a:spcAft>
            <a:buFont typeface="Arial" panose="020B0604020202020204" pitchFamily="34" charset="0"/>
            <a:buNone/>
          </a:pPr>
          <a:r>
            <a:rPr lang="lv-LV" sz="1600" b="1" kern="1200" dirty="0"/>
            <a:t>INVENTĀRA IEGĀDES IZMAKSAS UN PAMATLĪDZEKĻU IEGĀDES IZMAKSAS</a:t>
          </a:r>
          <a:endParaRPr lang="lv-LV" sz="1400" kern="1200" dirty="0">
            <a:latin typeface="Verdana" panose="020B0604030504040204" pitchFamily="34" charset="0"/>
            <a:ea typeface="Verdana" panose="020B0604030504040204" pitchFamily="34" charset="0"/>
            <a:cs typeface="+mn-cs"/>
          </a:endParaRPr>
        </a:p>
      </dgm:t>
    </dgm:pt>
    <dgm:pt modelId="{4DF7B596-A7DE-4A45-9189-360EE44CF5C1}" type="parTrans" cxnId="{55CE5852-BB24-4067-8D60-75DA8ED0BA66}">
      <dgm:prSet/>
      <dgm:spPr/>
      <dgm:t>
        <a:bodyPr/>
        <a:lstStyle/>
        <a:p>
          <a:endParaRPr lang="lv-LV"/>
        </a:p>
      </dgm:t>
    </dgm:pt>
    <dgm:pt modelId="{107E2B4D-9347-469D-9ABF-0FEF32F58340}" type="sibTrans" cxnId="{55CE5852-BB24-4067-8D60-75DA8ED0BA66}">
      <dgm:prSet/>
      <dgm:spPr/>
      <dgm:t>
        <a:bodyPr/>
        <a:lstStyle/>
        <a:p>
          <a:endParaRPr lang="lv-LV"/>
        </a:p>
      </dgm:t>
    </dgm:pt>
    <dgm:pt modelId="{F58F0C85-D4FA-431F-8A6E-8F520E51EB55}">
      <dgm:prSet custT="1"/>
      <dgm:spPr/>
      <dgm:t>
        <a:bodyPr/>
        <a:lstStyle/>
        <a:p>
          <a:pPr marL="0" lvl="1" indent="0" algn="ctr" defTabSz="533400">
            <a:lnSpc>
              <a:spcPct val="90000"/>
            </a:lnSpc>
            <a:spcBef>
              <a:spcPct val="0"/>
            </a:spcBef>
            <a:spcAft>
              <a:spcPct val="15000"/>
            </a:spcAft>
            <a:buFont typeface="Arial" panose="020B0604020202020204" pitchFamily="34" charset="0"/>
            <a:buNone/>
          </a:pPr>
          <a:endParaRPr lang="lv-LV" sz="1800" b="1" kern="1200" dirty="0"/>
        </a:p>
      </dgm:t>
    </dgm:pt>
    <dgm:pt modelId="{2D3BE201-2937-4DB3-81F9-5CDDB39FA99B}" type="parTrans" cxnId="{E1D8D0F6-B505-4C43-A15A-8A8CAAEC37BC}">
      <dgm:prSet/>
      <dgm:spPr/>
      <dgm:t>
        <a:bodyPr/>
        <a:lstStyle/>
        <a:p>
          <a:endParaRPr lang="lv-LV"/>
        </a:p>
      </dgm:t>
    </dgm:pt>
    <dgm:pt modelId="{E62972E8-1B92-433F-A3D0-54575D5A2C70}" type="sibTrans" cxnId="{E1D8D0F6-B505-4C43-A15A-8A8CAAEC37BC}">
      <dgm:prSet/>
      <dgm:spPr/>
      <dgm:t>
        <a:bodyPr/>
        <a:lstStyle/>
        <a:p>
          <a:endParaRPr lang="lv-LV"/>
        </a:p>
      </dgm:t>
    </dgm:pt>
    <dgm:pt modelId="{CEC0C325-3863-41A9-825C-384B62B860A3}">
      <dgm:prSet custT="1"/>
      <dgm:spPr/>
      <dgm:t>
        <a:bodyPr/>
        <a:lstStyle/>
        <a:p>
          <a:pPr marL="0" lvl="1" indent="0" algn="ctr" defTabSz="533400">
            <a:lnSpc>
              <a:spcPct val="90000"/>
            </a:lnSpc>
            <a:spcBef>
              <a:spcPct val="0"/>
            </a:spcBef>
            <a:spcAft>
              <a:spcPct val="15000"/>
            </a:spcAft>
            <a:buFont typeface="Arial" panose="020B0604020202020204" pitchFamily="34" charset="0"/>
            <a:buNone/>
          </a:pPr>
          <a:r>
            <a:rPr lang="lv-LV" sz="1800" b="1" kern="1200" dirty="0"/>
            <a:t>Kopā nepārsniedz 30%</a:t>
          </a:r>
        </a:p>
      </dgm:t>
    </dgm:pt>
    <dgm:pt modelId="{BAE5D83A-F4F2-48A3-A99C-CB9790B9E3E0}" type="parTrans" cxnId="{5ACB3B82-4C35-4C54-8639-FC8FAE8B5CAA}">
      <dgm:prSet/>
      <dgm:spPr/>
      <dgm:t>
        <a:bodyPr/>
        <a:lstStyle/>
        <a:p>
          <a:endParaRPr lang="lv-LV"/>
        </a:p>
      </dgm:t>
    </dgm:pt>
    <dgm:pt modelId="{0C827ACA-D030-4A99-ABB9-070BFC1474CB}" type="sibTrans" cxnId="{5ACB3B82-4C35-4C54-8639-FC8FAE8B5CAA}">
      <dgm:prSet/>
      <dgm:spPr/>
      <dgm:t>
        <a:bodyPr/>
        <a:lstStyle/>
        <a:p>
          <a:endParaRPr lang="lv-LV"/>
        </a:p>
      </dgm:t>
    </dgm:pt>
    <dgm:pt modelId="{1742B640-F8AD-4D51-9F62-CB9F096D0D1D}">
      <dgm:prSet custT="1"/>
      <dgm:spPr/>
      <dgm:t>
        <a:bodyPr/>
        <a:lstStyle/>
        <a:p>
          <a:pPr marL="0" lvl="1" indent="0" algn="ctr" defTabSz="533400">
            <a:lnSpc>
              <a:spcPct val="90000"/>
            </a:lnSpc>
            <a:spcBef>
              <a:spcPct val="0"/>
            </a:spcBef>
            <a:spcAft>
              <a:spcPct val="15000"/>
            </a:spcAft>
            <a:buFont typeface="Arial" panose="020B0604020202020204" pitchFamily="34" charset="0"/>
            <a:buNone/>
          </a:pPr>
          <a:r>
            <a:rPr lang="lv-LV" sz="1600" b="0" kern="1200" dirty="0"/>
            <a:t>no projekta kopējām attiecināmajām izmaksām</a:t>
          </a:r>
        </a:p>
      </dgm:t>
    </dgm:pt>
    <dgm:pt modelId="{98563827-4CEA-46B9-808E-8647DB4CF222}" type="parTrans" cxnId="{D34D559C-931C-4A71-AFD5-14B7B62F71DF}">
      <dgm:prSet/>
      <dgm:spPr/>
      <dgm:t>
        <a:bodyPr/>
        <a:lstStyle/>
        <a:p>
          <a:endParaRPr lang="lv-LV"/>
        </a:p>
      </dgm:t>
    </dgm:pt>
    <dgm:pt modelId="{45F481F5-B903-40EF-8B25-08AF667A4CAA}" type="sibTrans" cxnId="{D34D559C-931C-4A71-AFD5-14B7B62F71DF}">
      <dgm:prSet/>
      <dgm:spPr/>
      <dgm:t>
        <a:bodyPr/>
        <a:lstStyle/>
        <a:p>
          <a:endParaRPr lang="lv-LV"/>
        </a:p>
      </dgm:t>
    </dgm:pt>
    <dgm:pt modelId="{296D5C96-7A03-47E8-9957-CDB5F82EC516}">
      <dgm:prSet custT="1"/>
      <dgm:spPr/>
      <dgm:t>
        <a:bodyPr/>
        <a:lstStyle/>
        <a:p>
          <a:pPr marL="0" lvl="1" indent="0" algn="ctr" defTabSz="533400">
            <a:lnSpc>
              <a:spcPct val="90000"/>
            </a:lnSpc>
            <a:spcBef>
              <a:spcPct val="0"/>
            </a:spcBef>
            <a:spcAft>
              <a:spcPct val="15000"/>
            </a:spcAft>
            <a:buFont typeface="Arial" panose="020B0604020202020204" pitchFamily="34" charset="0"/>
            <a:buNone/>
          </a:pPr>
          <a:endParaRPr lang="lv-LV" sz="1600" b="1" kern="1200" dirty="0"/>
        </a:p>
      </dgm:t>
    </dgm:pt>
    <dgm:pt modelId="{16A09163-1871-4571-96F9-29C086C99774}" type="parTrans" cxnId="{CE88F032-480D-4537-984A-0FAFE76618F6}">
      <dgm:prSet/>
      <dgm:spPr/>
      <dgm:t>
        <a:bodyPr/>
        <a:lstStyle/>
        <a:p>
          <a:endParaRPr lang="lv-LV"/>
        </a:p>
      </dgm:t>
    </dgm:pt>
    <dgm:pt modelId="{05521706-81B1-490A-B0D3-EB0ED68041DD}" type="sibTrans" cxnId="{CE88F032-480D-4537-984A-0FAFE76618F6}">
      <dgm:prSet/>
      <dgm:spPr/>
      <dgm:t>
        <a:bodyPr/>
        <a:lstStyle/>
        <a:p>
          <a:endParaRPr lang="lv-LV"/>
        </a:p>
      </dgm:t>
    </dgm:pt>
    <dgm:pt modelId="{07228B2B-05FE-48F9-A40A-19F4C4DC9A86}">
      <dgm:prSet custT="1"/>
      <dgm:spPr/>
      <dgm:t>
        <a:bodyPr lIns="86400" tIns="324000" rIns="86400" bIns="86400"/>
        <a:lstStyle/>
        <a:p>
          <a:pPr marL="0" lvl="1" indent="0" algn="ctr" defTabSz="533400">
            <a:lnSpc>
              <a:spcPct val="90000"/>
            </a:lnSpc>
            <a:spcBef>
              <a:spcPct val="0"/>
            </a:spcBef>
            <a:spcAft>
              <a:spcPct val="15000"/>
            </a:spcAft>
            <a:buFont typeface="Arial" panose="020B0604020202020204" pitchFamily="34" charset="0"/>
            <a:buNone/>
          </a:pPr>
          <a:endParaRPr lang="lv-LV" sz="1400" kern="1200" dirty="0">
            <a:latin typeface="Verdana" panose="020B0604030504040204" pitchFamily="34" charset="0"/>
            <a:ea typeface="Verdana" panose="020B0604030504040204" pitchFamily="34" charset="0"/>
            <a:cs typeface="+mn-cs"/>
          </a:endParaRPr>
        </a:p>
      </dgm:t>
    </dgm:pt>
    <dgm:pt modelId="{AD5CF3A6-36C3-46A6-B7E7-C369A66E2803}" type="parTrans" cxnId="{CA9D0C0D-ED22-4190-8FE7-701450C41BF8}">
      <dgm:prSet/>
      <dgm:spPr/>
      <dgm:t>
        <a:bodyPr/>
        <a:lstStyle/>
        <a:p>
          <a:endParaRPr lang="lv-LV"/>
        </a:p>
      </dgm:t>
    </dgm:pt>
    <dgm:pt modelId="{A0689A46-3D79-4ECC-A7E5-78D703BFB55E}" type="sibTrans" cxnId="{CA9D0C0D-ED22-4190-8FE7-701450C41BF8}">
      <dgm:prSet/>
      <dgm:spPr/>
      <dgm:t>
        <a:bodyPr/>
        <a:lstStyle/>
        <a:p>
          <a:endParaRPr lang="lv-LV"/>
        </a:p>
      </dgm:t>
    </dgm:pt>
    <dgm:pt modelId="{B956F382-6745-465A-93FB-3B5885DFED6A}">
      <dgm:prSet custT="1"/>
      <dgm:spPr/>
      <dgm:t>
        <a:bodyPr lIns="86400" tIns="324000" rIns="86400" bIns="86400"/>
        <a:lstStyle/>
        <a:p>
          <a:pPr marL="0" lvl="1" indent="0" algn="ctr" defTabSz="533400">
            <a:lnSpc>
              <a:spcPct val="90000"/>
            </a:lnSpc>
            <a:spcBef>
              <a:spcPct val="0"/>
            </a:spcBef>
            <a:spcAft>
              <a:spcPct val="15000"/>
            </a:spcAft>
            <a:buFont typeface="Arial" panose="020B0604020202020204" pitchFamily="34" charset="0"/>
            <a:buNone/>
          </a:pPr>
          <a:endParaRPr lang="lv-LV" sz="1400" kern="1200" dirty="0">
            <a:latin typeface="Verdana" panose="020B0604030504040204" pitchFamily="34" charset="0"/>
            <a:ea typeface="Verdana" panose="020B0604030504040204" pitchFamily="34" charset="0"/>
            <a:cs typeface="+mn-cs"/>
          </a:endParaRPr>
        </a:p>
      </dgm:t>
    </dgm:pt>
    <dgm:pt modelId="{D1236B4E-3EBD-496E-B78C-5264D6727A5B}" type="parTrans" cxnId="{192FC895-A223-444C-BB76-F312AD5F9E7D}">
      <dgm:prSet/>
      <dgm:spPr/>
      <dgm:t>
        <a:bodyPr/>
        <a:lstStyle/>
        <a:p>
          <a:endParaRPr lang="lv-LV"/>
        </a:p>
      </dgm:t>
    </dgm:pt>
    <dgm:pt modelId="{2B37EBFC-CBAE-45DE-8CA9-4516E70E70E2}" type="sibTrans" cxnId="{192FC895-A223-444C-BB76-F312AD5F9E7D}">
      <dgm:prSet/>
      <dgm:spPr/>
      <dgm:t>
        <a:bodyPr/>
        <a:lstStyle/>
        <a:p>
          <a:endParaRPr lang="lv-LV"/>
        </a:p>
      </dgm:t>
    </dgm:pt>
    <dgm:pt modelId="{5E5B4441-23C6-469B-A0E8-5AE3B628055B}" type="pres">
      <dgm:prSet presAssocID="{CEA72EAE-10E0-446C-BD85-1C8E3DF6264B}" presName="linearFlow" presStyleCnt="0">
        <dgm:presLayoutVars>
          <dgm:dir/>
          <dgm:animLvl val="lvl"/>
          <dgm:resizeHandles/>
        </dgm:presLayoutVars>
      </dgm:prSet>
      <dgm:spPr/>
    </dgm:pt>
    <dgm:pt modelId="{43FF6FA6-6AC4-4DBB-9007-5E236764FABA}" type="pres">
      <dgm:prSet presAssocID="{206659B4-5D47-4FD2-93B1-B837F161AB76}" presName="compositeNode" presStyleCnt="0">
        <dgm:presLayoutVars>
          <dgm:bulletEnabled val="1"/>
        </dgm:presLayoutVars>
      </dgm:prSet>
      <dgm:spPr/>
    </dgm:pt>
    <dgm:pt modelId="{061C519E-F008-4F07-958F-8E585FBE49E8}" type="pres">
      <dgm:prSet presAssocID="{206659B4-5D47-4FD2-93B1-B837F161AB76}" presName="image" presStyleLbl="fgImgPlace1" presStyleIdx="0" presStyleCnt="1" custLinFactNeighborX="-269" custLinFactNeighborY="-31008"/>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DCF43F14-6045-4F16-94FD-9BDB6BCAAF3D}" type="pres">
      <dgm:prSet presAssocID="{206659B4-5D47-4FD2-93B1-B837F161AB76}" presName="childNode" presStyleLbl="node1" presStyleIdx="0" presStyleCnt="1" custScaleX="154160" custScaleY="108222" custLinFactNeighborX="-1909" custLinFactNeighborY="6525">
        <dgm:presLayoutVars>
          <dgm:bulletEnabled val="1"/>
        </dgm:presLayoutVars>
      </dgm:prSet>
      <dgm:spPr/>
    </dgm:pt>
    <dgm:pt modelId="{9BAEB608-BA2C-4319-9B17-619DA66D8973}" type="pres">
      <dgm:prSet presAssocID="{206659B4-5D47-4FD2-93B1-B837F161AB76}" presName="parentNode" presStyleLbl="revTx" presStyleIdx="0" presStyleCnt="1">
        <dgm:presLayoutVars>
          <dgm:chMax val="0"/>
          <dgm:bulletEnabled val="1"/>
        </dgm:presLayoutVars>
      </dgm:prSet>
      <dgm:spPr/>
    </dgm:pt>
  </dgm:ptLst>
  <dgm:cxnLst>
    <dgm:cxn modelId="{AE76B604-DD01-40BD-9D68-12FE928E64CB}" type="presOf" srcId="{353ACFAD-11F6-43BD-A703-6645DB9E93C5}" destId="{DCF43F14-6045-4F16-94FD-9BDB6BCAAF3D}" srcOrd="0" destOrd="2" presId="urn:microsoft.com/office/officeart/2005/8/layout/hList2"/>
    <dgm:cxn modelId="{3C58E207-0E69-48CF-9191-2DF65779F258}" type="presOf" srcId="{07228B2B-05FE-48F9-A40A-19F4C4DC9A86}" destId="{DCF43F14-6045-4F16-94FD-9BDB6BCAAF3D}" srcOrd="0" destOrd="0" presId="urn:microsoft.com/office/officeart/2005/8/layout/hList2"/>
    <dgm:cxn modelId="{BDB2450A-8300-4C81-8368-1FCFEC95B311}" type="presOf" srcId="{B956F382-6745-465A-93FB-3B5885DFED6A}" destId="{DCF43F14-6045-4F16-94FD-9BDB6BCAAF3D}" srcOrd="0" destOrd="1" presId="urn:microsoft.com/office/officeart/2005/8/layout/hList2"/>
    <dgm:cxn modelId="{CA9D0C0D-ED22-4190-8FE7-701450C41BF8}" srcId="{206659B4-5D47-4FD2-93B1-B837F161AB76}" destId="{07228B2B-05FE-48F9-A40A-19F4C4DC9A86}" srcOrd="0" destOrd="0" parTransId="{AD5CF3A6-36C3-46A6-B7E7-C369A66E2803}" sibTransId="{A0689A46-3D79-4ECC-A7E5-78D703BFB55E}"/>
    <dgm:cxn modelId="{8ED57023-ABBE-452C-9C00-0A1465312DD8}" type="presOf" srcId="{1742B640-F8AD-4D51-9F62-CB9F096D0D1D}" destId="{DCF43F14-6045-4F16-94FD-9BDB6BCAAF3D}" srcOrd="0" destOrd="5" presId="urn:microsoft.com/office/officeart/2005/8/layout/hList2"/>
    <dgm:cxn modelId="{CE88F032-480D-4537-984A-0FAFE76618F6}" srcId="{206659B4-5D47-4FD2-93B1-B837F161AB76}" destId="{296D5C96-7A03-47E8-9957-CDB5F82EC516}" srcOrd="6" destOrd="0" parTransId="{16A09163-1871-4571-96F9-29C086C99774}" sibTransId="{05521706-81B1-490A-B0D3-EB0ED68041DD}"/>
    <dgm:cxn modelId="{1B47A565-B914-4DE3-B69C-6DAEAC401201}" type="presOf" srcId="{296D5C96-7A03-47E8-9957-CDB5F82EC516}" destId="{DCF43F14-6045-4F16-94FD-9BDB6BCAAF3D}" srcOrd="0" destOrd="6" presId="urn:microsoft.com/office/officeart/2005/8/layout/hList2"/>
    <dgm:cxn modelId="{438B9F47-712C-4C47-9D91-117383143860}" type="presOf" srcId="{F58F0C85-D4FA-431F-8A6E-8F520E51EB55}" destId="{DCF43F14-6045-4F16-94FD-9BDB6BCAAF3D}" srcOrd="0" destOrd="3" presId="urn:microsoft.com/office/officeart/2005/8/layout/hList2"/>
    <dgm:cxn modelId="{55CE5852-BB24-4067-8D60-75DA8ED0BA66}" srcId="{206659B4-5D47-4FD2-93B1-B837F161AB76}" destId="{353ACFAD-11F6-43BD-A703-6645DB9E93C5}" srcOrd="2" destOrd="0" parTransId="{4DF7B596-A7DE-4A45-9189-360EE44CF5C1}" sibTransId="{107E2B4D-9347-469D-9ABF-0FEF32F58340}"/>
    <dgm:cxn modelId="{5ACB3B82-4C35-4C54-8639-FC8FAE8B5CAA}" srcId="{206659B4-5D47-4FD2-93B1-B837F161AB76}" destId="{CEC0C325-3863-41A9-825C-384B62B860A3}" srcOrd="4" destOrd="0" parTransId="{BAE5D83A-F4F2-48A3-A99C-CB9790B9E3E0}" sibTransId="{0C827ACA-D030-4A99-ABB9-070BFC1474CB}"/>
    <dgm:cxn modelId="{4393CA94-AF7F-45DF-95D6-E9AC8EA00FB1}" srcId="{CEA72EAE-10E0-446C-BD85-1C8E3DF6264B}" destId="{206659B4-5D47-4FD2-93B1-B837F161AB76}" srcOrd="0" destOrd="0" parTransId="{7E5CDD4D-ADDE-494F-A15D-5F292C03E1DB}" sibTransId="{B2EB06DE-C8C4-4C12-B311-D50CB4952708}"/>
    <dgm:cxn modelId="{192FC895-A223-444C-BB76-F312AD5F9E7D}" srcId="{206659B4-5D47-4FD2-93B1-B837F161AB76}" destId="{B956F382-6745-465A-93FB-3B5885DFED6A}" srcOrd="1" destOrd="0" parTransId="{D1236B4E-3EBD-496E-B78C-5264D6727A5B}" sibTransId="{2B37EBFC-CBAE-45DE-8CA9-4516E70E70E2}"/>
    <dgm:cxn modelId="{D34D559C-931C-4A71-AFD5-14B7B62F71DF}" srcId="{206659B4-5D47-4FD2-93B1-B837F161AB76}" destId="{1742B640-F8AD-4D51-9F62-CB9F096D0D1D}" srcOrd="5" destOrd="0" parTransId="{98563827-4CEA-46B9-808E-8647DB4CF222}" sibTransId="{45F481F5-B903-40EF-8B25-08AF667A4CAA}"/>
    <dgm:cxn modelId="{8517C3A2-02CD-409B-8DF1-2A972F5107C7}" type="presOf" srcId="{CEA72EAE-10E0-446C-BD85-1C8E3DF6264B}" destId="{5E5B4441-23C6-469B-A0E8-5AE3B628055B}" srcOrd="0" destOrd="0" presId="urn:microsoft.com/office/officeart/2005/8/layout/hList2"/>
    <dgm:cxn modelId="{A26DF6EC-C090-4426-950B-41837B22B618}" type="presOf" srcId="{206659B4-5D47-4FD2-93B1-B837F161AB76}" destId="{9BAEB608-BA2C-4319-9B17-619DA66D8973}" srcOrd="0" destOrd="0" presId="urn:microsoft.com/office/officeart/2005/8/layout/hList2"/>
    <dgm:cxn modelId="{E1D8D0F6-B505-4C43-A15A-8A8CAAEC37BC}" srcId="{206659B4-5D47-4FD2-93B1-B837F161AB76}" destId="{F58F0C85-D4FA-431F-8A6E-8F520E51EB55}" srcOrd="3" destOrd="0" parTransId="{2D3BE201-2937-4DB3-81F9-5CDDB39FA99B}" sibTransId="{E62972E8-1B92-433F-A3D0-54575D5A2C70}"/>
    <dgm:cxn modelId="{CA4BBEFF-1B68-43C2-98C9-0E2BDBA67A6F}" type="presOf" srcId="{CEC0C325-3863-41A9-825C-384B62B860A3}" destId="{DCF43F14-6045-4F16-94FD-9BDB6BCAAF3D}" srcOrd="0" destOrd="4" presId="urn:microsoft.com/office/officeart/2005/8/layout/hList2"/>
    <dgm:cxn modelId="{FA30EF36-D840-4F8F-B4DD-059783F2E9B6}" type="presParOf" srcId="{5E5B4441-23C6-469B-A0E8-5AE3B628055B}" destId="{43FF6FA6-6AC4-4DBB-9007-5E236764FABA}" srcOrd="0" destOrd="0" presId="urn:microsoft.com/office/officeart/2005/8/layout/hList2"/>
    <dgm:cxn modelId="{14D15658-0A04-4FC0-92D5-F94759EE371A}" type="presParOf" srcId="{43FF6FA6-6AC4-4DBB-9007-5E236764FABA}" destId="{061C519E-F008-4F07-958F-8E585FBE49E8}" srcOrd="0" destOrd="0" presId="urn:microsoft.com/office/officeart/2005/8/layout/hList2"/>
    <dgm:cxn modelId="{3F590EDF-8EDA-4328-8DB0-8E3E25357328}" type="presParOf" srcId="{43FF6FA6-6AC4-4DBB-9007-5E236764FABA}" destId="{DCF43F14-6045-4F16-94FD-9BDB6BCAAF3D}" srcOrd="1" destOrd="0" presId="urn:microsoft.com/office/officeart/2005/8/layout/hList2"/>
    <dgm:cxn modelId="{2573692D-AC0D-4717-9C18-26CE6468A245}" type="presParOf" srcId="{43FF6FA6-6AC4-4DBB-9007-5E236764FABA}" destId="{9BAEB608-BA2C-4319-9B17-619DA66D8973}" srcOrd="2" destOrd="0" presId="urn:microsoft.com/office/officeart/2005/8/layout/h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883E15F-6ADE-4FDF-908A-F8A08B8812E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lv-LV"/>
        </a:p>
      </dgm:t>
    </dgm:pt>
    <dgm:pt modelId="{3A172616-051A-434B-858E-D584F77C0EC4}">
      <dgm:prSet custT="1"/>
      <dgm:spPr>
        <a:solidFill>
          <a:srgbClr val="800024"/>
        </a:solidFill>
      </dgm:spPr>
      <dgm:t>
        <a:bodyPr/>
        <a:lstStyle/>
        <a:p>
          <a:pPr>
            <a:spcAft>
              <a:spcPts val="0"/>
            </a:spcAft>
          </a:pPr>
          <a:r>
            <a:rPr lang="lv-LV" sz="2400" dirty="0"/>
            <a:t>Atgādinājumi par Konkursa nolikuma nosacījumiem</a:t>
          </a:r>
          <a:endParaRPr lang="lv-LV" sz="24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dgm:t>
    </dgm:pt>
    <dgm:pt modelId="{B4DF245C-33B4-4737-B183-E23887D1787A}" type="sibTrans" cxnId="{55FB102C-EE56-4320-A61E-BA4CA86019A9}">
      <dgm:prSet/>
      <dgm:spPr/>
      <dgm:t>
        <a:bodyPr/>
        <a:lstStyle/>
        <a:p>
          <a:endParaRPr lang="lv-LV">
            <a:solidFill>
              <a:schemeClr val="bg1"/>
            </a:solidFill>
          </a:endParaRPr>
        </a:p>
      </dgm:t>
    </dgm:pt>
    <dgm:pt modelId="{A266E5C3-4FAB-4ABB-8250-4EE71C90CB4A}" type="parTrans" cxnId="{55FB102C-EE56-4320-A61E-BA4CA86019A9}">
      <dgm:prSet/>
      <dgm:spPr/>
      <dgm:t>
        <a:bodyPr/>
        <a:lstStyle/>
        <a:p>
          <a:endParaRPr lang="lv-LV">
            <a:solidFill>
              <a:schemeClr val="bg1"/>
            </a:solidFill>
          </a:endParaRPr>
        </a:p>
      </dgm:t>
    </dgm:pt>
    <dgm:pt modelId="{2D25DE29-0991-48F5-9AB1-8D6186ADF7C7}">
      <dgm:prSet custT="1"/>
      <dgm:spPr>
        <a:solidFill>
          <a:srgbClr val="800024"/>
        </a:solidFill>
      </dgm:spPr>
      <dgm:t>
        <a:bodyPr/>
        <a:lstStyle/>
        <a:p>
          <a:pPr>
            <a:spcAft>
              <a:spcPts val="1800"/>
            </a:spcAft>
          </a:pPr>
          <a:r>
            <a:rPr lang="lv-LV" sz="2400" dirty="0">
              <a:solidFill>
                <a:schemeClr val="bg1"/>
              </a:solidFill>
              <a:latin typeface="Verdana"/>
              <a:ea typeface="+mn-lt"/>
              <a:cs typeface="+mn-lt"/>
            </a:rPr>
            <a:t>Skaidrojumi,</a:t>
          </a:r>
          <a:r>
            <a:rPr lang="lv-LV" sz="2400" baseline="0" dirty="0">
              <a:solidFill>
                <a:schemeClr val="bg1"/>
              </a:solidFill>
              <a:latin typeface="Verdana"/>
              <a:ea typeface="+mn-lt"/>
              <a:cs typeface="+mn-lt"/>
            </a:rPr>
            <a:t> kāda informācija tiek sagaidīta</a:t>
          </a:r>
          <a:endParaRPr lang="lv-LV" sz="2400" dirty="0">
            <a:solidFill>
              <a:schemeClr val="bg1"/>
            </a:solidFill>
            <a:latin typeface="Verdana"/>
            <a:ea typeface="+mn-lt"/>
            <a:cs typeface="+mn-lt"/>
          </a:endParaRPr>
        </a:p>
      </dgm:t>
    </dgm:pt>
    <dgm:pt modelId="{F96FB267-DE54-4C1F-9044-4B9C13A10507}" type="sibTrans" cxnId="{25A6BF14-5644-44CE-90F2-53A4A8B18B41}">
      <dgm:prSet/>
      <dgm:spPr/>
      <dgm:t>
        <a:bodyPr/>
        <a:lstStyle/>
        <a:p>
          <a:endParaRPr lang="lv-LV">
            <a:solidFill>
              <a:schemeClr val="bg1"/>
            </a:solidFill>
          </a:endParaRPr>
        </a:p>
      </dgm:t>
    </dgm:pt>
    <dgm:pt modelId="{F55B3B9B-8499-401D-AFCA-B35A10FEED70}" type="parTrans" cxnId="{25A6BF14-5644-44CE-90F2-53A4A8B18B41}">
      <dgm:prSet/>
      <dgm:spPr/>
      <dgm:t>
        <a:bodyPr/>
        <a:lstStyle/>
        <a:p>
          <a:endParaRPr lang="lv-LV">
            <a:solidFill>
              <a:schemeClr val="bg1"/>
            </a:solidFill>
          </a:endParaRPr>
        </a:p>
      </dgm:t>
    </dgm:pt>
    <dgm:pt modelId="{861632B7-54CD-44F6-BCAE-A019EDF3BE5F}">
      <dgm:prSet custT="1"/>
      <dgm:spPr>
        <a:solidFill>
          <a:srgbClr val="800024"/>
        </a:solidFill>
      </dgm:spPr>
      <dgm:t>
        <a:bodyPr/>
        <a:lstStyle/>
        <a:p>
          <a:pPr>
            <a:spcAft>
              <a:spcPts val="1800"/>
            </a:spcAft>
          </a:pPr>
          <a:r>
            <a:rPr lang="lv-LV" sz="2400" dirty="0">
              <a:solidFill>
                <a:schemeClr val="bg1"/>
              </a:solidFill>
              <a:latin typeface="Verdana"/>
              <a:ea typeface="+mn-lt"/>
              <a:cs typeface="+mn-lt"/>
            </a:rPr>
            <a:t>Sasaiste ar kvalitātes vērtēšanas kritērijiem</a:t>
          </a:r>
        </a:p>
      </dgm:t>
    </dgm:pt>
    <dgm:pt modelId="{78FE43B9-35B6-4C03-8266-8D9837538441}" type="parTrans" cxnId="{808EA542-CAEA-4952-AA26-00B55E988E9B}">
      <dgm:prSet/>
      <dgm:spPr/>
      <dgm:t>
        <a:bodyPr/>
        <a:lstStyle/>
        <a:p>
          <a:endParaRPr lang="lv-LV"/>
        </a:p>
      </dgm:t>
    </dgm:pt>
    <dgm:pt modelId="{70BB9FD2-0550-420C-BD25-1CE1857135B2}" type="sibTrans" cxnId="{808EA542-CAEA-4952-AA26-00B55E988E9B}">
      <dgm:prSet/>
      <dgm:spPr/>
      <dgm:t>
        <a:bodyPr/>
        <a:lstStyle/>
        <a:p>
          <a:endParaRPr lang="lv-LV"/>
        </a:p>
      </dgm:t>
    </dgm:pt>
    <dgm:pt modelId="{726B6D13-627D-45DD-85A7-9CBFBA71CBF5}" type="pres">
      <dgm:prSet presAssocID="{4883E15F-6ADE-4FDF-908A-F8A08B8812EE}" presName="diagram" presStyleCnt="0">
        <dgm:presLayoutVars>
          <dgm:chPref val="1"/>
          <dgm:dir/>
          <dgm:animOne val="branch"/>
          <dgm:animLvl val="lvl"/>
          <dgm:resizeHandles/>
        </dgm:presLayoutVars>
      </dgm:prSet>
      <dgm:spPr/>
    </dgm:pt>
    <dgm:pt modelId="{862E9F0F-C9A2-4D04-978C-35CF8F69280D}" type="pres">
      <dgm:prSet presAssocID="{3A172616-051A-434B-858E-D584F77C0EC4}" presName="root" presStyleCnt="0"/>
      <dgm:spPr/>
    </dgm:pt>
    <dgm:pt modelId="{4AFA4BEF-A278-4492-8EC1-CE093F5A74A6}" type="pres">
      <dgm:prSet presAssocID="{3A172616-051A-434B-858E-D584F77C0EC4}" presName="rootComposite" presStyleCnt="0"/>
      <dgm:spPr/>
    </dgm:pt>
    <dgm:pt modelId="{8E83ECF4-2B4D-4C6D-B0E9-6427BCE93917}" type="pres">
      <dgm:prSet presAssocID="{3A172616-051A-434B-858E-D584F77C0EC4}" presName="rootText" presStyleLbl="node1" presStyleIdx="0" presStyleCnt="3"/>
      <dgm:spPr/>
    </dgm:pt>
    <dgm:pt modelId="{EEB8D595-4DAA-487C-863A-32873D3B5D73}" type="pres">
      <dgm:prSet presAssocID="{3A172616-051A-434B-858E-D584F77C0EC4}" presName="rootConnector" presStyleLbl="node1" presStyleIdx="0" presStyleCnt="3"/>
      <dgm:spPr/>
    </dgm:pt>
    <dgm:pt modelId="{F0ADB204-D0B5-4B90-8491-7EEA30E41BFC}" type="pres">
      <dgm:prSet presAssocID="{3A172616-051A-434B-858E-D584F77C0EC4}" presName="childShape" presStyleCnt="0"/>
      <dgm:spPr/>
    </dgm:pt>
    <dgm:pt modelId="{BD947230-F7C0-479E-BBF2-F785761A700C}" type="pres">
      <dgm:prSet presAssocID="{2D25DE29-0991-48F5-9AB1-8D6186ADF7C7}" presName="root" presStyleCnt="0"/>
      <dgm:spPr/>
    </dgm:pt>
    <dgm:pt modelId="{B20CEA8D-DEBD-4B9D-9730-A75DD77C37CE}" type="pres">
      <dgm:prSet presAssocID="{2D25DE29-0991-48F5-9AB1-8D6186ADF7C7}" presName="rootComposite" presStyleCnt="0"/>
      <dgm:spPr/>
    </dgm:pt>
    <dgm:pt modelId="{6C8FBE5F-DC77-46D2-B2A2-4B778100B4A9}" type="pres">
      <dgm:prSet presAssocID="{2D25DE29-0991-48F5-9AB1-8D6186ADF7C7}" presName="rootText" presStyleLbl="node1" presStyleIdx="1" presStyleCnt="3"/>
      <dgm:spPr/>
    </dgm:pt>
    <dgm:pt modelId="{E71C74E0-F775-4BAC-BD26-00794FE4E094}" type="pres">
      <dgm:prSet presAssocID="{2D25DE29-0991-48F5-9AB1-8D6186ADF7C7}" presName="rootConnector" presStyleLbl="node1" presStyleIdx="1" presStyleCnt="3"/>
      <dgm:spPr/>
    </dgm:pt>
    <dgm:pt modelId="{FA2B3A2F-C68E-418B-83E1-2FF620FCF127}" type="pres">
      <dgm:prSet presAssocID="{2D25DE29-0991-48F5-9AB1-8D6186ADF7C7}" presName="childShape" presStyleCnt="0"/>
      <dgm:spPr/>
    </dgm:pt>
    <dgm:pt modelId="{4C7CAB07-8CCA-4392-A80D-AA278A5FEE62}" type="pres">
      <dgm:prSet presAssocID="{861632B7-54CD-44F6-BCAE-A019EDF3BE5F}" presName="root" presStyleCnt="0"/>
      <dgm:spPr/>
    </dgm:pt>
    <dgm:pt modelId="{47021B6F-856A-4BD4-BCEB-7FAFA8F09A77}" type="pres">
      <dgm:prSet presAssocID="{861632B7-54CD-44F6-BCAE-A019EDF3BE5F}" presName="rootComposite" presStyleCnt="0"/>
      <dgm:spPr/>
    </dgm:pt>
    <dgm:pt modelId="{50F9479A-431C-417E-AAF5-788354CEBCA7}" type="pres">
      <dgm:prSet presAssocID="{861632B7-54CD-44F6-BCAE-A019EDF3BE5F}" presName="rootText" presStyleLbl="node1" presStyleIdx="2" presStyleCnt="3"/>
      <dgm:spPr/>
    </dgm:pt>
    <dgm:pt modelId="{4D23AF01-EE87-43E8-A5D3-04550E229959}" type="pres">
      <dgm:prSet presAssocID="{861632B7-54CD-44F6-BCAE-A019EDF3BE5F}" presName="rootConnector" presStyleLbl="node1" presStyleIdx="2" presStyleCnt="3"/>
      <dgm:spPr/>
    </dgm:pt>
    <dgm:pt modelId="{E54C60A3-0D36-4395-ADDC-A2410DF2CCC6}" type="pres">
      <dgm:prSet presAssocID="{861632B7-54CD-44F6-BCAE-A019EDF3BE5F}" presName="childShape" presStyleCnt="0"/>
      <dgm:spPr/>
    </dgm:pt>
  </dgm:ptLst>
  <dgm:cxnLst>
    <dgm:cxn modelId="{6F06B112-BAC2-4424-8E4C-3FEEBD1CC2D6}" type="presOf" srcId="{2D25DE29-0991-48F5-9AB1-8D6186ADF7C7}" destId="{6C8FBE5F-DC77-46D2-B2A2-4B778100B4A9}" srcOrd="0" destOrd="0" presId="urn:microsoft.com/office/officeart/2005/8/layout/hierarchy3"/>
    <dgm:cxn modelId="{25A6BF14-5644-44CE-90F2-53A4A8B18B41}" srcId="{4883E15F-6ADE-4FDF-908A-F8A08B8812EE}" destId="{2D25DE29-0991-48F5-9AB1-8D6186ADF7C7}" srcOrd="1" destOrd="0" parTransId="{F55B3B9B-8499-401D-AFCA-B35A10FEED70}" sibTransId="{F96FB267-DE54-4C1F-9044-4B9C13A10507}"/>
    <dgm:cxn modelId="{AF37E615-DBE2-45CD-A732-0C51E0C63153}" type="presOf" srcId="{2D25DE29-0991-48F5-9AB1-8D6186ADF7C7}" destId="{E71C74E0-F775-4BAC-BD26-00794FE4E094}" srcOrd="1" destOrd="0" presId="urn:microsoft.com/office/officeart/2005/8/layout/hierarchy3"/>
    <dgm:cxn modelId="{55FB102C-EE56-4320-A61E-BA4CA86019A9}" srcId="{4883E15F-6ADE-4FDF-908A-F8A08B8812EE}" destId="{3A172616-051A-434B-858E-D584F77C0EC4}" srcOrd="0" destOrd="0" parTransId="{A266E5C3-4FAB-4ABB-8250-4EE71C90CB4A}" sibTransId="{B4DF245C-33B4-4737-B183-E23887D1787A}"/>
    <dgm:cxn modelId="{0BA0B32E-9CEC-478E-973D-BEB071DAB4B5}" type="presOf" srcId="{3A172616-051A-434B-858E-D584F77C0EC4}" destId="{EEB8D595-4DAA-487C-863A-32873D3B5D73}" srcOrd="1" destOrd="0" presId="urn:microsoft.com/office/officeart/2005/8/layout/hierarchy3"/>
    <dgm:cxn modelId="{808EA542-CAEA-4952-AA26-00B55E988E9B}" srcId="{4883E15F-6ADE-4FDF-908A-F8A08B8812EE}" destId="{861632B7-54CD-44F6-BCAE-A019EDF3BE5F}" srcOrd="2" destOrd="0" parTransId="{78FE43B9-35B6-4C03-8266-8D9837538441}" sibTransId="{70BB9FD2-0550-420C-BD25-1CE1857135B2}"/>
    <dgm:cxn modelId="{88092B74-5F6A-436E-98B8-9C417FECDC1C}" type="presOf" srcId="{3A172616-051A-434B-858E-D584F77C0EC4}" destId="{8E83ECF4-2B4D-4C6D-B0E9-6427BCE93917}" srcOrd="0" destOrd="0" presId="urn:microsoft.com/office/officeart/2005/8/layout/hierarchy3"/>
    <dgm:cxn modelId="{7CACF790-7B82-4501-B641-FD4B6F52A9B1}" type="presOf" srcId="{861632B7-54CD-44F6-BCAE-A019EDF3BE5F}" destId="{50F9479A-431C-417E-AAF5-788354CEBCA7}" srcOrd="0" destOrd="0" presId="urn:microsoft.com/office/officeart/2005/8/layout/hierarchy3"/>
    <dgm:cxn modelId="{FAD95B97-255B-4994-A4B4-5340E22FB3C7}" type="presOf" srcId="{4883E15F-6ADE-4FDF-908A-F8A08B8812EE}" destId="{726B6D13-627D-45DD-85A7-9CBFBA71CBF5}" srcOrd="0" destOrd="0" presId="urn:microsoft.com/office/officeart/2005/8/layout/hierarchy3"/>
    <dgm:cxn modelId="{FCD637DF-F7BB-4790-9A4E-83525614DAA6}" type="presOf" srcId="{861632B7-54CD-44F6-BCAE-A019EDF3BE5F}" destId="{4D23AF01-EE87-43E8-A5D3-04550E229959}" srcOrd="1" destOrd="0" presId="urn:microsoft.com/office/officeart/2005/8/layout/hierarchy3"/>
    <dgm:cxn modelId="{7B15923A-F04C-42E4-BB62-EF451CE70A8E}" type="presParOf" srcId="{726B6D13-627D-45DD-85A7-9CBFBA71CBF5}" destId="{862E9F0F-C9A2-4D04-978C-35CF8F69280D}" srcOrd="0" destOrd="0" presId="urn:microsoft.com/office/officeart/2005/8/layout/hierarchy3"/>
    <dgm:cxn modelId="{B89D1728-B99F-4445-AAFC-C6DC6C2633AF}" type="presParOf" srcId="{862E9F0F-C9A2-4D04-978C-35CF8F69280D}" destId="{4AFA4BEF-A278-4492-8EC1-CE093F5A74A6}" srcOrd="0" destOrd="0" presId="urn:microsoft.com/office/officeart/2005/8/layout/hierarchy3"/>
    <dgm:cxn modelId="{B53D1D59-8A29-4A02-9BB4-38A5CB6C71DC}" type="presParOf" srcId="{4AFA4BEF-A278-4492-8EC1-CE093F5A74A6}" destId="{8E83ECF4-2B4D-4C6D-B0E9-6427BCE93917}" srcOrd="0" destOrd="0" presId="urn:microsoft.com/office/officeart/2005/8/layout/hierarchy3"/>
    <dgm:cxn modelId="{6BAC26B0-EEC8-43E9-91E4-4EA9B794F09C}" type="presParOf" srcId="{4AFA4BEF-A278-4492-8EC1-CE093F5A74A6}" destId="{EEB8D595-4DAA-487C-863A-32873D3B5D73}" srcOrd="1" destOrd="0" presId="urn:microsoft.com/office/officeart/2005/8/layout/hierarchy3"/>
    <dgm:cxn modelId="{66306EC6-9B5E-4133-B56B-6E27D6199F9A}" type="presParOf" srcId="{862E9F0F-C9A2-4D04-978C-35CF8F69280D}" destId="{F0ADB204-D0B5-4B90-8491-7EEA30E41BFC}" srcOrd="1" destOrd="0" presId="urn:microsoft.com/office/officeart/2005/8/layout/hierarchy3"/>
    <dgm:cxn modelId="{2A45C282-29E6-471E-9B46-1CA07A1CD47A}" type="presParOf" srcId="{726B6D13-627D-45DD-85A7-9CBFBA71CBF5}" destId="{BD947230-F7C0-479E-BBF2-F785761A700C}" srcOrd="1" destOrd="0" presId="urn:microsoft.com/office/officeart/2005/8/layout/hierarchy3"/>
    <dgm:cxn modelId="{F0A5B9FC-95D5-4ABC-B37F-EEE7742A99D9}" type="presParOf" srcId="{BD947230-F7C0-479E-BBF2-F785761A700C}" destId="{B20CEA8D-DEBD-4B9D-9730-A75DD77C37CE}" srcOrd="0" destOrd="0" presId="urn:microsoft.com/office/officeart/2005/8/layout/hierarchy3"/>
    <dgm:cxn modelId="{60D980EF-AC19-4B05-907E-43160685948D}" type="presParOf" srcId="{B20CEA8D-DEBD-4B9D-9730-A75DD77C37CE}" destId="{6C8FBE5F-DC77-46D2-B2A2-4B778100B4A9}" srcOrd="0" destOrd="0" presId="urn:microsoft.com/office/officeart/2005/8/layout/hierarchy3"/>
    <dgm:cxn modelId="{4049DD32-0C2D-4979-AE25-E717DD3D9BDF}" type="presParOf" srcId="{B20CEA8D-DEBD-4B9D-9730-A75DD77C37CE}" destId="{E71C74E0-F775-4BAC-BD26-00794FE4E094}" srcOrd="1" destOrd="0" presId="urn:microsoft.com/office/officeart/2005/8/layout/hierarchy3"/>
    <dgm:cxn modelId="{145BFF72-CB98-49B4-8CE2-9804DEA58794}" type="presParOf" srcId="{BD947230-F7C0-479E-BBF2-F785761A700C}" destId="{FA2B3A2F-C68E-418B-83E1-2FF620FCF127}" srcOrd="1" destOrd="0" presId="urn:microsoft.com/office/officeart/2005/8/layout/hierarchy3"/>
    <dgm:cxn modelId="{05EFA4C2-CB7B-4A1D-A510-DC273D9DB7E7}" type="presParOf" srcId="{726B6D13-627D-45DD-85A7-9CBFBA71CBF5}" destId="{4C7CAB07-8CCA-4392-A80D-AA278A5FEE62}" srcOrd="2" destOrd="0" presId="urn:microsoft.com/office/officeart/2005/8/layout/hierarchy3"/>
    <dgm:cxn modelId="{A146387B-FEF1-4C89-8F39-8849B0735D3B}" type="presParOf" srcId="{4C7CAB07-8CCA-4392-A80D-AA278A5FEE62}" destId="{47021B6F-856A-4BD4-BCEB-7FAFA8F09A77}" srcOrd="0" destOrd="0" presId="urn:microsoft.com/office/officeart/2005/8/layout/hierarchy3"/>
    <dgm:cxn modelId="{74489328-A101-4B74-A52C-576A53B36CEF}" type="presParOf" srcId="{47021B6F-856A-4BD4-BCEB-7FAFA8F09A77}" destId="{50F9479A-431C-417E-AAF5-788354CEBCA7}" srcOrd="0" destOrd="0" presId="urn:microsoft.com/office/officeart/2005/8/layout/hierarchy3"/>
    <dgm:cxn modelId="{CE946027-4AFA-4EE6-9328-EE912C1786CC}" type="presParOf" srcId="{47021B6F-856A-4BD4-BCEB-7FAFA8F09A77}" destId="{4D23AF01-EE87-43E8-A5D3-04550E229959}" srcOrd="1" destOrd="0" presId="urn:microsoft.com/office/officeart/2005/8/layout/hierarchy3"/>
    <dgm:cxn modelId="{DC85DB10-81D2-4471-88C1-818DE37D1956}" type="presParOf" srcId="{4C7CAB07-8CCA-4392-A80D-AA278A5FEE62}" destId="{E54C60A3-0D36-4395-ADDC-A2410DF2CCC6}"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BD0509-C327-427C-BD11-50DFD45DC9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0D436EEF-1AB3-4B2F-B3BB-EF8F71CD4873}">
      <dgm:prSet phldrT="[Text]" phldr="1"/>
      <dgm:spPr>
        <a:solidFill>
          <a:srgbClr val="800024"/>
        </a:solidFill>
      </dgm:spPr>
      <dgm:t>
        <a:bodyPr/>
        <a:lstStyle/>
        <a:p>
          <a:endParaRPr lang="lv-LV">
            <a:latin typeface="Verdana" panose="020B0604030504040204" pitchFamily="34" charset="0"/>
            <a:ea typeface="Verdana" panose="020B0604030504040204" pitchFamily="34" charset="0"/>
            <a:cs typeface="Urdu Typesetting" panose="03020402040406030203" pitchFamily="66" charset="-78"/>
          </a:endParaRPr>
        </a:p>
      </dgm:t>
    </dgm:pt>
    <dgm:pt modelId="{CC5F3B86-18CF-40B9-9718-4F59176A21B2}" type="parTrans" cxnId="{6A53DC10-68F9-4531-B73A-1024C48B5E40}">
      <dgm:prSet/>
      <dgm:spPr/>
      <dgm:t>
        <a:bodyPr/>
        <a:lstStyle/>
        <a:p>
          <a:endParaRPr lang="lv-LV"/>
        </a:p>
      </dgm:t>
    </dgm:pt>
    <dgm:pt modelId="{CF4E05E0-1EF0-44E2-B3C5-431700E968B9}" type="sibTrans" cxnId="{6A53DC10-68F9-4531-B73A-1024C48B5E40}">
      <dgm:prSet/>
      <dgm:spPr/>
      <dgm:t>
        <a:bodyPr/>
        <a:lstStyle/>
        <a:p>
          <a:endParaRPr lang="lv-LV"/>
        </a:p>
      </dgm:t>
    </dgm:pt>
    <dgm:pt modelId="{246061A8-1BC5-4A57-A91C-7DB7B7E88A6C}">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715E2C2C-BD20-432E-A573-91BA8F095BC6}" type="parTrans" cxnId="{A8A55C05-7952-43E1-996F-45D1EC7CE506}">
      <dgm:prSet/>
      <dgm:spPr/>
      <dgm:t>
        <a:bodyPr/>
        <a:lstStyle/>
        <a:p>
          <a:endParaRPr lang="lv-LV"/>
        </a:p>
      </dgm:t>
    </dgm:pt>
    <dgm:pt modelId="{8732A1C3-B38B-423F-A36D-27C7CAE63237}" type="sibTrans" cxnId="{A8A55C05-7952-43E1-996F-45D1EC7CE506}">
      <dgm:prSet/>
      <dgm:spPr/>
      <dgm:t>
        <a:bodyPr/>
        <a:lstStyle/>
        <a:p>
          <a:endParaRPr lang="lv-LV"/>
        </a:p>
      </dgm:t>
    </dgm:pt>
    <dgm:pt modelId="{A4B037DE-8BFA-419F-9834-FD998C885329}">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24AF22C1-0164-4DD4-BF64-D82AA841CED7}" type="parTrans" cxnId="{E4A91334-7943-40B8-AF7F-5B4BF3099D36}">
      <dgm:prSet/>
      <dgm:spPr/>
      <dgm:t>
        <a:bodyPr/>
        <a:lstStyle/>
        <a:p>
          <a:endParaRPr lang="lv-LV"/>
        </a:p>
      </dgm:t>
    </dgm:pt>
    <dgm:pt modelId="{63C94C42-4A8E-4060-BB35-179DEC653393}" type="sibTrans" cxnId="{E4A91334-7943-40B8-AF7F-5B4BF3099D36}">
      <dgm:prSet/>
      <dgm:spPr/>
      <dgm:t>
        <a:bodyPr/>
        <a:lstStyle/>
        <a:p>
          <a:endParaRPr lang="lv-LV"/>
        </a:p>
      </dgm:t>
    </dgm:pt>
    <dgm:pt modelId="{A6C49A90-DD37-4E24-8AFD-F7BC16C329BC}">
      <dgm:prSet phldrT="[Text]" phldr="1"/>
      <dgm:spPr>
        <a:solidFill>
          <a:srgbClr val="800024"/>
        </a:solidFill>
      </dgm:spPr>
      <dgm:t>
        <a:bodyPr/>
        <a:lstStyle/>
        <a:p>
          <a:endParaRPr lang="lv-LV">
            <a:latin typeface="Urdu Typesetting" panose="020B0604020202020204" pitchFamily="66" charset="-78"/>
            <a:ea typeface="Verdana" panose="020B0604030504040204" pitchFamily="34" charset="0"/>
            <a:cs typeface="Urdu Typesetting" panose="020B0604020202020204" pitchFamily="66" charset="-78"/>
          </a:endParaRPr>
        </a:p>
      </dgm:t>
    </dgm:pt>
    <dgm:pt modelId="{6C520024-B9FA-4846-BDA8-45A461010134}" type="parTrans" cxnId="{C80F5E96-274C-474D-8B86-0EE2372F9AAB}">
      <dgm:prSet/>
      <dgm:spPr/>
      <dgm:t>
        <a:bodyPr/>
        <a:lstStyle/>
        <a:p>
          <a:endParaRPr lang="lv-LV"/>
        </a:p>
      </dgm:t>
    </dgm:pt>
    <dgm:pt modelId="{B5534562-B3C5-4770-8B82-2304F1479621}" type="sibTrans" cxnId="{C80F5E96-274C-474D-8B86-0EE2372F9AAB}">
      <dgm:prSet/>
      <dgm:spPr/>
      <dgm:t>
        <a:bodyPr/>
        <a:lstStyle/>
        <a:p>
          <a:endParaRPr lang="lv-LV"/>
        </a:p>
      </dgm:t>
    </dgm:pt>
    <dgm:pt modelId="{F732E3C6-9AA3-4BBB-9357-AF67019861FB}">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632E120B-714A-43B7-9429-BC778941EB73}" type="parTrans" cxnId="{7CD3AF02-C673-4035-A886-266B766C5A8C}">
      <dgm:prSet/>
      <dgm:spPr/>
      <dgm:t>
        <a:bodyPr/>
        <a:lstStyle/>
        <a:p>
          <a:endParaRPr lang="lv-LV"/>
        </a:p>
      </dgm:t>
    </dgm:pt>
    <dgm:pt modelId="{89253044-EDB4-41B4-9DC9-059AC33E1AB0}" type="sibTrans" cxnId="{7CD3AF02-C673-4035-A886-266B766C5A8C}">
      <dgm:prSet/>
      <dgm:spPr/>
      <dgm:t>
        <a:bodyPr/>
        <a:lstStyle/>
        <a:p>
          <a:endParaRPr lang="lv-LV"/>
        </a:p>
      </dgm:t>
    </dgm:pt>
    <dgm:pt modelId="{D81FC688-5158-4D9C-9D7B-D0BD36CE6F12}">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F6E10024-6364-4A52-9201-F401C0716D99}" type="parTrans" cxnId="{81E70D99-2EF3-4EF3-95D6-12B2F54DCCF7}">
      <dgm:prSet/>
      <dgm:spPr/>
      <dgm:t>
        <a:bodyPr/>
        <a:lstStyle/>
        <a:p>
          <a:endParaRPr lang="lv-LV"/>
        </a:p>
      </dgm:t>
    </dgm:pt>
    <dgm:pt modelId="{FA139BCD-99C0-4EE1-900B-5B249A46858C}" type="sibTrans" cxnId="{81E70D99-2EF3-4EF3-95D6-12B2F54DCCF7}">
      <dgm:prSet/>
      <dgm:spPr/>
      <dgm:t>
        <a:bodyPr/>
        <a:lstStyle/>
        <a:p>
          <a:endParaRPr lang="lv-LV"/>
        </a:p>
      </dgm:t>
    </dgm:pt>
    <dgm:pt modelId="{9E090033-8803-4C19-A92A-B5DC425A0527}" type="pres">
      <dgm:prSet presAssocID="{70BD0509-C327-427C-BD11-50DFD45DC9CF}" presName="diagram" presStyleCnt="0">
        <dgm:presLayoutVars>
          <dgm:dir/>
          <dgm:resizeHandles val="exact"/>
        </dgm:presLayoutVars>
      </dgm:prSet>
      <dgm:spPr/>
    </dgm:pt>
    <dgm:pt modelId="{8C8ED52D-6C0D-4C20-8E45-C08555F8DB1F}" type="pres">
      <dgm:prSet presAssocID="{0D436EEF-1AB3-4B2F-B3BB-EF8F71CD4873}" presName="node" presStyleLbl="node1" presStyleIdx="0" presStyleCnt="6">
        <dgm:presLayoutVars>
          <dgm:bulletEnabled val="1"/>
        </dgm:presLayoutVars>
      </dgm:prSet>
      <dgm:spPr/>
    </dgm:pt>
    <dgm:pt modelId="{757316BB-6584-43F2-9FF2-1BA950188DAA}" type="pres">
      <dgm:prSet presAssocID="{CF4E05E0-1EF0-44E2-B3C5-431700E968B9}" presName="sibTrans" presStyleCnt="0"/>
      <dgm:spPr/>
    </dgm:pt>
    <dgm:pt modelId="{C1E861DA-E51F-4484-B4DF-F375B853F3E2}" type="pres">
      <dgm:prSet presAssocID="{246061A8-1BC5-4A57-A91C-7DB7B7E88A6C}" presName="node" presStyleLbl="node1" presStyleIdx="1" presStyleCnt="6">
        <dgm:presLayoutVars>
          <dgm:bulletEnabled val="1"/>
        </dgm:presLayoutVars>
      </dgm:prSet>
      <dgm:spPr/>
    </dgm:pt>
    <dgm:pt modelId="{51920395-ABBA-44BB-BB5F-65BDCDD93E0A}" type="pres">
      <dgm:prSet presAssocID="{8732A1C3-B38B-423F-A36D-27C7CAE63237}" presName="sibTrans" presStyleCnt="0"/>
      <dgm:spPr/>
    </dgm:pt>
    <dgm:pt modelId="{0B3FED2C-B031-4B6D-9D12-32F8CE813E44}" type="pres">
      <dgm:prSet presAssocID="{A4B037DE-8BFA-419F-9834-FD998C885329}" presName="node" presStyleLbl="node1" presStyleIdx="2" presStyleCnt="6">
        <dgm:presLayoutVars>
          <dgm:bulletEnabled val="1"/>
        </dgm:presLayoutVars>
      </dgm:prSet>
      <dgm:spPr/>
    </dgm:pt>
    <dgm:pt modelId="{D65A40C7-49F6-487C-B69F-F6C23820871C}" type="pres">
      <dgm:prSet presAssocID="{63C94C42-4A8E-4060-BB35-179DEC653393}" presName="sibTrans" presStyleCnt="0"/>
      <dgm:spPr/>
    </dgm:pt>
    <dgm:pt modelId="{0D36605E-7DD3-495D-AF92-D449F67D1459}" type="pres">
      <dgm:prSet presAssocID="{A6C49A90-DD37-4E24-8AFD-F7BC16C329BC}" presName="node" presStyleLbl="node1" presStyleIdx="3" presStyleCnt="6">
        <dgm:presLayoutVars>
          <dgm:bulletEnabled val="1"/>
        </dgm:presLayoutVars>
      </dgm:prSet>
      <dgm:spPr/>
    </dgm:pt>
    <dgm:pt modelId="{3F1AE98B-785B-4E87-A14D-9EE92B8F53D7}" type="pres">
      <dgm:prSet presAssocID="{B5534562-B3C5-4770-8B82-2304F1479621}" presName="sibTrans" presStyleCnt="0"/>
      <dgm:spPr/>
    </dgm:pt>
    <dgm:pt modelId="{39E5910C-763A-421E-ACFA-BF54B7B66C18}" type="pres">
      <dgm:prSet presAssocID="{F732E3C6-9AA3-4BBB-9357-AF67019861FB}" presName="node" presStyleLbl="node1" presStyleIdx="4" presStyleCnt="6">
        <dgm:presLayoutVars>
          <dgm:bulletEnabled val="1"/>
        </dgm:presLayoutVars>
      </dgm:prSet>
      <dgm:spPr/>
    </dgm:pt>
    <dgm:pt modelId="{A76A2483-69C7-4898-B30E-BD018E5543A3}" type="pres">
      <dgm:prSet presAssocID="{89253044-EDB4-41B4-9DC9-059AC33E1AB0}" presName="sibTrans" presStyleCnt="0"/>
      <dgm:spPr/>
    </dgm:pt>
    <dgm:pt modelId="{69F337AE-96F2-4929-AFBF-3C05B751C3F0}" type="pres">
      <dgm:prSet presAssocID="{D81FC688-5158-4D9C-9D7B-D0BD36CE6F12}" presName="node" presStyleLbl="node1" presStyleIdx="5" presStyleCnt="6">
        <dgm:presLayoutVars>
          <dgm:bulletEnabled val="1"/>
        </dgm:presLayoutVars>
      </dgm:prSet>
      <dgm:spPr/>
    </dgm:pt>
  </dgm:ptLst>
  <dgm:cxnLst>
    <dgm:cxn modelId="{7CD3AF02-C673-4035-A886-266B766C5A8C}" srcId="{70BD0509-C327-427C-BD11-50DFD45DC9CF}" destId="{F732E3C6-9AA3-4BBB-9357-AF67019861FB}" srcOrd="4" destOrd="0" parTransId="{632E120B-714A-43B7-9429-BC778941EB73}" sibTransId="{89253044-EDB4-41B4-9DC9-059AC33E1AB0}"/>
    <dgm:cxn modelId="{A8A55C05-7952-43E1-996F-45D1EC7CE506}" srcId="{70BD0509-C327-427C-BD11-50DFD45DC9CF}" destId="{246061A8-1BC5-4A57-A91C-7DB7B7E88A6C}" srcOrd="1" destOrd="0" parTransId="{715E2C2C-BD20-432E-A573-91BA8F095BC6}" sibTransId="{8732A1C3-B38B-423F-A36D-27C7CAE63237}"/>
    <dgm:cxn modelId="{6A53DC10-68F9-4531-B73A-1024C48B5E40}" srcId="{70BD0509-C327-427C-BD11-50DFD45DC9CF}" destId="{0D436EEF-1AB3-4B2F-B3BB-EF8F71CD4873}" srcOrd="0" destOrd="0" parTransId="{CC5F3B86-18CF-40B9-9718-4F59176A21B2}" sibTransId="{CF4E05E0-1EF0-44E2-B3C5-431700E968B9}"/>
    <dgm:cxn modelId="{8FB7E92E-3FC2-4CEF-AEC7-AABE8A5B048F}" type="presOf" srcId="{70BD0509-C327-427C-BD11-50DFD45DC9CF}" destId="{9E090033-8803-4C19-A92A-B5DC425A0527}" srcOrd="0" destOrd="0" presId="urn:microsoft.com/office/officeart/2005/8/layout/default"/>
    <dgm:cxn modelId="{E4A91334-7943-40B8-AF7F-5B4BF3099D36}" srcId="{70BD0509-C327-427C-BD11-50DFD45DC9CF}" destId="{A4B037DE-8BFA-419F-9834-FD998C885329}" srcOrd="2" destOrd="0" parTransId="{24AF22C1-0164-4DD4-BF64-D82AA841CED7}" sibTransId="{63C94C42-4A8E-4060-BB35-179DEC653393}"/>
    <dgm:cxn modelId="{C88C313E-6C21-4F2C-AF67-8957B9058D51}" type="presOf" srcId="{D81FC688-5158-4D9C-9D7B-D0BD36CE6F12}" destId="{69F337AE-96F2-4929-AFBF-3C05B751C3F0}" srcOrd="0" destOrd="0" presId="urn:microsoft.com/office/officeart/2005/8/layout/default"/>
    <dgm:cxn modelId="{0F53B547-AD52-45AF-9779-23A9A600F34F}" type="presOf" srcId="{A4B037DE-8BFA-419F-9834-FD998C885329}" destId="{0B3FED2C-B031-4B6D-9D12-32F8CE813E44}" srcOrd="0" destOrd="0" presId="urn:microsoft.com/office/officeart/2005/8/layout/default"/>
    <dgm:cxn modelId="{E83F976C-C11B-44C4-9F68-0DC782287B7A}" type="presOf" srcId="{246061A8-1BC5-4A57-A91C-7DB7B7E88A6C}" destId="{C1E861DA-E51F-4484-B4DF-F375B853F3E2}" srcOrd="0" destOrd="0" presId="urn:microsoft.com/office/officeart/2005/8/layout/default"/>
    <dgm:cxn modelId="{F8F04E8E-53EA-48DE-B956-252FA6E1F63F}" type="presOf" srcId="{A6C49A90-DD37-4E24-8AFD-F7BC16C329BC}" destId="{0D36605E-7DD3-495D-AF92-D449F67D1459}" srcOrd="0" destOrd="0" presId="urn:microsoft.com/office/officeart/2005/8/layout/default"/>
    <dgm:cxn modelId="{C80F5E96-274C-474D-8B86-0EE2372F9AAB}" srcId="{70BD0509-C327-427C-BD11-50DFD45DC9CF}" destId="{A6C49A90-DD37-4E24-8AFD-F7BC16C329BC}" srcOrd="3" destOrd="0" parTransId="{6C520024-B9FA-4846-BDA8-45A461010134}" sibTransId="{B5534562-B3C5-4770-8B82-2304F1479621}"/>
    <dgm:cxn modelId="{81E70D99-2EF3-4EF3-95D6-12B2F54DCCF7}" srcId="{70BD0509-C327-427C-BD11-50DFD45DC9CF}" destId="{D81FC688-5158-4D9C-9D7B-D0BD36CE6F12}" srcOrd="5" destOrd="0" parTransId="{F6E10024-6364-4A52-9201-F401C0716D99}" sibTransId="{FA139BCD-99C0-4EE1-900B-5B249A46858C}"/>
    <dgm:cxn modelId="{AAC54A9D-D1BA-4C08-9C6A-28EAE74F1117}" type="presOf" srcId="{F732E3C6-9AA3-4BBB-9357-AF67019861FB}" destId="{39E5910C-763A-421E-ACFA-BF54B7B66C18}" srcOrd="0" destOrd="0" presId="urn:microsoft.com/office/officeart/2005/8/layout/default"/>
    <dgm:cxn modelId="{C85386E4-42A1-4744-9CF2-60BD75B41732}" type="presOf" srcId="{0D436EEF-1AB3-4B2F-B3BB-EF8F71CD4873}" destId="{8C8ED52D-6C0D-4C20-8E45-C08555F8DB1F}" srcOrd="0" destOrd="0" presId="urn:microsoft.com/office/officeart/2005/8/layout/default"/>
    <dgm:cxn modelId="{BD551B20-5B99-4318-A983-BEC0FEC50509}" type="presParOf" srcId="{9E090033-8803-4C19-A92A-B5DC425A0527}" destId="{8C8ED52D-6C0D-4C20-8E45-C08555F8DB1F}" srcOrd="0" destOrd="0" presId="urn:microsoft.com/office/officeart/2005/8/layout/default"/>
    <dgm:cxn modelId="{A28E9D5A-8ADB-40D2-A10E-C83AF9F36EB2}" type="presParOf" srcId="{9E090033-8803-4C19-A92A-B5DC425A0527}" destId="{757316BB-6584-43F2-9FF2-1BA950188DAA}" srcOrd="1" destOrd="0" presId="urn:microsoft.com/office/officeart/2005/8/layout/default"/>
    <dgm:cxn modelId="{7D734BA3-8309-4387-96D3-141ADD5A3B9B}" type="presParOf" srcId="{9E090033-8803-4C19-A92A-B5DC425A0527}" destId="{C1E861DA-E51F-4484-B4DF-F375B853F3E2}" srcOrd="2" destOrd="0" presId="urn:microsoft.com/office/officeart/2005/8/layout/default"/>
    <dgm:cxn modelId="{7CA63578-C48C-4654-8EC0-D7F66D44EAC5}" type="presParOf" srcId="{9E090033-8803-4C19-A92A-B5DC425A0527}" destId="{51920395-ABBA-44BB-BB5F-65BDCDD93E0A}" srcOrd="3" destOrd="0" presId="urn:microsoft.com/office/officeart/2005/8/layout/default"/>
    <dgm:cxn modelId="{8E28F3F6-9B8E-4FA2-9541-9B7509563005}" type="presParOf" srcId="{9E090033-8803-4C19-A92A-B5DC425A0527}" destId="{0B3FED2C-B031-4B6D-9D12-32F8CE813E44}" srcOrd="4" destOrd="0" presId="urn:microsoft.com/office/officeart/2005/8/layout/default"/>
    <dgm:cxn modelId="{9FAD61DC-90BA-425F-A0A6-2144BC05CF5A}" type="presParOf" srcId="{9E090033-8803-4C19-A92A-B5DC425A0527}" destId="{D65A40C7-49F6-487C-B69F-F6C23820871C}" srcOrd="5" destOrd="0" presId="urn:microsoft.com/office/officeart/2005/8/layout/default"/>
    <dgm:cxn modelId="{56BDD181-082C-45BC-BE6E-64A9AE1A037B}" type="presParOf" srcId="{9E090033-8803-4C19-A92A-B5DC425A0527}" destId="{0D36605E-7DD3-495D-AF92-D449F67D1459}" srcOrd="6" destOrd="0" presId="urn:microsoft.com/office/officeart/2005/8/layout/default"/>
    <dgm:cxn modelId="{5C0F2C5A-5662-4168-B7C6-936AC01649F9}" type="presParOf" srcId="{9E090033-8803-4C19-A92A-B5DC425A0527}" destId="{3F1AE98B-785B-4E87-A14D-9EE92B8F53D7}" srcOrd="7" destOrd="0" presId="urn:microsoft.com/office/officeart/2005/8/layout/default"/>
    <dgm:cxn modelId="{7CC82A8F-F42F-4780-B060-76A69D799CE1}" type="presParOf" srcId="{9E090033-8803-4C19-A92A-B5DC425A0527}" destId="{39E5910C-763A-421E-ACFA-BF54B7B66C18}" srcOrd="8" destOrd="0" presId="urn:microsoft.com/office/officeart/2005/8/layout/default"/>
    <dgm:cxn modelId="{14208553-004C-403E-BEE3-A488075D261D}" type="presParOf" srcId="{9E090033-8803-4C19-A92A-B5DC425A0527}" destId="{A76A2483-69C7-4898-B30E-BD018E5543A3}" srcOrd="9" destOrd="0" presId="urn:microsoft.com/office/officeart/2005/8/layout/default"/>
    <dgm:cxn modelId="{CA160C39-9FDC-4CB7-94AD-1E5CB18FA324}" type="presParOf" srcId="{9E090033-8803-4C19-A92A-B5DC425A0527}" destId="{69F337AE-96F2-4929-AFBF-3C05B751C3F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711E4A3F-4D04-4E39-8E2A-8DF5413BFD4A}"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lv-LV"/>
        </a:p>
      </dgm:t>
    </dgm:pt>
    <dgm:pt modelId="{AEACF4DE-7942-48F3-91DE-DA52C21CBAC8}">
      <dgm:prSet phldrT="[Teksts]"/>
      <dgm:spPr/>
      <dgm:t>
        <a:bodyPr/>
        <a:lstStyle/>
        <a:p>
          <a:r>
            <a:rPr lang="lv-LV" dirty="0">
              <a:solidFill>
                <a:srgbClr val="800024"/>
              </a:solidFill>
            </a:rPr>
            <a:t>Pirms pieteikuma un budžeta veidlapu aizpildīšanas pārliecināties, ka </a:t>
          </a:r>
          <a:r>
            <a:rPr lang="lv-LV" b="1" dirty="0">
              <a:solidFill>
                <a:srgbClr val="800024"/>
              </a:solidFill>
            </a:rPr>
            <a:t>aktuālā</a:t>
          </a:r>
          <a:r>
            <a:rPr lang="lv-LV" dirty="0">
              <a:solidFill>
                <a:srgbClr val="800024"/>
              </a:solidFill>
            </a:rPr>
            <a:t> </a:t>
          </a:r>
          <a:r>
            <a:rPr lang="lv-LV" b="1" dirty="0">
              <a:solidFill>
                <a:srgbClr val="800024"/>
              </a:solidFill>
            </a:rPr>
            <a:t>projektu pieteikuma veidlapas</a:t>
          </a:r>
          <a:r>
            <a:rPr lang="lv-LV" dirty="0">
              <a:solidFill>
                <a:srgbClr val="800024"/>
              </a:solidFill>
            </a:rPr>
            <a:t> ir lejupielādētas no Fonda mājas lapas</a:t>
          </a:r>
        </a:p>
      </dgm:t>
    </dgm:pt>
    <dgm:pt modelId="{A778B060-3F9C-46D2-825D-791A4226415A}" type="parTrans" cxnId="{A80C11C1-35C7-4074-935D-786EF9F420C9}">
      <dgm:prSet/>
      <dgm:spPr/>
      <dgm:t>
        <a:bodyPr/>
        <a:lstStyle/>
        <a:p>
          <a:endParaRPr lang="lv-LV">
            <a:solidFill>
              <a:srgbClr val="800024"/>
            </a:solidFill>
          </a:endParaRPr>
        </a:p>
      </dgm:t>
    </dgm:pt>
    <dgm:pt modelId="{6DB47071-90FE-4232-90D1-6FD14A0F99CD}" type="sibTrans" cxnId="{A80C11C1-35C7-4074-935D-786EF9F420C9}">
      <dgm:prSet/>
      <dgm:spPr/>
      <dgm:t>
        <a:bodyPr/>
        <a:lstStyle/>
        <a:p>
          <a:endParaRPr lang="lv-LV">
            <a:solidFill>
              <a:srgbClr val="800024"/>
            </a:solidFill>
          </a:endParaRPr>
        </a:p>
      </dgm:t>
    </dgm:pt>
    <dgm:pt modelId="{10921A8A-3A6C-4030-A044-4466ECA7F57C}">
      <dgm:prSet phldrT="[Teksts]"/>
      <dgm:spPr/>
      <dgm:t>
        <a:bodyPr/>
        <a:lstStyle/>
        <a:p>
          <a:r>
            <a:rPr lang="lv-LV" dirty="0">
              <a:solidFill>
                <a:srgbClr val="800024"/>
              </a:solidFill>
            </a:rPr>
            <a:t>Pirms pieteikuma iesniegšanas un līdz Konkursa rezultātu saņemšanai nodrošināt, ka projektu iesniedzējam </a:t>
          </a:r>
          <a:r>
            <a:rPr lang="lv-LV" b="1" dirty="0">
              <a:solidFill>
                <a:srgbClr val="800024"/>
              </a:solidFill>
            </a:rPr>
            <a:t>nav VID administrēto nodokļu parāda</a:t>
          </a:r>
          <a:r>
            <a:rPr lang="lv-LV" dirty="0">
              <a:solidFill>
                <a:srgbClr val="800024"/>
              </a:solidFill>
            </a:rPr>
            <a:t>, kas pārsniedz 150 EUR</a:t>
          </a:r>
        </a:p>
      </dgm:t>
    </dgm:pt>
    <dgm:pt modelId="{1E5A7AD0-6D1E-40E6-B4B0-A845AC26F4A0}" type="parTrans" cxnId="{2C9287F5-8ED0-400E-B4F1-EE17647E2F06}">
      <dgm:prSet/>
      <dgm:spPr/>
      <dgm:t>
        <a:bodyPr/>
        <a:lstStyle/>
        <a:p>
          <a:endParaRPr lang="lv-LV">
            <a:solidFill>
              <a:srgbClr val="800024"/>
            </a:solidFill>
          </a:endParaRPr>
        </a:p>
      </dgm:t>
    </dgm:pt>
    <dgm:pt modelId="{14153955-DCB1-41F5-A095-9C2BE722D8FA}" type="sibTrans" cxnId="{2C9287F5-8ED0-400E-B4F1-EE17647E2F06}">
      <dgm:prSet/>
      <dgm:spPr/>
      <dgm:t>
        <a:bodyPr/>
        <a:lstStyle/>
        <a:p>
          <a:endParaRPr lang="lv-LV">
            <a:solidFill>
              <a:srgbClr val="800024"/>
            </a:solidFill>
          </a:endParaRPr>
        </a:p>
      </dgm:t>
    </dgm:pt>
    <dgm:pt modelId="{D2E41FA8-0607-4FBA-B00D-E0B8108ABCBC}">
      <dgm:prSet phldrT="[Teksts]"/>
      <dgm:spPr/>
      <dgm:t>
        <a:bodyPr/>
        <a:lstStyle/>
        <a:p>
          <a:r>
            <a:rPr lang="lv-LV" dirty="0">
              <a:solidFill>
                <a:srgbClr val="800024"/>
              </a:solidFill>
            </a:rPr>
            <a:t>Iesniegt projekta atbildīgās amatpersonas parakstītu projekta pieteikumu ar pielikumiem </a:t>
          </a:r>
          <a:r>
            <a:rPr lang="lv-LV" b="1" u="sng" dirty="0">
              <a:solidFill>
                <a:srgbClr val="800024"/>
              </a:solidFill>
            </a:rPr>
            <a:t>līdz 31.08.2022. plkst. 12:00. </a:t>
          </a:r>
        </a:p>
      </dgm:t>
    </dgm:pt>
    <dgm:pt modelId="{CE7B40CD-65B1-48DA-A06C-DEC0EED98350}" type="parTrans" cxnId="{26EB4707-F7FB-4E11-B313-F8B82B842958}">
      <dgm:prSet/>
      <dgm:spPr/>
      <dgm:t>
        <a:bodyPr/>
        <a:lstStyle/>
        <a:p>
          <a:endParaRPr lang="lv-LV">
            <a:solidFill>
              <a:srgbClr val="800024"/>
            </a:solidFill>
          </a:endParaRPr>
        </a:p>
      </dgm:t>
    </dgm:pt>
    <dgm:pt modelId="{6A72922C-6587-4FBF-95C2-54F64CC0E861}" type="sibTrans" cxnId="{26EB4707-F7FB-4E11-B313-F8B82B842958}">
      <dgm:prSet/>
      <dgm:spPr/>
      <dgm:t>
        <a:bodyPr/>
        <a:lstStyle/>
        <a:p>
          <a:endParaRPr lang="lv-LV">
            <a:solidFill>
              <a:srgbClr val="800024"/>
            </a:solidFill>
          </a:endParaRPr>
        </a:p>
      </dgm:t>
    </dgm:pt>
    <dgm:pt modelId="{A642A280-E3CC-4BD8-B320-1534A6F4FA1C}">
      <dgm:prSet phldrT="[Teksts]"/>
      <dgm:spPr/>
      <dgm:t>
        <a:bodyPr/>
        <a:lstStyle/>
        <a:p>
          <a:r>
            <a:rPr lang="lv-LV" dirty="0">
              <a:solidFill>
                <a:srgbClr val="800024"/>
              </a:solidFill>
            </a:rPr>
            <a:t>Iepazīties ar Fonda mājas lapā pieejamajām </a:t>
          </a:r>
          <a:r>
            <a:rPr lang="lv-LV" b="1" dirty="0">
              <a:solidFill>
                <a:srgbClr val="800024"/>
              </a:solidFill>
            </a:rPr>
            <a:t>vadlīnijām par nepieciešamajiem pielikumiem pie satura atskaites un finanšu atskaites</a:t>
          </a:r>
          <a:endParaRPr lang="lv-LV" dirty="0">
            <a:solidFill>
              <a:srgbClr val="800024"/>
            </a:solidFill>
          </a:endParaRPr>
        </a:p>
      </dgm:t>
    </dgm:pt>
    <dgm:pt modelId="{4A16F480-AE0F-4BFA-B2B0-763B3759C2B4}" type="parTrans" cxnId="{C6DEBCF4-3E28-426C-908F-0200808F657A}">
      <dgm:prSet/>
      <dgm:spPr/>
      <dgm:t>
        <a:bodyPr/>
        <a:lstStyle/>
        <a:p>
          <a:endParaRPr lang="lv-LV">
            <a:solidFill>
              <a:srgbClr val="800024"/>
            </a:solidFill>
          </a:endParaRPr>
        </a:p>
      </dgm:t>
    </dgm:pt>
    <dgm:pt modelId="{99EB066D-5C9C-43AF-81F1-255EE9D177EA}" type="sibTrans" cxnId="{C6DEBCF4-3E28-426C-908F-0200808F657A}">
      <dgm:prSet/>
      <dgm:spPr/>
      <dgm:t>
        <a:bodyPr/>
        <a:lstStyle/>
        <a:p>
          <a:endParaRPr lang="lv-LV">
            <a:solidFill>
              <a:srgbClr val="800024"/>
            </a:solidFill>
          </a:endParaRPr>
        </a:p>
      </dgm:t>
    </dgm:pt>
    <dgm:pt modelId="{BACF9135-EBF8-48F2-8C89-7AFEC5CB1230}">
      <dgm:prSet phldrT="[Teksts]"/>
      <dgm:spPr/>
      <dgm:t>
        <a:bodyPr/>
        <a:lstStyle/>
        <a:p>
          <a:r>
            <a:rPr lang="lv-LV" dirty="0">
              <a:solidFill>
                <a:srgbClr val="800024"/>
              </a:solidFill>
            </a:rPr>
            <a:t>Projekta pieteikuma veidlapa elektroniski jāiesniedz Word formāta un budžeta veidlapa Excel formātā (elektroniski parakstot, ir iespējams parakstīt šādā formātā)</a:t>
          </a:r>
        </a:p>
      </dgm:t>
    </dgm:pt>
    <dgm:pt modelId="{CECD08DC-5FF3-4BCA-9983-04C0F6CB8186}" type="parTrans" cxnId="{A2418756-0979-4342-BB3F-5F29FBE099EF}">
      <dgm:prSet/>
      <dgm:spPr/>
      <dgm:t>
        <a:bodyPr/>
        <a:lstStyle/>
        <a:p>
          <a:endParaRPr lang="lv-LV"/>
        </a:p>
      </dgm:t>
    </dgm:pt>
    <dgm:pt modelId="{320E317A-446F-470C-853D-7136C095A41C}" type="sibTrans" cxnId="{A2418756-0979-4342-BB3F-5F29FBE099EF}">
      <dgm:prSet/>
      <dgm:spPr/>
      <dgm:t>
        <a:bodyPr/>
        <a:lstStyle/>
        <a:p>
          <a:endParaRPr lang="lv-LV"/>
        </a:p>
      </dgm:t>
    </dgm:pt>
    <dgm:pt modelId="{5E3DAE2E-D34F-4504-8689-8FCEE75F57A9}">
      <dgm:prSet phldrT="[Teksts]"/>
      <dgm:spPr/>
      <dgm:t>
        <a:bodyPr/>
        <a:lstStyle/>
        <a:p>
          <a:r>
            <a:rPr lang="lv-LV" dirty="0">
              <a:solidFill>
                <a:srgbClr val="800024"/>
              </a:solidFill>
            </a:rPr>
            <a:t>Pārbaudīt formulas un summas budžeta Excel tabulā un salīdzināt </a:t>
          </a:r>
          <a:r>
            <a:rPr lang="lv-LV" b="1" dirty="0">
              <a:solidFill>
                <a:srgbClr val="800024"/>
              </a:solidFill>
            </a:rPr>
            <a:t>izmaksu kopsummu</a:t>
          </a:r>
          <a:r>
            <a:rPr lang="lv-LV" dirty="0">
              <a:solidFill>
                <a:srgbClr val="800024"/>
              </a:solidFill>
            </a:rPr>
            <a:t> ar pieteikuma B 2.sadaļā norādīto (tām būtu jāsakrīt)</a:t>
          </a:r>
        </a:p>
      </dgm:t>
    </dgm:pt>
    <dgm:pt modelId="{8D2CCEB5-3E40-44AD-8615-354095EC870C}" type="sibTrans" cxnId="{AB739B2E-3DF9-4E2D-9997-F5C271FC808E}">
      <dgm:prSet/>
      <dgm:spPr/>
      <dgm:t>
        <a:bodyPr/>
        <a:lstStyle/>
        <a:p>
          <a:endParaRPr lang="lv-LV">
            <a:solidFill>
              <a:srgbClr val="800024"/>
            </a:solidFill>
          </a:endParaRPr>
        </a:p>
      </dgm:t>
    </dgm:pt>
    <dgm:pt modelId="{FFD9DD18-8FC1-4B2D-A580-F389116072FE}" type="parTrans" cxnId="{AB739B2E-3DF9-4E2D-9997-F5C271FC808E}">
      <dgm:prSet/>
      <dgm:spPr/>
      <dgm:t>
        <a:bodyPr/>
        <a:lstStyle/>
        <a:p>
          <a:endParaRPr lang="lv-LV">
            <a:solidFill>
              <a:srgbClr val="800024"/>
            </a:solidFill>
          </a:endParaRPr>
        </a:p>
      </dgm:t>
    </dgm:pt>
    <dgm:pt modelId="{D2211DBB-DE06-43F6-B147-8A8CDD29075F}" type="pres">
      <dgm:prSet presAssocID="{711E4A3F-4D04-4E39-8E2A-8DF5413BFD4A}" presName="diagram" presStyleCnt="0">
        <dgm:presLayoutVars>
          <dgm:dir/>
          <dgm:resizeHandles val="exact"/>
        </dgm:presLayoutVars>
      </dgm:prSet>
      <dgm:spPr/>
    </dgm:pt>
    <dgm:pt modelId="{D62ABA50-59FF-4773-92C1-A5278622AE64}" type="pres">
      <dgm:prSet presAssocID="{AEACF4DE-7942-48F3-91DE-DA52C21CBAC8}" presName="node" presStyleLbl="node1" presStyleIdx="0" presStyleCnt="6">
        <dgm:presLayoutVars>
          <dgm:bulletEnabled val="1"/>
        </dgm:presLayoutVars>
      </dgm:prSet>
      <dgm:spPr/>
    </dgm:pt>
    <dgm:pt modelId="{ADF72770-C06A-49F2-A1BB-63A8CD0C0390}" type="pres">
      <dgm:prSet presAssocID="{6DB47071-90FE-4232-90D1-6FD14A0F99CD}" presName="sibTrans" presStyleCnt="0"/>
      <dgm:spPr/>
    </dgm:pt>
    <dgm:pt modelId="{C56ACEF4-AC43-4AD6-BAAE-87B5F4F0D30B}" type="pres">
      <dgm:prSet presAssocID="{BACF9135-EBF8-48F2-8C89-7AFEC5CB1230}" presName="node" presStyleLbl="node1" presStyleIdx="1" presStyleCnt="6">
        <dgm:presLayoutVars>
          <dgm:bulletEnabled val="1"/>
        </dgm:presLayoutVars>
      </dgm:prSet>
      <dgm:spPr/>
    </dgm:pt>
    <dgm:pt modelId="{C89BBCAB-32B5-40F7-8C39-2F7C5B37AEB3}" type="pres">
      <dgm:prSet presAssocID="{320E317A-446F-470C-853D-7136C095A41C}" presName="sibTrans" presStyleCnt="0"/>
      <dgm:spPr/>
    </dgm:pt>
    <dgm:pt modelId="{89676F81-6EA4-46C1-9C56-7D1C4D0FF035}" type="pres">
      <dgm:prSet presAssocID="{5E3DAE2E-D34F-4504-8689-8FCEE75F57A9}" presName="node" presStyleLbl="node1" presStyleIdx="2" presStyleCnt="6">
        <dgm:presLayoutVars>
          <dgm:bulletEnabled val="1"/>
        </dgm:presLayoutVars>
      </dgm:prSet>
      <dgm:spPr/>
    </dgm:pt>
    <dgm:pt modelId="{0B698C3F-AF1B-44A9-A36B-05BF9FD0FFBA}" type="pres">
      <dgm:prSet presAssocID="{8D2CCEB5-3E40-44AD-8615-354095EC870C}" presName="sibTrans" presStyleCnt="0"/>
      <dgm:spPr/>
    </dgm:pt>
    <dgm:pt modelId="{2279846A-CE95-4A96-90C3-A2CF9CE7BC1A}" type="pres">
      <dgm:prSet presAssocID="{10921A8A-3A6C-4030-A044-4466ECA7F57C}" presName="node" presStyleLbl="node1" presStyleIdx="3" presStyleCnt="6">
        <dgm:presLayoutVars>
          <dgm:bulletEnabled val="1"/>
        </dgm:presLayoutVars>
      </dgm:prSet>
      <dgm:spPr/>
    </dgm:pt>
    <dgm:pt modelId="{592777CC-CE65-476F-BE7B-3CFD2807DCC7}" type="pres">
      <dgm:prSet presAssocID="{14153955-DCB1-41F5-A095-9C2BE722D8FA}" presName="sibTrans" presStyleCnt="0"/>
      <dgm:spPr/>
    </dgm:pt>
    <dgm:pt modelId="{9F474041-DDBF-4187-8414-7C9F5A6F514B}" type="pres">
      <dgm:prSet presAssocID="{D2E41FA8-0607-4FBA-B00D-E0B8108ABCBC}" presName="node" presStyleLbl="node1" presStyleIdx="4" presStyleCnt="6">
        <dgm:presLayoutVars>
          <dgm:bulletEnabled val="1"/>
        </dgm:presLayoutVars>
      </dgm:prSet>
      <dgm:spPr/>
    </dgm:pt>
    <dgm:pt modelId="{FEC50F1D-6402-4E06-990D-171B3CEF1E01}" type="pres">
      <dgm:prSet presAssocID="{6A72922C-6587-4FBF-95C2-54F64CC0E861}" presName="sibTrans" presStyleCnt="0"/>
      <dgm:spPr/>
    </dgm:pt>
    <dgm:pt modelId="{9F37E8DD-5A77-4EDA-AD70-0BBA3B2030C7}" type="pres">
      <dgm:prSet presAssocID="{A642A280-E3CC-4BD8-B320-1534A6F4FA1C}" presName="node" presStyleLbl="node1" presStyleIdx="5" presStyleCnt="6">
        <dgm:presLayoutVars>
          <dgm:bulletEnabled val="1"/>
        </dgm:presLayoutVars>
      </dgm:prSet>
      <dgm:spPr/>
    </dgm:pt>
  </dgm:ptLst>
  <dgm:cxnLst>
    <dgm:cxn modelId="{26EB4707-F7FB-4E11-B313-F8B82B842958}" srcId="{711E4A3F-4D04-4E39-8E2A-8DF5413BFD4A}" destId="{D2E41FA8-0607-4FBA-B00D-E0B8108ABCBC}" srcOrd="4" destOrd="0" parTransId="{CE7B40CD-65B1-48DA-A06C-DEC0EED98350}" sibTransId="{6A72922C-6587-4FBF-95C2-54F64CC0E861}"/>
    <dgm:cxn modelId="{B9F5B109-E3B7-4EBE-BF35-AE62FD083B90}" type="presOf" srcId="{711E4A3F-4D04-4E39-8E2A-8DF5413BFD4A}" destId="{D2211DBB-DE06-43F6-B147-8A8CDD29075F}" srcOrd="0" destOrd="0" presId="urn:microsoft.com/office/officeart/2005/8/layout/default"/>
    <dgm:cxn modelId="{AB739B2E-3DF9-4E2D-9997-F5C271FC808E}" srcId="{711E4A3F-4D04-4E39-8E2A-8DF5413BFD4A}" destId="{5E3DAE2E-D34F-4504-8689-8FCEE75F57A9}" srcOrd="2" destOrd="0" parTransId="{FFD9DD18-8FC1-4B2D-A580-F389116072FE}" sibTransId="{8D2CCEB5-3E40-44AD-8615-354095EC870C}"/>
    <dgm:cxn modelId="{A2418756-0979-4342-BB3F-5F29FBE099EF}" srcId="{711E4A3F-4D04-4E39-8E2A-8DF5413BFD4A}" destId="{BACF9135-EBF8-48F2-8C89-7AFEC5CB1230}" srcOrd="1" destOrd="0" parTransId="{CECD08DC-5FF3-4BCA-9983-04C0F6CB8186}" sibTransId="{320E317A-446F-470C-853D-7136C095A41C}"/>
    <dgm:cxn modelId="{663BBC9B-7682-4362-B002-ED4B6D273B25}" type="presOf" srcId="{AEACF4DE-7942-48F3-91DE-DA52C21CBAC8}" destId="{D62ABA50-59FF-4773-92C1-A5278622AE64}" srcOrd="0" destOrd="0" presId="urn:microsoft.com/office/officeart/2005/8/layout/default"/>
    <dgm:cxn modelId="{4973AFAB-0655-44BD-83BF-10B9A2494E1B}" type="presOf" srcId="{5E3DAE2E-D34F-4504-8689-8FCEE75F57A9}" destId="{89676F81-6EA4-46C1-9C56-7D1C4D0FF035}" srcOrd="0" destOrd="0" presId="urn:microsoft.com/office/officeart/2005/8/layout/default"/>
    <dgm:cxn modelId="{76ABE5AC-7FC1-4878-9BE9-F69754B37041}" type="presOf" srcId="{A642A280-E3CC-4BD8-B320-1534A6F4FA1C}" destId="{9F37E8DD-5A77-4EDA-AD70-0BBA3B2030C7}" srcOrd="0" destOrd="0" presId="urn:microsoft.com/office/officeart/2005/8/layout/default"/>
    <dgm:cxn modelId="{90AD96AE-86E1-48EB-8A13-777B1CCE06F6}" type="presOf" srcId="{BACF9135-EBF8-48F2-8C89-7AFEC5CB1230}" destId="{C56ACEF4-AC43-4AD6-BAAE-87B5F4F0D30B}" srcOrd="0" destOrd="0" presId="urn:microsoft.com/office/officeart/2005/8/layout/default"/>
    <dgm:cxn modelId="{4D5C34BE-3892-444E-B5E6-6C5523C8141F}" type="presOf" srcId="{10921A8A-3A6C-4030-A044-4466ECA7F57C}" destId="{2279846A-CE95-4A96-90C3-A2CF9CE7BC1A}" srcOrd="0" destOrd="0" presId="urn:microsoft.com/office/officeart/2005/8/layout/default"/>
    <dgm:cxn modelId="{A80C11C1-35C7-4074-935D-786EF9F420C9}" srcId="{711E4A3F-4D04-4E39-8E2A-8DF5413BFD4A}" destId="{AEACF4DE-7942-48F3-91DE-DA52C21CBAC8}" srcOrd="0" destOrd="0" parTransId="{A778B060-3F9C-46D2-825D-791A4226415A}" sibTransId="{6DB47071-90FE-4232-90D1-6FD14A0F99CD}"/>
    <dgm:cxn modelId="{C6DEBCF4-3E28-426C-908F-0200808F657A}" srcId="{711E4A3F-4D04-4E39-8E2A-8DF5413BFD4A}" destId="{A642A280-E3CC-4BD8-B320-1534A6F4FA1C}" srcOrd="5" destOrd="0" parTransId="{4A16F480-AE0F-4BFA-B2B0-763B3759C2B4}" sibTransId="{99EB066D-5C9C-43AF-81F1-255EE9D177EA}"/>
    <dgm:cxn modelId="{2C9287F5-8ED0-400E-B4F1-EE17647E2F06}" srcId="{711E4A3F-4D04-4E39-8E2A-8DF5413BFD4A}" destId="{10921A8A-3A6C-4030-A044-4466ECA7F57C}" srcOrd="3" destOrd="0" parTransId="{1E5A7AD0-6D1E-40E6-B4B0-A845AC26F4A0}" sibTransId="{14153955-DCB1-41F5-A095-9C2BE722D8FA}"/>
    <dgm:cxn modelId="{BCFDDDF8-3523-4CA7-98EA-568554853052}" type="presOf" srcId="{D2E41FA8-0607-4FBA-B00D-E0B8108ABCBC}" destId="{9F474041-DDBF-4187-8414-7C9F5A6F514B}" srcOrd="0" destOrd="0" presId="urn:microsoft.com/office/officeart/2005/8/layout/default"/>
    <dgm:cxn modelId="{00021538-BF39-4779-94C7-1DB72B1B2671}" type="presParOf" srcId="{D2211DBB-DE06-43F6-B147-8A8CDD29075F}" destId="{D62ABA50-59FF-4773-92C1-A5278622AE64}" srcOrd="0" destOrd="0" presId="urn:microsoft.com/office/officeart/2005/8/layout/default"/>
    <dgm:cxn modelId="{044C4BA5-AF2C-42CB-B0D1-2AB0F5D63341}" type="presParOf" srcId="{D2211DBB-DE06-43F6-B147-8A8CDD29075F}" destId="{ADF72770-C06A-49F2-A1BB-63A8CD0C0390}" srcOrd="1" destOrd="0" presId="urn:microsoft.com/office/officeart/2005/8/layout/default"/>
    <dgm:cxn modelId="{B3BC1114-81AF-4004-86BC-1E1664D6F7CA}" type="presParOf" srcId="{D2211DBB-DE06-43F6-B147-8A8CDD29075F}" destId="{C56ACEF4-AC43-4AD6-BAAE-87B5F4F0D30B}" srcOrd="2" destOrd="0" presId="urn:microsoft.com/office/officeart/2005/8/layout/default"/>
    <dgm:cxn modelId="{9095A9F9-75BC-4A19-BE3D-5416E440F5E5}" type="presParOf" srcId="{D2211DBB-DE06-43F6-B147-8A8CDD29075F}" destId="{C89BBCAB-32B5-40F7-8C39-2F7C5B37AEB3}" srcOrd="3" destOrd="0" presId="urn:microsoft.com/office/officeart/2005/8/layout/default"/>
    <dgm:cxn modelId="{F284B46F-36B0-4E3B-832A-4AB906CFD0B9}" type="presParOf" srcId="{D2211DBB-DE06-43F6-B147-8A8CDD29075F}" destId="{89676F81-6EA4-46C1-9C56-7D1C4D0FF035}" srcOrd="4" destOrd="0" presId="urn:microsoft.com/office/officeart/2005/8/layout/default"/>
    <dgm:cxn modelId="{BD0F5A1D-28D8-4403-AE58-86A44E5E16EE}" type="presParOf" srcId="{D2211DBB-DE06-43F6-B147-8A8CDD29075F}" destId="{0B698C3F-AF1B-44A9-A36B-05BF9FD0FFBA}" srcOrd="5" destOrd="0" presId="urn:microsoft.com/office/officeart/2005/8/layout/default"/>
    <dgm:cxn modelId="{146C0791-F099-4712-91EC-D8143A79F850}" type="presParOf" srcId="{D2211DBB-DE06-43F6-B147-8A8CDD29075F}" destId="{2279846A-CE95-4A96-90C3-A2CF9CE7BC1A}" srcOrd="6" destOrd="0" presId="urn:microsoft.com/office/officeart/2005/8/layout/default"/>
    <dgm:cxn modelId="{5C2AD80F-EC86-47A9-9FD9-A9300984AF43}" type="presParOf" srcId="{D2211DBB-DE06-43F6-B147-8A8CDD29075F}" destId="{592777CC-CE65-476F-BE7B-3CFD2807DCC7}" srcOrd="7" destOrd="0" presId="urn:microsoft.com/office/officeart/2005/8/layout/default"/>
    <dgm:cxn modelId="{05FB3621-C5FA-40AB-97A6-951362D50DBA}" type="presParOf" srcId="{D2211DBB-DE06-43F6-B147-8A8CDD29075F}" destId="{9F474041-DDBF-4187-8414-7C9F5A6F514B}" srcOrd="8" destOrd="0" presId="urn:microsoft.com/office/officeart/2005/8/layout/default"/>
    <dgm:cxn modelId="{332BF8AE-FC86-44EA-B2B6-8128A297B3C5}" type="presParOf" srcId="{D2211DBB-DE06-43F6-B147-8A8CDD29075F}" destId="{FEC50F1D-6402-4E06-990D-171B3CEF1E01}" srcOrd="9" destOrd="0" presId="urn:microsoft.com/office/officeart/2005/8/layout/default"/>
    <dgm:cxn modelId="{116030DA-A9DE-4348-9474-265BD2EBE54E}" type="presParOf" srcId="{D2211DBB-DE06-43F6-B147-8A8CDD29075F}" destId="{9F37E8DD-5A77-4EDA-AD70-0BBA3B2030C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710CBA2-29E0-4C70-BFBF-2208AE371182}" type="doc">
      <dgm:prSet loTypeId="urn:microsoft.com/office/officeart/2009/3/layout/StepUpProcess" loCatId="process" qsTypeId="urn:microsoft.com/office/officeart/2005/8/quickstyle/simple1" qsCatId="simple" csTypeId="urn:microsoft.com/office/officeart/2005/8/colors/accent2_5" csCatId="accent2" phldr="1"/>
      <dgm:spPr/>
      <dgm:t>
        <a:bodyPr/>
        <a:lstStyle/>
        <a:p>
          <a:endParaRPr lang="lv-LV"/>
        </a:p>
      </dgm:t>
    </dgm:pt>
    <dgm:pt modelId="{772E3464-9951-4390-9D32-3CF202B16F87}">
      <dgm:prSet phldrT="[Teksts]"/>
      <dgm:spPr/>
      <dgm:t>
        <a:bodyPr/>
        <a:lstStyle/>
        <a:p>
          <a:r>
            <a:rPr lang="lv-LV" b="1" dirty="0"/>
            <a:t>Pieteikumu iesniegšana</a:t>
          </a:r>
        </a:p>
      </dgm:t>
    </dgm:pt>
    <dgm:pt modelId="{3814AD41-6281-469D-ADFE-781A9BB8699C}" type="parTrans" cxnId="{C7244E76-3113-466A-A207-4F2714F03564}">
      <dgm:prSet/>
      <dgm:spPr/>
      <dgm:t>
        <a:bodyPr/>
        <a:lstStyle/>
        <a:p>
          <a:endParaRPr lang="lv-LV"/>
        </a:p>
      </dgm:t>
    </dgm:pt>
    <dgm:pt modelId="{D5026FFF-E536-4D7D-B43D-FF58E172411F}" type="sibTrans" cxnId="{C7244E76-3113-466A-A207-4F2714F03564}">
      <dgm:prSet/>
      <dgm:spPr/>
      <dgm:t>
        <a:bodyPr/>
        <a:lstStyle/>
        <a:p>
          <a:endParaRPr lang="lv-LV"/>
        </a:p>
      </dgm:t>
    </dgm:pt>
    <dgm:pt modelId="{5A892EDE-016D-4F29-8B71-51BC02DD9070}">
      <dgm:prSet phldrT="[Teksts]"/>
      <dgm:spPr/>
      <dgm:t>
        <a:bodyPr/>
        <a:lstStyle/>
        <a:p>
          <a:r>
            <a:rPr lang="lv-LV" b="1" dirty="0"/>
            <a:t>Vērtēšana</a:t>
          </a:r>
        </a:p>
      </dgm:t>
    </dgm:pt>
    <dgm:pt modelId="{101A7500-0CF6-4F35-A6C3-C6197A90C134}" type="parTrans" cxnId="{FA917FE0-5381-4DA3-ADD0-FD2079547A99}">
      <dgm:prSet/>
      <dgm:spPr/>
      <dgm:t>
        <a:bodyPr/>
        <a:lstStyle/>
        <a:p>
          <a:endParaRPr lang="lv-LV"/>
        </a:p>
      </dgm:t>
    </dgm:pt>
    <dgm:pt modelId="{E5463789-8929-46DF-9F85-2EF6580F2B09}" type="sibTrans" cxnId="{FA917FE0-5381-4DA3-ADD0-FD2079547A99}">
      <dgm:prSet/>
      <dgm:spPr/>
      <dgm:t>
        <a:bodyPr/>
        <a:lstStyle/>
        <a:p>
          <a:endParaRPr lang="lv-LV"/>
        </a:p>
      </dgm:t>
    </dgm:pt>
    <dgm:pt modelId="{79E94EA6-009D-4031-987E-DE264DF458A5}">
      <dgm:prSet phldrT="[Teksts]"/>
      <dgm:spPr/>
      <dgm:t>
        <a:bodyPr/>
        <a:lstStyle/>
        <a:p>
          <a:r>
            <a:rPr lang="lv-LV" b="1" dirty="0"/>
            <a:t>Rezultātu izziņošana</a:t>
          </a:r>
        </a:p>
      </dgm:t>
    </dgm:pt>
    <dgm:pt modelId="{D1FE8D41-5A43-4ECC-9E6B-C751C4640990}" type="parTrans" cxnId="{4030D575-3340-4B38-AA41-9C552C98AB28}">
      <dgm:prSet/>
      <dgm:spPr/>
      <dgm:t>
        <a:bodyPr/>
        <a:lstStyle/>
        <a:p>
          <a:endParaRPr lang="lv-LV"/>
        </a:p>
      </dgm:t>
    </dgm:pt>
    <dgm:pt modelId="{85D12A28-65EF-4D24-8432-44CFF8446225}" type="sibTrans" cxnId="{4030D575-3340-4B38-AA41-9C552C98AB28}">
      <dgm:prSet/>
      <dgm:spPr/>
      <dgm:t>
        <a:bodyPr/>
        <a:lstStyle/>
        <a:p>
          <a:endParaRPr lang="lv-LV"/>
        </a:p>
      </dgm:t>
    </dgm:pt>
    <dgm:pt modelId="{67EEE84F-FE29-43FA-9B18-814C7930F8F5}">
      <dgm:prSet phldrT="[Teksts]"/>
      <dgm:spPr/>
      <dgm:t>
        <a:bodyPr/>
        <a:lstStyle/>
        <a:p>
          <a:r>
            <a:rPr lang="lv-LV" b="1" dirty="0"/>
            <a:t>Nosacījumu izpilde / līgumu slēgšana</a:t>
          </a:r>
        </a:p>
      </dgm:t>
    </dgm:pt>
    <dgm:pt modelId="{BEE7AC43-0950-454F-A37A-6E998E792A8A}" type="parTrans" cxnId="{609A99B8-B104-48E0-9E31-0935170462D6}">
      <dgm:prSet/>
      <dgm:spPr/>
      <dgm:t>
        <a:bodyPr/>
        <a:lstStyle/>
        <a:p>
          <a:endParaRPr lang="lv-LV"/>
        </a:p>
      </dgm:t>
    </dgm:pt>
    <dgm:pt modelId="{7A109D63-6845-418F-AAC5-6DEDC777138F}" type="sibTrans" cxnId="{609A99B8-B104-48E0-9E31-0935170462D6}">
      <dgm:prSet/>
      <dgm:spPr/>
      <dgm:t>
        <a:bodyPr/>
        <a:lstStyle/>
        <a:p>
          <a:endParaRPr lang="lv-LV"/>
        </a:p>
      </dgm:t>
    </dgm:pt>
    <dgm:pt modelId="{584E5B88-76F1-4123-86DB-E6568FA4D6B8}">
      <dgm:prSet phldrT="[Teksts]"/>
      <dgm:spPr/>
      <dgm:t>
        <a:bodyPr/>
        <a:lstStyle/>
        <a:p>
          <a:r>
            <a:rPr lang="lv-LV" b="1" dirty="0"/>
            <a:t>Starpposma pārskats</a:t>
          </a:r>
        </a:p>
      </dgm:t>
    </dgm:pt>
    <dgm:pt modelId="{FD25604F-6CB6-4824-A6BE-F90F81EB6E20}" type="parTrans" cxnId="{7D3F30E7-2677-4C87-8A85-06EF7A242D61}">
      <dgm:prSet/>
      <dgm:spPr/>
      <dgm:t>
        <a:bodyPr/>
        <a:lstStyle/>
        <a:p>
          <a:endParaRPr lang="lv-LV"/>
        </a:p>
      </dgm:t>
    </dgm:pt>
    <dgm:pt modelId="{778A8ECD-CA2D-4556-8D2D-8F7F408FE26B}" type="sibTrans" cxnId="{7D3F30E7-2677-4C87-8A85-06EF7A242D61}">
      <dgm:prSet/>
      <dgm:spPr/>
      <dgm:t>
        <a:bodyPr/>
        <a:lstStyle/>
        <a:p>
          <a:endParaRPr lang="lv-LV"/>
        </a:p>
      </dgm:t>
    </dgm:pt>
    <dgm:pt modelId="{57A9D054-DB70-4487-AC53-7D12243EAE15}">
      <dgm:prSet phldrT="[Teksts]"/>
      <dgm:spPr/>
      <dgm:t>
        <a:bodyPr/>
        <a:lstStyle/>
        <a:p>
          <a:r>
            <a:rPr lang="lv-LV" b="1" dirty="0"/>
            <a:t>Noslēguma pārskats</a:t>
          </a:r>
        </a:p>
      </dgm:t>
    </dgm:pt>
    <dgm:pt modelId="{03C4D03C-06D9-4CBF-BDE3-CF4032E54131}" type="parTrans" cxnId="{79CAC033-748F-49D9-A46B-3B88A6C09416}">
      <dgm:prSet/>
      <dgm:spPr/>
      <dgm:t>
        <a:bodyPr/>
        <a:lstStyle/>
        <a:p>
          <a:endParaRPr lang="lv-LV"/>
        </a:p>
      </dgm:t>
    </dgm:pt>
    <dgm:pt modelId="{8C670320-85B7-4145-A7BD-70699E1D8742}" type="sibTrans" cxnId="{79CAC033-748F-49D9-A46B-3B88A6C09416}">
      <dgm:prSet/>
      <dgm:spPr/>
      <dgm:t>
        <a:bodyPr/>
        <a:lstStyle/>
        <a:p>
          <a:endParaRPr lang="lv-LV"/>
        </a:p>
      </dgm:t>
    </dgm:pt>
    <dgm:pt modelId="{6F773E8E-CEC0-4CAB-BF32-CF0AB9C877F7}" type="pres">
      <dgm:prSet presAssocID="{D710CBA2-29E0-4C70-BFBF-2208AE371182}" presName="rootnode" presStyleCnt="0">
        <dgm:presLayoutVars>
          <dgm:chMax/>
          <dgm:chPref/>
          <dgm:dir/>
          <dgm:animLvl val="lvl"/>
        </dgm:presLayoutVars>
      </dgm:prSet>
      <dgm:spPr/>
    </dgm:pt>
    <dgm:pt modelId="{DE3D47F4-51D2-4867-8231-35460F5D8F21}" type="pres">
      <dgm:prSet presAssocID="{772E3464-9951-4390-9D32-3CF202B16F87}" presName="composite" presStyleCnt="0"/>
      <dgm:spPr/>
    </dgm:pt>
    <dgm:pt modelId="{B69DAD8E-0D01-4E9F-BCC2-E6B8CDE3AB02}" type="pres">
      <dgm:prSet presAssocID="{772E3464-9951-4390-9D32-3CF202B16F87}" presName="LShape" presStyleLbl="alignNode1" presStyleIdx="0" presStyleCnt="11"/>
      <dgm:spPr/>
    </dgm:pt>
    <dgm:pt modelId="{74E03151-E8F0-4FAD-8ACE-04533493F608}" type="pres">
      <dgm:prSet presAssocID="{772E3464-9951-4390-9D32-3CF202B16F87}" presName="ParentText" presStyleLbl="revTx" presStyleIdx="0" presStyleCnt="6">
        <dgm:presLayoutVars>
          <dgm:chMax val="0"/>
          <dgm:chPref val="0"/>
          <dgm:bulletEnabled val="1"/>
        </dgm:presLayoutVars>
      </dgm:prSet>
      <dgm:spPr/>
    </dgm:pt>
    <dgm:pt modelId="{ECD86682-2DE2-4244-A93A-9603E8B3637B}" type="pres">
      <dgm:prSet presAssocID="{772E3464-9951-4390-9D32-3CF202B16F87}" presName="Triangle" presStyleLbl="alignNode1" presStyleIdx="1" presStyleCnt="11"/>
      <dgm:spPr/>
    </dgm:pt>
    <dgm:pt modelId="{6768223E-7A5E-4993-A726-98024A0E20B1}" type="pres">
      <dgm:prSet presAssocID="{D5026FFF-E536-4D7D-B43D-FF58E172411F}" presName="sibTrans" presStyleCnt="0"/>
      <dgm:spPr/>
    </dgm:pt>
    <dgm:pt modelId="{416AEE6F-0BF5-449E-AA90-2368BA92CF10}" type="pres">
      <dgm:prSet presAssocID="{D5026FFF-E536-4D7D-B43D-FF58E172411F}" presName="space" presStyleCnt="0"/>
      <dgm:spPr/>
    </dgm:pt>
    <dgm:pt modelId="{396DD381-87A2-4E3D-96DD-526BBB8FA552}" type="pres">
      <dgm:prSet presAssocID="{5A892EDE-016D-4F29-8B71-51BC02DD9070}" presName="composite" presStyleCnt="0"/>
      <dgm:spPr/>
    </dgm:pt>
    <dgm:pt modelId="{385D34E0-DB82-498D-B829-144CD096F979}" type="pres">
      <dgm:prSet presAssocID="{5A892EDE-016D-4F29-8B71-51BC02DD9070}" presName="LShape" presStyleLbl="alignNode1" presStyleIdx="2" presStyleCnt="11"/>
      <dgm:spPr/>
    </dgm:pt>
    <dgm:pt modelId="{B399012C-7FE7-4D91-A430-53351561AE4B}" type="pres">
      <dgm:prSet presAssocID="{5A892EDE-016D-4F29-8B71-51BC02DD9070}" presName="ParentText" presStyleLbl="revTx" presStyleIdx="1" presStyleCnt="6">
        <dgm:presLayoutVars>
          <dgm:chMax val="0"/>
          <dgm:chPref val="0"/>
          <dgm:bulletEnabled val="1"/>
        </dgm:presLayoutVars>
      </dgm:prSet>
      <dgm:spPr/>
    </dgm:pt>
    <dgm:pt modelId="{6F74EBC2-4524-425D-A99A-53F7ED511C7A}" type="pres">
      <dgm:prSet presAssocID="{5A892EDE-016D-4F29-8B71-51BC02DD9070}" presName="Triangle" presStyleLbl="alignNode1" presStyleIdx="3" presStyleCnt="11"/>
      <dgm:spPr/>
    </dgm:pt>
    <dgm:pt modelId="{903007E6-C46F-4F68-A9F9-0CB6CAFDF05D}" type="pres">
      <dgm:prSet presAssocID="{E5463789-8929-46DF-9F85-2EF6580F2B09}" presName="sibTrans" presStyleCnt="0"/>
      <dgm:spPr/>
    </dgm:pt>
    <dgm:pt modelId="{AF0CA6DE-17D1-4DA9-8A97-D3677B131BDC}" type="pres">
      <dgm:prSet presAssocID="{E5463789-8929-46DF-9F85-2EF6580F2B09}" presName="space" presStyleCnt="0"/>
      <dgm:spPr/>
    </dgm:pt>
    <dgm:pt modelId="{5BAF6E07-1FE4-4547-B95D-185D2CB8F1E1}" type="pres">
      <dgm:prSet presAssocID="{79E94EA6-009D-4031-987E-DE264DF458A5}" presName="composite" presStyleCnt="0"/>
      <dgm:spPr/>
    </dgm:pt>
    <dgm:pt modelId="{F2F08645-F9E7-43AB-897A-57F7589B2AF3}" type="pres">
      <dgm:prSet presAssocID="{79E94EA6-009D-4031-987E-DE264DF458A5}" presName="LShape" presStyleLbl="alignNode1" presStyleIdx="4" presStyleCnt="11"/>
      <dgm:spPr/>
    </dgm:pt>
    <dgm:pt modelId="{1CC637B4-79D8-4715-8416-DD873F35E87B}" type="pres">
      <dgm:prSet presAssocID="{79E94EA6-009D-4031-987E-DE264DF458A5}" presName="ParentText" presStyleLbl="revTx" presStyleIdx="2" presStyleCnt="6">
        <dgm:presLayoutVars>
          <dgm:chMax val="0"/>
          <dgm:chPref val="0"/>
          <dgm:bulletEnabled val="1"/>
        </dgm:presLayoutVars>
      </dgm:prSet>
      <dgm:spPr/>
    </dgm:pt>
    <dgm:pt modelId="{5963A91D-4188-4571-8037-6D01941D8980}" type="pres">
      <dgm:prSet presAssocID="{79E94EA6-009D-4031-987E-DE264DF458A5}" presName="Triangle" presStyleLbl="alignNode1" presStyleIdx="5" presStyleCnt="11"/>
      <dgm:spPr/>
    </dgm:pt>
    <dgm:pt modelId="{835B4DE9-121D-45DF-A97B-80482CA51581}" type="pres">
      <dgm:prSet presAssocID="{85D12A28-65EF-4D24-8432-44CFF8446225}" presName="sibTrans" presStyleCnt="0"/>
      <dgm:spPr/>
    </dgm:pt>
    <dgm:pt modelId="{8AFE78CB-67E5-41C8-B4C7-5293F32DFE0C}" type="pres">
      <dgm:prSet presAssocID="{85D12A28-65EF-4D24-8432-44CFF8446225}" presName="space" presStyleCnt="0"/>
      <dgm:spPr/>
    </dgm:pt>
    <dgm:pt modelId="{6B9E42A9-0F9D-4285-A281-A34AC5250EBF}" type="pres">
      <dgm:prSet presAssocID="{67EEE84F-FE29-43FA-9B18-814C7930F8F5}" presName="composite" presStyleCnt="0"/>
      <dgm:spPr/>
    </dgm:pt>
    <dgm:pt modelId="{ACB51A45-68D4-4F9B-96F9-C675DF1BA4DD}" type="pres">
      <dgm:prSet presAssocID="{67EEE84F-FE29-43FA-9B18-814C7930F8F5}" presName="LShape" presStyleLbl="alignNode1" presStyleIdx="6" presStyleCnt="11"/>
      <dgm:spPr/>
    </dgm:pt>
    <dgm:pt modelId="{FA2B2772-084D-465D-B2D7-49F4BB3EDD0A}" type="pres">
      <dgm:prSet presAssocID="{67EEE84F-FE29-43FA-9B18-814C7930F8F5}" presName="ParentText" presStyleLbl="revTx" presStyleIdx="3" presStyleCnt="6">
        <dgm:presLayoutVars>
          <dgm:chMax val="0"/>
          <dgm:chPref val="0"/>
          <dgm:bulletEnabled val="1"/>
        </dgm:presLayoutVars>
      </dgm:prSet>
      <dgm:spPr/>
    </dgm:pt>
    <dgm:pt modelId="{405CC3FF-619E-476A-BF66-F204A0298ECF}" type="pres">
      <dgm:prSet presAssocID="{67EEE84F-FE29-43FA-9B18-814C7930F8F5}" presName="Triangle" presStyleLbl="alignNode1" presStyleIdx="7" presStyleCnt="11"/>
      <dgm:spPr/>
    </dgm:pt>
    <dgm:pt modelId="{6D85AD33-DD11-4CDB-9C25-83D6E677299E}" type="pres">
      <dgm:prSet presAssocID="{7A109D63-6845-418F-AAC5-6DEDC777138F}" presName="sibTrans" presStyleCnt="0"/>
      <dgm:spPr/>
    </dgm:pt>
    <dgm:pt modelId="{C71EAEB6-1CF5-4994-87FA-CE203282DAD7}" type="pres">
      <dgm:prSet presAssocID="{7A109D63-6845-418F-AAC5-6DEDC777138F}" presName="space" presStyleCnt="0"/>
      <dgm:spPr/>
    </dgm:pt>
    <dgm:pt modelId="{79285E80-8DCD-4C60-95C5-32B7727F038E}" type="pres">
      <dgm:prSet presAssocID="{584E5B88-76F1-4123-86DB-E6568FA4D6B8}" presName="composite" presStyleCnt="0"/>
      <dgm:spPr/>
    </dgm:pt>
    <dgm:pt modelId="{DE007165-8D96-4699-92FA-5A3A2966E016}" type="pres">
      <dgm:prSet presAssocID="{584E5B88-76F1-4123-86DB-E6568FA4D6B8}" presName="LShape" presStyleLbl="alignNode1" presStyleIdx="8" presStyleCnt="11"/>
      <dgm:spPr/>
    </dgm:pt>
    <dgm:pt modelId="{DA2A44D5-7A9A-4ED9-8024-478E40AFDB87}" type="pres">
      <dgm:prSet presAssocID="{584E5B88-76F1-4123-86DB-E6568FA4D6B8}" presName="ParentText" presStyleLbl="revTx" presStyleIdx="4" presStyleCnt="6">
        <dgm:presLayoutVars>
          <dgm:chMax val="0"/>
          <dgm:chPref val="0"/>
          <dgm:bulletEnabled val="1"/>
        </dgm:presLayoutVars>
      </dgm:prSet>
      <dgm:spPr/>
    </dgm:pt>
    <dgm:pt modelId="{05583A10-1BAA-4C6B-8AC4-64C5E88744FF}" type="pres">
      <dgm:prSet presAssocID="{584E5B88-76F1-4123-86DB-E6568FA4D6B8}" presName="Triangle" presStyleLbl="alignNode1" presStyleIdx="9" presStyleCnt="11"/>
      <dgm:spPr/>
    </dgm:pt>
    <dgm:pt modelId="{B8021A5B-D61C-493C-955C-02BA7DAF630D}" type="pres">
      <dgm:prSet presAssocID="{778A8ECD-CA2D-4556-8D2D-8F7F408FE26B}" presName="sibTrans" presStyleCnt="0"/>
      <dgm:spPr/>
    </dgm:pt>
    <dgm:pt modelId="{F62ED510-014B-475C-9A79-07EA0DBFFB9C}" type="pres">
      <dgm:prSet presAssocID="{778A8ECD-CA2D-4556-8D2D-8F7F408FE26B}" presName="space" presStyleCnt="0"/>
      <dgm:spPr/>
    </dgm:pt>
    <dgm:pt modelId="{B595C8AC-BCA8-4A8D-91A1-242F4D5A8CC1}" type="pres">
      <dgm:prSet presAssocID="{57A9D054-DB70-4487-AC53-7D12243EAE15}" presName="composite" presStyleCnt="0"/>
      <dgm:spPr/>
    </dgm:pt>
    <dgm:pt modelId="{5B0A4404-AED9-4265-8B85-3436921DDF6E}" type="pres">
      <dgm:prSet presAssocID="{57A9D054-DB70-4487-AC53-7D12243EAE15}" presName="LShape" presStyleLbl="alignNode1" presStyleIdx="10" presStyleCnt="11"/>
      <dgm:spPr/>
    </dgm:pt>
    <dgm:pt modelId="{DA8B209F-5073-41BE-910D-0C1CFF8ACED1}" type="pres">
      <dgm:prSet presAssocID="{57A9D054-DB70-4487-AC53-7D12243EAE15}" presName="ParentText" presStyleLbl="revTx" presStyleIdx="5" presStyleCnt="6">
        <dgm:presLayoutVars>
          <dgm:chMax val="0"/>
          <dgm:chPref val="0"/>
          <dgm:bulletEnabled val="1"/>
        </dgm:presLayoutVars>
      </dgm:prSet>
      <dgm:spPr/>
    </dgm:pt>
  </dgm:ptLst>
  <dgm:cxnLst>
    <dgm:cxn modelId="{22C8282D-270D-42B3-8A15-D10A5E3C6233}" type="presOf" srcId="{D710CBA2-29E0-4C70-BFBF-2208AE371182}" destId="{6F773E8E-CEC0-4CAB-BF32-CF0AB9C877F7}" srcOrd="0" destOrd="0" presId="urn:microsoft.com/office/officeart/2009/3/layout/StepUpProcess"/>
    <dgm:cxn modelId="{79CAC033-748F-49D9-A46B-3B88A6C09416}" srcId="{D710CBA2-29E0-4C70-BFBF-2208AE371182}" destId="{57A9D054-DB70-4487-AC53-7D12243EAE15}" srcOrd="5" destOrd="0" parTransId="{03C4D03C-06D9-4CBF-BDE3-CF4032E54131}" sibTransId="{8C670320-85B7-4145-A7BD-70699E1D8742}"/>
    <dgm:cxn modelId="{9A42DF49-D6E6-4508-9D69-1B175BBC950D}" type="presOf" srcId="{79E94EA6-009D-4031-987E-DE264DF458A5}" destId="{1CC637B4-79D8-4715-8416-DD873F35E87B}" srcOrd="0" destOrd="0" presId="urn:microsoft.com/office/officeart/2009/3/layout/StepUpProcess"/>
    <dgm:cxn modelId="{4030D575-3340-4B38-AA41-9C552C98AB28}" srcId="{D710CBA2-29E0-4C70-BFBF-2208AE371182}" destId="{79E94EA6-009D-4031-987E-DE264DF458A5}" srcOrd="2" destOrd="0" parTransId="{D1FE8D41-5A43-4ECC-9E6B-C751C4640990}" sibTransId="{85D12A28-65EF-4D24-8432-44CFF8446225}"/>
    <dgm:cxn modelId="{C7244E76-3113-466A-A207-4F2714F03564}" srcId="{D710CBA2-29E0-4C70-BFBF-2208AE371182}" destId="{772E3464-9951-4390-9D32-3CF202B16F87}" srcOrd="0" destOrd="0" parTransId="{3814AD41-6281-469D-ADFE-781A9BB8699C}" sibTransId="{D5026FFF-E536-4D7D-B43D-FF58E172411F}"/>
    <dgm:cxn modelId="{E20D8B93-667B-489A-B154-87E7C24B7CE5}" type="presOf" srcId="{5A892EDE-016D-4F29-8B71-51BC02DD9070}" destId="{B399012C-7FE7-4D91-A430-53351561AE4B}" srcOrd="0" destOrd="0" presId="urn:microsoft.com/office/officeart/2009/3/layout/StepUpProcess"/>
    <dgm:cxn modelId="{609A99B8-B104-48E0-9E31-0935170462D6}" srcId="{D710CBA2-29E0-4C70-BFBF-2208AE371182}" destId="{67EEE84F-FE29-43FA-9B18-814C7930F8F5}" srcOrd="3" destOrd="0" parTransId="{BEE7AC43-0950-454F-A37A-6E998E792A8A}" sibTransId="{7A109D63-6845-418F-AAC5-6DEDC777138F}"/>
    <dgm:cxn modelId="{A98EBAC6-FEE9-4EC7-9AD7-7E1942B0F7E0}" type="presOf" srcId="{772E3464-9951-4390-9D32-3CF202B16F87}" destId="{74E03151-E8F0-4FAD-8ACE-04533493F608}" srcOrd="0" destOrd="0" presId="urn:microsoft.com/office/officeart/2009/3/layout/StepUpProcess"/>
    <dgm:cxn modelId="{FA917FE0-5381-4DA3-ADD0-FD2079547A99}" srcId="{D710CBA2-29E0-4C70-BFBF-2208AE371182}" destId="{5A892EDE-016D-4F29-8B71-51BC02DD9070}" srcOrd="1" destOrd="0" parTransId="{101A7500-0CF6-4F35-A6C3-C6197A90C134}" sibTransId="{E5463789-8929-46DF-9F85-2EF6580F2B09}"/>
    <dgm:cxn modelId="{7D3F30E7-2677-4C87-8A85-06EF7A242D61}" srcId="{D710CBA2-29E0-4C70-BFBF-2208AE371182}" destId="{584E5B88-76F1-4123-86DB-E6568FA4D6B8}" srcOrd="4" destOrd="0" parTransId="{FD25604F-6CB6-4824-A6BE-F90F81EB6E20}" sibTransId="{778A8ECD-CA2D-4556-8D2D-8F7F408FE26B}"/>
    <dgm:cxn modelId="{EA65D1E7-1D07-43E3-96C5-4EDD984632B5}" type="presOf" srcId="{57A9D054-DB70-4487-AC53-7D12243EAE15}" destId="{DA8B209F-5073-41BE-910D-0C1CFF8ACED1}" srcOrd="0" destOrd="0" presId="urn:microsoft.com/office/officeart/2009/3/layout/StepUpProcess"/>
    <dgm:cxn modelId="{ADC4DCEE-3863-4468-A683-9FECB8B4348F}" type="presOf" srcId="{67EEE84F-FE29-43FA-9B18-814C7930F8F5}" destId="{FA2B2772-084D-465D-B2D7-49F4BB3EDD0A}" srcOrd="0" destOrd="0" presId="urn:microsoft.com/office/officeart/2009/3/layout/StepUpProcess"/>
    <dgm:cxn modelId="{FB2A37FE-C06C-4EDA-B087-04388BD76B51}" type="presOf" srcId="{584E5B88-76F1-4123-86DB-E6568FA4D6B8}" destId="{DA2A44D5-7A9A-4ED9-8024-478E40AFDB87}" srcOrd="0" destOrd="0" presId="urn:microsoft.com/office/officeart/2009/3/layout/StepUpProcess"/>
    <dgm:cxn modelId="{0E0DB8C0-8B5E-42C0-A700-B173328E0CF9}" type="presParOf" srcId="{6F773E8E-CEC0-4CAB-BF32-CF0AB9C877F7}" destId="{DE3D47F4-51D2-4867-8231-35460F5D8F21}" srcOrd="0" destOrd="0" presId="urn:microsoft.com/office/officeart/2009/3/layout/StepUpProcess"/>
    <dgm:cxn modelId="{E45DAC42-B1F1-4277-AFA2-09081F432091}" type="presParOf" srcId="{DE3D47F4-51D2-4867-8231-35460F5D8F21}" destId="{B69DAD8E-0D01-4E9F-BCC2-E6B8CDE3AB02}" srcOrd="0" destOrd="0" presId="urn:microsoft.com/office/officeart/2009/3/layout/StepUpProcess"/>
    <dgm:cxn modelId="{3988A6D7-52F8-40BE-8581-8D3BB2CFF64C}" type="presParOf" srcId="{DE3D47F4-51D2-4867-8231-35460F5D8F21}" destId="{74E03151-E8F0-4FAD-8ACE-04533493F608}" srcOrd="1" destOrd="0" presId="urn:microsoft.com/office/officeart/2009/3/layout/StepUpProcess"/>
    <dgm:cxn modelId="{876336D8-A40B-419B-9044-4BA87A3B6D66}" type="presParOf" srcId="{DE3D47F4-51D2-4867-8231-35460F5D8F21}" destId="{ECD86682-2DE2-4244-A93A-9603E8B3637B}" srcOrd="2" destOrd="0" presId="urn:microsoft.com/office/officeart/2009/3/layout/StepUpProcess"/>
    <dgm:cxn modelId="{18DF770E-590E-4057-AEDB-2C8E498D1847}" type="presParOf" srcId="{6F773E8E-CEC0-4CAB-BF32-CF0AB9C877F7}" destId="{6768223E-7A5E-4993-A726-98024A0E20B1}" srcOrd="1" destOrd="0" presId="urn:microsoft.com/office/officeart/2009/3/layout/StepUpProcess"/>
    <dgm:cxn modelId="{4527541A-52D5-4201-8923-F7D3265DB5E5}" type="presParOf" srcId="{6768223E-7A5E-4993-A726-98024A0E20B1}" destId="{416AEE6F-0BF5-449E-AA90-2368BA92CF10}" srcOrd="0" destOrd="0" presId="urn:microsoft.com/office/officeart/2009/3/layout/StepUpProcess"/>
    <dgm:cxn modelId="{664B7A48-E5F3-48BA-B547-A54758719584}" type="presParOf" srcId="{6F773E8E-CEC0-4CAB-BF32-CF0AB9C877F7}" destId="{396DD381-87A2-4E3D-96DD-526BBB8FA552}" srcOrd="2" destOrd="0" presId="urn:microsoft.com/office/officeart/2009/3/layout/StepUpProcess"/>
    <dgm:cxn modelId="{A72F25C7-4679-49EA-870E-258F4DD01016}" type="presParOf" srcId="{396DD381-87A2-4E3D-96DD-526BBB8FA552}" destId="{385D34E0-DB82-498D-B829-144CD096F979}" srcOrd="0" destOrd="0" presId="urn:microsoft.com/office/officeart/2009/3/layout/StepUpProcess"/>
    <dgm:cxn modelId="{A70A220B-DED5-48A6-BFF2-0DDBACB98612}" type="presParOf" srcId="{396DD381-87A2-4E3D-96DD-526BBB8FA552}" destId="{B399012C-7FE7-4D91-A430-53351561AE4B}" srcOrd="1" destOrd="0" presId="urn:microsoft.com/office/officeart/2009/3/layout/StepUpProcess"/>
    <dgm:cxn modelId="{A9D13815-494A-401E-8C92-65D5C9369371}" type="presParOf" srcId="{396DD381-87A2-4E3D-96DD-526BBB8FA552}" destId="{6F74EBC2-4524-425D-A99A-53F7ED511C7A}" srcOrd="2" destOrd="0" presId="urn:microsoft.com/office/officeart/2009/3/layout/StepUpProcess"/>
    <dgm:cxn modelId="{5195E156-655B-422C-83A9-8922978E760D}" type="presParOf" srcId="{6F773E8E-CEC0-4CAB-BF32-CF0AB9C877F7}" destId="{903007E6-C46F-4F68-A9F9-0CB6CAFDF05D}" srcOrd="3" destOrd="0" presId="urn:microsoft.com/office/officeart/2009/3/layout/StepUpProcess"/>
    <dgm:cxn modelId="{2EB2C13D-0B5F-40DB-8F3C-EF3EEF0AAF25}" type="presParOf" srcId="{903007E6-C46F-4F68-A9F9-0CB6CAFDF05D}" destId="{AF0CA6DE-17D1-4DA9-8A97-D3677B131BDC}" srcOrd="0" destOrd="0" presId="urn:microsoft.com/office/officeart/2009/3/layout/StepUpProcess"/>
    <dgm:cxn modelId="{7ED3E83F-F8C3-46A2-BBCC-7E40D0F11E9F}" type="presParOf" srcId="{6F773E8E-CEC0-4CAB-BF32-CF0AB9C877F7}" destId="{5BAF6E07-1FE4-4547-B95D-185D2CB8F1E1}" srcOrd="4" destOrd="0" presId="urn:microsoft.com/office/officeart/2009/3/layout/StepUpProcess"/>
    <dgm:cxn modelId="{10E67C9A-156C-4810-A82A-3297DF92405B}" type="presParOf" srcId="{5BAF6E07-1FE4-4547-B95D-185D2CB8F1E1}" destId="{F2F08645-F9E7-43AB-897A-57F7589B2AF3}" srcOrd="0" destOrd="0" presId="urn:microsoft.com/office/officeart/2009/3/layout/StepUpProcess"/>
    <dgm:cxn modelId="{8430472A-C6A4-40BB-AD51-2C9316194B24}" type="presParOf" srcId="{5BAF6E07-1FE4-4547-B95D-185D2CB8F1E1}" destId="{1CC637B4-79D8-4715-8416-DD873F35E87B}" srcOrd="1" destOrd="0" presId="urn:microsoft.com/office/officeart/2009/3/layout/StepUpProcess"/>
    <dgm:cxn modelId="{AA703439-6B98-4D18-B156-78EA718B3FD4}" type="presParOf" srcId="{5BAF6E07-1FE4-4547-B95D-185D2CB8F1E1}" destId="{5963A91D-4188-4571-8037-6D01941D8980}" srcOrd="2" destOrd="0" presId="urn:microsoft.com/office/officeart/2009/3/layout/StepUpProcess"/>
    <dgm:cxn modelId="{B6A57A6F-C10A-4254-8E48-D4440A0BF4EC}" type="presParOf" srcId="{6F773E8E-CEC0-4CAB-BF32-CF0AB9C877F7}" destId="{835B4DE9-121D-45DF-A97B-80482CA51581}" srcOrd="5" destOrd="0" presId="urn:microsoft.com/office/officeart/2009/3/layout/StepUpProcess"/>
    <dgm:cxn modelId="{B9C23879-A662-46F6-859B-44FFA1120A2D}" type="presParOf" srcId="{835B4DE9-121D-45DF-A97B-80482CA51581}" destId="{8AFE78CB-67E5-41C8-B4C7-5293F32DFE0C}" srcOrd="0" destOrd="0" presId="urn:microsoft.com/office/officeart/2009/3/layout/StepUpProcess"/>
    <dgm:cxn modelId="{4733152A-6D27-4BE0-B79E-2FA4A3AF80E1}" type="presParOf" srcId="{6F773E8E-CEC0-4CAB-BF32-CF0AB9C877F7}" destId="{6B9E42A9-0F9D-4285-A281-A34AC5250EBF}" srcOrd="6" destOrd="0" presId="urn:microsoft.com/office/officeart/2009/3/layout/StepUpProcess"/>
    <dgm:cxn modelId="{0F7002DB-51C4-4B61-B59B-0548F09AA242}" type="presParOf" srcId="{6B9E42A9-0F9D-4285-A281-A34AC5250EBF}" destId="{ACB51A45-68D4-4F9B-96F9-C675DF1BA4DD}" srcOrd="0" destOrd="0" presId="urn:microsoft.com/office/officeart/2009/3/layout/StepUpProcess"/>
    <dgm:cxn modelId="{468070F9-CD19-4C8A-AB12-91E0D454D475}" type="presParOf" srcId="{6B9E42A9-0F9D-4285-A281-A34AC5250EBF}" destId="{FA2B2772-084D-465D-B2D7-49F4BB3EDD0A}" srcOrd="1" destOrd="0" presId="urn:microsoft.com/office/officeart/2009/3/layout/StepUpProcess"/>
    <dgm:cxn modelId="{D55A5CE5-21B7-4B4A-9DF3-A54254244BF2}" type="presParOf" srcId="{6B9E42A9-0F9D-4285-A281-A34AC5250EBF}" destId="{405CC3FF-619E-476A-BF66-F204A0298ECF}" srcOrd="2" destOrd="0" presId="urn:microsoft.com/office/officeart/2009/3/layout/StepUpProcess"/>
    <dgm:cxn modelId="{BE18EE76-0175-4FF7-BB38-33923EADF92D}" type="presParOf" srcId="{6F773E8E-CEC0-4CAB-BF32-CF0AB9C877F7}" destId="{6D85AD33-DD11-4CDB-9C25-83D6E677299E}" srcOrd="7" destOrd="0" presId="urn:microsoft.com/office/officeart/2009/3/layout/StepUpProcess"/>
    <dgm:cxn modelId="{17B8A4C2-4C3A-4F59-9AF5-6557B8F6E6D0}" type="presParOf" srcId="{6D85AD33-DD11-4CDB-9C25-83D6E677299E}" destId="{C71EAEB6-1CF5-4994-87FA-CE203282DAD7}" srcOrd="0" destOrd="0" presId="urn:microsoft.com/office/officeart/2009/3/layout/StepUpProcess"/>
    <dgm:cxn modelId="{CF9897F8-628D-47C5-8EAA-A2B04027AFC3}" type="presParOf" srcId="{6F773E8E-CEC0-4CAB-BF32-CF0AB9C877F7}" destId="{79285E80-8DCD-4C60-95C5-32B7727F038E}" srcOrd="8" destOrd="0" presId="urn:microsoft.com/office/officeart/2009/3/layout/StepUpProcess"/>
    <dgm:cxn modelId="{4F26F337-2D2A-4AAF-9BBD-36B0028C5991}" type="presParOf" srcId="{79285E80-8DCD-4C60-95C5-32B7727F038E}" destId="{DE007165-8D96-4699-92FA-5A3A2966E016}" srcOrd="0" destOrd="0" presId="urn:microsoft.com/office/officeart/2009/3/layout/StepUpProcess"/>
    <dgm:cxn modelId="{8B30D787-9CAB-4207-88CB-8AAA55D6F5DE}" type="presParOf" srcId="{79285E80-8DCD-4C60-95C5-32B7727F038E}" destId="{DA2A44D5-7A9A-4ED9-8024-478E40AFDB87}" srcOrd="1" destOrd="0" presId="urn:microsoft.com/office/officeart/2009/3/layout/StepUpProcess"/>
    <dgm:cxn modelId="{CD4D1680-6849-44BC-B05B-A281058250B1}" type="presParOf" srcId="{79285E80-8DCD-4C60-95C5-32B7727F038E}" destId="{05583A10-1BAA-4C6B-8AC4-64C5E88744FF}" srcOrd="2" destOrd="0" presId="urn:microsoft.com/office/officeart/2009/3/layout/StepUpProcess"/>
    <dgm:cxn modelId="{9D7F8203-1A66-4A0E-9216-72E38CDEA634}" type="presParOf" srcId="{6F773E8E-CEC0-4CAB-BF32-CF0AB9C877F7}" destId="{B8021A5B-D61C-493C-955C-02BA7DAF630D}" srcOrd="9" destOrd="0" presId="urn:microsoft.com/office/officeart/2009/3/layout/StepUpProcess"/>
    <dgm:cxn modelId="{5F287894-C516-4AC8-AFAA-DBF4B466A7E0}" type="presParOf" srcId="{B8021A5B-D61C-493C-955C-02BA7DAF630D}" destId="{F62ED510-014B-475C-9A79-07EA0DBFFB9C}" srcOrd="0" destOrd="0" presId="urn:microsoft.com/office/officeart/2009/3/layout/StepUpProcess"/>
    <dgm:cxn modelId="{209BD27C-0536-4155-8B0E-579A1F56C3D6}" type="presParOf" srcId="{6F773E8E-CEC0-4CAB-BF32-CF0AB9C877F7}" destId="{B595C8AC-BCA8-4A8D-91A1-242F4D5A8CC1}" srcOrd="10" destOrd="0" presId="urn:microsoft.com/office/officeart/2009/3/layout/StepUpProcess"/>
    <dgm:cxn modelId="{868602B2-34D8-488A-B564-9E16B567B5A1}" type="presParOf" srcId="{B595C8AC-BCA8-4A8D-91A1-242F4D5A8CC1}" destId="{5B0A4404-AED9-4265-8B85-3436921DDF6E}" srcOrd="0" destOrd="0" presId="urn:microsoft.com/office/officeart/2009/3/layout/StepUpProcess"/>
    <dgm:cxn modelId="{C803AD77-22A8-46CB-8F07-369B025FF0DD}" type="presParOf" srcId="{B595C8AC-BCA8-4A8D-91A1-242F4D5A8CC1}" destId="{DA8B209F-5073-41BE-910D-0C1CFF8ACED1}" srcOrd="1" destOrd="0" presId="urn:microsoft.com/office/officeart/2009/3/layout/StepUp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pt>
    <dgm:pt modelId="{71731C5D-1845-4FCF-8030-990932B1E87A}">
      <dgm:prSet phldrT="[Teksts]"/>
      <dgm:spPr>
        <a:solidFill>
          <a:srgbClr val="730020"/>
        </a:solidFill>
      </dgm:spPr>
      <dgm:t>
        <a:bodyPr/>
        <a:lstStyle/>
        <a:p>
          <a:pPr algn="l"/>
          <a:r>
            <a:rPr lang="lv-LV" dirty="0">
              <a:latin typeface="Verdana" panose="020B0604030504040204" pitchFamily="34" charset="0"/>
              <a:ea typeface="Verdana" panose="020B0604030504040204" pitchFamily="34" charset="0"/>
            </a:rPr>
            <a:t>Programmas mērķis</a:t>
          </a:r>
        </a:p>
      </dgm:t>
    </dgm:pt>
    <dgm:pt modelId="{7B2F4ED3-ADA6-4397-A10D-7BEFBBA3D901}" type="parTrans" cxnId="{E4932C75-0166-4404-9F4C-327B43A31EAC}">
      <dgm:prSet/>
      <dgm:spPr/>
      <dgm:t>
        <a:bodyPr/>
        <a:lstStyle/>
        <a:p>
          <a:endParaRPr lang="lv-LV"/>
        </a:p>
      </dgm:t>
    </dgm:pt>
    <dgm:pt modelId="{43C564B1-E38B-4201-B3F7-159124E6506E}" type="sibTrans" cxnId="{E4932C75-0166-4404-9F4C-327B43A31EAC}">
      <dgm:prSet/>
      <dgm:spPr/>
      <dgm:t>
        <a:bodyPr/>
        <a:lstStyle/>
        <a:p>
          <a:endParaRPr lang="lv-LV"/>
        </a:p>
      </dgm:t>
    </dgm:pt>
    <dgm:pt modelId="{5B8F6123-7B75-4D21-B25B-B1201C32E853}">
      <dgm:prSet phldrT="[Teksts]"/>
      <dgm:spPr/>
      <dgm:t>
        <a:bodyPr/>
        <a:lstStyle/>
        <a:p>
          <a:r>
            <a:rPr lang="lv-LV" dirty="0">
              <a:latin typeface="Verdana" panose="020B0604030504040204" pitchFamily="34" charset="0"/>
              <a:ea typeface="Verdana" panose="020B0604030504040204" pitchFamily="34" charset="0"/>
            </a:rPr>
            <a:t>Pamatnosacījumi</a:t>
          </a:r>
        </a:p>
      </dgm:t>
    </dgm:pt>
    <dgm:pt modelId="{CC24AC97-01EA-41AA-9725-7511B07377D9}" type="parTrans" cxnId="{9229BE38-8F55-436B-B6A9-A563D63FC5EF}">
      <dgm:prSet/>
      <dgm:spPr/>
      <dgm:t>
        <a:bodyPr/>
        <a:lstStyle/>
        <a:p>
          <a:endParaRPr lang="lv-LV"/>
        </a:p>
      </dgm:t>
    </dgm:pt>
    <dgm:pt modelId="{D505F19B-54AC-4FE3-BCE3-ADC6F6CEDF2E}" type="sibTrans" cxnId="{9229BE38-8F55-436B-B6A9-A563D63FC5EF}">
      <dgm:prSet/>
      <dgm:spPr/>
      <dgm:t>
        <a:bodyPr/>
        <a:lstStyle/>
        <a:p>
          <a:endParaRPr lang="lv-LV"/>
        </a:p>
      </dgm:t>
    </dgm:pt>
    <dgm:pt modelId="{D7E60E69-99A0-491F-A5F4-D5759A295733}">
      <dgm:prSet/>
      <dgm:spPr/>
      <dgm:t>
        <a:bodyPr/>
        <a:lstStyle/>
        <a:p>
          <a:pPr algn="l"/>
          <a:r>
            <a:rPr lang="lv-LV" dirty="0">
              <a:latin typeface="Verdana" panose="020B0604030504040204" pitchFamily="34" charset="0"/>
              <a:ea typeface="Verdana" panose="020B0604030504040204" pitchFamily="34" charset="0"/>
            </a:rPr>
            <a:t>Atbilstības un kvalitātes vērtēšanas kritēriji</a:t>
          </a:r>
        </a:p>
      </dgm:t>
    </dgm:pt>
    <dgm:pt modelId="{3A03A3EA-E1CD-4C65-9515-A1C0A9E2AA93}" type="parTrans" cxnId="{FBD65F71-674E-43A5-82C3-5A8F9E76D44C}">
      <dgm:prSet/>
      <dgm:spPr/>
      <dgm:t>
        <a:bodyPr/>
        <a:lstStyle/>
        <a:p>
          <a:endParaRPr lang="lv-LV"/>
        </a:p>
      </dgm:t>
    </dgm:pt>
    <dgm:pt modelId="{43138B50-7C58-4E0A-90BE-DF010415CCA0}" type="sibTrans" cxnId="{FBD65F71-674E-43A5-82C3-5A8F9E76D44C}">
      <dgm:prSet/>
      <dgm:spPr/>
      <dgm:t>
        <a:bodyPr/>
        <a:lstStyle/>
        <a:p>
          <a:endParaRPr lang="lv-LV"/>
        </a:p>
      </dgm:t>
    </dgm:pt>
    <dgm:pt modelId="{39725474-31E0-45CA-B26B-9CF9678299FF}">
      <dgm:prSet/>
      <dgm:spPr/>
      <dgm:t>
        <a:bodyPr/>
        <a:lstStyle/>
        <a:p>
          <a:pPr algn="l"/>
          <a:r>
            <a:rPr lang="lv-LV" dirty="0">
              <a:latin typeface="Verdana" panose="020B0604030504040204" pitchFamily="34" charset="0"/>
              <a:ea typeface="Verdana" panose="020B0604030504040204" pitchFamily="34" charset="0"/>
            </a:rPr>
            <a:t>Attiecināmās izmaksas</a:t>
          </a:r>
        </a:p>
      </dgm:t>
    </dgm:pt>
    <dgm:pt modelId="{1B8EE248-0F30-4E1A-A107-4E70D2144A80}" type="parTrans" cxnId="{00425F05-AB11-4236-BA58-19530777EDBD}">
      <dgm:prSet/>
      <dgm:spPr/>
      <dgm:t>
        <a:bodyPr/>
        <a:lstStyle/>
        <a:p>
          <a:endParaRPr lang="lv-LV"/>
        </a:p>
      </dgm:t>
    </dgm:pt>
    <dgm:pt modelId="{51D2CBA1-D6EC-432F-A397-33BCB387EC0C}" type="sibTrans" cxnId="{00425F05-AB11-4236-BA58-19530777EDBD}">
      <dgm:prSet/>
      <dgm:spPr/>
      <dgm:t>
        <a:bodyPr/>
        <a:lstStyle/>
        <a:p>
          <a:endParaRPr lang="lv-LV"/>
        </a:p>
      </dgm:t>
    </dgm:pt>
    <dgm:pt modelId="{F229DA3D-6DFB-4BA5-BCC4-14A37261D5E4}">
      <dgm:prSet/>
      <dgm:spPr/>
      <dgm:t>
        <a:bodyPr/>
        <a:lstStyle/>
        <a:p>
          <a:pPr algn="l"/>
          <a:r>
            <a:rPr lang="lv-LV" b="0" dirty="0">
              <a:solidFill>
                <a:schemeClr val="bg1"/>
              </a:solidFill>
              <a:latin typeface="Verdana" panose="020B0604030504040204" pitchFamily="34" charset="0"/>
              <a:ea typeface="Verdana" panose="020B0604030504040204" pitchFamily="34" charset="0"/>
            </a:rPr>
            <a:t>Ieteikumi projekta sagatavošanai</a:t>
          </a:r>
        </a:p>
      </dgm:t>
    </dgm:pt>
    <dgm:pt modelId="{1611F273-0C4F-4FF9-9FD6-A04C32A0F0CA}" type="parTrans" cxnId="{CA7A7E8B-AFAD-4915-B524-B57081EE0B85}">
      <dgm:prSet/>
      <dgm:spPr/>
      <dgm:t>
        <a:bodyPr/>
        <a:lstStyle/>
        <a:p>
          <a:endParaRPr lang="lv-LV"/>
        </a:p>
      </dgm:t>
    </dgm:pt>
    <dgm:pt modelId="{16DC10B3-3A9B-4157-8094-CBB96AED20A0}" type="sibTrans" cxnId="{CA7A7E8B-AFAD-4915-B524-B57081EE0B85}">
      <dgm:prSet/>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 modelId="{DDD83BE8-FA7A-4DB3-A455-89198F41471B}" type="pres">
      <dgm:prSet presAssocID="{8CEA7AD4-3039-4070-B98E-77D030D64A55}" presName="FiveNodes_1" presStyleLbl="node1" presStyleIdx="0" presStyleCnt="5">
        <dgm:presLayoutVars>
          <dgm:bulletEnabled val="1"/>
        </dgm:presLayoutVars>
      </dgm:prSet>
      <dgm:spPr/>
    </dgm:pt>
    <dgm:pt modelId="{6D790E74-773E-41A4-AB0E-80F09F363EE1}" type="pres">
      <dgm:prSet presAssocID="{8CEA7AD4-3039-4070-B98E-77D030D64A55}" presName="FiveNodes_2" presStyleLbl="node1" presStyleIdx="1" presStyleCnt="5">
        <dgm:presLayoutVars>
          <dgm:bulletEnabled val="1"/>
        </dgm:presLayoutVars>
      </dgm:prSet>
      <dgm:spPr/>
    </dgm:pt>
    <dgm:pt modelId="{838C2840-3311-4796-B595-1FAC22444084}" type="pres">
      <dgm:prSet presAssocID="{8CEA7AD4-3039-4070-B98E-77D030D64A55}" presName="FiveNodes_3" presStyleLbl="node1" presStyleIdx="2" presStyleCnt="5">
        <dgm:presLayoutVars>
          <dgm:bulletEnabled val="1"/>
        </dgm:presLayoutVars>
      </dgm:prSet>
      <dgm:spPr/>
    </dgm:pt>
    <dgm:pt modelId="{1C68CBC9-7E76-4E69-93D6-B274A2FB78AF}" type="pres">
      <dgm:prSet presAssocID="{8CEA7AD4-3039-4070-B98E-77D030D64A55}" presName="FiveNodes_4" presStyleLbl="node1" presStyleIdx="3" presStyleCnt="5">
        <dgm:presLayoutVars>
          <dgm:bulletEnabled val="1"/>
        </dgm:presLayoutVars>
      </dgm:prSet>
      <dgm:spPr/>
    </dgm:pt>
    <dgm:pt modelId="{5CB24C3A-0E15-4547-B60A-7A2D722A967A}" type="pres">
      <dgm:prSet presAssocID="{8CEA7AD4-3039-4070-B98E-77D030D64A55}" presName="FiveNodes_5" presStyleLbl="node1" presStyleIdx="4" presStyleCnt="5">
        <dgm:presLayoutVars>
          <dgm:bulletEnabled val="1"/>
        </dgm:presLayoutVars>
      </dgm:prSet>
      <dgm:spPr/>
    </dgm:pt>
    <dgm:pt modelId="{D2CAC751-1E51-4345-9E9E-0AE98EEA5768}" type="pres">
      <dgm:prSet presAssocID="{8CEA7AD4-3039-4070-B98E-77D030D64A55}" presName="FiveConn_1-2" presStyleLbl="fgAccFollowNode1" presStyleIdx="0" presStyleCnt="4">
        <dgm:presLayoutVars>
          <dgm:bulletEnabled val="1"/>
        </dgm:presLayoutVars>
      </dgm:prSet>
      <dgm:spPr/>
    </dgm:pt>
    <dgm:pt modelId="{9C83C910-A11E-4164-8AEF-F447028EE998}" type="pres">
      <dgm:prSet presAssocID="{8CEA7AD4-3039-4070-B98E-77D030D64A55}" presName="FiveConn_2-3" presStyleLbl="fgAccFollowNode1" presStyleIdx="1" presStyleCnt="4">
        <dgm:presLayoutVars>
          <dgm:bulletEnabled val="1"/>
        </dgm:presLayoutVars>
      </dgm:prSet>
      <dgm:spPr/>
    </dgm:pt>
    <dgm:pt modelId="{C0D6AEF0-BDD4-4DC1-84A2-BC489C503C8F}" type="pres">
      <dgm:prSet presAssocID="{8CEA7AD4-3039-4070-B98E-77D030D64A55}" presName="FiveConn_3-4" presStyleLbl="fgAccFollowNode1" presStyleIdx="2" presStyleCnt="4">
        <dgm:presLayoutVars>
          <dgm:bulletEnabled val="1"/>
        </dgm:presLayoutVars>
      </dgm:prSet>
      <dgm:spPr/>
    </dgm:pt>
    <dgm:pt modelId="{D6D27BCF-9208-47E9-8054-5969FEBF4789}" type="pres">
      <dgm:prSet presAssocID="{8CEA7AD4-3039-4070-B98E-77D030D64A55}" presName="FiveConn_4-5" presStyleLbl="fgAccFollowNode1" presStyleIdx="3" presStyleCnt="4">
        <dgm:presLayoutVars>
          <dgm:bulletEnabled val="1"/>
        </dgm:presLayoutVars>
      </dgm:prSet>
      <dgm:spPr/>
    </dgm:pt>
    <dgm:pt modelId="{9869C758-CD79-4B06-BE0A-F327A344FFC6}" type="pres">
      <dgm:prSet presAssocID="{8CEA7AD4-3039-4070-B98E-77D030D64A55}" presName="FiveNodes_1_text" presStyleLbl="node1" presStyleIdx="4" presStyleCnt="5">
        <dgm:presLayoutVars>
          <dgm:bulletEnabled val="1"/>
        </dgm:presLayoutVars>
      </dgm:prSet>
      <dgm:spPr/>
    </dgm:pt>
    <dgm:pt modelId="{994A22B3-AEF2-4224-B2CB-032B9AA4A6F2}" type="pres">
      <dgm:prSet presAssocID="{8CEA7AD4-3039-4070-B98E-77D030D64A55}" presName="FiveNodes_2_text" presStyleLbl="node1" presStyleIdx="4" presStyleCnt="5">
        <dgm:presLayoutVars>
          <dgm:bulletEnabled val="1"/>
        </dgm:presLayoutVars>
      </dgm:prSet>
      <dgm:spPr/>
    </dgm:pt>
    <dgm:pt modelId="{8BAF9F88-7069-4D5E-95FB-D23DE2CD4B09}" type="pres">
      <dgm:prSet presAssocID="{8CEA7AD4-3039-4070-B98E-77D030D64A55}" presName="FiveNodes_3_text" presStyleLbl="node1" presStyleIdx="4" presStyleCnt="5">
        <dgm:presLayoutVars>
          <dgm:bulletEnabled val="1"/>
        </dgm:presLayoutVars>
      </dgm:prSet>
      <dgm:spPr/>
    </dgm:pt>
    <dgm:pt modelId="{C0E84C77-77F8-4D26-96F9-2C8FBC0F638D}" type="pres">
      <dgm:prSet presAssocID="{8CEA7AD4-3039-4070-B98E-77D030D64A55}" presName="FiveNodes_4_text" presStyleLbl="node1" presStyleIdx="4" presStyleCnt="5">
        <dgm:presLayoutVars>
          <dgm:bulletEnabled val="1"/>
        </dgm:presLayoutVars>
      </dgm:prSet>
      <dgm:spPr/>
    </dgm:pt>
    <dgm:pt modelId="{C732239B-6048-4002-8521-1B1B721A66B6}" type="pres">
      <dgm:prSet presAssocID="{8CEA7AD4-3039-4070-B98E-77D030D64A55}" presName="FiveNodes_5_text" presStyleLbl="node1" presStyleIdx="4" presStyleCnt="5">
        <dgm:presLayoutVars>
          <dgm:bulletEnabled val="1"/>
        </dgm:presLayoutVars>
      </dgm:prSet>
      <dgm:spPr/>
    </dgm:pt>
  </dgm:ptLst>
  <dgm:cxnLst>
    <dgm:cxn modelId="{00425F05-AB11-4236-BA58-19530777EDBD}" srcId="{8CEA7AD4-3039-4070-B98E-77D030D64A55}" destId="{39725474-31E0-45CA-B26B-9CF9678299FF}" srcOrd="3" destOrd="0" parTransId="{1B8EE248-0F30-4E1A-A107-4E70D2144A80}" sibTransId="{51D2CBA1-D6EC-432F-A397-33BCB387EC0C}"/>
    <dgm:cxn modelId="{7BD59F07-7E79-4F0E-B4C9-7DE3F569AA9D}" type="presOf" srcId="{71731C5D-1845-4FCF-8030-990932B1E87A}" destId="{9869C758-CD79-4B06-BE0A-F327A344FFC6}" srcOrd="1" destOrd="0" presId="urn:microsoft.com/office/officeart/2005/8/layout/vProcess5"/>
    <dgm:cxn modelId="{D1CBDD14-7C0A-450E-A0B0-CB07A86BAB8A}" type="presOf" srcId="{5B8F6123-7B75-4D21-B25B-B1201C32E853}" destId="{6D790E74-773E-41A4-AB0E-80F09F363EE1}" srcOrd="0" destOrd="0" presId="urn:microsoft.com/office/officeart/2005/8/layout/vProcess5"/>
    <dgm:cxn modelId="{655A9D24-4C5A-4211-89CB-DFE055420000}" type="presOf" srcId="{51D2CBA1-D6EC-432F-A397-33BCB387EC0C}" destId="{D6D27BCF-9208-47E9-8054-5969FEBF4789}" srcOrd="0" destOrd="0" presId="urn:microsoft.com/office/officeart/2005/8/layout/vProcess5"/>
    <dgm:cxn modelId="{46AC802A-C948-4939-9F3C-B9A04F493FEE}" type="presOf" srcId="{F229DA3D-6DFB-4BA5-BCC4-14A37261D5E4}" destId="{C732239B-6048-4002-8521-1B1B721A66B6}" srcOrd="1" destOrd="0" presId="urn:microsoft.com/office/officeart/2005/8/layout/vProcess5"/>
    <dgm:cxn modelId="{9229BE38-8F55-436B-B6A9-A563D63FC5EF}" srcId="{8CEA7AD4-3039-4070-B98E-77D030D64A55}" destId="{5B8F6123-7B75-4D21-B25B-B1201C32E853}" srcOrd="1" destOrd="0" parTransId="{CC24AC97-01EA-41AA-9725-7511B07377D9}" sibTransId="{D505F19B-54AC-4FE3-BCE3-ADC6F6CEDF2E}"/>
    <dgm:cxn modelId="{B0BF4C3A-853E-412C-A2C4-209A6CC715EB}" type="presOf" srcId="{5B8F6123-7B75-4D21-B25B-B1201C32E853}" destId="{994A22B3-AEF2-4224-B2CB-032B9AA4A6F2}" srcOrd="1" destOrd="0" presId="urn:microsoft.com/office/officeart/2005/8/layout/vProcess5"/>
    <dgm:cxn modelId="{55F32F49-AC2A-4C4C-B9C7-3E475C94A7B4}" type="presOf" srcId="{43C564B1-E38B-4201-B3F7-159124E6506E}" destId="{D2CAC751-1E51-4345-9E9E-0AE98EEA5768}" srcOrd="0" destOrd="0" presId="urn:microsoft.com/office/officeart/2005/8/layout/vProcess5"/>
    <dgm:cxn modelId="{685DD46A-43C9-4026-BA32-199649224897}" type="presOf" srcId="{D7E60E69-99A0-491F-A5F4-D5759A295733}" destId="{838C2840-3311-4796-B595-1FAC22444084}" srcOrd="0" destOrd="0" presId="urn:microsoft.com/office/officeart/2005/8/layout/vProcess5"/>
    <dgm:cxn modelId="{FBD65F71-674E-43A5-82C3-5A8F9E76D44C}" srcId="{8CEA7AD4-3039-4070-B98E-77D030D64A55}" destId="{D7E60E69-99A0-491F-A5F4-D5759A295733}" srcOrd="2" destOrd="0" parTransId="{3A03A3EA-E1CD-4C65-9515-A1C0A9E2AA93}" sibTransId="{43138B50-7C58-4E0A-90BE-DF010415CCA0}"/>
    <dgm:cxn modelId="{E4932C75-0166-4404-9F4C-327B43A31EAC}" srcId="{8CEA7AD4-3039-4070-B98E-77D030D64A55}" destId="{71731C5D-1845-4FCF-8030-990932B1E87A}" srcOrd="0" destOrd="0" parTransId="{7B2F4ED3-ADA6-4397-A10D-7BEFBBA3D901}" sibTransId="{43C564B1-E38B-4201-B3F7-159124E6506E}"/>
    <dgm:cxn modelId="{E2202F56-8064-4649-9F9C-2CD76BB784E3}" type="presOf" srcId="{D505F19B-54AC-4FE3-BCE3-ADC6F6CEDF2E}" destId="{9C83C910-A11E-4164-8AEF-F447028EE998}" srcOrd="0" destOrd="0" presId="urn:microsoft.com/office/officeart/2005/8/layout/vProcess5"/>
    <dgm:cxn modelId="{1D1A747D-AD80-43D4-863D-6787D57570D9}" type="presOf" srcId="{8CEA7AD4-3039-4070-B98E-77D030D64A55}" destId="{1396E13A-2A55-4743-955C-BF1E4ED95C6F}" srcOrd="0" destOrd="0" presId="urn:microsoft.com/office/officeart/2005/8/layout/vProcess5"/>
    <dgm:cxn modelId="{1FA4CD86-AEA5-4983-B2BF-AE60ADA7AADF}" type="presOf" srcId="{39725474-31E0-45CA-B26B-9CF9678299FF}" destId="{1C68CBC9-7E76-4E69-93D6-B274A2FB78AF}" srcOrd="0" destOrd="0" presId="urn:microsoft.com/office/officeart/2005/8/layout/vProcess5"/>
    <dgm:cxn modelId="{3A435988-BB16-44A7-8C82-1D6EAFCC7118}" type="presOf" srcId="{43138B50-7C58-4E0A-90BE-DF010415CCA0}" destId="{C0D6AEF0-BDD4-4DC1-84A2-BC489C503C8F}" srcOrd="0" destOrd="0" presId="urn:microsoft.com/office/officeart/2005/8/layout/vProcess5"/>
    <dgm:cxn modelId="{CA7A7E8B-AFAD-4915-B524-B57081EE0B85}" srcId="{8CEA7AD4-3039-4070-B98E-77D030D64A55}" destId="{F229DA3D-6DFB-4BA5-BCC4-14A37261D5E4}" srcOrd="4" destOrd="0" parTransId="{1611F273-0C4F-4FF9-9FD6-A04C32A0F0CA}" sibTransId="{16DC10B3-3A9B-4157-8094-CBB96AED20A0}"/>
    <dgm:cxn modelId="{C0F3D497-6486-41E4-8FB4-8A0D97AE78D4}" type="presOf" srcId="{D7E60E69-99A0-491F-A5F4-D5759A295733}" destId="{8BAF9F88-7069-4D5E-95FB-D23DE2CD4B09}" srcOrd="1" destOrd="0" presId="urn:microsoft.com/office/officeart/2005/8/layout/vProcess5"/>
    <dgm:cxn modelId="{16CE269E-1CAD-448D-AD6D-33EDE36DDE72}" type="presOf" srcId="{39725474-31E0-45CA-B26B-9CF9678299FF}" destId="{C0E84C77-77F8-4D26-96F9-2C8FBC0F638D}" srcOrd="1" destOrd="0" presId="urn:microsoft.com/office/officeart/2005/8/layout/vProcess5"/>
    <dgm:cxn modelId="{7E0D80F1-ECF2-42BB-A631-4CBB438557A2}" type="presOf" srcId="{F229DA3D-6DFB-4BA5-BCC4-14A37261D5E4}" destId="{5CB24C3A-0E15-4547-B60A-7A2D722A967A}" srcOrd="0" destOrd="0" presId="urn:microsoft.com/office/officeart/2005/8/layout/vProcess5"/>
    <dgm:cxn modelId="{87AAB3F5-8A4D-4D7C-A1A8-56303E6E2DE8}" type="presOf" srcId="{71731C5D-1845-4FCF-8030-990932B1E87A}" destId="{DDD83BE8-FA7A-4DB3-A455-89198F41471B}"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 modelId="{63CA65D8-4A6B-4829-99CC-3BCCE53AA5AC}" type="presParOf" srcId="{1396E13A-2A55-4743-955C-BF1E4ED95C6F}" destId="{DDD83BE8-FA7A-4DB3-A455-89198F41471B}" srcOrd="1" destOrd="0" presId="urn:microsoft.com/office/officeart/2005/8/layout/vProcess5"/>
    <dgm:cxn modelId="{F2EEC73D-461E-4E40-9E0A-DA7309FB6DF9}" type="presParOf" srcId="{1396E13A-2A55-4743-955C-BF1E4ED95C6F}" destId="{6D790E74-773E-41A4-AB0E-80F09F363EE1}" srcOrd="2" destOrd="0" presId="urn:microsoft.com/office/officeart/2005/8/layout/vProcess5"/>
    <dgm:cxn modelId="{372140CB-A3E2-4BBA-A5C4-F6B74681F004}" type="presParOf" srcId="{1396E13A-2A55-4743-955C-BF1E4ED95C6F}" destId="{838C2840-3311-4796-B595-1FAC22444084}" srcOrd="3" destOrd="0" presId="urn:microsoft.com/office/officeart/2005/8/layout/vProcess5"/>
    <dgm:cxn modelId="{AB45ECB2-8DEB-4B1E-974A-2E9E3E682EEC}" type="presParOf" srcId="{1396E13A-2A55-4743-955C-BF1E4ED95C6F}" destId="{1C68CBC9-7E76-4E69-93D6-B274A2FB78AF}" srcOrd="4" destOrd="0" presId="urn:microsoft.com/office/officeart/2005/8/layout/vProcess5"/>
    <dgm:cxn modelId="{1E0B93C4-A2A2-49DE-8680-51BA8F6FF302}" type="presParOf" srcId="{1396E13A-2A55-4743-955C-BF1E4ED95C6F}" destId="{5CB24C3A-0E15-4547-B60A-7A2D722A967A}" srcOrd="5" destOrd="0" presId="urn:microsoft.com/office/officeart/2005/8/layout/vProcess5"/>
    <dgm:cxn modelId="{3F968E72-FA6D-4511-9936-AC64A166CBB6}" type="presParOf" srcId="{1396E13A-2A55-4743-955C-BF1E4ED95C6F}" destId="{D2CAC751-1E51-4345-9E9E-0AE98EEA5768}" srcOrd="6" destOrd="0" presId="urn:microsoft.com/office/officeart/2005/8/layout/vProcess5"/>
    <dgm:cxn modelId="{B36679B0-F927-4878-9DA5-546DE2CEB7F1}" type="presParOf" srcId="{1396E13A-2A55-4743-955C-BF1E4ED95C6F}" destId="{9C83C910-A11E-4164-8AEF-F447028EE998}" srcOrd="7" destOrd="0" presId="urn:microsoft.com/office/officeart/2005/8/layout/vProcess5"/>
    <dgm:cxn modelId="{52483877-3E00-4344-84F4-447858161112}" type="presParOf" srcId="{1396E13A-2A55-4743-955C-BF1E4ED95C6F}" destId="{C0D6AEF0-BDD4-4DC1-84A2-BC489C503C8F}" srcOrd="8" destOrd="0" presId="urn:microsoft.com/office/officeart/2005/8/layout/vProcess5"/>
    <dgm:cxn modelId="{35CEDF9E-BAEF-490D-8908-CFB48947E289}" type="presParOf" srcId="{1396E13A-2A55-4743-955C-BF1E4ED95C6F}" destId="{D6D27BCF-9208-47E9-8054-5969FEBF4789}" srcOrd="9" destOrd="0" presId="urn:microsoft.com/office/officeart/2005/8/layout/vProcess5"/>
    <dgm:cxn modelId="{0AF15DF8-165E-467F-94A1-2A4CCC4AB7AE}" type="presParOf" srcId="{1396E13A-2A55-4743-955C-BF1E4ED95C6F}" destId="{9869C758-CD79-4B06-BE0A-F327A344FFC6}" srcOrd="10" destOrd="0" presId="urn:microsoft.com/office/officeart/2005/8/layout/vProcess5"/>
    <dgm:cxn modelId="{7B7F6925-6475-48E0-8F4C-DAE6A34BB920}" type="presParOf" srcId="{1396E13A-2A55-4743-955C-BF1E4ED95C6F}" destId="{994A22B3-AEF2-4224-B2CB-032B9AA4A6F2}" srcOrd="11" destOrd="0" presId="urn:microsoft.com/office/officeart/2005/8/layout/vProcess5"/>
    <dgm:cxn modelId="{0D8EE6C0-B64F-41E3-80D6-89E665DF1C66}" type="presParOf" srcId="{1396E13A-2A55-4743-955C-BF1E4ED95C6F}" destId="{8BAF9F88-7069-4D5E-95FB-D23DE2CD4B09}" srcOrd="12" destOrd="0" presId="urn:microsoft.com/office/officeart/2005/8/layout/vProcess5"/>
    <dgm:cxn modelId="{EF41D726-8918-4200-AAA5-66AC5DD6951E}" type="presParOf" srcId="{1396E13A-2A55-4743-955C-BF1E4ED95C6F}" destId="{C0E84C77-77F8-4D26-96F9-2C8FBC0F638D}" srcOrd="13" destOrd="0" presId="urn:microsoft.com/office/officeart/2005/8/layout/vProcess5"/>
    <dgm:cxn modelId="{311D2987-503A-4CE9-AB3B-AB79CD3AFBDC}" type="presParOf" srcId="{1396E13A-2A55-4743-955C-BF1E4ED95C6F}" destId="{C732239B-6048-4002-8521-1B1B721A66B6}"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83E15F-6ADE-4FDF-908A-F8A08B8812E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2710B21A-9214-48D4-88E6-CCE4B91DE3EB}">
      <dgm:prSet custT="1"/>
      <dgm:spPr>
        <a:solidFill>
          <a:schemeClr val="accent2"/>
        </a:solidFill>
      </dgm:spPr>
      <dgm:t>
        <a:bodyPr/>
        <a:lstStyle/>
        <a:p>
          <a:r>
            <a:rPr lang="lv-LV" sz="2800" dirty="0">
              <a:latin typeface="Verdana" panose="020B0604030504040204" pitchFamily="34" charset="0"/>
              <a:ea typeface="Verdana" panose="020B0604030504040204" pitchFamily="34" charset="0"/>
            </a:rPr>
            <a:t>Nodrošināt atbalstu NVO iniciatīvām ģimenēm draudzīgas vides veidošanā un sabiedrības līdzdalības veicināšanā, sekmējot ģimeņu atbalsta politikas jautājumu risināšanu Latvijā</a:t>
          </a:r>
          <a:endParaRPr lang="lv-LV" sz="2800" dirty="0">
            <a:solidFill>
              <a:schemeClr val="bg1"/>
            </a:solidFill>
            <a:latin typeface="Verdana" panose="020B0604030504040204" pitchFamily="34" charset="0"/>
            <a:ea typeface="Verdana" panose="020B0604030504040204" pitchFamily="34" charset="0"/>
            <a:cs typeface="+mn-lt"/>
          </a:endParaRPr>
        </a:p>
      </dgm:t>
    </dgm:pt>
    <dgm:pt modelId="{18DF614F-FCB4-4FB8-8143-B85E5B7634B1}" type="parTrans" cxnId="{91E12BCA-2DF9-441D-A773-FD15E6A58149}">
      <dgm:prSet/>
      <dgm:spPr/>
      <dgm:t>
        <a:bodyPr/>
        <a:lstStyle/>
        <a:p>
          <a:endParaRPr lang="lv-LV">
            <a:solidFill>
              <a:schemeClr val="bg1"/>
            </a:solidFill>
          </a:endParaRPr>
        </a:p>
      </dgm:t>
    </dgm:pt>
    <dgm:pt modelId="{06CCE1CE-005F-422E-B4AB-B766FA8A70EA}" type="sibTrans" cxnId="{91E12BCA-2DF9-441D-A773-FD15E6A58149}">
      <dgm:prSet/>
      <dgm:spPr/>
      <dgm:t>
        <a:bodyPr/>
        <a:lstStyle/>
        <a:p>
          <a:endParaRPr lang="lv-LV">
            <a:solidFill>
              <a:schemeClr val="bg1"/>
            </a:solidFill>
          </a:endParaRPr>
        </a:p>
      </dgm:t>
    </dgm:pt>
    <dgm:pt modelId="{EF03D92E-770D-461C-9FA0-45C0E729D9E8}" type="pres">
      <dgm:prSet presAssocID="{4883E15F-6ADE-4FDF-908A-F8A08B8812EE}" presName="diagram" presStyleCnt="0">
        <dgm:presLayoutVars>
          <dgm:dir/>
          <dgm:resizeHandles val="exact"/>
        </dgm:presLayoutVars>
      </dgm:prSet>
      <dgm:spPr/>
    </dgm:pt>
    <dgm:pt modelId="{E82C859E-90B9-4BDE-B7E4-A83728CB4020}" type="pres">
      <dgm:prSet presAssocID="{2710B21A-9214-48D4-88E6-CCE4B91DE3EB}" presName="node" presStyleLbl="node1" presStyleIdx="0" presStyleCnt="1" custScaleX="100000" custScaleY="51008" custLinFactNeighborX="122" custLinFactNeighborY="-24713">
        <dgm:presLayoutVars>
          <dgm:bulletEnabled val="1"/>
        </dgm:presLayoutVars>
      </dgm:prSet>
      <dgm:spPr/>
    </dgm:pt>
  </dgm:ptLst>
  <dgm:cxnLst>
    <dgm:cxn modelId="{5B98EA74-6B4E-418F-948D-A42A1CFABEE5}" type="presOf" srcId="{2710B21A-9214-48D4-88E6-CCE4B91DE3EB}" destId="{E82C859E-90B9-4BDE-B7E4-A83728CB4020}" srcOrd="0" destOrd="0" presId="urn:microsoft.com/office/officeart/2005/8/layout/default"/>
    <dgm:cxn modelId="{97CE2985-6DAC-4AAB-80B1-20DBFD9C31E9}" type="presOf" srcId="{4883E15F-6ADE-4FDF-908A-F8A08B8812EE}" destId="{EF03D92E-770D-461C-9FA0-45C0E729D9E8}" srcOrd="0" destOrd="0" presId="urn:microsoft.com/office/officeart/2005/8/layout/default"/>
    <dgm:cxn modelId="{91E12BCA-2DF9-441D-A773-FD15E6A58149}" srcId="{4883E15F-6ADE-4FDF-908A-F8A08B8812EE}" destId="{2710B21A-9214-48D4-88E6-CCE4B91DE3EB}" srcOrd="0" destOrd="0" parTransId="{18DF614F-FCB4-4FB8-8143-B85E5B7634B1}" sibTransId="{06CCE1CE-005F-422E-B4AB-B766FA8A70EA}"/>
    <dgm:cxn modelId="{708E7111-423B-4B02-AC74-5CA03207342D}" type="presParOf" srcId="{EF03D92E-770D-461C-9FA0-45C0E729D9E8}" destId="{E82C859E-90B9-4BDE-B7E4-A83728CB4020}"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83E15F-6ADE-4FDF-908A-F8A08B8812E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2710B21A-9214-48D4-88E6-CCE4B91DE3EB}">
      <dgm:prSet custT="1"/>
      <dgm:spPr>
        <a:solidFill>
          <a:schemeClr val="accent2"/>
        </a:solidFill>
      </dgm:spPr>
      <dgm:t>
        <a:bodyPr/>
        <a:lstStyle/>
        <a:p>
          <a:r>
            <a:rPr lang="lv-LV" sz="2800" dirty="0">
              <a:latin typeface="Verdana" panose="020B0604030504040204" pitchFamily="34" charset="0"/>
              <a:ea typeface="Verdana" panose="020B0604030504040204" pitchFamily="34" charset="0"/>
            </a:rPr>
            <a:t>Sniegt atbalstu pamatdarbības nodrošināšanai NVO, kuras piedalās ģimeņu atbalsta politikas jautājumu risināšanā valsts līmenī</a:t>
          </a:r>
          <a:endParaRPr lang="lv-LV" sz="2800" dirty="0">
            <a:solidFill>
              <a:schemeClr val="bg1"/>
            </a:solidFill>
            <a:latin typeface="Verdana" panose="020B0604030504040204" pitchFamily="34" charset="0"/>
            <a:ea typeface="Verdana" panose="020B0604030504040204" pitchFamily="34" charset="0"/>
            <a:cs typeface="+mn-lt"/>
          </a:endParaRPr>
        </a:p>
      </dgm:t>
    </dgm:pt>
    <dgm:pt modelId="{18DF614F-FCB4-4FB8-8143-B85E5B7634B1}" type="parTrans" cxnId="{91E12BCA-2DF9-441D-A773-FD15E6A58149}">
      <dgm:prSet/>
      <dgm:spPr/>
      <dgm:t>
        <a:bodyPr/>
        <a:lstStyle/>
        <a:p>
          <a:endParaRPr lang="lv-LV">
            <a:solidFill>
              <a:schemeClr val="bg1"/>
            </a:solidFill>
          </a:endParaRPr>
        </a:p>
      </dgm:t>
    </dgm:pt>
    <dgm:pt modelId="{06CCE1CE-005F-422E-B4AB-B766FA8A70EA}" type="sibTrans" cxnId="{91E12BCA-2DF9-441D-A773-FD15E6A58149}">
      <dgm:prSet/>
      <dgm:spPr/>
      <dgm:t>
        <a:bodyPr/>
        <a:lstStyle/>
        <a:p>
          <a:endParaRPr lang="lv-LV">
            <a:solidFill>
              <a:schemeClr val="bg1"/>
            </a:solidFill>
          </a:endParaRPr>
        </a:p>
      </dgm:t>
    </dgm:pt>
    <dgm:pt modelId="{EF03D92E-770D-461C-9FA0-45C0E729D9E8}" type="pres">
      <dgm:prSet presAssocID="{4883E15F-6ADE-4FDF-908A-F8A08B8812EE}" presName="diagram" presStyleCnt="0">
        <dgm:presLayoutVars>
          <dgm:dir/>
          <dgm:resizeHandles val="exact"/>
        </dgm:presLayoutVars>
      </dgm:prSet>
      <dgm:spPr/>
    </dgm:pt>
    <dgm:pt modelId="{E82C859E-90B9-4BDE-B7E4-A83728CB4020}" type="pres">
      <dgm:prSet presAssocID="{2710B21A-9214-48D4-88E6-CCE4B91DE3EB}" presName="node" presStyleLbl="node1" presStyleIdx="0" presStyleCnt="1" custScaleX="109168" custScaleY="51730" custLinFactNeighborX="-350" custLinFactNeighborY="-32">
        <dgm:presLayoutVars>
          <dgm:bulletEnabled val="1"/>
        </dgm:presLayoutVars>
      </dgm:prSet>
      <dgm:spPr/>
    </dgm:pt>
  </dgm:ptLst>
  <dgm:cxnLst>
    <dgm:cxn modelId="{5B98EA74-6B4E-418F-948D-A42A1CFABEE5}" type="presOf" srcId="{2710B21A-9214-48D4-88E6-CCE4B91DE3EB}" destId="{E82C859E-90B9-4BDE-B7E4-A83728CB4020}" srcOrd="0" destOrd="0" presId="urn:microsoft.com/office/officeart/2005/8/layout/default"/>
    <dgm:cxn modelId="{97CE2985-6DAC-4AAB-80B1-20DBFD9C31E9}" type="presOf" srcId="{4883E15F-6ADE-4FDF-908A-F8A08B8812EE}" destId="{EF03D92E-770D-461C-9FA0-45C0E729D9E8}" srcOrd="0" destOrd="0" presId="urn:microsoft.com/office/officeart/2005/8/layout/default"/>
    <dgm:cxn modelId="{91E12BCA-2DF9-441D-A773-FD15E6A58149}" srcId="{4883E15F-6ADE-4FDF-908A-F8A08B8812EE}" destId="{2710B21A-9214-48D4-88E6-CCE4B91DE3EB}" srcOrd="0" destOrd="0" parTransId="{18DF614F-FCB4-4FB8-8143-B85E5B7634B1}" sibTransId="{06CCE1CE-005F-422E-B4AB-B766FA8A70EA}"/>
    <dgm:cxn modelId="{708E7111-423B-4B02-AC74-5CA03207342D}" type="presParOf" srcId="{EF03D92E-770D-461C-9FA0-45C0E729D9E8}" destId="{E82C859E-90B9-4BDE-B7E4-A83728CB4020}"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847A34-EFEB-4381-9CC9-B4D54CEF506D}" type="doc">
      <dgm:prSet loTypeId="urn:microsoft.com/office/officeart/2005/8/layout/pList2" loCatId="list" qsTypeId="urn:microsoft.com/office/officeart/2005/8/quickstyle/simple1" qsCatId="simple" csTypeId="urn:microsoft.com/office/officeart/2005/8/colors/accent2_3" csCatId="accent2" phldr="1"/>
      <dgm:spPr/>
      <dgm:t>
        <a:bodyPr/>
        <a:lstStyle/>
        <a:p>
          <a:endParaRPr lang="lv-LV"/>
        </a:p>
      </dgm:t>
    </dgm:pt>
    <dgm:pt modelId="{6FACAC93-D29D-4773-B197-17769EB01611}">
      <dgm:prSet phldrT="[Teksts]" custT="1"/>
      <dgm:spPr/>
      <dgm:t>
        <a:bodyPr/>
        <a:lstStyle/>
        <a:p>
          <a:pPr>
            <a:lnSpc>
              <a:spcPct val="90000"/>
            </a:lnSpc>
            <a:spcAft>
              <a:spcPts val="0"/>
            </a:spcAft>
          </a:pPr>
          <a:endParaRPr lang="lv-LV" sz="1800" dirty="0">
            <a:latin typeface="Verdana" panose="020B0604030504040204" pitchFamily="34" charset="0"/>
            <a:ea typeface="Verdana" panose="020B0604030504040204" pitchFamily="34" charset="0"/>
          </a:endParaRPr>
        </a:p>
        <a:p>
          <a:pPr>
            <a:lnSpc>
              <a:spcPct val="90000"/>
            </a:lnSpc>
            <a:spcAft>
              <a:spcPct val="35000"/>
            </a:spcAft>
          </a:pPr>
          <a:r>
            <a:rPr lang="lv-LV" sz="2000" b="1" dirty="0">
              <a:latin typeface="Verdana" panose="020B0604030504040204" pitchFamily="34" charset="0"/>
              <a:ea typeface="Verdana" panose="020B0604030504040204" pitchFamily="34" charset="0"/>
            </a:rPr>
            <a:t>100% programmas finansējums</a:t>
          </a:r>
        </a:p>
        <a:p>
          <a:pPr>
            <a:lnSpc>
              <a:spcPct val="90000"/>
            </a:lnSpc>
            <a:spcAft>
              <a:spcPct val="35000"/>
            </a:spcAft>
          </a:pPr>
          <a:endParaRPr lang="lv-LV" sz="1000" dirty="0">
            <a:latin typeface="Verdana" panose="020B0604030504040204" pitchFamily="34" charset="0"/>
            <a:ea typeface="Verdana" panose="020B0604030504040204" pitchFamily="34" charset="0"/>
          </a:endParaRPr>
        </a:p>
        <a:p>
          <a:pPr>
            <a:lnSpc>
              <a:spcPct val="100000"/>
            </a:lnSpc>
            <a:spcAft>
              <a:spcPts val="0"/>
            </a:spcAft>
          </a:pPr>
          <a:r>
            <a:rPr lang="lv-LV" sz="1600" strike="noStrike" dirty="0">
              <a:solidFill>
                <a:schemeClr val="bg1"/>
              </a:solidFill>
              <a:latin typeface="Verdana" panose="020B0604030504040204" pitchFamily="34" charset="0"/>
              <a:ea typeface="Verdana" panose="020B0604030504040204" pitchFamily="34" charset="0"/>
            </a:rPr>
            <a:t>Projekta iesniedzējs var iesniegt </a:t>
          </a:r>
          <a:r>
            <a:rPr lang="lv-LV" sz="1600" b="1" strike="noStrike" dirty="0">
              <a:solidFill>
                <a:schemeClr val="bg1"/>
              </a:solidFill>
              <a:latin typeface="Verdana" panose="020B0604030504040204" pitchFamily="34" charset="0"/>
              <a:ea typeface="Verdana" panose="020B0604030504040204" pitchFamily="34" charset="0"/>
            </a:rPr>
            <a:t>tikai 1 projekta pieteikumu</a:t>
          </a:r>
        </a:p>
      </dgm:t>
    </dgm:pt>
    <dgm:pt modelId="{7E476122-E439-4F07-AC44-3CB0B0E6C58A}" type="par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B4BEA8DB-D65E-41DD-8061-E4DA68B0748B}" type="sib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14DF1E5E-477F-4F4C-8994-15F46D8E78B7}">
      <dgm:prSet phldrT="[Teksts]" custT="1"/>
      <dgm:spPr/>
      <dgm:t>
        <a:bodyPr tIns="324000"/>
        <a:lstStyle/>
        <a:p>
          <a:pPr>
            <a:spcAft>
              <a:spcPts val="1800"/>
            </a:spcAft>
          </a:pPr>
          <a:r>
            <a:rPr lang="lv-LV" sz="1800" b="1" dirty="0">
              <a:latin typeface="Verdana" panose="020B0604030504040204" pitchFamily="34" charset="0"/>
              <a:ea typeface="Verdana" panose="020B0604030504040204" pitchFamily="34" charset="0"/>
            </a:rPr>
            <a:t>Projekta periods </a:t>
          </a:r>
        </a:p>
        <a:p>
          <a:pPr>
            <a:spcAft>
              <a:spcPts val="0"/>
            </a:spcAft>
          </a:pPr>
          <a:r>
            <a:rPr lang="lv-LV" sz="2000" b="1" dirty="0">
              <a:latin typeface="Verdana" panose="020B0604030504040204" pitchFamily="34" charset="0"/>
              <a:ea typeface="Verdana" panose="020B0604030504040204" pitchFamily="34" charset="0"/>
            </a:rPr>
            <a:t>01.10.2022.</a:t>
          </a:r>
          <a:r>
            <a:rPr lang="lv-LV" sz="1800" b="1" dirty="0">
              <a:latin typeface="Verdana" panose="020B0604030504040204" pitchFamily="34" charset="0"/>
              <a:ea typeface="Verdana" panose="020B0604030504040204" pitchFamily="34" charset="0"/>
            </a:rPr>
            <a:t> </a:t>
          </a:r>
        </a:p>
        <a:p>
          <a:pPr>
            <a:spcAft>
              <a:spcPts val="0"/>
            </a:spcAft>
          </a:pPr>
          <a:r>
            <a:rPr lang="lv-LV" altLang="lv-LV" sz="1800" b="1" dirty="0">
              <a:solidFill>
                <a:prstClr val="white"/>
              </a:solidFill>
              <a:latin typeface="Verdana" panose="020B0604030504040204" pitchFamily="34" charset="0"/>
              <a:ea typeface="Verdana" panose="020B0604030504040204" pitchFamily="34" charset="0"/>
              <a:cs typeface="+mn-cs"/>
            </a:rPr>
            <a:t>–</a:t>
          </a:r>
          <a:r>
            <a:rPr lang="lv-LV" sz="1800" b="1" dirty="0">
              <a:latin typeface="Verdana" panose="020B0604030504040204" pitchFamily="34" charset="0"/>
              <a:ea typeface="Verdana" panose="020B0604030504040204" pitchFamily="34" charset="0"/>
            </a:rPr>
            <a:t> </a:t>
          </a:r>
        </a:p>
        <a:p>
          <a:pPr>
            <a:spcAft>
              <a:spcPct val="35000"/>
            </a:spcAft>
          </a:pPr>
          <a:r>
            <a:rPr lang="lv-LV" sz="2000" b="1" dirty="0">
              <a:latin typeface="Verdana" panose="020B0604030504040204" pitchFamily="34" charset="0"/>
              <a:ea typeface="Verdana" panose="020B0604030504040204" pitchFamily="34" charset="0"/>
            </a:rPr>
            <a:t>30.09.2023.</a:t>
          </a:r>
        </a:p>
      </dgm:t>
    </dgm:pt>
    <dgm:pt modelId="{82BEE959-C549-4C84-90EE-06139F7094D6}" type="par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93DE5D49-38F6-41B9-AD16-83CF86342571}" type="sib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C486CDEE-C062-4CCA-94E8-DA7A8C5B44F9}">
      <dgm:prSet phldrT="[Teksts]" custT="1"/>
      <dgm:spPr/>
      <dgm:t>
        <a:bodyPr tIns="324000"/>
        <a:lstStyle/>
        <a:p>
          <a:pPr>
            <a:lnSpc>
              <a:spcPct val="90000"/>
            </a:lnSpc>
            <a:spcAft>
              <a:spcPct val="35000"/>
            </a:spcAft>
          </a:pPr>
          <a:r>
            <a:rPr lang="lv-LV" altLang="lv-LV" sz="1800" kern="1200" dirty="0">
              <a:solidFill>
                <a:prstClr val="white"/>
              </a:solidFill>
              <a:latin typeface="Verdana" panose="020B0604030504040204" pitchFamily="34" charset="0"/>
              <a:ea typeface="Verdana" panose="020B0604030504040204" pitchFamily="34" charset="0"/>
              <a:cs typeface="+mn-cs"/>
            </a:rPr>
            <a:t>Vienam projektu pieteikumam pieejamais finansējums ir līdz </a:t>
          </a:r>
        </a:p>
        <a:p>
          <a:pPr>
            <a:lnSpc>
              <a:spcPct val="90000"/>
            </a:lnSpc>
            <a:spcAft>
              <a:spcPct val="35000"/>
            </a:spcAft>
          </a:pPr>
          <a:r>
            <a:rPr lang="lv-LV" altLang="lv-LV" sz="2400" b="1" kern="1200" dirty="0">
              <a:solidFill>
                <a:prstClr val="white"/>
              </a:solidFill>
              <a:latin typeface="Verdana" panose="020B0604030504040204" pitchFamily="34" charset="0"/>
              <a:ea typeface="Verdana" panose="020B0604030504040204" pitchFamily="34" charset="0"/>
              <a:cs typeface="+mn-cs"/>
            </a:rPr>
            <a:t>30 000 EUR</a:t>
          </a:r>
          <a:endParaRPr lang="lv-LV" sz="2800" b="1" kern="1200" dirty="0">
            <a:solidFill>
              <a:prstClr val="white"/>
            </a:solidFill>
            <a:latin typeface="Verdana" panose="020B0604030504040204" pitchFamily="34" charset="0"/>
            <a:ea typeface="Verdana" panose="020B0604030504040204" pitchFamily="34" charset="0"/>
            <a:cs typeface="+mn-cs"/>
          </a:endParaRPr>
        </a:p>
      </dgm:t>
    </dgm:pt>
    <dgm:pt modelId="{A706B539-9BE4-425E-9DC4-99BA479185FF}" type="par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55FE3053-49F1-43B8-BEF0-C01CADDEFE1B}" type="sib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B5EE76F3-2EAE-45BF-909C-04D9C7FE209C}" type="pres">
      <dgm:prSet presAssocID="{45847A34-EFEB-4381-9CC9-B4D54CEF506D}" presName="Name0" presStyleCnt="0">
        <dgm:presLayoutVars>
          <dgm:dir/>
          <dgm:resizeHandles val="exact"/>
        </dgm:presLayoutVars>
      </dgm:prSet>
      <dgm:spPr/>
    </dgm:pt>
    <dgm:pt modelId="{9C43EA4B-C1EE-42BA-9868-91E5BE8387B2}" type="pres">
      <dgm:prSet presAssocID="{45847A34-EFEB-4381-9CC9-B4D54CEF506D}" presName="bkgdShp" presStyleLbl="alignAccFollowNode1" presStyleIdx="0" presStyleCnt="1"/>
      <dgm:spPr/>
    </dgm:pt>
    <dgm:pt modelId="{ED71E6C6-CB3C-4CEB-82AF-CD6CFD854286}" type="pres">
      <dgm:prSet presAssocID="{45847A34-EFEB-4381-9CC9-B4D54CEF506D}" presName="linComp" presStyleCnt="0"/>
      <dgm:spPr/>
    </dgm:pt>
    <dgm:pt modelId="{AA114080-EFFE-41AC-B0AC-1EC9B7DCFD26}" type="pres">
      <dgm:prSet presAssocID="{6FACAC93-D29D-4773-B197-17769EB01611}" presName="compNode" presStyleCnt="0"/>
      <dgm:spPr/>
    </dgm:pt>
    <dgm:pt modelId="{CE19B5C7-22EB-4A79-8E25-03865F9B7E79}" type="pres">
      <dgm:prSet presAssocID="{6FACAC93-D29D-4773-B197-17769EB01611}" presName="node" presStyleLbl="node1" presStyleIdx="0" presStyleCnt="3" custLinFactX="10000" custLinFactNeighborX="100000" custLinFactNeighborY="-2044">
        <dgm:presLayoutVars>
          <dgm:bulletEnabled val="1"/>
        </dgm:presLayoutVars>
      </dgm:prSet>
      <dgm:spPr/>
    </dgm:pt>
    <dgm:pt modelId="{BCDE64E4-8D75-435F-99F5-51177FA2EA31}" type="pres">
      <dgm:prSet presAssocID="{6FACAC93-D29D-4773-B197-17769EB01611}" presName="invisiNode" presStyleLbl="node1" presStyleIdx="0" presStyleCnt="3"/>
      <dgm:spPr/>
    </dgm:pt>
    <dgm:pt modelId="{C20DC599-BA22-4A94-BB7F-F2F855AC2321}" type="pres">
      <dgm:prSet presAssocID="{6FACAC93-D29D-4773-B197-17769EB01611}" presName="imagNode" presStyleLbl="fgImgPlace1" presStyleIdx="0" presStyleCnt="3" custLinFactX="10000" custLinFactNeighborX="100000" custLinFactNeighborY="4088"/>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dgm:spPr>
    </dgm:pt>
    <dgm:pt modelId="{932E76DC-1406-48EB-9A1D-AF46F9EBD571}" type="pres">
      <dgm:prSet presAssocID="{B4BEA8DB-D65E-41DD-8061-E4DA68B0748B}" presName="sibTrans" presStyleLbl="sibTrans2D1" presStyleIdx="0" presStyleCnt="0"/>
      <dgm:spPr/>
    </dgm:pt>
    <dgm:pt modelId="{C9A7CD1D-4FFA-4E12-98FA-8EDAB71E826D}" type="pres">
      <dgm:prSet presAssocID="{14DF1E5E-477F-4F4C-8994-15F46D8E78B7}" presName="compNode" presStyleCnt="0"/>
      <dgm:spPr/>
    </dgm:pt>
    <dgm:pt modelId="{58C0CF54-A8CE-4FB9-AAB9-8A24FD0777D6}" type="pres">
      <dgm:prSet presAssocID="{14DF1E5E-477F-4F4C-8994-15F46D8E78B7}" presName="node" presStyleLbl="node1" presStyleIdx="1" presStyleCnt="3" custLinFactX="-19914" custLinFactNeighborX="-100000" custLinFactNeighborY="-817">
        <dgm:presLayoutVars>
          <dgm:bulletEnabled val="1"/>
        </dgm:presLayoutVars>
      </dgm:prSet>
      <dgm:spPr/>
    </dgm:pt>
    <dgm:pt modelId="{ED21AE05-4EC3-4485-AD54-18EE598E4068}" type="pres">
      <dgm:prSet presAssocID="{14DF1E5E-477F-4F4C-8994-15F46D8E78B7}" presName="invisiNode" presStyleLbl="node1" presStyleIdx="1" presStyleCnt="3"/>
      <dgm:spPr/>
    </dgm:pt>
    <dgm:pt modelId="{1576FBAE-E528-459B-8CB2-A84D0DE4747C}" type="pres">
      <dgm:prSet presAssocID="{14DF1E5E-477F-4F4C-8994-15F46D8E78B7}" presName="imagNode" presStyleLbl="fgImgPlace1" presStyleIdx="1" presStyleCnt="3" custLinFactX="-33837" custLinFactNeighborX="-100000" custLinFactNeighborY="6812"/>
      <dgm:spPr>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dgm:spPr>
    </dgm:pt>
    <dgm:pt modelId="{55421B47-56D6-405C-96C5-F1DA50034C67}" type="pres">
      <dgm:prSet presAssocID="{93DE5D49-38F6-41B9-AD16-83CF86342571}" presName="sibTrans" presStyleLbl="sibTrans2D1" presStyleIdx="0" presStyleCnt="0"/>
      <dgm:spPr/>
    </dgm:pt>
    <dgm:pt modelId="{7BA62E20-D655-4F41-9EF9-8608222D7AB5}" type="pres">
      <dgm:prSet presAssocID="{C486CDEE-C062-4CCA-94E8-DA7A8C5B44F9}" presName="compNode" presStyleCnt="0"/>
      <dgm:spPr/>
    </dgm:pt>
    <dgm:pt modelId="{5DC0CF35-797B-4A80-ADED-E508DE255BFC}" type="pres">
      <dgm:prSet presAssocID="{C486CDEE-C062-4CCA-94E8-DA7A8C5B44F9}" presName="node" presStyleLbl="node1" presStyleIdx="2" presStyleCnt="3" custLinFactNeighborX="10213" custLinFactNeighborY="-1635">
        <dgm:presLayoutVars>
          <dgm:bulletEnabled val="1"/>
        </dgm:presLayoutVars>
      </dgm:prSet>
      <dgm:spPr/>
    </dgm:pt>
    <dgm:pt modelId="{4C633FEF-3A61-4127-A2C6-DF35D286C4E4}" type="pres">
      <dgm:prSet presAssocID="{C486CDEE-C062-4CCA-94E8-DA7A8C5B44F9}" presName="invisiNode" presStyleLbl="node1" presStyleIdx="2" presStyleCnt="3"/>
      <dgm:spPr/>
    </dgm:pt>
    <dgm:pt modelId="{A4BF516A-B622-4B4F-B0E3-BA2E77AB5994}" type="pres">
      <dgm:prSet presAssocID="{C486CDEE-C062-4CCA-94E8-DA7A8C5B44F9}" presName="imagNode" presStyleLbl="fgImgPlace1" presStyleIdx="2" presStyleCnt="3" custLinFactNeighborX="10213" custLinFactNeighborY="-2029"/>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pt>
  </dgm:ptLst>
  <dgm:cxnLst>
    <dgm:cxn modelId="{0F514322-CACB-4D53-A091-6E7F4BC0371F}" type="presOf" srcId="{C486CDEE-C062-4CCA-94E8-DA7A8C5B44F9}" destId="{5DC0CF35-797B-4A80-ADED-E508DE255BFC}" srcOrd="0" destOrd="0" presId="urn:microsoft.com/office/officeart/2005/8/layout/pList2"/>
    <dgm:cxn modelId="{7942D667-7094-4607-9701-E780E8FAF9CE}" type="presOf" srcId="{93DE5D49-38F6-41B9-AD16-83CF86342571}" destId="{55421B47-56D6-405C-96C5-F1DA50034C67}" srcOrd="0" destOrd="0" presId="urn:microsoft.com/office/officeart/2005/8/layout/pList2"/>
    <dgm:cxn modelId="{DA217B6A-DA97-4AC2-B38F-241324E13C6F}" srcId="{45847A34-EFEB-4381-9CC9-B4D54CEF506D}" destId="{14DF1E5E-477F-4F4C-8994-15F46D8E78B7}" srcOrd="1" destOrd="0" parTransId="{82BEE959-C549-4C84-90EE-06139F7094D6}" sibTransId="{93DE5D49-38F6-41B9-AD16-83CF86342571}"/>
    <dgm:cxn modelId="{34E7464E-E923-415C-8C5D-6BE68AA412C8}" srcId="{45847A34-EFEB-4381-9CC9-B4D54CEF506D}" destId="{6FACAC93-D29D-4773-B197-17769EB01611}" srcOrd="0" destOrd="0" parTransId="{7E476122-E439-4F07-AC44-3CB0B0E6C58A}" sibTransId="{B4BEA8DB-D65E-41DD-8061-E4DA68B0748B}"/>
    <dgm:cxn modelId="{0E18887C-B19F-4AD7-B1BC-96C1C1CB11DC}" type="presOf" srcId="{45847A34-EFEB-4381-9CC9-B4D54CEF506D}" destId="{B5EE76F3-2EAE-45BF-909C-04D9C7FE209C}" srcOrd="0" destOrd="0" presId="urn:microsoft.com/office/officeart/2005/8/layout/pList2"/>
    <dgm:cxn modelId="{0E809487-E473-40A4-8A74-FDE49B82ED95}" type="presOf" srcId="{B4BEA8DB-D65E-41DD-8061-E4DA68B0748B}" destId="{932E76DC-1406-48EB-9A1D-AF46F9EBD571}" srcOrd="0" destOrd="0" presId="urn:microsoft.com/office/officeart/2005/8/layout/pList2"/>
    <dgm:cxn modelId="{0BFA48D1-BF49-4C30-8770-6A05F2AF122A}" type="presOf" srcId="{6FACAC93-D29D-4773-B197-17769EB01611}" destId="{CE19B5C7-22EB-4A79-8E25-03865F9B7E79}" srcOrd="0" destOrd="0" presId="urn:microsoft.com/office/officeart/2005/8/layout/pList2"/>
    <dgm:cxn modelId="{45AD35FA-2556-4D74-A976-2576078B8766}" srcId="{45847A34-EFEB-4381-9CC9-B4D54CEF506D}" destId="{C486CDEE-C062-4CCA-94E8-DA7A8C5B44F9}" srcOrd="2" destOrd="0" parTransId="{A706B539-9BE4-425E-9DC4-99BA479185FF}" sibTransId="{55FE3053-49F1-43B8-BEF0-C01CADDEFE1B}"/>
    <dgm:cxn modelId="{3CC625FB-9A3E-4E30-9E87-36953ABD6028}" type="presOf" srcId="{14DF1E5E-477F-4F4C-8994-15F46D8E78B7}" destId="{58C0CF54-A8CE-4FB9-AAB9-8A24FD0777D6}" srcOrd="0" destOrd="0" presId="urn:microsoft.com/office/officeart/2005/8/layout/pList2"/>
    <dgm:cxn modelId="{42EA7B35-97C1-4D54-A512-4DFFEF1A9D78}" type="presParOf" srcId="{B5EE76F3-2EAE-45BF-909C-04D9C7FE209C}" destId="{9C43EA4B-C1EE-42BA-9868-91E5BE8387B2}" srcOrd="0" destOrd="0" presId="urn:microsoft.com/office/officeart/2005/8/layout/pList2"/>
    <dgm:cxn modelId="{9DFA67FA-524D-463E-B1C7-7AAE62A95410}" type="presParOf" srcId="{B5EE76F3-2EAE-45BF-909C-04D9C7FE209C}" destId="{ED71E6C6-CB3C-4CEB-82AF-CD6CFD854286}" srcOrd="1" destOrd="0" presId="urn:microsoft.com/office/officeart/2005/8/layout/pList2"/>
    <dgm:cxn modelId="{61E1D360-467E-42E5-87EC-891988BADDCC}" type="presParOf" srcId="{ED71E6C6-CB3C-4CEB-82AF-CD6CFD854286}" destId="{AA114080-EFFE-41AC-B0AC-1EC9B7DCFD26}" srcOrd="0" destOrd="0" presId="urn:microsoft.com/office/officeart/2005/8/layout/pList2"/>
    <dgm:cxn modelId="{EF051599-7F91-49A4-BEF5-7C9CE92F1C09}" type="presParOf" srcId="{AA114080-EFFE-41AC-B0AC-1EC9B7DCFD26}" destId="{CE19B5C7-22EB-4A79-8E25-03865F9B7E79}" srcOrd="0" destOrd="0" presId="urn:microsoft.com/office/officeart/2005/8/layout/pList2"/>
    <dgm:cxn modelId="{14BA8FC5-DA88-46D7-AB82-274F192FAB7A}" type="presParOf" srcId="{AA114080-EFFE-41AC-B0AC-1EC9B7DCFD26}" destId="{BCDE64E4-8D75-435F-99F5-51177FA2EA31}" srcOrd="1" destOrd="0" presId="urn:microsoft.com/office/officeart/2005/8/layout/pList2"/>
    <dgm:cxn modelId="{D79514BB-040A-4712-85E9-952FB0885D55}" type="presParOf" srcId="{AA114080-EFFE-41AC-B0AC-1EC9B7DCFD26}" destId="{C20DC599-BA22-4A94-BB7F-F2F855AC2321}" srcOrd="2" destOrd="0" presId="urn:microsoft.com/office/officeart/2005/8/layout/pList2"/>
    <dgm:cxn modelId="{82469892-1AB3-4C71-B297-6B8AFB0C4B10}" type="presParOf" srcId="{ED71E6C6-CB3C-4CEB-82AF-CD6CFD854286}" destId="{932E76DC-1406-48EB-9A1D-AF46F9EBD571}" srcOrd="1" destOrd="0" presId="urn:microsoft.com/office/officeart/2005/8/layout/pList2"/>
    <dgm:cxn modelId="{178F8D63-90ED-42D5-8793-F6AE1D92CB36}" type="presParOf" srcId="{ED71E6C6-CB3C-4CEB-82AF-CD6CFD854286}" destId="{C9A7CD1D-4FFA-4E12-98FA-8EDAB71E826D}" srcOrd="2" destOrd="0" presId="urn:microsoft.com/office/officeart/2005/8/layout/pList2"/>
    <dgm:cxn modelId="{E569609B-F113-431A-9B97-8B1F40FD73DE}" type="presParOf" srcId="{C9A7CD1D-4FFA-4E12-98FA-8EDAB71E826D}" destId="{58C0CF54-A8CE-4FB9-AAB9-8A24FD0777D6}" srcOrd="0" destOrd="0" presId="urn:microsoft.com/office/officeart/2005/8/layout/pList2"/>
    <dgm:cxn modelId="{68A67A4F-80F6-4AEC-B7AA-6DC2160777DD}" type="presParOf" srcId="{C9A7CD1D-4FFA-4E12-98FA-8EDAB71E826D}" destId="{ED21AE05-4EC3-4485-AD54-18EE598E4068}" srcOrd="1" destOrd="0" presId="urn:microsoft.com/office/officeart/2005/8/layout/pList2"/>
    <dgm:cxn modelId="{00C55244-3ACC-4DCB-8EE4-FBB34B554847}" type="presParOf" srcId="{C9A7CD1D-4FFA-4E12-98FA-8EDAB71E826D}" destId="{1576FBAE-E528-459B-8CB2-A84D0DE4747C}" srcOrd="2" destOrd="0" presId="urn:microsoft.com/office/officeart/2005/8/layout/pList2"/>
    <dgm:cxn modelId="{F70083F6-05F0-42F7-AB67-BEA307040528}" type="presParOf" srcId="{ED71E6C6-CB3C-4CEB-82AF-CD6CFD854286}" destId="{55421B47-56D6-405C-96C5-F1DA50034C67}" srcOrd="3" destOrd="0" presId="urn:microsoft.com/office/officeart/2005/8/layout/pList2"/>
    <dgm:cxn modelId="{4665A410-B170-49AB-807A-21F5A66C7897}" type="presParOf" srcId="{ED71E6C6-CB3C-4CEB-82AF-CD6CFD854286}" destId="{7BA62E20-D655-4F41-9EF9-8608222D7AB5}" srcOrd="4" destOrd="0" presId="urn:microsoft.com/office/officeart/2005/8/layout/pList2"/>
    <dgm:cxn modelId="{A80D4811-068F-4EAE-BC85-860C469B4227}" type="presParOf" srcId="{7BA62E20-D655-4F41-9EF9-8608222D7AB5}" destId="{5DC0CF35-797B-4A80-ADED-E508DE255BFC}" srcOrd="0" destOrd="0" presId="urn:microsoft.com/office/officeart/2005/8/layout/pList2"/>
    <dgm:cxn modelId="{D26C71C8-BAA5-4820-B30E-1229A4A9FBAA}" type="presParOf" srcId="{7BA62E20-D655-4F41-9EF9-8608222D7AB5}" destId="{4C633FEF-3A61-4127-A2C6-DF35D286C4E4}" srcOrd="1" destOrd="0" presId="urn:microsoft.com/office/officeart/2005/8/layout/pList2"/>
    <dgm:cxn modelId="{7F206EC1-07E5-4374-B04A-7884603D73AB}" type="presParOf" srcId="{7BA62E20-D655-4F41-9EF9-8608222D7AB5}" destId="{A4BF516A-B622-4B4F-B0E3-BA2E77AB5994}" srcOrd="2" destOrd="0" presId="urn:microsoft.com/office/officeart/2005/8/layout/p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5847A34-EFEB-4381-9CC9-B4D54CEF506D}" type="doc">
      <dgm:prSet loTypeId="urn:microsoft.com/office/officeart/2005/8/layout/pList2" loCatId="list" qsTypeId="urn:microsoft.com/office/officeart/2005/8/quickstyle/simple1" qsCatId="simple" csTypeId="urn:microsoft.com/office/officeart/2005/8/colors/accent2_3" csCatId="accent2" phldr="1"/>
      <dgm:spPr/>
      <dgm:t>
        <a:bodyPr/>
        <a:lstStyle/>
        <a:p>
          <a:endParaRPr lang="lv-LV"/>
        </a:p>
      </dgm:t>
    </dgm:pt>
    <dgm:pt modelId="{6FACAC93-D29D-4773-B197-17769EB01611}">
      <dgm:prSet phldrT="[Teksts]" custT="1"/>
      <dgm:spPr/>
      <dgm:t>
        <a:bodyPr tIns="324000"/>
        <a:lstStyle/>
        <a:p>
          <a:pPr marL="0" marR="0" lvl="0" indent="0" algn="ctr" defTabSz="800100" eaLnBrk="1" fontAlgn="auto" latinLnBrk="0" hangingPunct="1">
            <a:lnSpc>
              <a:spcPct val="90000"/>
            </a:lnSpc>
            <a:spcBef>
              <a:spcPct val="0"/>
            </a:spcBef>
            <a:spcAft>
              <a:spcPts val="1200"/>
            </a:spcAft>
            <a:buClrTx/>
            <a:buSzTx/>
            <a:buFontTx/>
            <a:buNone/>
            <a:tabLst/>
            <a:defRPr/>
          </a:pPr>
          <a:r>
            <a:rPr lang="lv-LV" sz="1800" b="1" kern="1200" dirty="0"/>
            <a:t>Projekta mērķa grupas</a:t>
          </a:r>
          <a:r>
            <a:rPr lang="lv-LV" sz="1800" kern="1200" dirty="0"/>
            <a:t>: </a:t>
          </a:r>
        </a:p>
        <a:p>
          <a:pPr marL="0" marR="0" lvl="0" indent="0" algn="ctr" defTabSz="800100" eaLnBrk="1" fontAlgn="auto" latinLnBrk="0" hangingPunct="1">
            <a:lnSpc>
              <a:spcPct val="90000"/>
            </a:lnSpc>
            <a:spcBef>
              <a:spcPct val="0"/>
            </a:spcBef>
            <a:spcAft>
              <a:spcPts val="1200"/>
            </a:spcAft>
            <a:buClrTx/>
            <a:buSzTx/>
            <a:buFontTx/>
            <a:buNone/>
            <a:tabLst/>
            <a:defRPr/>
          </a:pPr>
          <a:r>
            <a:rPr lang="lv-LV" sz="1600" kern="1200" dirty="0"/>
            <a:t>dažādas iedzīvotāju grupas, biedrības un nodibinājumi, to dalībnieki, biedri, darbinieki un brīvprātīgie</a:t>
          </a:r>
          <a:endParaRPr lang="lv-LV" sz="2000" b="0" kern="1200" dirty="0">
            <a:solidFill>
              <a:prstClr val="white"/>
            </a:solidFill>
            <a:latin typeface="Verdana" panose="020B0604030504040204" pitchFamily="34" charset="0"/>
            <a:ea typeface="Verdana" panose="020B0604030504040204" pitchFamily="34" charset="0"/>
            <a:cs typeface="+mn-cs"/>
          </a:endParaRPr>
        </a:p>
      </dgm:t>
    </dgm:pt>
    <dgm:pt modelId="{B4BEA8DB-D65E-41DD-8061-E4DA68B0748B}" type="sib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7E476122-E439-4F07-AC44-3CB0B0E6C58A}" type="par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14DF1E5E-477F-4F4C-8994-15F46D8E78B7}">
      <dgm:prSet phldrT="[Teksts]" custT="1"/>
      <dgm:spPr/>
      <dgm:t>
        <a:bodyPr tIns="324000"/>
        <a:lstStyle/>
        <a:p>
          <a:r>
            <a:rPr lang="lv-LV" sz="1800" b="1" dirty="0"/>
            <a:t>Projekta īstenošanas vieta ir Latvija un pasākumi mērķa grupai tiks sniegti </a:t>
          </a:r>
          <a:r>
            <a:rPr lang="lv-LV" sz="1800" b="1" u="sng" dirty="0"/>
            <a:t>bez maksas</a:t>
          </a:r>
        </a:p>
      </dgm:t>
    </dgm:pt>
    <dgm:pt modelId="{93DE5D49-38F6-41B9-AD16-83CF86342571}" type="sib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82BEE959-C549-4C84-90EE-06139F7094D6}" type="par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B5EE76F3-2EAE-45BF-909C-04D9C7FE209C}" type="pres">
      <dgm:prSet presAssocID="{45847A34-EFEB-4381-9CC9-B4D54CEF506D}" presName="Name0" presStyleCnt="0">
        <dgm:presLayoutVars>
          <dgm:dir/>
          <dgm:resizeHandles val="exact"/>
        </dgm:presLayoutVars>
      </dgm:prSet>
      <dgm:spPr/>
    </dgm:pt>
    <dgm:pt modelId="{9C43EA4B-C1EE-42BA-9868-91E5BE8387B2}" type="pres">
      <dgm:prSet presAssocID="{45847A34-EFEB-4381-9CC9-B4D54CEF506D}" presName="bkgdShp" presStyleLbl="alignAccFollowNode1" presStyleIdx="0" presStyleCnt="1" custLinFactNeighborX="6722" custLinFactNeighborY="-1482"/>
      <dgm:spPr/>
    </dgm:pt>
    <dgm:pt modelId="{ED71E6C6-CB3C-4CEB-82AF-CD6CFD854286}" type="pres">
      <dgm:prSet presAssocID="{45847A34-EFEB-4381-9CC9-B4D54CEF506D}" presName="linComp" presStyleCnt="0"/>
      <dgm:spPr/>
    </dgm:pt>
    <dgm:pt modelId="{AA114080-EFFE-41AC-B0AC-1EC9B7DCFD26}" type="pres">
      <dgm:prSet presAssocID="{6FACAC93-D29D-4773-B197-17769EB01611}" presName="compNode" presStyleCnt="0"/>
      <dgm:spPr/>
    </dgm:pt>
    <dgm:pt modelId="{CE19B5C7-22EB-4A79-8E25-03865F9B7E79}" type="pres">
      <dgm:prSet presAssocID="{6FACAC93-D29D-4773-B197-17769EB01611}" presName="node" presStyleLbl="node1" presStyleIdx="0" presStyleCnt="2">
        <dgm:presLayoutVars>
          <dgm:bulletEnabled val="1"/>
        </dgm:presLayoutVars>
      </dgm:prSet>
      <dgm:spPr/>
    </dgm:pt>
    <dgm:pt modelId="{BCDE64E4-8D75-435F-99F5-51177FA2EA31}" type="pres">
      <dgm:prSet presAssocID="{6FACAC93-D29D-4773-B197-17769EB01611}" presName="invisiNode" presStyleLbl="node1" presStyleIdx="0" presStyleCnt="2"/>
      <dgm:spPr/>
    </dgm:pt>
    <dgm:pt modelId="{C20DC599-BA22-4A94-BB7F-F2F855AC2321}" type="pres">
      <dgm:prSet presAssocID="{6FACAC93-D29D-4773-B197-17769EB01611}" presName="imagNod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dgm:spPr>
    </dgm:pt>
    <dgm:pt modelId="{932E76DC-1406-48EB-9A1D-AF46F9EBD571}" type="pres">
      <dgm:prSet presAssocID="{B4BEA8DB-D65E-41DD-8061-E4DA68B0748B}" presName="sibTrans" presStyleLbl="sibTrans2D1" presStyleIdx="0" presStyleCnt="0"/>
      <dgm:spPr/>
    </dgm:pt>
    <dgm:pt modelId="{C9A7CD1D-4FFA-4E12-98FA-8EDAB71E826D}" type="pres">
      <dgm:prSet presAssocID="{14DF1E5E-477F-4F4C-8994-15F46D8E78B7}" presName="compNode" presStyleCnt="0"/>
      <dgm:spPr/>
    </dgm:pt>
    <dgm:pt modelId="{58C0CF54-A8CE-4FB9-AAB9-8A24FD0777D6}" type="pres">
      <dgm:prSet presAssocID="{14DF1E5E-477F-4F4C-8994-15F46D8E78B7}" presName="node" presStyleLbl="node1" presStyleIdx="1" presStyleCnt="2">
        <dgm:presLayoutVars>
          <dgm:bulletEnabled val="1"/>
        </dgm:presLayoutVars>
      </dgm:prSet>
      <dgm:spPr/>
    </dgm:pt>
    <dgm:pt modelId="{ED21AE05-4EC3-4485-AD54-18EE598E4068}" type="pres">
      <dgm:prSet presAssocID="{14DF1E5E-477F-4F4C-8994-15F46D8E78B7}" presName="invisiNode" presStyleLbl="node1" presStyleIdx="1" presStyleCnt="2"/>
      <dgm:spPr/>
    </dgm:pt>
    <dgm:pt modelId="{1576FBAE-E528-459B-8CB2-A84D0DE4747C}" type="pres">
      <dgm:prSet presAssocID="{14DF1E5E-477F-4F4C-8994-15F46D8E78B7}" presName="imagNode" presStyleLbl="fgImgPlace1" presStyleIdx="1" presStyleCnt="2"/>
      <dgm:spPr>
        <a:blipFill rotWithShape="1">
          <a:blip xmlns:r="http://schemas.openxmlformats.org/officeDocument/2006/relationships" r:embed="rId2"/>
          <a:srcRect/>
          <a:stretch>
            <a:fillRect/>
          </a:stretch>
        </a:blipFill>
      </dgm:spPr>
    </dgm:pt>
  </dgm:ptLst>
  <dgm:cxnLst>
    <dgm:cxn modelId="{DA217B6A-DA97-4AC2-B38F-241324E13C6F}" srcId="{45847A34-EFEB-4381-9CC9-B4D54CEF506D}" destId="{14DF1E5E-477F-4F4C-8994-15F46D8E78B7}" srcOrd="1" destOrd="0" parTransId="{82BEE959-C549-4C84-90EE-06139F7094D6}" sibTransId="{93DE5D49-38F6-41B9-AD16-83CF86342571}"/>
    <dgm:cxn modelId="{34E7464E-E923-415C-8C5D-6BE68AA412C8}" srcId="{45847A34-EFEB-4381-9CC9-B4D54CEF506D}" destId="{6FACAC93-D29D-4773-B197-17769EB01611}" srcOrd="0" destOrd="0" parTransId="{7E476122-E439-4F07-AC44-3CB0B0E6C58A}" sibTransId="{B4BEA8DB-D65E-41DD-8061-E4DA68B0748B}"/>
    <dgm:cxn modelId="{0E18887C-B19F-4AD7-B1BC-96C1C1CB11DC}" type="presOf" srcId="{45847A34-EFEB-4381-9CC9-B4D54CEF506D}" destId="{B5EE76F3-2EAE-45BF-909C-04D9C7FE209C}" srcOrd="0" destOrd="0" presId="urn:microsoft.com/office/officeart/2005/8/layout/pList2"/>
    <dgm:cxn modelId="{0E809487-E473-40A4-8A74-FDE49B82ED95}" type="presOf" srcId="{B4BEA8DB-D65E-41DD-8061-E4DA68B0748B}" destId="{932E76DC-1406-48EB-9A1D-AF46F9EBD571}" srcOrd="0" destOrd="0" presId="urn:microsoft.com/office/officeart/2005/8/layout/pList2"/>
    <dgm:cxn modelId="{0BFA48D1-BF49-4C30-8770-6A05F2AF122A}" type="presOf" srcId="{6FACAC93-D29D-4773-B197-17769EB01611}" destId="{CE19B5C7-22EB-4A79-8E25-03865F9B7E79}" srcOrd="0" destOrd="0" presId="urn:microsoft.com/office/officeart/2005/8/layout/pList2"/>
    <dgm:cxn modelId="{3CC625FB-9A3E-4E30-9E87-36953ABD6028}" type="presOf" srcId="{14DF1E5E-477F-4F4C-8994-15F46D8E78B7}" destId="{58C0CF54-A8CE-4FB9-AAB9-8A24FD0777D6}" srcOrd="0" destOrd="0" presId="urn:microsoft.com/office/officeart/2005/8/layout/pList2"/>
    <dgm:cxn modelId="{42EA7B35-97C1-4D54-A512-4DFFEF1A9D78}" type="presParOf" srcId="{B5EE76F3-2EAE-45BF-909C-04D9C7FE209C}" destId="{9C43EA4B-C1EE-42BA-9868-91E5BE8387B2}" srcOrd="0" destOrd="0" presId="urn:microsoft.com/office/officeart/2005/8/layout/pList2"/>
    <dgm:cxn modelId="{9DFA67FA-524D-463E-B1C7-7AAE62A95410}" type="presParOf" srcId="{B5EE76F3-2EAE-45BF-909C-04D9C7FE209C}" destId="{ED71E6C6-CB3C-4CEB-82AF-CD6CFD854286}" srcOrd="1" destOrd="0" presId="urn:microsoft.com/office/officeart/2005/8/layout/pList2"/>
    <dgm:cxn modelId="{61E1D360-467E-42E5-87EC-891988BADDCC}" type="presParOf" srcId="{ED71E6C6-CB3C-4CEB-82AF-CD6CFD854286}" destId="{AA114080-EFFE-41AC-B0AC-1EC9B7DCFD26}" srcOrd="0" destOrd="0" presId="urn:microsoft.com/office/officeart/2005/8/layout/pList2"/>
    <dgm:cxn modelId="{EF051599-7F91-49A4-BEF5-7C9CE92F1C09}" type="presParOf" srcId="{AA114080-EFFE-41AC-B0AC-1EC9B7DCFD26}" destId="{CE19B5C7-22EB-4A79-8E25-03865F9B7E79}" srcOrd="0" destOrd="0" presId="urn:microsoft.com/office/officeart/2005/8/layout/pList2"/>
    <dgm:cxn modelId="{14BA8FC5-DA88-46D7-AB82-274F192FAB7A}" type="presParOf" srcId="{AA114080-EFFE-41AC-B0AC-1EC9B7DCFD26}" destId="{BCDE64E4-8D75-435F-99F5-51177FA2EA31}" srcOrd="1" destOrd="0" presId="urn:microsoft.com/office/officeart/2005/8/layout/pList2"/>
    <dgm:cxn modelId="{D79514BB-040A-4712-85E9-952FB0885D55}" type="presParOf" srcId="{AA114080-EFFE-41AC-B0AC-1EC9B7DCFD26}" destId="{C20DC599-BA22-4A94-BB7F-F2F855AC2321}" srcOrd="2" destOrd="0" presId="urn:microsoft.com/office/officeart/2005/8/layout/pList2"/>
    <dgm:cxn modelId="{82469892-1AB3-4C71-B297-6B8AFB0C4B10}" type="presParOf" srcId="{ED71E6C6-CB3C-4CEB-82AF-CD6CFD854286}" destId="{932E76DC-1406-48EB-9A1D-AF46F9EBD571}" srcOrd="1" destOrd="0" presId="urn:microsoft.com/office/officeart/2005/8/layout/pList2"/>
    <dgm:cxn modelId="{178F8D63-90ED-42D5-8793-F6AE1D92CB36}" type="presParOf" srcId="{ED71E6C6-CB3C-4CEB-82AF-CD6CFD854286}" destId="{C9A7CD1D-4FFA-4E12-98FA-8EDAB71E826D}" srcOrd="2" destOrd="0" presId="urn:microsoft.com/office/officeart/2005/8/layout/pList2"/>
    <dgm:cxn modelId="{E569609B-F113-431A-9B97-8B1F40FD73DE}" type="presParOf" srcId="{C9A7CD1D-4FFA-4E12-98FA-8EDAB71E826D}" destId="{58C0CF54-A8CE-4FB9-AAB9-8A24FD0777D6}" srcOrd="0" destOrd="0" presId="urn:microsoft.com/office/officeart/2005/8/layout/pList2"/>
    <dgm:cxn modelId="{68A67A4F-80F6-4AEC-B7AA-6DC2160777DD}" type="presParOf" srcId="{C9A7CD1D-4FFA-4E12-98FA-8EDAB71E826D}" destId="{ED21AE05-4EC3-4485-AD54-18EE598E4068}" srcOrd="1" destOrd="0" presId="urn:microsoft.com/office/officeart/2005/8/layout/pList2"/>
    <dgm:cxn modelId="{00C55244-3ACC-4DCB-8EE4-FBB34B554847}" type="presParOf" srcId="{C9A7CD1D-4FFA-4E12-98FA-8EDAB71E826D}" destId="{1576FBAE-E528-459B-8CB2-A84D0DE4747C}" srcOrd="2" destOrd="0" presId="urn:microsoft.com/office/officeart/2005/8/layout/p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D52D-6C0D-4C20-8E45-C08555F8DB1F}">
      <dsp:nvSpPr>
        <dsp:cNvPr id="0" name=""/>
        <dsp:cNvSpPr/>
      </dsp:nvSpPr>
      <dsp:spPr>
        <a:xfrm>
          <a:off x="0"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cs typeface="Urdu Typesetting" panose="03020402040406030203" pitchFamily="66" charset="-78"/>
          </a:endParaRPr>
        </a:p>
      </dsp:txBody>
      <dsp:txXfrm>
        <a:off x="0" y="473727"/>
        <a:ext cx="2634016" cy="1580410"/>
      </dsp:txXfrm>
    </dsp:sp>
    <dsp:sp modelId="{C1E861DA-E51F-4484-B4DF-F375B853F3E2}">
      <dsp:nvSpPr>
        <dsp:cNvPr id="0" name=""/>
        <dsp:cNvSpPr/>
      </dsp:nvSpPr>
      <dsp:spPr>
        <a:xfrm>
          <a:off x="2897418"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473727"/>
        <a:ext cx="2634016" cy="1580410"/>
      </dsp:txXfrm>
    </dsp:sp>
    <dsp:sp modelId="{0B3FED2C-B031-4B6D-9D12-32F8CE813E44}">
      <dsp:nvSpPr>
        <dsp:cNvPr id="0" name=""/>
        <dsp:cNvSpPr/>
      </dsp:nvSpPr>
      <dsp:spPr>
        <a:xfrm>
          <a:off x="5794837"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473727"/>
        <a:ext cx="2634016" cy="1580410"/>
      </dsp:txXfrm>
    </dsp:sp>
    <dsp:sp modelId="{0D36605E-7DD3-495D-AF92-D449F67D1459}">
      <dsp:nvSpPr>
        <dsp:cNvPr id="0" name=""/>
        <dsp:cNvSpPr/>
      </dsp:nvSpPr>
      <dsp:spPr>
        <a:xfrm>
          <a:off x="0"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endParaRPr lang="lv-LV" sz="5800" kern="1200">
            <a:latin typeface="Urdu Typesetting" panose="020B0604020202020204" pitchFamily="66" charset="-78"/>
            <a:ea typeface="Verdana" panose="020B0604030504040204" pitchFamily="34" charset="0"/>
            <a:cs typeface="Urdu Typesetting" panose="020B0604020202020204" pitchFamily="66" charset="-78"/>
          </a:endParaRPr>
        </a:p>
      </dsp:txBody>
      <dsp:txXfrm>
        <a:off x="0" y="2317539"/>
        <a:ext cx="2634016" cy="1580410"/>
      </dsp:txXfrm>
    </dsp:sp>
    <dsp:sp modelId="{39E5910C-763A-421E-ACFA-BF54B7B66C18}">
      <dsp:nvSpPr>
        <dsp:cNvPr id="0" name=""/>
        <dsp:cNvSpPr/>
      </dsp:nvSpPr>
      <dsp:spPr>
        <a:xfrm>
          <a:off x="2897418"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2317539"/>
        <a:ext cx="2634016" cy="1580410"/>
      </dsp:txXfrm>
    </dsp:sp>
    <dsp:sp modelId="{69F337AE-96F2-4929-AFBF-3C05B751C3F0}">
      <dsp:nvSpPr>
        <dsp:cNvPr id="0" name=""/>
        <dsp:cNvSpPr/>
      </dsp:nvSpPr>
      <dsp:spPr>
        <a:xfrm>
          <a:off x="5794837"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2317539"/>
        <a:ext cx="2634016" cy="15804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CF198-E08A-46BE-8683-2BE0275B7BEF}">
      <dsp:nvSpPr>
        <dsp:cNvPr id="0" name=""/>
        <dsp:cNvSpPr/>
      </dsp:nvSpPr>
      <dsp:spPr>
        <a:xfrm rot="16200000">
          <a:off x="-1322987" y="3162604"/>
          <a:ext cx="4873752" cy="240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11693" bIns="0" numCol="1" spcCol="1270" anchor="t" anchorCtr="0">
          <a:noAutofit/>
        </a:bodyPr>
        <a:lstStyle/>
        <a:p>
          <a:pPr marL="0" lvl="0" indent="0" algn="r" defTabSz="755650">
            <a:lnSpc>
              <a:spcPct val="90000"/>
            </a:lnSpc>
            <a:spcBef>
              <a:spcPct val="0"/>
            </a:spcBef>
            <a:spcAft>
              <a:spcPct val="35000"/>
            </a:spcAft>
            <a:buNone/>
          </a:pPr>
          <a:r>
            <a:rPr lang="lv-LV" sz="1700" kern="1200" dirty="0"/>
            <a:t> </a:t>
          </a:r>
        </a:p>
      </dsp:txBody>
      <dsp:txXfrm>
        <a:off x="-1322987" y="3162604"/>
        <a:ext cx="4873752" cy="240029"/>
      </dsp:txXfrm>
    </dsp:sp>
    <dsp:sp modelId="{E5AE0477-CC66-471E-9131-872D5A86E661}">
      <dsp:nvSpPr>
        <dsp:cNvPr id="0" name=""/>
        <dsp:cNvSpPr/>
      </dsp:nvSpPr>
      <dsp:spPr>
        <a:xfrm>
          <a:off x="504795" y="724216"/>
          <a:ext cx="2681074" cy="4575917"/>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211693" rIns="106680" bIns="106680" numCol="1" spcCol="1270" anchor="t" anchorCtr="0">
          <a:noAutofit/>
        </a:bodyPr>
        <a:lstStyle/>
        <a:p>
          <a:pPr marL="114300" lvl="1" indent="-114300" algn="ctr" defTabSz="666750">
            <a:lnSpc>
              <a:spcPct val="90000"/>
            </a:lnSpc>
            <a:spcBef>
              <a:spcPct val="0"/>
            </a:spcBef>
            <a:spcAft>
              <a:spcPct val="15000"/>
            </a:spcAft>
            <a:buNone/>
          </a:pPr>
          <a:r>
            <a:rPr lang="lv-LV" sz="1500" b="1" kern="1200" dirty="0"/>
            <a:t>3.1.1. </a:t>
          </a:r>
        </a:p>
        <a:p>
          <a:pPr marL="114300" lvl="1" indent="-114300" algn="ctr" defTabSz="666750">
            <a:lnSpc>
              <a:spcPct val="90000"/>
            </a:lnSpc>
            <a:spcBef>
              <a:spcPct val="0"/>
            </a:spcBef>
            <a:spcAft>
              <a:spcPct val="15000"/>
            </a:spcAft>
            <a:buNone/>
          </a:pPr>
          <a:endParaRPr lang="lv-LV" sz="1500" b="1" kern="1200" dirty="0"/>
        </a:p>
        <a:p>
          <a:pPr marL="171450" lvl="1" indent="-171450" algn="ctr" defTabSz="711200">
            <a:lnSpc>
              <a:spcPct val="90000"/>
            </a:lnSpc>
            <a:spcBef>
              <a:spcPct val="0"/>
            </a:spcBef>
            <a:spcAft>
              <a:spcPct val="15000"/>
            </a:spcAft>
            <a:buNone/>
          </a:pPr>
          <a:r>
            <a:rPr lang="lv-LV" sz="1600" kern="1200" dirty="0"/>
            <a:t>Projekta pieteikumu var iesniegt vismaz </a:t>
          </a:r>
          <a:r>
            <a:rPr lang="lv-LV" sz="1600" b="1" kern="1200" dirty="0"/>
            <a:t>3 gadus pirms projekta iesniegšanas dienas </a:t>
          </a:r>
          <a:r>
            <a:rPr lang="lv-LV" sz="1600" kern="1200" dirty="0"/>
            <a:t>Latvijas Republikā reģistrēta biedrība vai nodibinājums, kas atbilst Biedrību un nodibinājumu likumā noteiktajam </a:t>
          </a:r>
          <a:endParaRPr lang="lv-LV" sz="1600" b="1" kern="1200" dirty="0"/>
        </a:p>
        <a:p>
          <a:pPr marL="114300" lvl="1" indent="-114300" algn="ctr" defTabSz="666750">
            <a:lnSpc>
              <a:spcPct val="90000"/>
            </a:lnSpc>
            <a:spcBef>
              <a:spcPct val="0"/>
            </a:spcBef>
            <a:spcAft>
              <a:spcPct val="15000"/>
            </a:spcAft>
            <a:buNone/>
          </a:pPr>
          <a:endParaRPr lang="lv-LV" sz="1500" b="1" kern="1200" dirty="0"/>
        </a:p>
      </dsp:txBody>
      <dsp:txXfrm>
        <a:off x="504795" y="724216"/>
        <a:ext cx="2681074" cy="4575917"/>
      </dsp:txXfrm>
    </dsp:sp>
    <dsp:sp modelId="{A5473B64-FF97-4C18-973E-CEF869655027}">
      <dsp:nvSpPr>
        <dsp:cNvPr id="0" name=""/>
        <dsp:cNvSpPr/>
      </dsp:nvSpPr>
      <dsp:spPr>
        <a:xfrm>
          <a:off x="993873" y="528904"/>
          <a:ext cx="480058" cy="4800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ACED15AF-02A6-4948-A35C-BFBA7F7D8F33}">
      <dsp:nvSpPr>
        <dsp:cNvPr id="0" name=""/>
        <dsp:cNvSpPr/>
      </dsp:nvSpPr>
      <dsp:spPr>
        <a:xfrm rot="16200000">
          <a:off x="3959482" y="3162604"/>
          <a:ext cx="4873752" cy="240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11693" bIns="0" numCol="1" spcCol="1270" anchor="t" anchorCtr="0">
          <a:noAutofit/>
        </a:bodyPr>
        <a:lstStyle/>
        <a:p>
          <a:pPr marL="0" lvl="0" indent="0" algn="r" defTabSz="755650">
            <a:lnSpc>
              <a:spcPct val="90000"/>
            </a:lnSpc>
            <a:spcBef>
              <a:spcPct val="0"/>
            </a:spcBef>
            <a:spcAft>
              <a:spcPct val="35000"/>
            </a:spcAft>
            <a:buNone/>
          </a:pPr>
          <a:r>
            <a:rPr lang="lv-LV" sz="1700" kern="1200" dirty="0"/>
            <a:t> </a:t>
          </a:r>
        </a:p>
      </dsp:txBody>
      <dsp:txXfrm>
        <a:off x="3959482" y="3162604"/>
        <a:ext cx="4873752" cy="240029"/>
      </dsp:txXfrm>
    </dsp:sp>
    <dsp:sp modelId="{16FA2135-9BCB-4C18-8D44-642A19433D03}">
      <dsp:nvSpPr>
        <dsp:cNvPr id="0" name=""/>
        <dsp:cNvSpPr/>
      </dsp:nvSpPr>
      <dsp:spPr>
        <a:xfrm>
          <a:off x="3522744" y="706622"/>
          <a:ext cx="7265976" cy="4575917"/>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211693" rIns="106680" bIns="106680" numCol="1" spcCol="1270" anchor="t" anchorCtr="0">
          <a:noAutofit/>
        </a:bodyPr>
        <a:lstStyle/>
        <a:p>
          <a:pPr marL="114300" lvl="1" indent="-114300" algn="ctr" defTabSz="666750">
            <a:lnSpc>
              <a:spcPct val="90000"/>
            </a:lnSpc>
            <a:spcBef>
              <a:spcPct val="0"/>
            </a:spcBef>
            <a:spcAft>
              <a:spcPct val="15000"/>
            </a:spcAft>
            <a:buNone/>
          </a:pPr>
          <a:r>
            <a:rPr lang="lv-LV" sz="1500" b="1" kern="1200" dirty="0"/>
            <a:t>3.1.2. </a:t>
          </a:r>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r>
            <a:rPr lang="lv-LV" sz="1500" b="1" kern="1200" dirty="0"/>
            <a:t>Projekta iesniedzējs atbilst vismaz diviem kritērijiem:</a:t>
          </a:r>
        </a:p>
        <a:p>
          <a:pPr marL="114300" lvl="1" indent="-114300" algn="l" defTabSz="666750">
            <a:lnSpc>
              <a:spcPct val="90000"/>
            </a:lnSpc>
            <a:spcBef>
              <a:spcPct val="0"/>
            </a:spcBef>
            <a:spcAft>
              <a:spcPct val="15000"/>
            </a:spcAft>
            <a:buNone/>
          </a:pPr>
          <a:r>
            <a:rPr lang="lv-LV" sz="1500" b="0" kern="1200" dirty="0"/>
            <a:t>3.1.2.1. NVO pati vai sadarbībā ar partneriem īsteno darbību, t.sk. projektus, pasākumus, nacionālā līmenī, pārklājot visus plānošanas reģionus;</a:t>
          </a:r>
        </a:p>
        <a:p>
          <a:pPr marL="114300" lvl="1" indent="-114300" algn="l" defTabSz="666750">
            <a:lnSpc>
              <a:spcPct val="90000"/>
            </a:lnSpc>
            <a:spcBef>
              <a:spcPct val="0"/>
            </a:spcBef>
            <a:spcAft>
              <a:spcPct val="15000"/>
            </a:spcAft>
            <a:buNone/>
          </a:pPr>
          <a:r>
            <a:rPr lang="lv-LV" sz="1500" b="0" kern="1200" dirty="0"/>
            <a:t>3.1.2.2. ir vismaz divu gadu pieredze ģimeņu jomas pārstāvībā un darbojas politikas plānošanas jomā;</a:t>
          </a:r>
        </a:p>
        <a:p>
          <a:pPr marL="114300" lvl="1" indent="-114300" algn="l" defTabSz="666750">
            <a:lnSpc>
              <a:spcPct val="90000"/>
            </a:lnSpc>
            <a:spcBef>
              <a:spcPct val="0"/>
            </a:spcBef>
            <a:spcAft>
              <a:spcPct val="15000"/>
            </a:spcAft>
            <a:buNone/>
          </a:pPr>
          <a:r>
            <a:rPr lang="lv-LV" sz="1500" b="0" kern="1200" dirty="0"/>
            <a:t>3.1.2.3. ir līdzdarbojies nacionāla līmeņa likumdošanas izstrādē, ieviešanā un uzraudzībā ģimeņu atbalsta politikas jautājumos;</a:t>
          </a:r>
        </a:p>
        <a:p>
          <a:pPr marL="114300" lvl="1" indent="-114300" algn="l" defTabSz="666750">
            <a:lnSpc>
              <a:spcPct val="90000"/>
            </a:lnSpc>
            <a:spcBef>
              <a:spcPct val="0"/>
            </a:spcBef>
            <a:spcAft>
              <a:spcPct val="15000"/>
            </a:spcAft>
            <a:buNone/>
          </a:pPr>
          <a:r>
            <a:rPr lang="lv-LV" sz="1500" b="0" kern="1200" dirty="0"/>
            <a:t>3.1.2.4. ir piedalījies lēmumu pieņemšanas procesos vismaz reģionālā līmenī, piemēram – viedokļu sniegšanā valsts institūcijām un pašvaldībām ģimeņu atbalsta politikas jautājumos;</a:t>
          </a:r>
        </a:p>
        <a:p>
          <a:pPr marL="114300" lvl="1" indent="-114300" algn="l" defTabSz="666750">
            <a:lnSpc>
              <a:spcPct val="90000"/>
            </a:lnSpc>
            <a:spcBef>
              <a:spcPct val="0"/>
            </a:spcBef>
            <a:spcAft>
              <a:spcPct val="15000"/>
            </a:spcAft>
            <a:buNone/>
          </a:pPr>
          <a:r>
            <a:rPr lang="lv-LV" sz="1500" b="0" kern="1200" dirty="0"/>
            <a:t>3.1.2.5. ir piedalījies saistītās ar ģimeņu atbalsta politiku darba grupās, t.sk. konsultatīvās padomēs, komitejās, komisijās, sadarbības platformās;</a:t>
          </a:r>
        </a:p>
        <a:p>
          <a:pPr marL="114300" lvl="1" indent="-114300" algn="l" defTabSz="666750">
            <a:lnSpc>
              <a:spcPct val="90000"/>
            </a:lnSpc>
            <a:spcBef>
              <a:spcPct val="0"/>
            </a:spcBef>
            <a:spcAft>
              <a:spcPct val="15000"/>
            </a:spcAft>
            <a:buNone/>
          </a:pPr>
          <a:r>
            <a:rPr lang="lv-LV" sz="1500" b="0" kern="1200" dirty="0"/>
            <a:t>3.1.2.6. pēdējo trīs gadu laikā ir piedalījies vai organizējis tikšanās ar valsts pārvaldes institūcijām ģimeņu interešu pārstāvībai u.c. saistītās aktivitātēs, kas vērstas uz rezultātu sasniegšanu.</a:t>
          </a:r>
        </a:p>
        <a:p>
          <a:pPr marL="114300" lvl="1" indent="-114300" algn="l" defTabSz="666750">
            <a:lnSpc>
              <a:spcPct val="90000"/>
            </a:lnSpc>
            <a:spcBef>
              <a:spcPct val="0"/>
            </a:spcBef>
            <a:spcAft>
              <a:spcPct val="15000"/>
            </a:spcAft>
            <a:buNone/>
          </a:pPr>
          <a:endParaRPr lang="lv-LV" sz="1500" b="0" kern="1200" dirty="0"/>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endParaRPr lang="lv-LV" sz="1500" b="1" kern="1200" dirty="0"/>
        </a:p>
      </dsp:txBody>
      <dsp:txXfrm>
        <a:off x="3522744" y="706622"/>
        <a:ext cx="7265976" cy="4575917"/>
      </dsp:txXfrm>
    </dsp:sp>
    <dsp:sp modelId="{D868974A-D267-434F-8517-49530806FCD4}">
      <dsp:nvSpPr>
        <dsp:cNvPr id="0" name=""/>
        <dsp:cNvSpPr/>
      </dsp:nvSpPr>
      <dsp:spPr>
        <a:xfrm>
          <a:off x="6276343" y="528904"/>
          <a:ext cx="480058" cy="4800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CF198-E08A-46BE-8683-2BE0275B7BEF}">
      <dsp:nvSpPr>
        <dsp:cNvPr id="0" name=""/>
        <dsp:cNvSpPr/>
      </dsp:nvSpPr>
      <dsp:spPr>
        <a:xfrm rot="16200000">
          <a:off x="-78540" y="2997769"/>
          <a:ext cx="4584950" cy="366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3557" bIns="0" numCol="1" spcCol="1270" anchor="t" anchorCtr="0">
          <a:noAutofit/>
        </a:bodyPr>
        <a:lstStyle/>
        <a:p>
          <a:pPr marL="0" lvl="0" indent="0" algn="r" defTabSz="1155700">
            <a:lnSpc>
              <a:spcPct val="90000"/>
            </a:lnSpc>
            <a:spcBef>
              <a:spcPct val="0"/>
            </a:spcBef>
            <a:spcAft>
              <a:spcPct val="35000"/>
            </a:spcAft>
            <a:buNone/>
          </a:pPr>
          <a:r>
            <a:rPr lang="lv-LV" sz="2600" kern="1200" dirty="0"/>
            <a:t> </a:t>
          </a:r>
        </a:p>
      </dsp:txBody>
      <dsp:txXfrm>
        <a:off x="-78540" y="2997769"/>
        <a:ext cx="4584950" cy="366867"/>
      </dsp:txXfrm>
    </dsp:sp>
    <dsp:sp modelId="{E5AE0477-CC66-471E-9131-872D5A86E661}">
      <dsp:nvSpPr>
        <dsp:cNvPr id="0" name=""/>
        <dsp:cNvSpPr/>
      </dsp:nvSpPr>
      <dsp:spPr>
        <a:xfrm>
          <a:off x="618186" y="978868"/>
          <a:ext cx="5609096" cy="3561406"/>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323557" rIns="106680" bIns="106680" numCol="1" spcCol="1270" anchor="t" anchorCtr="0">
          <a:noAutofit/>
        </a:bodyPr>
        <a:lstStyle/>
        <a:p>
          <a:pPr marL="114300" lvl="1" indent="0" algn="ctr" defTabSz="666750">
            <a:lnSpc>
              <a:spcPct val="90000"/>
            </a:lnSpc>
            <a:spcBef>
              <a:spcPct val="0"/>
            </a:spcBef>
            <a:spcAft>
              <a:spcPct val="15000"/>
            </a:spcAft>
            <a:buNone/>
          </a:pPr>
          <a:r>
            <a:rPr lang="lv-LV" sz="1500" b="1" kern="1200" dirty="0"/>
            <a:t>3.1.3. </a:t>
          </a:r>
        </a:p>
        <a:p>
          <a:pPr marL="114300" lvl="1" indent="0" algn="ctr" defTabSz="666750">
            <a:lnSpc>
              <a:spcPct val="90000"/>
            </a:lnSpc>
            <a:spcBef>
              <a:spcPct val="0"/>
            </a:spcBef>
            <a:spcAft>
              <a:spcPct val="15000"/>
            </a:spcAft>
            <a:buNone/>
          </a:pPr>
          <a:endParaRPr lang="lv-LV" sz="1500" b="1" kern="1200" dirty="0"/>
        </a:p>
        <a:p>
          <a:pPr marL="114300" lvl="1" indent="0" algn="ctr" defTabSz="666750">
            <a:lnSpc>
              <a:spcPct val="90000"/>
            </a:lnSpc>
            <a:spcBef>
              <a:spcPct val="0"/>
            </a:spcBef>
            <a:spcAft>
              <a:spcPct val="15000"/>
            </a:spcAft>
            <a:buNone/>
          </a:pPr>
          <a:r>
            <a:rPr lang="lv-LV" sz="1500" b="0" u="sng" kern="1200" dirty="0"/>
            <a:t>Konkursā uz finansējumu nevar pretendēt šādas organizācijas:</a:t>
          </a:r>
        </a:p>
        <a:p>
          <a:pPr marL="114300" lvl="1" indent="0" algn="ctr" defTabSz="666750">
            <a:lnSpc>
              <a:spcPct val="90000"/>
            </a:lnSpc>
            <a:spcBef>
              <a:spcPct val="0"/>
            </a:spcBef>
            <a:spcAft>
              <a:spcPct val="15000"/>
            </a:spcAft>
            <a:buFont typeface="Arial" panose="020B0604020202020204" pitchFamily="34" charset="0"/>
            <a:buChar char="•"/>
          </a:pPr>
          <a:r>
            <a:rPr lang="lv-LV" sz="1500" b="1" kern="1200" dirty="0"/>
            <a:t>darba devēju organizācijas </a:t>
          </a:r>
          <a:r>
            <a:rPr lang="lv-LV" sz="1500" b="0" kern="1200" dirty="0"/>
            <a:t>un to apvienības</a:t>
          </a:r>
        </a:p>
        <a:p>
          <a:pPr marL="114300" marR="0" lvl="0" indent="0" algn="ctr"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lv-LV" sz="1500" b="1" kern="1200" dirty="0"/>
            <a:t>arodbiedrības </a:t>
          </a:r>
          <a:r>
            <a:rPr lang="lv-LV" sz="1500" b="0" kern="1200" dirty="0"/>
            <a:t>un to apvienības</a:t>
          </a:r>
        </a:p>
        <a:p>
          <a:pPr marL="114300" marR="0" lvl="1" indent="0" algn="ctr" defTabSz="666750" eaLnBrk="1" fontAlgn="auto" latinLnBrk="0" hangingPunct="1">
            <a:lnSpc>
              <a:spcPct val="90000"/>
            </a:lnSpc>
            <a:spcBef>
              <a:spcPct val="0"/>
            </a:spcBef>
            <a:spcAft>
              <a:spcPct val="15000"/>
            </a:spcAft>
            <a:buClrTx/>
            <a:buSzTx/>
            <a:buFont typeface="Arial" panose="020B0604020202020204" pitchFamily="34" charset="0"/>
            <a:buChar char="•"/>
            <a:tabLst/>
            <a:defRPr/>
          </a:pPr>
          <a:r>
            <a:rPr lang="es-ES" sz="1500" b="1" kern="1200" dirty="0" err="1"/>
            <a:t>reliģiskās</a:t>
          </a:r>
          <a:r>
            <a:rPr lang="es-ES" sz="1500" b="1" kern="1200" dirty="0"/>
            <a:t> </a:t>
          </a:r>
          <a:r>
            <a:rPr lang="es-ES" sz="1500" b="1" kern="1200" dirty="0" err="1"/>
            <a:t>organizācijas</a:t>
          </a:r>
          <a:r>
            <a:rPr lang="es-ES" sz="1500" b="1" kern="1200" dirty="0"/>
            <a:t> </a:t>
          </a:r>
          <a:r>
            <a:rPr lang="es-ES" sz="1500" b="0" kern="1200" dirty="0"/>
            <a:t>un </a:t>
          </a:r>
          <a:r>
            <a:rPr lang="es-ES" sz="1500" b="0" kern="1200" dirty="0" err="1"/>
            <a:t>to</a:t>
          </a:r>
          <a:r>
            <a:rPr lang="es-ES" sz="1500" b="0" kern="1200" dirty="0"/>
            <a:t> </a:t>
          </a:r>
          <a:r>
            <a:rPr lang="es-ES" sz="1500" b="0" kern="1200" dirty="0" err="1"/>
            <a:t>iestādes</a:t>
          </a:r>
          <a:endParaRPr lang="lv-LV" sz="1500" b="0" kern="1200" dirty="0"/>
        </a:p>
        <a:p>
          <a:pPr marL="114300" lvl="1" indent="0" algn="ctr" defTabSz="666750">
            <a:lnSpc>
              <a:spcPct val="90000"/>
            </a:lnSpc>
            <a:spcBef>
              <a:spcPct val="0"/>
            </a:spcBef>
            <a:spcAft>
              <a:spcPct val="15000"/>
            </a:spcAft>
            <a:buFont typeface="Arial" panose="020B0604020202020204" pitchFamily="34" charset="0"/>
            <a:buChar char="•"/>
          </a:pPr>
          <a:r>
            <a:rPr lang="lv-LV" sz="1500" b="1" kern="1200" dirty="0"/>
            <a:t>politiskā partijas </a:t>
          </a:r>
          <a:r>
            <a:rPr lang="lv-LV" sz="1500" b="0" kern="1200" dirty="0"/>
            <a:t>un to apvienības</a:t>
          </a:r>
        </a:p>
        <a:p>
          <a:pPr marL="114300" lvl="1" indent="0" algn="ctr" defTabSz="666750">
            <a:lnSpc>
              <a:spcPct val="90000"/>
            </a:lnSpc>
            <a:spcBef>
              <a:spcPct val="0"/>
            </a:spcBef>
            <a:spcAft>
              <a:spcPct val="15000"/>
            </a:spcAft>
            <a:buFont typeface="Arial" panose="020B0604020202020204" pitchFamily="34" charset="0"/>
            <a:buChar char="•"/>
          </a:pPr>
          <a:r>
            <a:rPr lang="lv-LV" sz="1500" b="1" kern="1200" dirty="0"/>
            <a:t>dzīvokļu apsaimniekošanas biedrības</a:t>
          </a:r>
        </a:p>
        <a:p>
          <a:pPr marL="114300" lvl="1" indent="0" algn="ctr" defTabSz="666750">
            <a:lnSpc>
              <a:spcPct val="90000"/>
            </a:lnSpc>
            <a:spcBef>
              <a:spcPct val="0"/>
            </a:spcBef>
            <a:spcAft>
              <a:spcPct val="15000"/>
            </a:spcAft>
            <a:buFont typeface="Arial" panose="020B0604020202020204" pitchFamily="34" charset="0"/>
            <a:buChar char="•"/>
          </a:pPr>
          <a:endParaRPr lang="lv-LV" sz="1500" b="0" kern="1200" dirty="0"/>
        </a:p>
        <a:p>
          <a:pPr marL="114300" lvl="1" indent="0" algn="ctr" defTabSz="666750">
            <a:lnSpc>
              <a:spcPct val="90000"/>
            </a:lnSpc>
            <a:spcBef>
              <a:spcPct val="0"/>
            </a:spcBef>
            <a:spcAft>
              <a:spcPct val="15000"/>
            </a:spcAft>
            <a:buFont typeface="Arial" panose="020B0604020202020204" pitchFamily="34" charset="0"/>
            <a:buChar char="•"/>
          </a:pPr>
          <a:endParaRPr lang="lv-LV" sz="1500" b="0" kern="1200" dirty="0"/>
        </a:p>
        <a:p>
          <a:pPr marL="114300" lvl="1" indent="0" algn="ctr" defTabSz="666750">
            <a:lnSpc>
              <a:spcPct val="90000"/>
            </a:lnSpc>
            <a:spcBef>
              <a:spcPct val="0"/>
            </a:spcBef>
            <a:spcAft>
              <a:spcPct val="15000"/>
            </a:spcAft>
            <a:buNone/>
          </a:pPr>
          <a:endParaRPr lang="lv-LV" sz="1500" b="1" kern="1200" dirty="0"/>
        </a:p>
        <a:p>
          <a:pPr marL="114300" lvl="1" indent="0" algn="ctr" defTabSz="666750">
            <a:lnSpc>
              <a:spcPct val="90000"/>
            </a:lnSpc>
            <a:spcBef>
              <a:spcPct val="0"/>
            </a:spcBef>
            <a:spcAft>
              <a:spcPct val="15000"/>
            </a:spcAft>
            <a:buNone/>
          </a:pPr>
          <a:endParaRPr lang="lv-LV" sz="1500" b="1" kern="1200" dirty="0"/>
        </a:p>
        <a:p>
          <a:pPr marL="114300" lvl="1" indent="0" algn="ctr" defTabSz="666750">
            <a:lnSpc>
              <a:spcPct val="90000"/>
            </a:lnSpc>
            <a:spcBef>
              <a:spcPct val="0"/>
            </a:spcBef>
            <a:spcAft>
              <a:spcPct val="15000"/>
            </a:spcAft>
            <a:buNone/>
          </a:pPr>
          <a:endParaRPr lang="lv-LV" sz="1500" b="1" kern="1200" dirty="0"/>
        </a:p>
        <a:p>
          <a:pPr marL="114300" lvl="1" indent="0" algn="ctr" defTabSz="666750">
            <a:lnSpc>
              <a:spcPct val="90000"/>
            </a:lnSpc>
            <a:spcBef>
              <a:spcPct val="0"/>
            </a:spcBef>
            <a:spcAft>
              <a:spcPct val="15000"/>
            </a:spcAft>
            <a:buNone/>
          </a:pPr>
          <a:endParaRPr lang="lv-LV" sz="1500" b="1" kern="1200" dirty="0"/>
        </a:p>
      </dsp:txBody>
      <dsp:txXfrm>
        <a:off x="618186" y="978868"/>
        <a:ext cx="5609096" cy="3561406"/>
      </dsp:txXfrm>
    </dsp:sp>
    <dsp:sp modelId="{A5473B64-FF97-4C18-973E-CEF869655027}">
      <dsp:nvSpPr>
        <dsp:cNvPr id="0" name=""/>
        <dsp:cNvSpPr/>
      </dsp:nvSpPr>
      <dsp:spPr>
        <a:xfrm>
          <a:off x="2030500" y="404463"/>
          <a:ext cx="733734" cy="7337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ACED15AF-02A6-4948-A35C-BFBA7F7D8F33}">
      <dsp:nvSpPr>
        <dsp:cNvPr id="0" name=""/>
        <dsp:cNvSpPr/>
      </dsp:nvSpPr>
      <dsp:spPr>
        <a:xfrm rot="16200000">
          <a:off x="5239441" y="2997769"/>
          <a:ext cx="4584950" cy="366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3557" bIns="0" numCol="1" spcCol="1270" anchor="t" anchorCtr="0">
          <a:noAutofit/>
        </a:bodyPr>
        <a:lstStyle/>
        <a:p>
          <a:pPr marL="0" lvl="0" indent="0" algn="r" defTabSz="1155700">
            <a:lnSpc>
              <a:spcPct val="90000"/>
            </a:lnSpc>
            <a:spcBef>
              <a:spcPct val="0"/>
            </a:spcBef>
            <a:spcAft>
              <a:spcPct val="35000"/>
            </a:spcAft>
            <a:buNone/>
          </a:pPr>
          <a:r>
            <a:rPr lang="lv-LV" sz="2600" kern="1200" dirty="0"/>
            <a:t> </a:t>
          </a:r>
        </a:p>
      </dsp:txBody>
      <dsp:txXfrm>
        <a:off x="5239441" y="2997769"/>
        <a:ext cx="4584950" cy="366867"/>
      </dsp:txXfrm>
    </dsp:sp>
    <dsp:sp modelId="{16FA2135-9BCB-4C18-8D44-642A19433D03}">
      <dsp:nvSpPr>
        <dsp:cNvPr id="0" name=""/>
        <dsp:cNvSpPr/>
      </dsp:nvSpPr>
      <dsp:spPr>
        <a:xfrm>
          <a:off x="6701972" y="978868"/>
          <a:ext cx="4077488" cy="3561406"/>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323557" rIns="106680" bIns="106680" numCol="1" spcCol="1270" anchor="t" anchorCtr="0">
          <a:noAutofit/>
        </a:bodyPr>
        <a:lstStyle/>
        <a:p>
          <a:pPr marL="114300" lvl="1" indent="-114300" algn="ctr" defTabSz="666750">
            <a:lnSpc>
              <a:spcPct val="90000"/>
            </a:lnSpc>
            <a:spcBef>
              <a:spcPct val="0"/>
            </a:spcBef>
            <a:spcAft>
              <a:spcPct val="15000"/>
            </a:spcAft>
            <a:buNone/>
          </a:pPr>
          <a:r>
            <a:rPr lang="lv-LV" sz="1500" b="1" kern="1200" dirty="0"/>
            <a:t>3.1.4. </a:t>
          </a:r>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r>
            <a:rPr lang="lv-LV" sz="1500" b="0" kern="1200" dirty="0"/>
            <a:t>Projektu iesniedzējs neatbilst nevienam no Publisko iepirkumu likuma 42.panta pirmajā daļā minētajiem kandidātu un pretendentu izslēgšanas gadījumiem, t.sk. </a:t>
          </a:r>
          <a:r>
            <a:rPr lang="lv-LV" sz="1500" b="1" kern="1200" dirty="0"/>
            <a:t>nav nodokļu parāda, kas pārsniedz 150 EUR</a:t>
          </a:r>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ts val="600"/>
            </a:spcAft>
            <a:buFont typeface="Arial" panose="020B0604020202020204" pitchFamily="34" charset="0"/>
            <a:buChar char="•"/>
          </a:pPr>
          <a:endParaRPr lang="lv-LV" sz="1500" b="0" kern="1200" dirty="0"/>
        </a:p>
        <a:p>
          <a:pPr marL="114300" lvl="1" indent="-114300" algn="ctr" defTabSz="666750">
            <a:lnSpc>
              <a:spcPct val="90000"/>
            </a:lnSpc>
            <a:spcBef>
              <a:spcPct val="0"/>
            </a:spcBef>
            <a:spcAft>
              <a:spcPts val="600"/>
            </a:spcAft>
            <a:buFont typeface="Arial" panose="020B0604020202020204" pitchFamily="34" charset="0"/>
            <a:buChar char="•"/>
          </a:pPr>
          <a:endParaRPr lang="lv-LV" sz="1500" b="0" kern="1200" dirty="0"/>
        </a:p>
        <a:p>
          <a:pPr marL="114300" lvl="1" indent="-114300" algn="ctr" defTabSz="666750">
            <a:lnSpc>
              <a:spcPct val="90000"/>
            </a:lnSpc>
            <a:spcBef>
              <a:spcPct val="0"/>
            </a:spcBef>
            <a:spcAft>
              <a:spcPts val="600"/>
            </a:spcAft>
            <a:buFont typeface="Arial" panose="020B0604020202020204" pitchFamily="34" charset="0"/>
            <a:buChar char="•"/>
          </a:pPr>
          <a:endParaRPr lang="lv-LV" sz="1500" b="0" kern="1200" dirty="0"/>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endParaRPr lang="lv-LV" sz="1500" b="1" kern="1200" dirty="0"/>
        </a:p>
      </dsp:txBody>
      <dsp:txXfrm>
        <a:off x="6701972" y="978868"/>
        <a:ext cx="4077488" cy="3561406"/>
      </dsp:txXfrm>
    </dsp:sp>
    <dsp:sp modelId="{D868974A-D267-434F-8517-49530806FCD4}">
      <dsp:nvSpPr>
        <dsp:cNvPr id="0" name=""/>
        <dsp:cNvSpPr/>
      </dsp:nvSpPr>
      <dsp:spPr>
        <a:xfrm>
          <a:off x="7348483" y="404463"/>
          <a:ext cx="733734" cy="7337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D15AF-02A6-4948-A35C-BFBA7F7D8F33}">
      <dsp:nvSpPr>
        <dsp:cNvPr id="0" name=""/>
        <dsp:cNvSpPr/>
      </dsp:nvSpPr>
      <dsp:spPr>
        <a:xfrm rot="16200000">
          <a:off x="133396" y="2397067"/>
          <a:ext cx="3645367" cy="376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2345" bIns="0" numCol="1" spcCol="1270" anchor="t" anchorCtr="0">
          <a:noAutofit/>
        </a:bodyPr>
        <a:lstStyle/>
        <a:p>
          <a:pPr marL="0" lvl="0" indent="0" algn="r" defTabSz="1200150">
            <a:lnSpc>
              <a:spcPct val="90000"/>
            </a:lnSpc>
            <a:spcBef>
              <a:spcPct val="0"/>
            </a:spcBef>
            <a:spcAft>
              <a:spcPct val="35000"/>
            </a:spcAft>
            <a:buNone/>
          </a:pPr>
          <a:r>
            <a:rPr lang="lv-LV" sz="2700" kern="1200" dirty="0"/>
            <a:t> </a:t>
          </a:r>
        </a:p>
      </dsp:txBody>
      <dsp:txXfrm>
        <a:off x="133396" y="2397067"/>
        <a:ext cx="3645367" cy="376831"/>
      </dsp:txXfrm>
    </dsp:sp>
    <dsp:sp modelId="{16FA2135-9BCB-4C18-8D44-642A19433D03}">
      <dsp:nvSpPr>
        <dsp:cNvPr id="0" name=""/>
        <dsp:cNvSpPr/>
      </dsp:nvSpPr>
      <dsp:spPr>
        <a:xfrm>
          <a:off x="640803" y="656664"/>
          <a:ext cx="4943346" cy="3422599"/>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332345" rIns="106680" bIns="106680" numCol="1" spcCol="1270" anchor="t" anchorCtr="0">
          <a:noAutofit/>
        </a:bodyPr>
        <a:lstStyle/>
        <a:p>
          <a:pPr marL="114300" lvl="1" indent="-114300" algn="ctr" defTabSz="666750">
            <a:lnSpc>
              <a:spcPct val="90000"/>
            </a:lnSpc>
            <a:spcBef>
              <a:spcPct val="0"/>
            </a:spcBef>
            <a:spcAft>
              <a:spcPct val="15000"/>
            </a:spcAft>
            <a:buNone/>
          </a:pPr>
          <a:r>
            <a:rPr lang="lv-LV" sz="1500" b="1" kern="1200" dirty="0"/>
            <a:t>3.1.5. </a:t>
          </a:r>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r>
            <a:rPr lang="lv-LV" sz="1500" b="0" kern="1200" dirty="0"/>
            <a:t>Projektu iesniedzējs </a:t>
          </a:r>
          <a:r>
            <a:rPr lang="lv-LV" sz="1500" b="1" kern="1200" dirty="0"/>
            <a:t>par tām pašām projekta attiecināmajām izmaksām,</a:t>
          </a:r>
          <a:r>
            <a:rPr lang="lv-LV" sz="1500" b="0" kern="1200" dirty="0"/>
            <a:t> par kurām iesniegts līdzfinansējuma pieteikums, </a:t>
          </a:r>
          <a:r>
            <a:rPr lang="lv-LV" sz="1500" b="1" kern="1200" dirty="0"/>
            <a:t>nav saņēmis un nesaņems finansējumu no citiem avotiem</a:t>
          </a:r>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endParaRPr lang="lv-LV" sz="1500" b="1" kern="1200" dirty="0"/>
        </a:p>
      </dsp:txBody>
      <dsp:txXfrm>
        <a:off x="640803" y="656664"/>
        <a:ext cx="4943346" cy="3422599"/>
      </dsp:txXfrm>
    </dsp:sp>
    <dsp:sp modelId="{D868974A-D267-434F-8517-49530806FCD4}">
      <dsp:nvSpPr>
        <dsp:cNvPr id="0" name=""/>
        <dsp:cNvSpPr/>
      </dsp:nvSpPr>
      <dsp:spPr>
        <a:xfrm>
          <a:off x="1767663" y="265381"/>
          <a:ext cx="753663" cy="7536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DB011482-0B6A-4BC9-B68E-A014D6C19B6F}">
      <dsp:nvSpPr>
        <dsp:cNvPr id="0" name=""/>
        <dsp:cNvSpPr/>
      </dsp:nvSpPr>
      <dsp:spPr>
        <a:xfrm rot="16200000">
          <a:off x="5431301" y="2397067"/>
          <a:ext cx="3645367" cy="376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2345" bIns="0" numCol="1" spcCol="1270" anchor="t" anchorCtr="0">
          <a:noAutofit/>
        </a:bodyPr>
        <a:lstStyle/>
        <a:p>
          <a:pPr marL="0" lvl="0" indent="0" algn="r" defTabSz="1200150">
            <a:lnSpc>
              <a:spcPct val="90000"/>
            </a:lnSpc>
            <a:spcBef>
              <a:spcPct val="0"/>
            </a:spcBef>
            <a:spcAft>
              <a:spcPct val="35000"/>
            </a:spcAft>
            <a:buNone/>
          </a:pPr>
          <a:r>
            <a:rPr lang="lv-LV" sz="2700" kern="1200" dirty="0"/>
            <a:t> </a:t>
          </a:r>
        </a:p>
      </dsp:txBody>
      <dsp:txXfrm>
        <a:off x="5431301" y="2397067"/>
        <a:ext cx="3645367" cy="376831"/>
      </dsp:txXfrm>
    </dsp:sp>
    <dsp:sp modelId="{FD0D190F-6EE1-4175-AF09-F45FD702FF5C}">
      <dsp:nvSpPr>
        <dsp:cNvPr id="0" name=""/>
        <dsp:cNvSpPr/>
      </dsp:nvSpPr>
      <dsp:spPr>
        <a:xfrm>
          <a:off x="6026581" y="641426"/>
          <a:ext cx="4657456" cy="3422599"/>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332345" rIns="106680" bIns="106680" numCol="1" spcCol="1270" anchor="t" anchorCtr="0">
          <a:noAutofit/>
        </a:bodyPr>
        <a:lstStyle/>
        <a:p>
          <a:pPr marL="114300" lvl="1" indent="-114300" algn="ctr" defTabSz="666750">
            <a:lnSpc>
              <a:spcPct val="90000"/>
            </a:lnSpc>
            <a:spcBef>
              <a:spcPct val="0"/>
            </a:spcBef>
            <a:spcAft>
              <a:spcPct val="15000"/>
            </a:spcAft>
            <a:buNone/>
          </a:pPr>
          <a:r>
            <a:rPr lang="lv-LV" sz="1500" b="1" kern="1200" dirty="0"/>
            <a:t>3.1.6. </a:t>
          </a:r>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r>
            <a:rPr lang="lv-LV" sz="1500" b="1" kern="1200" dirty="0"/>
            <a:t>Projektu iesniedzējam nav neatbilstoši veiktu izdevumu maksājumu parādu citos projektos</a:t>
          </a:r>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endParaRPr lang="lv-LV" sz="1500" b="1" kern="1200" dirty="0"/>
        </a:p>
        <a:p>
          <a:pPr marL="114300" lvl="1" indent="-114300" algn="ctr" defTabSz="666750">
            <a:lnSpc>
              <a:spcPct val="90000"/>
            </a:lnSpc>
            <a:spcBef>
              <a:spcPct val="0"/>
            </a:spcBef>
            <a:spcAft>
              <a:spcPct val="15000"/>
            </a:spcAft>
            <a:buNone/>
          </a:pPr>
          <a:endParaRPr lang="lv-LV" sz="1500" b="0" kern="1200" dirty="0"/>
        </a:p>
      </dsp:txBody>
      <dsp:txXfrm>
        <a:off x="6026581" y="641426"/>
        <a:ext cx="4657456" cy="3422599"/>
      </dsp:txXfrm>
    </dsp:sp>
    <dsp:sp modelId="{F5D9533E-BDA1-41CF-83C9-A2BEBF994985}">
      <dsp:nvSpPr>
        <dsp:cNvPr id="0" name=""/>
        <dsp:cNvSpPr/>
      </dsp:nvSpPr>
      <dsp:spPr>
        <a:xfrm>
          <a:off x="7065569" y="265381"/>
          <a:ext cx="753663" cy="7536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CF198-E08A-46BE-8683-2BE0275B7BEF}">
      <dsp:nvSpPr>
        <dsp:cNvPr id="0" name=""/>
        <dsp:cNvSpPr/>
      </dsp:nvSpPr>
      <dsp:spPr>
        <a:xfrm rot="16200000">
          <a:off x="-587443" y="2262814"/>
          <a:ext cx="3645367" cy="26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9447" bIns="0" numCol="1" spcCol="1270" anchor="t" anchorCtr="0">
          <a:noAutofit/>
        </a:bodyPr>
        <a:lstStyle/>
        <a:p>
          <a:pPr marL="0" lvl="0" indent="0" algn="r" defTabSz="800100">
            <a:lnSpc>
              <a:spcPct val="90000"/>
            </a:lnSpc>
            <a:spcBef>
              <a:spcPct val="0"/>
            </a:spcBef>
            <a:spcAft>
              <a:spcPct val="35000"/>
            </a:spcAft>
            <a:buNone/>
          </a:pPr>
          <a:r>
            <a:rPr lang="lv-LV" sz="1800" kern="1200" dirty="0"/>
            <a:t> </a:t>
          </a:r>
        </a:p>
      </dsp:txBody>
      <dsp:txXfrm>
        <a:off x="-587443" y="2262814"/>
        <a:ext cx="3645367" cy="260160"/>
      </dsp:txXfrm>
    </dsp:sp>
    <dsp:sp modelId="{E5AE0477-CC66-471E-9131-872D5A86E661}">
      <dsp:nvSpPr>
        <dsp:cNvPr id="0" name=""/>
        <dsp:cNvSpPr/>
      </dsp:nvSpPr>
      <dsp:spPr>
        <a:xfrm>
          <a:off x="625473" y="565838"/>
          <a:ext cx="2905932" cy="410770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29447" rIns="99568" bIns="99568" numCol="1" spcCol="1270" anchor="t" anchorCtr="0">
          <a:noAutofit/>
        </a:bodyPr>
        <a:lstStyle/>
        <a:p>
          <a:pPr marL="114300" lvl="1" indent="-114300" algn="ctr" defTabSz="622300">
            <a:lnSpc>
              <a:spcPct val="90000"/>
            </a:lnSpc>
            <a:spcBef>
              <a:spcPct val="0"/>
            </a:spcBef>
            <a:spcAft>
              <a:spcPct val="15000"/>
            </a:spcAft>
            <a:buNone/>
          </a:pPr>
          <a:r>
            <a:rPr lang="lv-LV" sz="1400" b="1" kern="1200" dirty="0"/>
            <a:t>5.7.1.</a:t>
          </a:r>
        </a:p>
        <a:p>
          <a:pPr marL="114300" lvl="1" indent="-114300" algn="ctr" defTabSz="622300">
            <a:lnSpc>
              <a:spcPct val="90000"/>
            </a:lnSpc>
            <a:spcBef>
              <a:spcPct val="0"/>
            </a:spcBef>
            <a:spcAft>
              <a:spcPct val="15000"/>
            </a:spcAft>
            <a:buNone/>
          </a:pPr>
          <a:endParaRPr lang="lv-LV" sz="1400" b="1" kern="1200" dirty="0"/>
        </a:p>
        <a:p>
          <a:pPr marL="114300" lvl="1" indent="-114300" algn="ctr" defTabSz="622300">
            <a:lnSpc>
              <a:spcPct val="90000"/>
            </a:lnSpc>
            <a:spcBef>
              <a:spcPct val="0"/>
            </a:spcBef>
            <a:spcAft>
              <a:spcPct val="15000"/>
            </a:spcAft>
            <a:buNone/>
          </a:pPr>
          <a:r>
            <a:rPr lang="lv-LV" sz="1400" b="1" kern="1200" dirty="0"/>
            <a:t>Projekta ieguldījums programmas mērķa sasniegšanai</a:t>
          </a:r>
        </a:p>
        <a:p>
          <a:pPr marL="114300" lvl="1" indent="-114300" algn="ctr" defTabSz="533400">
            <a:lnSpc>
              <a:spcPct val="90000"/>
            </a:lnSpc>
            <a:spcBef>
              <a:spcPct val="0"/>
            </a:spcBef>
            <a:spcAft>
              <a:spcPct val="15000"/>
            </a:spcAft>
            <a:buNone/>
          </a:pPr>
          <a:endParaRPr lang="lv-LV" sz="1200" b="1" kern="1200" dirty="0"/>
        </a:p>
        <a:p>
          <a:pPr marL="114300" lvl="1" indent="-114300" algn="ctr" defTabSz="533400">
            <a:lnSpc>
              <a:spcPct val="90000"/>
            </a:lnSpc>
            <a:spcBef>
              <a:spcPct val="0"/>
            </a:spcBef>
            <a:spcAft>
              <a:spcPct val="15000"/>
            </a:spcAft>
            <a:buNone/>
          </a:pPr>
          <a:r>
            <a:rPr lang="lv-LV" sz="1200" b="0" kern="1200" dirty="0"/>
            <a:t>Maksimāli vērtējums – </a:t>
          </a:r>
        </a:p>
        <a:p>
          <a:pPr marL="114300" lvl="1" indent="-114300" algn="ctr" defTabSz="533400">
            <a:lnSpc>
              <a:spcPct val="90000"/>
            </a:lnSpc>
            <a:spcBef>
              <a:spcPct val="0"/>
            </a:spcBef>
            <a:spcAft>
              <a:spcPct val="15000"/>
            </a:spcAft>
            <a:buNone/>
          </a:pPr>
          <a:r>
            <a:rPr lang="lv-LV" sz="1200" b="1" u="sng" kern="1200" dirty="0">
              <a:solidFill>
                <a:srgbClr val="C00000"/>
              </a:solidFill>
            </a:rPr>
            <a:t>5 punkti</a:t>
          </a:r>
        </a:p>
        <a:p>
          <a:pPr marL="114300" lvl="1" indent="-114300" algn="ctr" defTabSz="533400">
            <a:lnSpc>
              <a:spcPct val="90000"/>
            </a:lnSpc>
            <a:spcBef>
              <a:spcPct val="0"/>
            </a:spcBef>
            <a:spcAft>
              <a:spcPct val="15000"/>
            </a:spcAft>
            <a:buNone/>
          </a:pPr>
          <a:endParaRPr lang="lv-LV" sz="1200" b="0" kern="1200" dirty="0"/>
        </a:p>
        <a:p>
          <a:pPr marL="114300" lvl="1" indent="-114300" algn="ctr" defTabSz="533400">
            <a:lnSpc>
              <a:spcPct val="90000"/>
            </a:lnSpc>
            <a:spcBef>
              <a:spcPct val="0"/>
            </a:spcBef>
            <a:spcAft>
              <a:spcPct val="15000"/>
            </a:spcAft>
            <a:buNone/>
          </a:pPr>
          <a:r>
            <a:rPr lang="lv-LV" sz="1200" b="0" kern="1200" dirty="0"/>
            <a:t>Jāiegūst </a:t>
          </a:r>
          <a:r>
            <a:rPr lang="lv-LV" sz="1200" b="1" u="sng" kern="1200" dirty="0">
              <a:solidFill>
                <a:srgbClr val="C00000"/>
              </a:solidFill>
            </a:rPr>
            <a:t>vismaz 1 punkts</a:t>
          </a:r>
        </a:p>
      </dsp:txBody>
      <dsp:txXfrm>
        <a:off x="625473" y="565838"/>
        <a:ext cx="2905932" cy="4107709"/>
      </dsp:txXfrm>
    </dsp:sp>
    <dsp:sp modelId="{A5473B64-FF97-4C18-973E-CEF869655027}">
      <dsp:nvSpPr>
        <dsp:cNvPr id="0" name=""/>
        <dsp:cNvSpPr/>
      </dsp:nvSpPr>
      <dsp:spPr>
        <a:xfrm>
          <a:off x="1105159" y="226799"/>
          <a:ext cx="520320" cy="5203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ED15AF-02A6-4948-A35C-BFBA7F7D8F33}">
      <dsp:nvSpPr>
        <dsp:cNvPr id="0" name=""/>
        <dsp:cNvSpPr/>
      </dsp:nvSpPr>
      <dsp:spPr>
        <a:xfrm rot="16200000">
          <a:off x="2653567" y="2262814"/>
          <a:ext cx="3645367" cy="26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9447" bIns="0" numCol="1" spcCol="1270" anchor="t" anchorCtr="0">
          <a:noAutofit/>
        </a:bodyPr>
        <a:lstStyle/>
        <a:p>
          <a:pPr marL="0" lvl="0" indent="0" algn="r" defTabSz="800100">
            <a:lnSpc>
              <a:spcPct val="90000"/>
            </a:lnSpc>
            <a:spcBef>
              <a:spcPct val="0"/>
            </a:spcBef>
            <a:spcAft>
              <a:spcPct val="35000"/>
            </a:spcAft>
            <a:buNone/>
          </a:pPr>
          <a:r>
            <a:rPr lang="lv-LV" sz="1800" kern="1200" dirty="0"/>
            <a:t> </a:t>
          </a:r>
        </a:p>
      </dsp:txBody>
      <dsp:txXfrm>
        <a:off x="2653567" y="2262814"/>
        <a:ext cx="3645367" cy="260160"/>
      </dsp:txXfrm>
    </dsp:sp>
    <dsp:sp modelId="{16FA2135-9BCB-4C18-8D44-642A19433D03}">
      <dsp:nvSpPr>
        <dsp:cNvPr id="0" name=""/>
        <dsp:cNvSpPr/>
      </dsp:nvSpPr>
      <dsp:spPr>
        <a:xfrm>
          <a:off x="3873695" y="565838"/>
          <a:ext cx="2891509" cy="410770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29447" rIns="99568" bIns="99568" numCol="1" spcCol="1270" anchor="t" anchorCtr="0">
          <a:noAutofit/>
        </a:bodyPr>
        <a:lstStyle/>
        <a:p>
          <a:pPr marL="114300" lvl="1" indent="-114300" algn="ctr" defTabSz="622300">
            <a:lnSpc>
              <a:spcPct val="90000"/>
            </a:lnSpc>
            <a:spcBef>
              <a:spcPct val="0"/>
            </a:spcBef>
            <a:spcAft>
              <a:spcPct val="15000"/>
            </a:spcAft>
            <a:buNone/>
          </a:pPr>
          <a:r>
            <a:rPr lang="lv-LV" sz="1400" b="1" kern="1200" dirty="0"/>
            <a:t>5.7.2.</a:t>
          </a:r>
        </a:p>
        <a:p>
          <a:pPr marL="114300" lvl="1" indent="-114300" algn="ctr" defTabSz="622300">
            <a:lnSpc>
              <a:spcPct val="90000"/>
            </a:lnSpc>
            <a:spcBef>
              <a:spcPct val="0"/>
            </a:spcBef>
            <a:spcAft>
              <a:spcPct val="15000"/>
            </a:spcAft>
            <a:buNone/>
          </a:pPr>
          <a:endParaRPr lang="lv-LV" sz="1400" b="1" kern="1200" dirty="0"/>
        </a:p>
        <a:p>
          <a:pPr marL="114300" lvl="1" indent="-114300" algn="ctr" defTabSz="622300">
            <a:lnSpc>
              <a:spcPct val="90000"/>
            </a:lnSpc>
            <a:spcBef>
              <a:spcPct val="0"/>
            </a:spcBef>
            <a:spcAft>
              <a:spcPct val="15000"/>
            </a:spcAft>
            <a:buNone/>
          </a:pPr>
          <a:r>
            <a:rPr lang="lv-LV" sz="1400" b="1" kern="1200" dirty="0"/>
            <a:t>Projektā sagaidāmo rezultātu atbilstība paredzētajām aktivitātēm </a:t>
          </a:r>
        </a:p>
        <a:p>
          <a:pPr marL="114300" lvl="1" indent="-114300" algn="ctr" defTabSz="622300">
            <a:lnSpc>
              <a:spcPct val="90000"/>
            </a:lnSpc>
            <a:spcBef>
              <a:spcPct val="0"/>
            </a:spcBef>
            <a:spcAft>
              <a:spcPct val="15000"/>
            </a:spcAft>
            <a:buNone/>
          </a:pPr>
          <a:endParaRPr lang="lv-LV" sz="1400" b="1" kern="1200" dirty="0"/>
        </a:p>
        <a:p>
          <a:pPr marL="114300" lvl="1" indent="-114300" algn="ctr" defTabSz="533400">
            <a:lnSpc>
              <a:spcPct val="90000"/>
            </a:lnSpc>
            <a:spcBef>
              <a:spcPct val="0"/>
            </a:spcBef>
            <a:spcAft>
              <a:spcPct val="15000"/>
            </a:spcAft>
            <a:buNone/>
          </a:pPr>
          <a:r>
            <a:rPr lang="lv-LV" sz="1200" b="0" kern="1200" dirty="0"/>
            <a:t>Maksimāli vērtējums – </a:t>
          </a:r>
        </a:p>
        <a:p>
          <a:pPr marL="114300" lvl="1" indent="-114300" algn="ctr" defTabSz="533400">
            <a:lnSpc>
              <a:spcPct val="90000"/>
            </a:lnSpc>
            <a:spcBef>
              <a:spcPct val="0"/>
            </a:spcBef>
            <a:spcAft>
              <a:spcPct val="15000"/>
            </a:spcAft>
            <a:buNone/>
          </a:pPr>
          <a:r>
            <a:rPr lang="lv-LV" sz="1200" b="1" u="sng" kern="1200" dirty="0">
              <a:solidFill>
                <a:srgbClr val="C00000"/>
              </a:solidFill>
            </a:rPr>
            <a:t>5 punkti</a:t>
          </a:r>
        </a:p>
        <a:p>
          <a:pPr marL="114300" lvl="1" indent="-114300" algn="ctr" defTabSz="533400">
            <a:lnSpc>
              <a:spcPct val="90000"/>
            </a:lnSpc>
            <a:spcBef>
              <a:spcPct val="0"/>
            </a:spcBef>
            <a:spcAft>
              <a:spcPct val="15000"/>
            </a:spcAft>
            <a:buNone/>
          </a:pPr>
          <a:endParaRPr lang="lv-LV" sz="1200" b="0" kern="1200" dirty="0"/>
        </a:p>
        <a:p>
          <a:pPr marL="114300" lvl="1" indent="-114300" algn="ctr" defTabSz="533400">
            <a:lnSpc>
              <a:spcPct val="90000"/>
            </a:lnSpc>
            <a:spcBef>
              <a:spcPct val="0"/>
            </a:spcBef>
            <a:spcAft>
              <a:spcPct val="15000"/>
            </a:spcAft>
            <a:buNone/>
          </a:pPr>
          <a:r>
            <a:rPr lang="lv-LV" sz="1200" b="0" kern="1200" dirty="0"/>
            <a:t>Jāiegūst </a:t>
          </a:r>
          <a:r>
            <a:rPr lang="lv-LV" sz="1200" b="1" u="sng" kern="1200" dirty="0">
              <a:solidFill>
                <a:srgbClr val="C00000"/>
              </a:solidFill>
            </a:rPr>
            <a:t>vismaz 1 punkts</a:t>
          </a:r>
        </a:p>
        <a:p>
          <a:pPr marL="114300" lvl="1" indent="-114300" algn="ctr" defTabSz="622300">
            <a:lnSpc>
              <a:spcPct val="90000"/>
            </a:lnSpc>
            <a:spcBef>
              <a:spcPct val="0"/>
            </a:spcBef>
            <a:spcAft>
              <a:spcPct val="15000"/>
            </a:spcAft>
            <a:buNone/>
          </a:pPr>
          <a:endParaRPr lang="lv-LV" sz="1400" b="1" kern="1200" dirty="0"/>
        </a:p>
      </dsp:txBody>
      <dsp:txXfrm>
        <a:off x="3873695" y="565838"/>
        <a:ext cx="2891509" cy="4107709"/>
      </dsp:txXfrm>
    </dsp:sp>
    <dsp:sp modelId="{D868974A-D267-434F-8517-49530806FCD4}">
      <dsp:nvSpPr>
        <dsp:cNvPr id="0" name=""/>
        <dsp:cNvSpPr/>
      </dsp:nvSpPr>
      <dsp:spPr>
        <a:xfrm>
          <a:off x="4346170" y="226799"/>
          <a:ext cx="520320" cy="5203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011482-0B6A-4BC9-B68E-A014D6C19B6F}">
      <dsp:nvSpPr>
        <dsp:cNvPr id="0" name=""/>
        <dsp:cNvSpPr/>
      </dsp:nvSpPr>
      <dsp:spPr>
        <a:xfrm rot="16200000">
          <a:off x="6049337" y="2262814"/>
          <a:ext cx="3645367" cy="26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9447" bIns="0" numCol="1" spcCol="1270" anchor="t" anchorCtr="0">
          <a:noAutofit/>
        </a:bodyPr>
        <a:lstStyle/>
        <a:p>
          <a:pPr marL="0" lvl="0" indent="0" algn="r" defTabSz="800100">
            <a:lnSpc>
              <a:spcPct val="90000"/>
            </a:lnSpc>
            <a:spcBef>
              <a:spcPct val="0"/>
            </a:spcBef>
            <a:spcAft>
              <a:spcPct val="35000"/>
            </a:spcAft>
            <a:buNone/>
          </a:pPr>
          <a:r>
            <a:rPr lang="lv-LV" sz="1800" kern="1200" dirty="0"/>
            <a:t> </a:t>
          </a:r>
        </a:p>
      </dsp:txBody>
      <dsp:txXfrm>
        <a:off x="6049337" y="2262814"/>
        <a:ext cx="3645367" cy="260160"/>
      </dsp:txXfrm>
    </dsp:sp>
    <dsp:sp modelId="{FD0D190F-6EE1-4175-AF09-F45FD702FF5C}">
      <dsp:nvSpPr>
        <dsp:cNvPr id="0" name=""/>
        <dsp:cNvSpPr/>
      </dsp:nvSpPr>
      <dsp:spPr>
        <a:xfrm>
          <a:off x="7107494" y="565838"/>
          <a:ext cx="3215451" cy="410770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29447" rIns="99568" bIns="99568" numCol="1" spcCol="1270" anchor="t" anchorCtr="0">
          <a:noAutofit/>
        </a:bodyPr>
        <a:lstStyle/>
        <a:p>
          <a:pPr marL="114300" lvl="1" indent="-114300" algn="ctr" defTabSz="622300">
            <a:lnSpc>
              <a:spcPct val="90000"/>
            </a:lnSpc>
            <a:spcBef>
              <a:spcPct val="0"/>
            </a:spcBef>
            <a:spcAft>
              <a:spcPct val="15000"/>
            </a:spcAft>
            <a:buNone/>
          </a:pPr>
          <a:r>
            <a:rPr lang="lv-LV" sz="1400" b="1" kern="1200" dirty="0"/>
            <a:t>5.7.3.</a:t>
          </a:r>
        </a:p>
        <a:p>
          <a:pPr marL="114300" lvl="1" indent="-114300" algn="ctr" defTabSz="622300">
            <a:lnSpc>
              <a:spcPct val="90000"/>
            </a:lnSpc>
            <a:spcBef>
              <a:spcPct val="0"/>
            </a:spcBef>
            <a:spcAft>
              <a:spcPct val="15000"/>
            </a:spcAft>
            <a:buNone/>
          </a:pPr>
          <a:endParaRPr lang="lv-LV" sz="1400" b="1" kern="1200" dirty="0"/>
        </a:p>
        <a:p>
          <a:pPr marL="114300" lvl="1" indent="-114300" algn="ctr" defTabSz="622300">
            <a:lnSpc>
              <a:spcPct val="90000"/>
            </a:lnSpc>
            <a:spcBef>
              <a:spcPct val="0"/>
            </a:spcBef>
            <a:spcAft>
              <a:spcPct val="15000"/>
            </a:spcAft>
            <a:buNone/>
          </a:pPr>
          <a:r>
            <a:rPr lang="lv-LV" sz="1400" b="1" kern="1200" dirty="0"/>
            <a:t>Piedāvātā risinājuma (aktivitāšu kopuma) atbilstība projekta pieteikumā definētajai vajadzībai</a:t>
          </a:r>
        </a:p>
        <a:p>
          <a:pPr marL="114300" lvl="1" indent="-114300" algn="ctr" defTabSz="622300">
            <a:lnSpc>
              <a:spcPct val="90000"/>
            </a:lnSpc>
            <a:spcBef>
              <a:spcPct val="0"/>
            </a:spcBef>
            <a:spcAft>
              <a:spcPct val="15000"/>
            </a:spcAft>
            <a:buNone/>
          </a:pPr>
          <a:endParaRPr lang="lv-LV" sz="1400" b="1" kern="1200" dirty="0"/>
        </a:p>
        <a:p>
          <a:pPr marL="114300" lvl="1" indent="-114300" algn="ctr" defTabSz="533400">
            <a:lnSpc>
              <a:spcPct val="90000"/>
            </a:lnSpc>
            <a:spcBef>
              <a:spcPct val="0"/>
            </a:spcBef>
            <a:spcAft>
              <a:spcPct val="15000"/>
            </a:spcAft>
            <a:buNone/>
          </a:pPr>
          <a:r>
            <a:rPr lang="lv-LV" sz="1200" b="0" kern="1200" dirty="0"/>
            <a:t>Maksimāli vērtējums – </a:t>
          </a:r>
        </a:p>
        <a:p>
          <a:pPr marL="114300" lvl="1" indent="-114300" algn="ctr" defTabSz="533400">
            <a:lnSpc>
              <a:spcPct val="90000"/>
            </a:lnSpc>
            <a:spcBef>
              <a:spcPct val="0"/>
            </a:spcBef>
            <a:spcAft>
              <a:spcPct val="15000"/>
            </a:spcAft>
            <a:buNone/>
          </a:pPr>
          <a:r>
            <a:rPr lang="lv-LV" sz="1200" b="1" u="sng" kern="1200" dirty="0">
              <a:solidFill>
                <a:srgbClr val="C00000"/>
              </a:solidFill>
            </a:rPr>
            <a:t>5 punkti</a:t>
          </a:r>
        </a:p>
        <a:p>
          <a:pPr marL="114300" lvl="1" indent="-114300" algn="ctr" defTabSz="533400">
            <a:lnSpc>
              <a:spcPct val="90000"/>
            </a:lnSpc>
            <a:spcBef>
              <a:spcPct val="0"/>
            </a:spcBef>
            <a:spcAft>
              <a:spcPct val="15000"/>
            </a:spcAft>
            <a:buNone/>
          </a:pPr>
          <a:endParaRPr lang="lv-LV" sz="1200" b="1" u="sng" kern="1200" dirty="0">
            <a:solidFill>
              <a:srgbClr val="C00000"/>
            </a:solidFill>
          </a:endParaRPr>
        </a:p>
        <a:p>
          <a:pPr marL="114300" lvl="1" indent="-114300" algn="ctr" defTabSz="533400">
            <a:lnSpc>
              <a:spcPct val="90000"/>
            </a:lnSpc>
            <a:spcBef>
              <a:spcPct val="0"/>
            </a:spcBef>
            <a:spcAft>
              <a:spcPct val="15000"/>
            </a:spcAft>
            <a:buNone/>
          </a:pPr>
          <a:r>
            <a:rPr lang="lv-LV" sz="1200" b="0" u="none" kern="1200" dirty="0">
              <a:solidFill>
                <a:schemeClr val="tx1"/>
              </a:solidFill>
            </a:rPr>
            <a:t>Jāiegūst</a:t>
          </a:r>
          <a:r>
            <a:rPr lang="lv-LV" sz="1200" b="1" u="sng" kern="1200" dirty="0">
              <a:solidFill>
                <a:srgbClr val="C00000"/>
              </a:solidFill>
            </a:rPr>
            <a:t> vismaz 3 punkti</a:t>
          </a:r>
        </a:p>
        <a:p>
          <a:pPr marL="114300" lvl="1" indent="-114300" algn="ctr" defTabSz="533400">
            <a:lnSpc>
              <a:spcPct val="90000"/>
            </a:lnSpc>
            <a:spcBef>
              <a:spcPct val="0"/>
            </a:spcBef>
            <a:spcAft>
              <a:spcPct val="15000"/>
            </a:spcAft>
            <a:buNone/>
          </a:pPr>
          <a:endParaRPr lang="lv-LV" sz="1200" b="1" u="sng" kern="1200" dirty="0">
            <a:solidFill>
              <a:srgbClr val="C00000"/>
            </a:solidFill>
          </a:endParaRPr>
        </a:p>
        <a:p>
          <a:pPr marL="114300" lvl="1" indent="-114300" algn="ctr" defTabSz="533400">
            <a:lnSpc>
              <a:spcPct val="90000"/>
            </a:lnSpc>
            <a:spcBef>
              <a:spcPct val="0"/>
            </a:spcBef>
            <a:spcAft>
              <a:spcPct val="15000"/>
            </a:spcAft>
            <a:buNone/>
          </a:pPr>
          <a:endParaRPr lang="lv-LV" sz="1200" b="0" kern="1200" dirty="0"/>
        </a:p>
      </dsp:txBody>
      <dsp:txXfrm>
        <a:off x="7107494" y="565838"/>
        <a:ext cx="3215451" cy="4107709"/>
      </dsp:txXfrm>
    </dsp:sp>
    <dsp:sp modelId="{F5D9533E-BDA1-41CF-83C9-A2BEBF994985}">
      <dsp:nvSpPr>
        <dsp:cNvPr id="0" name=""/>
        <dsp:cNvSpPr/>
      </dsp:nvSpPr>
      <dsp:spPr>
        <a:xfrm>
          <a:off x="7741941" y="226799"/>
          <a:ext cx="520320" cy="5203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11482-0B6A-4BC9-B68E-A014D6C19B6F}">
      <dsp:nvSpPr>
        <dsp:cNvPr id="0" name=""/>
        <dsp:cNvSpPr/>
      </dsp:nvSpPr>
      <dsp:spPr>
        <a:xfrm rot="16200000">
          <a:off x="-917123" y="2280459"/>
          <a:ext cx="3645367" cy="370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6709" bIns="0" numCol="1" spcCol="1270" anchor="t" anchorCtr="0">
          <a:noAutofit/>
        </a:bodyPr>
        <a:lstStyle/>
        <a:p>
          <a:pPr marL="0" lvl="0" indent="0" algn="r" defTabSz="1155700">
            <a:lnSpc>
              <a:spcPct val="90000"/>
            </a:lnSpc>
            <a:spcBef>
              <a:spcPct val="0"/>
            </a:spcBef>
            <a:spcAft>
              <a:spcPct val="35000"/>
            </a:spcAft>
            <a:buNone/>
          </a:pPr>
          <a:r>
            <a:rPr lang="lv-LV" sz="2600" kern="1200" dirty="0"/>
            <a:t> </a:t>
          </a:r>
        </a:p>
      </dsp:txBody>
      <dsp:txXfrm>
        <a:off x="-917123" y="2280459"/>
        <a:ext cx="3645367" cy="370442"/>
      </dsp:txXfrm>
    </dsp:sp>
    <dsp:sp modelId="{FD0D190F-6EE1-4175-AF09-F45FD702FF5C}">
      <dsp:nvSpPr>
        <dsp:cNvPr id="0" name=""/>
        <dsp:cNvSpPr/>
      </dsp:nvSpPr>
      <dsp:spPr>
        <a:xfrm>
          <a:off x="622111" y="565838"/>
          <a:ext cx="2968161" cy="410770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26709" rIns="99568" bIns="99568" numCol="1" spcCol="1270" anchor="t" anchorCtr="0">
          <a:noAutofit/>
        </a:bodyPr>
        <a:lstStyle/>
        <a:p>
          <a:pPr marL="114300" lvl="1" indent="-114300" algn="ctr" defTabSz="622300">
            <a:lnSpc>
              <a:spcPct val="90000"/>
            </a:lnSpc>
            <a:spcBef>
              <a:spcPct val="0"/>
            </a:spcBef>
            <a:spcAft>
              <a:spcPct val="15000"/>
            </a:spcAft>
            <a:buNone/>
          </a:pPr>
          <a:r>
            <a:rPr lang="lv-LV" sz="1400" b="1" kern="1200" dirty="0"/>
            <a:t>5.7.4.</a:t>
          </a:r>
        </a:p>
        <a:p>
          <a:pPr marL="114300" lvl="1" indent="-114300" algn="ctr" defTabSz="622300">
            <a:lnSpc>
              <a:spcPct val="90000"/>
            </a:lnSpc>
            <a:spcBef>
              <a:spcPct val="0"/>
            </a:spcBef>
            <a:spcAft>
              <a:spcPct val="15000"/>
            </a:spcAft>
            <a:buNone/>
          </a:pPr>
          <a:endParaRPr lang="lv-LV" sz="1400" b="1" kern="1200" dirty="0"/>
        </a:p>
        <a:p>
          <a:pPr marL="114300" lvl="1" indent="-114300" algn="ctr" defTabSz="622300">
            <a:lnSpc>
              <a:spcPct val="90000"/>
            </a:lnSpc>
            <a:spcBef>
              <a:spcPct val="0"/>
            </a:spcBef>
            <a:spcAft>
              <a:spcPct val="15000"/>
            </a:spcAft>
            <a:buNone/>
          </a:pPr>
          <a:r>
            <a:rPr lang="lv-LV" sz="1400" b="1" kern="1200" dirty="0"/>
            <a:t>Mērķa grupas raksturojums, izvēlētās metodes darbam ar mērķa grupu un cik tās ir atbilstošas programmas mērķu sasniegšanai</a:t>
          </a:r>
        </a:p>
        <a:p>
          <a:pPr marL="114300" lvl="1" indent="-114300" algn="ctr" defTabSz="622300">
            <a:lnSpc>
              <a:spcPct val="90000"/>
            </a:lnSpc>
            <a:spcBef>
              <a:spcPct val="0"/>
            </a:spcBef>
            <a:spcAft>
              <a:spcPct val="15000"/>
            </a:spcAft>
            <a:buNone/>
          </a:pPr>
          <a:endParaRPr lang="lv-LV" sz="1400" b="0" kern="1200" dirty="0"/>
        </a:p>
        <a:p>
          <a:pPr marL="114300" lvl="1" indent="-114300" algn="ctr" defTabSz="533400">
            <a:lnSpc>
              <a:spcPct val="90000"/>
            </a:lnSpc>
            <a:spcBef>
              <a:spcPct val="0"/>
            </a:spcBef>
            <a:spcAft>
              <a:spcPct val="15000"/>
            </a:spcAft>
            <a:buNone/>
          </a:pPr>
          <a:r>
            <a:rPr lang="lv-LV" sz="1200" b="0" kern="1200" dirty="0"/>
            <a:t>Maksimāli vērtējums – </a:t>
          </a:r>
        </a:p>
        <a:p>
          <a:pPr marL="114300" lvl="1" indent="-114300" algn="ctr" defTabSz="533400">
            <a:lnSpc>
              <a:spcPct val="90000"/>
            </a:lnSpc>
            <a:spcBef>
              <a:spcPct val="0"/>
            </a:spcBef>
            <a:spcAft>
              <a:spcPct val="15000"/>
            </a:spcAft>
            <a:buNone/>
          </a:pPr>
          <a:r>
            <a:rPr lang="lv-LV" sz="1200" b="1" u="sng" kern="1200" dirty="0">
              <a:solidFill>
                <a:srgbClr val="C00000"/>
              </a:solidFill>
              <a:latin typeface="Verdana"/>
              <a:ea typeface="+mn-ea"/>
              <a:cs typeface="+mn-cs"/>
            </a:rPr>
            <a:t>3 punkts</a:t>
          </a:r>
        </a:p>
        <a:p>
          <a:pPr marL="114300" lvl="1" indent="-114300" algn="ctr" defTabSz="622300">
            <a:lnSpc>
              <a:spcPct val="90000"/>
            </a:lnSpc>
            <a:spcBef>
              <a:spcPct val="0"/>
            </a:spcBef>
            <a:spcAft>
              <a:spcPct val="15000"/>
            </a:spcAft>
            <a:buNone/>
          </a:pPr>
          <a:endParaRPr lang="lv-LV" sz="1400" b="1" kern="1200" dirty="0"/>
        </a:p>
        <a:p>
          <a:pPr marL="57150" lvl="1" indent="-57150" algn="ctr" defTabSz="488950">
            <a:lnSpc>
              <a:spcPct val="90000"/>
            </a:lnSpc>
            <a:spcBef>
              <a:spcPct val="0"/>
            </a:spcBef>
            <a:spcAft>
              <a:spcPct val="15000"/>
            </a:spcAft>
            <a:buNone/>
          </a:pPr>
          <a:r>
            <a:rPr lang="lv-LV" sz="1100" b="0" kern="1200" dirty="0"/>
            <a:t>Jāiegūst </a:t>
          </a:r>
          <a:r>
            <a:rPr lang="lv-LV" sz="1100" b="1" u="sng" kern="1200" dirty="0">
              <a:solidFill>
                <a:srgbClr val="C00000"/>
              </a:solidFill>
            </a:rPr>
            <a:t>vismaz 1 punkts</a:t>
          </a:r>
        </a:p>
        <a:p>
          <a:pPr marL="114300" lvl="1" indent="-114300" algn="ctr" defTabSz="622300">
            <a:lnSpc>
              <a:spcPct val="90000"/>
            </a:lnSpc>
            <a:spcBef>
              <a:spcPct val="0"/>
            </a:spcBef>
            <a:spcAft>
              <a:spcPct val="15000"/>
            </a:spcAft>
            <a:buNone/>
          </a:pPr>
          <a:endParaRPr lang="lv-LV" sz="1400" b="1" kern="1200" dirty="0"/>
        </a:p>
        <a:p>
          <a:pPr marL="114300" lvl="1" indent="-114300" algn="ctr" defTabSz="622300">
            <a:lnSpc>
              <a:spcPct val="90000"/>
            </a:lnSpc>
            <a:spcBef>
              <a:spcPct val="0"/>
            </a:spcBef>
            <a:spcAft>
              <a:spcPct val="15000"/>
            </a:spcAft>
            <a:buNone/>
          </a:pPr>
          <a:endParaRPr lang="lv-LV" sz="1400" b="1" kern="1200" dirty="0"/>
        </a:p>
        <a:p>
          <a:pPr marL="114300" lvl="1" indent="-114300" algn="ctr" defTabSz="533400">
            <a:lnSpc>
              <a:spcPct val="90000"/>
            </a:lnSpc>
            <a:spcBef>
              <a:spcPct val="0"/>
            </a:spcBef>
            <a:spcAft>
              <a:spcPct val="15000"/>
            </a:spcAft>
            <a:buNone/>
          </a:pPr>
          <a:endParaRPr lang="lv-LV" sz="1200" b="0" kern="1200" dirty="0"/>
        </a:p>
      </dsp:txBody>
      <dsp:txXfrm>
        <a:off x="622111" y="565838"/>
        <a:ext cx="2968161" cy="4107709"/>
      </dsp:txXfrm>
    </dsp:sp>
    <dsp:sp modelId="{F5D9533E-BDA1-41CF-83C9-A2BEBF994985}">
      <dsp:nvSpPr>
        <dsp:cNvPr id="0" name=""/>
        <dsp:cNvSpPr/>
      </dsp:nvSpPr>
      <dsp:spPr>
        <a:xfrm>
          <a:off x="720339" y="154013"/>
          <a:ext cx="740884" cy="7408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6AE621-F7F9-470B-B0B1-DE08B8341C84}">
      <dsp:nvSpPr>
        <dsp:cNvPr id="0" name=""/>
        <dsp:cNvSpPr/>
      </dsp:nvSpPr>
      <dsp:spPr>
        <a:xfrm rot="16200000">
          <a:off x="2598953" y="2280459"/>
          <a:ext cx="3645367" cy="370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6709" bIns="0" numCol="1" spcCol="1270" anchor="t" anchorCtr="0">
          <a:noAutofit/>
        </a:bodyPr>
        <a:lstStyle/>
        <a:p>
          <a:pPr marL="0" lvl="0" indent="0" algn="r" defTabSz="1155700">
            <a:lnSpc>
              <a:spcPct val="90000"/>
            </a:lnSpc>
            <a:spcBef>
              <a:spcPct val="0"/>
            </a:spcBef>
            <a:spcAft>
              <a:spcPct val="35000"/>
            </a:spcAft>
            <a:buNone/>
          </a:pPr>
          <a:endParaRPr lang="lv-LV" sz="2600" kern="1200" dirty="0"/>
        </a:p>
      </dsp:txBody>
      <dsp:txXfrm>
        <a:off x="2598953" y="2280459"/>
        <a:ext cx="3645367" cy="370442"/>
      </dsp:txXfrm>
    </dsp:sp>
    <dsp:sp modelId="{0BCD9545-810D-4FAF-A337-4BC4BCA7DA5E}">
      <dsp:nvSpPr>
        <dsp:cNvPr id="0" name=""/>
        <dsp:cNvSpPr/>
      </dsp:nvSpPr>
      <dsp:spPr>
        <a:xfrm>
          <a:off x="4077157" y="565838"/>
          <a:ext cx="3090220" cy="410770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26709" rIns="99568" bIns="99568" numCol="1" spcCol="1270" anchor="t" anchorCtr="0">
          <a:noAutofit/>
        </a:bodyPr>
        <a:lstStyle/>
        <a:p>
          <a:pPr marL="114300" lvl="1" indent="0" algn="ctr" defTabSz="622300">
            <a:lnSpc>
              <a:spcPct val="90000"/>
            </a:lnSpc>
            <a:spcBef>
              <a:spcPct val="0"/>
            </a:spcBef>
            <a:spcAft>
              <a:spcPct val="15000"/>
            </a:spcAft>
            <a:buNone/>
          </a:pPr>
          <a:r>
            <a:rPr lang="lv-LV" sz="1400" b="1" kern="1200" dirty="0"/>
            <a:t>5.7.5.</a:t>
          </a:r>
        </a:p>
        <a:p>
          <a:pPr marL="114300" lvl="1" indent="0" algn="ctr" defTabSz="622300">
            <a:lnSpc>
              <a:spcPct val="90000"/>
            </a:lnSpc>
            <a:spcBef>
              <a:spcPct val="0"/>
            </a:spcBef>
            <a:spcAft>
              <a:spcPct val="15000"/>
            </a:spcAft>
            <a:buNone/>
          </a:pPr>
          <a:endParaRPr lang="lv-LV" sz="1400" b="1" kern="1200" dirty="0"/>
        </a:p>
        <a:p>
          <a:pPr marL="114300" lvl="1" indent="0" algn="ctr" defTabSz="622300">
            <a:lnSpc>
              <a:spcPct val="90000"/>
            </a:lnSpc>
            <a:spcBef>
              <a:spcPct val="0"/>
            </a:spcBef>
            <a:spcAft>
              <a:spcPct val="15000"/>
            </a:spcAft>
            <a:buNone/>
          </a:pPr>
          <a:r>
            <a:rPr lang="lv-LV" sz="1400" b="1" kern="1200" dirty="0"/>
            <a:t>Plānoto izmaksu atbilstība plānotajām aktivitātēm un rezultātiem </a:t>
          </a:r>
        </a:p>
        <a:p>
          <a:pPr marL="114300" lvl="1" indent="0" algn="ctr" defTabSz="622300">
            <a:lnSpc>
              <a:spcPct val="90000"/>
            </a:lnSpc>
            <a:spcBef>
              <a:spcPct val="0"/>
            </a:spcBef>
            <a:spcAft>
              <a:spcPct val="15000"/>
            </a:spcAft>
            <a:buNone/>
          </a:pPr>
          <a:endParaRPr lang="lv-LV" sz="1400" b="1" kern="1200" dirty="0"/>
        </a:p>
        <a:p>
          <a:pPr marL="114300" lvl="1" indent="0" algn="ctr" defTabSz="533400">
            <a:lnSpc>
              <a:spcPct val="90000"/>
            </a:lnSpc>
            <a:spcBef>
              <a:spcPct val="0"/>
            </a:spcBef>
            <a:spcAft>
              <a:spcPct val="15000"/>
            </a:spcAft>
            <a:buNone/>
          </a:pPr>
          <a:r>
            <a:rPr lang="lv-LV" sz="1200" b="0" kern="1200" dirty="0"/>
            <a:t>Maksimāli vērtējums – </a:t>
          </a:r>
        </a:p>
        <a:p>
          <a:pPr marL="114300" lvl="1" indent="-114300" algn="ctr" defTabSz="533400">
            <a:lnSpc>
              <a:spcPct val="90000"/>
            </a:lnSpc>
            <a:spcBef>
              <a:spcPct val="0"/>
            </a:spcBef>
            <a:spcAft>
              <a:spcPct val="15000"/>
            </a:spcAft>
            <a:buNone/>
          </a:pPr>
          <a:r>
            <a:rPr lang="lv-LV" sz="1200" b="1" u="sng" kern="1200" dirty="0">
              <a:solidFill>
                <a:srgbClr val="C00000"/>
              </a:solidFill>
              <a:latin typeface="Verdana"/>
              <a:ea typeface="+mn-ea"/>
              <a:cs typeface="+mn-cs"/>
            </a:rPr>
            <a:t>5 punkti</a:t>
          </a:r>
        </a:p>
        <a:p>
          <a:pPr marL="114300" lvl="1" indent="0" algn="ctr" defTabSz="533400">
            <a:lnSpc>
              <a:spcPct val="90000"/>
            </a:lnSpc>
            <a:spcBef>
              <a:spcPct val="0"/>
            </a:spcBef>
            <a:spcAft>
              <a:spcPct val="15000"/>
            </a:spcAft>
            <a:buNone/>
          </a:pPr>
          <a:endParaRPr lang="lv-LV" sz="1200" b="0" kern="1200" dirty="0"/>
        </a:p>
        <a:p>
          <a:pPr marL="114300" lvl="1" indent="-114300" algn="ctr" defTabSz="533400">
            <a:lnSpc>
              <a:spcPct val="90000"/>
            </a:lnSpc>
            <a:spcBef>
              <a:spcPct val="0"/>
            </a:spcBef>
            <a:spcAft>
              <a:spcPct val="15000"/>
            </a:spcAft>
            <a:buNone/>
          </a:pPr>
          <a:r>
            <a:rPr lang="lv-LV" sz="1200" b="0" kern="1200" dirty="0"/>
            <a:t>Jāiegūst </a:t>
          </a:r>
          <a:r>
            <a:rPr lang="lv-LV" sz="1200" b="1" u="sng" kern="1200" dirty="0">
              <a:solidFill>
                <a:srgbClr val="C00000"/>
              </a:solidFill>
              <a:latin typeface="Verdana"/>
              <a:ea typeface="+mn-ea"/>
              <a:cs typeface="+mn-cs"/>
            </a:rPr>
            <a:t>vismaz 1 punkts</a:t>
          </a:r>
        </a:p>
        <a:p>
          <a:pPr marL="114300" lvl="1" indent="0" algn="ctr" defTabSz="622300">
            <a:lnSpc>
              <a:spcPct val="90000"/>
            </a:lnSpc>
            <a:spcBef>
              <a:spcPct val="0"/>
            </a:spcBef>
            <a:spcAft>
              <a:spcPct val="15000"/>
            </a:spcAft>
            <a:buNone/>
          </a:pPr>
          <a:endParaRPr lang="lv-LV" sz="1400" b="1" kern="1200" dirty="0"/>
        </a:p>
        <a:p>
          <a:pPr marL="114300" lvl="1" indent="0" algn="ctr" defTabSz="533400">
            <a:lnSpc>
              <a:spcPct val="90000"/>
            </a:lnSpc>
            <a:spcBef>
              <a:spcPct val="0"/>
            </a:spcBef>
            <a:spcAft>
              <a:spcPct val="15000"/>
            </a:spcAft>
            <a:buNone/>
          </a:pPr>
          <a:endParaRPr lang="lv-LV" sz="1200" b="0" kern="1200" dirty="0"/>
        </a:p>
        <a:p>
          <a:pPr marL="114300" lvl="1" indent="0" algn="ctr" defTabSz="622300">
            <a:lnSpc>
              <a:spcPct val="90000"/>
            </a:lnSpc>
            <a:spcBef>
              <a:spcPct val="0"/>
            </a:spcBef>
            <a:spcAft>
              <a:spcPct val="15000"/>
            </a:spcAft>
            <a:buNone/>
          </a:pPr>
          <a:endParaRPr lang="lv-LV" sz="1400" b="1" kern="1200" dirty="0"/>
        </a:p>
      </dsp:txBody>
      <dsp:txXfrm>
        <a:off x="4077157" y="565838"/>
        <a:ext cx="3090220" cy="4107709"/>
      </dsp:txXfrm>
    </dsp:sp>
    <dsp:sp modelId="{119E52B2-31A3-4EB8-BFBA-94770792758A}">
      <dsp:nvSpPr>
        <dsp:cNvPr id="0" name=""/>
        <dsp:cNvSpPr/>
      </dsp:nvSpPr>
      <dsp:spPr>
        <a:xfrm>
          <a:off x="4236415" y="154013"/>
          <a:ext cx="740884" cy="7408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DF9F93-2E50-4FB6-BEA7-041A37E73B45}">
      <dsp:nvSpPr>
        <dsp:cNvPr id="0" name=""/>
        <dsp:cNvSpPr/>
      </dsp:nvSpPr>
      <dsp:spPr>
        <a:xfrm rot="16200000">
          <a:off x="5923988" y="2280459"/>
          <a:ext cx="3645367" cy="370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6709" bIns="0" numCol="1" spcCol="1270" anchor="t" anchorCtr="0">
          <a:noAutofit/>
        </a:bodyPr>
        <a:lstStyle/>
        <a:p>
          <a:pPr marL="0" lvl="0" indent="0" algn="r" defTabSz="1155700">
            <a:lnSpc>
              <a:spcPct val="90000"/>
            </a:lnSpc>
            <a:spcBef>
              <a:spcPct val="0"/>
            </a:spcBef>
            <a:spcAft>
              <a:spcPct val="35000"/>
            </a:spcAft>
            <a:buNone/>
          </a:pPr>
          <a:endParaRPr lang="lv-LV" sz="2600" kern="1200" dirty="0"/>
        </a:p>
      </dsp:txBody>
      <dsp:txXfrm>
        <a:off x="5923988" y="2280459"/>
        <a:ext cx="3645367" cy="370442"/>
      </dsp:txXfrm>
    </dsp:sp>
    <dsp:sp modelId="{869B6AC1-C597-4C41-BC55-8B07CE8D414B}">
      <dsp:nvSpPr>
        <dsp:cNvPr id="0" name=""/>
        <dsp:cNvSpPr/>
      </dsp:nvSpPr>
      <dsp:spPr>
        <a:xfrm>
          <a:off x="7792174" y="565838"/>
          <a:ext cx="2584489" cy="410770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26709" rIns="99568" bIns="99568" numCol="1" spcCol="1270" anchor="t" anchorCtr="0">
          <a:noAutofit/>
        </a:bodyPr>
        <a:lstStyle/>
        <a:p>
          <a:pPr marL="114300" lvl="1" indent="0" algn="ctr" defTabSz="622300">
            <a:lnSpc>
              <a:spcPct val="90000"/>
            </a:lnSpc>
            <a:spcBef>
              <a:spcPct val="0"/>
            </a:spcBef>
            <a:spcAft>
              <a:spcPct val="15000"/>
            </a:spcAft>
            <a:buNone/>
          </a:pPr>
          <a:r>
            <a:rPr lang="lv-LV" sz="1400" b="1" kern="1200" dirty="0"/>
            <a:t>5.7.6.</a:t>
          </a:r>
        </a:p>
        <a:p>
          <a:pPr marL="114300" lvl="1" indent="0" algn="ctr" defTabSz="622300">
            <a:lnSpc>
              <a:spcPct val="90000"/>
            </a:lnSpc>
            <a:spcBef>
              <a:spcPct val="0"/>
            </a:spcBef>
            <a:spcAft>
              <a:spcPct val="15000"/>
            </a:spcAft>
            <a:buNone/>
          </a:pPr>
          <a:endParaRPr lang="lv-LV" sz="1400" b="1" kern="1200" dirty="0"/>
        </a:p>
        <a:p>
          <a:pPr marL="114300" lvl="1" indent="0" algn="ctr" defTabSz="622300">
            <a:lnSpc>
              <a:spcPct val="90000"/>
            </a:lnSpc>
            <a:spcBef>
              <a:spcPct val="0"/>
            </a:spcBef>
            <a:spcAft>
              <a:spcPct val="15000"/>
            </a:spcAft>
            <a:buNone/>
          </a:pPr>
          <a:r>
            <a:rPr lang="lv-LV" sz="1400" b="1" kern="1200" dirty="0"/>
            <a:t>Citi</a:t>
          </a:r>
        </a:p>
        <a:p>
          <a:pPr marL="114300" lvl="1" indent="0" algn="ctr" defTabSz="622300">
            <a:lnSpc>
              <a:spcPct val="90000"/>
            </a:lnSpc>
            <a:spcBef>
              <a:spcPct val="0"/>
            </a:spcBef>
            <a:spcAft>
              <a:spcPct val="15000"/>
            </a:spcAft>
            <a:buNone/>
          </a:pPr>
          <a:endParaRPr lang="lv-LV" sz="1400" b="1" kern="1200" dirty="0"/>
        </a:p>
        <a:p>
          <a:pPr marL="114300" lvl="1" indent="0" algn="ctr" defTabSz="622300">
            <a:lnSpc>
              <a:spcPct val="90000"/>
            </a:lnSpc>
            <a:spcBef>
              <a:spcPct val="0"/>
            </a:spcBef>
            <a:spcAft>
              <a:spcPct val="15000"/>
            </a:spcAft>
            <a:buNone/>
          </a:pPr>
          <a:r>
            <a:rPr lang="lv-LV" sz="1400" b="1" kern="1200" dirty="0"/>
            <a:t>Komisijas pārstāvis var piešķirt papildus punktus (maksimums 2), sniedzot pamatojumu, par ko punkti tiek piešķirti.</a:t>
          </a:r>
        </a:p>
        <a:p>
          <a:pPr marL="114300" lvl="1" indent="0" algn="ctr" defTabSz="622300">
            <a:lnSpc>
              <a:spcPct val="90000"/>
            </a:lnSpc>
            <a:spcBef>
              <a:spcPct val="0"/>
            </a:spcBef>
            <a:spcAft>
              <a:spcPct val="15000"/>
            </a:spcAft>
            <a:buNone/>
          </a:pPr>
          <a:endParaRPr lang="lv-LV" sz="1400" b="1" kern="1200" dirty="0"/>
        </a:p>
        <a:p>
          <a:pPr marL="114300" lvl="1" indent="0" algn="ctr" defTabSz="622300">
            <a:lnSpc>
              <a:spcPct val="90000"/>
            </a:lnSpc>
            <a:spcBef>
              <a:spcPct val="0"/>
            </a:spcBef>
            <a:spcAft>
              <a:spcPct val="15000"/>
            </a:spcAft>
            <a:buNone/>
          </a:pPr>
          <a:endParaRPr lang="lv-LV" sz="1400" b="1" kern="1200" dirty="0"/>
        </a:p>
        <a:p>
          <a:pPr marL="114300" lvl="1" indent="0" algn="ctr" defTabSz="533400">
            <a:lnSpc>
              <a:spcPct val="90000"/>
            </a:lnSpc>
            <a:spcBef>
              <a:spcPct val="0"/>
            </a:spcBef>
            <a:spcAft>
              <a:spcPct val="15000"/>
            </a:spcAft>
            <a:buNone/>
          </a:pPr>
          <a:r>
            <a:rPr lang="lv-LV" sz="1200" b="0" kern="1200" dirty="0"/>
            <a:t>Maksimāli vērtējums – </a:t>
          </a:r>
        </a:p>
        <a:p>
          <a:pPr marL="114300" lvl="1" indent="-114300" algn="ctr" defTabSz="533400">
            <a:lnSpc>
              <a:spcPct val="90000"/>
            </a:lnSpc>
            <a:spcBef>
              <a:spcPct val="0"/>
            </a:spcBef>
            <a:spcAft>
              <a:spcPct val="15000"/>
            </a:spcAft>
            <a:buNone/>
          </a:pPr>
          <a:r>
            <a:rPr lang="lv-LV" sz="1200" b="1" u="sng" kern="1200" dirty="0">
              <a:solidFill>
                <a:srgbClr val="C00000"/>
              </a:solidFill>
              <a:latin typeface="Verdana"/>
              <a:ea typeface="+mn-ea"/>
              <a:cs typeface="+mn-cs"/>
            </a:rPr>
            <a:t>2 punkti</a:t>
          </a:r>
        </a:p>
        <a:p>
          <a:pPr marL="114300" lvl="1" indent="0" algn="ctr" defTabSz="622300">
            <a:lnSpc>
              <a:spcPct val="90000"/>
            </a:lnSpc>
            <a:spcBef>
              <a:spcPct val="0"/>
            </a:spcBef>
            <a:spcAft>
              <a:spcPct val="15000"/>
            </a:spcAft>
            <a:buNone/>
          </a:pPr>
          <a:endParaRPr lang="lv-LV" sz="1400" b="1" kern="1200" dirty="0"/>
        </a:p>
        <a:p>
          <a:pPr marL="114300" lvl="1" indent="0" algn="ctr" defTabSz="622300">
            <a:lnSpc>
              <a:spcPct val="90000"/>
            </a:lnSpc>
            <a:spcBef>
              <a:spcPct val="0"/>
            </a:spcBef>
            <a:spcAft>
              <a:spcPct val="15000"/>
            </a:spcAft>
            <a:buNone/>
          </a:pPr>
          <a:endParaRPr lang="lv-LV" sz="1400" b="1" kern="1200" dirty="0"/>
        </a:p>
      </dsp:txBody>
      <dsp:txXfrm>
        <a:off x="7792174" y="565838"/>
        <a:ext cx="2584489" cy="4107709"/>
      </dsp:txXfrm>
    </dsp:sp>
    <dsp:sp modelId="{AD59FBA6-4724-4E5B-8BEF-D084D2F43045}">
      <dsp:nvSpPr>
        <dsp:cNvPr id="0" name=""/>
        <dsp:cNvSpPr/>
      </dsp:nvSpPr>
      <dsp:spPr>
        <a:xfrm>
          <a:off x="7561450" y="154013"/>
          <a:ext cx="740884" cy="7408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F0F0C-388F-4373-B424-A5207B4713B9}">
      <dsp:nvSpPr>
        <dsp:cNvPr id="0" name=""/>
        <dsp:cNvSpPr/>
      </dsp:nvSpPr>
      <dsp:spPr>
        <a:xfrm rot="16200000">
          <a:off x="-1012820" y="2379178"/>
          <a:ext cx="3777318" cy="39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400" tIns="324000" rIns="86400" bIns="86400" numCol="1" spcCol="1270" anchor="t" anchorCtr="0">
          <a:noAutofit/>
        </a:bodyPr>
        <a:lstStyle/>
        <a:p>
          <a:pPr marL="0" lvl="0" indent="0" algn="r" defTabSz="533400">
            <a:lnSpc>
              <a:spcPct val="90000"/>
            </a:lnSpc>
            <a:spcBef>
              <a:spcPct val="0"/>
            </a:spcBef>
            <a:spcAft>
              <a:spcPct val="35000"/>
            </a:spcAft>
            <a:buFontTx/>
            <a:buNone/>
          </a:pPr>
          <a:endParaRPr lang="lv-LV" sz="1200" kern="1200" dirty="0">
            <a:latin typeface="Verdana" panose="020B0604030504040204" pitchFamily="34" charset="0"/>
            <a:ea typeface="Verdana" panose="020B0604030504040204" pitchFamily="34" charset="0"/>
          </a:endParaRPr>
        </a:p>
      </dsp:txBody>
      <dsp:txXfrm>
        <a:off x="-1012820" y="2379178"/>
        <a:ext cx="3777318" cy="392566"/>
      </dsp:txXfrm>
    </dsp:sp>
    <dsp:sp modelId="{3A7E204C-ACD7-4AF9-8A7C-D54AE53D4699}">
      <dsp:nvSpPr>
        <dsp:cNvPr id="0" name=""/>
        <dsp:cNvSpPr/>
      </dsp:nvSpPr>
      <dsp:spPr>
        <a:xfrm>
          <a:off x="558155" y="476820"/>
          <a:ext cx="2983327" cy="4197280"/>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711200">
            <a:lnSpc>
              <a:spcPct val="90000"/>
            </a:lnSpc>
            <a:spcBef>
              <a:spcPct val="0"/>
            </a:spcBef>
            <a:spcAft>
              <a:spcPct val="15000"/>
            </a:spcAft>
            <a:buFont typeface="Arial" panose="020B0604020202020204" pitchFamily="34" charset="0"/>
            <a:buChar char="•"/>
          </a:pPr>
          <a:endParaRPr lang="lv-LV" sz="1600" kern="1200" dirty="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r>
            <a:rPr lang="lv-LV" sz="1600" kern="1200" dirty="0">
              <a:latin typeface="Verdana" panose="020B0604030504040204" pitchFamily="34" charset="0"/>
              <a:ea typeface="Verdana" panose="020B0604030504040204" pitchFamily="34" charset="0"/>
            </a:rPr>
            <a:t>ir nepieciešamas projekta aktivitāšu īstenošanai</a:t>
          </a:r>
        </a:p>
        <a:p>
          <a:pPr marL="144000" lvl="1" indent="-144000" algn="l" defTabSz="711200">
            <a:lnSpc>
              <a:spcPct val="90000"/>
            </a:lnSpc>
            <a:spcBef>
              <a:spcPct val="0"/>
            </a:spcBef>
            <a:spcAft>
              <a:spcPct val="15000"/>
            </a:spcAft>
            <a:buFont typeface="Arial" panose="020B0604020202020204" pitchFamily="34" charset="0"/>
            <a:buChar char="•"/>
          </a:pPr>
          <a:endParaRPr lang="lv-LV" sz="1600" kern="1200" dirty="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r>
            <a:rPr lang="lv-LV" sz="1600" kern="1200" dirty="0">
              <a:latin typeface="Verdana" panose="020B0604030504040204" pitchFamily="34" charset="0"/>
              <a:ea typeface="Verdana" panose="020B0604030504040204" pitchFamily="34" charset="0"/>
            </a:rPr>
            <a:t>ir paredzētas apstiprinātajā projekta pieteikumā</a:t>
          </a:r>
        </a:p>
        <a:p>
          <a:pPr marL="144000" lvl="1" indent="-144000" algn="l" defTabSz="711200">
            <a:lnSpc>
              <a:spcPct val="90000"/>
            </a:lnSpc>
            <a:spcBef>
              <a:spcPct val="0"/>
            </a:spcBef>
            <a:spcAft>
              <a:spcPct val="15000"/>
            </a:spcAft>
            <a:buFont typeface="Arial" panose="020B0604020202020204" pitchFamily="34" charset="0"/>
            <a:buChar char="•"/>
          </a:pPr>
          <a:endParaRPr lang="lv-LV" sz="1600" kern="1200" dirty="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r>
            <a:rPr lang="lv-LV" sz="1600" kern="1200" dirty="0">
              <a:latin typeface="Verdana" panose="020B0604030504040204" pitchFamily="34" charset="0"/>
              <a:ea typeface="Verdana" panose="020B0604030504040204" pitchFamily="34" charset="0"/>
            </a:rPr>
            <a:t>ir veiktas, ievērojot drošas finanšu vadības principus</a:t>
          </a:r>
        </a:p>
        <a:p>
          <a:pPr marL="144000" lvl="1" indent="-144000" algn="l" defTabSz="711200">
            <a:lnSpc>
              <a:spcPct val="90000"/>
            </a:lnSpc>
            <a:spcBef>
              <a:spcPct val="0"/>
            </a:spcBef>
            <a:spcAft>
              <a:spcPct val="15000"/>
            </a:spcAft>
            <a:buFont typeface="Arial" panose="020B0604020202020204" pitchFamily="34" charset="0"/>
            <a:buChar char="•"/>
          </a:pPr>
          <a:endParaRPr lang="lv-LV" sz="1600" kern="1200" dirty="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r>
            <a:rPr lang="lv-LV" sz="1600" kern="1200" dirty="0">
              <a:latin typeface="Verdana" panose="020B0604030504040204" pitchFamily="34" charset="0"/>
              <a:ea typeface="Verdana" panose="020B0604030504040204" pitchFamily="34" charset="0"/>
            </a:rPr>
            <a:t>ir ievēroti izmaksu lietderības, ekonomiskuma un efektivitātes principi</a:t>
          </a:r>
        </a:p>
      </dsp:txBody>
      <dsp:txXfrm>
        <a:off x="558155" y="476820"/>
        <a:ext cx="2983327" cy="4197280"/>
      </dsp:txXfrm>
    </dsp:sp>
    <dsp:sp modelId="{3AE53908-76D9-4B36-B3FC-3F1E5B9B786B}">
      <dsp:nvSpPr>
        <dsp:cNvPr id="0" name=""/>
        <dsp:cNvSpPr/>
      </dsp:nvSpPr>
      <dsp:spPr>
        <a:xfrm>
          <a:off x="711094" y="60211"/>
          <a:ext cx="785132" cy="78513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AEB608-BA2C-4319-9B17-619DA66D8973}">
      <dsp:nvSpPr>
        <dsp:cNvPr id="0" name=""/>
        <dsp:cNvSpPr/>
      </dsp:nvSpPr>
      <dsp:spPr>
        <a:xfrm rot="16200000">
          <a:off x="2502448" y="2379178"/>
          <a:ext cx="3777318" cy="39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346222" bIns="0" numCol="1" spcCol="1270" anchor="t" anchorCtr="0">
          <a:noAutofit/>
        </a:bodyPr>
        <a:lstStyle/>
        <a:p>
          <a:pPr marL="0" lvl="0" indent="0" algn="l" defTabSz="533400">
            <a:lnSpc>
              <a:spcPct val="90000"/>
            </a:lnSpc>
            <a:spcBef>
              <a:spcPct val="0"/>
            </a:spcBef>
            <a:spcAft>
              <a:spcPct val="35000"/>
            </a:spcAft>
            <a:buFontTx/>
            <a:buNone/>
          </a:pPr>
          <a:endPar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sp:txBody>
      <dsp:txXfrm>
        <a:off x="2502448" y="2379178"/>
        <a:ext cx="3777318" cy="392566"/>
      </dsp:txXfrm>
    </dsp:sp>
    <dsp:sp modelId="{DCF43F14-6045-4F16-94FD-9BDB6BCAAF3D}">
      <dsp:nvSpPr>
        <dsp:cNvPr id="0" name=""/>
        <dsp:cNvSpPr/>
      </dsp:nvSpPr>
      <dsp:spPr>
        <a:xfrm>
          <a:off x="4057869" y="482921"/>
          <a:ext cx="3014438" cy="4185080"/>
        </a:xfrm>
        <a:prstGeom prst="rect">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latin typeface="+mn-lt"/>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mn-lt"/>
              <a:ea typeface="Verdana" panose="020B0604030504040204" pitchFamily="34" charset="0"/>
              <a:cs typeface="+mn-cs"/>
            </a:rPr>
            <a:t>ir radušās projekta īstenošanas laikā</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solidFill>
              <a:prstClr val="black">
                <a:hueOff val="0"/>
                <a:satOff val="0"/>
                <a:lumOff val="0"/>
                <a:alphaOff val="0"/>
              </a:prstClr>
            </a:solidFill>
            <a:latin typeface="+mn-lt"/>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mn-lt"/>
              <a:ea typeface="Verdana" panose="020B0604030504040204" pitchFamily="34" charset="0"/>
              <a:cs typeface="+mn-cs"/>
            </a:rPr>
            <a:t>ir faktiski veiktas</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solidFill>
              <a:prstClr val="black">
                <a:hueOff val="0"/>
                <a:satOff val="0"/>
                <a:lumOff val="0"/>
                <a:alphaOff val="0"/>
              </a:prstClr>
            </a:solidFill>
            <a:latin typeface="+mn-lt"/>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mn-lt"/>
              <a:ea typeface="Verdana" panose="020B0604030504040204" pitchFamily="34" charset="0"/>
              <a:cs typeface="+mn-cs"/>
            </a:rPr>
            <a:t>tās reāli apmaksājis projekta īstenotājs </a:t>
          </a:r>
          <a:r>
            <a:rPr lang="lv-LV" sz="1600" kern="1200" dirty="0">
              <a:latin typeface="+mn-lt"/>
            </a:rPr>
            <a:t>līdz projekta noslēguma pārskata iesniegšanas dienai</a:t>
          </a:r>
          <a:endParaRPr lang="lv-LV" sz="1600" kern="1200" dirty="0">
            <a:latin typeface="+mn-lt"/>
            <a:ea typeface="Verdana" panose="020B0604030504040204" pitchFamily="34" charset="0"/>
            <a:cs typeface="+mn-cs"/>
          </a:endParaRPr>
        </a:p>
      </dsp:txBody>
      <dsp:txXfrm>
        <a:off x="4057869" y="482921"/>
        <a:ext cx="3014438" cy="4185080"/>
      </dsp:txXfrm>
    </dsp:sp>
    <dsp:sp modelId="{061C519E-F008-4F07-958F-8E585FBE49E8}">
      <dsp:nvSpPr>
        <dsp:cNvPr id="0" name=""/>
        <dsp:cNvSpPr/>
      </dsp:nvSpPr>
      <dsp:spPr>
        <a:xfrm>
          <a:off x="4194825" y="60745"/>
          <a:ext cx="785132" cy="785132"/>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DE472-0F6F-4266-8AE5-0253DC699F02}">
      <dsp:nvSpPr>
        <dsp:cNvPr id="0" name=""/>
        <dsp:cNvSpPr/>
      </dsp:nvSpPr>
      <dsp:spPr>
        <a:xfrm rot="16200000">
          <a:off x="6042268" y="2379178"/>
          <a:ext cx="3777318" cy="39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346222" bIns="0" numCol="1" spcCol="1270" anchor="t" anchorCtr="0">
          <a:noAutofit/>
        </a:bodyPr>
        <a:lstStyle/>
        <a:p>
          <a:pPr marL="0" lvl="0" indent="0" algn="r" defTabSz="533400">
            <a:lnSpc>
              <a:spcPct val="90000"/>
            </a:lnSpc>
            <a:spcBef>
              <a:spcPct val="0"/>
            </a:spcBef>
            <a:spcAft>
              <a:spcPct val="35000"/>
            </a:spcAft>
            <a:buNone/>
          </a:pPr>
          <a:endParaRPr lang="lv-LV" sz="1200" kern="1200" dirty="0">
            <a:latin typeface="Verdana" panose="020B0604030504040204" pitchFamily="34" charset="0"/>
            <a:ea typeface="Verdana" panose="020B0604030504040204" pitchFamily="34" charset="0"/>
          </a:endParaRPr>
        </a:p>
      </dsp:txBody>
      <dsp:txXfrm>
        <a:off x="6042268" y="2379178"/>
        <a:ext cx="3777318" cy="392566"/>
      </dsp:txXfrm>
    </dsp:sp>
    <dsp:sp modelId="{3EB5337F-C1AA-423C-921B-C5ED7886DE3F}">
      <dsp:nvSpPr>
        <dsp:cNvPr id="0" name=""/>
        <dsp:cNvSpPr/>
      </dsp:nvSpPr>
      <dsp:spPr>
        <a:xfrm>
          <a:off x="7588694" y="482921"/>
          <a:ext cx="3032427" cy="4185080"/>
        </a:xfrm>
        <a:prstGeom prst="rect">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Verdana" panose="020B0604030504040204" pitchFamily="34" charset="0"/>
              <a:ea typeface="Verdana" panose="020B0604030504040204" pitchFamily="34" charset="0"/>
              <a:cs typeface="+mn-cs"/>
            </a:rPr>
            <a:t>ir uzskaitītas projekta īstenotāja grāmatvedības uzskaitē</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Verdana" panose="020B0604030504040204" pitchFamily="34" charset="0"/>
              <a:ea typeface="Verdana" panose="020B0604030504040204" pitchFamily="34" charset="0"/>
              <a:cs typeface="+mn-cs"/>
            </a:rPr>
            <a:t>ir identificējamas, nodalītas no pārējām izmaksām un pārbaudāmas</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Verdana" panose="020B0604030504040204" pitchFamily="34" charset="0"/>
              <a:ea typeface="Verdana" panose="020B0604030504040204" pitchFamily="34" charset="0"/>
              <a:cs typeface="+mn-cs"/>
            </a:rPr>
            <a:t>tās apliecina attiecīgu attaisnojuma dokumentu oriģināli</a:t>
          </a:r>
        </a:p>
      </dsp:txBody>
      <dsp:txXfrm>
        <a:off x="7588694" y="482921"/>
        <a:ext cx="3032427" cy="4185080"/>
      </dsp:txXfrm>
    </dsp:sp>
    <dsp:sp modelId="{A7FAE7F0-5582-448D-A81A-90426C2C6DA6}">
      <dsp:nvSpPr>
        <dsp:cNvPr id="0" name=""/>
        <dsp:cNvSpPr/>
      </dsp:nvSpPr>
      <dsp:spPr>
        <a:xfrm>
          <a:off x="7749028" y="39169"/>
          <a:ext cx="785132" cy="785132"/>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EB608-BA2C-4319-9B17-619DA66D8973}">
      <dsp:nvSpPr>
        <dsp:cNvPr id="0" name=""/>
        <dsp:cNvSpPr/>
      </dsp:nvSpPr>
      <dsp:spPr>
        <a:xfrm rot="16200000">
          <a:off x="-1198224" y="2418459"/>
          <a:ext cx="3725055" cy="669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590749" bIns="0" numCol="1" spcCol="1270" anchor="t" anchorCtr="0">
          <a:noAutofit/>
        </a:bodyPr>
        <a:lstStyle/>
        <a:p>
          <a:pPr marL="0" lvl="0" indent="0" algn="l" defTabSz="533400">
            <a:lnSpc>
              <a:spcPct val="90000"/>
            </a:lnSpc>
            <a:spcBef>
              <a:spcPct val="0"/>
            </a:spcBef>
            <a:spcAft>
              <a:spcPct val="35000"/>
            </a:spcAft>
            <a:buFontTx/>
            <a:buNone/>
          </a:pPr>
          <a:endPar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sp:txBody>
      <dsp:txXfrm>
        <a:off x="-1198224" y="2418459"/>
        <a:ext cx="3725055" cy="669825"/>
      </dsp:txXfrm>
    </dsp:sp>
    <dsp:sp modelId="{DCF43F14-6045-4F16-94FD-9BDB6BCAAF3D}">
      <dsp:nvSpPr>
        <dsp:cNvPr id="0" name=""/>
        <dsp:cNvSpPr/>
      </dsp:nvSpPr>
      <dsp:spPr>
        <a:xfrm>
          <a:off x="32014" y="744382"/>
          <a:ext cx="5143457" cy="4031329"/>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0" lvl="1" indent="0" algn="ctr" defTabSz="533400">
            <a:lnSpc>
              <a:spcPct val="90000"/>
            </a:lnSpc>
            <a:spcBef>
              <a:spcPct val="0"/>
            </a:spcBef>
            <a:spcAft>
              <a:spcPct val="15000"/>
            </a:spcAft>
            <a:buFont typeface="Arial" panose="020B0604020202020204" pitchFamily="34" charset="0"/>
            <a:buNone/>
          </a:pPr>
          <a:endParaRPr lang="lv-LV" sz="1400" kern="1200" dirty="0">
            <a:latin typeface="Verdana" panose="020B0604030504040204" pitchFamily="34" charset="0"/>
            <a:ea typeface="Verdana" panose="020B0604030504040204" pitchFamily="34" charset="0"/>
            <a:cs typeface="+mn-cs"/>
          </a:endParaRPr>
        </a:p>
        <a:p>
          <a:pPr marL="0" lvl="1" indent="0" algn="ctr" defTabSz="533400">
            <a:lnSpc>
              <a:spcPct val="90000"/>
            </a:lnSpc>
            <a:spcBef>
              <a:spcPct val="0"/>
            </a:spcBef>
            <a:spcAft>
              <a:spcPct val="15000"/>
            </a:spcAft>
            <a:buFont typeface="Arial" panose="020B0604020202020204" pitchFamily="34" charset="0"/>
            <a:buNone/>
          </a:pPr>
          <a:endParaRPr lang="lv-LV" sz="1400" kern="1200" dirty="0">
            <a:latin typeface="Verdana" panose="020B0604030504040204" pitchFamily="34" charset="0"/>
            <a:ea typeface="Verdana" panose="020B0604030504040204" pitchFamily="34" charset="0"/>
            <a:cs typeface="+mn-cs"/>
          </a:endParaRPr>
        </a:p>
        <a:p>
          <a:pPr marL="0" lvl="1" indent="0" algn="ctr" defTabSz="533400">
            <a:lnSpc>
              <a:spcPct val="90000"/>
            </a:lnSpc>
            <a:spcBef>
              <a:spcPct val="0"/>
            </a:spcBef>
            <a:spcAft>
              <a:spcPct val="15000"/>
            </a:spcAft>
            <a:buFont typeface="Arial" panose="020B0604020202020204" pitchFamily="34" charset="0"/>
            <a:buNone/>
          </a:pPr>
          <a:r>
            <a:rPr lang="lv-LV" sz="1600" b="1" kern="1200" dirty="0"/>
            <a:t>INVENTĀRA IEGĀDES IZMAKSAS UN PAMATLĪDZEKĻU IEGĀDES IZMAKSAS</a:t>
          </a:r>
          <a:endParaRPr lang="lv-LV" sz="1400" kern="1200" dirty="0">
            <a:latin typeface="Verdana" panose="020B0604030504040204" pitchFamily="34" charset="0"/>
            <a:ea typeface="Verdana" panose="020B0604030504040204" pitchFamily="34" charset="0"/>
            <a:cs typeface="+mn-cs"/>
          </a:endParaRPr>
        </a:p>
        <a:p>
          <a:pPr marL="0" lvl="1" indent="0" algn="ctr" defTabSz="533400">
            <a:lnSpc>
              <a:spcPct val="90000"/>
            </a:lnSpc>
            <a:spcBef>
              <a:spcPct val="0"/>
            </a:spcBef>
            <a:spcAft>
              <a:spcPct val="15000"/>
            </a:spcAft>
            <a:buFont typeface="Arial" panose="020B0604020202020204" pitchFamily="34" charset="0"/>
            <a:buNone/>
          </a:pPr>
          <a:endParaRPr lang="lv-LV" sz="1800" b="1" kern="1200" dirty="0"/>
        </a:p>
        <a:p>
          <a:pPr marL="0" lvl="1" indent="0" algn="ctr" defTabSz="533400">
            <a:lnSpc>
              <a:spcPct val="90000"/>
            </a:lnSpc>
            <a:spcBef>
              <a:spcPct val="0"/>
            </a:spcBef>
            <a:spcAft>
              <a:spcPct val="15000"/>
            </a:spcAft>
            <a:buFont typeface="Arial" panose="020B0604020202020204" pitchFamily="34" charset="0"/>
            <a:buNone/>
          </a:pPr>
          <a:r>
            <a:rPr lang="lv-LV" sz="1800" b="1" kern="1200" dirty="0"/>
            <a:t>Kopā nepārsniedz 30%</a:t>
          </a:r>
        </a:p>
        <a:p>
          <a:pPr marL="0" lvl="1" indent="0" algn="ctr" defTabSz="533400">
            <a:lnSpc>
              <a:spcPct val="90000"/>
            </a:lnSpc>
            <a:spcBef>
              <a:spcPct val="0"/>
            </a:spcBef>
            <a:spcAft>
              <a:spcPct val="15000"/>
            </a:spcAft>
            <a:buFont typeface="Arial" panose="020B0604020202020204" pitchFamily="34" charset="0"/>
            <a:buNone/>
          </a:pPr>
          <a:r>
            <a:rPr lang="lv-LV" sz="1600" b="0" kern="1200" dirty="0"/>
            <a:t>no projekta kopējām attiecināmajām izmaksām</a:t>
          </a:r>
        </a:p>
        <a:p>
          <a:pPr marL="0" lvl="1" indent="0" algn="ctr" defTabSz="533400">
            <a:lnSpc>
              <a:spcPct val="90000"/>
            </a:lnSpc>
            <a:spcBef>
              <a:spcPct val="0"/>
            </a:spcBef>
            <a:spcAft>
              <a:spcPct val="15000"/>
            </a:spcAft>
            <a:buFont typeface="Arial" panose="020B0604020202020204" pitchFamily="34" charset="0"/>
            <a:buNone/>
          </a:pPr>
          <a:endParaRPr lang="lv-LV" sz="1600" b="1" kern="1200" dirty="0"/>
        </a:p>
      </dsp:txBody>
      <dsp:txXfrm>
        <a:off x="32014" y="744382"/>
        <a:ext cx="5143457" cy="4031329"/>
      </dsp:txXfrm>
    </dsp:sp>
    <dsp:sp modelId="{061C519E-F008-4F07-958F-8E585FBE49E8}">
      <dsp:nvSpPr>
        <dsp:cNvPr id="0" name=""/>
        <dsp:cNvSpPr/>
      </dsp:nvSpPr>
      <dsp:spPr>
        <a:xfrm>
          <a:off x="325786" y="0"/>
          <a:ext cx="1339650" cy="133965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3ECF4-2B4D-4C6D-B0E9-6427BCE93917}">
      <dsp:nvSpPr>
        <dsp:cNvPr id="0" name=""/>
        <dsp:cNvSpPr/>
      </dsp:nvSpPr>
      <dsp:spPr>
        <a:xfrm>
          <a:off x="1343" y="1400262"/>
          <a:ext cx="3144366" cy="1572183"/>
        </a:xfrm>
        <a:prstGeom prst="roundRect">
          <a:avLst>
            <a:gd name="adj" fmla="val 10000"/>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ts val="0"/>
            </a:spcAft>
            <a:buNone/>
          </a:pPr>
          <a:r>
            <a:rPr lang="lv-LV" sz="2400" kern="1200" dirty="0"/>
            <a:t>Atgādinājumi par Konkursa nolikuma nosacījumiem</a:t>
          </a:r>
          <a:endParaRPr lang="lv-LV" sz="2400" kern="12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dsp:txBody>
      <dsp:txXfrm>
        <a:off x="47391" y="1446310"/>
        <a:ext cx="3052270" cy="1480087"/>
      </dsp:txXfrm>
    </dsp:sp>
    <dsp:sp modelId="{6C8FBE5F-DC77-46D2-B2A2-4B778100B4A9}">
      <dsp:nvSpPr>
        <dsp:cNvPr id="0" name=""/>
        <dsp:cNvSpPr/>
      </dsp:nvSpPr>
      <dsp:spPr>
        <a:xfrm>
          <a:off x="3931801" y="1400262"/>
          <a:ext cx="3144366" cy="1572183"/>
        </a:xfrm>
        <a:prstGeom prst="roundRect">
          <a:avLst>
            <a:gd name="adj" fmla="val 10000"/>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ts val="1800"/>
            </a:spcAft>
            <a:buNone/>
          </a:pPr>
          <a:r>
            <a:rPr lang="lv-LV" sz="2400" kern="1200" dirty="0">
              <a:solidFill>
                <a:schemeClr val="bg1"/>
              </a:solidFill>
              <a:latin typeface="Verdana"/>
              <a:ea typeface="+mn-lt"/>
              <a:cs typeface="+mn-lt"/>
            </a:rPr>
            <a:t>Skaidrojumi,</a:t>
          </a:r>
          <a:r>
            <a:rPr lang="lv-LV" sz="2400" kern="1200" baseline="0" dirty="0">
              <a:solidFill>
                <a:schemeClr val="bg1"/>
              </a:solidFill>
              <a:latin typeface="Verdana"/>
              <a:ea typeface="+mn-lt"/>
              <a:cs typeface="+mn-lt"/>
            </a:rPr>
            <a:t> kāda informācija tiek sagaidīta</a:t>
          </a:r>
          <a:endParaRPr lang="lv-LV" sz="2400" kern="1200" dirty="0">
            <a:solidFill>
              <a:schemeClr val="bg1"/>
            </a:solidFill>
            <a:latin typeface="Verdana"/>
            <a:ea typeface="+mn-lt"/>
            <a:cs typeface="+mn-lt"/>
          </a:endParaRPr>
        </a:p>
      </dsp:txBody>
      <dsp:txXfrm>
        <a:off x="3977849" y="1446310"/>
        <a:ext cx="3052270" cy="1480087"/>
      </dsp:txXfrm>
    </dsp:sp>
    <dsp:sp modelId="{50F9479A-431C-417E-AAF5-788354CEBCA7}">
      <dsp:nvSpPr>
        <dsp:cNvPr id="0" name=""/>
        <dsp:cNvSpPr/>
      </dsp:nvSpPr>
      <dsp:spPr>
        <a:xfrm>
          <a:off x="7862259" y="1400262"/>
          <a:ext cx="3144366" cy="1572183"/>
        </a:xfrm>
        <a:prstGeom prst="roundRect">
          <a:avLst>
            <a:gd name="adj" fmla="val 10000"/>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ts val="1800"/>
            </a:spcAft>
            <a:buNone/>
          </a:pPr>
          <a:r>
            <a:rPr lang="lv-LV" sz="2400" kern="1200" dirty="0">
              <a:solidFill>
                <a:schemeClr val="bg1"/>
              </a:solidFill>
              <a:latin typeface="Verdana"/>
              <a:ea typeface="+mn-lt"/>
              <a:cs typeface="+mn-lt"/>
            </a:rPr>
            <a:t>Sasaiste ar kvalitātes vērtēšanas kritērijiem</a:t>
          </a:r>
        </a:p>
      </dsp:txBody>
      <dsp:txXfrm>
        <a:off x="7908307" y="1446310"/>
        <a:ext cx="3052270" cy="14800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D52D-6C0D-4C20-8E45-C08555F8DB1F}">
      <dsp:nvSpPr>
        <dsp:cNvPr id="0" name=""/>
        <dsp:cNvSpPr/>
      </dsp:nvSpPr>
      <dsp:spPr>
        <a:xfrm>
          <a:off x="0"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cs typeface="Urdu Typesetting" panose="03020402040406030203" pitchFamily="66" charset="-78"/>
          </a:endParaRPr>
        </a:p>
      </dsp:txBody>
      <dsp:txXfrm>
        <a:off x="0" y="473727"/>
        <a:ext cx="2634016" cy="1580410"/>
      </dsp:txXfrm>
    </dsp:sp>
    <dsp:sp modelId="{C1E861DA-E51F-4484-B4DF-F375B853F3E2}">
      <dsp:nvSpPr>
        <dsp:cNvPr id="0" name=""/>
        <dsp:cNvSpPr/>
      </dsp:nvSpPr>
      <dsp:spPr>
        <a:xfrm>
          <a:off x="2897418"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473727"/>
        <a:ext cx="2634016" cy="1580410"/>
      </dsp:txXfrm>
    </dsp:sp>
    <dsp:sp modelId="{0B3FED2C-B031-4B6D-9D12-32F8CE813E44}">
      <dsp:nvSpPr>
        <dsp:cNvPr id="0" name=""/>
        <dsp:cNvSpPr/>
      </dsp:nvSpPr>
      <dsp:spPr>
        <a:xfrm>
          <a:off x="5794837"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473727"/>
        <a:ext cx="2634016" cy="1580410"/>
      </dsp:txXfrm>
    </dsp:sp>
    <dsp:sp modelId="{0D36605E-7DD3-495D-AF92-D449F67D1459}">
      <dsp:nvSpPr>
        <dsp:cNvPr id="0" name=""/>
        <dsp:cNvSpPr/>
      </dsp:nvSpPr>
      <dsp:spPr>
        <a:xfrm>
          <a:off x="0"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endParaRPr lang="lv-LV" sz="5800" kern="1200">
            <a:latin typeface="Urdu Typesetting" panose="020B0604020202020204" pitchFamily="66" charset="-78"/>
            <a:ea typeface="Verdana" panose="020B0604030504040204" pitchFamily="34" charset="0"/>
            <a:cs typeface="Urdu Typesetting" panose="020B0604020202020204" pitchFamily="66" charset="-78"/>
          </a:endParaRPr>
        </a:p>
      </dsp:txBody>
      <dsp:txXfrm>
        <a:off x="0" y="2317539"/>
        <a:ext cx="2634016" cy="1580410"/>
      </dsp:txXfrm>
    </dsp:sp>
    <dsp:sp modelId="{39E5910C-763A-421E-ACFA-BF54B7B66C18}">
      <dsp:nvSpPr>
        <dsp:cNvPr id="0" name=""/>
        <dsp:cNvSpPr/>
      </dsp:nvSpPr>
      <dsp:spPr>
        <a:xfrm>
          <a:off x="2897418"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2317539"/>
        <a:ext cx="2634016" cy="1580410"/>
      </dsp:txXfrm>
    </dsp:sp>
    <dsp:sp modelId="{69F337AE-96F2-4929-AFBF-3C05B751C3F0}">
      <dsp:nvSpPr>
        <dsp:cNvPr id="0" name=""/>
        <dsp:cNvSpPr/>
      </dsp:nvSpPr>
      <dsp:spPr>
        <a:xfrm>
          <a:off x="5794837"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2317539"/>
        <a:ext cx="2634016" cy="158041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ABA50-59FF-4773-92C1-A5278622AE64}">
      <dsp:nvSpPr>
        <dsp:cNvPr id="0" name=""/>
        <dsp:cNvSpPr/>
      </dsp:nvSpPr>
      <dsp:spPr>
        <a:xfrm>
          <a:off x="0" y="264666"/>
          <a:ext cx="3187898" cy="191273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solidFill>
                <a:srgbClr val="800024"/>
              </a:solidFill>
            </a:rPr>
            <a:t>Pirms pieteikuma un budžeta veidlapu aizpildīšanas pārliecināties, ka </a:t>
          </a:r>
          <a:r>
            <a:rPr lang="lv-LV" sz="1600" b="1" kern="1200" dirty="0">
              <a:solidFill>
                <a:srgbClr val="800024"/>
              </a:solidFill>
            </a:rPr>
            <a:t>aktuālā</a:t>
          </a:r>
          <a:r>
            <a:rPr lang="lv-LV" sz="1600" kern="1200" dirty="0">
              <a:solidFill>
                <a:srgbClr val="800024"/>
              </a:solidFill>
            </a:rPr>
            <a:t> </a:t>
          </a:r>
          <a:r>
            <a:rPr lang="lv-LV" sz="1600" b="1" kern="1200" dirty="0">
              <a:solidFill>
                <a:srgbClr val="800024"/>
              </a:solidFill>
            </a:rPr>
            <a:t>projektu pieteikuma veidlapas</a:t>
          </a:r>
          <a:r>
            <a:rPr lang="lv-LV" sz="1600" kern="1200" dirty="0">
              <a:solidFill>
                <a:srgbClr val="800024"/>
              </a:solidFill>
            </a:rPr>
            <a:t> ir lejupielādētas no Fonda mājas lapas</a:t>
          </a:r>
        </a:p>
      </dsp:txBody>
      <dsp:txXfrm>
        <a:off x="0" y="264666"/>
        <a:ext cx="3187898" cy="1912739"/>
      </dsp:txXfrm>
    </dsp:sp>
    <dsp:sp modelId="{C56ACEF4-AC43-4AD6-BAAE-87B5F4F0D30B}">
      <dsp:nvSpPr>
        <dsp:cNvPr id="0" name=""/>
        <dsp:cNvSpPr/>
      </dsp:nvSpPr>
      <dsp:spPr>
        <a:xfrm>
          <a:off x="3506688" y="264666"/>
          <a:ext cx="3187898" cy="191273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solidFill>
                <a:srgbClr val="800024"/>
              </a:solidFill>
            </a:rPr>
            <a:t>Projekta pieteikuma veidlapa elektroniski jāiesniedz Word formāta un budžeta veidlapa Excel formātā (elektroniski parakstot, ir iespējams parakstīt šādā formātā)</a:t>
          </a:r>
        </a:p>
      </dsp:txBody>
      <dsp:txXfrm>
        <a:off x="3506688" y="264666"/>
        <a:ext cx="3187898" cy="1912739"/>
      </dsp:txXfrm>
    </dsp:sp>
    <dsp:sp modelId="{89676F81-6EA4-46C1-9C56-7D1C4D0FF035}">
      <dsp:nvSpPr>
        <dsp:cNvPr id="0" name=""/>
        <dsp:cNvSpPr/>
      </dsp:nvSpPr>
      <dsp:spPr>
        <a:xfrm>
          <a:off x="7013376" y="264666"/>
          <a:ext cx="3187898" cy="191273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solidFill>
                <a:srgbClr val="800024"/>
              </a:solidFill>
            </a:rPr>
            <a:t>Pārbaudīt formulas un summas budžeta Excel tabulā un salīdzināt </a:t>
          </a:r>
          <a:r>
            <a:rPr lang="lv-LV" sz="1600" b="1" kern="1200" dirty="0">
              <a:solidFill>
                <a:srgbClr val="800024"/>
              </a:solidFill>
            </a:rPr>
            <a:t>izmaksu kopsummu</a:t>
          </a:r>
          <a:r>
            <a:rPr lang="lv-LV" sz="1600" kern="1200" dirty="0">
              <a:solidFill>
                <a:srgbClr val="800024"/>
              </a:solidFill>
            </a:rPr>
            <a:t> ar pieteikuma B 2.sadaļā norādīto (tām būtu jāsakrīt)</a:t>
          </a:r>
        </a:p>
      </dsp:txBody>
      <dsp:txXfrm>
        <a:off x="7013376" y="264666"/>
        <a:ext cx="3187898" cy="1912739"/>
      </dsp:txXfrm>
    </dsp:sp>
    <dsp:sp modelId="{2279846A-CE95-4A96-90C3-A2CF9CE7BC1A}">
      <dsp:nvSpPr>
        <dsp:cNvPr id="0" name=""/>
        <dsp:cNvSpPr/>
      </dsp:nvSpPr>
      <dsp:spPr>
        <a:xfrm>
          <a:off x="0" y="2496194"/>
          <a:ext cx="3187898" cy="191273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solidFill>
                <a:srgbClr val="800024"/>
              </a:solidFill>
            </a:rPr>
            <a:t>Pirms pieteikuma iesniegšanas un līdz Konkursa rezultātu saņemšanai nodrošināt, ka projektu iesniedzējam </a:t>
          </a:r>
          <a:r>
            <a:rPr lang="lv-LV" sz="1600" b="1" kern="1200" dirty="0">
              <a:solidFill>
                <a:srgbClr val="800024"/>
              </a:solidFill>
            </a:rPr>
            <a:t>nav VID administrēto nodokļu parāda</a:t>
          </a:r>
          <a:r>
            <a:rPr lang="lv-LV" sz="1600" kern="1200" dirty="0">
              <a:solidFill>
                <a:srgbClr val="800024"/>
              </a:solidFill>
            </a:rPr>
            <a:t>, kas pārsniedz 150 EUR</a:t>
          </a:r>
        </a:p>
      </dsp:txBody>
      <dsp:txXfrm>
        <a:off x="0" y="2496194"/>
        <a:ext cx="3187898" cy="1912739"/>
      </dsp:txXfrm>
    </dsp:sp>
    <dsp:sp modelId="{9F474041-DDBF-4187-8414-7C9F5A6F514B}">
      <dsp:nvSpPr>
        <dsp:cNvPr id="0" name=""/>
        <dsp:cNvSpPr/>
      </dsp:nvSpPr>
      <dsp:spPr>
        <a:xfrm>
          <a:off x="3506688" y="2496194"/>
          <a:ext cx="3187898" cy="191273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solidFill>
                <a:srgbClr val="800024"/>
              </a:solidFill>
            </a:rPr>
            <a:t>Iesniegt projekta atbildīgās amatpersonas parakstītu projekta pieteikumu ar pielikumiem </a:t>
          </a:r>
          <a:r>
            <a:rPr lang="lv-LV" sz="1600" b="1" u="sng" kern="1200" dirty="0">
              <a:solidFill>
                <a:srgbClr val="800024"/>
              </a:solidFill>
            </a:rPr>
            <a:t>līdz 31.08.2022. plkst. 12:00. </a:t>
          </a:r>
        </a:p>
      </dsp:txBody>
      <dsp:txXfrm>
        <a:off x="3506688" y="2496194"/>
        <a:ext cx="3187898" cy="1912739"/>
      </dsp:txXfrm>
    </dsp:sp>
    <dsp:sp modelId="{9F37E8DD-5A77-4EDA-AD70-0BBA3B2030C7}">
      <dsp:nvSpPr>
        <dsp:cNvPr id="0" name=""/>
        <dsp:cNvSpPr/>
      </dsp:nvSpPr>
      <dsp:spPr>
        <a:xfrm>
          <a:off x="7013376" y="2496194"/>
          <a:ext cx="3187898" cy="191273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solidFill>
                <a:srgbClr val="800024"/>
              </a:solidFill>
            </a:rPr>
            <a:t>Iepazīties ar Fonda mājas lapā pieejamajām </a:t>
          </a:r>
          <a:r>
            <a:rPr lang="lv-LV" sz="1600" b="1" kern="1200" dirty="0">
              <a:solidFill>
                <a:srgbClr val="800024"/>
              </a:solidFill>
            </a:rPr>
            <a:t>vadlīnijām par nepieciešamajiem pielikumiem pie satura atskaites un finanšu atskaites</a:t>
          </a:r>
          <a:endParaRPr lang="lv-LV" sz="1600" kern="1200" dirty="0">
            <a:solidFill>
              <a:srgbClr val="800024"/>
            </a:solidFill>
          </a:endParaRPr>
        </a:p>
      </dsp:txBody>
      <dsp:txXfrm>
        <a:off x="7013376" y="2496194"/>
        <a:ext cx="3187898" cy="191273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DAD8E-0D01-4E9F-BCC2-E6B8CDE3AB02}">
      <dsp:nvSpPr>
        <dsp:cNvPr id="0" name=""/>
        <dsp:cNvSpPr/>
      </dsp:nvSpPr>
      <dsp:spPr>
        <a:xfrm rot="5400000">
          <a:off x="313525" y="2276889"/>
          <a:ext cx="938781" cy="1562112"/>
        </a:xfrm>
        <a:prstGeom prst="corner">
          <a:avLst>
            <a:gd name="adj1" fmla="val 16120"/>
            <a:gd name="adj2" fmla="val 16110"/>
          </a:avLst>
        </a:prstGeom>
        <a:solidFill>
          <a:schemeClr val="accent2">
            <a:alpha val="90000"/>
            <a:hueOff val="0"/>
            <a:satOff val="0"/>
            <a:lumOff val="0"/>
            <a:alphaOff val="0"/>
          </a:schemeClr>
        </a:solidFill>
        <a:ln w="127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E03151-E8F0-4FAD-8ACE-04533493F608}">
      <dsp:nvSpPr>
        <dsp:cNvPr id="0" name=""/>
        <dsp:cNvSpPr/>
      </dsp:nvSpPr>
      <dsp:spPr>
        <a:xfrm>
          <a:off x="156819" y="2743623"/>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dirty="0"/>
            <a:t>Pieteikumu iesniegšana</a:t>
          </a:r>
        </a:p>
      </dsp:txBody>
      <dsp:txXfrm>
        <a:off x="156819" y="2743623"/>
        <a:ext cx="1410283" cy="1236196"/>
      </dsp:txXfrm>
    </dsp:sp>
    <dsp:sp modelId="{ECD86682-2DE2-4244-A93A-9603E8B3637B}">
      <dsp:nvSpPr>
        <dsp:cNvPr id="0" name=""/>
        <dsp:cNvSpPr/>
      </dsp:nvSpPr>
      <dsp:spPr>
        <a:xfrm>
          <a:off x="1301011" y="2161884"/>
          <a:ext cx="266091" cy="266091"/>
        </a:xfrm>
        <a:prstGeom prst="triangle">
          <a:avLst>
            <a:gd name="adj" fmla="val 100000"/>
          </a:avLst>
        </a:prstGeom>
        <a:solidFill>
          <a:schemeClr val="accent2">
            <a:alpha val="90000"/>
            <a:hueOff val="0"/>
            <a:satOff val="0"/>
            <a:lumOff val="0"/>
            <a:alphaOff val="-4000"/>
          </a:schemeClr>
        </a:solidFill>
        <a:ln w="12700" cap="flat" cmpd="sng" algn="ctr">
          <a:solidFill>
            <a:schemeClr val="accent2">
              <a:alpha val="90000"/>
              <a:hueOff val="0"/>
              <a:satOff val="0"/>
              <a:lumOff val="0"/>
              <a:alphaOff val="-4000"/>
            </a:schemeClr>
          </a:solidFill>
          <a:prstDash val="solid"/>
        </a:ln>
        <a:effectLst/>
      </dsp:spPr>
      <dsp:style>
        <a:lnRef idx="2">
          <a:scrgbClr r="0" g="0" b="0"/>
        </a:lnRef>
        <a:fillRef idx="1">
          <a:scrgbClr r="0" g="0" b="0"/>
        </a:fillRef>
        <a:effectRef idx="0">
          <a:scrgbClr r="0" g="0" b="0"/>
        </a:effectRef>
        <a:fontRef idx="minor">
          <a:schemeClr val="lt1"/>
        </a:fontRef>
      </dsp:style>
    </dsp:sp>
    <dsp:sp modelId="{385D34E0-DB82-498D-B829-144CD096F979}">
      <dsp:nvSpPr>
        <dsp:cNvPr id="0" name=""/>
        <dsp:cNvSpPr/>
      </dsp:nvSpPr>
      <dsp:spPr>
        <a:xfrm rot="5400000">
          <a:off x="2039987" y="1849674"/>
          <a:ext cx="938781" cy="1562112"/>
        </a:xfrm>
        <a:prstGeom prst="corner">
          <a:avLst>
            <a:gd name="adj1" fmla="val 16120"/>
            <a:gd name="adj2" fmla="val 16110"/>
          </a:avLst>
        </a:prstGeom>
        <a:solidFill>
          <a:schemeClr val="accent2">
            <a:alpha val="90000"/>
            <a:hueOff val="0"/>
            <a:satOff val="0"/>
            <a:lumOff val="0"/>
            <a:alphaOff val="-8000"/>
          </a:schemeClr>
        </a:solidFill>
        <a:ln w="12700" cap="flat" cmpd="sng" algn="ctr">
          <a:solidFill>
            <a:schemeClr val="accent2">
              <a:alpha val="90000"/>
              <a:hueOff val="0"/>
              <a:satOff val="0"/>
              <a:lumOff val="0"/>
              <a:alphaOff val="-8000"/>
            </a:schemeClr>
          </a:solidFill>
          <a:prstDash val="solid"/>
        </a:ln>
        <a:effectLst/>
      </dsp:spPr>
      <dsp:style>
        <a:lnRef idx="2">
          <a:scrgbClr r="0" g="0" b="0"/>
        </a:lnRef>
        <a:fillRef idx="1">
          <a:scrgbClr r="0" g="0" b="0"/>
        </a:fillRef>
        <a:effectRef idx="0">
          <a:scrgbClr r="0" g="0" b="0"/>
        </a:effectRef>
        <a:fontRef idx="minor">
          <a:schemeClr val="lt1"/>
        </a:fontRef>
      </dsp:style>
    </dsp:sp>
    <dsp:sp modelId="{B399012C-7FE7-4D91-A430-53351561AE4B}">
      <dsp:nvSpPr>
        <dsp:cNvPr id="0" name=""/>
        <dsp:cNvSpPr/>
      </dsp:nvSpPr>
      <dsp:spPr>
        <a:xfrm>
          <a:off x="1883281" y="2316409"/>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dirty="0"/>
            <a:t>Vērtēšana</a:t>
          </a:r>
        </a:p>
      </dsp:txBody>
      <dsp:txXfrm>
        <a:off x="1883281" y="2316409"/>
        <a:ext cx="1410283" cy="1236196"/>
      </dsp:txXfrm>
    </dsp:sp>
    <dsp:sp modelId="{6F74EBC2-4524-425D-A99A-53F7ED511C7A}">
      <dsp:nvSpPr>
        <dsp:cNvPr id="0" name=""/>
        <dsp:cNvSpPr/>
      </dsp:nvSpPr>
      <dsp:spPr>
        <a:xfrm>
          <a:off x="3027473" y="1734669"/>
          <a:ext cx="266091" cy="266091"/>
        </a:xfrm>
        <a:prstGeom prst="triangle">
          <a:avLst>
            <a:gd name="adj" fmla="val 100000"/>
          </a:avLst>
        </a:prstGeom>
        <a:solidFill>
          <a:schemeClr val="accent2">
            <a:alpha val="90000"/>
            <a:hueOff val="0"/>
            <a:satOff val="0"/>
            <a:lumOff val="0"/>
            <a:alphaOff val="-12000"/>
          </a:schemeClr>
        </a:solidFill>
        <a:ln w="12700" cap="flat" cmpd="sng" algn="ctr">
          <a:solidFill>
            <a:schemeClr val="accent2">
              <a:alpha val="90000"/>
              <a:hueOff val="0"/>
              <a:satOff val="0"/>
              <a:lumOff val="0"/>
              <a:alphaOff val="-12000"/>
            </a:schemeClr>
          </a:solidFill>
          <a:prstDash val="solid"/>
        </a:ln>
        <a:effectLst/>
      </dsp:spPr>
      <dsp:style>
        <a:lnRef idx="2">
          <a:scrgbClr r="0" g="0" b="0"/>
        </a:lnRef>
        <a:fillRef idx="1">
          <a:scrgbClr r="0" g="0" b="0"/>
        </a:fillRef>
        <a:effectRef idx="0">
          <a:scrgbClr r="0" g="0" b="0"/>
        </a:effectRef>
        <a:fontRef idx="minor">
          <a:schemeClr val="lt1"/>
        </a:fontRef>
      </dsp:style>
    </dsp:sp>
    <dsp:sp modelId="{F2F08645-F9E7-43AB-897A-57F7589B2AF3}">
      <dsp:nvSpPr>
        <dsp:cNvPr id="0" name=""/>
        <dsp:cNvSpPr/>
      </dsp:nvSpPr>
      <dsp:spPr>
        <a:xfrm rot="5400000">
          <a:off x="3766450" y="1422459"/>
          <a:ext cx="938781" cy="1562112"/>
        </a:xfrm>
        <a:prstGeom prst="corner">
          <a:avLst>
            <a:gd name="adj1" fmla="val 16120"/>
            <a:gd name="adj2" fmla="val 16110"/>
          </a:avLst>
        </a:prstGeom>
        <a:solidFill>
          <a:schemeClr val="accent2">
            <a:alpha val="90000"/>
            <a:hueOff val="0"/>
            <a:satOff val="0"/>
            <a:lumOff val="0"/>
            <a:alphaOff val="-16000"/>
          </a:schemeClr>
        </a:solidFill>
        <a:ln w="12700" cap="flat" cmpd="sng" algn="ctr">
          <a:solidFill>
            <a:schemeClr val="accent2">
              <a:alpha val="90000"/>
              <a:hueOff val="0"/>
              <a:satOff val="0"/>
              <a:lumOff val="0"/>
              <a:alphaOff val="-16000"/>
            </a:schemeClr>
          </a:solidFill>
          <a:prstDash val="solid"/>
        </a:ln>
        <a:effectLst/>
      </dsp:spPr>
      <dsp:style>
        <a:lnRef idx="2">
          <a:scrgbClr r="0" g="0" b="0"/>
        </a:lnRef>
        <a:fillRef idx="1">
          <a:scrgbClr r="0" g="0" b="0"/>
        </a:fillRef>
        <a:effectRef idx="0">
          <a:scrgbClr r="0" g="0" b="0"/>
        </a:effectRef>
        <a:fontRef idx="minor">
          <a:schemeClr val="lt1"/>
        </a:fontRef>
      </dsp:style>
    </dsp:sp>
    <dsp:sp modelId="{1CC637B4-79D8-4715-8416-DD873F35E87B}">
      <dsp:nvSpPr>
        <dsp:cNvPr id="0" name=""/>
        <dsp:cNvSpPr/>
      </dsp:nvSpPr>
      <dsp:spPr>
        <a:xfrm>
          <a:off x="3609744" y="1889194"/>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dirty="0"/>
            <a:t>Rezultātu izziņošana</a:t>
          </a:r>
        </a:p>
      </dsp:txBody>
      <dsp:txXfrm>
        <a:off x="3609744" y="1889194"/>
        <a:ext cx="1410283" cy="1236196"/>
      </dsp:txXfrm>
    </dsp:sp>
    <dsp:sp modelId="{5963A91D-4188-4571-8037-6D01941D8980}">
      <dsp:nvSpPr>
        <dsp:cNvPr id="0" name=""/>
        <dsp:cNvSpPr/>
      </dsp:nvSpPr>
      <dsp:spPr>
        <a:xfrm>
          <a:off x="4753936" y="1307454"/>
          <a:ext cx="266091" cy="266091"/>
        </a:xfrm>
        <a:prstGeom prst="triangle">
          <a:avLst>
            <a:gd name="adj" fmla="val 100000"/>
          </a:avLst>
        </a:prstGeom>
        <a:solidFill>
          <a:schemeClr val="accent2">
            <a:alpha val="90000"/>
            <a:hueOff val="0"/>
            <a:satOff val="0"/>
            <a:lumOff val="0"/>
            <a:alphaOff val="-20000"/>
          </a:schemeClr>
        </a:solidFill>
        <a:ln w="127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sp>
    <dsp:sp modelId="{ACB51A45-68D4-4F9B-96F9-C675DF1BA4DD}">
      <dsp:nvSpPr>
        <dsp:cNvPr id="0" name=""/>
        <dsp:cNvSpPr/>
      </dsp:nvSpPr>
      <dsp:spPr>
        <a:xfrm rot="5400000">
          <a:off x="5492912" y="995244"/>
          <a:ext cx="938781" cy="1562112"/>
        </a:xfrm>
        <a:prstGeom prst="corner">
          <a:avLst>
            <a:gd name="adj1" fmla="val 16120"/>
            <a:gd name="adj2" fmla="val 16110"/>
          </a:avLst>
        </a:prstGeom>
        <a:solidFill>
          <a:schemeClr val="accent2">
            <a:alpha val="90000"/>
            <a:hueOff val="0"/>
            <a:satOff val="0"/>
            <a:lumOff val="0"/>
            <a:alphaOff val="-24000"/>
          </a:schemeClr>
        </a:solidFill>
        <a:ln w="12700" cap="flat" cmpd="sng" algn="ctr">
          <a:solidFill>
            <a:schemeClr val="accent2">
              <a:alpha val="90000"/>
              <a:hueOff val="0"/>
              <a:satOff val="0"/>
              <a:lumOff val="0"/>
              <a:alphaOff val="-24000"/>
            </a:schemeClr>
          </a:solidFill>
          <a:prstDash val="solid"/>
        </a:ln>
        <a:effectLst/>
      </dsp:spPr>
      <dsp:style>
        <a:lnRef idx="2">
          <a:scrgbClr r="0" g="0" b="0"/>
        </a:lnRef>
        <a:fillRef idx="1">
          <a:scrgbClr r="0" g="0" b="0"/>
        </a:fillRef>
        <a:effectRef idx="0">
          <a:scrgbClr r="0" g="0" b="0"/>
        </a:effectRef>
        <a:fontRef idx="minor">
          <a:schemeClr val="lt1"/>
        </a:fontRef>
      </dsp:style>
    </dsp:sp>
    <dsp:sp modelId="{FA2B2772-084D-465D-B2D7-49F4BB3EDD0A}">
      <dsp:nvSpPr>
        <dsp:cNvPr id="0" name=""/>
        <dsp:cNvSpPr/>
      </dsp:nvSpPr>
      <dsp:spPr>
        <a:xfrm>
          <a:off x="5336206" y="1461979"/>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dirty="0"/>
            <a:t>Nosacījumu izpilde / līgumu slēgšana</a:t>
          </a:r>
        </a:p>
      </dsp:txBody>
      <dsp:txXfrm>
        <a:off x="5336206" y="1461979"/>
        <a:ext cx="1410283" cy="1236196"/>
      </dsp:txXfrm>
    </dsp:sp>
    <dsp:sp modelId="{405CC3FF-619E-476A-BF66-F204A0298ECF}">
      <dsp:nvSpPr>
        <dsp:cNvPr id="0" name=""/>
        <dsp:cNvSpPr/>
      </dsp:nvSpPr>
      <dsp:spPr>
        <a:xfrm>
          <a:off x="6480398" y="880240"/>
          <a:ext cx="266091" cy="266091"/>
        </a:xfrm>
        <a:prstGeom prst="triangle">
          <a:avLst>
            <a:gd name="adj" fmla="val 100000"/>
          </a:avLst>
        </a:prstGeom>
        <a:solidFill>
          <a:schemeClr val="accent2">
            <a:alpha val="90000"/>
            <a:hueOff val="0"/>
            <a:satOff val="0"/>
            <a:lumOff val="0"/>
            <a:alphaOff val="-28000"/>
          </a:schemeClr>
        </a:solidFill>
        <a:ln w="12700" cap="flat" cmpd="sng" algn="ctr">
          <a:solidFill>
            <a:schemeClr val="accent2">
              <a:alpha val="90000"/>
              <a:hueOff val="0"/>
              <a:satOff val="0"/>
              <a:lumOff val="0"/>
              <a:alphaOff val="-28000"/>
            </a:schemeClr>
          </a:solidFill>
          <a:prstDash val="solid"/>
        </a:ln>
        <a:effectLst/>
      </dsp:spPr>
      <dsp:style>
        <a:lnRef idx="2">
          <a:scrgbClr r="0" g="0" b="0"/>
        </a:lnRef>
        <a:fillRef idx="1">
          <a:scrgbClr r="0" g="0" b="0"/>
        </a:fillRef>
        <a:effectRef idx="0">
          <a:scrgbClr r="0" g="0" b="0"/>
        </a:effectRef>
        <a:fontRef idx="minor">
          <a:schemeClr val="lt1"/>
        </a:fontRef>
      </dsp:style>
    </dsp:sp>
    <dsp:sp modelId="{DE007165-8D96-4699-92FA-5A3A2966E016}">
      <dsp:nvSpPr>
        <dsp:cNvPr id="0" name=""/>
        <dsp:cNvSpPr/>
      </dsp:nvSpPr>
      <dsp:spPr>
        <a:xfrm rot="5400000">
          <a:off x="7219375" y="568029"/>
          <a:ext cx="938781" cy="1562112"/>
        </a:xfrm>
        <a:prstGeom prst="corner">
          <a:avLst>
            <a:gd name="adj1" fmla="val 16120"/>
            <a:gd name="adj2" fmla="val 16110"/>
          </a:avLst>
        </a:prstGeom>
        <a:solidFill>
          <a:schemeClr val="accent2">
            <a:alpha val="90000"/>
            <a:hueOff val="0"/>
            <a:satOff val="0"/>
            <a:lumOff val="0"/>
            <a:alphaOff val="-32000"/>
          </a:schemeClr>
        </a:solidFill>
        <a:ln w="12700" cap="flat" cmpd="sng" algn="ctr">
          <a:solidFill>
            <a:schemeClr val="accent2">
              <a:alpha val="90000"/>
              <a:hueOff val="0"/>
              <a:satOff val="0"/>
              <a:lumOff val="0"/>
              <a:alphaOff val="-32000"/>
            </a:schemeClr>
          </a:solidFill>
          <a:prstDash val="solid"/>
        </a:ln>
        <a:effectLst/>
      </dsp:spPr>
      <dsp:style>
        <a:lnRef idx="2">
          <a:scrgbClr r="0" g="0" b="0"/>
        </a:lnRef>
        <a:fillRef idx="1">
          <a:scrgbClr r="0" g="0" b="0"/>
        </a:fillRef>
        <a:effectRef idx="0">
          <a:scrgbClr r="0" g="0" b="0"/>
        </a:effectRef>
        <a:fontRef idx="minor">
          <a:schemeClr val="lt1"/>
        </a:fontRef>
      </dsp:style>
    </dsp:sp>
    <dsp:sp modelId="{DA2A44D5-7A9A-4ED9-8024-478E40AFDB87}">
      <dsp:nvSpPr>
        <dsp:cNvPr id="0" name=""/>
        <dsp:cNvSpPr/>
      </dsp:nvSpPr>
      <dsp:spPr>
        <a:xfrm>
          <a:off x="7062668" y="1034764"/>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dirty="0"/>
            <a:t>Starpposma pārskats</a:t>
          </a:r>
        </a:p>
      </dsp:txBody>
      <dsp:txXfrm>
        <a:off x="7062668" y="1034764"/>
        <a:ext cx="1410283" cy="1236196"/>
      </dsp:txXfrm>
    </dsp:sp>
    <dsp:sp modelId="{05583A10-1BAA-4C6B-8AC4-64C5E88744FF}">
      <dsp:nvSpPr>
        <dsp:cNvPr id="0" name=""/>
        <dsp:cNvSpPr/>
      </dsp:nvSpPr>
      <dsp:spPr>
        <a:xfrm>
          <a:off x="8206861" y="453025"/>
          <a:ext cx="266091" cy="266091"/>
        </a:xfrm>
        <a:prstGeom prst="triangle">
          <a:avLst>
            <a:gd name="adj" fmla="val 100000"/>
          </a:avLst>
        </a:prstGeom>
        <a:solidFill>
          <a:schemeClr val="accent2">
            <a:alpha val="90000"/>
            <a:hueOff val="0"/>
            <a:satOff val="0"/>
            <a:lumOff val="0"/>
            <a:alphaOff val="-36000"/>
          </a:schemeClr>
        </a:solidFill>
        <a:ln w="12700" cap="flat" cmpd="sng" algn="ctr">
          <a:solidFill>
            <a:schemeClr val="accent2">
              <a:alpha val="90000"/>
              <a:hueOff val="0"/>
              <a:satOff val="0"/>
              <a:lumOff val="0"/>
              <a:alphaOff val="-36000"/>
            </a:schemeClr>
          </a:solidFill>
          <a:prstDash val="solid"/>
        </a:ln>
        <a:effectLst/>
      </dsp:spPr>
      <dsp:style>
        <a:lnRef idx="2">
          <a:scrgbClr r="0" g="0" b="0"/>
        </a:lnRef>
        <a:fillRef idx="1">
          <a:scrgbClr r="0" g="0" b="0"/>
        </a:fillRef>
        <a:effectRef idx="0">
          <a:scrgbClr r="0" g="0" b="0"/>
        </a:effectRef>
        <a:fontRef idx="minor">
          <a:schemeClr val="lt1"/>
        </a:fontRef>
      </dsp:style>
    </dsp:sp>
    <dsp:sp modelId="{5B0A4404-AED9-4265-8B85-3436921DDF6E}">
      <dsp:nvSpPr>
        <dsp:cNvPr id="0" name=""/>
        <dsp:cNvSpPr/>
      </dsp:nvSpPr>
      <dsp:spPr>
        <a:xfrm rot="5400000">
          <a:off x="8945837" y="140814"/>
          <a:ext cx="938781" cy="1562112"/>
        </a:xfrm>
        <a:prstGeom prst="corner">
          <a:avLst>
            <a:gd name="adj1" fmla="val 16120"/>
            <a:gd name="adj2" fmla="val 16110"/>
          </a:avLst>
        </a:prstGeom>
        <a:solidFill>
          <a:schemeClr val="accent2">
            <a:alpha val="90000"/>
            <a:hueOff val="0"/>
            <a:satOff val="0"/>
            <a:lumOff val="0"/>
            <a:alphaOff val="-40000"/>
          </a:schemeClr>
        </a:solidFill>
        <a:ln w="127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DA8B209F-5073-41BE-910D-0C1CFF8ACED1}">
      <dsp:nvSpPr>
        <dsp:cNvPr id="0" name=""/>
        <dsp:cNvSpPr/>
      </dsp:nvSpPr>
      <dsp:spPr>
        <a:xfrm>
          <a:off x="8789131" y="607549"/>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dirty="0"/>
            <a:t>Noslēguma pārskats</a:t>
          </a:r>
        </a:p>
      </dsp:txBody>
      <dsp:txXfrm>
        <a:off x="8789131" y="607549"/>
        <a:ext cx="1410283" cy="12361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83BE8-FA7A-4DB3-A455-89198F41471B}">
      <dsp:nvSpPr>
        <dsp:cNvPr id="0" name=""/>
        <dsp:cNvSpPr/>
      </dsp:nvSpPr>
      <dsp:spPr>
        <a:xfrm>
          <a:off x="0" y="0"/>
          <a:ext cx="8774601" cy="891338"/>
        </a:xfrm>
        <a:prstGeom prst="roundRect">
          <a:avLst>
            <a:gd name="adj" fmla="val 10000"/>
          </a:avLst>
        </a:prstGeom>
        <a:solidFill>
          <a:srgbClr val="73002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kern="1200" dirty="0">
              <a:latin typeface="Verdana" panose="020B0604030504040204" pitchFamily="34" charset="0"/>
              <a:ea typeface="Verdana" panose="020B0604030504040204" pitchFamily="34" charset="0"/>
            </a:rPr>
            <a:t>Programmas mērķis</a:t>
          </a:r>
        </a:p>
      </dsp:txBody>
      <dsp:txXfrm>
        <a:off x="26106" y="26106"/>
        <a:ext cx="7708492" cy="839126"/>
      </dsp:txXfrm>
    </dsp:sp>
    <dsp:sp modelId="{6D790E74-773E-41A4-AB0E-80F09F363EE1}">
      <dsp:nvSpPr>
        <dsp:cNvPr id="0" name=""/>
        <dsp:cNvSpPr/>
      </dsp:nvSpPr>
      <dsp:spPr>
        <a:xfrm>
          <a:off x="655246" y="1015134"/>
          <a:ext cx="8774601" cy="891338"/>
        </a:xfrm>
        <a:prstGeom prst="roundRect">
          <a:avLst>
            <a:gd name="adj" fmla="val 10000"/>
          </a:avLst>
        </a:prstGeom>
        <a:solidFill>
          <a:schemeClr val="accent2">
            <a:shade val="80000"/>
            <a:hueOff val="163756"/>
            <a:satOff val="-20856"/>
            <a:lumOff val="104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kern="1200" dirty="0">
              <a:latin typeface="Verdana" panose="020B0604030504040204" pitchFamily="34" charset="0"/>
              <a:ea typeface="Verdana" panose="020B0604030504040204" pitchFamily="34" charset="0"/>
            </a:rPr>
            <a:t>Pamatnosacījumi</a:t>
          </a:r>
        </a:p>
      </dsp:txBody>
      <dsp:txXfrm>
        <a:off x="681352" y="1041240"/>
        <a:ext cx="7487774" cy="839126"/>
      </dsp:txXfrm>
    </dsp:sp>
    <dsp:sp modelId="{838C2840-3311-4796-B595-1FAC22444084}">
      <dsp:nvSpPr>
        <dsp:cNvPr id="0" name=""/>
        <dsp:cNvSpPr/>
      </dsp:nvSpPr>
      <dsp:spPr>
        <a:xfrm>
          <a:off x="1310492" y="2030269"/>
          <a:ext cx="8774601" cy="891338"/>
        </a:xfrm>
        <a:prstGeom prst="roundRect">
          <a:avLst>
            <a:gd name="adj" fmla="val 1000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kern="1200" dirty="0">
              <a:latin typeface="Verdana" panose="020B0604030504040204" pitchFamily="34" charset="0"/>
              <a:ea typeface="Verdana" panose="020B0604030504040204" pitchFamily="34" charset="0"/>
            </a:rPr>
            <a:t>Atbilstības un kvalitātes vērtēšanas kritēriji</a:t>
          </a:r>
        </a:p>
      </dsp:txBody>
      <dsp:txXfrm>
        <a:off x="1336598" y="2056375"/>
        <a:ext cx="7487774" cy="839126"/>
      </dsp:txXfrm>
    </dsp:sp>
    <dsp:sp modelId="{1C68CBC9-7E76-4E69-93D6-B274A2FB78AF}">
      <dsp:nvSpPr>
        <dsp:cNvPr id="0" name=""/>
        <dsp:cNvSpPr/>
      </dsp:nvSpPr>
      <dsp:spPr>
        <a:xfrm>
          <a:off x="1965738" y="3045404"/>
          <a:ext cx="8774601" cy="891338"/>
        </a:xfrm>
        <a:prstGeom prst="roundRect">
          <a:avLst>
            <a:gd name="adj" fmla="val 10000"/>
          </a:avLst>
        </a:prstGeom>
        <a:solidFill>
          <a:schemeClr val="accent2">
            <a:shade val="80000"/>
            <a:hueOff val="491267"/>
            <a:satOff val="-62568"/>
            <a:lumOff val="3125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kern="1200" dirty="0">
              <a:latin typeface="Verdana" panose="020B0604030504040204" pitchFamily="34" charset="0"/>
              <a:ea typeface="Verdana" panose="020B0604030504040204" pitchFamily="34" charset="0"/>
            </a:rPr>
            <a:t>Attiecināmās izmaksas</a:t>
          </a:r>
        </a:p>
      </dsp:txBody>
      <dsp:txXfrm>
        <a:off x="1991844" y="3071510"/>
        <a:ext cx="7487774" cy="839126"/>
      </dsp:txXfrm>
    </dsp:sp>
    <dsp:sp modelId="{5CB24C3A-0E15-4547-B60A-7A2D722A967A}">
      <dsp:nvSpPr>
        <dsp:cNvPr id="0" name=""/>
        <dsp:cNvSpPr/>
      </dsp:nvSpPr>
      <dsp:spPr>
        <a:xfrm>
          <a:off x="2620985" y="4060539"/>
          <a:ext cx="8774601" cy="891338"/>
        </a:xfrm>
        <a:prstGeom prst="roundRect">
          <a:avLst>
            <a:gd name="adj" fmla="val 1000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b="0" kern="1200" dirty="0">
              <a:solidFill>
                <a:schemeClr val="bg1"/>
              </a:solidFill>
              <a:latin typeface="Verdana" panose="020B0604030504040204" pitchFamily="34" charset="0"/>
              <a:ea typeface="Verdana" panose="020B0604030504040204" pitchFamily="34" charset="0"/>
            </a:rPr>
            <a:t>Ieteikumi projekta sagatavošanai</a:t>
          </a:r>
        </a:p>
      </dsp:txBody>
      <dsp:txXfrm>
        <a:off x="2647091" y="4086645"/>
        <a:ext cx="7487774" cy="839126"/>
      </dsp:txXfrm>
    </dsp:sp>
    <dsp:sp modelId="{D2CAC751-1E51-4345-9E9E-0AE98EEA5768}">
      <dsp:nvSpPr>
        <dsp:cNvPr id="0" name=""/>
        <dsp:cNvSpPr/>
      </dsp:nvSpPr>
      <dsp:spPr>
        <a:xfrm>
          <a:off x="8195232" y="651171"/>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8325590" y="651171"/>
        <a:ext cx="318653" cy="435975"/>
      </dsp:txXfrm>
    </dsp:sp>
    <dsp:sp modelId="{9C83C910-A11E-4164-8AEF-F447028EE998}">
      <dsp:nvSpPr>
        <dsp:cNvPr id="0" name=""/>
        <dsp:cNvSpPr/>
      </dsp:nvSpPr>
      <dsp:spPr>
        <a:xfrm>
          <a:off x="8850478" y="1666306"/>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8980836" y="1666306"/>
        <a:ext cx="318653" cy="435975"/>
      </dsp:txXfrm>
    </dsp:sp>
    <dsp:sp modelId="{C0D6AEF0-BDD4-4DC1-84A2-BC489C503C8F}">
      <dsp:nvSpPr>
        <dsp:cNvPr id="0" name=""/>
        <dsp:cNvSpPr/>
      </dsp:nvSpPr>
      <dsp:spPr>
        <a:xfrm>
          <a:off x="9505724" y="2666586"/>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9636082" y="2666586"/>
        <a:ext cx="318653" cy="435975"/>
      </dsp:txXfrm>
    </dsp:sp>
    <dsp:sp modelId="{D6D27BCF-9208-47E9-8054-5969FEBF4789}">
      <dsp:nvSpPr>
        <dsp:cNvPr id="0" name=""/>
        <dsp:cNvSpPr/>
      </dsp:nvSpPr>
      <dsp:spPr>
        <a:xfrm>
          <a:off x="10160971" y="3691625"/>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10291329" y="3691625"/>
        <a:ext cx="318653" cy="4359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C859E-90B9-4BDE-B7E4-A83728CB4020}">
      <dsp:nvSpPr>
        <dsp:cNvPr id="0" name=""/>
        <dsp:cNvSpPr/>
      </dsp:nvSpPr>
      <dsp:spPr>
        <a:xfrm>
          <a:off x="86336" y="0"/>
          <a:ext cx="9977465" cy="3053583"/>
        </a:xfrm>
        <a:prstGeom prst="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lv-LV" sz="2800" kern="1200" dirty="0">
              <a:latin typeface="Verdana" panose="020B0604030504040204" pitchFamily="34" charset="0"/>
              <a:ea typeface="Verdana" panose="020B0604030504040204" pitchFamily="34" charset="0"/>
            </a:rPr>
            <a:t>Nodrošināt atbalstu NVO iniciatīvām ģimenēm draudzīgas vides veidošanā un sabiedrības līdzdalības veicināšanā, sekmējot ģimeņu atbalsta politikas jautājumu risināšanu Latvijā</a:t>
          </a:r>
          <a:endParaRPr lang="lv-LV" sz="2800" kern="1200" dirty="0">
            <a:solidFill>
              <a:schemeClr val="bg1"/>
            </a:solidFill>
            <a:latin typeface="Verdana" panose="020B0604030504040204" pitchFamily="34" charset="0"/>
            <a:ea typeface="Verdana" panose="020B0604030504040204" pitchFamily="34" charset="0"/>
            <a:cs typeface="+mn-lt"/>
          </a:endParaRPr>
        </a:p>
      </dsp:txBody>
      <dsp:txXfrm>
        <a:off x="86336" y="0"/>
        <a:ext cx="9977465" cy="30535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C859E-90B9-4BDE-B7E4-A83728CB4020}">
      <dsp:nvSpPr>
        <dsp:cNvPr id="0" name=""/>
        <dsp:cNvSpPr/>
      </dsp:nvSpPr>
      <dsp:spPr>
        <a:xfrm>
          <a:off x="0" y="0"/>
          <a:ext cx="10095271" cy="2870228"/>
        </a:xfrm>
        <a:prstGeom prst="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lv-LV" sz="2800" kern="1200" dirty="0">
              <a:latin typeface="Verdana" panose="020B0604030504040204" pitchFamily="34" charset="0"/>
              <a:ea typeface="Verdana" panose="020B0604030504040204" pitchFamily="34" charset="0"/>
            </a:rPr>
            <a:t>Sniegt atbalstu pamatdarbības nodrošināšanai NVO, kuras piedalās ģimeņu atbalsta politikas jautājumu risināšanā valsts līmenī</a:t>
          </a:r>
          <a:endParaRPr lang="lv-LV" sz="2800" kern="1200" dirty="0">
            <a:solidFill>
              <a:schemeClr val="bg1"/>
            </a:solidFill>
            <a:latin typeface="Verdana" panose="020B0604030504040204" pitchFamily="34" charset="0"/>
            <a:ea typeface="Verdana" panose="020B0604030504040204" pitchFamily="34" charset="0"/>
            <a:cs typeface="+mn-lt"/>
          </a:endParaRPr>
        </a:p>
      </dsp:txBody>
      <dsp:txXfrm>
        <a:off x="0" y="0"/>
        <a:ext cx="10095271" cy="28702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3EA4B-C1EE-42BA-9868-91E5BE8387B2}">
      <dsp:nvSpPr>
        <dsp:cNvPr id="0" name=""/>
        <dsp:cNvSpPr/>
      </dsp:nvSpPr>
      <dsp:spPr>
        <a:xfrm>
          <a:off x="0" y="0"/>
          <a:ext cx="10283238" cy="1914184"/>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DC599-BA22-4A94-BB7F-F2F855AC2321}">
      <dsp:nvSpPr>
        <dsp:cNvPr id="0" name=""/>
        <dsp:cNvSpPr/>
      </dsp:nvSpPr>
      <dsp:spPr>
        <a:xfrm>
          <a:off x="3631268" y="312609"/>
          <a:ext cx="3020701" cy="1403735"/>
        </a:xfrm>
        <a:prstGeom prst="roundRect">
          <a:avLst>
            <a:gd name="adj" fmla="val 10000"/>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19B5C7-22EB-4A79-8E25-03865F9B7E79}">
      <dsp:nvSpPr>
        <dsp:cNvPr id="0" name=""/>
        <dsp:cNvSpPr/>
      </dsp:nvSpPr>
      <dsp:spPr>
        <a:xfrm rot="10800000">
          <a:off x="3631268" y="1866363"/>
          <a:ext cx="3020701" cy="2339558"/>
        </a:xfrm>
        <a:prstGeom prst="round2SameRect">
          <a:avLst>
            <a:gd name="adj1" fmla="val 10500"/>
            <a:gd name="adj2" fmla="val 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ts val="0"/>
            </a:spcAft>
            <a:buNone/>
          </a:pPr>
          <a:endParaRPr lang="lv-LV" sz="1800" kern="1200" dirty="0">
            <a:latin typeface="Verdana" panose="020B0604030504040204" pitchFamily="34" charset="0"/>
            <a:ea typeface="Verdana" panose="020B0604030504040204" pitchFamily="34" charset="0"/>
          </a:endParaRPr>
        </a:p>
        <a:p>
          <a:pPr marL="0" lvl="0" indent="0" algn="ctr" defTabSz="800100">
            <a:lnSpc>
              <a:spcPct val="90000"/>
            </a:lnSpc>
            <a:spcBef>
              <a:spcPct val="0"/>
            </a:spcBef>
            <a:spcAft>
              <a:spcPct val="35000"/>
            </a:spcAft>
            <a:buNone/>
          </a:pPr>
          <a:r>
            <a:rPr lang="lv-LV" sz="2000" b="1" kern="1200" dirty="0">
              <a:latin typeface="Verdana" panose="020B0604030504040204" pitchFamily="34" charset="0"/>
              <a:ea typeface="Verdana" panose="020B0604030504040204" pitchFamily="34" charset="0"/>
            </a:rPr>
            <a:t>100% programmas finansējums</a:t>
          </a:r>
        </a:p>
        <a:p>
          <a:pPr marL="0" lvl="0" indent="0" algn="ctr" defTabSz="800100">
            <a:lnSpc>
              <a:spcPct val="90000"/>
            </a:lnSpc>
            <a:spcBef>
              <a:spcPct val="0"/>
            </a:spcBef>
            <a:spcAft>
              <a:spcPct val="35000"/>
            </a:spcAft>
            <a:buNone/>
          </a:pPr>
          <a:endParaRPr lang="lv-LV" sz="1000" kern="1200" dirty="0">
            <a:latin typeface="Verdana" panose="020B0604030504040204" pitchFamily="34" charset="0"/>
            <a:ea typeface="Verdana" panose="020B0604030504040204" pitchFamily="34" charset="0"/>
          </a:endParaRPr>
        </a:p>
        <a:p>
          <a:pPr marL="0" lvl="0" indent="0" algn="ctr" defTabSz="800100">
            <a:lnSpc>
              <a:spcPct val="100000"/>
            </a:lnSpc>
            <a:spcBef>
              <a:spcPct val="0"/>
            </a:spcBef>
            <a:spcAft>
              <a:spcPts val="0"/>
            </a:spcAft>
            <a:buNone/>
          </a:pPr>
          <a:r>
            <a:rPr lang="lv-LV" sz="1600" strike="noStrike" kern="1200" dirty="0">
              <a:solidFill>
                <a:schemeClr val="bg1"/>
              </a:solidFill>
              <a:latin typeface="Verdana" panose="020B0604030504040204" pitchFamily="34" charset="0"/>
              <a:ea typeface="Verdana" panose="020B0604030504040204" pitchFamily="34" charset="0"/>
            </a:rPr>
            <a:t>Projekta iesniedzējs var iesniegt </a:t>
          </a:r>
          <a:r>
            <a:rPr lang="lv-LV" sz="1600" b="1" strike="noStrike" kern="1200" dirty="0">
              <a:solidFill>
                <a:schemeClr val="bg1"/>
              </a:solidFill>
              <a:latin typeface="Verdana" panose="020B0604030504040204" pitchFamily="34" charset="0"/>
              <a:ea typeface="Verdana" panose="020B0604030504040204" pitchFamily="34" charset="0"/>
            </a:rPr>
            <a:t>tikai 1 projekta pieteikumu</a:t>
          </a:r>
        </a:p>
      </dsp:txBody>
      <dsp:txXfrm rot="10800000">
        <a:off x="3703217" y="1866363"/>
        <a:ext cx="2876803" cy="2267609"/>
      </dsp:txXfrm>
    </dsp:sp>
    <dsp:sp modelId="{1576FBAE-E528-459B-8CB2-A84D0DE4747C}">
      <dsp:nvSpPr>
        <dsp:cNvPr id="0" name=""/>
        <dsp:cNvSpPr/>
      </dsp:nvSpPr>
      <dsp:spPr>
        <a:xfrm>
          <a:off x="0" y="350847"/>
          <a:ext cx="3020701" cy="1403735"/>
        </a:xfrm>
        <a:prstGeom prst="roundRect">
          <a:avLst>
            <a:gd name="adj" fmla="val 10000"/>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C0CF54-A8CE-4FB9-AAB9-8A24FD0777D6}">
      <dsp:nvSpPr>
        <dsp:cNvPr id="0" name=""/>
        <dsp:cNvSpPr/>
      </dsp:nvSpPr>
      <dsp:spPr>
        <a:xfrm rot="10800000">
          <a:off x="9024" y="1895070"/>
          <a:ext cx="3020701" cy="2339558"/>
        </a:xfrm>
        <a:prstGeom prst="round2SameRect">
          <a:avLst>
            <a:gd name="adj1" fmla="val 10500"/>
            <a:gd name="adj2" fmla="val 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lvl="0" indent="0" algn="ctr" defTabSz="800100">
            <a:lnSpc>
              <a:spcPct val="90000"/>
            </a:lnSpc>
            <a:spcBef>
              <a:spcPct val="0"/>
            </a:spcBef>
            <a:spcAft>
              <a:spcPts val="1800"/>
            </a:spcAft>
            <a:buNone/>
          </a:pPr>
          <a:r>
            <a:rPr lang="lv-LV" sz="1800" b="1" kern="1200" dirty="0">
              <a:latin typeface="Verdana" panose="020B0604030504040204" pitchFamily="34" charset="0"/>
              <a:ea typeface="Verdana" panose="020B0604030504040204" pitchFamily="34" charset="0"/>
            </a:rPr>
            <a:t>Projekta periods </a:t>
          </a:r>
        </a:p>
        <a:p>
          <a:pPr marL="0" lvl="0" indent="0" algn="ctr" defTabSz="800100">
            <a:lnSpc>
              <a:spcPct val="90000"/>
            </a:lnSpc>
            <a:spcBef>
              <a:spcPct val="0"/>
            </a:spcBef>
            <a:spcAft>
              <a:spcPts val="0"/>
            </a:spcAft>
            <a:buNone/>
          </a:pPr>
          <a:r>
            <a:rPr lang="lv-LV" sz="2000" b="1" kern="1200" dirty="0">
              <a:latin typeface="Verdana" panose="020B0604030504040204" pitchFamily="34" charset="0"/>
              <a:ea typeface="Verdana" panose="020B0604030504040204" pitchFamily="34" charset="0"/>
            </a:rPr>
            <a:t>01.10.2022.</a:t>
          </a:r>
          <a:r>
            <a:rPr lang="lv-LV" sz="1800" b="1" kern="1200" dirty="0">
              <a:latin typeface="Verdana" panose="020B0604030504040204" pitchFamily="34" charset="0"/>
              <a:ea typeface="Verdana" panose="020B0604030504040204" pitchFamily="34" charset="0"/>
            </a:rPr>
            <a:t> </a:t>
          </a:r>
        </a:p>
        <a:p>
          <a:pPr marL="0" lvl="0" indent="0" algn="ctr" defTabSz="800100">
            <a:lnSpc>
              <a:spcPct val="90000"/>
            </a:lnSpc>
            <a:spcBef>
              <a:spcPct val="0"/>
            </a:spcBef>
            <a:spcAft>
              <a:spcPts val="0"/>
            </a:spcAft>
            <a:buNone/>
          </a:pPr>
          <a:r>
            <a:rPr lang="lv-LV" altLang="lv-LV" sz="1800" b="1" kern="1200" dirty="0">
              <a:solidFill>
                <a:prstClr val="white"/>
              </a:solidFill>
              <a:latin typeface="Verdana" panose="020B0604030504040204" pitchFamily="34" charset="0"/>
              <a:ea typeface="Verdana" panose="020B0604030504040204" pitchFamily="34" charset="0"/>
              <a:cs typeface="+mn-cs"/>
            </a:rPr>
            <a:t>–</a:t>
          </a:r>
          <a:r>
            <a:rPr lang="lv-LV" sz="1800" b="1" kern="1200" dirty="0">
              <a:latin typeface="Verdana" panose="020B0604030504040204" pitchFamily="34" charset="0"/>
              <a:ea typeface="Verdana" panose="020B0604030504040204" pitchFamily="34" charset="0"/>
            </a:rPr>
            <a:t> </a:t>
          </a:r>
        </a:p>
        <a:p>
          <a:pPr marL="0" lvl="0" indent="0" algn="ctr" defTabSz="800100">
            <a:lnSpc>
              <a:spcPct val="90000"/>
            </a:lnSpc>
            <a:spcBef>
              <a:spcPct val="0"/>
            </a:spcBef>
            <a:spcAft>
              <a:spcPct val="35000"/>
            </a:spcAft>
            <a:buNone/>
          </a:pPr>
          <a:r>
            <a:rPr lang="lv-LV" sz="2000" b="1" kern="1200" dirty="0">
              <a:latin typeface="Verdana" panose="020B0604030504040204" pitchFamily="34" charset="0"/>
              <a:ea typeface="Verdana" panose="020B0604030504040204" pitchFamily="34" charset="0"/>
            </a:rPr>
            <a:t>30.09.2023.</a:t>
          </a:r>
        </a:p>
      </dsp:txBody>
      <dsp:txXfrm rot="10800000">
        <a:off x="80973" y="1895070"/>
        <a:ext cx="2876803" cy="2267609"/>
      </dsp:txXfrm>
    </dsp:sp>
    <dsp:sp modelId="{A4BF516A-B622-4B4F-B0E3-BA2E77AB5994}">
      <dsp:nvSpPr>
        <dsp:cNvPr id="0" name=""/>
        <dsp:cNvSpPr/>
      </dsp:nvSpPr>
      <dsp:spPr>
        <a:xfrm>
          <a:off x="7262536" y="226742"/>
          <a:ext cx="3020701" cy="1403735"/>
        </a:xfrm>
        <a:prstGeom prst="roundRect">
          <a:avLst>
            <a:gd name="adj" fmla="val 10000"/>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C0CF35-797B-4A80-ADED-E508DE255BFC}">
      <dsp:nvSpPr>
        <dsp:cNvPr id="0" name=""/>
        <dsp:cNvSpPr/>
      </dsp:nvSpPr>
      <dsp:spPr>
        <a:xfrm rot="10800000">
          <a:off x="7262536" y="1875932"/>
          <a:ext cx="3020701" cy="2339558"/>
        </a:xfrm>
        <a:prstGeom prst="round2SameRect">
          <a:avLst>
            <a:gd name="adj1" fmla="val 10500"/>
            <a:gd name="adj2" fmla="val 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lvl="0" indent="0" algn="ctr" defTabSz="800100">
            <a:lnSpc>
              <a:spcPct val="90000"/>
            </a:lnSpc>
            <a:spcBef>
              <a:spcPct val="0"/>
            </a:spcBef>
            <a:spcAft>
              <a:spcPct val="35000"/>
            </a:spcAft>
            <a:buNone/>
          </a:pPr>
          <a:r>
            <a:rPr lang="lv-LV" altLang="lv-LV" sz="1800" kern="1200" dirty="0">
              <a:solidFill>
                <a:prstClr val="white"/>
              </a:solidFill>
              <a:latin typeface="Verdana" panose="020B0604030504040204" pitchFamily="34" charset="0"/>
              <a:ea typeface="Verdana" panose="020B0604030504040204" pitchFamily="34" charset="0"/>
              <a:cs typeface="+mn-cs"/>
            </a:rPr>
            <a:t>Vienam projektu pieteikumam pieejamais finansējums ir līdz </a:t>
          </a:r>
        </a:p>
        <a:p>
          <a:pPr marL="0" lvl="0" indent="0" algn="ctr" defTabSz="800100">
            <a:lnSpc>
              <a:spcPct val="90000"/>
            </a:lnSpc>
            <a:spcBef>
              <a:spcPct val="0"/>
            </a:spcBef>
            <a:spcAft>
              <a:spcPct val="35000"/>
            </a:spcAft>
            <a:buNone/>
          </a:pPr>
          <a:r>
            <a:rPr lang="lv-LV" altLang="lv-LV" sz="2400" b="1" kern="1200" dirty="0">
              <a:solidFill>
                <a:prstClr val="white"/>
              </a:solidFill>
              <a:latin typeface="Verdana" panose="020B0604030504040204" pitchFamily="34" charset="0"/>
              <a:ea typeface="Verdana" panose="020B0604030504040204" pitchFamily="34" charset="0"/>
              <a:cs typeface="+mn-cs"/>
            </a:rPr>
            <a:t>30 000 EUR</a:t>
          </a:r>
          <a:endParaRPr lang="lv-LV" sz="2800" b="1" kern="1200" dirty="0">
            <a:solidFill>
              <a:prstClr val="white"/>
            </a:solidFill>
            <a:latin typeface="Verdana" panose="020B0604030504040204" pitchFamily="34" charset="0"/>
            <a:ea typeface="Verdana" panose="020B0604030504040204" pitchFamily="34" charset="0"/>
            <a:cs typeface="+mn-cs"/>
          </a:endParaRPr>
        </a:p>
      </dsp:txBody>
      <dsp:txXfrm rot="10800000">
        <a:off x="7334485" y="1875932"/>
        <a:ext cx="2876803" cy="22676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3EA4B-C1EE-42BA-9868-91E5BE8387B2}">
      <dsp:nvSpPr>
        <dsp:cNvPr id="0" name=""/>
        <dsp:cNvSpPr/>
      </dsp:nvSpPr>
      <dsp:spPr>
        <a:xfrm>
          <a:off x="0" y="0"/>
          <a:ext cx="7935124" cy="1962742"/>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DC599-BA22-4A94-BB7F-F2F855AC2321}">
      <dsp:nvSpPr>
        <dsp:cNvPr id="0" name=""/>
        <dsp:cNvSpPr/>
      </dsp:nvSpPr>
      <dsp:spPr>
        <a:xfrm>
          <a:off x="238964" y="261698"/>
          <a:ext cx="3551045" cy="143934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19B5C7-22EB-4A79-8E25-03865F9B7E79}">
      <dsp:nvSpPr>
        <dsp:cNvPr id="0" name=""/>
        <dsp:cNvSpPr/>
      </dsp:nvSpPr>
      <dsp:spPr>
        <a:xfrm rot="10800000">
          <a:off x="238964" y="1962742"/>
          <a:ext cx="3551045" cy="2398907"/>
        </a:xfrm>
        <a:prstGeom prst="round2SameRect">
          <a:avLst>
            <a:gd name="adj1" fmla="val 10500"/>
            <a:gd name="adj2" fmla="val 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marR="0" lvl="0" indent="0" algn="ctr" defTabSz="800100" eaLnBrk="1" fontAlgn="auto" latinLnBrk="0" hangingPunct="1">
            <a:lnSpc>
              <a:spcPct val="90000"/>
            </a:lnSpc>
            <a:spcBef>
              <a:spcPct val="0"/>
            </a:spcBef>
            <a:spcAft>
              <a:spcPts val="1200"/>
            </a:spcAft>
            <a:buClrTx/>
            <a:buSzTx/>
            <a:buFontTx/>
            <a:buNone/>
            <a:tabLst/>
            <a:defRPr/>
          </a:pPr>
          <a:r>
            <a:rPr lang="lv-LV" sz="1800" b="1" kern="1200" dirty="0"/>
            <a:t>Projekta mērķa grupas</a:t>
          </a:r>
          <a:r>
            <a:rPr lang="lv-LV" sz="1800" kern="1200" dirty="0"/>
            <a:t>: </a:t>
          </a:r>
        </a:p>
        <a:p>
          <a:pPr marL="0" marR="0" lvl="0" indent="0" algn="ctr" defTabSz="800100" eaLnBrk="1" fontAlgn="auto" latinLnBrk="0" hangingPunct="1">
            <a:lnSpc>
              <a:spcPct val="90000"/>
            </a:lnSpc>
            <a:spcBef>
              <a:spcPct val="0"/>
            </a:spcBef>
            <a:spcAft>
              <a:spcPts val="1200"/>
            </a:spcAft>
            <a:buClrTx/>
            <a:buSzTx/>
            <a:buFontTx/>
            <a:buNone/>
            <a:tabLst/>
            <a:defRPr/>
          </a:pPr>
          <a:r>
            <a:rPr lang="lv-LV" sz="1600" kern="1200" dirty="0"/>
            <a:t>dažādas iedzīvotāju grupas, biedrības un nodibinājumi, to dalībnieki, biedri, darbinieki un brīvprātīgie</a:t>
          </a:r>
          <a:endParaRPr lang="lv-LV" sz="2000" b="0" kern="1200" dirty="0">
            <a:solidFill>
              <a:prstClr val="white"/>
            </a:solidFill>
            <a:latin typeface="Verdana" panose="020B0604030504040204" pitchFamily="34" charset="0"/>
            <a:ea typeface="Verdana" panose="020B0604030504040204" pitchFamily="34" charset="0"/>
            <a:cs typeface="+mn-cs"/>
          </a:endParaRPr>
        </a:p>
      </dsp:txBody>
      <dsp:txXfrm rot="10800000">
        <a:off x="312739" y="1962742"/>
        <a:ext cx="3403495" cy="2325132"/>
      </dsp:txXfrm>
    </dsp:sp>
    <dsp:sp modelId="{1576FBAE-E528-459B-8CB2-A84D0DE4747C}">
      <dsp:nvSpPr>
        <dsp:cNvPr id="0" name=""/>
        <dsp:cNvSpPr/>
      </dsp:nvSpPr>
      <dsp:spPr>
        <a:xfrm>
          <a:off x="4145114" y="261698"/>
          <a:ext cx="3551045" cy="1439344"/>
        </a:xfrm>
        <a:prstGeom prst="roundRect">
          <a:avLst>
            <a:gd name="adj" fmla="val 10000"/>
          </a:avLst>
        </a:prstGeom>
        <a:blipFill rotWithShape="1">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C0CF54-A8CE-4FB9-AAB9-8A24FD0777D6}">
      <dsp:nvSpPr>
        <dsp:cNvPr id="0" name=""/>
        <dsp:cNvSpPr/>
      </dsp:nvSpPr>
      <dsp:spPr>
        <a:xfrm rot="10800000">
          <a:off x="4145114" y="1962742"/>
          <a:ext cx="3551045" cy="2398907"/>
        </a:xfrm>
        <a:prstGeom prst="round2SameRect">
          <a:avLst>
            <a:gd name="adj1" fmla="val 10500"/>
            <a:gd name="adj2" fmla="val 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lvl="0" indent="0" algn="ctr" defTabSz="800100">
            <a:lnSpc>
              <a:spcPct val="90000"/>
            </a:lnSpc>
            <a:spcBef>
              <a:spcPct val="0"/>
            </a:spcBef>
            <a:spcAft>
              <a:spcPct val="35000"/>
            </a:spcAft>
            <a:buNone/>
          </a:pPr>
          <a:r>
            <a:rPr lang="lv-LV" sz="1800" b="1" kern="1200" dirty="0"/>
            <a:t>Projekta īstenošanas vieta ir Latvija un pasākumi mērķa grupai tiks sniegti </a:t>
          </a:r>
          <a:r>
            <a:rPr lang="lv-LV" sz="1800" b="1" u="sng" kern="1200" dirty="0"/>
            <a:t>bez maksas</a:t>
          </a:r>
        </a:p>
      </dsp:txBody>
      <dsp:txXfrm rot="10800000">
        <a:off x="4218889" y="1962742"/>
        <a:ext cx="3403495" cy="232513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2BC6C-603E-7841-9798-FE61418869CE}" type="datetimeFigureOut">
              <a:rPr lang="en-LV" smtClean="0"/>
              <a:t>08/18/2022</a:t>
            </a:fld>
            <a:endParaRPr lang="en-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D30602-8DDB-E748-B349-EB91B332399B}" type="slidenum">
              <a:rPr lang="en-LV" smtClean="0"/>
              <a:t>‹#›</a:t>
            </a:fld>
            <a:endParaRPr lang="en-LV"/>
          </a:p>
        </p:txBody>
      </p:sp>
    </p:spTree>
    <p:extLst>
      <p:ext uri="{BB962C8B-B14F-4D97-AF65-F5344CB8AC3E}">
        <p14:creationId xmlns:p14="http://schemas.microsoft.com/office/powerpoint/2010/main" val="147912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1" dirty="0"/>
              <a:t>PIESLĒDZAS AR VĀRDIEM, UZVĀRDIEM UN NORĀDA ORGANIZĀCIJU</a:t>
            </a:r>
          </a:p>
          <a:p>
            <a:r>
              <a:rPr lang="lv-LV" b="1" dirty="0"/>
              <a:t>IERAKSTS</a:t>
            </a:r>
          </a:p>
          <a:p>
            <a:r>
              <a:rPr lang="lv-LV" b="0" dirty="0"/>
              <a:t>----</a:t>
            </a:r>
          </a:p>
          <a:p>
            <a:r>
              <a:rPr lang="lv-LV" dirty="0"/>
              <a:t>Labdien! Projektu pieteikumu iesniedzēju ērtībai šodien esam seminārā par izsludināto konkursu “ATBALSTS ĢIMEŅU INTEREŠU PĀRSTĀVOŠO NVO PAMATDARBĪBAS NODROŠINĀŠANAI” ietvaros. Ja ir radušies kādi jautājumi, tos ir iespēja ierakstīt semināra sarunu (čata) sadaļā vai arī semināra beigās tos uzdot, paceļot «virtuālo rociņu». Uz jautājumiem atbildes sniegsim gan  semināra noslēgumā, gan rakstiski. Semināra ieraksts būs pieejams Fonda mājas lapā.</a:t>
            </a:r>
          </a:p>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1</a:t>
            </a:fld>
            <a:endParaRPr lang="en-LV"/>
          </a:p>
        </p:txBody>
      </p:sp>
    </p:spTree>
    <p:extLst>
      <p:ext uri="{BB962C8B-B14F-4D97-AF65-F5344CB8AC3E}">
        <p14:creationId xmlns:p14="http://schemas.microsoft.com/office/powerpoint/2010/main" val="730143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dirty="0"/>
              <a:t>3.1.5. </a:t>
            </a:r>
            <a:r>
              <a:rPr lang="lv-LV" b="0" dirty="0"/>
              <a:t>kritērijs nosaka, ka Projekta iesniedzējs par tām pašām projekta attiecināmajām izmaksām, par kurām iesniegts projekta pieteikums, nav saņēmis un nesaņems finansējumu no citiem avotiem. </a:t>
            </a:r>
            <a:r>
              <a:rPr lang="lv-LV" b="0" strike="noStrike" dirty="0"/>
              <a:t>Par šī kritērija izpildi projekta iesniedzējs paraksta apliecinājumu jeb projekta pieteikuma D sadaļu. </a:t>
            </a:r>
            <a:endParaRPr lang="lv-LV" strike="noStrike" dirty="0"/>
          </a:p>
          <a:p>
            <a:endParaRPr lang="lv-LV" dirty="0"/>
          </a:p>
          <a:p>
            <a:r>
              <a:rPr lang="lv-LV" b="1" dirty="0"/>
              <a:t>3.1.6. </a:t>
            </a:r>
            <a:r>
              <a:rPr lang="lv-LV" b="0" dirty="0"/>
              <a:t>kritērijs nosaka, ka projekta iesniedzējam nevar būt neatbilstoši veiktu izdevumu maksājumu parādu citos projektos, kas tiek finansēti no valsts vai pašvaldību budžeta vai Eiropas Savienības politiku instrumentu un pārējām ārvalstu finanšu palīdzības programmām.</a:t>
            </a:r>
          </a:p>
          <a:p>
            <a:endParaRPr lang="lv-LV" b="0" dirty="0"/>
          </a:p>
          <a:p>
            <a:r>
              <a:rPr lang="lv-LV" b="0" dirty="0"/>
              <a:t>Atbilstoši, ja tiks konstatēts, ka projekta iesniedzējam tomēr ir parāds, par kādu citu projektu, ko, piemēram, finansē no pašvaldības budžeta, šāds pieteikums tiks noraidīts. Līdzīgi kā iepriekšējā kritērijā, arī par šī kritērija izpildi projekta iesniedzējs paraksta iesniedzēja apliecinājumu.</a:t>
            </a:r>
          </a:p>
          <a:p>
            <a:endParaRPr lang="lv-LV" dirty="0"/>
          </a:p>
          <a:p>
            <a:endParaRPr lang="lv-LV" dirty="0"/>
          </a:p>
        </p:txBody>
      </p:sp>
      <p:sp>
        <p:nvSpPr>
          <p:cNvPr id="4" name="Slaida numura vietturis 3"/>
          <p:cNvSpPr>
            <a:spLocks noGrp="1"/>
          </p:cNvSpPr>
          <p:nvPr>
            <p:ph type="sldNum" sz="quarter" idx="5"/>
          </p:nvPr>
        </p:nvSpPr>
        <p:spPr/>
        <p:txBody>
          <a:bodyPr/>
          <a:lstStyle/>
          <a:p>
            <a:fld id="{61D30602-8DDB-E748-B349-EB91B332399B}" type="slidenum">
              <a:rPr lang="en-LV" smtClean="0"/>
              <a:t>10</a:t>
            </a:fld>
            <a:endParaRPr lang="en-LV"/>
          </a:p>
        </p:txBody>
      </p:sp>
    </p:spTree>
    <p:extLst>
      <p:ext uri="{BB962C8B-B14F-4D97-AF65-F5344CB8AC3E}">
        <p14:creationId xmlns:p14="http://schemas.microsoft.com/office/powerpoint/2010/main" val="481978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 Turpinājumā apskatīsim projektu kvalitātes vērtēšanas kritērijus.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a:p>
            <a:r>
              <a:rPr lang="lv-LV" dirty="0"/>
              <a:t> Projektu kvalitātes vērtēšana sastāv no 6 kritērijiem. </a:t>
            </a:r>
          </a:p>
          <a:p>
            <a:endParaRPr lang="lv-LV" dirty="0"/>
          </a:p>
          <a:p>
            <a:r>
              <a:rPr lang="lv-LV" b="1" dirty="0"/>
              <a:t>1. </a:t>
            </a:r>
            <a:r>
              <a:rPr lang="lv-LV" b="0" dirty="0"/>
              <a:t>Pirmais kritērijs </a:t>
            </a:r>
            <a:r>
              <a:rPr lang="lv-LV" dirty="0"/>
              <a:t>ir par projekta ieguldījumu programmas mērķa sasniegšanā, kur tiek vērtēts vai projektā plānotās aktivitātes sekmē konkursa un programmas mērķa sasniegšanu. Projekta pieteikumā aicinām norādīt detalizētu informāciju par to, ar kādām metodēm tiks sasniegts projekta mērķis. </a:t>
            </a:r>
          </a:p>
          <a:p>
            <a:r>
              <a:rPr lang="lv-LV" dirty="0"/>
              <a:t>Šajā kritērijā maksimāli iegūstamais punktu skaits ir 5, taču, lai projekts kvalificētos, ir jāiegūst vismaz 1 punkts. </a:t>
            </a:r>
          </a:p>
          <a:p>
            <a:endParaRPr lang="lv-LV" dirty="0"/>
          </a:p>
          <a:p>
            <a:r>
              <a:rPr lang="lv-LV" b="1" dirty="0"/>
              <a:t>2. </a:t>
            </a:r>
            <a:r>
              <a:rPr lang="lv-LV" b="0" dirty="0"/>
              <a:t>Otrais kritērijs ir par projektā sagaidāmajiem rezultātiem un to atbilstību paredzētajām aktivitātēm. Kritērijā tiks vērtēts, vai projekta pieteikums ietver pārbaudāmus rezultātu rādītājus un vai tie ir precīzi definēti plānotajam projekta pieteikumā.</a:t>
            </a:r>
          </a:p>
          <a:p>
            <a:r>
              <a:rPr lang="lv-LV" b="0" dirty="0"/>
              <a:t>Aicinām pārliecināties, ka visām projektā plānotajām aktivitātēm ir norādīti sagaidāmie rezultāti, kā arī vai ir norādīts veids, kā tie tiks sasniegti un mērīti. </a:t>
            </a:r>
          </a:p>
          <a:p>
            <a:r>
              <a:rPr lang="lv-LV" b="0" dirty="0"/>
              <a:t>Šajā kritērijā maksimāli iegūstamais punktu skaits ir 5, taču, lai projekts kvalificētos, ir jāiegūst vismaz 1 punkts. </a:t>
            </a:r>
          </a:p>
          <a:p>
            <a:endParaRPr lang="lv-LV" dirty="0"/>
          </a:p>
          <a:p>
            <a:r>
              <a:rPr lang="lv-LV" b="1" dirty="0"/>
              <a:t>3. </a:t>
            </a:r>
            <a:r>
              <a:rPr lang="lv-LV" b="0" dirty="0"/>
              <a:t>Trešais kritērijs ir par projekta aktivitāšu novērtējumu un nozīmīgumu. Kritērijā tiks vērtēts, vai projekta pieteikumā plānotās aktivitātes ir skaidri aprakstītas un pamatotas. Kā arī vai projekta aktivitāšu kopums veicinās projektā definēto mērķu un sagaidāmo rezultātu sasniegšanu un vai tās atbilst projekta pieteikumā definētajai mērķa grupas vajadzībai. Šajā kritērijā tiks vērtēts, vai aktivitātes ir pietiekami aprakstītas un pamatotas un vai tās ir pārdomāts, loģiski saplānotas un izpildāmas. </a:t>
            </a:r>
          </a:p>
          <a:p>
            <a:r>
              <a:rPr lang="lv-LV" b="0" dirty="0"/>
              <a:t>Arī šajā kritērijā maksimāli iegūstamais punktu skaits ir 5, taču, lai projekts kvalificētos, ir jāiegūst vismaz 3 punkti. </a:t>
            </a:r>
          </a:p>
        </p:txBody>
      </p:sp>
      <p:sp>
        <p:nvSpPr>
          <p:cNvPr id="4" name="Slaida numura vietturis 3"/>
          <p:cNvSpPr>
            <a:spLocks noGrp="1"/>
          </p:cNvSpPr>
          <p:nvPr>
            <p:ph type="sldNum" sz="quarter" idx="5"/>
          </p:nvPr>
        </p:nvSpPr>
        <p:spPr/>
        <p:txBody>
          <a:bodyPr/>
          <a:lstStyle/>
          <a:p>
            <a:fld id="{61D30602-8DDB-E748-B349-EB91B332399B}" type="slidenum">
              <a:rPr lang="en-LV" smtClean="0"/>
              <a:t>11</a:t>
            </a:fld>
            <a:endParaRPr lang="en-LV"/>
          </a:p>
        </p:txBody>
      </p:sp>
    </p:spTree>
    <p:extLst>
      <p:ext uri="{BB962C8B-B14F-4D97-AF65-F5344CB8AC3E}">
        <p14:creationId xmlns:p14="http://schemas.microsoft.com/office/powerpoint/2010/main" val="962173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b="1" dirty="0"/>
              <a:t>4. </a:t>
            </a:r>
            <a:r>
              <a:rPr lang="lv-LV" b="0" dirty="0"/>
              <a:t>Ceturtais kritērijs ir par mērķa grupas raksturojumu un izvēlētajām metodēm darbam ar mērķa grupu. Kritērijā tiks vērtēts vai projekta pieteikumā ir skaidri definētas mērķa grupas problēmas, un vai aktivitāšu saturs ir izveidots atbilstoši tām. Tiks vērtēts, vai pieteikumā ir skaidri norādīts, kādā veidā mērķa grupa tiks apzināta un vai tā ir novērtēta skaitliski un iesaistīta projektā, kā arī vai ir paredzēts veids, kādā mērķauditorija tiks atlasīta. </a:t>
            </a:r>
          </a:p>
          <a:p>
            <a:r>
              <a:rPr lang="lv-LV" b="0" dirty="0"/>
              <a:t>Šajā kritērijā maksimāli iegūstamais punktu skaits ir 3, taču, lai projekts kvalificētos, ir jāiegūst vismaz 1 punkts. </a:t>
            </a:r>
          </a:p>
          <a:p>
            <a:endParaRPr lang="lv-LV" b="0" dirty="0"/>
          </a:p>
          <a:p>
            <a:r>
              <a:rPr lang="lv-LV" b="1" dirty="0"/>
              <a:t>5. </a:t>
            </a:r>
            <a:r>
              <a:rPr lang="lv-LV" b="0" dirty="0"/>
              <a:t>Piektais</a:t>
            </a:r>
            <a:r>
              <a:rPr lang="lv-LV" b="1" dirty="0"/>
              <a:t> </a:t>
            </a:r>
            <a:r>
              <a:rPr lang="lv-LV" b="0" dirty="0"/>
              <a:t>kvalitātes kritērijs ir par projektā plānotajām izmaksām un to atbilstību plānotajām aktivitātēm un rezultātiem. Šajā kritērijā tiks vērtēts, vai visas projektā paredzētās izmaksas ir atbilstošas, pamatotas un nepieciešamas projekta mērķu un rezultātu sasniegšanai. Projekta izmaksām ir jābūt samērīgām attiecībā pret sagaidāmajiem rezultātiem.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Šajā kritērijā maksimāli iegūstamais punktu skaits ir 5, taču, lai projekts kvalificētos, ir jāiegūst vismaz 1 punkti.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b="1" dirty="0"/>
              <a:t>6. </a:t>
            </a:r>
            <a:r>
              <a:rPr lang="lv-LV" b="0" dirty="0"/>
              <a:t>Sestais kritērijs nosaka, ka Komisijas pārstāvis var piešķirt papildus punktus (maksimums 2), ja projektā tiek minēts kāds būtisks papildinājums, pievienotā vērtība programmas un Konkursa mērķa sasniegšanai un/ vai mērķa grupas vajadzību nodrošināšanai. Pievienotā vērtība saprotama kā projekta pieteikumā norādītā/-s aktivitāte/-s ir unikāla/-s, ar plašu iesaistīto mērķa grupu un/ vai plānotu un plašu publicitāti un/ vai  ja plānots piesaistīt citus atbalstītājus un/ vai sadarbības partnerus u.c.</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Kopējais maksimālais punktu skaits, ko var iegūt kvalitātes vērtēšanas kritērijos, ir </a:t>
            </a:r>
            <a:r>
              <a:rPr lang="lv-LV" b="1" dirty="0"/>
              <a:t>25 punkti</a:t>
            </a:r>
            <a:r>
              <a:rPr lang="lv-LV" dirty="0"/>
              <a:t>, taču minimālais punktu skaits, kas ir jāiegūst, </a:t>
            </a:r>
            <a:r>
              <a:rPr lang="lv-LV" b="1" dirty="0"/>
              <a:t>ir 14 punkti. </a:t>
            </a:r>
            <a:r>
              <a:rPr lang="lv-LV" b="0" dirty="0"/>
              <a:t>Pieteikumi, kuri saņems mazāk par 14 punktiem vai nesasniegs kādā no kritērijiem norādīto minimāli sasniedzamo punktu skaitu, netiks atbalstīti.</a:t>
            </a:r>
          </a:p>
          <a:p>
            <a:endParaRPr lang="lv-LV" b="0" dirty="0"/>
          </a:p>
        </p:txBody>
      </p:sp>
      <p:sp>
        <p:nvSpPr>
          <p:cNvPr id="4" name="Slaida numura vietturis 3"/>
          <p:cNvSpPr>
            <a:spLocks noGrp="1"/>
          </p:cNvSpPr>
          <p:nvPr>
            <p:ph type="sldNum" sz="quarter" idx="5"/>
          </p:nvPr>
        </p:nvSpPr>
        <p:spPr/>
        <p:txBody>
          <a:bodyPr/>
          <a:lstStyle/>
          <a:p>
            <a:fld id="{61D30602-8DDB-E748-B349-EB91B332399B}" type="slidenum">
              <a:rPr lang="en-LV" smtClean="0"/>
              <a:t>12</a:t>
            </a:fld>
            <a:endParaRPr lang="en-LV"/>
          </a:p>
        </p:txBody>
      </p:sp>
    </p:spTree>
    <p:extLst>
      <p:ext uri="{BB962C8B-B14F-4D97-AF65-F5344CB8AC3E}">
        <p14:creationId xmlns:p14="http://schemas.microsoft.com/office/powerpoint/2010/main" val="3449710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u="sng" strike="noStrike" dirty="0">
                <a:latin typeface="Verdana" panose="020B0604030504040204" pitchFamily="34" charset="0"/>
                <a:ea typeface="Verdana" panose="020B0604030504040204" pitchFamily="34" charset="0"/>
              </a:rPr>
              <a:t>Projekta izmaksas ir attiecināmas, ja tās atbilst šādiem nosacījumiem: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strike="noStrike" dirty="0">
                <a:latin typeface="Verdana" panose="020B0604030504040204" pitchFamily="34" charset="0"/>
                <a:ea typeface="Verdana" panose="020B0604030504040204" pitchFamily="34" charset="0"/>
              </a:rPr>
              <a:t>1. Tās </a:t>
            </a:r>
            <a:r>
              <a:rPr lang="lv-LV" sz="1200" strike="noStrike" dirty="0">
                <a:latin typeface="Verdana" panose="020B0604030504040204" pitchFamily="34" charset="0"/>
                <a:ea typeface="Verdana" panose="020B0604030504040204" pitchFamily="34" charset="0"/>
              </a:rPr>
              <a:t>ir nepieciešamas projekta aktivitāšu īstenošanai un ir paredzētas apstiprinātajā projekta pieteikumā, kā arī ir veiktas, ievērojot drošas finanšu vadības principus, tai skaitā ievērojot izmaksu lietderības, ekonomiskuma un efektivitātes principus;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strike="noStrike" dirty="0">
                <a:latin typeface="Verdana" panose="020B0604030504040204" pitchFamily="34" charset="0"/>
                <a:ea typeface="Verdana" panose="020B0604030504040204" pitchFamily="34" charset="0"/>
              </a:rPr>
              <a:t>2. Izmaksas </a:t>
            </a:r>
            <a:r>
              <a:rPr lang="lv-LV" sz="1200" strike="noStrike" dirty="0">
                <a:latin typeface="Verdana" panose="020B0604030504040204" pitchFamily="34" charset="0"/>
                <a:ea typeface="Verdana" panose="020B0604030504040204" pitchFamily="34" charset="0"/>
              </a:rPr>
              <a:t>ir radušās projekta īstenošanas laikā, kas noteikts projekta īstenošanas līgumā, ir faktiski veiktas, tās ir reāli </a:t>
            </a:r>
            <a:r>
              <a:rPr lang="lv-LV" sz="1200" b="1" strike="noStrike" dirty="0">
                <a:latin typeface="Verdana" panose="020B0604030504040204" pitchFamily="34" charset="0"/>
                <a:ea typeface="Verdana" panose="020B0604030504040204" pitchFamily="34" charset="0"/>
              </a:rPr>
              <a:t>apmaksājis projekta īstenotājs ne ātrāk par līgumā noteikto projekta izmaksu </a:t>
            </a:r>
            <a:r>
              <a:rPr lang="lv-LV" sz="1200" b="1" strike="noStrike" dirty="0" err="1">
                <a:latin typeface="Verdana" panose="020B0604030504040204" pitchFamily="34" charset="0"/>
                <a:ea typeface="Verdana" panose="020B0604030504040204" pitchFamily="34" charset="0"/>
              </a:rPr>
              <a:t>attiecināmības</a:t>
            </a:r>
            <a:r>
              <a:rPr lang="lv-LV" sz="1200" b="1" strike="noStrike" dirty="0">
                <a:latin typeface="Verdana" panose="020B0604030504040204" pitchFamily="34" charset="0"/>
                <a:ea typeface="Verdana" panose="020B0604030504040204" pitchFamily="34" charset="0"/>
              </a:rPr>
              <a:t> perioda sākumu un līdz projekta noslēguma pārskata </a:t>
            </a:r>
            <a:r>
              <a:rPr lang="lv-LV" sz="1200" b="1" strike="noStrike" dirty="0">
                <a:solidFill>
                  <a:srgbClr val="FF0000"/>
                </a:solidFill>
                <a:highlight>
                  <a:srgbClr val="FFFF00"/>
                </a:highlight>
                <a:latin typeface="Verdana" panose="020B0604030504040204" pitchFamily="34" charset="0"/>
                <a:ea typeface="Verdana" panose="020B0604030504040204" pitchFamily="34" charset="0"/>
              </a:rPr>
              <a:t>iesniegšanas</a:t>
            </a:r>
            <a:r>
              <a:rPr lang="lv-LV" sz="1200" b="1" strike="noStrike" dirty="0">
                <a:latin typeface="Verdana" panose="020B0604030504040204" pitchFamily="34" charset="0"/>
                <a:ea typeface="Verdana" panose="020B0604030504040204" pitchFamily="34" charset="0"/>
              </a:rPr>
              <a:t> dienai;</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strike="noStrike" dirty="0">
                <a:latin typeface="Verdana" panose="020B0604030504040204" pitchFamily="34" charset="0"/>
                <a:ea typeface="Verdana" panose="020B0604030504040204" pitchFamily="34" charset="0"/>
              </a:rPr>
              <a:t>3</a:t>
            </a:r>
            <a:r>
              <a:rPr lang="lv-LV" sz="1200" strike="noStrike" dirty="0">
                <a:latin typeface="Verdana" panose="020B0604030504040204" pitchFamily="34" charset="0"/>
                <a:ea typeface="Verdana" panose="020B0604030504040204" pitchFamily="34" charset="0"/>
              </a:rPr>
              <a:t>. izmaksām ir jābūt uzskaitītām projekta īstenotāja grāmatvedības uzskaitē, tām ir jābūt identificējamām, nodalītām no pārējām izmaksām un pārbaudāmām, un tās ir jāapliecina ar attiecīgu attaisnojuma dokumentu oriģināliem.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strike="noStrike" dirty="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strike="noStrike" dirty="0">
                <a:latin typeface="Verdana" panose="020B0604030504040204" pitchFamily="34" charset="0"/>
                <a:ea typeface="Verdana" panose="020B0604030504040204" pitchFamily="34" charset="0"/>
              </a:rPr>
              <a:t>Pie izmaksu </a:t>
            </a:r>
            <a:r>
              <a:rPr lang="lv-LV" sz="1200" strike="noStrike" dirty="0" err="1">
                <a:latin typeface="Verdana" panose="020B0604030504040204" pitchFamily="34" charset="0"/>
                <a:ea typeface="Verdana" panose="020B0604030504040204" pitchFamily="34" charset="0"/>
              </a:rPr>
              <a:t>attiecināmības</a:t>
            </a:r>
            <a:r>
              <a:rPr lang="lv-LV" sz="1200" strike="noStrike" dirty="0">
                <a:latin typeface="Verdana" panose="020B0604030504040204" pitchFamily="34" charset="0"/>
                <a:ea typeface="Verdana" panose="020B0604030504040204" pitchFamily="34" charset="0"/>
              </a:rPr>
              <a:t> ir svarīgi pieminēt arī par interešu konfliktiem. Jo tādas izmaksas, kas veiktas, pieļaujot interešu konfliktu, ir uzskatāmas par neattiecināmām izmaksām. Parakstot noslēguma pārskatu, vienlaikus no īstenotāja tiek sniegts attiecināmo izmaksu apliecinājums, kurā paredzēts arī tas, ka ir veikti visi nepieciešamie pasākumi, lai izvairītos no interešu konflikta situācijām. </a:t>
            </a:r>
          </a:p>
          <a:p>
            <a:pPr>
              <a:spcAft>
                <a:spcPts val="600"/>
              </a:spcAft>
            </a:pPr>
            <a:r>
              <a:rPr lang="lv-LV" dirty="0">
                <a:effectLst/>
                <a:ea typeface="Times New Roman" panose="02020603050405020304" pitchFamily="18" charset="0"/>
              </a:rPr>
              <a:t>Un tai skaitā, ir jābūt aizpildītam normatīvajos aktos noteiktajam apliecinājumam par interešu konflikta neesamību attiecībā uz pakalpojumu sniedzējiem saskaņā ar </a:t>
            </a:r>
            <a:r>
              <a:rPr lang="lv-LV" dirty="0"/>
              <a:t>MK 104.noteikumu 1.pielikumu.</a:t>
            </a:r>
          </a:p>
          <a:p>
            <a:pPr>
              <a:spcAft>
                <a:spcPts val="600"/>
              </a:spcAft>
            </a:pPr>
            <a:r>
              <a:rPr lang="lv-LV" dirty="0"/>
              <a:t>Šo MK noteikumu 13.punkts nosaka izņēmuma gadījumus, kad finansējuma saņēmējs un piegādātājs neatrodas interešu konfliktā. </a:t>
            </a:r>
            <a:endParaRPr lang="lv-LV" sz="1200" strike="noStrike" dirty="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strike="noStrike" dirty="0">
              <a:latin typeface="Verdana" panose="020B0604030504040204" pitchFamily="34" charset="0"/>
              <a:ea typeface="Verdana" panose="020B0604030504040204" pitchFamily="34" charset="0"/>
            </a:endParaRPr>
          </a:p>
          <a:p>
            <a:endParaRPr lang="lv-LV" dirty="0">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13</a:t>
            </a:fld>
            <a:endParaRPr lang="en-LV"/>
          </a:p>
        </p:txBody>
      </p:sp>
    </p:spTree>
    <p:extLst>
      <p:ext uri="{BB962C8B-B14F-4D97-AF65-F5344CB8AC3E}">
        <p14:creationId xmlns:p14="http://schemas.microsoft.com/office/powerpoint/2010/main" val="3402435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u="none" strike="noStrike" dirty="0">
                <a:effectLst/>
                <a:latin typeface="Times New Roman" panose="02020603050405020304" pitchFamily="18" charset="0"/>
                <a:ea typeface="Times New Roman" panose="02020603050405020304" pitchFamily="18" charset="0"/>
              </a:rPr>
              <a:t>Projekta aktivitāšu īstenošanai vai organizācijas kapacitātes stiprināšanai nepieciešamā inventāra iegādes izmaksas un pamatlīdzekļu iegādes izmaksas kopā nedrīkst pārsniegt 30 % no projekta kopējām attiecināmajām izmaksām.</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dirty="0">
              <a:effectLst/>
              <a:latin typeface="TimesNewRomanPS"/>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dirty="0">
              <a:effectLst/>
              <a:latin typeface="TimesNewRomanPS"/>
              <a:ea typeface="Times New Roman" panose="02020603050405020304" pitchFamily="18" charset="0"/>
            </a:endParaRPr>
          </a:p>
          <a:p>
            <a:pPr marL="0" indent="0">
              <a:buFontTx/>
              <a:buNone/>
            </a:pPr>
            <a:endParaRPr lang="lv-LV" sz="1800" u="none" dirty="0">
              <a:effectLst/>
              <a:latin typeface="Times New Roman" panose="02020603050405020304" pitchFamily="18" charset="0"/>
              <a:ea typeface="Times New Roman" panose="02020603050405020304" pitchFamily="18" charset="0"/>
            </a:endParaRPr>
          </a:p>
          <a:p>
            <a:endParaRPr lang="lv-LV"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14</a:t>
            </a:fld>
            <a:endParaRPr lang="en-LV"/>
          </a:p>
        </p:txBody>
      </p:sp>
    </p:spTree>
    <p:extLst>
      <p:ext uri="{BB962C8B-B14F-4D97-AF65-F5344CB8AC3E}">
        <p14:creationId xmlns:p14="http://schemas.microsoft.com/office/powerpoint/2010/main" val="3892956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dirty="0">
                <a:effectLst/>
                <a:latin typeface="Times New Roman" panose="02020603050405020304" pitchFamily="18" charset="0"/>
                <a:ea typeface="Calibri" panose="020F0502020204030204" pitchFamily="34" charset="0"/>
              </a:rPr>
              <a:t>Atgādinu, ka kopā ar konkursa nolikuma dokumentāciju Fonda mājas lapā ir arī publicēti metodiskie norādījumi projektu pieteikuma veidlapas aizpildīšanai. </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dirty="0">
                <a:effectLst/>
                <a:latin typeface="Times New Roman" panose="02020603050405020304" pitchFamily="18" charset="0"/>
                <a:ea typeface="Calibri" panose="020F0502020204030204" pitchFamily="34" charset="0"/>
              </a:rPr>
              <a:t>Pieteikuma veidlapā jau ir sniegtas instrukcijas par to, kāda informācija jāievada katrā no sadaļām, bet metodiskie norādījumi papildus tam ietver atgādinājumus par konkursa nolikuma nosacījumiem, kā arī ir nodrošināta sasaiste ar kvalitātes vērtēšanas kritērijiem un sniegti papildus skaidrojumi par to, kāda informācija tiek sagaidīta.</a:t>
            </a:r>
          </a:p>
        </p:txBody>
      </p:sp>
      <p:sp>
        <p:nvSpPr>
          <p:cNvPr id="4" name="Slaida numura vietturis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D30602-8DDB-E748-B349-EB91B332399B}" type="slidenum">
              <a:rPr kumimoji="0" lang="en-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294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u="sng" dirty="0"/>
              <a:t>Šajā slaidā vairāk informācijas par praktiskiem padomiem projekta pieteikuma sagatavošanai:</a:t>
            </a:r>
          </a:p>
          <a:p>
            <a:pPr marL="228600" indent="-228600">
              <a:buAutoNum type="arabicParenR"/>
            </a:pPr>
            <a:r>
              <a:rPr lang="lv-LV" dirty="0"/>
              <a:t>pirms pieteikuma un budžeta veidlapu aizpildīšanas aicinām pārliecināties, ka ir lejupielādētas aktuālās «Atbalsts ģimeņu interešu pārstāvošo NVO pamatdarbības nodrošināšanai» konkursa veidlapas no Fonda mājas lapas.</a:t>
            </a:r>
          </a:p>
          <a:p>
            <a:pPr marL="228600" indent="-228600">
              <a:buAutoNum type="arabicParenR"/>
            </a:pPr>
            <a:r>
              <a:rPr lang="lv-LV" dirty="0">
                <a:solidFill>
                  <a:srgbClr val="800024"/>
                </a:solidFill>
              </a:rPr>
              <a:t>Projekta pieteikuma veidlapa elektroniski jāiesniedz Word formātā un budžeta veidlapa Excel formātā (elektroniski parakstot). Lūgums nepārveidot dokumentus </a:t>
            </a:r>
            <a:r>
              <a:rPr lang="lv-LV" dirty="0" err="1">
                <a:solidFill>
                  <a:srgbClr val="800024"/>
                </a:solidFill>
              </a:rPr>
              <a:t>pdf</a:t>
            </a:r>
            <a:r>
              <a:rPr lang="lv-LV" dirty="0">
                <a:solidFill>
                  <a:srgbClr val="800024"/>
                </a:solidFill>
              </a:rPr>
              <a:t> formātā, jo tas apgrūtina, piemēram, administratīvajā vērtēšanā projekta budžeta pārbaudi, vai tas aritmētiski korekti ir sastādīts.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lv-LV" dirty="0">
                <a:solidFill>
                  <a:srgbClr val="800024"/>
                </a:solidFill>
              </a:rPr>
              <a:t>Pirms projekta pieteikuma iesniegšanas aicinām pārliecināties, ka projekta pieteikuma B 2.sadaļā norādītā pieprasītā programmas finansējuma summa sakrīt ar kopsummu budžeta veidlapā. Kā arī aicinām novērst informācijas pretrunas dažādās pieteikuma sadaļās, turklāt starp pieteikuma veidlapu un budžetu. Tas paātrinās pieteikumu administratīvo vērtēšanu, jo nebūs jālūdz precizējumi konstatētu nepilnību gadījumā.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lv-LV" b="0" dirty="0">
                <a:solidFill>
                  <a:srgbClr val="800024"/>
                </a:solidFill>
              </a:rPr>
              <a:t>Pirms pieteikuma iesniegšanas un līdz Konkursa rezultātu saņemšanai aicinām nodrošināt, ka projekta iesniedzējam nav VID administrēto nodokļu parāda, kas pārsniedz 150 EUR, jo, kā jau iepriekš minēju, šis ir atbilstības vērtēšanas kritērijs, kas nozīmē, ka neatbilstību gadījumā pieteikums tiks noraidīts.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lv-LV" dirty="0">
                <a:solidFill>
                  <a:srgbClr val="800024"/>
                </a:solidFill>
              </a:rPr>
              <a:t>Iesniegt projekta atbildīgās amatpersonas parakstītu projekta pieteikumu ar pielikumiem līdz 31.08.2022. plkst. 12:00. Ja projekta pieteikums būs iesniegts atbilstoši neparakstīts vai tas netiks iesniegts norādītajā laikā, tas tiks noraidīts.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lv-LV" b="0" dirty="0">
                <a:solidFill>
                  <a:srgbClr val="800024"/>
                </a:solidFill>
              </a:rPr>
              <a:t>Aicinām iepazīties ar Fonda mājas lapā pieejamajām vadlīnijām par nepieciešamajiem pielikumiem pie satura atskaites un finanšu atskaites. Tas varētu atvieglot pieteikuma sagatavošanu un pieteikuma apstiprināšanas gadījumā, arī pārskatu sagatavošanu.</a:t>
            </a:r>
            <a:endParaRPr lang="lv-LV" b="1" dirty="0">
              <a:solidFill>
                <a:srgbClr val="800024"/>
              </a:solidFill>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lv-LV" dirty="0">
              <a:solidFill>
                <a:srgbClr val="800024"/>
              </a:solidFill>
            </a:endParaRPr>
          </a:p>
        </p:txBody>
      </p:sp>
      <p:sp>
        <p:nvSpPr>
          <p:cNvPr id="4" name="Slaida numura vietturis 3"/>
          <p:cNvSpPr>
            <a:spLocks noGrp="1"/>
          </p:cNvSpPr>
          <p:nvPr>
            <p:ph type="sldNum" sz="quarter" idx="5"/>
          </p:nvPr>
        </p:nvSpPr>
        <p:spPr/>
        <p:txBody>
          <a:bodyPr/>
          <a:lstStyle/>
          <a:p>
            <a:fld id="{61D30602-8DDB-E748-B349-EB91B332399B}" type="slidenum">
              <a:rPr lang="en-LV" smtClean="0"/>
              <a:t>16</a:t>
            </a:fld>
            <a:endParaRPr lang="en-LV"/>
          </a:p>
        </p:txBody>
      </p:sp>
    </p:spTree>
    <p:extLst>
      <p:ext uri="{BB962C8B-B14F-4D97-AF65-F5344CB8AC3E}">
        <p14:creationId xmlns:p14="http://schemas.microsoft.com/office/powerpoint/2010/main" val="111426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strike="noStrike" dirty="0">
                <a:effectLst/>
                <a:latin typeface="Times New Roman" panose="02020603050405020304" pitchFamily="18" charset="0"/>
                <a:ea typeface="Calibri" panose="020F0502020204030204" pitchFamily="34" charset="0"/>
              </a:rPr>
              <a:t>Šajā slaidā redzams provizorisks programmas laika grafiks.</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b="0" strike="noStrike" dirty="0">
              <a:effectLst/>
              <a:latin typeface="Times New Roman" panose="02020603050405020304" pitchFamily="18" charset="0"/>
              <a:ea typeface="Calibri" panose="020F0502020204030204" pitchFamily="34" charset="0"/>
            </a:endParaRP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strike="noStrike" dirty="0">
                <a:effectLst/>
                <a:latin typeface="Times New Roman" panose="02020603050405020304" pitchFamily="18" charset="0"/>
                <a:ea typeface="Calibri" panose="020F0502020204030204" pitchFamily="34" charset="0"/>
              </a:rPr>
              <a:t>2. Projektu pieteikumu vērtēšana noris uzreiz pēc projektu pieteikumu iesniegšanas termiņa beigām. Par precīzāku laiku rezultātu paziņošanai, informācija tiek sniegta pieteikumu iesniedzējiem, kad tiek apstiprināta pieteikuma reģistrācija un nosūtīta informācija par pieteikuma identifikācijas numuru. </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b="0" strike="noStrike" dirty="0">
              <a:effectLst/>
              <a:latin typeface="Times New Roman" panose="02020603050405020304" pitchFamily="18" charset="0"/>
              <a:ea typeface="Calibri" panose="020F0502020204030204" pitchFamily="34" charset="0"/>
            </a:endParaRP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strike="noStrike" dirty="0">
                <a:effectLst/>
                <a:latin typeface="Times New Roman" panose="02020603050405020304" pitchFamily="18" charset="0"/>
                <a:ea typeface="Calibri" panose="020F0502020204030204" pitchFamily="34" charset="0"/>
              </a:rPr>
              <a:t>Ja projekta pieteikumā tiks konstatētas neatbilstības kādā no administratīvās vērtēšanas kritērijiem, tad Fonds nosūtīs projekta iesniedzējam pieprasījumu par nepieciešamajiem papildinājumiem un precizējumiem, kas projekta iesniedzējam būs jāiesniedz 5 darba dienu laikā no pieprasījuma saņemšanas dienas. </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b="0" strike="noStrike" dirty="0">
              <a:effectLst/>
              <a:latin typeface="Times New Roman" panose="02020603050405020304" pitchFamily="18" charset="0"/>
              <a:ea typeface="Calibri" panose="020F0502020204030204" pitchFamily="34" charset="0"/>
            </a:endParaRP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strike="noStrike" dirty="0"/>
              <a:t>4. Pēc rezultātu paziņošanas ar apstiprināto projektu pieteikumu iesniedzējiem tiek uzsākta lēmumā ietverto nosacījumu izpilde (ja attiecināms) un projektu īstenošanas līgumu slēgšana. Projekta īstenošanas līgums ir jānoslēdz 30 dienu laikā no rezultātu saņemšanas. </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strike="noStrike" dirty="0"/>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strike="noStrike" dirty="0"/>
              <a:t>Finansējums tiks izmaksāts vienā maksājumā 100% apmērā. </a:t>
            </a:r>
            <a:r>
              <a:rPr lang="lv-LV" sz="1800" strike="noStrike"/>
              <a:t>Tas tiks </a:t>
            </a:r>
            <a:r>
              <a:rPr lang="lv-LV" sz="1800" strike="noStrike" dirty="0"/>
              <a:t>izmaksāts 5 darba dienu laikā pēc līguma parakstīšanas.</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strike="noStrike" dirty="0"/>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strike="noStrike" dirty="0"/>
              <a:t>5.Starpposma pārskats ir jāiesniedz visiem projektu iesniedzējiem līgumā noteiktajā termiņā.</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strike="sngStrike" dirty="0"/>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strike="noStrike" dirty="0"/>
              <a:t>6. Projekta noslēguma pārskats ir jāiesniedz visiem projektu iesniedzējiem līgumā noteiktajā termiņā.</a:t>
            </a:r>
          </a:p>
        </p:txBody>
      </p:sp>
      <p:sp>
        <p:nvSpPr>
          <p:cNvPr id="4" name="Slaida numura vietturis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D30602-8DDB-E748-B349-EB91B332399B}" type="slidenum">
              <a:rPr kumimoji="0" lang="en-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43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a:p>
            <a:r>
              <a:rPr lang="lv-LV" dirty="0"/>
              <a:t>Aicinu Jūs uzdot jautājumus vai arī iesūtīt tos e-pastā konkursi@sif.gov.lv un sniegsim Jums rakstisku atbildi.</a:t>
            </a:r>
          </a:p>
          <a:p>
            <a:endParaRPr lang="lv-LV" dirty="0"/>
          </a:p>
          <a:p>
            <a:r>
              <a:rPr lang="lv-LV" dirty="0"/>
              <a:t>Paldies par Jūsu izradīto interesi konkursā un </a:t>
            </a:r>
            <a:r>
              <a:rPr lang="lv-LV" dirty="0" err="1"/>
              <a:t>novēlam</a:t>
            </a:r>
            <a:r>
              <a:rPr lang="lv-LV" dirty="0"/>
              <a:t> Jums veiksmi projekta pieteikuma rakstīšanā.</a:t>
            </a:r>
          </a:p>
        </p:txBody>
      </p:sp>
      <p:sp>
        <p:nvSpPr>
          <p:cNvPr id="4" name="Slaida numura vietturis 3"/>
          <p:cNvSpPr>
            <a:spLocks noGrp="1"/>
          </p:cNvSpPr>
          <p:nvPr>
            <p:ph type="sldNum" sz="quarter" idx="5"/>
          </p:nvPr>
        </p:nvSpPr>
        <p:spPr/>
        <p:txBody>
          <a:bodyPr/>
          <a:lstStyle/>
          <a:p>
            <a:fld id="{61D30602-8DDB-E748-B349-EB91B332399B}" type="slidenum">
              <a:rPr lang="en-LV" smtClean="0"/>
              <a:t>18</a:t>
            </a:fld>
            <a:endParaRPr lang="en-LV"/>
          </a:p>
        </p:txBody>
      </p:sp>
    </p:spTree>
    <p:extLst>
      <p:ext uri="{BB962C8B-B14F-4D97-AF65-F5344CB8AC3E}">
        <p14:creationId xmlns:p14="http://schemas.microsoft.com/office/powerpoint/2010/main" val="3802464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Semināra saturs ir veidots, balstoties uz Fonda mājas lapā publicēto Konkursa nolikumu, pieteikuma un budžeta veidlapām, kā arī pieteikuma aizpildīšanas metodiku un projekta īstenošanas līguma projektu. Ar šo dokumentāciju lūgums iepazīties pirms projekta pieteikuma sagatavošanas.</a:t>
            </a:r>
          </a:p>
          <a:p>
            <a:endParaRPr lang="lv-LV" dirty="0"/>
          </a:p>
          <a:p>
            <a:r>
              <a:rPr lang="lv-LV" dirty="0"/>
              <a:t>Semināra laikā pastāstīšu par programmas mērķi un pamatnosacījumiem, kas jāievēro projektu iesniedzējiem.  </a:t>
            </a:r>
          </a:p>
          <a:p>
            <a:endParaRPr lang="lv-LV" strike="sngStrike" dirty="0"/>
          </a:p>
          <a:p>
            <a:r>
              <a:rPr lang="lv-LV" strike="noStrike" dirty="0"/>
              <a:t>Pēc tam turpināsim ar atbilstības un kvalitātes vērtēšanas kritērijiem un projekta attiecināmajām izmaksām, taču prezentācijas noslēgumā sniegsim ieteikumus veiksmīgākai projekta pieteikuma sagatavošanai un iesniegšanai. </a:t>
            </a:r>
          </a:p>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2</a:t>
            </a:fld>
            <a:endParaRPr lang="en-LV"/>
          </a:p>
        </p:txBody>
      </p:sp>
    </p:spTree>
    <p:extLst>
      <p:ext uri="{BB962C8B-B14F-4D97-AF65-F5344CB8AC3E}">
        <p14:creationId xmlns:p14="http://schemas.microsoft.com/office/powerpoint/2010/main" val="2692293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Programmas mērķis ir nodrošināt atbalstu nevaldības organizāciju (turpmāk – NVO) iniciatīvām ģimenēm draudzīgas vides veidošanā un sabiedrības līdzdalības veicināšanā, sekmējot ģimeņu atbalsta politikas  jautājumu risināšanu Latvijā (turpmāk programmas mērķis).</a:t>
            </a:r>
          </a:p>
        </p:txBody>
      </p:sp>
      <p:sp>
        <p:nvSpPr>
          <p:cNvPr id="4" name="Slaida numura vietturis 3"/>
          <p:cNvSpPr>
            <a:spLocks noGrp="1"/>
          </p:cNvSpPr>
          <p:nvPr>
            <p:ph type="sldNum" sz="quarter" idx="5"/>
          </p:nvPr>
        </p:nvSpPr>
        <p:spPr/>
        <p:txBody>
          <a:bodyPr/>
          <a:lstStyle/>
          <a:p>
            <a:fld id="{61D30602-8DDB-E748-B349-EB91B332399B}" type="slidenum">
              <a:rPr lang="en-LV" smtClean="0"/>
              <a:t>3</a:t>
            </a:fld>
            <a:endParaRPr lang="en-LV"/>
          </a:p>
        </p:txBody>
      </p:sp>
    </p:spTree>
    <p:extLst>
      <p:ext uri="{BB962C8B-B14F-4D97-AF65-F5344CB8AC3E}">
        <p14:creationId xmlns:p14="http://schemas.microsoft.com/office/powerpoint/2010/main" val="1327720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Konkursa mērķis ir sniegt atbalstu pamatdarbības nodrošināšanai NVO, kuras piedalās ģimeņu atbalsta politikas jautājumu risināšanā valsts līmenī.</a:t>
            </a:r>
            <a:endParaRPr lang="lv-LV" sz="1200" dirty="0">
              <a:solidFill>
                <a:schemeClr val="bg1"/>
              </a:solidFill>
              <a:latin typeface="Verdana" panose="020B0604030504040204" pitchFamily="34" charset="0"/>
              <a:ea typeface="Verdana" panose="020B0604030504040204" pitchFamily="34" charset="0"/>
              <a:cs typeface="+mn-lt"/>
            </a:endParaRPr>
          </a:p>
        </p:txBody>
      </p:sp>
      <p:sp>
        <p:nvSpPr>
          <p:cNvPr id="4" name="Slaida numura vietturis 3"/>
          <p:cNvSpPr>
            <a:spLocks noGrp="1"/>
          </p:cNvSpPr>
          <p:nvPr>
            <p:ph type="sldNum" sz="quarter" idx="5"/>
          </p:nvPr>
        </p:nvSpPr>
        <p:spPr/>
        <p:txBody>
          <a:bodyPr/>
          <a:lstStyle/>
          <a:p>
            <a:fld id="{61D30602-8DDB-E748-B349-EB91B332399B}" type="slidenum">
              <a:rPr lang="en-LV" smtClean="0"/>
              <a:t>4</a:t>
            </a:fld>
            <a:endParaRPr lang="en-LV"/>
          </a:p>
        </p:txBody>
      </p:sp>
    </p:spTree>
    <p:extLst>
      <p:ext uri="{BB962C8B-B14F-4D97-AF65-F5344CB8AC3E}">
        <p14:creationId xmlns:p14="http://schemas.microsoft.com/office/powerpoint/2010/main" val="3472541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b="0" dirty="0">
                <a:effectLst/>
                <a:latin typeface="+mj-lt"/>
                <a:ea typeface="Times New Roman" panose="02020603050405020304" pitchFamily="18" charset="0"/>
              </a:rPr>
              <a:t>Konkursā finansējums tiks piešķirts NVO projektu pieteikumiem, kuri atbilst programmas un Konkursa mērķim un tiek īstenoti vismaz divās no šādām jomām:</a:t>
            </a:r>
          </a:p>
          <a:p>
            <a:r>
              <a:rPr lang="lv-LV" sz="1200" b="0" dirty="0">
                <a:effectLst/>
                <a:latin typeface="+mj-lt"/>
                <a:ea typeface="Times New Roman" panose="02020603050405020304" pitchFamily="18" charset="0"/>
              </a:rPr>
              <a:t>1.5.1.pilsoniskās līdzdalības popularizēšanas un veicināšanas aktivitātes NVO līdzdalībai valsts pārvaldes lēmumu pieņemšanas procesā un/ vai līdzdarbībai valsts pārvaldes </a:t>
            </a:r>
            <a:r>
              <a:rPr lang="lv-LV" sz="1200" b="0" dirty="0" err="1">
                <a:effectLst/>
                <a:latin typeface="+mj-lt"/>
                <a:ea typeface="Times New Roman" panose="02020603050405020304" pitchFamily="18" charset="0"/>
              </a:rPr>
              <a:t>rīcībpolitikas</a:t>
            </a:r>
            <a:r>
              <a:rPr lang="lv-LV" sz="1200" b="0" dirty="0">
                <a:effectLst/>
                <a:latin typeface="+mj-lt"/>
                <a:ea typeface="Times New Roman" panose="02020603050405020304" pitchFamily="18" charset="0"/>
              </a:rPr>
              <a:t> plānošanā, ieviešanā un uzraudzībā;</a:t>
            </a:r>
          </a:p>
          <a:p>
            <a:r>
              <a:rPr lang="lv-LV" sz="1200" b="0" dirty="0">
                <a:effectLst/>
                <a:latin typeface="+mj-lt"/>
                <a:ea typeface="Times New Roman" panose="02020603050405020304" pitchFamily="18" charset="0"/>
              </a:rPr>
              <a:t>1.5.2.informatīva, izglītojoša, konsultatīva un materiāltehniska atbalsta sniegšana NVO – to darbībai un mērķu sasniegšanai;</a:t>
            </a:r>
          </a:p>
          <a:p>
            <a:r>
              <a:rPr lang="lv-LV" sz="1200" b="0" dirty="0">
                <a:effectLst/>
                <a:latin typeface="+mj-lt"/>
                <a:ea typeface="Times New Roman" panose="02020603050405020304" pitchFamily="18" charset="0"/>
              </a:rPr>
              <a:t>1.5.3.Konkursa mērķa grupu vajadzību apzināšana, izpēte un rezultātu izplatīšana (pētījumi, diskusijas, konferences, darba grupas, raksti, </a:t>
            </a:r>
            <a:r>
              <a:rPr lang="lv-LV" sz="1200" b="0" dirty="0" err="1">
                <a:effectLst/>
                <a:latin typeface="+mj-lt"/>
                <a:ea typeface="Times New Roman" panose="02020603050405020304" pitchFamily="18" charset="0"/>
              </a:rPr>
              <a:t>videoblogi</a:t>
            </a:r>
            <a:r>
              <a:rPr lang="lv-LV" sz="1200" b="0" dirty="0">
                <a:effectLst/>
                <a:latin typeface="+mj-lt"/>
                <a:ea typeface="Times New Roman" panose="02020603050405020304" pitchFamily="18" charset="0"/>
              </a:rPr>
              <a:t> u.c.) ar mērķi stiprināt ģimeņu institūtu un ar to saistītu problēmu apzināšanu un piedāvājumu;</a:t>
            </a:r>
          </a:p>
          <a:p>
            <a:r>
              <a:rPr lang="lv-LV" sz="1200" b="0" dirty="0">
                <a:effectLst/>
                <a:latin typeface="+mj-lt"/>
                <a:ea typeface="Times New Roman" panose="02020603050405020304" pitchFamily="18" charset="0"/>
              </a:rPr>
              <a:t>1.5.4.NVO administratīvais atbalsts pamatdarbības nodrošināšanai, t.sk. darbam ar esošiem biedriem un jaunu biedru piesaistei;</a:t>
            </a:r>
          </a:p>
          <a:p>
            <a:r>
              <a:rPr lang="lv-LV" sz="1200" b="0" dirty="0">
                <a:effectLst/>
                <a:latin typeface="+mj-lt"/>
                <a:ea typeface="Times New Roman" panose="02020603050405020304" pitchFamily="18" charset="0"/>
              </a:rPr>
              <a:t>1.5.5.NVO interešu pārstāvības stratēģiju aktivitāšu īstenošanas atbalsts (rezolūcijas, memorandi, sadarbības grupas utt.);</a:t>
            </a:r>
          </a:p>
          <a:p>
            <a:r>
              <a:rPr lang="lv-LV" sz="1200" b="0" dirty="0">
                <a:effectLst/>
                <a:latin typeface="+mj-lt"/>
                <a:ea typeface="Times New Roman" panose="02020603050405020304" pitchFamily="18" charset="0"/>
              </a:rPr>
              <a:t>1.5.6.brīvprātīgā darba aktivitāšu un labdarības iniciatīvu veicināšana;</a:t>
            </a:r>
          </a:p>
          <a:p>
            <a:r>
              <a:rPr lang="lv-LV" sz="1200" b="0" dirty="0">
                <a:effectLst/>
                <a:latin typeface="+mj-lt"/>
                <a:ea typeface="Times New Roman" panose="02020603050405020304" pitchFamily="18" charset="0"/>
              </a:rPr>
              <a:t>1.5.7.savstarpēju NVO vai NVO un pašvaldību sadarbības stiprināšana ģimeņu politikas veidošanā un īstenošanā;</a:t>
            </a:r>
          </a:p>
          <a:p>
            <a:r>
              <a:rPr lang="lv-LV" sz="1200" b="0" dirty="0">
                <a:effectLst/>
                <a:latin typeface="+mj-lt"/>
                <a:ea typeface="Times New Roman" panose="02020603050405020304" pitchFamily="18" charset="0"/>
              </a:rPr>
              <a:t>1.5.8.esošās valsts un pašvaldību atbalsta sistēmas ģimenēm </a:t>
            </a:r>
            <a:r>
              <a:rPr lang="lv-LV" sz="1200" b="0" dirty="0" err="1">
                <a:effectLst/>
                <a:latin typeface="+mj-lt"/>
                <a:ea typeface="Times New Roman" panose="02020603050405020304" pitchFamily="18" charset="0"/>
              </a:rPr>
              <a:t>problēmjautājumu</a:t>
            </a:r>
            <a:r>
              <a:rPr lang="lv-LV" sz="1200" b="0" dirty="0">
                <a:effectLst/>
                <a:latin typeface="+mj-lt"/>
                <a:ea typeface="Times New Roman" panose="02020603050405020304" pitchFamily="18" charset="0"/>
              </a:rPr>
              <a:t> izpēte un risinājumu piedāvāšana.</a:t>
            </a:r>
          </a:p>
        </p:txBody>
      </p:sp>
      <p:sp>
        <p:nvSpPr>
          <p:cNvPr id="4" name="Slaida numura vietturis 3"/>
          <p:cNvSpPr>
            <a:spLocks noGrp="1"/>
          </p:cNvSpPr>
          <p:nvPr>
            <p:ph type="sldNum" sz="quarter" idx="5"/>
          </p:nvPr>
        </p:nvSpPr>
        <p:spPr/>
        <p:txBody>
          <a:bodyPr/>
          <a:lstStyle/>
          <a:p>
            <a:fld id="{61D30602-8DDB-E748-B349-EB91B332399B}" type="slidenum">
              <a:rPr lang="en-LV" smtClean="0"/>
              <a:t>5</a:t>
            </a:fld>
            <a:endParaRPr lang="en-LV"/>
          </a:p>
        </p:txBody>
      </p:sp>
    </p:spTree>
    <p:extLst>
      <p:ext uri="{BB962C8B-B14F-4D97-AF65-F5344CB8AC3E}">
        <p14:creationId xmlns:p14="http://schemas.microsoft.com/office/powerpoint/2010/main" val="2770127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lv-LV" dirty="0"/>
              <a:t>Projekta izmaksu </a:t>
            </a:r>
            <a:r>
              <a:rPr lang="lv-LV" dirty="0" err="1"/>
              <a:t>attiecināmības</a:t>
            </a:r>
            <a:r>
              <a:rPr lang="lv-LV" dirty="0"/>
              <a:t> periods ir no 2022.gada 1. oktobra līdz 2023.gada 30.septembrim. Visām projekta aktivitātēm jābūt pabeigtām līdz 2023.gada 30.septembrim. Atkarībā no projektā plānotajām aktivitātēm un to apjoma, projekta īstenošanas periods arī var būt īsāks kā norādīts konkursa nolikumā, taču tam noteikti jāiekļaujas šajā periodā līdz 2023.gada 30.septembrim. </a:t>
            </a:r>
          </a:p>
          <a:p>
            <a:pPr marL="0" indent="0">
              <a:buNone/>
            </a:pPr>
            <a:r>
              <a:rPr lang="lv-LV" dirty="0"/>
              <a:t>Atšķirībā no iepriekšējā gada projekta periods ir par 3 mēnešiem garāks.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b="0" u="none" strike="noStrike"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b="1" u="none" strike="noStrike" dirty="0">
                <a:effectLst/>
                <a:latin typeface="Times New Roman" panose="02020603050405020304" pitchFamily="18" charset="0"/>
                <a:ea typeface="Times New Roman" panose="02020603050405020304" pitchFamily="18" charset="0"/>
              </a:rPr>
              <a:t>2. </a:t>
            </a:r>
            <a:r>
              <a:rPr lang="lv-LV" sz="1800" b="0" u="none" strike="noStrike" dirty="0">
                <a:effectLst/>
                <a:latin typeface="Times New Roman" panose="02020603050405020304" pitchFamily="18" charset="0"/>
                <a:ea typeface="Times New Roman" panose="02020603050405020304" pitchFamily="18" charset="0"/>
              </a:rPr>
              <a:t>Programmas finansējums veido 100% no projekta kopējām attiecināmajām izmaksām un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u="none" strike="noStrike" dirty="0">
                <a:effectLst/>
                <a:latin typeface="Times New Roman" panose="02020603050405020304" pitchFamily="18" charset="0"/>
                <a:ea typeface="Times New Roman" panose="02020603050405020304" pitchFamily="18" charset="0"/>
              </a:rPr>
              <a:t>Projekta iesniedzējs Konkursā var iesniegt </a:t>
            </a:r>
            <a:r>
              <a:rPr lang="lv-LV" sz="1800" b="0" u="sng" strike="noStrike" dirty="0">
                <a:effectLst/>
                <a:latin typeface="Times New Roman" panose="02020603050405020304" pitchFamily="18" charset="0"/>
                <a:ea typeface="Times New Roman" panose="02020603050405020304" pitchFamily="18" charset="0"/>
              </a:rPr>
              <a:t>tikai vienu projekta pieteikumu</a:t>
            </a:r>
            <a:r>
              <a:rPr lang="lv-LV" sz="1800" b="0" u="none" strike="noStrike" dirty="0">
                <a:effectLst/>
                <a:latin typeface="Times New Roman" panose="02020603050405020304" pitchFamily="18" charset="0"/>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800" b="1" u="none" strike="noStrike"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strike="noStrike" dirty="0"/>
              <a:t>3. </a:t>
            </a:r>
            <a:r>
              <a:rPr lang="lv-LV" sz="1200" strike="noStrike" dirty="0"/>
              <a:t>programmas kopējais pieejamais finansējums ir 220 000 EUR, un </a:t>
            </a:r>
            <a:r>
              <a:rPr lang="lv-LV" sz="1800" dirty="0">
                <a:effectLst/>
                <a:latin typeface="Times New Roman" panose="02020603050405020304" pitchFamily="18" charset="0"/>
                <a:ea typeface="Times New Roman" panose="02020603050405020304" pitchFamily="18" charset="0"/>
              </a:rPr>
              <a:t>vienam projektu iesniedzējam pieejamais maksimālais finansējums ir 30 000 EUR.</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strike="noStrike" dirty="0">
                <a:effectLst/>
                <a:latin typeface="Times New Roman" panose="02020603050405020304" pitchFamily="18" charset="0"/>
              </a:rPr>
              <a:t>Salīdzinājumā ar iepriekšējo gadu šajā gadā pieejamais maksimālais finansējums ir vairāk nekā 2x lielāks.</a:t>
            </a:r>
            <a:endParaRPr lang="lv-LV" sz="1200" strike="noStrike" dirty="0"/>
          </a:p>
          <a:p>
            <a:endParaRPr lang="lv-LV" dirty="0"/>
          </a:p>
          <a:p>
            <a:endParaRPr lang="lv-LV" dirty="0">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6</a:t>
            </a:fld>
            <a:endParaRPr lang="en-LV"/>
          </a:p>
        </p:txBody>
      </p:sp>
    </p:spTree>
    <p:extLst>
      <p:ext uri="{BB962C8B-B14F-4D97-AF65-F5344CB8AC3E}">
        <p14:creationId xmlns:p14="http://schemas.microsoft.com/office/powerpoint/2010/main" val="957561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lv-LV" b="1" dirty="0">
                <a:cs typeface="Calibri"/>
              </a:rPr>
              <a:t>1. </a:t>
            </a:r>
            <a:r>
              <a:rPr lang="lv-LV" dirty="0">
                <a:cs typeface="Calibri"/>
              </a:rPr>
              <a:t>Projekta mērķa grupas ir dažādas iedzīvotāju grupas, biedrības un nodibinājumi, to dalībnieki, biedri, darbinieki un brīvprātīgie.</a:t>
            </a:r>
          </a:p>
          <a:p>
            <a:pPr marL="0" indent="0">
              <a:buNone/>
            </a:pPr>
            <a:endParaRPr lang="lv-LV" dirty="0">
              <a:cs typeface="Calibri"/>
            </a:endParaRPr>
          </a:p>
          <a:p>
            <a:pPr marL="0" indent="0">
              <a:buNone/>
            </a:pPr>
            <a:r>
              <a:rPr lang="lv-LV" b="1" dirty="0">
                <a:cs typeface="Calibri"/>
              </a:rPr>
              <a:t>2. </a:t>
            </a:r>
            <a:r>
              <a:rPr lang="lv-LV" dirty="0">
                <a:cs typeface="Calibri"/>
              </a:rPr>
              <a:t>Projekta īstenošanas vieta ir Latvija un pasākumiem ir jābūt nodrošinātiem mērķa grupai bez maksas.</a:t>
            </a:r>
          </a:p>
        </p:txBody>
      </p:sp>
      <p:sp>
        <p:nvSpPr>
          <p:cNvPr id="4" name="Slide Number Placeholder 3"/>
          <p:cNvSpPr>
            <a:spLocks noGrp="1"/>
          </p:cNvSpPr>
          <p:nvPr>
            <p:ph type="sldNum" sz="quarter" idx="5"/>
          </p:nvPr>
        </p:nvSpPr>
        <p:spPr/>
        <p:txBody>
          <a:bodyPr/>
          <a:lstStyle/>
          <a:p>
            <a:fld id="{61D30602-8DDB-E748-B349-EB91B332399B}" type="slidenum">
              <a:rPr lang="en-LV" smtClean="0"/>
              <a:t>7</a:t>
            </a:fld>
            <a:endParaRPr lang="en-LV"/>
          </a:p>
        </p:txBody>
      </p:sp>
    </p:spTree>
    <p:extLst>
      <p:ext uri="{BB962C8B-B14F-4D97-AF65-F5344CB8AC3E}">
        <p14:creationId xmlns:p14="http://schemas.microsoft.com/office/powerpoint/2010/main" val="2050280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Turpmākajos 3 slaidos pastāstīšu par projektu pieteikumu atbilstības vērtēšanas kritērijiem. </a:t>
            </a:r>
          </a:p>
          <a:p>
            <a:endParaRPr lang="lv-LV" dirty="0"/>
          </a:p>
          <a:p>
            <a:r>
              <a:rPr lang="lv-LV" dirty="0"/>
              <a:t>Projekta pieteikumam ir jāatbilst visiem atbilstības vērtēšanas kritērijiem, un, ja tas neatbildīs kādam no kritērijiem, projekta pieteikums tiks noraidīts.</a:t>
            </a:r>
          </a:p>
          <a:p>
            <a:endParaRPr lang="lv-LV" dirty="0"/>
          </a:p>
          <a:p>
            <a:r>
              <a:rPr lang="lv-LV" dirty="0"/>
              <a:t>Vērtēšanā var tikt ņemta vērā ne tikai pieteikumā pieejamā informācija, bet arī publiskās datu bāzēs, internetā un citos informācijas avotos pieejama informācija, taču tai jābūt ticamai un pamatotai.</a:t>
            </a:r>
          </a:p>
          <a:p>
            <a:endParaRPr lang="lv-LV" dirty="0"/>
          </a:p>
          <a:p>
            <a:r>
              <a:rPr lang="lv-LV" b="1" dirty="0"/>
              <a:t>3.1.1.</a:t>
            </a:r>
            <a:r>
              <a:rPr lang="lv-LV" dirty="0"/>
              <a:t> Pirmais atbilstības kritērijs nosaka, ka projekta pieteikumu var iesniegt vismaz 3 gadus pirms projekta iesniegšanas dienas Latvijas Republikā reģistrēta biedrība vai nodibinājums, kas atbilst Biedrību un nodibinājumu likumā noteiktajam Šis kritērijs tiks pārbaudīts pēc uzņēmumu reģistra datiem, kā arī pēc projekta pieteikuma A sadaļā sniegtās informācijas. </a:t>
            </a:r>
          </a:p>
          <a:p>
            <a:endParaRPr lang="lv-LV" dirty="0"/>
          </a:p>
          <a:p>
            <a:r>
              <a:rPr lang="lv-LV" b="1" dirty="0"/>
              <a:t>3.1.2. </a:t>
            </a:r>
            <a:r>
              <a:rPr lang="lv-LV" b="0" dirty="0"/>
              <a:t>Nākamais kritērijs nosaka, ka </a:t>
            </a:r>
            <a:r>
              <a:rPr lang="lv-LV" dirty="0"/>
              <a:t>Projekta iesniedzējam jāatbilst vismaz diviem kritērijiem, tātad pieteikuma veidlapā ir jābūt atzīmētiem vismaz diviem kritērijiem:</a:t>
            </a:r>
          </a:p>
          <a:p>
            <a:r>
              <a:rPr lang="lv-LV" dirty="0"/>
              <a:t>3.1.2.1.	NVO pati vai sadarbībā ar partneriem īsteno darbību, t.sk. projektus, pasākumus, nacionālā līmenī, 	pārklājot visus plānošanas reģionus;</a:t>
            </a:r>
          </a:p>
          <a:p>
            <a:r>
              <a:rPr lang="lv-LV" dirty="0"/>
              <a:t>3.1.2.2.	 ir vismaz divu gadu pieredze ģimeņu jomas pārstāvībā un darbojas politikas plānošanas jomā;</a:t>
            </a:r>
          </a:p>
          <a:p>
            <a:r>
              <a:rPr lang="lv-LV" dirty="0"/>
              <a:t>3.1.2.3.	 ir līdzdarbojies nacionāla līmeņa likumdošanas izstrādē, ieviešanā un uzraudzībā ģimeņu atbalsta 	politikas jautājumos;</a:t>
            </a:r>
          </a:p>
          <a:p>
            <a:r>
              <a:rPr lang="lv-LV" dirty="0"/>
              <a:t>3.1.2.4.	 ir piedalījies lēmumu pieņemšanas procesos vismaz reģionālā līmenī, piemēram – viedokļu sniegšanā 	valsts institūcijām un pašvaldībām ģimeņu atbalsta politikas jautājumos;</a:t>
            </a:r>
          </a:p>
          <a:p>
            <a:r>
              <a:rPr lang="lv-LV" dirty="0"/>
              <a:t>3.1.2.5.	 ir piedalījies saistītās ar ģimeņu atbalsta politiku darba grupās, t.sk. konsultatīvās padomēs, komitejās, 	komisijās, sadarbības platformās;</a:t>
            </a:r>
          </a:p>
          <a:p>
            <a:r>
              <a:rPr lang="lv-LV" dirty="0"/>
              <a:t>3.1.2.6.	 pēdējo trīs gadu laikā ir piedalījies vai organizējis tikšanās ar valsts pārvaldes institūcijām ģimeņu interešu 	pārstāvībai u.c. saistītās aktivitātēs, kas vērstas uz rezultātu sasniegšanu.</a:t>
            </a:r>
          </a:p>
          <a:p>
            <a:endParaRPr lang="lv-LV" dirty="0"/>
          </a:p>
          <a:p>
            <a:r>
              <a:rPr lang="lv-LV" dirty="0"/>
              <a:t>Kā redzam pēc šī kritērija, tad šī konkursa uzsvars ir uz tām NVO, kurām ir pieredze un kuras darbojas ģimeņu interešu pārstāvībā un ģimeņu atbalsta politikas jautājumu risināšanā valsts līmenī.</a:t>
            </a:r>
          </a:p>
          <a:p>
            <a:endParaRPr lang="lv-LV" dirty="0"/>
          </a:p>
          <a:p>
            <a:endParaRPr lang="lv-LV" dirty="0"/>
          </a:p>
        </p:txBody>
      </p:sp>
      <p:sp>
        <p:nvSpPr>
          <p:cNvPr id="4" name="Slaida numura vietturis 3"/>
          <p:cNvSpPr>
            <a:spLocks noGrp="1"/>
          </p:cNvSpPr>
          <p:nvPr>
            <p:ph type="sldNum" sz="quarter" idx="5"/>
          </p:nvPr>
        </p:nvSpPr>
        <p:spPr/>
        <p:txBody>
          <a:bodyPr/>
          <a:lstStyle/>
          <a:p>
            <a:fld id="{61D30602-8DDB-E748-B349-EB91B332399B}" type="slidenum">
              <a:rPr lang="en-LV" smtClean="0"/>
              <a:t>8</a:t>
            </a:fld>
            <a:endParaRPr lang="en-LV"/>
          </a:p>
        </p:txBody>
      </p:sp>
    </p:spTree>
    <p:extLst>
      <p:ext uri="{BB962C8B-B14F-4D97-AF65-F5344CB8AC3E}">
        <p14:creationId xmlns:p14="http://schemas.microsoft.com/office/powerpoint/2010/main" val="1687246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b="1" dirty="0"/>
              <a:t>3.1.3. </a:t>
            </a:r>
            <a:r>
              <a:rPr lang="lv-LV" dirty="0"/>
              <a:t>Konkursā uz finansējumu nevar pretendēt šādas organizācijas:</a:t>
            </a:r>
          </a:p>
          <a:p>
            <a:pPr lvl="1"/>
            <a:r>
              <a:rPr lang="lv-LV" dirty="0"/>
              <a:t>1) darba devēju organizācijas un to apvienības;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lv-LV" dirty="0"/>
              <a:t>2) arodbiedrības un to apvienības;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lv-LV" dirty="0"/>
              <a:t>3) reliģiskās organizācijas un to iestādes;</a:t>
            </a:r>
          </a:p>
          <a:p>
            <a:pPr lvl="1"/>
            <a:r>
              <a:rPr lang="lv-LV" dirty="0"/>
              <a:t>4) politiskās partijas un to apvienības;</a:t>
            </a:r>
          </a:p>
          <a:p>
            <a:pPr lvl="1"/>
            <a:r>
              <a:rPr lang="lv-LV" dirty="0"/>
              <a:t>5) dzīvokļu apsaimniekošanas biedrības;</a:t>
            </a:r>
          </a:p>
          <a:p>
            <a:pPr lvl="1"/>
            <a:endParaRPr lang="lv-LV" dirty="0"/>
          </a:p>
          <a:p>
            <a:pPr lvl="1"/>
            <a:r>
              <a:rPr lang="lv-LV" dirty="0"/>
              <a:t>Šis kritērijs tiks vērtēts pēc informācijas par projekta iesniedzēja darbības veidu, darbības jomu un darbības mērķiem. Informācija tiks pārbaudīta biedrību un nodibinājumu reģistrā, vai Lursoft datu bāzē. </a:t>
            </a:r>
          </a:p>
          <a:p>
            <a:pPr lvl="0"/>
            <a:endParaRPr lang="lv-LV" dirty="0"/>
          </a:p>
          <a:p>
            <a:pPr lvl="0"/>
            <a:endParaRPr lang="lv-LV" dirty="0"/>
          </a:p>
          <a:p>
            <a:r>
              <a:rPr lang="lv-LV" b="1" dirty="0"/>
              <a:t>3.1.4. </a:t>
            </a:r>
            <a:r>
              <a:rPr lang="lv-LV" b="0" dirty="0"/>
              <a:t>Nākamais kritērijs nosaka, ka Projekta iesniedzējs neatbilst nevienam no Publisko iepirkumu likuma 42.panta pirmajā daļā minētajiem kandidātu un pretendentu izslēgšanas gadījumiem. Šī kritērija ietvaros tiks pārbaudīts, vai projekta iesniedzējam nav Valsts ieņēmumu dienesta administrēto nodokļu parāds, kas pārsniedz 150 EUR. Pārbaude tiks veikta 2 reizes, proti, pirmo reizi uz projektu pieteikumu iesniegšanas termiņa pēdējo dienu, kas ir 2022.gada 31.augusts, un otro reizi uz dienu, kad vērtēšanas komisija pieņem lēmumu par projekta virzīšanu apstiprināšanai. </a:t>
            </a:r>
          </a:p>
          <a:p>
            <a:endParaRPr lang="lv-LV" b="0" dirty="0"/>
          </a:p>
          <a:p>
            <a:r>
              <a:rPr lang="lv-LV" dirty="0"/>
              <a:t>Ja kādā no šīm divām veiktajām pārbaudēm tiks konstatēts nodokļu parāds, projekta pieteikums tiks noraidīts. Tas nozīmē, ka nodokļu parāds nedrīkst būt nevienā no šīm abām dienām. Tāpēc aicinām pirms pieteikuma iesniegšanas un līdz Konkursa rezultātu saņemšanai nodrošināt, ka projekta iesniedzējam nav VID administrēto nodokļu parāda, kas pārsniedz 150 EUR.</a:t>
            </a:r>
          </a:p>
          <a:p>
            <a:endParaRPr lang="lv-LV" dirty="0"/>
          </a:p>
        </p:txBody>
      </p:sp>
      <p:sp>
        <p:nvSpPr>
          <p:cNvPr id="4" name="Slaida numura vietturis 3"/>
          <p:cNvSpPr>
            <a:spLocks noGrp="1"/>
          </p:cNvSpPr>
          <p:nvPr>
            <p:ph type="sldNum" sz="quarter" idx="5"/>
          </p:nvPr>
        </p:nvSpPr>
        <p:spPr/>
        <p:txBody>
          <a:bodyPr/>
          <a:lstStyle/>
          <a:p>
            <a:fld id="{61D30602-8DDB-E748-B349-EB91B332399B}" type="slidenum">
              <a:rPr lang="en-LV" smtClean="0"/>
              <a:t>9</a:t>
            </a:fld>
            <a:endParaRPr lang="en-LV"/>
          </a:p>
        </p:txBody>
      </p:sp>
    </p:spTree>
    <p:extLst>
      <p:ext uri="{BB962C8B-B14F-4D97-AF65-F5344CB8AC3E}">
        <p14:creationId xmlns:p14="http://schemas.microsoft.com/office/powerpoint/2010/main" val="15589070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4380" y="4352544"/>
            <a:ext cx="8207652" cy="1239894"/>
          </a:xfrm>
          <a:noFill/>
        </p:spPr>
        <p:txBody>
          <a:bodyPr>
            <a:normAutofit/>
          </a:bodyPr>
          <a:lstStyle>
            <a:lvl1pPr marL="0" indent="0" algn="l">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Date Placeholder 7">
            <a:extLst>
              <a:ext uri="{FF2B5EF4-FFF2-40B4-BE49-F238E27FC236}">
                <a16:creationId xmlns:a16="http://schemas.microsoft.com/office/drawing/2014/main" id="{A6CD2FBA-7F6A-7C45-9AE1-34EDBAD98BFE}"/>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11" name="Footer Placeholder 8">
            <a:extLst>
              <a:ext uri="{FF2B5EF4-FFF2-40B4-BE49-F238E27FC236}">
                <a16:creationId xmlns:a16="http://schemas.microsoft.com/office/drawing/2014/main" id="{177E20F1-29C6-AB46-B9B5-C50CF791241B}"/>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
        <p:nvSpPr>
          <p:cNvPr id="12" name="Slide Number Placeholder 9">
            <a:extLst>
              <a:ext uri="{FF2B5EF4-FFF2-40B4-BE49-F238E27FC236}">
                <a16:creationId xmlns:a16="http://schemas.microsoft.com/office/drawing/2014/main" id="{A55730A0-E0D8-6743-9CD6-B19F08E10814}"/>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4" name="Title 3">
            <a:extLst>
              <a:ext uri="{FF2B5EF4-FFF2-40B4-BE49-F238E27FC236}">
                <a16:creationId xmlns:a16="http://schemas.microsoft.com/office/drawing/2014/main" id="{5B05563C-7AB9-8843-81FD-1D53D7F42A1E}"/>
              </a:ext>
            </a:extLst>
          </p:cNvPr>
          <p:cNvSpPr>
            <a:spLocks noGrp="1"/>
          </p:cNvSpPr>
          <p:nvPr>
            <p:ph type="title" hasCustomPrompt="1"/>
          </p:nvPr>
        </p:nvSpPr>
        <p:spPr>
          <a:xfrm>
            <a:off x="944380" y="2503112"/>
            <a:ext cx="8375432" cy="1188720"/>
          </a:xfrm>
          <a:noFill/>
          <a:ln>
            <a:noFill/>
          </a:ln>
        </p:spPr>
        <p:txBody>
          <a:bodyPr>
            <a:noAutofit/>
          </a:bodyPr>
          <a:lstStyle>
            <a:lvl1pPr algn="l">
              <a:defRPr sz="5000" cap="none">
                <a:solidFill>
                  <a:schemeClr val="tx1"/>
                </a:solidFill>
              </a:defRPr>
            </a:lvl1pPr>
          </a:lstStyle>
          <a:p>
            <a:r>
              <a:rPr lang="en-GB"/>
              <a:t>Click to edit master title style</a:t>
            </a:r>
            <a:endParaRPr lang="en-LV"/>
          </a:p>
        </p:txBody>
      </p:sp>
    </p:spTree>
    <p:extLst>
      <p:ext uri="{BB962C8B-B14F-4D97-AF65-F5344CB8AC3E}">
        <p14:creationId xmlns:p14="http://schemas.microsoft.com/office/powerpoint/2010/main" val="260771992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p:nvPr>
        </p:nvSpPr>
        <p:spPr>
          <a:xfrm>
            <a:off x="830834" y="435399"/>
            <a:ext cx="7983381" cy="1123578"/>
          </a:xfrm>
          <a:noFill/>
          <a:ln>
            <a:noFill/>
          </a:ln>
        </p:spPr>
        <p:txBody>
          <a:bodyPr>
            <a:normAutofit/>
          </a:bodyPr>
          <a:lstStyle>
            <a:lvl1pPr algn="l">
              <a:defRPr sz="4000" cap="none" spc="0">
                <a:solidFill>
                  <a:srgbClr val="7C9396"/>
                </a:solidFill>
              </a:defRPr>
            </a:lvl1pPr>
          </a:lstStyle>
          <a:p>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14" name="Diagram 13">
            <a:extLst>
              <a:ext uri="{FF2B5EF4-FFF2-40B4-BE49-F238E27FC236}">
                <a16:creationId xmlns:a16="http://schemas.microsoft.com/office/drawing/2014/main" id="{C90EC000-7A60-4972-A495-03A72AC83974}"/>
              </a:ext>
            </a:extLst>
          </p:cNvPr>
          <p:cNvGraphicFramePr/>
          <p:nvPr userDrawn="1">
            <p:extLst>
              <p:ext uri="{D42A27DB-BD31-4B8C-83A1-F6EECF244321}">
                <p14:modId xmlns:p14="http://schemas.microsoft.com/office/powerpoint/2010/main" val="742998314"/>
              </p:ext>
            </p:extLst>
          </p:nvPr>
        </p:nvGraphicFramePr>
        <p:xfrm>
          <a:off x="830834" y="1766656"/>
          <a:ext cx="8428854" cy="4371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946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latin typeface="Verdana" panose="020B0604030504040204" pitchFamily="34" charset="0"/>
                <a:ea typeface="Verdana" panose="020B0604030504040204" pitchFamily="34" charset="0"/>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latin typeface="Verdana" panose="020B0604030504040204" pitchFamily="34" charset="0"/>
                <a:ea typeface="Verdana" panose="020B0604030504040204" pitchFamily="34" charset="0"/>
              </a:defRPr>
            </a:lvl1pPr>
          </a:lstStyle>
          <a:p>
            <a:r>
              <a:rPr lang="en-GB" err="1"/>
              <a:t>Sabiedrības</a:t>
            </a:r>
            <a:r>
              <a:rPr lang="en-GB"/>
              <a:t> </a:t>
            </a:r>
            <a:r>
              <a:rPr lang="en-GB" err="1"/>
              <a:t>integrācijas</a:t>
            </a:r>
            <a:r>
              <a:rPr lang="en-GB"/>
              <a:t>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4" name="Chart 3">
            <a:extLst>
              <a:ext uri="{FF2B5EF4-FFF2-40B4-BE49-F238E27FC236}">
                <a16:creationId xmlns:a16="http://schemas.microsoft.com/office/drawing/2014/main" id="{F12DFBDB-42C2-4C29-BEE7-5207B78657FF}"/>
              </a:ext>
            </a:extLst>
          </p:cNvPr>
          <p:cNvGraphicFramePr/>
          <p:nvPr userDrawn="1">
            <p:extLst>
              <p:ext uri="{D42A27DB-BD31-4B8C-83A1-F6EECF244321}">
                <p14:modId xmlns:p14="http://schemas.microsoft.com/office/powerpoint/2010/main" val="2030075125"/>
              </p:ext>
            </p:extLst>
          </p:nvPr>
        </p:nvGraphicFramePr>
        <p:xfrm>
          <a:off x="830834" y="1828799"/>
          <a:ext cx="8128000" cy="4328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5109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7">
            <a:extLst>
              <a:ext uri="{FF2B5EF4-FFF2-40B4-BE49-F238E27FC236}">
                <a16:creationId xmlns:a16="http://schemas.microsoft.com/office/drawing/2014/main" id="{DD102C64-A5AA-7E44-911C-6C378E41ADB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6" name="Footer Placeholder 8">
            <a:extLst>
              <a:ext uri="{FF2B5EF4-FFF2-40B4-BE49-F238E27FC236}">
                <a16:creationId xmlns:a16="http://schemas.microsoft.com/office/drawing/2014/main" id="{952CEEEC-0849-A74F-862D-87885C3F33B7}"/>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7" name="Slide Number Placeholder 9">
            <a:extLst>
              <a:ext uri="{FF2B5EF4-FFF2-40B4-BE49-F238E27FC236}">
                <a16:creationId xmlns:a16="http://schemas.microsoft.com/office/drawing/2014/main" id="{BE17A0F6-7085-0049-946A-1D393DA30084}"/>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2" name="Diagram 1">
            <a:extLst>
              <a:ext uri="{FF2B5EF4-FFF2-40B4-BE49-F238E27FC236}">
                <a16:creationId xmlns:a16="http://schemas.microsoft.com/office/drawing/2014/main" id="{0F3A261D-1B91-4E90-963E-5D7968D07D24}"/>
              </a:ext>
            </a:extLst>
          </p:cNvPr>
          <p:cNvGraphicFramePr/>
          <p:nvPr userDrawn="1">
            <p:extLst>
              <p:ext uri="{D42A27DB-BD31-4B8C-83A1-F6EECF244321}">
                <p14:modId xmlns:p14="http://schemas.microsoft.com/office/powerpoint/2010/main" val="3853621260"/>
              </p:ext>
            </p:extLst>
          </p:nvPr>
        </p:nvGraphicFramePr>
        <p:xfrm>
          <a:off x="830834" y="1766656"/>
          <a:ext cx="8428854" cy="4371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CFABDB44-99AA-4F60-9A53-9C436983AE3D}"/>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Tree>
    <p:extLst>
      <p:ext uri="{BB962C8B-B14F-4D97-AF65-F5344CB8AC3E}">
        <p14:creationId xmlns:p14="http://schemas.microsoft.com/office/powerpoint/2010/main" val="371579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6650" y="1741488"/>
            <a:ext cx="4299889" cy="4311839"/>
          </a:xfrm>
        </p:spPr>
        <p:txBody>
          <a:bodyPr anchor="ctr">
            <a:normAutofit/>
          </a:bodyPr>
          <a:lstStyle>
            <a:lvl1pPr>
              <a:defRPr sz="19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Date Placeholder 7">
            <a:extLst>
              <a:ext uri="{FF2B5EF4-FFF2-40B4-BE49-F238E27FC236}">
                <a16:creationId xmlns:a16="http://schemas.microsoft.com/office/drawing/2014/main" id="{640FD51B-6B91-654A-8541-98E6AC9D81FA}"/>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13" name="Footer Placeholder 8">
            <a:extLst>
              <a:ext uri="{FF2B5EF4-FFF2-40B4-BE49-F238E27FC236}">
                <a16:creationId xmlns:a16="http://schemas.microsoft.com/office/drawing/2014/main" id="{2CBE8E68-4D8D-4A48-9F63-EC2E40253A4E}"/>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4" name="Slide Number Placeholder 9">
            <a:extLst>
              <a:ext uri="{FF2B5EF4-FFF2-40B4-BE49-F238E27FC236}">
                <a16:creationId xmlns:a16="http://schemas.microsoft.com/office/drawing/2014/main" id="{C04D9644-0770-FB40-980F-9F42B73ABCC5}"/>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6" name="Title 1">
            <a:extLst>
              <a:ext uri="{FF2B5EF4-FFF2-40B4-BE49-F238E27FC236}">
                <a16:creationId xmlns:a16="http://schemas.microsoft.com/office/drawing/2014/main" id="{B1BB2B5B-E398-EF41-AD67-3183F7DF4EF8}"/>
              </a:ext>
            </a:extLst>
          </p:cNvPr>
          <p:cNvSpPr>
            <a:spLocks noGrp="1"/>
          </p:cNvSpPr>
          <p:nvPr>
            <p:ph type="title" hasCustomPrompt="1"/>
          </p:nvPr>
        </p:nvSpPr>
        <p:spPr>
          <a:xfrm>
            <a:off x="995461" y="1741489"/>
            <a:ext cx="4589793" cy="1508337"/>
          </a:xfrm>
          <a:noFill/>
          <a:ln>
            <a:noFill/>
          </a:ln>
        </p:spPr>
        <p:txBody>
          <a:bodyPr>
            <a:normAutofit/>
          </a:bodyPr>
          <a:lstStyle>
            <a:lvl1pPr algn="l">
              <a:defRPr lang="en-US" sz="4000" b="0" cap="none" spc="0" dirty="0">
                <a:solidFill>
                  <a:schemeClr val="tx1"/>
                </a:solidFill>
              </a:defRPr>
            </a:lvl1pPr>
          </a:lstStyle>
          <a:p>
            <a:r>
              <a:rPr lang="en-GB"/>
              <a:t>Click to edit master title style</a:t>
            </a:r>
            <a:endParaRPr lang="en-US"/>
          </a:p>
        </p:txBody>
      </p:sp>
      <p:sp>
        <p:nvSpPr>
          <p:cNvPr id="17" name="Content Placeholder 2">
            <a:extLst>
              <a:ext uri="{FF2B5EF4-FFF2-40B4-BE49-F238E27FC236}">
                <a16:creationId xmlns:a16="http://schemas.microsoft.com/office/drawing/2014/main" id="{65D7D7CE-3BF8-384F-BB6C-1C03C17EB4AD}"/>
              </a:ext>
            </a:extLst>
          </p:cNvPr>
          <p:cNvSpPr>
            <a:spLocks noGrp="1"/>
          </p:cNvSpPr>
          <p:nvPr>
            <p:ph sz="half" idx="13"/>
          </p:nvPr>
        </p:nvSpPr>
        <p:spPr>
          <a:xfrm>
            <a:off x="995461" y="3249827"/>
            <a:ext cx="4589793" cy="2803500"/>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2668953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C970CA9-6759-6747-AEBA-852105BB4E47}"/>
              </a:ext>
            </a:extLst>
          </p:cNvPr>
          <p:cNvSpPr>
            <a:spLocks noGrp="1"/>
          </p:cNvSpPr>
          <p:nvPr>
            <p:ph type="title" hasCustomPrompt="1"/>
          </p:nvPr>
        </p:nvSpPr>
        <p:spPr bwMode="blackWhite">
          <a:xfrm>
            <a:off x="6263924" y="2122910"/>
            <a:ext cx="4494998" cy="1134640"/>
          </a:xfrm>
          <a:noFill/>
          <a:ln>
            <a:noFill/>
          </a:ln>
        </p:spPr>
        <p:txBody>
          <a:bodyPr anchor="ctr" anchorCtr="1">
            <a:noAutofit/>
          </a:bodyPr>
          <a:lstStyle>
            <a:lvl1pPr algn="l">
              <a:defRPr sz="4000" cap="none" spc="0">
                <a:solidFill>
                  <a:srgbClr val="262626"/>
                </a:solidFill>
              </a:defRPr>
            </a:lvl1pPr>
          </a:lstStyle>
          <a:p>
            <a:r>
              <a:rPr lang="en-GB"/>
              <a:t>Click to edit master title style</a:t>
            </a:r>
            <a:endParaRPr lang="en-US"/>
          </a:p>
        </p:txBody>
      </p:sp>
      <p:sp>
        <p:nvSpPr>
          <p:cNvPr id="35" name="Date Placeholder 7">
            <a:extLst>
              <a:ext uri="{FF2B5EF4-FFF2-40B4-BE49-F238E27FC236}">
                <a16:creationId xmlns:a16="http://schemas.microsoft.com/office/drawing/2014/main" id="{8AA5B60E-79DE-1D4D-8BDF-E25FB4AA6C76}"/>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34" name="Content Placeholder 3">
            <a:extLst>
              <a:ext uri="{FF2B5EF4-FFF2-40B4-BE49-F238E27FC236}">
                <a16:creationId xmlns:a16="http://schemas.microsoft.com/office/drawing/2014/main" id="{374C0741-EB60-EB42-97CB-FBA35C862F1C}"/>
              </a:ext>
            </a:extLst>
          </p:cNvPr>
          <p:cNvSpPr>
            <a:spLocks noGrp="1"/>
          </p:cNvSpPr>
          <p:nvPr>
            <p:ph sz="half" idx="2"/>
          </p:nvPr>
        </p:nvSpPr>
        <p:spPr>
          <a:xfrm>
            <a:off x="6263924" y="3429000"/>
            <a:ext cx="4494998" cy="23110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6" name="Footer Placeholder 8">
            <a:extLst>
              <a:ext uri="{FF2B5EF4-FFF2-40B4-BE49-F238E27FC236}">
                <a16:creationId xmlns:a16="http://schemas.microsoft.com/office/drawing/2014/main" id="{C7CBA151-8940-3346-AAB3-40083FCDF02E}"/>
              </a:ext>
            </a:extLst>
          </p:cNvPr>
          <p:cNvSpPr>
            <a:spLocks noGrp="1"/>
          </p:cNvSpPr>
          <p:nvPr>
            <p:ph type="ftr" sz="quarter" idx="11"/>
          </p:nvPr>
        </p:nvSpPr>
        <p:spPr>
          <a:xfrm>
            <a:off x="995461" y="6236208"/>
            <a:ext cx="5901189" cy="320040"/>
          </a:xfrm>
        </p:spPr>
        <p:txBody>
          <a:bodyPr/>
          <a:lstStyle>
            <a:lvl1pPr>
              <a:defRPr>
                <a:solidFill>
                  <a:schemeClr val="bg1">
                    <a:alpha val="70000"/>
                  </a:schemeClr>
                </a:solidFill>
              </a:defRPr>
            </a:lvl1pPr>
          </a:lstStyle>
          <a:p>
            <a:r>
              <a:rPr lang="en-GB"/>
              <a:t>Sabiedrības integrācijas fonds</a:t>
            </a:r>
            <a:endParaRPr lang="en-LV"/>
          </a:p>
        </p:txBody>
      </p:sp>
      <p:sp>
        <p:nvSpPr>
          <p:cNvPr id="37" name="Slide Number Placeholder 9">
            <a:extLst>
              <a:ext uri="{FF2B5EF4-FFF2-40B4-BE49-F238E27FC236}">
                <a16:creationId xmlns:a16="http://schemas.microsoft.com/office/drawing/2014/main" id="{353F92AA-6765-584C-A786-F815B0FEFEE3}"/>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48" name="Picture Placeholder 47">
            <a:extLst>
              <a:ext uri="{FF2B5EF4-FFF2-40B4-BE49-F238E27FC236}">
                <a16:creationId xmlns:a16="http://schemas.microsoft.com/office/drawing/2014/main" id="{AFAA8A27-44FA-3040-9A53-BD2CEC86D55E}"/>
              </a:ext>
            </a:extLst>
          </p:cNvPr>
          <p:cNvSpPr>
            <a:spLocks noGrp="1"/>
          </p:cNvSpPr>
          <p:nvPr>
            <p:ph type="pic" sz="quarter" idx="14" hasCustomPrompt="1"/>
          </p:nvPr>
        </p:nvSpPr>
        <p:spPr>
          <a:xfrm>
            <a:off x="-1175" y="0"/>
            <a:ext cx="5094288" cy="6858000"/>
          </a:xfrm>
          <a:custGeom>
            <a:avLst/>
            <a:gdLst>
              <a:gd name="connsiteX0" fmla="*/ 0 w 5094288"/>
              <a:gd name="connsiteY0" fmla="*/ 0 h 6858000"/>
              <a:gd name="connsiteX1" fmla="*/ 4208009 w 5094288"/>
              <a:gd name="connsiteY1" fmla="*/ 0 h 6858000"/>
              <a:gd name="connsiteX2" fmla="*/ 4233034 w 5094288"/>
              <a:gd name="connsiteY2" fmla="*/ 43523 h 6858000"/>
              <a:gd name="connsiteX3" fmla="*/ 5094288 w 5094288"/>
              <a:gd name="connsiteY3" fmla="*/ 3444875 h 6858000"/>
              <a:gd name="connsiteX4" fmla="*/ 4233034 w 5094288"/>
              <a:gd name="connsiteY4" fmla="*/ 6846228 h 6858000"/>
              <a:gd name="connsiteX5" fmla="*/ 4226265 w 5094288"/>
              <a:gd name="connsiteY5" fmla="*/ 6858000 h 6858000"/>
              <a:gd name="connsiteX6" fmla="*/ 0 w 509428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4288" h="6858000">
                <a:moveTo>
                  <a:pt x="0" y="0"/>
                </a:moveTo>
                <a:lnTo>
                  <a:pt x="4208009" y="0"/>
                </a:lnTo>
                <a:lnTo>
                  <a:pt x="4233034" y="43523"/>
                </a:lnTo>
                <a:cubicBezTo>
                  <a:pt x="4782295" y="1054620"/>
                  <a:pt x="5094288" y="2213312"/>
                  <a:pt x="5094288" y="3444875"/>
                </a:cubicBezTo>
                <a:cubicBezTo>
                  <a:pt x="5094288" y="4676438"/>
                  <a:pt x="4782295" y="5835131"/>
                  <a:pt x="4233034" y="6846228"/>
                </a:cubicBezTo>
                <a:lnTo>
                  <a:pt x="4226265" y="6858000"/>
                </a:lnTo>
                <a:lnTo>
                  <a:pt x="0" y="6858000"/>
                </a:lnTo>
                <a:close/>
              </a:path>
            </a:pathLst>
          </a:custGeom>
          <a:pattFill prst="pct5">
            <a:fgClr>
              <a:srgbClr val="C00000"/>
            </a:fgClr>
            <a:bgClr>
              <a:srgbClr val="F2F4F4"/>
            </a:bgClr>
          </a:pattFill>
        </p:spPr>
        <p:txBody>
          <a:bodyPr wrap="square">
            <a:noAutofit/>
          </a:bodyPr>
          <a:lstStyle/>
          <a:p>
            <a:r>
              <a:rPr lang="en-LV"/>
              <a:t>v</a:t>
            </a:r>
          </a:p>
        </p:txBody>
      </p:sp>
    </p:spTree>
    <p:extLst>
      <p:ext uri="{BB962C8B-B14F-4D97-AF65-F5344CB8AC3E}">
        <p14:creationId xmlns:p14="http://schemas.microsoft.com/office/powerpoint/2010/main" val="2730542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D0DAD6E-92D5-1148-AFC3-5C309EF8E1CD}"/>
              </a:ext>
            </a:extLst>
          </p:cNvPr>
          <p:cNvSpPr>
            <a:spLocks noGrp="1"/>
          </p:cNvSpPr>
          <p:nvPr>
            <p:ph type="title" hasCustomPrompt="1"/>
          </p:nvPr>
        </p:nvSpPr>
        <p:spPr>
          <a:xfrm>
            <a:off x="2231136" y="1184148"/>
            <a:ext cx="7729728" cy="1188720"/>
          </a:xfrm>
          <a:noFill/>
          <a:ln>
            <a:noFill/>
          </a:ln>
        </p:spPr>
        <p:txBody>
          <a:bodyPr>
            <a:noAutofit/>
          </a:bodyPr>
          <a:lstStyle>
            <a:lvl1pPr>
              <a:defRPr sz="4000" cap="none" spc="0">
                <a:solidFill>
                  <a:schemeClr val="bg1"/>
                </a:solidFill>
              </a:defRPr>
            </a:lvl1pPr>
          </a:lstStyle>
          <a:p>
            <a:r>
              <a:rPr lang="en-LV"/>
              <a:t>Paldies par uzmanību!</a:t>
            </a:r>
          </a:p>
        </p:txBody>
      </p:sp>
      <p:sp>
        <p:nvSpPr>
          <p:cNvPr id="4" name="Subtitle 2">
            <a:extLst>
              <a:ext uri="{FF2B5EF4-FFF2-40B4-BE49-F238E27FC236}">
                <a16:creationId xmlns:a16="http://schemas.microsoft.com/office/drawing/2014/main" id="{2C751D03-5378-E24A-BCDC-18818F065B41}"/>
              </a:ext>
            </a:extLst>
          </p:cNvPr>
          <p:cNvSpPr>
            <a:spLocks noGrp="1"/>
          </p:cNvSpPr>
          <p:nvPr>
            <p:ph type="subTitle" idx="1" hasCustomPrompt="1"/>
          </p:nvPr>
        </p:nvSpPr>
        <p:spPr>
          <a:xfrm>
            <a:off x="2231134" y="2642531"/>
            <a:ext cx="7729729" cy="1079161"/>
          </a:xfrm>
          <a:noFill/>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Plašāk: www.sif.gov.lv</a:t>
            </a:r>
          </a:p>
          <a:p>
            <a:r>
              <a:rPr lang="lv-LV"/>
              <a:t>Seko mums: </a:t>
            </a:r>
          </a:p>
          <a:p>
            <a:r>
              <a:rPr lang="lv-LV"/>
              <a:t>         @SIFlv</a:t>
            </a:r>
          </a:p>
        </p:txBody>
      </p:sp>
      <p:pic>
        <p:nvPicPr>
          <p:cNvPr id="6" name="Picture 5" descr="Logo&#10;&#10;Description automatically generated">
            <a:extLst>
              <a:ext uri="{FF2B5EF4-FFF2-40B4-BE49-F238E27FC236}">
                <a16:creationId xmlns:a16="http://schemas.microsoft.com/office/drawing/2014/main" id="{9B99B41B-1510-4BBE-8DA4-BD052FEA4AC4}"/>
              </a:ext>
            </a:extLst>
          </p:cNvPr>
          <p:cNvPicPr>
            <a:picLocks noChangeAspect="1"/>
          </p:cNvPicPr>
          <p:nvPr userDrawn="1"/>
        </p:nvPicPr>
        <p:blipFill>
          <a:blip r:embed="rId3"/>
          <a:stretch>
            <a:fillRect/>
          </a:stretch>
        </p:blipFill>
        <p:spPr>
          <a:xfrm>
            <a:off x="5587753" y="3465717"/>
            <a:ext cx="484572" cy="484572"/>
          </a:xfrm>
          <a:prstGeom prst="rect">
            <a:avLst/>
          </a:prstGeom>
        </p:spPr>
      </p:pic>
      <p:pic>
        <p:nvPicPr>
          <p:cNvPr id="8" name="Picture 7" descr="Icon&#10;&#10;Description automatically generated">
            <a:extLst>
              <a:ext uri="{FF2B5EF4-FFF2-40B4-BE49-F238E27FC236}">
                <a16:creationId xmlns:a16="http://schemas.microsoft.com/office/drawing/2014/main" id="{DE2F421B-1D7A-48F6-B57B-4E261DB14C30}"/>
              </a:ext>
            </a:extLst>
          </p:cNvPr>
          <p:cNvPicPr>
            <a:picLocks noChangeAspect="1"/>
          </p:cNvPicPr>
          <p:nvPr userDrawn="1"/>
        </p:nvPicPr>
        <p:blipFill>
          <a:blip r:embed="rId4"/>
          <a:stretch>
            <a:fillRect/>
          </a:stretch>
        </p:blipFill>
        <p:spPr>
          <a:xfrm>
            <a:off x="5182336" y="3452028"/>
            <a:ext cx="511949" cy="511949"/>
          </a:xfrm>
          <a:prstGeom prst="rect">
            <a:avLst/>
          </a:prstGeom>
        </p:spPr>
      </p:pic>
    </p:spTree>
    <p:extLst>
      <p:ext uri="{BB962C8B-B14F-4D97-AF65-F5344CB8AC3E}">
        <p14:creationId xmlns:p14="http://schemas.microsoft.com/office/powerpoint/2010/main" val="1382013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D0DAD6E-92D5-1148-AFC3-5C309EF8E1CD}"/>
              </a:ext>
            </a:extLst>
          </p:cNvPr>
          <p:cNvSpPr>
            <a:spLocks noGrp="1"/>
          </p:cNvSpPr>
          <p:nvPr>
            <p:ph type="title" hasCustomPrompt="1"/>
          </p:nvPr>
        </p:nvSpPr>
        <p:spPr>
          <a:xfrm>
            <a:off x="2231136" y="1184148"/>
            <a:ext cx="7729728" cy="1188720"/>
          </a:xfrm>
          <a:noFill/>
          <a:ln>
            <a:noFill/>
          </a:ln>
        </p:spPr>
        <p:txBody>
          <a:bodyPr>
            <a:noAutofit/>
          </a:bodyPr>
          <a:lstStyle>
            <a:lvl1pPr>
              <a:defRPr sz="4000" cap="none" spc="0">
                <a:solidFill>
                  <a:schemeClr val="bg1"/>
                </a:solidFill>
              </a:defRPr>
            </a:lvl1pPr>
          </a:lstStyle>
          <a:p>
            <a:r>
              <a:rPr lang="en-GB"/>
              <a:t>Click to edit master title style</a:t>
            </a:r>
            <a:endParaRPr lang="en-LV"/>
          </a:p>
        </p:txBody>
      </p:sp>
      <p:sp>
        <p:nvSpPr>
          <p:cNvPr id="4" name="Subtitle 2">
            <a:extLst>
              <a:ext uri="{FF2B5EF4-FFF2-40B4-BE49-F238E27FC236}">
                <a16:creationId xmlns:a16="http://schemas.microsoft.com/office/drawing/2014/main" id="{2C751D03-5378-E24A-BCDC-18818F065B41}"/>
              </a:ext>
            </a:extLst>
          </p:cNvPr>
          <p:cNvSpPr>
            <a:spLocks noGrp="1"/>
          </p:cNvSpPr>
          <p:nvPr>
            <p:ph type="subTitle" idx="1"/>
          </p:nvPr>
        </p:nvSpPr>
        <p:spPr>
          <a:xfrm>
            <a:off x="2231134" y="2642531"/>
            <a:ext cx="7729729" cy="1079161"/>
          </a:xfrm>
          <a:noFill/>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302674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4F6A5D-35A4-45F7-9ABD-AEFCA18F5F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101CCF6C-0016-485F-B181-3437B5A32D34}"/>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882DA2E3-AA58-4FA8-94BF-0A3303AAB2B2}" type="slidenum">
              <a:rPr lang="en-US" altLang="lv-LV"/>
              <a:pPr/>
              <a:t>‹#›</a:t>
            </a:fld>
            <a:endParaRPr lang="en-US" altLang="lv-LV"/>
          </a:p>
        </p:txBody>
      </p:sp>
    </p:spTree>
    <p:extLst>
      <p:ext uri="{BB962C8B-B14F-4D97-AF65-F5344CB8AC3E}">
        <p14:creationId xmlns:p14="http://schemas.microsoft.com/office/powerpoint/2010/main" val="242217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0835" y="435399"/>
            <a:ext cx="6184562" cy="1365148"/>
          </a:xfrm>
          <a:noFill/>
          <a:ln>
            <a:noFill/>
          </a:ln>
        </p:spPr>
        <p:txBody>
          <a:bodyPr>
            <a:normAutofit/>
          </a:bodyPr>
          <a:lstStyle>
            <a:lvl1pPr algn="l">
              <a:defRPr sz="4000" cap="none" spc="0">
                <a:solidFill>
                  <a:schemeClr val="bg1"/>
                </a:solidFill>
              </a:defRPr>
            </a:lvl1pPr>
          </a:lstStyle>
          <a:p>
            <a:r>
              <a:rPr lang="en-GB"/>
              <a:t>Click to edit master title style</a:t>
            </a:r>
            <a:endParaRPr lang="en-US"/>
          </a:p>
        </p:txBody>
      </p:sp>
      <p:sp>
        <p:nvSpPr>
          <p:cNvPr id="3" name="Content Placeholder 2"/>
          <p:cNvSpPr>
            <a:spLocks noGrp="1"/>
          </p:cNvSpPr>
          <p:nvPr>
            <p:ph idx="1"/>
          </p:nvPr>
        </p:nvSpPr>
        <p:spPr>
          <a:xfrm>
            <a:off x="995461" y="1800547"/>
            <a:ext cx="10201078" cy="443170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Date Placeholder 7">
            <a:extLst>
              <a:ext uri="{FF2B5EF4-FFF2-40B4-BE49-F238E27FC236}">
                <a16:creationId xmlns:a16="http://schemas.microsoft.com/office/drawing/2014/main" id="{887AF835-2D3A-BD4A-B351-0A47398D83E7}"/>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11" name="Footer Placeholder 8">
            <a:extLst>
              <a:ext uri="{FF2B5EF4-FFF2-40B4-BE49-F238E27FC236}">
                <a16:creationId xmlns:a16="http://schemas.microsoft.com/office/drawing/2014/main" id="{66711CB4-7503-E644-8A4C-882DC9AFCA6E}"/>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2" name="Slide Number Placeholder 9">
            <a:extLst>
              <a:ext uri="{FF2B5EF4-FFF2-40B4-BE49-F238E27FC236}">
                <a16:creationId xmlns:a16="http://schemas.microsoft.com/office/drawing/2014/main" id="{E73824C8-6894-7145-B438-77C49CB46E4F}"/>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Tree>
    <p:extLst>
      <p:ext uri="{BB962C8B-B14F-4D97-AF65-F5344CB8AC3E}">
        <p14:creationId xmlns:p14="http://schemas.microsoft.com/office/powerpoint/2010/main" val="103500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9F0B8CE-65F9-A94E-AC7E-073B48D30B11}"/>
              </a:ext>
            </a:extLst>
          </p:cNvPr>
          <p:cNvSpPr>
            <a:spLocks noGrp="1"/>
          </p:cNvSpPr>
          <p:nvPr>
            <p:ph type="pic" sz="quarter" idx="13"/>
          </p:nvPr>
        </p:nvSpPr>
        <p:spPr>
          <a:xfrm>
            <a:off x="0" y="0"/>
            <a:ext cx="12192000" cy="6858000"/>
          </a:xfrm>
          <a:pattFill prst="lgCheck">
            <a:fgClr>
              <a:srgbClr val="DAE1E1"/>
            </a:fgClr>
            <a:bgClr>
              <a:srgbClr val="F2F4F4"/>
            </a:bgClr>
          </a:pattFill>
        </p:spPr>
        <p:txBody>
          <a:bodyPr/>
          <a:lstStyle/>
          <a:p>
            <a:r>
              <a:rPr lang="en-GB"/>
              <a:t>Click icon to add picture</a:t>
            </a:r>
            <a:endParaRPr lang="en-LV"/>
          </a:p>
        </p:txBody>
      </p:sp>
      <p:sp>
        <p:nvSpPr>
          <p:cNvPr id="2" name="Title 1"/>
          <p:cNvSpPr>
            <a:spLocks noGrp="1"/>
          </p:cNvSpPr>
          <p:nvPr>
            <p:ph type="title" hasCustomPrompt="1"/>
          </p:nvPr>
        </p:nvSpPr>
        <p:spPr bwMode="blackWhite">
          <a:xfrm>
            <a:off x="1600200" y="2386744"/>
            <a:ext cx="8991600" cy="1645920"/>
          </a:xfrm>
          <a:noFill/>
          <a:ln w="38100">
            <a:noFill/>
          </a:ln>
        </p:spPr>
        <p:txBody>
          <a:bodyPr lIns="274320" rIns="274320" anchor="ctr" anchorCtr="1">
            <a:noAutofit/>
          </a:bodyPr>
          <a:lstStyle>
            <a:lvl1pPr>
              <a:defRPr sz="5000" cap="none" spc="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Date Placeholder 7">
            <a:extLst>
              <a:ext uri="{FF2B5EF4-FFF2-40B4-BE49-F238E27FC236}">
                <a16:creationId xmlns:a16="http://schemas.microsoft.com/office/drawing/2014/main" id="{66BDA2F8-68CA-884C-ABFA-701B220381E1}"/>
              </a:ext>
            </a:extLst>
          </p:cNvPr>
          <p:cNvSpPr>
            <a:spLocks noGrp="1"/>
          </p:cNvSpPr>
          <p:nvPr>
            <p:ph type="dt" sz="half" idx="10"/>
          </p:nvPr>
        </p:nvSpPr>
        <p:spPr>
          <a:xfrm>
            <a:off x="8442793" y="6253150"/>
            <a:ext cx="2753746" cy="323968"/>
          </a:xfrm>
        </p:spPr>
        <p:txBody>
          <a:bodyPr/>
          <a:lstStyle>
            <a:lvl1pPr>
              <a:defRPr>
                <a:solidFill>
                  <a:schemeClr val="tx1"/>
                </a:solidFill>
              </a:defRPr>
            </a:lvl1pPr>
          </a:lstStyle>
          <a:p>
            <a:r>
              <a:rPr lang="lv-LV"/>
              <a:t>08/04/2022</a:t>
            </a:r>
            <a:endParaRPr lang="en-LV"/>
          </a:p>
        </p:txBody>
      </p:sp>
      <p:sp>
        <p:nvSpPr>
          <p:cNvPr id="11" name="Footer Placeholder 8">
            <a:extLst>
              <a:ext uri="{FF2B5EF4-FFF2-40B4-BE49-F238E27FC236}">
                <a16:creationId xmlns:a16="http://schemas.microsoft.com/office/drawing/2014/main" id="{87AF38B6-BEDD-6D41-BB12-8A98E128AEBC}"/>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Tree>
    <p:extLst>
      <p:ext uri="{BB962C8B-B14F-4D97-AF65-F5344CB8AC3E}">
        <p14:creationId xmlns:p14="http://schemas.microsoft.com/office/powerpoint/2010/main" val="4236422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800024"/>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774A0244-6E26-4D41-AFC1-011CA034E8C7}"/>
              </a:ext>
            </a:extLst>
          </p:cNvPr>
          <p:cNvSpPr>
            <a:spLocks noGrp="1"/>
          </p:cNvSpPr>
          <p:nvPr>
            <p:ph type="pic" sz="quarter" idx="12"/>
          </p:nvPr>
        </p:nvSpPr>
        <p:spPr>
          <a:xfrm>
            <a:off x="0" y="0"/>
            <a:ext cx="12192000" cy="6858001"/>
          </a:xfrm>
          <a:custGeom>
            <a:avLst/>
            <a:gdLst>
              <a:gd name="connsiteX0" fmla="*/ 9234622 w 12192000"/>
              <a:gd name="connsiteY0" fmla="*/ 0 h 6858001"/>
              <a:gd name="connsiteX1" fmla="*/ 12192000 w 12192000"/>
              <a:gd name="connsiteY1" fmla="*/ 0 h 6858001"/>
              <a:gd name="connsiteX2" fmla="*/ 12192000 w 12192000"/>
              <a:gd name="connsiteY2" fmla="*/ 6743573 h 6858001"/>
              <a:gd name="connsiteX3" fmla="*/ 11964519 w 12192000"/>
              <a:gd name="connsiteY3" fmla="*/ 6688861 h 6858001"/>
              <a:gd name="connsiteX4" fmla="*/ 7726680 w 12192000"/>
              <a:gd name="connsiteY4" fmla="*/ 6236208 h 6858001"/>
              <a:gd name="connsiteX5" fmla="*/ 3067365 w 12192000"/>
              <a:gd name="connsiteY5" fmla="*/ 6790232 h 6858001"/>
              <a:gd name="connsiteX6" fmla="*/ 2816381 w 12192000"/>
              <a:gd name="connsiteY6" fmla="*/ 6858001 h 6858001"/>
              <a:gd name="connsiteX7" fmla="*/ 0 w 12192000"/>
              <a:gd name="connsiteY7" fmla="*/ 6858001 h 6858001"/>
              <a:gd name="connsiteX8" fmla="*/ 0 w 12192000"/>
              <a:gd name="connsiteY8" fmla="*/ 17397 h 6858001"/>
              <a:gd name="connsiteX9" fmla="*/ 343305 w 12192000"/>
              <a:gd name="connsiteY9" fmla="*/ 99967 h 6858001"/>
              <a:gd name="connsiteX10" fmla="*/ 4581144 w 12192000"/>
              <a:gd name="connsiteY10" fmla="*/ 552619 h 6858001"/>
              <a:gd name="connsiteX11" fmla="*/ 8818983 w 12192000"/>
              <a:gd name="connsiteY11" fmla="*/ 9996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1">
                <a:moveTo>
                  <a:pt x="9234622" y="0"/>
                </a:moveTo>
                <a:lnTo>
                  <a:pt x="12192000" y="0"/>
                </a:lnTo>
                <a:lnTo>
                  <a:pt x="12192000" y="6743573"/>
                </a:lnTo>
                <a:lnTo>
                  <a:pt x="11964519" y="6688861"/>
                </a:lnTo>
                <a:cubicBezTo>
                  <a:pt x="10682509" y="6398773"/>
                  <a:pt x="9245022" y="6236208"/>
                  <a:pt x="7726680" y="6236208"/>
                </a:cubicBezTo>
                <a:cubicBezTo>
                  <a:pt x="6039634" y="6236208"/>
                  <a:pt x="4452408" y="6436906"/>
                  <a:pt x="3067365" y="6790232"/>
                </a:cubicBezTo>
                <a:lnTo>
                  <a:pt x="2816381" y="6858001"/>
                </a:lnTo>
                <a:lnTo>
                  <a:pt x="0" y="6858001"/>
                </a:lnTo>
                <a:lnTo>
                  <a:pt x="0" y="17397"/>
                </a:lnTo>
                <a:lnTo>
                  <a:pt x="343305" y="99967"/>
                </a:lnTo>
                <a:cubicBezTo>
                  <a:pt x="1625315" y="390054"/>
                  <a:pt x="3062803" y="552619"/>
                  <a:pt x="4581144" y="552619"/>
                </a:cubicBezTo>
                <a:cubicBezTo>
                  <a:pt x="6099486" y="552619"/>
                  <a:pt x="7536973" y="390054"/>
                  <a:pt x="8818983" y="99967"/>
                </a:cubicBezTo>
                <a:close/>
              </a:path>
            </a:pathLst>
          </a:custGeom>
          <a:pattFill prst="lgCheck">
            <a:fgClr>
              <a:srgbClr val="F2F4F4"/>
            </a:fgClr>
            <a:bgClr>
              <a:srgbClr val="DAE1E1"/>
            </a:bgClr>
          </a:pattFill>
        </p:spPr>
        <p:txBody>
          <a:bodyPr wrap="square">
            <a:noAutofit/>
          </a:bodyPr>
          <a:lstStyle/>
          <a:p>
            <a:r>
              <a:rPr lang="en-GB"/>
              <a:t>Click icon to add picture</a:t>
            </a:r>
            <a:endParaRPr lang="en-LV"/>
          </a:p>
        </p:txBody>
      </p:sp>
      <p:sp>
        <p:nvSpPr>
          <p:cNvPr id="2" name="Title 1"/>
          <p:cNvSpPr>
            <a:spLocks noGrp="1"/>
          </p:cNvSpPr>
          <p:nvPr>
            <p:ph type="title" hasCustomPrompt="1"/>
          </p:nvPr>
        </p:nvSpPr>
        <p:spPr bwMode="blackWhite">
          <a:xfrm>
            <a:off x="1600200" y="2386744"/>
            <a:ext cx="8991600" cy="1645920"/>
          </a:xfrm>
          <a:noFill/>
          <a:ln w="38100">
            <a:noFill/>
          </a:ln>
        </p:spPr>
        <p:txBody>
          <a:bodyPr lIns="274320" rIns="274320" anchor="ctr" anchorCtr="1">
            <a:noAutofit/>
          </a:bodyPr>
          <a:lstStyle>
            <a:lvl1pPr>
              <a:defRPr sz="5000" cap="none" spc="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Date Placeholder 7">
            <a:extLst>
              <a:ext uri="{FF2B5EF4-FFF2-40B4-BE49-F238E27FC236}">
                <a16:creationId xmlns:a16="http://schemas.microsoft.com/office/drawing/2014/main" id="{66BDA2F8-68CA-884C-ABFA-701B220381E1}"/>
              </a:ext>
            </a:extLst>
          </p:cNvPr>
          <p:cNvSpPr>
            <a:spLocks noGrp="1"/>
          </p:cNvSpPr>
          <p:nvPr>
            <p:ph type="dt" sz="half" idx="10"/>
          </p:nvPr>
        </p:nvSpPr>
        <p:spPr>
          <a:xfrm>
            <a:off x="8442793" y="6253150"/>
            <a:ext cx="2753746" cy="323968"/>
          </a:xfrm>
        </p:spPr>
        <p:txBody>
          <a:bodyPr/>
          <a:lstStyle>
            <a:lvl1pPr>
              <a:defRPr>
                <a:solidFill>
                  <a:schemeClr val="tx1"/>
                </a:solidFill>
              </a:defRPr>
            </a:lvl1pPr>
          </a:lstStyle>
          <a:p>
            <a:r>
              <a:rPr lang="lv-LV"/>
              <a:t>08/04/2022</a:t>
            </a:r>
            <a:endParaRPr lang="en-LV"/>
          </a:p>
        </p:txBody>
      </p:sp>
      <p:sp>
        <p:nvSpPr>
          <p:cNvPr id="11" name="Footer Placeholder 8">
            <a:extLst>
              <a:ext uri="{FF2B5EF4-FFF2-40B4-BE49-F238E27FC236}">
                <a16:creationId xmlns:a16="http://schemas.microsoft.com/office/drawing/2014/main" id="{87AF38B6-BEDD-6D41-BB12-8A98E128AEBC}"/>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Tree>
    <p:extLst>
      <p:ext uri="{BB962C8B-B14F-4D97-AF65-F5344CB8AC3E}">
        <p14:creationId xmlns:p14="http://schemas.microsoft.com/office/powerpoint/2010/main" val="360952715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5461" y="1741489"/>
            <a:ext cx="4589793" cy="1508337"/>
          </a:xfrm>
          <a:noFill/>
          <a:ln>
            <a:noFill/>
          </a:ln>
        </p:spPr>
        <p:txBody>
          <a:bodyPr>
            <a:normAutofit/>
          </a:bodyPr>
          <a:lstStyle>
            <a:lvl1pPr algn="l">
              <a:defRPr lang="en-US" sz="4000" b="0" cap="none" spc="0" dirty="0">
                <a:solidFill>
                  <a:schemeClr val="bg1"/>
                </a:solidFill>
              </a:defRPr>
            </a:lvl1pPr>
          </a:lstStyle>
          <a:p>
            <a:r>
              <a:rPr lang="en-GB"/>
              <a:t>Click to edit master title style</a:t>
            </a:r>
            <a:endParaRPr lang="en-US"/>
          </a:p>
        </p:txBody>
      </p:sp>
      <p:sp>
        <p:nvSpPr>
          <p:cNvPr id="3" name="Content Placeholder 2"/>
          <p:cNvSpPr>
            <a:spLocks noGrp="1"/>
          </p:cNvSpPr>
          <p:nvPr>
            <p:ph sz="half" idx="1"/>
          </p:nvPr>
        </p:nvSpPr>
        <p:spPr>
          <a:xfrm>
            <a:off x="995461" y="3429000"/>
            <a:ext cx="4589793" cy="23110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932634" y="1741489"/>
            <a:ext cx="4270247" cy="399853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7"/>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9" name="Footer Placeholder 8"/>
          <p:cNvSpPr>
            <a:spLocks noGrp="1"/>
          </p:cNvSpPr>
          <p:nvPr>
            <p:ph type="ftr" sz="quarter" idx="11"/>
          </p:nvPr>
        </p:nvSpPr>
        <p:spPr>
          <a:xfrm>
            <a:off x="995461" y="6236208"/>
            <a:ext cx="5901189" cy="320040"/>
          </a:xfrm>
        </p:spPr>
        <p:txBody>
          <a:bodyPr/>
          <a:lstStyle>
            <a:lvl1pPr>
              <a:defRPr>
                <a:solidFill>
                  <a:schemeClr val="bg1">
                    <a:alpha val="70000"/>
                  </a:schemeClr>
                </a:solidFill>
              </a:defRPr>
            </a:lvl1pPr>
          </a:lstStyle>
          <a:p>
            <a:r>
              <a:rPr lang="en-GB"/>
              <a:t>Sabiedrības integrācijas fonds</a:t>
            </a:r>
            <a:endParaRPr lang="en-LV"/>
          </a:p>
        </p:txBody>
      </p:sp>
      <p:sp>
        <p:nvSpPr>
          <p:cNvPr id="10" name="Slide Number Placeholder 9"/>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Tree>
    <p:extLst>
      <p:ext uri="{BB962C8B-B14F-4D97-AF65-F5344CB8AC3E}">
        <p14:creationId xmlns:p14="http://schemas.microsoft.com/office/powerpoint/2010/main" val="25051709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5461" y="1837945"/>
            <a:ext cx="4858223"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995461" y="2667762"/>
            <a:ext cx="4858223" cy="3564492"/>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5"/>
          <p:cNvSpPr>
            <a:spLocks noGrp="1"/>
          </p:cNvSpPr>
          <p:nvPr>
            <p:ph sz="quarter" idx="4"/>
          </p:nvPr>
        </p:nvSpPr>
        <p:spPr>
          <a:xfrm>
            <a:off x="6338316" y="2667762"/>
            <a:ext cx="4858222" cy="3564492"/>
          </a:xfrm>
        </p:spPr>
        <p:txBody>
          <a:bodyPr anchor="ct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4"/>
          <p:cNvSpPr>
            <a:spLocks noGrp="1"/>
          </p:cNvSpPr>
          <p:nvPr>
            <p:ph type="body" sz="quarter" idx="13"/>
          </p:nvPr>
        </p:nvSpPr>
        <p:spPr>
          <a:xfrm>
            <a:off x="6338315" y="1837945"/>
            <a:ext cx="4877369"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Date Placeholder 7">
            <a:extLst>
              <a:ext uri="{FF2B5EF4-FFF2-40B4-BE49-F238E27FC236}">
                <a16:creationId xmlns:a16="http://schemas.microsoft.com/office/drawing/2014/main" id="{ACD9B235-5029-2E41-A4EE-C3C380E25A07}"/>
              </a:ext>
            </a:extLst>
          </p:cNvPr>
          <p:cNvSpPr>
            <a:spLocks noGrp="1"/>
          </p:cNvSpPr>
          <p:nvPr>
            <p:ph type="dt" sz="half" idx="10"/>
          </p:nvPr>
        </p:nvSpPr>
        <p:spPr>
          <a:xfrm>
            <a:off x="7893286" y="6253150"/>
            <a:ext cx="2753746" cy="323968"/>
          </a:xfrm>
        </p:spPr>
        <p:txBody>
          <a:bodyPr/>
          <a:lstStyle>
            <a:lvl1pPr>
              <a:defRPr>
                <a:solidFill>
                  <a:schemeClr val="bg1"/>
                </a:solidFill>
              </a:defRPr>
            </a:lvl1pPr>
          </a:lstStyle>
          <a:p>
            <a:r>
              <a:rPr lang="lv-LV"/>
              <a:t>08/04/2022</a:t>
            </a:r>
            <a:endParaRPr lang="en-LV"/>
          </a:p>
        </p:txBody>
      </p:sp>
      <p:sp>
        <p:nvSpPr>
          <p:cNvPr id="13" name="Footer Placeholder 8">
            <a:extLst>
              <a:ext uri="{FF2B5EF4-FFF2-40B4-BE49-F238E27FC236}">
                <a16:creationId xmlns:a16="http://schemas.microsoft.com/office/drawing/2014/main" id="{3C888BBC-97FE-DD45-B5ED-7D101B121582}"/>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4" name="Slide Number Placeholder 9">
            <a:extLst>
              <a:ext uri="{FF2B5EF4-FFF2-40B4-BE49-F238E27FC236}">
                <a16:creationId xmlns:a16="http://schemas.microsoft.com/office/drawing/2014/main" id="{62D8F44E-A7A8-CF42-9027-39FF59A8450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5" name="Title 1">
            <a:extLst>
              <a:ext uri="{FF2B5EF4-FFF2-40B4-BE49-F238E27FC236}">
                <a16:creationId xmlns:a16="http://schemas.microsoft.com/office/drawing/2014/main" id="{EC64A75B-0A34-AD44-8B0B-C9E27D14E208}"/>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Tree>
    <p:extLst>
      <p:ext uri="{BB962C8B-B14F-4D97-AF65-F5344CB8AC3E}">
        <p14:creationId xmlns:p14="http://schemas.microsoft.com/office/powerpoint/2010/main" val="327995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0" name="Content Placeholder 2">
            <a:extLst>
              <a:ext uri="{FF2B5EF4-FFF2-40B4-BE49-F238E27FC236}">
                <a16:creationId xmlns:a16="http://schemas.microsoft.com/office/drawing/2014/main" id="{CBF62E3C-3705-A34B-B385-9D525B60D487}"/>
              </a:ext>
            </a:extLst>
          </p:cNvPr>
          <p:cNvSpPr>
            <a:spLocks noGrp="1"/>
          </p:cNvSpPr>
          <p:nvPr>
            <p:ph idx="1"/>
          </p:nvPr>
        </p:nvSpPr>
        <p:spPr>
          <a:xfrm>
            <a:off x="995461" y="1558977"/>
            <a:ext cx="10201078" cy="467327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51024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1" name="Content Placeholder 2">
            <a:extLst>
              <a:ext uri="{FF2B5EF4-FFF2-40B4-BE49-F238E27FC236}">
                <a16:creationId xmlns:a16="http://schemas.microsoft.com/office/drawing/2014/main" id="{887015FF-869F-4600-8F52-832E1390C2BD}"/>
              </a:ext>
            </a:extLst>
          </p:cNvPr>
          <p:cNvSpPr>
            <a:spLocks noGrp="1"/>
          </p:cNvSpPr>
          <p:nvPr>
            <p:ph sz="half" idx="16"/>
          </p:nvPr>
        </p:nvSpPr>
        <p:spPr>
          <a:xfrm>
            <a:off x="830833" y="3892044"/>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2">
            <a:extLst>
              <a:ext uri="{FF2B5EF4-FFF2-40B4-BE49-F238E27FC236}">
                <a16:creationId xmlns:a16="http://schemas.microsoft.com/office/drawing/2014/main" id="{DD81DD49-27B1-4A63-9CB6-D56BCBD3106A}"/>
              </a:ext>
            </a:extLst>
          </p:cNvPr>
          <p:cNvSpPr>
            <a:spLocks noGrp="1"/>
          </p:cNvSpPr>
          <p:nvPr>
            <p:ph type="pic" sz="quarter" idx="14"/>
          </p:nvPr>
        </p:nvSpPr>
        <p:spPr>
          <a:xfrm>
            <a:off x="830834" y="1737796"/>
            <a:ext cx="2968809" cy="2024063"/>
          </a:xfrm>
        </p:spPr>
        <p:txBody>
          <a:bodyPr/>
          <a:lstStyle/>
          <a:p>
            <a:endParaRPr lang="lv-LV"/>
          </a:p>
        </p:txBody>
      </p:sp>
      <p:sp>
        <p:nvSpPr>
          <p:cNvPr id="13" name="Picture Placeholder 2">
            <a:extLst>
              <a:ext uri="{FF2B5EF4-FFF2-40B4-BE49-F238E27FC236}">
                <a16:creationId xmlns:a16="http://schemas.microsoft.com/office/drawing/2014/main" id="{433C8A15-231C-4FED-B9EE-82932FCFDC2C}"/>
              </a:ext>
            </a:extLst>
          </p:cNvPr>
          <p:cNvSpPr>
            <a:spLocks noGrp="1"/>
          </p:cNvSpPr>
          <p:nvPr>
            <p:ph type="pic" sz="quarter" idx="17"/>
          </p:nvPr>
        </p:nvSpPr>
        <p:spPr>
          <a:xfrm>
            <a:off x="3946055" y="1737796"/>
            <a:ext cx="2968809" cy="2024063"/>
          </a:xfrm>
        </p:spPr>
        <p:txBody>
          <a:bodyPr/>
          <a:lstStyle/>
          <a:p>
            <a:endParaRPr lang="lv-LV"/>
          </a:p>
        </p:txBody>
      </p:sp>
      <p:sp>
        <p:nvSpPr>
          <p:cNvPr id="14" name="Content Placeholder 2">
            <a:extLst>
              <a:ext uri="{FF2B5EF4-FFF2-40B4-BE49-F238E27FC236}">
                <a16:creationId xmlns:a16="http://schemas.microsoft.com/office/drawing/2014/main" id="{CBD402ED-CEB8-496A-AF82-89566D414185}"/>
              </a:ext>
            </a:extLst>
          </p:cNvPr>
          <p:cNvSpPr>
            <a:spLocks noGrp="1"/>
          </p:cNvSpPr>
          <p:nvPr>
            <p:ph sz="half" idx="18"/>
          </p:nvPr>
        </p:nvSpPr>
        <p:spPr>
          <a:xfrm>
            <a:off x="3952042" y="3892043"/>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Picture Placeholder 2">
            <a:extLst>
              <a:ext uri="{FF2B5EF4-FFF2-40B4-BE49-F238E27FC236}">
                <a16:creationId xmlns:a16="http://schemas.microsoft.com/office/drawing/2014/main" id="{4129729C-CE30-4BC7-A196-FE415BDB7CFD}"/>
              </a:ext>
            </a:extLst>
          </p:cNvPr>
          <p:cNvSpPr>
            <a:spLocks noGrp="1"/>
          </p:cNvSpPr>
          <p:nvPr>
            <p:ph type="pic" sz="quarter" idx="19"/>
          </p:nvPr>
        </p:nvSpPr>
        <p:spPr>
          <a:xfrm>
            <a:off x="7067264" y="1737796"/>
            <a:ext cx="2968809" cy="2024063"/>
          </a:xfrm>
        </p:spPr>
        <p:txBody>
          <a:bodyPr/>
          <a:lstStyle/>
          <a:p>
            <a:endParaRPr lang="lv-LV"/>
          </a:p>
        </p:txBody>
      </p:sp>
      <p:sp>
        <p:nvSpPr>
          <p:cNvPr id="16" name="Content Placeholder 2">
            <a:extLst>
              <a:ext uri="{FF2B5EF4-FFF2-40B4-BE49-F238E27FC236}">
                <a16:creationId xmlns:a16="http://schemas.microsoft.com/office/drawing/2014/main" id="{41A99AED-89DE-49AF-90A6-FF0F71124F6B}"/>
              </a:ext>
            </a:extLst>
          </p:cNvPr>
          <p:cNvSpPr>
            <a:spLocks noGrp="1"/>
          </p:cNvSpPr>
          <p:nvPr>
            <p:ph sz="half" idx="20"/>
          </p:nvPr>
        </p:nvSpPr>
        <p:spPr>
          <a:xfrm>
            <a:off x="7073251" y="3892042"/>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487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1" name="Content Placeholder 2">
            <a:extLst>
              <a:ext uri="{FF2B5EF4-FFF2-40B4-BE49-F238E27FC236}">
                <a16:creationId xmlns:a16="http://schemas.microsoft.com/office/drawing/2014/main" id="{887015FF-869F-4600-8F52-832E1390C2BD}"/>
              </a:ext>
            </a:extLst>
          </p:cNvPr>
          <p:cNvSpPr>
            <a:spLocks noGrp="1"/>
          </p:cNvSpPr>
          <p:nvPr>
            <p:ph sz="half" idx="16"/>
          </p:nvPr>
        </p:nvSpPr>
        <p:spPr>
          <a:xfrm>
            <a:off x="830834"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2">
            <a:extLst>
              <a:ext uri="{FF2B5EF4-FFF2-40B4-BE49-F238E27FC236}">
                <a16:creationId xmlns:a16="http://schemas.microsoft.com/office/drawing/2014/main" id="{DD81DD49-27B1-4A63-9CB6-D56BCBD3106A}"/>
              </a:ext>
            </a:extLst>
          </p:cNvPr>
          <p:cNvSpPr>
            <a:spLocks noGrp="1"/>
          </p:cNvSpPr>
          <p:nvPr>
            <p:ph type="pic" sz="quarter" idx="14"/>
          </p:nvPr>
        </p:nvSpPr>
        <p:spPr>
          <a:xfrm>
            <a:off x="830834" y="1737796"/>
            <a:ext cx="2480537" cy="2024063"/>
          </a:xfrm>
        </p:spPr>
        <p:txBody>
          <a:bodyPr/>
          <a:lstStyle/>
          <a:p>
            <a:endParaRPr lang="lv-LV"/>
          </a:p>
        </p:txBody>
      </p:sp>
      <p:sp>
        <p:nvSpPr>
          <p:cNvPr id="22" name="Content Placeholder 2">
            <a:extLst>
              <a:ext uri="{FF2B5EF4-FFF2-40B4-BE49-F238E27FC236}">
                <a16:creationId xmlns:a16="http://schemas.microsoft.com/office/drawing/2014/main" id="{EE83AB42-E572-4C69-A400-1F03808C4898}"/>
              </a:ext>
            </a:extLst>
          </p:cNvPr>
          <p:cNvSpPr>
            <a:spLocks noGrp="1"/>
          </p:cNvSpPr>
          <p:nvPr>
            <p:ph sz="half" idx="17"/>
          </p:nvPr>
        </p:nvSpPr>
        <p:spPr>
          <a:xfrm>
            <a:off x="3456373"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Picture Placeholder 2">
            <a:extLst>
              <a:ext uri="{FF2B5EF4-FFF2-40B4-BE49-F238E27FC236}">
                <a16:creationId xmlns:a16="http://schemas.microsoft.com/office/drawing/2014/main" id="{8AF1556D-7A4D-40BF-A604-2259BF22169C}"/>
              </a:ext>
            </a:extLst>
          </p:cNvPr>
          <p:cNvSpPr>
            <a:spLocks noGrp="1"/>
          </p:cNvSpPr>
          <p:nvPr>
            <p:ph type="pic" sz="quarter" idx="18"/>
          </p:nvPr>
        </p:nvSpPr>
        <p:spPr>
          <a:xfrm>
            <a:off x="3456373" y="1737796"/>
            <a:ext cx="2480537" cy="2024063"/>
          </a:xfrm>
        </p:spPr>
        <p:txBody>
          <a:bodyPr/>
          <a:lstStyle/>
          <a:p>
            <a:endParaRPr lang="lv-LV"/>
          </a:p>
        </p:txBody>
      </p:sp>
      <p:sp>
        <p:nvSpPr>
          <p:cNvPr id="24" name="Content Placeholder 2">
            <a:extLst>
              <a:ext uri="{FF2B5EF4-FFF2-40B4-BE49-F238E27FC236}">
                <a16:creationId xmlns:a16="http://schemas.microsoft.com/office/drawing/2014/main" id="{22F6E2A9-48A6-41DD-BD08-2F718411438E}"/>
              </a:ext>
            </a:extLst>
          </p:cNvPr>
          <p:cNvSpPr>
            <a:spLocks noGrp="1"/>
          </p:cNvSpPr>
          <p:nvPr>
            <p:ph sz="half" idx="19"/>
          </p:nvPr>
        </p:nvSpPr>
        <p:spPr>
          <a:xfrm>
            <a:off x="6096000"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2">
            <a:extLst>
              <a:ext uri="{FF2B5EF4-FFF2-40B4-BE49-F238E27FC236}">
                <a16:creationId xmlns:a16="http://schemas.microsoft.com/office/drawing/2014/main" id="{DD79050A-8E0E-4DC3-BE0E-BEC23B2369C1}"/>
              </a:ext>
            </a:extLst>
          </p:cNvPr>
          <p:cNvSpPr>
            <a:spLocks noGrp="1"/>
          </p:cNvSpPr>
          <p:nvPr>
            <p:ph type="pic" sz="quarter" idx="20"/>
          </p:nvPr>
        </p:nvSpPr>
        <p:spPr>
          <a:xfrm>
            <a:off x="6096000" y="1737796"/>
            <a:ext cx="2480537" cy="2024063"/>
          </a:xfrm>
        </p:spPr>
        <p:txBody>
          <a:bodyPr/>
          <a:lstStyle/>
          <a:p>
            <a:endParaRPr lang="lv-LV"/>
          </a:p>
        </p:txBody>
      </p:sp>
      <p:sp>
        <p:nvSpPr>
          <p:cNvPr id="26" name="Content Placeholder 2">
            <a:extLst>
              <a:ext uri="{FF2B5EF4-FFF2-40B4-BE49-F238E27FC236}">
                <a16:creationId xmlns:a16="http://schemas.microsoft.com/office/drawing/2014/main" id="{04109C6B-0CFC-4742-8915-3D2661C4A84B}"/>
              </a:ext>
            </a:extLst>
          </p:cNvPr>
          <p:cNvSpPr>
            <a:spLocks noGrp="1"/>
          </p:cNvSpPr>
          <p:nvPr>
            <p:ph sz="half" idx="21"/>
          </p:nvPr>
        </p:nvSpPr>
        <p:spPr>
          <a:xfrm>
            <a:off x="8735627" y="3891251"/>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7" name="Picture Placeholder 2">
            <a:extLst>
              <a:ext uri="{FF2B5EF4-FFF2-40B4-BE49-F238E27FC236}">
                <a16:creationId xmlns:a16="http://schemas.microsoft.com/office/drawing/2014/main" id="{38C9D323-C772-4444-97AD-0522C3B28634}"/>
              </a:ext>
            </a:extLst>
          </p:cNvPr>
          <p:cNvSpPr>
            <a:spLocks noGrp="1"/>
          </p:cNvSpPr>
          <p:nvPr>
            <p:ph type="pic" sz="quarter" idx="22"/>
          </p:nvPr>
        </p:nvSpPr>
        <p:spPr>
          <a:xfrm>
            <a:off x="8735627" y="1737003"/>
            <a:ext cx="2480537" cy="2024063"/>
          </a:xfrm>
        </p:spPr>
        <p:txBody>
          <a:bodyPr/>
          <a:lstStyle/>
          <a:p>
            <a:endParaRPr lang="lv-LV"/>
          </a:p>
        </p:txBody>
      </p:sp>
    </p:spTree>
    <p:extLst>
      <p:ext uri="{BB962C8B-B14F-4D97-AF65-F5344CB8AC3E}">
        <p14:creationId xmlns:p14="http://schemas.microsoft.com/office/powerpoint/2010/main" val="160193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r>
              <a:rPr lang="lv-LV"/>
              <a:t>08/04/2022</a:t>
            </a:r>
            <a:endParaRPr lang="en-LV"/>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GB"/>
              <a:t>Sabiedrības integrācijas fonds</a:t>
            </a:r>
            <a:endParaRPr lang="en-LV"/>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19BB808-219E-9441-9CD5-6E582F9AE2E3}" type="slidenum">
              <a:rPr lang="en-LV" smtClean="0"/>
              <a:t>‹#›</a:t>
            </a:fld>
            <a:endParaRPr lang="en-LV"/>
          </a:p>
        </p:txBody>
      </p:sp>
    </p:spTree>
    <p:extLst>
      <p:ext uri="{BB962C8B-B14F-4D97-AF65-F5344CB8AC3E}">
        <p14:creationId xmlns:p14="http://schemas.microsoft.com/office/powerpoint/2010/main" val="263390131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41" r:id="rId4"/>
    <p:sldLayoutId id="2147483733" r:id="rId5"/>
    <p:sldLayoutId id="2147483734" r:id="rId6"/>
    <p:sldLayoutId id="2147483735" r:id="rId7"/>
    <p:sldLayoutId id="2147483745" r:id="rId8"/>
    <p:sldLayoutId id="2147483746" r:id="rId9"/>
    <p:sldLayoutId id="2147483748" r:id="rId10"/>
    <p:sldLayoutId id="2147483749" r:id="rId11"/>
    <p:sldLayoutId id="2147483736" r:id="rId12"/>
    <p:sldLayoutId id="2147483737" r:id="rId13"/>
    <p:sldLayoutId id="2147483738" r:id="rId14"/>
    <p:sldLayoutId id="2147483740" r:id="rId15"/>
    <p:sldLayoutId id="2147483742" r:id="rId16"/>
    <p:sldLayoutId id="2147483750" r:id="rId17"/>
  </p:sldLayoutIdLst>
  <p:hf hdr="0" ftr="0"/>
  <p:txStyles>
    <p:titleStyle>
      <a:lvl1pPr algn="ctr" defTabSz="914400" rtl="0" eaLnBrk="1" latinLnBrk="0" hangingPunct="1">
        <a:lnSpc>
          <a:spcPct val="90000"/>
        </a:lnSpc>
        <a:spcBef>
          <a:spcPct val="0"/>
        </a:spcBef>
        <a:buNone/>
        <a:defRPr sz="2800" kern="1200" cap="all" spc="200" baseline="0">
          <a:solidFill>
            <a:srgbClr val="262626"/>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Verdana" panose="020B0604030504040204" pitchFamily="34" charset="0"/>
          <a:ea typeface="Verdana" panose="020B0604030504040204" pitchFamily="34" charset="0"/>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18.xml.rels><?xml version="1.0" encoding="UTF-8" standalone="yes"?>
<Relationships xmlns="http://schemas.openxmlformats.org/package/2006/relationships"><Relationship Id="rId3" Type="http://schemas.openxmlformats.org/officeDocument/2006/relationships/hyperlink" Target="mailto:konkursi@sif.gov.lv"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hyperlink" Target="https://www.pexels.com/photo/black-twin-bell-alarm-desk-clock-on-table-714701/" TargetMode="Externa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hyperlink" Target="https://www.pexels.com/photo/white-paper-folders-with-black-tie-1764956/" TargetMode="Externa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hyperlink" Target="https://www.pexels.com/photo/bank-notes-bill-bills-blur-259100/"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pexels.com/photo/people-throwing-pins-433452/" TargetMode="External"/><Relationship Id="rId13" Type="http://schemas.openxmlformats.org/officeDocument/2006/relationships/diagramColors" Target="../diagrams/colors9.xml"/><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diagramQuickStyle" Target="../diagrams/quickStyle9.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8.xml"/><Relationship Id="rId11" Type="http://schemas.openxmlformats.org/officeDocument/2006/relationships/diagramLayout" Target="../diagrams/layout9.xml"/><Relationship Id="rId5" Type="http://schemas.openxmlformats.org/officeDocument/2006/relationships/diagramQuickStyle" Target="../diagrams/quickStyle8.xml"/><Relationship Id="rId10" Type="http://schemas.openxmlformats.org/officeDocument/2006/relationships/diagramData" Target="../diagrams/data9.xml"/><Relationship Id="rId4" Type="http://schemas.openxmlformats.org/officeDocument/2006/relationships/diagramLayout" Target="../diagrams/layout8.xml"/><Relationship Id="rId9" Type="http://schemas.openxmlformats.org/officeDocument/2006/relationships/hyperlink" Target="https://www.pexels.com/photo/high-angle-photography-of-village-681405/" TargetMode="External"/><Relationship Id="rId14" Type="http://schemas.microsoft.com/office/2007/relationships/diagramDrawing" Target="../diagrams/drawing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8B0EFC6-5A9E-B54C-ABB4-A013046ACD30}"/>
              </a:ext>
            </a:extLst>
          </p:cNvPr>
          <p:cNvSpPr>
            <a:spLocks noGrp="1"/>
          </p:cNvSpPr>
          <p:nvPr>
            <p:ph type="subTitle" idx="1"/>
          </p:nvPr>
        </p:nvSpPr>
        <p:spPr>
          <a:xfrm>
            <a:off x="777231" y="4946981"/>
            <a:ext cx="8207652" cy="1468153"/>
          </a:xfrm>
        </p:spPr>
        <p:txBody>
          <a:bodyPr>
            <a:normAutofit fontScale="92500"/>
          </a:bodyPr>
          <a:lstStyle/>
          <a:p>
            <a:endParaRPr lang="lv-LV" dirty="0"/>
          </a:p>
          <a:p>
            <a:r>
              <a:rPr lang="lv-LV" dirty="0"/>
              <a:t>Kristīne Ozola</a:t>
            </a:r>
            <a:r>
              <a:rPr lang="en-GB" dirty="0"/>
              <a:t>, </a:t>
            </a:r>
            <a:br>
              <a:rPr lang="en-GB" dirty="0"/>
            </a:br>
            <a:r>
              <a:rPr lang="lv-LV" dirty="0"/>
              <a:t>Sabiedrības integrācijas fonda                                           Projektu konkursu un uzraudzības nodaļas programmas vadītāja</a:t>
            </a:r>
            <a:endParaRPr lang="en-LV" dirty="0"/>
          </a:p>
        </p:txBody>
      </p:sp>
      <p:sp>
        <p:nvSpPr>
          <p:cNvPr id="3" name="Title 2">
            <a:extLst>
              <a:ext uri="{FF2B5EF4-FFF2-40B4-BE49-F238E27FC236}">
                <a16:creationId xmlns:a16="http://schemas.microsoft.com/office/drawing/2014/main" id="{035F0F37-9C6D-B84E-A4D1-15B38701CC50}"/>
              </a:ext>
            </a:extLst>
          </p:cNvPr>
          <p:cNvSpPr>
            <a:spLocks noGrp="1"/>
          </p:cNvSpPr>
          <p:nvPr>
            <p:ph type="title"/>
          </p:nvPr>
        </p:nvSpPr>
        <p:spPr>
          <a:xfrm>
            <a:off x="258930" y="610506"/>
            <a:ext cx="9250829" cy="2986134"/>
          </a:xfrm>
        </p:spPr>
        <p:txBody>
          <a:bodyPr/>
          <a:lstStyle/>
          <a:p>
            <a:pPr algn="ctr">
              <a:lnSpc>
                <a:spcPct val="100000"/>
              </a:lnSpc>
              <a:spcBef>
                <a:spcPts val="600"/>
              </a:spcBef>
            </a:pPr>
            <a:br>
              <a:rPr lang="lv-LV" sz="4000" spc="0" dirty="0"/>
            </a:br>
            <a:br>
              <a:rPr lang="lv-LV" sz="4000" spc="0" dirty="0">
                <a:latin typeface="Verdana"/>
                <a:ea typeface="Verdana"/>
              </a:rPr>
            </a:br>
            <a:r>
              <a:rPr lang="lv-LV" sz="1200" spc="0" dirty="0">
                <a:latin typeface="Verdana"/>
                <a:ea typeface="Verdana"/>
              </a:rPr>
              <a:t> </a:t>
            </a:r>
            <a:br>
              <a:rPr lang="lv-LV" sz="4000" spc="0" dirty="0"/>
            </a:br>
            <a:r>
              <a:rPr lang="lv-LV" sz="2400" spc="0" dirty="0"/>
              <a:t>PROGRAMMAS «ĢIMENEI DRAUDZĪGA PAŠVALDĪBA» </a:t>
            </a:r>
            <a:r>
              <a:rPr lang="lv-LV" sz="2400" dirty="0">
                <a:effectLst/>
                <a:latin typeface="+mn-lt"/>
                <a:ea typeface="Times New Roman" panose="02020603050405020304" pitchFamily="18" charset="0"/>
              </a:rPr>
              <a:t>ATKLĀTS PIETEIKUMU KONKURSS NEVALDĪBAS ORGANIZĀCIJĀM </a:t>
            </a:r>
            <a:br>
              <a:rPr lang="lv-LV" sz="2400" dirty="0">
                <a:effectLst/>
                <a:latin typeface="+mn-lt"/>
                <a:ea typeface="Times New Roman" panose="02020603050405020304" pitchFamily="18" charset="0"/>
              </a:rPr>
            </a:br>
            <a:r>
              <a:rPr lang="lv-LV" sz="2800" b="1" dirty="0">
                <a:effectLst/>
                <a:latin typeface="+mn-lt"/>
                <a:ea typeface="Times New Roman" panose="02020603050405020304" pitchFamily="18" charset="0"/>
              </a:rPr>
              <a:t>“ATBALSTS ĢIMEŅU INTEREŠU PĀRSTĀVOŠO NVO PAMATDARBĪBAS NODROŠINĀŠANAI”</a:t>
            </a:r>
            <a:br>
              <a:rPr lang="lv-LV" sz="2400" dirty="0">
                <a:effectLst/>
                <a:latin typeface="+mn-lt"/>
                <a:ea typeface="Times New Roman" panose="02020603050405020304" pitchFamily="18" charset="0"/>
              </a:rPr>
            </a:br>
            <a:r>
              <a:rPr lang="lv-LV" sz="2400" dirty="0">
                <a:effectLst/>
                <a:latin typeface="+mn-lt"/>
                <a:ea typeface="Times New Roman" panose="02020603050405020304" pitchFamily="18" charset="0"/>
              </a:rPr>
              <a:t> </a:t>
            </a:r>
            <a:br>
              <a:rPr lang="lv-LV" sz="4000" spc="0" dirty="0"/>
            </a:br>
            <a:r>
              <a:rPr lang="lv-LV" sz="4000" spc="0" dirty="0">
                <a:latin typeface="Verdana"/>
                <a:ea typeface="Verdana"/>
              </a:rPr>
              <a:t>SEMINĀRS</a:t>
            </a:r>
            <a:br>
              <a:rPr lang="lv-LV" sz="4000" spc="0" dirty="0"/>
            </a:br>
            <a:r>
              <a:rPr lang="lv-LV" sz="4000" spc="0" dirty="0"/>
              <a:t>PROJEKTU </a:t>
            </a:r>
            <a:r>
              <a:rPr lang="lv-LV" sz="4000" spc="0" dirty="0">
                <a:latin typeface="Verdana"/>
                <a:ea typeface="Verdana"/>
              </a:rPr>
              <a:t>PIETEIKUMU IESNIEDZĒJIEM</a:t>
            </a:r>
            <a:br>
              <a:rPr lang="lv-LV" sz="4000" spc="0" dirty="0"/>
            </a:br>
            <a:r>
              <a:rPr lang="lv-LV" sz="2000" spc="0" dirty="0">
                <a:latin typeface="Verdana"/>
                <a:ea typeface="Verdana"/>
              </a:rPr>
              <a:t>2022.gada 18.augusts</a:t>
            </a:r>
            <a:endParaRPr lang="en-LV" sz="2000" spc="0" dirty="0">
              <a:latin typeface="Verdana"/>
              <a:ea typeface="Verdana"/>
            </a:endParaRPr>
          </a:p>
        </p:txBody>
      </p:sp>
      <p:sp>
        <p:nvSpPr>
          <p:cNvPr id="6" name="Slide Number Placeholder 5">
            <a:extLst>
              <a:ext uri="{FF2B5EF4-FFF2-40B4-BE49-F238E27FC236}">
                <a16:creationId xmlns:a16="http://schemas.microsoft.com/office/drawing/2014/main" id="{97483689-46ED-B342-A88D-E34065E8DBE4}"/>
              </a:ext>
            </a:extLst>
          </p:cNvPr>
          <p:cNvSpPr>
            <a:spLocks noGrp="1"/>
          </p:cNvSpPr>
          <p:nvPr>
            <p:ph type="sldNum" sz="quarter" idx="12"/>
          </p:nvPr>
        </p:nvSpPr>
        <p:spPr/>
        <p:txBody>
          <a:bodyPr/>
          <a:lstStyle/>
          <a:p>
            <a:fld id="{C19BB808-219E-9441-9CD5-6E582F9AE2E3}" type="slidenum">
              <a:rPr lang="en-LV" smtClean="0"/>
              <a:t>1</a:t>
            </a:fld>
            <a:endParaRPr lang="en-LV"/>
          </a:p>
        </p:txBody>
      </p:sp>
      <p:sp>
        <p:nvSpPr>
          <p:cNvPr id="5" name="Datuma vietturis 4">
            <a:extLst>
              <a:ext uri="{FF2B5EF4-FFF2-40B4-BE49-F238E27FC236}">
                <a16:creationId xmlns:a16="http://schemas.microsoft.com/office/drawing/2014/main" id="{B14F4C1F-57A5-4EEA-B562-F6686DDCA185}"/>
              </a:ext>
            </a:extLst>
          </p:cNvPr>
          <p:cNvSpPr>
            <a:spLocks noGrp="1"/>
          </p:cNvSpPr>
          <p:nvPr>
            <p:ph type="dt" sz="half" idx="10"/>
          </p:nvPr>
        </p:nvSpPr>
        <p:spPr/>
        <p:txBody>
          <a:bodyPr/>
          <a:lstStyle/>
          <a:p>
            <a:r>
              <a:rPr lang="lv-LV" dirty="0"/>
              <a:t>18/08/2022</a:t>
            </a:r>
            <a:endParaRPr lang="en-LV" dirty="0"/>
          </a:p>
        </p:txBody>
      </p:sp>
    </p:spTree>
    <p:extLst>
      <p:ext uri="{BB962C8B-B14F-4D97-AF65-F5344CB8AC3E}">
        <p14:creationId xmlns:p14="http://schemas.microsoft.com/office/powerpoint/2010/main" val="3140550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190232F-C768-4C11-A3E1-82D56D5D9DD8}"/>
              </a:ext>
            </a:extLst>
          </p:cNvPr>
          <p:cNvSpPr>
            <a:spLocks noGrp="1"/>
          </p:cNvSpPr>
          <p:nvPr>
            <p:ph type="title"/>
          </p:nvPr>
        </p:nvSpPr>
        <p:spPr>
          <a:xfrm>
            <a:off x="479142" y="435399"/>
            <a:ext cx="9999944" cy="1123578"/>
          </a:xfrm>
        </p:spPr>
        <p:txBody>
          <a:bodyPr>
            <a:normAutofit fontScale="90000"/>
          </a:bodyPr>
          <a:lstStyle/>
          <a:p>
            <a:r>
              <a:rPr lang="lv-LV" dirty="0"/>
              <a:t>Projektu atbilstības vērtēšanas kritēriji, II</a:t>
            </a:r>
          </a:p>
        </p:txBody>
      </p:sp>
      <p:sp>
        <p:nvSpPr>
          <p:cNvPr id="3" name="Datuma vietturis 2">
            <a:extLst>
              <a:ext uri="{FF2B5EF4-FFF2-40B4-BE49-F238E27FC236}">
                <a16:creationId xmlns:a16="http://schemas.microsoft.com/office/drawing/2014/main" id="{E66FDEA9-1400-45D3-81A8-60A3F3555E15}"/>
              </a:ext>
            </a:extLst>
          </p:cNvPr>
          <p:cNvSpPr>
            <a:spLocks noGrp="1"/>
          </p:cNvSpPr>
          <p:nvPr>
            <p:ph type="dt" sz="half" idx="10"/>
          </p:nvPr>
        </p:nvSpPr>
        <p:spPr>
          <a:xfrm>
            <a:off x="7939006" y="6260617"/>
            <a:ext cx="2753746" cy="323968"/>
          </a:xfrm>
        </p:spPr>
        <p:txBody>
          <a:bodyPr/>
          <a:lstStyle/>
          <a:p>
            <a:r>
              <a:rPr lang="lv-LV" dirty="0"/>
              <a:t>18/08/2022</a:t>
            </a:r>
            <a:endParaRPr lang="en-LV" dirty="0"/>
          </a:p>
        </p:txBody>
      </p:sp>
      <p:sp>
        <p:nvSpPr>
          <p:cNvPr id="4" name="Slaida numura vietturis 3">
            <a:extLst>
              <a:ext uri="{FF2B5EF4-FFF2-40B4-BE49-F238E27FC236}">
                <a16:creationId xmlns:a16="http://schemas.microsoft.com/office/drawing/2014/main" id="{118541DC-2FA9-42B0-9166-668FC18DB83C}"/>
              </a:ext>
            </a:extLst>
          </p:cNvPr>
          <p:cNvSpPr>
            <a:spLocks noGrp="1"/>
          </p:cNvSpPr>
          <p:nvPr>
            <p:ph type="sldNum" sz="quarter" idx="12"/>
          </p:nvPr>
        </p:nvSpPr>
        <p:spPr/>
        <p:txBody>
          <a:bodyPr/>
          <a:lstStyle/>
          <a:p>
            <a:fld id="{C19BB808-219E-9441-9CD5-6E582F9AE2E3}" type="slidenum">
              <a:rPr lang="en-LV" smtClean="0"/>
              <a:t>10</a:t>
            </a:fld>
            <a:endParaRPr lang="en-LV"/>
          </a:p>
        </p:txBody>
      </p:sp>
      <p:graphicFrame>
        <p:nvGraphicFramePr>
          <p:cNvPr id="6" name="Satura vietturis 5">
            <a:extLst>
              <a:ext uri="{FF2B5EF4-FFF2-40B4-BE49-F238E27FC236}">
                <a16:creationId xmlns:a16="http://schemas.microsoft.com/office/drawing/2014/main" id="{C485870D-0154-411C-BE72-B70E00097B52}"/>
              </a:ext>
            </a:extLst>
          </p:cNvPr>
          <p:cNvGraphicFramePr>
            <a:graphicFrameLocks noGrp="1"/>
          </p:cNvGraphicFramePr>
          <p:nvPr>
            <p:ph idx="1"/>
            <p:extLst>
              <p:ext uri="{D42A27DB-BD31-4B8C-83A1-F6EECF244321}">
                <p14:modId xmlns:p14="http://schemas.microsoft.com/office/powerpoint/2010/main" val="1218450510"/>
              </p:ext>
            </p:extLst>
          </p:nvPr>
        </p:nvGraphicFramePr>
        <p:xfrm>
          <a:off x="-124436" y="1326830"/>
          <a:ext cx="11320975" cy="4673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2588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190232F-C768-4C11-A3E1-82D56D5D9DD8}"/>
              </a:ext>
            </a:extLst>
          </p:cNvPr>
          <p:cNvSpPr>
            <a:spLocks noGrp="1"/>
          </p:cNvSpPr>
          <p:nvPr>
            <p:ph type="title"/>
          </p:nvPr>
        </p:nvSpPr>
        <p:spPr>
          <a:xfrm>
            <a:off x="830834" y="435399"/>
            <a:ext cx="9382311" cy="1123578"/>
          </a:xfrm>
        </p:spPr>
        <p:txBody>
          <a:bodyPr>
            <a:normAutofit fontScale="90000"/>
          </a:bodyPr>
          <a:lstStyle/>
          <a:p>
            <a:r>
              <a:rPr lang="lv-LV" dirty="0"/>
              <a:t>Projektu kvalitātes vērtēšanas kritēriji</a:t>
            </a:r>
          </a:p>
        </p:txBody>
      </p:sp>
      <p:sp>
        <p:nvSpPr>
          <p:cNvPr id="3" name="Datuma vietturis 2">
            <a:extLst>
              <a:ext uri="{FF2B5EF4-FFF2-40B4-BE49-F238E27FC236}">
                <a16:creationId xmlns:a16="http://schemas.microsoft.com/office/drawing/2014/main" id="{E66FDEA9-1400-45D3-81A8-60A3F3555E15}"/>
              </a:ext>
            </a:extLst>
          </p:cNvPr>
          <p:cNvSpPr>
            <a:spLocks noGrp="1"/>
          </p:cNvSpPr>
          <p:nvPr>
            <p:ph type="dt" sz="half" idx="10"/>
          </p:nvPr>
        </p:nvSpPr>
        <p:spPr/>
        <p:txBody>
          <a:bodyPr/>
          <a:lstStyle/>
          <a:p>
            <a:r>
              <a:rPr lang="lv-LV" dirty="0"/>
              <a:t>18/08/2022</a:t>
            </a:r>
            <a:endParaRPr lang="en-LV" dirty="0"/>
          </a:p>
        </p:txBody>
      </p:sp>
      <p:sp>
        <p:nvSpPr>
          <p:cNvPr id="4" name="Slaida numura vietturis 3">
            <a:extLst>
              <a:ext uri="{FF2B5EF4-FFF2-40B4-BE49-F238E27FC236}">
                <a16:creationId xmlns:a16="http://schemas.microsoft.com/office/drawing/2014/main" id="{118541DC-2FA9-42B0-9166-668FC18DB83C}"/>
              </a:ext>
            </a:extLst>
          </p:cNvPr>
          <p:cNvSpPr>
            <a:spLocks noGrp="1"/>
          </p:cNvSpPr>
          <p:nvPr>
            <p:ph type="sldNum" sz="quarter" idx="12"/>
          </p:nvPr>
        </p:nvSpPr>
        <p:spPr/>
        <p:txBody>
          <a:bodyPr/>
          <a:lstStyle/>
          <a:p>
            <a:fld id="{C19BB808-219E-9441-9CD5-6E582F9AE2E3}" type="slidenum">
              <a:rPr lang="en-LV" smtClean="0"/>
              <a:t>11</a:t>
            </a:fld>
            <a:endParaRPr lang="en-LV"/>
          </a:p>
        </p:txBody>
      </p:sp>
      <p:graphicFrame>
        <p:nvGraphicFramePr>
          <p:cNvPr id="6" name="Satura vietturis 5">
            <a:extLst>
              <a:ext uri="{FF2B5EF4-FFF2-40B4-BE49-F238E27FC236}">
                <a16:creationId xmlns:a16="http://schemas.microsoft.com/office/drawing/2014/main" id="{C485870D-0154-411C-BE72-B70E00097B52}"/>
              </a:ext>
            </a:extLst>
          </p:cNvPr>
          <p:cNvGraphicFramePr>
            <a:graphicFrameLocks noGrp="1"/>
          </p:cNvGraphicFramePr>
          <p:nvPr>
            <p:ph idx="1"/>
            <p:extLst>
              <p:ext uri="{D42A27DB-BD31-4B8C-83A1-F6EECF244321}">
                <p14:modId xmlns:p14="http://schemas.microsoft.com/office/powerpoint/2010/main" val="3918602130"/>
              </p:ext>
            </p:extLst>
          </p:nvPr>
        </p:nvGraphicFramePr>
        <p:xfrm>
          <a:off x="154745" y="1558977"/>
          <a:ext cx="10818055" cy="4673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175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190232F-C768-4C11-A3E1-82D56D5D9DD8}"/>
              </a:ext>
            </a:extLst>
          </p:cNvPr>
          <p:cNvSpPr>
            <a:spLocks noGrp="1"/>
          </p:cNvSpPr>
          <p:nvPr>
            <p:ph type="title"/>
          </p:nvPr>
        </p:nvSpPr>
        <p:spPr>
          <a:xfrm>
            <a:off x="830834" y="435399"/>
            <a:ext cx="9382311" cy="1123578"/>
          </a:xfrm>
        </p:spPr>
        <p:txBody>
          <a:bodyPr>
            <a:normAutofit fontScale="90000"/>
          </a:bodyPr>
          <a:lstStyle/>
          <a:p>
            <a:r>
              <a:rPr lang="lv-LV" dirty="0"/>
              <a:t>Projektu kvalitātes vērtēšanas kritēriji</a:t>
            </a:r>
          </a:p>
        </p:txBody>
      </p:sp>
      <p:sp>
        <p:nvSpPr>
          <p:cNvPr id="3" name="Datuma vietturis 2">
            <a:extLst>
              <a:ext uri="{FF2B5EF4-FFF2-40B4-BE49-F238E27FC236}">
                <a16:creationId xmlns:a16="http://schemas.microsoft.com/office/drawing/2014/main" id="{E66FDEA9-1400-45D3-81A8-60A3F3555E15}"/>
              </a:ext>
            </a:extLst>
          </p:cNvPr>
          <p:cNvSpPr>
            <a:spLocks noGrp="1"/>
          </p:cNvSpPr>
          <p:nvPr>
            <p:ph type="dt" sz="half" idx="10"/>
          </p:nvPr>
        </p:nvSpPr>
        <p:spPr/>
        <p:txBody>
          <a:bodyPr/>
          <a:lstStyle/>
          <a:p>
            <a:r>
              <a:rPr lang="lv-LV" dirty="0"/>
              <a:t>18/08/2022</a:t>
            </a:r>
            <a:endParaRPr lang="en-LV" dirty="0"/>
          </a:p>
        </p:txBody>
      </p:sp>
      <p:sp>
        <p:nvSpPr>
          <p:cNvPr id="4" name="Slaida numura vietturis 3">
            <a:extLst>
              <a:ext uri="{FF2B5EF4-FFF2-40B4-BE49-F238E27FC236}">
                <a16:creationId xmlns:a16="http://schemas.microsoft.com/office/drawing/2014/main" id="{118541DC-2FA9-42B0-9166-668FC18DB83C}"/>
              </a:ext>
            </a:extLst>
          </p:cNvPr>
          <p:cNvSpPr>
            <a:spLocks noGrp="1"/>
          </p:cNvSpPr>
          <p:nvPr>
            <p:ph type="sldNum" sz="quarter" idx="12"/>
          </p:nvPr>
        </p:nvSpPr>
        <p:spPr/>
        <p:txBody>
          <a:bodyPr/>
          <a:lstStyle/>
          <a:p>
            <a:fld id="{C19BB808-219E-9441-9CD5-6E582F9AE2E3}" type="slidenum">
              <a:rPr lang="en-LV" smtClean="0"/>
              <a:t>12</a:t>
            </a:fld>
            <a:endParaRPr lang="en-LV"/>
          </a:p>
        </p:txBody>
      </p:sp>
      <p:graphicFrame>
        <p:nvGraphicFramePr>
          <p:cNvPr id="6" name="Satura vietturis 5">
            <a:extLst>
              <a:ext uri="{FF2B5EF4-FFF2-40B4-BE49-F238E27FC236}">
                <a16:creationId xmlns:a16="http://schemas.microsoft.com/office/drawing/2014/main" id="{C485870D-0154-411C-BE72-B70E00097B52}"/>
              </a:ext>
            </a:extLst>
          </p:cNvPr>
          <p:cNvGraphicFramePr>
            <a:graphicFrameLocks noGrp="1"/>
          </p:cNvGraphicFramePr>
          <p:nvPr>
            <p:ph idx="1"/>
            <p:extLst>
              <p:ext uri="{D42A27DB-BD31-4B8C-83A1-F6EECF244321}">
                <p14:modId xmlns:p14="http://schemas.microsoft.com/office/powerpoint/2010/main" val="1042212920"/>
              </p:ext>
            </p:extLst>
          </p:nvPr>
        </p:nvGraphicFramePr>
        <p:xfrm>
          <a:off x="154746" y="1558977"/>
          <a:ext cx="10676033" cy="4673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3120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609600" y="436166"/>
            <a:ext cx="6008209" cy="1086809"/>
          </a:xfrm>
        </p:spPr>
        <p:txBody>
          <a:bodyPr/>
          <a:lstStyle/>
          <a:p>
            <a:r>
              <a:rPr lang="lv-LV" sz="3500" dirty="0">
                <a:solidFill>
                  <a:schemeClr val="accent5">
                    <a:lumMod val="50000"/>
                  </a:schemeClr>
                </a:solidFill>
              </a:rPr>
              <a:t>Attiecināmas izmaksas</a:t>
            </a:r>
            <a:br>
              <a:rPr lang="lv-LV" sz="3500" dirty="0">
                <a:solidFill>
                  <a:schemeClr val="accent5">
                    <a:lumMod val="50000"/>
                  </a:schemeClr>
                </a:solidFill>
              </a:rPr>
            </a:br>
            <a:endParaRPr lang="lv-LV" sz="2000" dirty="0">
              <a:solidFill>
                <a:schemeClr val="accent5">
                  <a:lumMod val="50000"/>
                </a:schemeClr>
              </a:solidFill>
            </a:endParaRP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dirty="0">
                <a:latin typeface="Verdana"/>
              </a:rPr>
              <a:t>18</a:t>
            </a:r>
            <a:r>
              <a:rPr kumimoji="0" lang="lv-LV" sz="1050" b="0" i="0" u="none" strike="noStrike" kern="1200" cap="none" spc="0" normalizeH="0" baseline="0" noProof="0" dirty="0">
                <a:ln>
                  <a:noFill/>
                </a:ln>
                <a:solidFill>
                  <a:srgbClr val="7C9396"/>
                </a:solidFill>
                <a:effectLst/>
                <a:uLnTx/>
                <a:uFillTx/>
                <a:latin typeface="Verdana"/>
                <a:ea typeface="+mn-ea"/>
                <a:cs typeface="+mn-cs"/>
              </a:rPr>
              <a:t>/08</a:t>
            </a:r>
            <a:r>
              <a:rPr kumimoji="0" lang="en-US" sz="1050" b="0" i="0" u="none" strike="noStrike" kern="1200" cap="none" spc="0" normalizeH="0" baseline="0" noProof="0" dirty="0">
                <a:ln>
                  <a:noFill/>
                </a:ln>
                <a:solidFill>
                  <a:srgbClr val="7C9396"/>
                </a:solidFill>
                <a:effectLst/>
                <a:uLnTx/>
                <a:uFillTx/>
                <a:latin typeface="Verdana"/>
                <a:ea typeface="+mn-ea"/>
                <a:cs typeface="+mn-cs"/>
              </a:rPr>
              <a:t>/202</a:t>
            </a:r>
            <a:r>
              <a:rPr kumimoji="0" lang="lv-LV" sz="1050" b="0" i="0" u="none" strike="noStrike" kern="1200" cap="none" spc="0" normalizeH="0" baseline="0" noProof="0" dirty="0">
                <a:ln>
                  <a:noFill/>
                </a:ln>
                <a:solidFill>
                  <a:srgbClr val="7C9396"/>
                </a:solidFill>
                <a:effectLst/>
                <a:uLnTx/>
                <a:uFillTx/>
                <a:latin typeface="Verdana"/>
                <a:ea typeface="+mn-ea"/>
                <a:cs typeface="+mn-cs"/>
              </a:rPr>
              <a:t>2</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Satura vietturis 8">
            <a:extLst>
              <a:ext uri="{FF2B5EF4-FFF2-40B4-BE49-F238E27FC236}">
                <a16:creationId xmlns:a16="http://schemas.microsoft.com/office/drawing/2014/main" id="{8FBBB574-3566-452C-AC93-F57B39210CAF}"/>
              </a:ext>
            </a:extLst>
          </p:cNvPr>
          <p:cNvGraphicFramePr>
            <a:graphicFrameLocks/>
          </p:cNvGraphicFramePr>
          <p:nvPr>
            <p:extLst>
              <p:ext uri="{D42A27DB-BD31-4B8C-83A1-F6EECF244321}">
                <p14:modId xmlns:p14="http://schemas.microsoft.com/office/powerpoint/2010/main" val="733623788"/>
              </p:ext>
            </p:extLst>
          </p:nvPr>
        </p:nvGraphicFramePr>
        <p:xfrm>
          <a:off x="501445" y="1410434"/>
          <a:ext cx="11179278" cy="48427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29714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22548" y="323625"/>
            <a:ext cx="10435472" cy="1086809"/>
          </a:xfrm>
        </p:spPr>
        <p:txBody>
          <a:bodyPr/>
          <a:lstStyle/>
          <a:p>
            <a:r>
              <a:rPr lang="lv-LV" sz="3500" dirty="0">
                <a:solidFill>
                  <a:schemeClr val="accent5">
                    <a:lumMod val="50000"/>
                  </a:schemeClr>
                </a:solidFill>
              </a:rPr>
              <a:t>Attiecināmo izmaksu ierobežojumi</a:t>
            </a:r>
            <a:br>
              <a:rPr lang="lv-LV" sz="3500" dirty="0">
                <a:solidFill>
                  <a:schemeClr val="accent5">
                    <a:lumMod val="50000"/>
                  </a:schemeClr>
                </a:solidFill>
              </a:rPr>
            </a:br>
            <a:r>
              <a:rPr lang="lv-LV" sz="2000" dirty="0">
                <a:solidFill>
                  <a:schemeClr val="accent5">
                    <a:lumMod val="50000"/>
                  </a:schemeClr>
                </a:solidFill>
              </a:rPr>
              <a:t>Konkursa nolikuma 4.2.punkts</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a:xfrm>
            <a:off x="7893286" y="6283630"/>
            <a:ext cx="2753746" cy="32396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dirty="0">
                <a:latin typeface="Verdana"/>
              </a:rPr>
              <a:t>18</a:t>
            </a:r>
            <a:r>
              <a:rPr kumimoji="0" lang="lv-LV" sz="1050" b="0" i="0" u="none" strike="noStrike" kern="1200" cap="none" spc="0" normalizeH="0" baseline="0" noProof="0" dirty="0">
                <a:ln>
                  <a:noFill/>
                </a:ln>
                <a:solidFill>
                  <a:srgbClr val="7C9396"/>
                </a:solidFill>
                <a:effectLst/>
                <a:uLnTx/>
                <a:uFillTx/>
                <a:latin typeface="Verdana"/>
                <a:ea typeface="+mn-ea"/>
                <a:cs typeface="+mn-cs"/>
              </a:rPr>
              <a:t>/08</a:t>
            </a:r>
            <a:r>
              <a:rPr kumimoji="0" lang="en-US" sz="1050" b="0" i="0" u="none" strike="noStrike" kern="1200" cap="none" spc="0" normalizeH="0" baseline="0" noProof="0" dirty="0">
                <a:ln>
                  <a:noFill/>
                </a:ln>
                <a:solidFill>
                  <a:srgbClr val="7C9396"/>
                </a:solidFill>
                <a:effectLst/>
                <a:uLnTx/>
                <a:uFillTx/>
                <a:latin typeface="Verdana"/>
                <a:ea typeface="+mn-ea"/>
                <a:cs typeface="+mn-cs"/>
              </a:rPr>
              <a:t>/202</a:t>
            </a:r>
            <a:r>
              <a:rPr kumimoji="0" lang="lv-LV" sz="1050" b="0" i="0" u="none" strike="noStrike" kern="1200" cap="none" spc="0" normalizeH="0" baseline="0" noProof="0" dirty="0">
                <a:ln>
                  <a:noFill/>
                </a:ln>
                <a:solidFill>
                  <a:srgbClr val="7C9396"/>
                </a:solidFill>
                <a:effectLst/>
                <a:uLnTx/>
                <a:uFillTx/>
                <a:latin typeface="Verdana"/>
                <a:ea typeface="+mn-ea"/>
                <a:cs typeface="+mn-cs"/>
              </a:rPr>
              <a:t>2</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Satura vietturis 8">
            <a:extLst>
              <a:ext uri="{FF2B5EF4-FFF2-40B4-BE49-F238E27FC236}">
                <a16:creationId xmlns:a16="http://schemas.microsoft.com/office/drawing/2014/main" id="{8FBBB574-3566-452C-AC93-F57B39210CAF}"/>
              </a:ext>
            </a:extLst>
          </p:cNvPr>
          <p:cNvGraphicFramePr>
            <a:graphicFrameLocks/>
          </p:cNvGraphicFramePr>
          <p:nvPr>
            <p:extLst>
              <p:ext uri="{D42A27DB-BD31-4B8C-83A1-F6EECF244321}">
                <p14:modId xmlns:p14="http://schemas.microsoft.com/office/powerpoint/2010/main" val="496183319"/>
              </p:ext>
            </p:extLst>
          </p:nvPr>
        </p:nvGraphicFramePr>
        <p:xfrm>
          <a:off x="1233567" y="1230631"/>
          <a:ext cx="5334873" cy="47757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08100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a:xfrm>
            <a:off x="495300" y="206799"/>
            <a:ext cx="6819900" cy="1365148"/>
          </a:xfrm>
        </p:spPr>
        <p:txBody>
          <a:bodyPr>
            <a:normAutofit fontScale="90000"/>
          </a:bodyPr>
          <a:lstStyle/>
          <a:p>
            <a:r>
              <a:rPr lang="lv-LV" dirty="0"/>
              <a:t>Metodiskie norādījumi pieteikuma aizpildīšanai:</a:t>
            </a:r>
            <a:endParaRPr lang="en-LV" dirty="0"/>
          </a:p>
        </p:txBody>
      </p:sp>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dirty="0">
                <a:latin typeface="Verdana"/>
              </a:rPr>
              <a:t>18/08/2022</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8" name="Content Placeholder 7">
            <a:extLst>
              <a:ext uri="{FF2B5EF4-FFF2-40B4-BE49-F238E27FC236}">
                <a16:creationId xmlns:a16="http://schemas.microsoft.com/office/drawing/2014/main" id="{CA3A71D7-C003-437F-A5F0-FDA237EEBE77}"/>
              </a:ext>
            </a:extLst>
          </p:cNvPr>
          <p:cNvGraphicFramePr>
            <a:graphicFrameLocks noGrp="1"/>
          </p:cNvGraphicFramePr>
          <p:nvPr>
            <p:ph idx="1"/>
            <p:extLst>
              <p:ext uri="{D42A27DB-BD31-4B8C-83A1-F6EECF244321}">
                <p14:modId xmlns:p14="http://schemas.microsoft.com/office/powerpoint/2010/main" val="2040343900"/>
              </p:ext>
            </p:extLst>
          </p:nvPr>
        </p:nvGraphicFramePr>
        <p:xfrm>
          <a:off x="597877" y="2042426"/>
          <a:ext cx="11007969" cy="4372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3174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Virsraksts 16">
            <a:extLst>
              <a:ext uri="{FF2B5EF4-FFF2-40B4-BE49-F238E27FC236}">
                <a16:creationId xmlns:a16="http://schemas.microsoft.com/office/drawing/2014/main" id="{BDF54DC3-73B1-431D-BA2C-E2D5D911D6BB}"/>
              </a:ext>
            </a:extLst>
          </p:cNvPr>
          <p:cNvSpPr>
            <a:spLocks noGrp="1"/>
          </p:cNvSpPr>
          <p:nvPr>
            <p:ph type="title"/>
          </p:nvPr>
        </p:nvSpPr>
        <p:spPr/>
        <p:txBody>
          <a:bodyPr>
            <a:normAutofit fontScale="90000"/>
          </a:bodyPr>
          <a:lstStyle/>
          <a:p>
            <a:r>
              <a:rPr lang="lv-LV" sz="4000" dirty="0">
                <a:solidFill>
                  <a:schemeClr val="accent5">
                    <a:lumMod val="50000"/>
                  </a:schemeClr>
                </a:solidFill>
              </a:rPr>
              <a:t>Ieteikumi pieteikuma sagatavošanai</a:t>
            </a:r>
            <a:endParaRPr lang="lv-LV" dirty="0"/>
          </a:p>
        </p:txBody>
      </p:sp>
      <p:sp>
        <p:nvSpPr>
          <p:cNvPr id="6" name="Datuma vietturis 5">
            <a:extLst>
              <a:ext uri="{FF2B5EF4-FFF2-40B4-BE49-F238E27FC236}">
                <a16:creationId xmlns:a16="http://schemas.microsoft.com/office/drawing/2014/main" id="{ED797BB1-258A-4371-A32A-EF508278523C}"/>
              </a:ext>
            </a:extLst>
          </p:cNvPr>
          <p:cNvSpPr>
            <a:spLocks noGrp="1"/>
          </p:cNvSpPr>
          <p:nvPr>
            <p:ph type="dt" sz="half" idx="10"/>
          </p:nvPr>
        </p:nvSpPr>
        <p:spPr/>
        <p:txBody>
          <a:bodyPr/>
          <a:lstStyle/>
          <a:p>
            <a:r>
              <a:rPr lang="lv-LV"/>
              <a:t>18/08/2022</a:t>
            </a:r>
            <a:endParaRPr lang="en-LV" dirty="0"/>
          </a:p>
        </p:txBody>
      </p:sp>
      <p:sp>
        <p:nvSpPr>
          <p:cNvPr id="7" name="Slaida numura vietturis 6">
            <a:extLst>
              <a:ext uri="{FF2B5EF4-FFF2-40B4-BE49-F238E27FC236}">
                <a16:creationId xmlns:a16="http://schemas.microsoft.com/office/drawing/2014/main" id="{3C1A3BD6-7FC5-47C5-9BA1-5E990F379641}"/>
              </a:ext>
            </a:extLst>
          </p:cNvPr>
          <p:cNvSpPr>
            <a:spLocks noGrp="1"/>
          </p:cNvSpPr>
          <p:nvPr>
            <p:ph type="sldNum" sz="quarter" idx="12"/>
          </p:nvPr>
        </p:nvSpPr>
        <p:spPr/>
        <p:txBody>
          <a:bodyPr/>
          <a:lstStyle/>
          <a:p>
            <a:fld id="{C19BB808-219E-9441-9CD5-6E582F9AE2E3}" type="slidenum">
              <a:rPr lang="en-LV" smtClean="0"/>
              <a:t>16</a:t>
            </a:fld>
            <a:endParaRPr lang="en-LV"/>
          </a:p>
        </p:txBody>
      </p:sp>
      <p:graphicFrame>
        <p:nvGraphicFramePr>
          <p:cNvPr id="19" name="Satura vietturis 18">
            <a:extLst>
              <a:ext uri="{FF2B5EF4-FFF2-40B4-BE49-F238E27FC236}">
                <a16:creationId xmlns:a16="http://schemas.microsoft.com/office/drawing/2014/main" id="{F7786787-F5D8-478D-AB75-F9DE63B120F0}"/>
              </a:ext>
            </a:extLst>
          </p:cNvPr>
          <p:cNvGraphicFramePr>
            <a:graphicFrameLocks noGrp="1"/>
          </p:cNvGraphicFramePr>
          <p:nvPr>
            <p:ph idx="1"/>
            <p:extLst>
              <p:ext uri="{D42A27DB-BD31-4B8C-83A1-F6EECF244321}">
                <p14:modId xmlns:p14="http://schemas.microsoft.com/office/powerpoint/2010/main" val="4143500479"/>
              </p:ext>
            </p:extLst>
          </p:nvPr>
        </p:nvGraphicFramePr>
        <p:xfrm>
          <a:off x="995363" y="1558925"/>
          <a:ext cx="10201275"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5912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p:txBody>
          <a:bodyPr>
            <a:normAutofit fontScale="90000"/>
          </a:bodyPr>
          <a:lstStyle/>
          <a:p>
            <a:r>
              <a:rPr lang="lv-LV" dirty="0"/>
              <a:t>Provizorisks laika grafiks</a:t>
            </a:r>
            <a:endParaRPr lang="en-LV" dirty="0"/>
          </a:p>
        </p:txBody>
      </p:sp>
      <p:graphicFrame>
        <p:nvGraphicFramePr>
          <p:cNvPr id="11" name="Satura vietturis 10">
            <a:extLst>
              <a:ext uri="{FF2B5EF4-FFF2-40B4-BE49-F238E27FC236}">
                <a16:creationId xmlns:a16="http://schemas.microsoft.com/office/drawing/2014/main" id="{0661F144-01E6-4CBE-953D-C0A70E98D366}"/>
              </a:ext>
            </a:extLst>
          </p:cNvPr>
          <p:cNvGraphicFramePr>
            <a:graphicFrameLocks noGrp="1"/>
          </p:cNvGraphicFramePr>
          <p:nvPr>
            <p:ph idx="1"/>
            <p:extLst>
              <p:ext uri="{D42A27DB-BD31-4B8C-83A1-F6EECF244321}">
                <p14:modId xmlns:p14="http://schemas.microsoft.com/office/powerpoint/2010/main" val="3977409608"/>
              </p:ext>
            </p:extLst>
          </p:nvPr>
        </p:nvGraphicFramePr>
        <p:xfrm>
          <a:off x="445757" y="1098289"/>
          <a:ext cx="10201275" cy="4432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p:txBody>
          <a:bodyPr/>
          <a:lstStyle/>
          <a:p>
            <a:pPr lvl="0"/>
            <a:r>
              <a:rPr lang="lv-LV" dirty="0"/>
              <a:t>18/08/2022</a:t>
            </a:r>
            <a:endParaRPr lang="en-LV" noProof="0" dirty="0"/>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pPr lvl="0"/>
            <a:fld id="{C19BB808-219E-9441-9CD5-6E582F9AE2E3}" type="slidenum">
              <a:rPr lang="en-LV" noProof="0" smtClean="0"/>
              <a:pPr lvl="0"/>
              <a:t>17</a:t>
            </a:fld>
            <a:endParaRPr lang="en-LV" noProof="0"/>
          </a:p>
        </p:txBody>
      </p:sp>
      <p:sp>
        <p:nvSpPr>
          <p:cNvPr id="12" name="TextBox 11">
            <a:extLst>
              <a:ext uri="{FF2B5EF4-FFF2-40B4-BE49-F238E27FC236}">
                <a16:creationId xmlns:a16="http://schemas.microsoft.com/office/drawing/2014/main" id="{4612C6BA-D2EF-4E46-89B0-B4465AC9CF76}"/>
              </a:ext>
            </a:extLst>
          </p:cNvPr>
          <p:cNvSpPr txBox="1"/>
          <p:nvPr/>
        </p:nvSpPr>
        <p:spPr>
          <a:xfrm>
            <a:off x="594951" y="4586642"/>
            <a:ext cx="1462449" cy="680186"/>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100" b="1" dirty="0"/>
              <a:t>līdz 31.08.2022. plkst. 12:00</a:t>
            </a:r>
          </a:p>
        </p:txBody>
      </p:sp>
      <p:sp>
        <p:nvSpPr>
          <p:cNvPr id="15" name="TextBox 14">
            <a:extLst>
              <a:ext uri="{FF2B5EF4-FFF2-40B4-BE49-F238E27FC236}">
                <a16:creationId xmlns:a16="http://schemas.microsoft.com/office/drawing/2014/main" id="{184FD6F7-F416-4805-AA50-36167293484D}"/>
              </a:ext>
            </a:extLst>
          </p:cNvPr>
          <p:cNvSpPr txBox="1"/>
          <p:nvPr/>
        </p:nvSpPr>
        <p:spPr>
          <a:xfrm>
            <a:off x="2409308" y="4157911"/>
            <a:ext cx="1692000" cy="680186"/>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100" dirty="0"/>
              <a:t>No 31.08.2022. līdz 2022.gada oktobrim</a:t>
            </a:r>
          </a:p>
        </p:txBody>
      </p:sp>
      <p:sp>
        <p:nvSpPr>
          <p:cNvPr id="16" name="TextBox 15">
            <a:extLst>
              <a:ext uri="{FF2B5EF4-FFF2-40B4-BE49-F238E27FC236}">
                <a16:creationId xmlns:a16="http://schemas.microsoft.com/office/drawing/2014/main" id="{EB8B6125-DC5F-49DD-A90F-B6FE133C7A0A}"/>
              </a:ext>
            </a:extLst>
          </p:cNvPr>
          <p:cNvSpPr txBox="1"/>
          <p:nvPr/>
        </p:nvSpPr>
        <p:spPr>
          <a:xfrm>
            <a:off x="4095996" y="3689506"/>
            <a:ext cx="1692000" cy="273921"/>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100" dirty="0"/>
              <a:t>Oktobra sākumā</a:t>
            </a:r>
          </a:p>
        </p:txBody>
      </p:sp>
      <p:sp>
        <p:nvSpPr>
          <p:cNvPr id="17" name="TextBox 16">
            <a:extLst>
              <a:ext uri="{FF2B5EF4-FFF2-40B4-BE49-F238E27FC236}">
                <a16:creationId xmlns:a16="http://schemas.microsoft.com/office/drawing/2014/main" id="{F301EF54-85F1-4260-BF7B-B451A1234435}"/>
              </a:ext>
            </a:extLst>
          </p:cNvPr>
          <p:cNvSpPr txBox="1"/>
          <p:nvPr/>
        </p:nvSpPr>
        <p:spPr>
          <a:xfrm>
            <a:off x="5780773" y="3650079"/>
            <a:ext cx="1692000" cy="1695849"/>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100" dirty="0"/>
              <a:t>Uzreiz pēc rezultātu paziņošanas</a:t>
            </a:r>
          </a:p>
          <a:p>
            <a:pPr marL="171450" indent="-171450" algn="l">
              <a:lnSpc>
                <a:spcPct val="120000"/>
              </a:lnSpc>
              <a:spcBef>
                <a:spcPts val="0"/>
              </a:spcBef>
              <a:buFont typeface="Wingdings" panose="05000000000000000000" pitchFamily="2" charset="2"/>
              <a:buChar char="ü"/>
            </a:pPr>
            <a:endParaRPr lang="lv-LV" sz="1100" dirty="0"/>
          </a:p>
          <a:p>
            <a:pPr marL="171450" indent="-171450" algn="l">
              <a:lnSpc>
                <a:spcPct val="120000"/>
              </a:lnSpc>
              <a:spcBef>
                <a:spcPts val="0"/>
              </a:spcBef>
              <a:buFont typeface="Wingdings" panose="05000000000000000000" pitchFamily="2" charset="2"/>
              <a:buChar char="ü"/>
            </a:pPr>
            <a:r>
              <a:rPr lang="lv-LV" sz="1100" dirty="0"/>
              <a:t>Līgums ir jānoslēdz 30 dienu laikā no rezultātu saņemšanas</a:t>
            </a:r>
          </a:p>
        </p:txBody>
      </p:sp>
      <p:sp>
        <p:nvSpPr>
          <p:cNvPr id="19" name="TextBox 18">
            <a:extLst>
              <a:ext uri="{FF2B5EF4-FFF2-40B4-BE49-F238E27FC236}">
                <a16:creationId xmlns:a16="http://schemas.microsoft.com/office/drawing/2014/main" id="{720BDF49-4BA1-423B-A50B-56F38FFDCE93}"/>
              </a:ext>
            </a:extLst>
          </p:cNvPr>
          <p:cNvSpPr txBox="1"/>
          <p:nvPr/>
        </p:nvSpPr>
        <p:spPr>
          <a:xfrm>
            <a:off x="7460238" y="2903721"/>
            <a:ext cx="1692000" cy="1492716"/>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100" dirty="0"/>
              <a:t>Jāiesniedz līgumā noteiktajā termiņā</a:t>
            </a:r>
          </a:p>
          <a:p>
            <a:pPr marL="171450" indent="-171450" algn="l">
              <a:lnSpc>
                <a:spcPct val="120000"/>
              </a:lnSpc>
              <a:spcBef>
                <a:spcPts val="0"/>
              </a:spcBef>
              <a:buFont typeface="Wingdings" panose="05000000000000000000" pitchFamily="2" charset="2"/>
              <a:buChar char="ü"/>
            </a:pPr>
            <a:endParaRPr lang="lv-LV" sz="1100" dirty="0"/>
          </a:p>
          <a:p>
            <a:pPr marL="171450" indent="-171450" algn="l">
              <a:lnSpc>
                <a:spcPct val="120000"/>
              </a:lnSpc>
              <a:spcBef>
                <a:spcPts val="0"/>
              </a:spcBef>
              <a:buFont typeface="Wingdings" panose="05000000000000000000" pitchFamily="2" charset="2"/>
              <a:buChar char="ü"/>
            </a:pPr>
            <a:r>
              <a:rPr lang="lv-LV" sz="1100" dirty="0"/>
              <a:t>Fonds izskata noslēguma pārskatu 20 darba dienu laikā</a:t>
            </a:r>
          </a:p>
        </p:txBody>
      </p:sp>
      <p:sp>
        <p:nvSpPr>
          <p:cNvPr id="7" name="TextBox 6">
            <a:extLst>
              <a:ext uri="{FF2B5EF4-FFF2-40B4-BE49-F238E27FC236}">
                <a16:creationId xmlns:a16="http://schemas.microsoft.com/office/drawing/2014/main" id="{22E059AE-85A8-CB24-4ACB-F632DFD2056D}"/>
              </a:ext>
            </a:extLst>
          </p:cNvPr>
          <p:cNvSpPr txBox="1"/>
          <p:nvPr/>
        </p:nvSpPr>
        <p:spPr>
          <a:xfrm>
            <a:off x="9176173" y="2470711"/>
            <a:ext cx="1692000" cy="1492716"/>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100" dirty="0"/>
              <a:t>Jāiesniedz līgumā noteiktajā termiņā</a:t>
            </a:r>
          </a:p>
          <a:p>
            <a:pPr marL="171450" indent="-171450" algn="l">
              <a:lnSpc>
                <a:spcPct val="120000"/>
              </a:lnSpc>
              <a:spcBef>
                <a:spcPts val="0"/>
              </a:spcBef>
              <a:buFont typeface="Wingdings" panose="05000000000000000000" pitchFamily="2" charset="2"/>
              <a:buChar char="ü"/>
            </a:pPr>
            <a:endParaRPr lang="lv-LV" sz="1100" dirty="0"/>
          </a:p>
          <a:p>
            <a:pPr marL="171450" indent="-171450" algn="l">
              <a:lnSpc>
                <a:spcPct val="120000"/>
              </a:lnSpc>
              <a:spcBef>
                <a:spcPts val="0"/>
              </a:spcBef>
              <a:buFont typeface="Wingdings" panose="05000000000000000000" pitchFamily="2" charset="2"/>
              <a:buChar char="ü"/>
            </a:pPr>
            <a:r>
              <a:rPr lang="lv-LV" sz="1100" dirty="0"/>
              <a:t>Fonds izskata noslēguma pārskatu 20 darba dienu laikā</a:t>
            </a:r>
          </a:p>
        </p:txBody>
      </p:sp>
    </p:spTree>
    <p:extLst>
      <p:ext uri="{BB962C8B-B14F-4D97-AF65-F5344CB8AC3E}">
        <p14:creationId xmlns:p14="http://schemas.microsoft.com/office/powerpoint/2010/main" val="2470691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10E38-542A-BF46-8379-D40FB84C6721}"/>
              </a:ext>
            </a:extLst>
          </p:cNvPr>
          <p:cNvSpPr>
            <a:spLocks noGrp="1"/>
          </p:cNvSpPr>
          <p:nvPr>
            <p:ph type="title"/>
          </p:nvPr>
        </p:nvSpPr>
        <p:spPr>
          <a:xfrm>
            <a:off x="1071716" y="1184147"/>
            <a:ext cx="10019071" cy="1460729"/>
          </a:xfrm>
        </p:spPr>
        <p:txBody>
          <a:bodyPr/>
          <a:lstStyle/>
          <a:p>
            <a:r>
              <a:rPr lang="lv-LV" altLang="lv-LV" sz="4000" b="1" dirty="0"/>
              <a:t>Veiksmīgu projektu rakstīšanu!</a:t>
            </a:r>
            <a:br>
              <a:rPr lang="lv-LV" altLang="lv-LV" sz="4000" b="1" dirty="0"/>
            </a:br>
            <a:br>
              <a:rPr lang="lv-LV" altLang="lv-LV" sz="4000" b="1" dirty="0"/>
            </a:br>
            <a:r>
              <a:rPr lang="lv-LV" altLang="lv-LV" sz="2000" dirty="0"/>
              <a:t>Jautājumus lūdzam sūtīt uz </a:t>
            </a:r>
            <a:r>
              <a:rPr lang="lv-LV" altLang="lv-LV" sz="2000" dirty="0">
                <a:hlinkClick r:id="rId3"/>
              </a:rPr>
              <a:t>konkursi@sif.gov.lv</a:t>
            </a:r>
            <a:r>
              <a:rPr lang="lv-LV" altLang="lv-LV" sz="2000" dirty="0"/>
              <a:t> </a:t>
            </a:r>
            <a:br>
              <a:rPr lang="lv-LV" altLang="lv-LV" dirty="0"/>
            </a:br>
            <a:endParaRPr lang="en-LV" dirty="0"/>
          </a:p>
        </p:txBody>
      </p:sp>
      <p:sp>
        <p:nvSpPr>
          <p:cNvPr id="3" name="Subtitle 2">
            <a:extLst>
              <a:ext uri="{FF2B5EF4-FFF2-40B4-BE49-F238E27FC236}">
                <a16:creationId xmlns:a16="http://schemas.microsoft.com/office/drawing/2014/main" id="{ADB04DF7-583C-2B4A-B6E2-FB7BD3BA1EB6}"/>
              </a:ext>
            </a:extLst>
          </p:cNvPr>
          <p:cNvSpPr>
            <a:spLocks noGrp="1"/>
          </p:cNvSpPr>
          <p:nvPr>
            <p:ph type="subTitle" idx="1"/>
          </p:nvPr>
        </p:nvSpPr>
        <p:spPr>
          <a:xfrm>
            <a:off x="2080527" y="2800046"/>
            <a:ext cx="7729729" cy="1079161"/>
          </a:xfrm>
        </p:spPr>
        <p:txBody>
          <a:bodyPr>
            <a:normAutofit fontScale="92500" lnSpcReduction="20000"/>
          </a:bodyPr>
          <a:lstStyle/>
          <a:p>
            <a:r>
              <a:rPr lang="en-GB" dirty="0"/>
              <a:t>www.sif.gov.lv</a:t>
            </a:r>
          </a:p>
          <a:p>
            <a:r>
              <a:rPr lang="en-GB" dirty="0"/>
              <a:t>Seko mums </a:t>
            </a:r>
            <a:endParaRPr lang="lv-LV" dirty="0"/>
          </a:p>
          <a:p>
            <a:r>
              <a:rPr lang="lv-LV" dirty="0"/>
              <a:t>            </a:t>
            </a:r>
            <a:r>
              <a:rPr lang="en-GB" dirty="0"/>
              <a:t>@SIFlv</a:t>
            </a:r>
            <a:endParaRPr lang="en-LV" dirty="0"/>
          </a:p>
        </p:txBody>
      </p:sp>
    </p:spTree>
    <p:extLst>
      <p:ext uri="{BB962C8B-B14F-4D97-AF65-F5344CB8AC3E}">
        <p14:creationId xmlns:p14="http://schemas.microsoft.com/office/powerpoint/2010/main" val="2857624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780308" y="323625"/>
            <a:ext cx="7670203" cy="1086809"/>
          </a:xfrm>
        </p:spPr>
        <p:txBody>
          <a:bodyPr/>
          <a:lstStyle/>
          <a:p>
            <a:r>
              <a:rPr lang="lv-LV" dirty="0">
                <a:solidFill>
                  <a:schemeClr val="accent5">
                    <a:lumMod val="50000"/>
                  </a:schemeClr>
                </a:solidFill>
              </a:rPr>
              <a:t>Prezentācijas saturs</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a:xfrm>
            <a:off x="7872654" y="6274046"/>
            <a:ext cx="2753746" cy="323968"/>
          </a:xfrm>
        </p:spPr>
        <p:txBody>
          <a:bodyPr/>
          <a:lstStyle/>
          <a:p>
            <a:r>
              <a:rPr lang="lv-LV" dirty="0"/>
              <a:t>18/08</a:t>
            </a:r>
            <a:r>
              <a:rPr lang="en-US" dirty="0"/>
              <a:t>/202</a:t>
            </a:r>
            <a:r>
              <a:rPr lang="lv-LV" dirty="0"/>
              <a:t>2</a:t>
            </a:r>
            <a:endParaRPr lang="en-LV" dirty="0"/>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fld id="{C19BB808-219E-9441-9CD5-6E582F9AE2E3}" type="slidenum">
              <a:rPr lang="en-LV" smtClean="0"/>
              <a:t>2</a:t>
            </a:fld>
            <a:endParaRPr lang="en-LV"/>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extLst>
              <p:ext uri="{D42A27DB-BD31-4B8C-83A1-F6EECF244321}">
                <p14:modId xmlns:p14="http://schemas.microsoft.com/office/powerpoint/2010/main" val="2928479126"/>
              </p:ext>
            </p:extLst>
          </p:nvPr>
        </p:nvGraphicFramePr>
        <p:xfrm>
          <a:off x="403123" y="1258529"/>
          <a:ext cx="11395587" cy="4951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9582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p:txBody>
          <a:bodyPr/>
          <a:lstStyle/>
          <a:p>
            <a:r>
              <a:rPr lang="lv-LV" dirty="0"/>
              <a:t>Programmas mērķis</a:t>
            </a:r>
            <a:endParaRPr lang="en-LV" dirty="0"/>
          </a:p>
        </p:txBody>
      </p:sp>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p:txBody>
          <a:bodyPr/>
          <a:lstStyle/>
          <a:p>
            <a:r>
              <a:rPr lang="lv-LV" dirty="0"/>
              <a:t>18/08/2022</a:t>
            </a:r>
            <a:endParaRPr lang="en-LV" dirty="0"/>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fld id="{C19BB808-219E-9441-9CD5-6E582F9AE2E3}" type="slidenum">
              <a:rPr lang="en-LV" smtClean="0"/>
              <a:pPr/>
              <a:t>3</a:t>
            </a:fld>
            <a:endParaRPr lang="en-LV"/>
          </a:p>
        </p:txBody>
      </p:sp>
      <p:graphicFrame>
        <p:nvGraphicFramePr>
          <p:cNvPr id="16" name="Diagram 4">
            <a:extLst>
              <a:ext uri="{FF2B5EF4-FFF2-40B4-BE49-F238E27FC236}">
                <a16:creationId xmlns:a16="http://schemas.microsoft.com/office/drawing/2014/main" id="{C5912010-243A-4A55-A365-4AB01E79BF0C}"/>
              </a:ext>
            </a:extLst>
          </p:cNvPr>
          <p:cNvGraphicFramePr>
            <a:graphicFrameLocks/>
          </p:cNvGraphicFramePr>
          <p:nvPr>
            <p:extLst>
              <p:ext uri="{D42A27DB-BD31-4B8C-83A1-F6EECF244321}">
                <p14:modId xmlns:p14="http://schemas.microsoft.com/office/powerpoint/2010/main" val="3880019233"/>
              </p:ext>
            </p:extLst>
          </p:nvPr>
        </p:nvGraphicFramePr>
        <p:xfrm>
          <a:off x="521239" y="2584613"/>
          <a:ext cx="10125793" cy="3054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7413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p:txBody>
          <a:bodyPr/>
          <a:lstStyle/>
          <a:p>
            <a:r>
              <a:rPr lang="lv-LV" dirty="0"/>
              <a:t>Konkursa mērķis</a:t>
            </a:r>
            <a:endParaRPr lang="en-LV" dirty="0"/>
          </a:p>
        </p:txBody>
      </p:sp>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p:txBody>
          <a:bodyPr/>
          <a:lstStyle/>
          <a:p>
            <a:r>
              <a:rPr lang="lv-LV" dirty="0"/>
              <a:t>18/08/2022</a:t>
            </a:r>
            <a:endParaRPr lang="en-LV" dirty="0"/>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fld id="{C19BB808-219E-9441-9CD5-6E582F9AE2E3}" type="slidenum">
              <a:rPr lang="en-LV" smtClean="0"/>
              <a:pPr/>
              <a:t>4</a:t>
            </a:fld>
            <a:endParaRPr lang="en-LV"/>
          </a:p>
        </p:txBody>
      </p:sp>
      <p:graphicFrame>
        <p:nvGraphicFramePr>
          <p:cNvPr id="16" name="Diagram 4">
            <a:extLst>
              <a:ext uri="{FF2B5EF4-FFF2-40B4-BE49-F238E27FC236}">
                <a16:creationId xmlns:a16="http://schemas.microsoft.com/office/drawing/2014/main" id="{C5912010-243A-4A55-A365-4AB01E79BF0C}"/>
              </a:ext>
            </a:extLst>
          </p:cNvPr>
          <p:cNvGraphicFramePr>
            <a:graphicFrameLocks/>
          </p:cNvGraphicFramePr>
          <p:nvPr>
            <p:extLst>
              <p:ext uri="{D42A27DB-BD31-4B8C-83A1-F6EECF244321}">
                <p14:modId xmlns:p14="http://schemas.microsoft.com/office/powerpoint/2010/main" val="559343147"/>
              </p:ext>
            </p:extLst>
          </p:nvPr>
        </p:nvGraphicFramePr>
        <p:xfrm>
          <a:off x="551719" y="2538893"/>
          <a:ext cx="10095313" cy="2871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2866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935F978-9BB6-4875-9305-F6D28FC7E32A}"/>
              </a:ext>
            </a:extLst>
          </p:cNvPr>
          <p:cNvSpPr>
            <a:spLocks noGrp="1"/>
          </p:cNvSpPr>
          <p:nvPr>
            <p:ph type="title"/>
          </p:nvPr>
        </p:nvSpPr>
        <p:spPr>
          <a:xfrm>
            <a:off x="419355" y="435399"/>
            <a:ext cx="6184562" cy="1365148"/>
          </a:xfrm>
        </p:spPr>
        <p:txBody>
          <a:bodyPr>
            <a:normAutofit fontScale="90000"/>
          </a:bodyPr>
          <a:lstStyle/>
          <a:p>
            <a:r>
              <a:rPr lang="lv-LV" dirty="0"/>
              <a:t>Projekta pieteikums tiek īstenots vismaz 2 jomām:</a:t>
            </a:r>
          </a:p>
        </p:txBody>
      </p:sp>
      <p:sp>
        <p:nvSpPr>
          <p:cNvPr id="4" name="Datuma vietturis 3">
            <a:extLst>
              <a:ext uri="{FF2B5EF4-FFF2-40B4-BE49-F238E27FC236}">
                <a16:creationId xmlns:a16="http://schemas.microsoft.com/office/drawing/2014/main" id="{788523FE-A0FC-4F64-8F8A-950F94C26C54}"/>
              </a:ext>
            </a:extLst>
          </p:cNvPr>
          <p:cNvSpPr>
            <a:spLocks noGrp="1"/>
          </p:cNvSpPr>
          <p:nvPr>
            <p:ph type="dt" sz="half" idx="10"/>
          </p:nvPr>
        </p:nvSpPr>
        <p:spPr/>
        <p:txBody>
          <a:bodyPr/>
          <a:lstStyle/>
          <a:p>
            <a:r>
              <a:rPr lang="lv-LV" dirty="0"/>
              <a:t>18/08/2022</a:t>
            </a:r>
            <a:endParaRPr lang="en-LV" dirty="0"/>
          </a:p>
        </p:txBody>
      </p:sp>
      <p:sp>
        <p:nvSpPr>
          <p:cNvPr id="5" name="Slaida numura vietturis 4">
            <a:extLst>
              <a:ext uri="{FF2B5EF4-FFF2-40B4-BE49-F238E27FC236}">
                <a16:creationId xmlns:a16="http://schemas.microsoft.com/office/drawing/2014/main" id="{33AF0CB0-37DD-41EE-87A5-407EA803353B}"/>
              </a:ext>
            </a:extLst>
          </p:cNvPr>
          <p:cNvSpPr>
            <a:spLocks noGrp="1"/>
          </p:cNvSpPr>
          <p:nvPr>
            <p:ph type="sldNum" sz="quarter" idx="12"/>
          </p:nvPr>
        </p:nvSpPr>
        <p:spPr/>
        <p:txBody>
          <a:bodyPr/>
          <a:lstStyle/>
          <a:p>
            <a:fld id="{C19BB808-219E-9441-9CD5-6E582F9AE2E3}" type="slidenum">
              <a:rPr lang="en-LV" smtClean="0"/>
              <a:t>5</a:t>
            </a:fld>
            <a:endParaRPr lang="en-LV"/>
          </a:p>
        </p:txBody>
      </p:sp>
      <p:sp>
        <p:nvSpPr>
          <p:cNvPr id="9" name="Satura vietturis 2">
            <a:extLst>
              <a:ext uri="{FF2B5EF4-FFF2-40B4-BE49-F238E27FC236}">
                <a16:creationId xmlns:a16="http://schemas.microsoft.com/office/drawing/2014/main" id="{D2BAE1C4-CFE9-BC4E-8851-D20CD6E53A48}"/>
              </a:ext>
            </a:extLst>
          </p:cNvPr>
          <p:cNvSpPr>
            <a:spLocks noGrp="1"/>
          </p:cNvSpPr>
          <p:nvPr>
            <p:ph idx="1"/>
          </p:nvPr>
        </p:nvSpPr>
        <p:spPr>
          <a:xfrm>
            <a:off x="0" y="2131805"/>
            <a:ext cx="10647032" cy="4432300"/>
          </a:xfrm>
        </p:spPr>
        <p:txBody>
          <a:bodyPr>
            <a:normAutofit fontScale="85000" lnSpcReduction="20000"/>
          </a:bodyPr>
          <a:lstStyle/>
          <a:p>
            <a:pPr marL="742950" indent="-285750" algn="just">
              <a:spcBef>
                <a:spcPts val="600"/>
              </a:spcBef>
              <a:spcAft>
                <a:spcPts val="600"/>
              </a:spcAft>
            </a:pPr>
            <a:r>
              <a:rPr lang="lv-LV" sz="2000" dirty="0">
                <a:latin typeface="+mj-lt"/>
              </a:rPr>
              <a:t>pilsoniskās līdzdalības popularizēšanas un veicināšanas aktivitātes NVO līdzdalībai valsts pārvaldes lēmumu pieņemšanas procesā un/ vai līdzdarbībai valsts pārvaldes rīcībpolitikas plānošanā, ieviešanā un uzraudzībā;</a:t>
            </a:r>
          </a:p>
          <a:p>
            <a:pPr marL="742950" indent="-285750" algn="just">
              <a:spcBef>
                <a:spcPts val="600"/>
              </a:spcBef>
              <a:spcAft>
                <a:spcPts val="600"/>
              </a:spcAft>
            </a:pPr>
            <a:r>
              <a:rPr lang="lv-LV" sz="2000" dirty="0">
                <a:latin typeface="+mj-lt"/>
              </a:rPr>
              <a:t>informatīva, izglītojoša, konsultatīva un materiāltehniska atbalsta sniegšana NVO – to darbībai un mērķu sasniegšanai;</a:t>
            </a:r>
          </a:p>
          <a:p>
            <a:pPr marL="742950" indent="-285750" algn="just">
              <a:spcBef>
                <a:spcPts val="600"/>
              </a:spcBef>
              <a:spcAft>
                <a:spcPts val="600"/>
              </a:spcAft>
            </a:pPr>
            <a:r>
              <a:rPr lang="lv-LV" sz="2000" dirty="0">
                <a:latin typeface="+mj-lt"/>
              </a:rPr>
              <a:t>Konkursa mērķa grupu vajadzību apzināšana, izpēte un rezultātu izplatīšana ar mērķi stiprināt ģimeņu institūtu un ar to saistītu problēmu apzināšanu un piedāvājumu;</a:t>
            </a:r>
          </a:p>
          <a:p>
            <a:pPr marL="742950" indent="-285750" algn="just">
              <a:spcBef>
                <a:spcPts val="600"/>
              </a:spcBef>
              <a:spcAft>
                <a:spcPts val="600"/>
              </a:spcAft>
            </a:pPr>
            <a:r>
              <a:rPr lang="lv-LV" sz="2000" dirty="0">
                <a:latin typeface="+mj-lt"/>
              </a:rPr>
              <a:t>NVO administratīvais atbalsts pamatdarbības nodrošināšanai, t.sk. darbam ar esošiem biedriem un jaunu biedru piesaistei;</a:t>
            </a:r>
          </a:p>
          <a:p>
            <a:pPr marL="742950" indent="-285750" algn="just">
              <a:spcBef>
                <a:spcPts val="600"/>
              </a:spcBef>
              <a:spcAft>
                <a:spcPts val="600"/>
              </a:spcAft>
            </a:pPr>
            <a:r>
              <a:rPr lang="lv-LV" sz="2000" dirty="0">
                <a:latin typeface="+mj-lt"/>
              </a:rPr>
              <a:t>NVO interešu pārstāvības stratēģiju aktivitāšu īstenošanas atbalsts;</a:t>
            </a:r>
          </a:p>
          <a:p>
            <a:pPr marL="742950" indent="-285750" algn="just">
              <a:spcBef>
                <a:spcPts val="600"/>
              </a:spcBef>
              <a:spcAft>
                <a:spcPts val="600"/>
              </a:spcAft>
            </a:pPr>
            <a:r>
              <a:rPr lang="lv-LV" sz="2000" dirty="0">
                <a:latin typeface="+mj-lt"/>
              </a:rPr>
              <a:t>brīvprātīgā darba aktivitāšu un labdarības iniciatīvu veicināšana;</a:t>
            </a:r>
          </a:p>
          <a:p>
            <a:pPr marL="742950" indent="-285750" algn="just">
              <a:spcBef>
                <a:spcPts val="600"/>
              </a:spcBef>
              <a:spcAft>
                <a:spcPts val="600"/>
              </a:spcAft>
            </a:pPr>
            <a:r>
              <a:rPr lang="lv-LV" sz="2000" dirty="0">
                <a:latin typeface="+mj-lt"/>
              </a:rPr>
              <a:t>savstarpēju NVO vai NVO un pašvaldību sadarbības stiprināšana ģimeņu politikas veidošanā un īstenošanā;</a:t>
            </a:r>
          </a:p>
          <a:p>
            <a:pPr marL="742950" indent="-285750" algn="just">
              <a:spcBef>
                <a:spcPts val="600"/>
              </a:spcBef>
              <a:spcAft>
                <a:spcPts val="600"/>
              </a:spcAft>
            </a:pPr>
            <a:r>
              <a:rPr lang="lv-LV" sz="2000" dirty="0">
                <a:latin typeface="+mj-lt"/>
              </a:rPr>
              <a:t>esošās valsts un pašvaldību atbalsta sistēmas ģimenēm </a:t>
            </a:r>
            <a:r>
              <a:rPr lang="lv-LV" sz="2000" dirty="0" err="1">
                <a:latin typeface="+mj-lt"/>
              </a:rPr>
              <a:t>problēmjautājumu</a:t>
            </a:r>
            <a:r>
              <a:rPr lang="lv-LV" sz="2000" dirty="0">
                <a:latin typeface="+mj-lt"/>
              </a:rPr>
              <a:t> izpēte un risinājumu piedāvāšana.</a:t>
            </a:r>
          </a:p>
        </p:txBody>
      </p:sp>
    </p:spTree>
    <p:extLst>
      <p:ext uri="{BB962C8B-B14F-4D97-AF65-F5344CB8AC3E}">
        <p14:creationId xmlns:p14="http://schemas.microsoft.com/office/powerpoint/2010/main" val="4048025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22548" y="323625"/>
            <a:ext cx="10435472" cy="1086809"/>
          </a:xfrm>
        </p:spPr>
        <p:txBody>
          <a:bodyPr/>
          <a:lstStyle/>
          <a:p>
            <a:r>
              <a:rPr lang="lv-LV" sz="3500" dirty="0">
                <a:solidFill>
                  <a:schemeClr val="accent5">
                    <a:lumMod val="50000"/>
                  </a:schemeClr>
                </a:solidFill>
              </a:rPr>
              <a:t>Pamatnosacījumi, I</a:t>
            </a:r>
            <a:endParaRPr lang="lv-LV" sz="2000" dirty="0">
              <a:solidFill>
                <a:schemeClr val="accent5">
                  <a:lumMod val="50000"/>
                </a:schemeClr>
              </a:solidFill>
            </a:endParaRP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dirty="0">
                <a:latin typeface="Verdana"/>
              </a:rPr>
              <a:t>18</a:t>
            </a:r>
            <a:r>
              <a:rPr kumimoji="0" lang="lv-LV" sz="1050" b="0" i="0" u="none" strike="noStrike" kern="1200" cap="none" spc="0" normalizeH="0" baseline="0" noProof="0" dirty="0">
                <a:ln>
                  <a:noFill/>
                </a:ln>
                <a:solidFill>
                  <a:srgbClr val="7C9396"/>
                </a:solidFill>
                <a:effectLst/>
                <a:uLnTx/>
                <a:uFillTx/>
                <a:latin typeface="Verdana"/>
                <a:ea typeface="+mn-ea"/>
                <a:cs typeface="+mn-cs"/>
              </a:rPr>
              <a:t>/08</a:t>
            </a:r>
            <a:r>
              <a:rPr kumimoji="0" lang="en-US" sz="1050" b="0" i="0" u="none" strike="noStrike" kern="1200" cap="none" spc="0" normalizeH="0" baseline="0" noProof="0" dirty="0">
                <a:ln>
                  <a:noFill/>
                </a:ln>
                <a:solidFill>
                  <a:srgbClr val="7C9396"/>
                </a:solidFill>
                <a:effectLst/>
                <a:uLnTx/>
                <a:uFillTx/>
                <a:latin typeface="Verdana"/>
                <a:ea typeface="+mn-ea"/>
                <a:cs typeface="+mn-cs"/>
              </a:rPr>
              <a:t>/202</a:t>
            </a:r>
            <a:r>
              <a:rPr kumimoji="0" lang="lv-LV" sz="1050" b="0" i="0" u="none" strike="noStrike" kern="1200" cap="none" spc="0" normalizeH="0" baseline="0" noProof="0" dirty="0">
                <a:ln>
                  <a:noFill/>
                </a:ln>
                <a:solidFill>
                  <a:srgbClr val="7C9396"/>
                </a:solidFill>
                <a:effectLst/>
                <a:uLnTx/>
                <a:uFillTx/>
                <a:latin typeface="Verdana"/>
                <a:ea typeface="+mn-ea"/>
                <a:cs typeface="+mn-cs"/>
              </a:rPr>
              <a:t>2</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Satura vietturis 4">
            <a:extLst>
              <a:ext uri="{FF2B5EF4-FFF2-40B4-BE49-F238E27FC236}">
                <a16:creationId xmlns:a16="http://schemas.microsoft.com/office/drawing/2014/main" id="{FF554CDE-C081-41F0-A0DE-70E4F843CBB9}"/>
              </a:ext>
            </a:extLst>
          </p:cNvPr>
          <p:cNvGraphicFramePr>
            <a:graphicFrameLocks/>
          </p:cNvGraphicFramePr>
          <p:nvPr>
            <p:extLst>
              <p:ext uri="{D42A27DB-BD31-4B8C-83A1-F6EECF244321}">
                <p14:modId xmlns:p14="http://schemas.microsoft.com/office/powerpoint/2010/main" val="3058982785"/>
              </p:ext>
            </p:extLst>
          </p:nvPr>
        </p:nvGraphicFramePr>
        <p:xfrm>
          <a:off x="363794" y="1752600"/>
          <a:ext cx="10283238" cy="42537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Datuma vietturis 2">
            <a:extLst>
              <a:ext uri="{FF2B5EF4-FFF2-40B4-BE49-F238E27FC236}">
                <a16:creationId xmlns:a16="http://schemas.microsoft.com/office/drawing/2014/main" id="{73E22A27-AB7E-4D68-BBB8-003E1A8325C8}"/>
              </a:ext>
            </a:extLst>
          </p:cNvPr>
          <p:cNvSpPr txBox="1">
            <a:spLocks/>
          </p:cNvSpPr>
          <p:nvPr/>
        </p:nvSpPr>
        <p:spPr>
          <a:xfrm>
            <a:off x="363795" y="6306345"/>
            <a:ext cx="8288592" cy="323968"/>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7C939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120000"/>
              </a:lnSpc>
              <a:spcBef>
                <a:spcPts val="0"/>
              </a:spcBef>
            </a:pPr>
            <a:r>
              <a:rPr lang="en-US" sz="900" dirty="0"/>
              <a:t>Photo by JESHOOTS.com from </a:t>
            </a:r>
            <a:r>
              <a:rPr lang="en-US" sz="900" b="1" dirty="0">
                <a:hlinkClick r:id="rId13"/>
              </a:rPr>
              <a:t>Pexels</a:t>
            </a:r>
            <a:endParaRPr lang="en-US" sz="900" dirty="0"/>
          </a:p>
          <a:p>
            <a:pPr algn="l">
              <a:lnSpc>
                <a:spcPct val="120000"/>
              </a:lnSpc>
            </a:pPr>
            <a:r>
              <a:rPr lang="en-US" sz="900" dirty="0"/>
              <a:t>Photo b</a:t>
            </a:r>
            <a:r>
              <a:rPr lang="lv-LV" sz="900" dirty="0"/>
              <a:t>y </a:t>
            </a:r>
            <a:r>
              <a:rPr lang="en-US" sz="900" dirty="0"/>
              <a:t>Pixabay from </a:t>
            </a:r>
            <a:r>
              <a:rPr lang="en-US" sz="900" b="1" dirty="0">
                <a:hlinkClick r:id="rId14"/>
              </a:rPr>
              <a:t>Pexels</a:t>
            </a:r>
            <a:endParaRPr lang="lv-LV" sz="900" b="1" dirty="0"/>
          </a:p>
          <a:p>
            <a:pPr algn="l">
              <a:lnSpc>
                <a:spcPct val="120000"/>
              </a:lnSpc>
              <a:spcBef>
                <a:spcPts val="0"/>
              </a:spcBef>
            </a:pPr>
            <a:r>
              <a:rPr lang="en-US" sz="900" dirty="0"/>
              <a:t>Photo by Sam Jean from </a:t>
            </a:r>
            <a:r>
              <a:rPr lang="en-US" sz="900" b="1" dirty="0">
                <a:hlinkClick r:id="rId15"/>
              </a:rPr>
              <a:t>Pexels</a:t>
            </a:r>
            <a:endParaRPr lang="en-US" sz="900" dirty="0"/>
          </a:p>
          <a:p>
            <a:pPr algn="l">
              <a:defRPr/>
            </a:pPr>
            <a:endParaRPr lang="en-LV" dirty="0">
              <a:latin typeface="Verdana"/>
            </a:endParaRPr>
          </a:p>
        </p:txBody>
      </p:sp>
    </p:spTree>
    <p:extLst>
      <p:ext uri="{BB962C8B-B14F-4D97-AF65-F5344CB8AC3E}">
        <p14:creationId xmlns:p14="http://schemas.microsoft.com/office/powerpoint/2010/main" val="61027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22548" y="323625"/>
            <a:ext cx="10435472" cy="1086809"/>
          </a:xfrm>
        </p:spPr>
        <p:txBody>
          <a:bodyPr/>
          <a:lstStyle/>
          <a:p>
            <a:r>
              <a:rPr lang="lv-LV" sz="3500" dirty="0">
                <a:solidFill>
                  <a:schemeClr val="accent5">
                    <a:lumMod val="50000"/>
                  </a:schemeClr>
                </a:solidFill>
              </a:rPr>
              <a:t>Pamatnosacījumi, II</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dirty="0">
                <a:latin typeface="Verdana"/>
              </a:rPr>
              <a:t>18</a:t>
            </a:r>
            <a:r>
              <a:rPr kumimoji="0" lang="lv-LV" sz="1050" b="0" i="0" u="none" strike="noStrike" kern="1200" cap="none" spc="0" normalizeH="0" baseline="0" noProof="0" dirty="0">
                <a:ln>
                  <a:noFill/>
                </a:ln>
                <a:solidFill>
                  <a:srgbClr val="7C9396"/>
                </a:solidFill>
                <a:effectLst/>
                <a:uLnTx/>
                <a:uFillTx/>
                <a:latin typeface="Verdana"/>
                <a:ea typeface="+mn-ea"/>
                <a:cs typeface="+mn-cs"/>
              </a:rPr>
              <a:t>/08</a:t>
            </a:r>
            <a:r>
              <a:rPr kumimoji="0" lang="en-US" sz="1050" b="0" i="0" u="none" strike="noStrike" kern="1200" cap="none" spc="0" normalizeH="0" baseline="0" noProof="0" dirty="0">
                <a:ln>
                  <a:noFill/>
                </a:ln>
                <a:solidFill>
                  <a:srgbClr val="7C9396"/>
                </a:solidFill>
                <a:effectLst/>
                <a:uLnTx/>
                <a:uFillTx/>
                <a:latin typeface="Verdana"/>
                <a:ea typeface="+mn-ea"/>
                <a:cs typeface="+mn-cs"/>
              </a:rPr>
              <a:t>/202</a:t>
            </a:r>
            <a:r>
              <a:rPr kumimoji="0" lang="lv-LV" sz="1050" b="0" i="0" u="none" strike="noStrike" kern="1200" cap="none" spc="0" normalizeH="0" baseline="0" noProof="0" dirty="0">
                <a:ln>
                  <a:noFill/>
                </a:ln>
                <a:solidFill>
                  <a:srgbClr val="7C9396"/>
                </a:solidFill>
                <a:effectLst/>
                <a:uLnTx/>
                <a:uFillTx/>
                <a:latin typeface="Verdana"/>
                <a:ea typeface="+mn-ea"/>
                <a:cs typeface="+mn-cs"/>
              </a:rPr>
              <a:t>2</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Datuma vietturis 2">
            <a:extLst>
              <a:ext uri="{FF2B5EF4-FFF2-40B4-BE49-F238E27FC236}">
                <a16:creationId xmlns:a16="http://schemas.microsoft.com/office/drawing/2014/main" id="{73E22A27-AB7E-4D68-BBB8-003E1A8325C8}"/>
              </a:ext>
            </a:extLst>
          </p:cNvPr>
          <p:cNvSpPr txBox="1">
            <a:spLocks/>
          </p:cNvSpPr>
          <p:nvPr/>
        </p:nvSpPr>
        <p:spPr>
          <a:xfrm>
            <a:off x="302835" y="6310193"/>
            <a:ext cx="8288592" cy="416926"/>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7C939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120000"/>
              </a:lnSpc>
              <a:spcBef>
                <a:spcPts val="0"/>
              </a:spcBef>
            </a:pPr>
            <a:r>
              <a:rPr lang="en-US" sz="800" dirty="0"/>
              <a:t>Photo b</a:t>
            </a:r>
            <a:r>
              <a:rPr lang="lv-LV" sz="800" dirty="0"/>
              <a:t>y </a:t>
            </a:r>
            <a:r>
              <a:rPr lang="lv-LV" sz="800" dirty="0" err="1"/>
              <a:t>Lukas</a:t>
            </a:r>
            <a:r>
              <a:rPr lang="en-US" sz="800" dirty="0"/>
              <a:t> from </a:t>
            </a:r>
            <a:r>
              <a:rPr lang="en-US" sz="800" b="1" dirty="0">
                <a:hlinkClick r:id="rId8"/>
              </a:rPr>
              <a:t>Pexels</a:t>
            </a:r>
            <a:endParaRPr lang="lv-LV" sz="800" b="1" dirty="0"/>
          </a:p>
          <a:p>
            <a:pPr algn="l">
              <a:lnSpc>
                <a:spcPct val="120000"/>
              </a:lnSpc>
              <a:spcBef>
                <a:spcPts val="0"/>
              </a:spcBef>
            </a:pPr>
            <a:r>
              <a:rPr lang="en-US" sz="800" dirty="0"/>
              <a:t>Photo by Aleksejs </a:t>
            </a:r>
            <a:r>
              <a:rPr lang="en-US" sz="800" dirty="0" err="1"/>
              <a:t>Bergmanis</a:t>
            </a:r>
            <a:r>
              <a:rPr lang="en-US" sz="800" dirty="0"/>
              <a:t> from </a:t>
            </a:r>
            <a:r>
              <a:rPr lang="en-US" sz="800" b="1" dirty="0">
                <a:hlinkClick r:id="rId9"/>
              </a:rPr>
              <a:t>Pexels</a:t>
            </a:r>
            <a:endParaRPr lang="lv-LV" sz="800" b="1" dirty="0"/>
          </a:p>
          <a:p>
            <a:pPr algn="l">
              <a:defRPr/>
            </a:pPr>
            <a:endParaRPr lang="en-LV" dirty="0">
              <a:latin typeface="Verdana"/>
            </a:endParaRPr>
          </a:p>
        </p:txBody>
      </p:sp>
      <p:graphicFrame>
        <p:nvGraphicFramePr>
          <p:cNvPr id="9" name="Satura vietturis 4">
            <a:extLst>
              <a:ext uri="{FF2B5EF4-FFF2-40B4-BE49-F238E27FC236}">
                <a16:creationId xmlns:a16="http://schemas.microsoft.com/office/drawing/2014/main" id="{DF7EA562-1554-4846-9DE4-2966FAE7EF59}"/>
              </a:ext>
            </a:extLst>
          </p:cNvPr>
          <p:cNvGraphicFramePr>
            <a:graphicFrameLocks/>
          </p:cNvGraphicFramePr>
          <p:nvPr>
            <p:extLst>
              <p:ext uri="{D42A27DB-BD31-4B8C-83A1-F6EECF244321}">
                <p14:modId xmlns:p14="http://schemas.microsoft.com/office/powerpoint/2010/main" val="3856877019"/>
              </p:ext>
            </p:extLst>
          </p:nvPr>
        </p:nvGraphicFramePr>
        <p:xfrm>
          <a:off x="1335035" y="1679488"/>
          <a:ext cx="7935124" cy="436165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518186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190232F-C768-4C11-A3E1-82D56D5D9DD8}"/>
              </a:ext>
            </a:extLst>
          </p:cNvPr>
          <p:cNvSpPr>
            <a:spLocks noGrp="1"/>
          </p:cNvSpPr>
          <p:nvPr>
            <p:ph type="title"/>
          </p:nvPr>
        </p:nvSpPr>
        <p:spPr>
          <a:xfrm>
            <a:off x="479142" y="435399"/>
            <a:ext cx="9999944" cy="1123578"/>
          </a:xfrm>
        </p:spPr>
        <p:txBody>
          <a:bodyPr>
            <a:normAutofit fontScale="90000"/>
          </a:bodyPr>
          <a:lstStyle/>
          <a:p>
            <a:r>
              <a:rPr lang="lv-LV" dirty="0"/>
              <a:t>Projektu atbilstības vērtēšanas kritēriji, I</a:t>
            </a:r>
          </a:p>
        </p:txBody>
      </p:sp>
      <p:sp>
        <p:nvSpPr>
          <p:cNvPr id="3" name="Datuma vietturis 2">
            <a:extLst>
              <a:ext uri="{FF2B5EF4-FFF2-40B4-BE49-F238E27FC236}">
                <a16:creationId xmlns:a16="http://schemas.microsoft.com/office/drawing/2014/main" id="{E66FDEA9-1400-45D3-81A8-60A3F3555E15}"/>
              </a:ext>
            </a:extLst>
          </p:cNvPr>
          <p:cNvSpPr>
            <a:spLocks noGrp="1"/>
          </p:cNvSpPr>
          <p:nvPr>
            <p:ph type="dt" sz="half" idx="10"/>
          </p:nvPr>
        </p:nvSpPr>
        <p:spPr/>
        <p:txBody>
          <a:bodyPr/>
          <a:lstStyle/>
          <a:p>
            <a:r>
              <a:rPr lang="lv-LV" dirty="0"/>
              <a:t>09/06/2022</a:t>
            </a:r>
            <a:endParaRPr lang="en-LV" dirty="0"/>
          </a:p>
        </p:txBody>
      </p:sp>
      <p:sp>
        <p:nvSpPr>
          <p:cNvPr id="4" name="Slaida numura vietturis 3">
            <a:extLst>
              <a:ext uri="{FF2B5EF4-FFF2-40B4-BE49-F238E27FC236}">
                <a16:creationId xmlns:a16="http://schemas.microsoft.com/office/drawing/2014/main" id="{118541DC-2FA9-42B0-9166-668FC18DB83C}"/>
              </a:ext>
            </a:extLst>
          </p:cNvPr>
          <p:cNvSpPr>
            <a:spLocks noGrp="1"/>
          </p:cNvSpPr>
          <p:nvPr>
            <p:ph type="sldNum" sz="quarter" idx="12"/>
          </p:nvPr>
        </p:nvSpPr>
        <p:spPr/>
        <p:txBody>
          <a:bodyPr/>
          <a:lstStyle/>
          <a:p>
            <a:fld id="{C19BB808-219E-9441-9CD5-6E582F9AE2E3}" type="slidenum">
              <a:rPr lang="en-LV" smtClean="0"/>
              <a:t>8</a:t>
            </a:fld>
            <a:endParaRPr lang="en-LV"/>
          </a:p>
        </p:txBody>
      </p:sp>
      <p:graphicFrame>
        <p:nvGraphicFramePr>
          <p:cNvPr id="6" name="Satura vietturis 5">
            <a:extLst>
              <a:ext uri="{FF2B5EF4-FFF2-40B4-BE49-F238E27FC236}">
                <a16:creationId xmlns:a16="http://schemas.microsoft.com/office/drawing/2014/main" id="{C485870D-0154-411C-BE72-B70E00097B52}"/>
              </a:ext>
            </a:extLst>
          </p:cNvPr>
          <p:cNvGraphicFramePr>
            <a:graphicFrameLocks noGrp="1"/>
          </p:cNvGraphicFramePr>
          <p:nvPr>
            <p:ph idx="1"/>
            <p:extLst>
              <p:ext uri="{D42A27DB-BD31-4B8C-83A1-F6EECF244321}">
                <p14:modId xmlns:p14="http://schemas.microsoft.com/office/powerpoint/2010/main" val="874508737"/>
              </p:ext>
            </p:extLst>
          </p:nvPr>
        </p:nvGraphicFramePr>
        <p:xfrm>
          <a:off x="-174088" y="781864"/>
          <a:ext cx="11238328"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6785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190232F-C768-4C11-A3E1-82D56D5D9DD8}"/>
              </a:ext>
            </a:extLst>
          </p:cNvPr>
          <p:cNvSpPr>
            <a:spLocks noGrp="1"/>
          </p:cNvSpPr>
          <p:nvPr>
            <p:ph type="title"/>
          </p:nvPr>
        </p:nvSpPr>
        <p:spPr>
          <a:xfrm>
            <a:off x="493210" y="435399"/>
            <a:ext cx="10153821" cy="1123578"/>
          </a:xfrm>
        </p:spPr>
        <p:txBody>
          <a:bodyPr>
            <a:normAutofit fontScale="90000"/>
          </a:bodyPr>
          <a:lstStyle/>
          <a:p>
            <a:r>
              <a:rPr lang="lv-LV" dirty="0"/>
              <a:t>Projektu atbilstības vērtēšanas kritēriji, III</a:t>
            </a:r>
          </a:p>
        </p:txBody>
      </p:sp>
      <p:sp>
        <p:nvSpPr>
          <p:cNvPr id="3" name="Datuma vietturis 2">
            <a:extLst>
              <a:ext uri="{FF2B5EF4-FFF2-40B4-BE49-F238E27FC236}">
                <a16:creationId xmlns:a16="http://schemas.microsoft.com/office/drawing/2014/main" id="{E66FDEA9-1400-45D3-81A8-60A3F3555E15}"/>
              </a:ext>
            </a:extLst>
          </p:cNvPr>
          <p:cNvSpPr>
            <a:spLocks noGrp="1"/>
          </p:cNvSpPr>
          <p:nvPr>
            <p:ph type="dt" sz="half" idx="10"/>
          </p:nvPr>
        </p:nvSpPr>
        <p:spPr/>
        <p:txBody>
          <a:bodyPr/>
          <a:lstStyle/>
          <a:p>
            <a:r>
              <a:rPr lang="lv-LV" dirty="0"/>
              <a:t>18/08/2022</a:t>
            </a:r>
            <a:endParaRPr lang="en-LV" dirty="0"/>
          </a:p>
        </p:txBody>
      </p:sp>
      <p:sp>
        <p:nvSpPr>
          <p:cNvPr id="4" name="Slaida numura vietturis 3">
            <a:extLst>
              <a:ext uri="{FF2B5EF4-FFF2-40B4-BE49-F238E27FC236}">
                <a16:creationId xmlns:a16="http://schemas.microsoft.com/office/drawing/2014/main" id="{118541DC-2FA9-42B0-9166-668FC18DB83C}"/>
              </a:ext>
            </a:extLst>
          </p:cNvPr>
          <p:cNvSpPr>
            <a:spLocks noGrp="1"/>
          </p:cNvSpPr>
          <p:nvPr>
            <p:ph type="sldNum" sz="quarter" idx="12"/>
          </p:nvPr>
        </p:nvSpPr>
        <p:spPr/>
        <p:txBody>
          <a:bodyPr/>
          <a:lstStyle/>
          <a:p>
            <a:fld id="{C19BB808-219E-9441-9CD5-6E582F9AE2E3}" type="slidenum">
              <a:rPr lang="en-LV" smtClean="0"/>
              <a:t>9</a:t>
            </a:fld>
            <a:endParaRPr lang="en-LV" dirty="0"/>
          </a:p>
        </p:txBody>
      </p:sp>
      <p:graphicFrame>
        <p:nvGraphicFramePr>
          <p:cNvPr id="6" name="Satura vietturis 5">
            <a:extLst>
              <a:ext uri="{FF2B5EF4-FFF2-40B4-BE49-F238E27FC236}">
                <a16:creationId xmlns:a16="http://schemas.microsoft.com/office/drawing/2014/main" id="{C485870D-0154-411C-BE72-B70E00097B52}"/>
              </a:ext>
            </a:extLst>
          </p:cNvPr>
          <p:cNvGraphicFramePr>
            <a:graphicFrameLocks noGrp="1"/>
          </p:cNvGraphicFramePr>
          <p:nvPr>
            <p:ph idx="1"/>
            <p:extLst>
              <p:ext uri="{D42A27DB-BD31-4B8C-83A1-F6EECF244321}">
                <p14:modId xmlns:p14="http://schemas.microsoft.com/office/powerpoint/2010/main" val="2927897013"/>
              </p:ext>
            </p:extLst>
          </p:nvPr>
        </p:nvGraphicFramePr>
        <p:xfrm>
          <a:off x="-140544" y="1238937"/>
          <a:ext cx="11174304" cy="5878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1964579"/>
      </p:ext>
    </p:extLst>
  </p:cSld>
  <p:clrMapOvr>
    <a:masterClrMapping/>
  </p:clrMapOvr>
</p:sld>
</file>

<file path=ppt/theme/theme1.xml><?xml version="1.0" encoding="utf-8"?>
<a:theme xmlns:a="http://schemas.openxmlformats.org/drawingml/2006/main" name="Parcel">
  <a:themeElements>
    <a:clrScheme name="Custom 2">
      <a:dk1>
        <a:srgbClr val="000000"/>
      </a:dk1>
      <a:lt1>
        <a:srgbClr val="FFFFFF"/>
      </a:lt1>
      <a:dk2>
        <a:srgbClr val="595959"/>
      </a:dk2>
      <a:lt2>
        <a:srgbClr val="EBEFF0"/>
      </a:lt2>
      <a:accent1>
        <a:srgbClr val="262626"/>
      </a:accent1>
      <a:accent2>
        <a:srgbClr val="800024"/>
      </a:accent2>
      <a:accent3>
        <a:srgbClr val="9CAFAF"/>
      </a:accent3>
      <a:accent4>
        <a:srgbClr val="DAE1E1"/>
      </a:accent4>
      <a:accent5>
        <a:srgbClr val="CFD9DB"/>
      </a:accent5>
      <a:accent6>
        <a:srgbClr val="A0988C"/>
      </a:accent6>
      <a:hlink>
        <a:srgbClr val="FFB2C8"/>
      </a:hlink>
      <a:folHlink>
        <a:srgbClr val="FFB2C8"/>
      </a:folHlink>
    </a:clrScheme>
    <a:fontScheme name="Custom 1">
      <a:majorFont>
        <a:latin typeface="Verdana"/>
        <a:ea typeface=""/>
        <a:cs typeface=""/>
      </a:majorFont>
      <a:minorFont>
        <a:latin typeface="Verdana"/>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txDef>
      <a:spPr/>
      <a:bodyPr vert="horz" lIns="91440" tIns="45720" rIns="91440" bIns="45720" rtlCol="0" anchor="ctr"/>
      <a:lstStyle>
        <a:defPPr algn="l">
          <a:lnSpc>
            <a:spcPct val="120000"/>
          </a:lnSpc>
          <a:spcBef>
            <a:spcPts val="0"/>
          </a:spcBef>
          <a:defRPr sz="800" dirty="0"/>
        </a:defPPr>
      </a:lstStyle>
    </a:txDef>
  </a:objectDefaults>
  <a:extraClrSchemeLst/>
  <a:extLst>
    <a:ext uri="{05A4C25C-085E-4340-85A3-A5531E510DB2}">
      <thm15:themeFamily xmlns:thm15="http://schemas.microsoft.com/office/thememl/2012/main" name="SIF_GDD_Template" id="{0A2504CB-092A-BF49-8D87-54A742001EB0}" vid="{1F79517A-3B9E-B248-B156-B09BA257E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8966</TotalTime>
  <Words>3819</Words>
  <Application>Microsoft Office PowerPoint</Application>
  <PresentationFormat>Widescreen</PresentationFormat>
  <Paragraphs>336</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Times New Roman</vt:lpstr>
      <vt:lpstr>TimesNewRomanPS</vt:lpstr>
      <vt:lpstr>Urdu Typesetting</vt:lpstr>
      <vt:lpstr>Verdana</vt:lpstr>
      <vt:lpstr>Wingdings</vt:lpstr>
      <vt:lpstr>Parcel</vt:lpstr>
      <vt:lpstr>    PROGRAMMAS «ĢIMENEI DRAUDZĪGA PAŠVALDĪBA» ATKLĀTS PIETEIKUMU KONKURSS NEVALDĪBAS ORGANIZĀCIJĀM  “ATBALSTS ĢIMEŅU INTEREŠU PĀRSTĀVOŠO NVO PAMATDARBĪBAS NODROŠINĀŠANAI”   SEMINĀRS PROJEKTU PIETEIKUMU IESNIEDZĒJIEM 2022.gada 18.augusts</vt:lpstr>
      <vt:lpstr>Prezentācijas saturs</vt:lpstr>
      <vt:lpstr>Programmas mērķis</vt:lpstr>
      <vt:lpstr>Konkursa mērķis</vt:lpstr>
      <vt:lpstr>Projekta pieteikums tiek īstenots vismaz 2 jomām:</vt:lpstr>
      <vt:lpstr>Pamatnosacījumi, I</vt:lpstr>
      <vt:lpstr>Pamatnosacījumi, II</vt:lpstr>
      <vt:lpstr>Projektu atbilstības vērtēšanas kritēriji, I</vt:lpstr>
      <vt:lpstr>Projektu atbilstības vērtēšanas kritēriji, III</vt:lpstr>
      <vt:lpstr>Projektu atbilstības vērtēšanas kritēriji, II</vt:lpstr>
      <vt:lpstr>Projektu kvalitātes vērtēšanas kritēriji</vt:lpstr>
      <vt:lpstr>Projektu kvalitātes vērtēšanas kritēriji</vt:lpstr>
      <vt:lpstr>Attiecināmas izmaksas </vt:lpstr>
      <vt:lpstr>Attiecināmo izmaksu ierobežojumi Konkursa nolikuma 4.2.punkts</vt:lpstr>
      <vt:lpstr>Metodiskie norādījumi pieteikuma aizpildīšanai:</vt:lpstr>
      <vt:lpstr>Ieteikumi pieteikuma sagatavošanai</vt:lpstr>
      <vt:lpstr>Provizorisks laika grafiks</vt:lpstr>
      <vt:lpstr>Veiksmīgu projektu rakstīšanu!  Jautājumus lūdzam sūtīt uz konkursi@sif.gov.lv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Sabiedrības integrācijas fonds</dc:title>
  <dc:creator>Elīna Blekte</dc:creator>
  <cp:lastModifiedBy>Kristīne Ozola</cp:lastModifiedBy>
  <cp:revision>135</cp:revision>
  <dcterms:created xsi:type="dcterms:W3CDTF">2021-05-20T18:00:25Z</dcterms:created>
  <dcterms:modified xsi:type="dcterms:W3CDTF">2022-08-18T07:28:40Z</dcterms:modified>
</cp:coreProperties>
</file>