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20"/>
  </p:notesMasterIdLst>
  <p:sldIdLst>
    <p:sldId id="267" r:id="rId2"/>
    <p:sldId id="372" r:id="rId3"/>
    <p:sldId id="257" r:id="rId4"/>
    <p:sldId id="382" r:id="rId5"/>
    <p:sldId id="365" r:id="rId6"/>
    <p:sldId id="373" r:id="rId7"/>
    <p:sldId id="331" r:id="rId8"/>
    <p:sldId id="375" r:id="rId9"/>
    <p:sldId id="385" r:id="rId10"/>
    <p:sldId id="383" r:id="rId11"/>
    <p:sldId id="374" r:id="rId12"/>
    <p:sldId id="384" r:id="rId13"/>
    <p:sldId id="379" r:id="rId14"/>
    <p:sldId id="333" r:id="rId15"/>
    <p:sldId id="345" r:id="rId16"/>
    <p:sldId id="368" r:id="rId17"/>
    <p:sldId id="366" r:id="rId18"/>
    <p:sldId id="26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257"/>
            <p14:sldId id="382"/>
            <p14:sldId id="365"/>
            <p14:sldId id="373"/>
            <p14:sldId id="331"/>
            <p14:sldId id="375"/>
            <p14:sldId id="385"/>
            <p14:sldId id="383"/>
            <p14:sldId id="374"/>
            <p14:sldId id="384"/>
            <p14:sldId id="379"/>
            <p14:sldId id="333"/>
            <p14:sldId id="345"/>
            <p14:sldId id="368"/>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0020"/>
    <a:srgbClr val="800024"/>
    <a:srgbClr val="92D050"/>
    <a:srgbClr val="DCDFDE"/>
    <a:srgbClr val="A80000"/>
    <a:srgbClr val="ED8B77"/>
    <a:srgbClr val="EA0043"/>
    <a:srgbClr val="E60042"/>
    <a:srgbClr val="FF054C"/>
    <a:srgbClr val="E86B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AF39D4-80CA-4C9B-8D63-E6B6C9EE0629}" v="3" dt="2022-08-18T05:41:33.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60516" autoAdjust="0"/>
  </p:normalViewPr>
  <p:slideViewPr>
    <p:cSldViewPr snapToGrid="0">
      <p:cViewPr varScale="1">
        <p:scale>
          <a:sx n="50" d="100"/>
          <a:sy n="50" d="100"/>
        </p:scale>
        <p:origin x="1680" y="48"/>
      </p:cViewPr>
      <p:guideLst/>
    </p:cSldViewPr>
  </p:slideViewPr>
  <p:notesTextViewPr>
    <p:cViewPr>
      <p:scale>
        <a:sx n="3" d="2"/>
        <a:sy n="3" d="2"/>
      </p:scale>
      <p:origin x="0" y="-1666"/>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6BAF39D4-80CA-4C9B-8D63-E6B6C9EE0629}"/>
    <pc:docChg chg="undo custSel modSld">
      <pc:chgData name="Kristīne Ozola" userId="1f6f266a-80f9-49b0-aad1-3edc2c01781b" providerId="ADAL" clId="{6BAF39D4-80CA-4C9B-8D63-E6B6C9EE0629}" dt="2022-08-18T07:28:38.551" v="586" actId="20577"/>
      <pc:docMkLst>
        <pc:docMk/>
      </pc:docMkLst>
      <pc:sldChg chg="modNotesTx">
        <pc:chgData name="Kristīne Ozola" userId="1f6f266a-80f9-49b0-aad1-3edc2c01781b" providerId="ADAL" clId="{6BAF39D4-80CA-4C9B-8D63-E6B6C9EE0629}" dt="2022-08-18T05:42:45.395" v="9" actId="20577"/>
        <pc:sldMkLst>
          <pc:docMk/>
          <pc:sldMk cId="3518186977" sldId="331"/>
        </pc:sldMkLst>
      </pc:sldChg>
      <pc:sldChg chg="modNotesTx">
        <pc:chgData name="Kristīne Ozola" userId="1f6f266a-80f9-49b0-aad1-3edc2c01781b" providerId="ADAL" clId="{6BAF39D4-80CA-4C9B-8D63-E6B6C9EE0629}" dt="2022-08-18T05:57:06.920" v="18" actId="20577"/>
        <pc:sldMkLst>
          <pc:docMk/>
          <pc:sldMk cId="3123174410" sldId="345"/>
        </pc:sldMkLst>
      </pc:sldChg>
      <pc:sldChg chg="modNotesTx">
        <pc:chgData name="Kristīne Ozola" userId="1f6f266a-80f9-49b0-aad1-3edc2c01781b" providerId="ADAL" clId="{6BAF39D4-80CA-4C9B-8D63-E6B6C9EE0629}" dt="2022-08-18T07:28:38.551" v="586" actId="20577"/>
        <pc:sldMkLst>
          <pc:docMk/>
          <pc:sldMk cId="2470691541" sldId="366"/>
        </pc:sldMkLst>
      </pc:sldChg>
      <pc:sldChg chg="modSp mod modNotesTx">
        <pc:chgData name="Kristīne Ozola" userId="1f6f266a-80f9-49b0-aad1-3edc2c01781b" providerId="ADAL" clId="{6BAF39D4-80CA-4C9B-8D63-E6B6C9EE0629}" dt="2022-08-18T07:10:22.579" v="533" actId="20577"/>
        <pc:sldMkLst>
          <pc:docMk/>
          <pc:sldMk cId="61027809" sldId="373"/>
        </pc:sldMkLst>
        <pc:graphicFrameChg chg="mod modGraphic">
          <ac:chgData name="Kristīne Ozola" userId="1f6f266a-80f9-49b0-aad1-3edc2c01781b" providerId="ADAL" clId="{6BAF39D4-80CA-4C9B-8D63-E6B6C9EE0629}" dt="2022-08-18T05:41:44.673" v="5" actId="404"/>
          <ac:graphicFrameMkLst>
            <pc:docMk/>
            <pc:sldMk cId="61027809" sldId="373"/>
            <ac:graphicFrameMk id="7" creationId="{FF554CDE-C081-41F0-A0DE-70E4F843CBB9}"/>
          </ac:graphicFrameMkLst>
        </pc:graphicFrameChg>
      </pc:sldChg>
      <pc:sldChg chg="modNotesTx">
        <pc:chgData name="Kristīne Ozola" userId="1f6f266a-80f9-49b0-aad1-3edc2c01781b" providerId="ADAL" clId="{6BAF39D4-80CA-4C9B-8D63-E6B6C9EE0629}" dt="2022-08-18T07:08:56.504" v="259" actId="20577"/>
        <pc:sldMkLst>
          <pc:docMk/>
          <pc:sldMk cId="3046785533" sldId="37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1.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3.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ata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18.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png"/></Relationships>
</file>

<file path=ppt/diagrams/_rels/data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jpeg"/></Relationships>
</file>

<file path=ppt/diagrams/_rels/drawing10.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png"/></Relationships>
</file>

<file path=ppt/diagrams/_rels/drawing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8.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algn="ctr">
            <a:buNone/>
          </a:pPr>
          <a:r>
            <a:rPr lang="lv-LV" sz="1500" b="1" dirty="0"/>
            <a:t>3.1.1.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F896DAE0-9ACB-4E3F-BA19-63EF4E6C44E0}">
      <dgm:prSet phldrT="[Teksts]"/>
      <dgm:spPr/>
      <dgm:t>
        <a:bodyPr/>
        <a:lstStyle/>
        <a:p>
          <a:r>
            <a:rPr lang="lv-LV" dirty="0"/>
            <a:t> </a:t>
          </a:r>
        </a:p>
      </dgm:t>
    </dgm:pt>
    <dgm:pt modelId="{00F059AB-9587-4A8A-B6D9-31C5E29393F7}" type="parTrans" cxnId="{F05D5A1E-BE7E-47A3-9FB9-1ED5982B584B}">
      <dgm:prSet/>
      <dgm:spPr/>
      <dgm:t>
        <a:bodyPr/>
        <a:lstStyle/>
        <a:p>
          <a:endParaRPr lang="lv-LV"/>
        </a:p>
      </dgm:t>
    </dgm:pt>
    <dgm:pt modelId="{46397F09-BA3A-478F-BB92-E31C40FEED2D}" type="sibTrans" cxnId="{F05D5A1E-BE7E-47A3-9FB9-1ED5982B584B}">
      <dgm:prSet/>
      <dgm:spPr/>
      <dgm:t>
        <a:bodyPr/>
        <a:lstStyle/>
        <a:p>
          <a:endParaRPr lang="lv-LV"/>
        </a:p>
      </dgm:t>
    </dgm:pt>
    <dgm:pt modelId="{FA49F8E2-AC56-4E14-8B68-42BBE0CB8C62}">
      <dgm:prSet phldrT="[Teksts]" custT="1"/>
      <dgm:spPr/>
      <dgm:t>
        <a:bodyPr/>
        <a:lstStyle/>
        <a:p>
          <a:pPr algn="ctr">
            <a:buNone/>
          </a:pPr>
          <a:r>
            <a:rPr lang="lv-LV" sz="1500" b="1" dirty="0"/>
            <a:t>3.1.2. </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215B8895-F0E4-41D2-9DDF-9AEFC2154488}">
      <dgm:prSet custT="1"/>
      <dgm:spPr/>
      <dgm:t>
        <a:bodyPr/>
        <a:lstStyle/>
        <a:p>
          <a:pPr algn="ctr">
            <a:buNone/>
          </a:pPr>
          <a:endParaRPr lang="lv-LV" sz="15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21FA83E0-1E6E-4F67-B6AF-D22E6C7220A2}">
      <dgm:prSet custT="1"/>
      <dgm:spPr/>
      <dgm:t>
        <a:bodyPr/>
        <a:lstStyle/>
        <a:p>
          <a:pPr algn="ctr">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61BD6B6D-EEE2-4993-8984-FDDB17A71902}">
      <dgm:prSet custT="1"/>
      <dgm:spPr/>
      <dgm:t>
        <a:bodyPr/>
        <a:lstStyle/>
        <a:p>
          <a:pPr algn="ctr">
            <a:buNone/>
          </a:pPr>
          <a:r>
            <a:rPr lang="lv-LV" sz="1500" b="1" dirty="0"/>
            <a:t>Projekta iesniedzējs atbilst vismaz diviem kritērijiem:</a:t>
          </a:r>
        </a:p>
      </dgm:t>
    </dgm:pt>
    <dgm:pt modelId="{08ACD0EF-8BCC-4D9E-8937-6A18ACD298E3}" type="parTrans" cxnId="{A4704DAC-5C59-4968-8155-849A3479055F}">
      <dgm:prSet/>
      <dgm:spPr/>
      <dgm:t>
        <a:bodyPr/>
        <a:lstStyle/>
        <a:p>
          <a:endParaRPr lang="lv-LV"/>
        </a:p>
      </dgm:t>
    </dgm:pt>
    <dgm:pt modelId="{CFD4971E-70AE-4C62-B60B-7BB38DFD9DED}" type="sibTrans" cxnId="{A4704DAC-5C59-4968-8155-849A3479055F}">
      <dgm:prSet/>
      <dgm:spPr/>
      <dgm:t>
        <a:bodyPr/>
        <a:lstStyle/>
        <a:p>
          <a:endParaRPr lang="lv-LV"/>
        </a:p>
      </dgm:t>
    </dgm:pt>
    <dgm:pt modelId="{8C53A788-06EE-4A01-99C3-DC3BBAEC44AB}">
      <dgm:prSet phldrT="[Teksts]" custT="1"/>
      <dgm:spPr/>
      <dgm:t>
        <a:bodyPr/>
        <a:lstStyle/>
        <a:p>
          <a:pPr algn="ctr">
            <a:buNone/>
          </a:pPr>
          <a:endParaRPr lang="lv-LV" sz="1500" b="1" dirty="0"/>
        </a:p>
      </dgm:t>
    </dgm:pt>
    <dgm:pt modelId="{A272842E-8CE3-49EC-8DC8-9B187EAB513F}" type="parTrans" cxnId="{49E37C1E-95FE-470E-BE0E-B6DA1E71C7A7}">
      <dgm:prSet/>
      <dgm:spPr/>
      <dgm:t>
        <a:bodyPr/>
        <a:lstStyle/>
        <a:p>
          <a:endParaRPr lang="lv-LV"/>
        </a:p>
      </dgm:t>
    </dgm:pt>
    <dgm:pt modelId="{DFE7FE17-4323-4E9D-809F-05F536698D3E}" type="sibTrans" cxnId="{49E37C1E-95FE-470E-BE0E-B6DA1E71C7A7}">
      <dgm:prSet/>
      <dgm:spPr/>
      <dgm:t>
        <a:bodyPr/>
        <a:lstStyle/>
        <a:p>
          <a:endParaRPr lang="lv-LV"/>
        </a:p>
      </dgm:t>
    </dgm:pt>
    <dgm:pt modelId="{9187DCF2-1DFA-4D69-9A93-FB4EA0C35B0E}">
      <dgm:prSet phldrT="[Teksts]" custT="1"/>
      <dgm:spPr/>
      <dgm:t>
        <a:bodyPr/>
        <a:lstStyle/>
        <a:p>
          <a:pPr algn="ctr">
            <a:buNone/>
          </a:pPr>
          <a:r>
            <a:rPr lang="lv-LV" sz="1600" dirty="0"/>
            <a:t>Projekta pieteikumu var iesniegt vismaz </a:t>
          </a:r>
          <a:r>
            <a:rPr lang="lv-LV" sz="1600" b="1" dirty="0"/>
            <a:t>3 gadus pirms projekta iesniegšanas dienas </a:t>
          </a:r>
          <a:r>
            <a:rPr lang="lv-LV" sz="1600" dirty="0"/>
            <a:t>Latvijas Republikā reģistrēta biedrība vai nodibinājums, kas atbilst Biedrību un nodibinājumu likumā noteiktajam </a:t>
          </a:r>
          <a:endParaRPr lang="lv-LV" sz="1600" b="1" dirty="0"/>
        </a:p>
      </dgm:t>
    </dgm:pt>
    <dgm:pt modelId="{C8BFA8BF-6564-4701-B07B-D15D4DE85C7B}" type="parTrans" cxnId="{BF7995D7-4C9B-45C2-BBB7-459773402053}">
      <dgm:prSet/>
      <dgm:spPr/>
      <dgm:t>
        <a:bodyPr/>
        <a:lstStyle/>
        <a:p>
          <a:endParaRPr lang="lv-LV"/>
        </a:p>
      </dgm:t>
    </dgm:pt>
    <dgm:pt modelId="{F0E423A3-07C5-464E-8ED8-86309C164B8F}" type="sibTrans" cxnId="{BF7995D7-4C9B-45C2-BBB7-459773402053}">
      <dgm:prSet/>
      <dgm:spPr/>
      <dgm:t>
        <a:bodyPr/>
        <a:lstStyle/>
        <a:p>
          <a:endParaRPr lang="lv-LV"/>
        </a:p>
      </dgm:t>
    </dgm:pt>
    <dgm:pt modelId="{CB20BCFA-89A9-4645-A518-FCB77F7946D6}">
      <dgm:prSet phldrT="[Teksts]" custT="1"/>
      <dgm:spPr/>
      <dgm:t>
        <a:bodyPr/>
        <a:lstStyle/>
        <a:p>
          <a:pPr algn="ctr">
            <a:buNone/>
          </a:pPr>
          <a:endParaRPr lang="lv-LV" sz="1500" b="1" dirty="0"/>
        </a:p>
      </dgm:t>
    </dgm:pt>
    <dgm:pt modelId="{849F108B-4A15-488F-A0C8-8D2852D3D245}" type="parTrans" cxnId="{0873D92E-C0F1-41D7-9EAF-3E4EB3EFD0AE}">
      <dgm:prSet/>
      <dgm:spPr/>
      <dgm:t>
        <a:bodyPr/>
        <a:lstStyle/>
        <a:p>
          <a:endParaRPr lang="lv-LV"/>
        </a:p>
      </dgm:t>
    </dgm:pt>
    <dgm:pt modelId="{D65EA100-CC97-41C7-BDF7-B6A30C50A976}" type="sibTrans" cxnId="{0873D92E-C0F1-41D7-9EAF-3E4EB3EFD0AE}">
      <dgm:prSet/>
      <dgm:spPr/>
      <dgm:t>
        <a:bodyPr/>
        <a:lstStyle/>
        <a:p>
          <a:endParaRPr lang="lv-LV"/>
        </a:p>
      </dgm:t>
    </dgm:pt>
    <dgm:pt modelId="{B83B4C8F-3EC5-4D67-AE44-EF68617AF291}">
      <dgm:prSet custT="1"/>
      <dgm:spPr/>
      <dgm:t>
        <a:bodyPr/>
        <a:lstStyle/>
        <a:p>
          <a:pPr algn="l">
            <a:buNone/>
          </a:pPr>
          <a:r>
            <a:rPr lang="lv-LV" sz="1500" b="0" dirty="0"/>
            <a:t>3.1.2.1. NVO pati vai sadarbībā ar partneriem īsteno darbību, t.sk. projektus, pasākumus, nacionālā līmenī, pārklājot visus plānošanas reģionus;</a:t>
          </a:r>
        </a:p>
      </dgm:t>
    </dgm:pt>
    <dgm:pt modelId="{366E2573-B3DD-41CD-A29F-CD5372E931B2}" type="parTrans" cxnId="{5BC2C32C-D520-4CD1-9772-EDED8DF1D666}">
      <dgm:prSet/>
      <dgm:spPr/>
      <dgm:t>
        <a:bodyPr/>
        <a:lstStyle/>
        <a:p>
          <a:endParaRPr lang="lv-LV"/>
        </a:p>
      </dgm:t>
    </dgm:pt>
    <dgm:pt modelId="{F626740F-A7F4-4A84-B9F6-B225C57B1F66}" type="sibTrans" cxnId="{5BC2C32C-D520-4CD1-9772-EDED8DF1D666}">
      <dgm:prSet/>
      <dgm:spPr/>
      <dgm:t>
        <a:bodyPr/>
        <a:lstStyle/>
        <a:p>
          <a:endParaRPr lang="lv-LV"/>
        </a:p>
      </dgm:t>
    </dgm:pt>
    <dgm:pt modelId="{22D4BEAD-5BB5-4409-8336-64679C3B7DE9}">
      <dgm:prSet custT="1"/>
      <dgm:spPr/>
      <dgm:t>
        <a:bodyPr/>
        <a:lstStyle/>
        <a:p>
          <a:pPr algn="ctr">
            <a:buNone/>
          </a:pPr>
          <a:endParaRPr lang="lv-LV" sz="1500" b="1" dirty="0"/>
        </a:p>
      </dgm:t>
    </dgm:pt>
    <dgm:pt modelId="{CD9E60F8-FF4E-4691-AC97-3E01D5192F63}" type="parTrans" cxnId="{9534E93E-0EDC-405C-A7A3-1FAD5B0C07B2}">
      <dgm:prSet/>
      <dgm:spPr/>
      <dgm:t>
        <a:bodyPr/>
        <a:lstStyle/>
        <a:p>
          <a:endParaRPr lang="lv-LV"/>
        </a:p>
      </dgm:t>
    </dgm:pt>
    <dgm:pt modelId="{99FBD199-B290-4A4A-977F-D5D35ABA8C03}" type="sibTrans" cxnId="{9534E93E-0EDC-405C-A7A3-1FAD5B0C07B2}">
      <dgm:prSet/>
      <dgm:spPr/>
      <dgm:t>
        <a:bodyPr/>
        <a:lstStyle/>
        <a:p>
          <a:endParaRPr lang="lv-LV"/>
        </a:p>
      </dgm:t>
    </dgm:pt>
    <dgm:pt modelId="{440792D4-B50C-4A6E-9DAA-C61C2270841D}">
      <dgm:prSet custT="1"/>
      <dgm:spPr/>
      <dgm:t>
        <a:bodyPr/>
        <a:lstStyle/>
        <a:p>
          <a:pPr algn="l">
            <a:buNone/>
          </a:pPr>
          <a:r>
            <a:rPr lang="lv-LV" sz="1500" b="0" dirty="0"/>
            <a:t>3.1.2.2. ir vismaz divu gadu pieredze ģimeņu jomas pārstāvībā un darbojas politikas plānošanas jomā;</a:t>
          </a:r>
        </a:p>
      </dgm:t>
    </dgm:pt>
    <dgm:pt modelId="{C4DEF7D3-53FA-4D68-8555-E7B7B9F10219}" type="parTrans" cxnId="{3EA793A4-E452-4526-831D-6E84E7606ADC}">
      <dgm:prSet/>
      <dgm:spPr/>
      <dgm:t>
        <a:bodyPr/>
        <a:lstStyle/>
        <a:p>
          <a:endParaRPr lang="lv-LV"/>
        </a:p>
      </dgm:t>
    </dgm:pt>
    <dgm:pt modelId="{A233469D-763F-4FB2-9094-D7F8633E4510}" type="sibTrans" cxnId="{3EA793A4-E452-4526-831D-6E84E7606ADC}">
      <dgm:prSet/>
      <dgm:spPr/>
      <dgm:t>
        <a:bodyPr/>
        <a:lstStyle/>
        <a:p>
          <a:endParaRPr lang="lv-LV"/>
        </a:p>
      </dgm:t>
    </dgm:pt>
    <dgm:pt modelId="{F1D6849D-506C-4BC7-ACF0-1544161F15F3}">
      <dgm:prSet custT="1"/>
      <dgm:spPr/>
      <dgm:t>
        <a:bodyPr/>
        <a:lstStyle/>
        <a:p>
          <a:pPr algn="l">
            <a:buNone/>
          </a:pPr>
          <a:r>
            <a:rPr lang="lv-LV" sz="1500" b="0" dirty="0"/>
            <a:t>3.1.2.3. ir līdzdarbojies nacionāla līmeņa likumdošanas izstrādē, ieviešanā un uzraudzībā ģimeņu atbalsta politikas jautājumos;</a:t>
          </a:r>
        </a:p>
      </dgm:t>
    </dgm:pt>
    <dgm:pt modelId="{B65EAEF6-6F02-4F49-A4F5-B70DA646BE25}" type="parTrans" cxnId="{47C18B85-CEEA-41F9-808F-55AD30AAFEE5}">
      <dgm:prSet/>
      <dgm:spPr/>
      <dgm:t>
        <a:bodyPr/>
        <a:lstStyle/>
        <a:p>
          <a:endParaRPr lang="lv-LV"/>
        </a:p>
      </dgm:t>
    </dgm:pt>
    <dgm:pt modelId="{4E219247-2E56-40A3-B379-09B6EF15CC90}" type="sibTrans" cxnId="{47C18B85-CEEA-41F9-808F-55AD30AAFEE5}">
      <dgm:prSet/>
      <dgm:spPr/>
      <dgm:t>
        <a:bodyPr/>
        <a:lstStyle/>
        <a:p>
          <a:endParaRPr lang="lv-LV"/>
        </a:p>
      </dgm:t>
    </dgm:pt>
    <dgm:pt modelId="{42DEB390-FE50-4C78-A28C-C580E61F9C84}">
      <dgm:prSet custT="1"/>
      <dgm:spPr/>
      <dgm:t>
        <a:bodyPr/>
        <a:lstStyle/>
        <a:p>
          <a:pPr algn="l">
            <a:buNone/>
          </a:pPr>
          <a:r>
            <a:rPr lang="lv-LV" sz="1500" b="0" dirty="0"/>
            <a:t>3.1.2.4. ir piedalījies lēmumu pieņemšanas procesos vismaz reģionālā līmenī, piemēram – viedokļu sniegšanā valsts institūcijām un pašvaldībām ģimeņu atbalsta politikas jautājumos;</a:t>
          </a:r>
        </a:p>
      </dgm:t>
    </dgm:pt>
    <dgm:pt modelId="{7608857A-35AB-4C10-B57D-3D52979450C7}" type="parTrans" cxnId="{2A243FF1-236B-46EB-B586-F48CAE4FF085}">
      <dgm:prSet/>
      <dgm:spPr/>
      <dgm:t>
        <a:bodyPr/>
        <a:lstStyle/>
        <a:p>
          <a:endParaRPr lang="lv-LV"/>
        </a:p>
      </dgm:t>
    </dgm:pt>
    <dgm:pt modelId="{023FE1D7-1B68-4A21-B812-68913718BBE3}" type="sibTrans" cxnId="{2A243FF1-236B-46EB-B586-F48CAE4FF085}">
      <dgm:prSet/>
      <dgm:spPr/>
      <dgm:t>
        <a:bodyPr/>
        <a:lstStyle/>
        <a:p>
          <a:endParaRPr lang="lv-LV"/>
        </a:p>
      </dgm:t>
    </dgm:pt>
    <dgm:pt modelId="{160FA597-8190-4BAC-A7A1-99C1869DC47E}">
      <dgm:prSet custT="1"/>
      <dgm:spPr/>
      <dgm:t>
        <a:bodyPr/>
        <a:lstStyle/>
        <a:p>
          <a:pPr algn="l">
            <a:buNone/>
          </a:pPr>
          <a:r>
            <a:rPr lang="lv-LV" sz="1500" b="0" dirty="0"/>
            <a:t>3.1.2.5. ir piedalījies saistītās ar ģimeņu atbalsta politiku darba grupās, t.sk. konsultatīvās padomēs, komitejās, komisijās, sadarbības platformās;</a:t>
          </a:r>
        </a:p>
      </dgm:t>
    </dgm:pt>
    <dgm:pt modelId="{DF86CBE4-525A-4A25-AB93-975E8736072E}" type="parTrans" cxnId="{C13CE102-75CB-4017-9ECA-6A05E09E9DF2}">
      <dgm:prSet/>
      <dgm:spPr/>
      <dgm:t>
        <a:bodyPr/>
        <a:lstStyle/>
        <a:p>
          <a:endParaRPr lang="lv-LV"/>
        </a:p>
      </dgm:t>
    </dgm:pt>
    <dgm:pt modelId="{F92D88CA-558C-4EF5-BC42-9FA417BE2445}" type="sibTrans" cxnId="{C13CE102-75CB-4017-9ECA-6A05E09E9DF2}">
      <dgm:prSet/>
      <dgm:spPr/>
      <dgm:t>
        <a:bodyPr/>
        <a:lstStyle/>
        <a:p>
          <a:endParaRPr lang="lv-LV"/>
        </a:p>
      </dgm:t>
    </dgm:pt>
    <dgm:pt modelId="{78E8ABB4-C145-4C74-A6DB-4E8A2798E1FC}">
      <dgm:prSet custT="1"/>
      <dgm:spPr/>
      <dgm:t>
        <a:bodyPr/>
        <a:lstStyle/>
        <a:p>
          <a:pPr algn="l">
            <a:buNone/>
          </a:pPr>
          <a:r>
            <a:rPr lang="lv-LV" sz="1500" b="0" dirty="0"/>
            <a:t>3.1.2.6. pēdējo trīs gadu laikā ir piedalījies vai organizējis tikšanās ar valsts pārvaldes institūcijām ģimeņu interešu pārstāvībai u.c. saistītās aktivitātēs, kas vērstas uz rezultātu sasniegšanu.</a:t>
          </a:r>
        </a:p>
      </dgm:t>
    </dgm:pt>
    <dgm:pt modelId="{C2A0908B-503B-4316-8253-02DCAD14CAA6}" type="parTrans" cxnId="{A7701F50-7EC1-4EA8-934D-31525C362D86}">
      <dgm:prSet/>
      <dgm:spPr/>
      <dgm:t>
        <a:bodyPr/>
        <a:lstStyle/>
        <a:p>
          <a:endParaRPr lang="lv-LV"/>
        </a:p>
      </dgm:t>
    </dgm:pt>
    <dgm:pt modelId="{C0279451-BEBC-456C-A6D0-D30D992429E0}" type="sibTrans" cxnId="{A7701F50-7EC1-4EA8-934D-31525C362D86}">
      <dgm:prSet/>
      <dgm:spPr/>
      <dgm:t>
        <a:bodyPr/>
        <a:lstStyle/>
        <a:p>
          <a:endParaRPr lang="lv-LV"/>
        </a:p>
      </dgm:t>
    </dgm:pt>
    <dgm:pt modelId="{27EA5153-B86F-43AC-AF76-B9BAD1704A00}">
      <dgm:prSet custT="1"/>
      <dgm:spPr/>
      <dgm:t>
        <a:bodyPr/>
        <a:lstStyle/>
        <a:p>
          <a:pPr algn="l">
            <a:buNone/>
          </a:pPr>
          <a:endParaRPr lang="lv-LV" sz="1500" b="0" dirty="0"/>
        </a:p>
      </dgm:t>
    </dgm:pt>
    <dgm:pt modelId="{428EACB0-779D-4401-84C4-E26C54C676F9}" type="parTrans" cxnId="{641B721C-86CA-4058-9E26-9DA5A36C0F85}">
      <dgm:prSet/>
      <dgm:spPr/>
      <dgm:t>
        <a:bodyPr/>
        <a:lstStyle/>
        <a:p>
          <a:endParaRPr lang="lv-LV"/>
        </a:p>
      </dgm:t>
    </dgm:pt>
    <dgm:pt modelId="{8B7087E5-38DC-4503-AE7D-FBFF77B69241}" type="sibTrans" cxnId="{641B721C-86CA-4058-9E26-9DA5A36C0F85}">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2" custScaleX="224245" custScaleY="93889" custLinFactNeighborX="1140" custLinFactNeighborY="-5549">
        <dgm:presLayoutVars>
          <dgm:bulletEnabled val="1"/>
        </dgm:presLayoutVars>
      </dgm:prSet>
      <dgm:spPr/>
    </dgm:pt>
    <dgm:pt modelId="{DC5CF198-E08A-46BE-8683-2BE0275B7BEF}" type="pres">
      <dgm:prSet presAssocID="{A0B19F9A-DDDD-4F3D-B46B-BDC6BB941AB5}" presName="parentNode" presStyleLbl="revTx" presStyleIdx="0" presStyleCnt="2">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2" custScaleX="607726" custScaleY="93889" custLinFactNeighborX="3476" custLinFactNeighborY="-5910">
        <dgm:presLayoutVars>
          <dgm:bulletEnabled val="1"/>
        </dgm:presLayoutVars>
      </dgm:prSet>
      <dgm:spPr/>
    </dgm:pt>
    <dgm:pt modelId="{ACED15AF-02A6-4948-A35C-BFBA7F7D8F33}" type="pres">
      <dgm:prSet presAssocID="{F896DAE0-9ACB-4E3F-BA19-63EF4E6C44E0}" presName="parentNode" presStyleLbl="revTx" presStyleIdx="1" presStyleCnt="2">
        <dgm:presLayoutVars>
          <dgm:chMax val="0"/>
          <dgm:bulletEnabled val="1"/>
        </dgm:presLayoutVars>
      </dgm:prSet>
      <dgm:spPr/>
    </dgm:pt>
  </dgm:ptLst>
  <dgm:cxnLst>
    <dgm:cxn modelId="{C13CE102-75CB-4017-9ECA-6A05E09E9DF2}" srcId="{F896DAE0-9ACB-4E3F-BA19-63EF4E6C44E0}" destId="{160FA597-8190-4BAC-A7A1-99C1869DC47E}" srcOrd="7" destOrd="0" parTransId="{DF86CBE4-525A-4A25-AB93-975E8736072E}" sibTransId="{F92D88CA-558C-4EF5-BC42-9FA417BE2445}"/>
    <dgm:cxn modelId="{99C23F03-1761-4AB0-936F-EE63648ADC07}" type="presOf" srcId="{22D4BEAD-5BB5-4409-8336-64679C3B7DE9}" destId="{16FA2135-9BCB-4C18-8D44-642A19433D03}" srcOrd="0" destOrd="10" presId="urn:microsoft.com/office/officeart/2005/8/layout/hList2"/>
    <dgm:cxn modelId="{DA162904-5A10-402A-B730-E7078B3747AF}" type="presOf" srcId="{B83B4C8F-3EC5-4D67-AE44-EF68617AF291}" destId="{16FA2135-9BCB-4C18-8D44-642A19433D03}" srcOrd="0" destOrd="3" presId="urn:microsoft.com/office/officeart/2005/8/layout/hList2"/>
    <dgm:cxn modelId="{2B7B010A-0E61-4BA9-8A82-900557788742}" type="presOf" srcId="{21FA83E0-1E6E-4F67-B6AF-D22E6C7220A2}" destId="{E5AE0477-CC66-471E-9131-872D5A86E661}" srcOrd="0" destOrd="3" presId="urn:microsoft.com/office/officeart/2005/8/layout/hList2"/>
    <dgm:cxn modelId="{4D901C1C-00A2-4A25-B529-5211026D50FA}" type="presOf" srcId="{42DEB390-FE50-4C78-A28C-C580E61F9C84}" destId="{16FA2135-9BCB-4C18-8D44-642A19433D03}" srcOrd="0" destOrd="6" presId="urn:microsoft.com/office/officeart/2005/8/layout/hList2"/>
    <dgm:cxn modelId="{641B721C-86CA-4058-9E26-9DA5A36C0F85}" srcId="{F896DAE0-9ACB-4E3F-BA19-63EF4E6C44E0}" destId="{27EA5153-B86F-43AC-AF76-B9BAD1704A00}" srcOrd="9" destOrd="0" parTransId="{428EACB0-779D-4401-84C4-E26C54C676F9}" sibTransId="{8B7087E5-38DC-4503-AE7D-FBFF77B69241}"/>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49E37C1E-95FE-470E-BE0E-B6DA1E71C7A7}" srcId="{F896DAE0-9ACB-4E3F-BA19-63EF4E6C44E0}" destId="{8C53A788-06EE-4A01-99C3-DC3BBAEC44AB}" srcOrd="1" destOrd="0" parTransId="{A272842E-8CE3-49EC-8DC8-9B187EAB513F}" sibTransId="{DFE7FE17-4323-4E9D-809F-05F536698D3E}"/>
    <dgm:cxn modelId="{25A10024-EF5C-43F3-862F-B8752AC88F41}" type="presOf" srcId="{61BD6B6D-EEE2-4993-8984-FDDB17A71902}" destId="{16FA2135-9BCB-4C18-8D44-642A19433D03}" srcOrd="0" destOrd="2" presId="urn:microsoft.com/office/officeart/2005/8/layout/hList2"/>
    <dgm:cxn modelId="{5BC2C32C-D520-4CD1-9772-EDED8DF1D666}" srcId="{F896DAE0-9ACB-4E3F-BA19-63EF4E6C44E0}" destId="{B83B4C8F-3EC5-4D67-AE44-EF68617AF291}" srcOrd="3" destOrd="0" parTransId="{366E2573-B3DD-41CD-A29F-CD5372E931B2}" sibTransId="{F626740F-A7F4-4A84-B9F6-B225C57B1F66}"/>
    <dgm:cxn modelId="{0873D92E-C0F1-41D7-9EAF-3E4EB3EFD0AE}" srcId="{A0B19F9A-DDDD-4F3D-B46B-BDC6BB941AB5}" destId="{CB20BCFA-89A9-4645-A518-FCB77F7946D6}" srcOrd="1" destOrd="0" parTransId="{849F108B-4A15-488F-A0C8-8D2852D3D245}" sibTransId="{D65EA100-CC97-41C7-BDF7-B6A30C50A976}"/>
    <dgm:cxn modelId="{A9158D31-F7CE-4373-BAAC-335DEB350355}" type="presOf" srcId="{9187DCF2-1DFA-4D69-9A93-FB4EA0C35B0E}" destId="{E5AE0477-CC66-471E-9131-872D5A86E661}" srcOrd="0" destOrd="2" presId="urn:microsoft.com/office/officeart/2005/8/layout/hList2"/>
    <dgm:cxn modelId="{0278BA34-6BC1-4F7A-8B03-63EC3E682F6B}" type="presOf" srcId="{27EA5153-B86F-43AC-AF76-B9BAD1704A00}" destId="{16FA2135-9BCB-4C18-8D44-642A19433D03}" srcOrd="0" destOrd="9" presId="urn:microsoft.com/office/officeart/2005/8/layout/hList2"/>
    <dgm:cxn modelId="{9534E93E-0EDC-405C-A7A3-1FAD5B0C07B2}" srcId="{F896DAE0-9ACB-4E3F-BA19-63EF4E6C44E0}" destId="{22D4BEAD-5BB5-4409-8336-64679C3B7DE9}" srcOrd="10" destOrd="0" parTransId="{CD9E60F8-FF4E-4691-AC97-3E01D5192F63}" sibTransId="{99FBD199-B290-4A4A-977F-D5D35ABA8C03}"/>
    <dgm:cxn modelId="{219A954C-62DF-4814-BC57-04070207052A}" type="presOf" srcId="{215B8895-F0E4-41D2-9DDF-9AEFC2154488}" destId="{16FA2135-9BCB-4C18-8D44-642A19433D03}" srcOrd="0" destOrd="11" presId="urn:microsoft.com/office/officeart/2005/8/layout/hList2"/>
    <dgm:cxn modelId="{A7701F50-7EC1-4EA8-934D-31525C362D86}" srcId="{F896DAE0-9ACB-4E3F-BA19-63EF4E6C44E0}" destId="{78E8ABB4-C145-4C74-A6DB-4E8A2798E1FC}" srcOrd="8" destOrd="0" parTransId="{C2A0908B-503B-4316-8253-02DCAD14CAA6}" sibTransId="{C0279451-BEBC-456C-A6D0-D30D992429E0}"/>
    <dgm:cxn modelId="{60AEB255-404F-44DF-80BC-B504F083E661}" type="presOf" srcId="{78E8ABB4-C145-4C74-A6DB-4E8A2798E1FC}" destId="{16FA2135-9BCB-4C18-8D44-642A19433D03}" srcOrd="0" destOrd="8" presId="urn:microsoft.com/office/officeart/2005/8/layout/hList2"/>
    <dgm:cxn modelId="{76C93E76-5D35-4EAF-A260-65A4AC50C524}" srcId="{A0B19F9A-DDDD-4F3D-B46B-BDC6BB941AB5}" destId="{21FA83E0-1E6E-4F67-B6AF-D22E6C7220A2}" srcOrd="3" destOrd="0" parTransId="{9B13DC13-E192-4444-867F-19670FA37F32}" sibTransId="{4060BD6C-E323-41B4-9D45-43340D7D95D5}"/>
    <dgm:cxn modelId="{021B7D7D-78FE-46CC-B06B-19FCA3E67221}" type="presOf" srcId="{440792D4-B50C-4A6E-9DAA-C61C2270841D}" destId="{16FA2135-9BCB-4C18-8D44-642A19433D03}" srcOrd="0" destOrd="4" presId="urn:microsoft.com/office/officeart/2005/8/layout/hList2"/>
    <dgm:cxn modelId="{47C18B85-CEEA-41F9-808F-55AD30AAFEE5}" srcId="{F896DAE0-9ACB-4E3F-BA19-63EF4E6C44E0}" destId="{F1D6849D-506C-4BC7-ACF0-1544161F15F3}" srcOrd="5" destOrd="0" parTransId="{B65EAEF6-6F02-4F49-A4F5-B70DA646BE25}" sibTransId="{4E219247-2E56-40A3-B379-09B6EF15CC90}"/>
    <dgm:cxn modelId="{3EA793A4-E452-4526-831D-6E84E7606ADC}" srcId="{F896DAE0-9ACB-4E3F-BA19-63EF4E6C44E0}" destId="{440792D4-B50C-4A6E-9DAA-C61C2270841D}" srcOrd="4" destOrd="0" parTransId="{C4DEF7D3-53FA-4D68-8555-E7B7B9F10219}" sibTransId="{A233469D-763F-4FB2-9094-D7F8633E4510}"/>
    <dgm:cxn modelId="{32D4FFA8-1223-4D3F-9773-A9CF41A7E252}" type="presOf" srcId="{0D89D9D7-2856-4FDE-8714-5931A50F8B31}" destId="{E5AE0477-CC66-471E-9131-872D5A86E661}" srcOrd="0" destOrd="0" presId="urn:microsoft.com/office/officeart/2005/8/layout/hList2"/>
    <dgm:cxn modelId="{A4704DAC-5C59-4968-8155-849A3479055F}" srcId="{F896DAE0-9ACB-4E3F-BA19-63EF4E6C44E0}" destId="{61BD6B6D-EEE2-4993-8984-FDDB17A71902}" srcOrd="2" destOrd="0" parTransId="{08ACD0EF-8BCC-4D9E-8937-6A18ACD298E3}" sibTransId="{CFD4971E-70AE-4C62-B60B-7BB38DFD9DED}"/>
    <dgm:cxn modelId="{71EA64B3-3C1D-4BA6-A0C9-49BA0A3FA8F7}" srcId="{F896DAE0-9ACB-4E3F-BA19-63EF4E6C44E0}" destId="{215B8895-F0E4-41D2-9DDF-9AEFC2154488}" srcOrd="11" destOrd="0" parTransId="{F18FA2B9-24A3-4FE6-84C2-B0FEA00A01E8}" sibTransId="{DBC13460-9D0B-46DB-9606-96188B462F33}"/>
    <dgm:cxn modelId="{84B864C0-2874-4106-A3F1-6F0CFBFA33E0}" srcId="{0B035EFF-25DC-45A9-B6D6-1B3C333F9ECD}" destId="{A0B19F9A-DDDD-4F3D-B46B-BDC6BB941AB5}" srcOrd="0" destOrd="0" parTransId="{A82E502A-C952-4A16-B7E9-162FE564382D}" sibTransId="{549DEB44-A4AF-4192-B1A8-E08CEC923E2E}"/>
    <dgm:cxn modelId="{C4EA3BC3-6188-4275-A7CE-6E68146BB85E}" srcId="{F896DAE0-9ACB-4E3F-BA19-63EF4E6C44E0}" destId="{FA49F8E2-AC56-4E14-8B68-42BBE0CB8C62}" srcOrd="0" destOrd="0" parTransId="{99CAD2CD-8D69-453B-9F3C-01BBC17731DD}" sibTransId="{6CEB2306-4126-46AD-8841-4B7800EF4F2D}"/>
    <dgm:cxn modelId="{175B1EC8-B0CF-4DEA-9081-EB8567F3CB50}" srcId="{A0B19F9A-DDDD-4F3D-B46B-BDC6BB941AB5}" destId="{0D89D9D7-2856-4FDE-8714-5931A50F8B31}" srcOrd="0" destOrd="0" parTransId="{36202C7C-D5C7-4E54-B2AF-10803DFAB6FF}" sibTransId="{AE3B1524-5F85-45F0-9A6E-69C52ABE5098}"/>
    <dgm:cxn modelId="{BCF9F0C8-1F87-4D09-A5F7-4E7133F3C9AC}" type="presOf" srcId="{CB20BCFA-89A9-4645-A518-FCB77F7946D6}" destId="{E5AE0477-CC66-471E-9131-872D5A86E661}" srcOrd="0" destOrd="1" presId="urn:microsoft.com/office/officeart/2005/8/layout/hList2"/>
    <dgm:cxn modelId="{753D8AD2-A491-4A03-A746-E54713D72550}" type="presOf" srcId="{F1D6849D-506C-4BC7-ACF0-1544161F15F3}" destId="{16FA2135-9BCB-4C18-8D44-642A19433D03}" srcOrd="0" destOrd="5" presId="urn:microsoft.com/office/officeart/2005/8/layout/hList2"/>
    <dgm:cxn modelId="{BF7995D7-4C9B-45C2-BBB7-459773402053}" srcId="{A0B19F9A-DDDD-4F3D-B46B-BDC6BB941AB5}" destId="{9187DCF2-1DFA-4D69-9A93-FB4EA0C35B0E}" srcOrd="2" destOrd="0" parTransId="{C8BFA8BF-6564-4701-B07B-D15D4DE85C7B}" sibTransId="{F0E423A3-07C5-464E-8ED8-86309C164B8F}"/>
    <dgm:cxn modelId="{0003A1E3-F875-41CD-A892-107F3F5497B2}" type="presOf" srcId="{8C53A788-06EE-4A01-99C3-DC3BBAEC44AB}" destId="{16FA2135-9BCB-4C18-8D44-642A19433D03}" srcOrd="0" destOrd="1" presId="urn:microsoft.com/office/officeart/2005/8/layout/hList2"/>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5FE932ED-498C-41D0-8C39-39ED42F512A1}" type="presOf" srcId="{160FA597-8190-4BAC-A7A1-99C1869DC47E}" destId="{16FA2135-9BCB-4C18-8D44-642A19433D03}" srcOrd="0" destOrd="7" presId="urn:microsoft.com/office/officeart/2005/8/layout/hList2"/>
    <dgm:cxn modelId="{2A243FF1-236B-46EB-B586-F48CAE4FF085}" srcId="{F896DAE0-9ACB-4E3F-BA19-63EF4E6C44E0}" destId="{42DEB390-FE50-4C78-A28C-C580E61F9C84}" srcOrd="6" destOrd="0" parTransId="{7608857A-35AB-4C10-B57D-3D52979450C7}" sibTransId="{023FE1D7-1B68-4A21-B812-68913718BBE3}"/>
    <dgm:cxn modelId="{1450D2F2-6553-450C-8400-41E31BD23CD6}" type="presOf" srcId="{0B035EFF-25DC-45A9-B6D6-1B3C333F9ECD}" destId="{5EBD580D-98CD-43A1-8140-8AABC6DBF28B}" srcOrd="0" destOrd="0" presId="urn:microsoft.com/office/officeart/2005/8/layout/hList2"/>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marL="114300" lvl="1" indent="0" algn="ctr" defTabSz="666750">
            <a:lnSpc>
              <a:spcPct val="90000"/>
            </a:lnSpc>
            <a:spcBef>
              <a:spcPct val="0"/>
            </a:spcBef>
            <a:spcAft>
              <a:spcPct val="15000"/>
            </a:spcAft>
            <a:buNone/>
          </a:pPr>
          <a:r>
            <a:rPr lang="lv-LV" sz="1500" b="1" dirty="0"/>
            <a:t>3.1.3. </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21FA83E0-1E6E-4F67-B6AF-D22E6C7220A2}">
      <dgm:prSet custT="1"/>
      <dgm:spPr/>
      <dgm:t>
        <a:bodyPr/>
        <a:lstStyle/>
        <a:p>
          <a:pPr marL="114300" lvl="1" indent="0" algn="ctr" defTabSz="666750">
            <a:lnSpc>
              <a:spcPct val="90000"/>
            </a:lnSpc>
            <a:spcBef>
              <a:spcPct val="0"/>
            </a:spcBef>
            <a:spcAft>
              <a:spcPct val="15000"/>
            </a:spcAft>
            <a:buNone/>
          </a:pPr>
          <a:endParaRPr lang="lv-LV" sz="1500" b="1" dirty="0"/>
        </a:p>
      </dgm:t>
    </dgm:pt>
    <dgm:pt modelId="{9B13DC13-E192-4444-867F-19670FA37F32}" type="parTrans" cxnId="{76C93E76-5D35-4EAF-A260-65A4AC50C524}">
      <dgm:prSet/>
      <dgm:spPr/>
      <dgm:t>
        <a:bodyPr/>
        <a:lstStyle/>
        <a:p>
          <a:endParaRPr lang="lv-LV"/>
        </a:p>
      </dgm:t>
    </dgm:pt>
    <dgm:pt modelId="{4060BD6C-E323-41B4-9D45-43340D7D95D5}" type="sibTrans" cxnId="{76C93E76-5D35-4EAF-A260-65A4AC50C524}">
      <dgm:prSet/>
      <dgm:spPr/>
      <dgm:t>
        <a:bodyPr/>
        <a:lstStyle/>
        <a:p>
          <a:endParaRPr lang="lv-LV"/>
        </a:p>
      </dgm:t>
    </dgm:pt>
    <dgm:pt modelId="{02D6B4C8-5009-4935-AAD5-F9A4E94C2578}">
      <dgm:prSet custT="1"/>
      <dgm:spPr/>
      <dgm:t>
        <a:bodyPr/>
        <a:lstStyle/>
        <a:p>
          <a:pPr marL="114300" lvl="1" indent="0" algn="ctr" defTabSz="666750">
            <a:lnSpc>
              <a:spcPct val="90000"/>
            </a:lnSpc>
            <a:spcBef>
              <a:spcPct val="0"/>
            </a:spcBef>
            <a:spcAft>
              <a:spcPct val="15000"/>
            </a:spcAft>
            <a:buNone/>
          </a:pPr>
          <a:endParaRPr lang="lv-LV" sz="1500" b="1" dirty="0"/>
        </a:p>
      </dgm:t>
    </dgm:pt>
    <dgm:pt modelId="{9796F6A7-496D-4029-B464-A76C90F47FBB}" type="parTrans" cxnId="{66BCC3B2-943D-4534-9479-EE662E449989}">
      <dgm:prSet/>
      <dgm:spPr/>
      <dgm:t>
        <a:bodyPr/>
        <a:lstStyle/>
        <a:p>
          <a:endParaRPr lang="lv-LV"/>
        </a:p>
      </dgm:t>
    </dgm:pt>
    <dgm:pt modelId="{D900E1EB-73FC-4984-B9F1-E2F59E88472E}" type="sibTrans" cxnId="{66BCC3B2-943D-4534-9479-EE662E449989}">
      <dgm:prSet/>
      <dgm:spPr/>
      <dgm:t>
        <a:bodyPr/>
        <a:lstStyle/>
        <a:p>
          <a:endParaRPr lang="lv-LV"/>
        </a:p>
      </dgm:t>
    </dgm:pt>
    <dgm:pt modelId="{3056763A-2213-4FE4-A250-299CCE2197C5}">
      <dgm:prSet custT="1"/>
      <dgm:spPr/>
      <dgm:t>
        <a:bodyPr/>
        <a:lstStyle/>
        <a:p>
          <a:pPr marL="114300" lvl="1" indent="0" algn="ctr" defTabSz="666750">
            <a:lnSpc>
              <a:spcPct val="90000"/>
            </a:lnSpc>
            <a:spcBef>
              <a:spcPct val="0"/>
            </a:spcBef>
            <a:spcAft>
              <a:spcPct val="15000"/>
            </a:spcAft>
            <a:buNone/>
          </a:pPr>
          <a:r>
            <a:rPr lang="lv-LV" sz="1500" b="0" u="sng" dirty="0"/>
            <a:t>Konkursā uz finansējumu nevar pretendēt šādas organizācijas:</a:t>
          </a:r>
        </a:p>
      </dgm:t>
    </dgm:pt>
    <dgm:pt modelId="{A1B801D8-3E88-4141-A869-21979A5BD88D}" type="parTrans" cxnId="{397D6BD4-A310-4422-8078-A21CABA93748}">
      <dgm:prSet/>
      <dgm:spPr/>
      <dgm:t>
        <a:bodyPr/>
        <a:lstStyle/>
        <a:p>
          <a:endParaRPr lang="lv-LV"/>
        </a:p>
      </dgm:t>
    </dgm:pt>
    <dgm:pt modelId="{E0EC70E7-A7F2-4F90-A1D8-1A5C27F89617}" type="sibTrans" cxnId="{397D6BD4-A310-4422-8078-A21CABA93748}">
      <dgm:prSet/>
      <dgm:spPr/>
      <dgm:t>
        <a:bodyPr/>
        <a:lstStyle/>
        <a:p>
          <a:endParaRPr lang="lv-LV"/>
        </a:p>
      </dgm:t>
    </dgm:pt>
    <dgm:pt modelId="{5BC12EBE-DE6A-40F5-8961-5900DB97E54C}">
      <dgm:prSet custT="1"/>
      <dgm:spPr/>
      <dgm:t>
        <a:bodyPr/>
        <a:lstStyle/>
        <a:p>
          <a:pPr marL="114300" lvl="1" indent="0" algn="ctr" defTabSz="666750">
            <a:lnSpc>
              <a:spcPct val="90000"/>
            </a:lnSpc>
            <a:spcBef>
              <a:spcPct val="0"/>
            </a:spcBef>
            <a:spcAft>
              <a:spcPct val="15000"/>
            </a:spcAft>
            <a:buNone/>
          </a:pPr>
          <a:endParaRPr lang="lv-LV" sz="1500" b="1" dirty="0"/>
        </a:p>
      </dgm:t>
    </dgm:pt>
    <dgm:pt modelId="{1B414C50-CAE4-49F1-8300-DDB766CE71F9}" type="parTrans" cxnId="{2A73F80A-F183-4A92-8073-776381EA809C}">
      <dgm:prSet/>
      <dgm:spPr/>
      <dgm:t>
        <a:bodyPr/>
        <a:lstStyle/>
        <a:p>
          <a:endParaRPr lang="lv-LV"/>
        </a:p>
      </dgm:t>
    </dgm:pt>
    <dgm:pt modelId="{7F78D5B4-AE95-4D38-A6C7-C970682A3BD8}" type="sibTrans" cxnId="{2A73F80A-F183-4A92-8073-776381EA809C}">
      <dgm:prSet/>
      <dgm:spPr/>
      <dgm:t>
        <a:bodyPr/>
        <a:lstStyle/>
        <a:p>
          <a:endParaRPr lang="lv-LV"/>
        </a:p>
      </dgm:t>
    </dgm:pt>
    <dgm:pt modelId="{21338975-3CE1-421B-9F22-57F96F5BCA4B}">
      <dgm:prSet phldrT="[Teksts]" custT="1"/>
      <dgm:spPr/>
      <dgm:t>
        <a:bodyPr/>
        <a:lstStyle/>
        <a:p>
          <a:pPr marL="114300" lvl="1" indent="0" algn="ctr" defTabSz="666750">
            <a:lnSpc>
              <a:spcPct val="90000"/>
            </a:lnSpc>
            <a:spcBef>
              <a:spcPct val="0"/>
            </a:spcBef>
            <a:spcAft>
              <a:spcPct val="15000"/>
            </a:spcAft>
            <a:buNone/>
          </a:pPr>
          <a:endParaRPr lang="lv-LV" sz="1500" b="1" dirty="0"/>
        </a:p>
      </dgm:t>
    </dgm:pt>
    <dgm:pt modelId="{C367C9C6-48A1-4ABF-A189-2F20358BC080}" type="parTrans" cxnId="{F4946760-7CD3-42F7-88DB-A740B19363E5}">
      <dgm:prSet/>
      <dgm:spPr/>
      <dgm:t>
        <a:bodyPr/>
        <a:lstStyle/>
        <a:p>
          <a:endParaRPr lang="lv-LV"/>
        </a:p>
      </dgm:t>
    </dgm:pt>
    <dgm:pt modelId="{990A3E48-4EBD-4BFA-9E62-B95270CC6174}" type="sibTrans" cxnId="{F4946760-7CD3-42F7-88DB-A740B19363E5}">
      <dgm:prSet/>
      <dgm:spPr/>
      <dgm:t>
        <a:bodyPr/>
        <a:lstStyle/>
        <a:p>
          <a:endParaRPr lang="lv-LV"/>
        </a:p>
      </dgm:t>
    </dgm:pt>
    <dgm:pt modelId="{FF6B6CED-C00D-4AE0-91CD-623F1E8E94C1}">
      <dgm:prSet custT="1"/>
      <dgm:spPr/>
      <dgm:t>
        <a:bodyPr/>
        <a:lstStyle/>
        <a:p>
          <a:pPr marL="114300" lvl="1" indent="0" algn="ctr" defTabSz="666750">
            <a:lnSpc>
              <a:spcPct val="90000"/>
            </a:lnSpc>
            <a:spcBef>
              <a:spcPct val="0"/>
            </a:spcBef>
            <a:spcAft>
              <a:spcPct val="15000"/>
            </a:spcAft>
            <a:buFont typeface="Arial" panose="020B0604020202020204" pitchFamily="34" charset="0"/>
            <a:buChar char="•"/>
          </a:pPr>
          <a:r>
            <a:rPr lang="lv-LV" sz="1500" b="1" dirty="0"/>
            <a:t>darba devēju organizācijas </a:t>
          </a:r>
          <a:r>
            <a:rPr lang="lv-LV" sz="1500" b="0" dirty="0"/>
            <a:t>un to apvienības</a:t>
          </a:r>
        </a:p>
      </dgm:t>
    </dgm:pt>
    <dgm:pt modelId="{E061FB60-0F81-47B6-AF7D-FAB6C13394CE}" type="parTrans" cxnId="{1A468E35-5D36-4B4F-9E77-93AD99C9CE80}">
      <dgm:prSet/>
      <dgm:spPr/>
      <dgm:t>
        <a:bodyPr/>
        <a:lstStyle/>
        <a:p>
          <a:endParaRPr lang="lv-LV"/>
        </a:p>
      </dgm:t>
    </dgm:pt>
    <dgm:pt modelId="{F0A75DBF-3D20-4874-9FEB-122260F30609}" type="sibTrans" cxnId="{1A468E35-5D36-4B4F-9E77-93AD99C9CE80}">
      <dgm:prSet/>
      <dgm:spPr/>
      <dgm:t>
        <a:bodyPr/>
        <a:lstStyle/>
        <a:p>
          <a:endParaRPr lang="lv-LV"/>
        </a:p>
      </dgm:t>
    </dgm:pt>
    <dgm:pt modelId="{4A0BD358-022C-453F-A3B8-06E42485E9E9}">
      <dgm:prSet custT="1"/>
      <dgm:spPr/>
      <dgm:t>
        <a:bodyPr/>
        <a:lstStyle/>
        <a:p>
          <a:pPr marL="114300" marR="0" lvl="0" indent="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500" b="1" dirty="0"/>
            <a:t>arodbiedrības </a:t>
          </a:r>
          <a:r>
            <a:rPr lang="lv-LV" sz="1500" b="0" dirty="0"/>
            <a:t>un to apvienības</a:t>
          </a:r>
        </a:p>
        <a:p>
          <a:pPr marL="114300" marR="0" lvl="1" indent="0" algn="ctr" defTabSz="6667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500" b="1" dirty="0" err="1"/>
            <a:t>reliģiskās</a:t>
          </a:r>
          <a:r>
            <a:rPr lang="es-ES" sz="1500" b="1" dirty="0"/>
            <a:t> </a:t>
          </a:r>
          <a:r>
            <a:rPr lang="es-ES" sz="1500" b="1" dirty="0" err="1"/>
            <a:t>organizācijas</a:t>
          </a:r>
          <a:r>
            <a:rPr lang="es-ES" sz="1500" b="1" dirty="0"/>
            <a:t> </a:t>
          </a:r>
          <a:r>
            <a:rPr lang="es-ES" sz="1500" b="0" dirty="0"/>
            <a:t>un </a:t>
          </a:r>
          <a:r>
            <a:rPr lang="es-ES" sz="1500" b="0" dirty="0" err="1"/>
            <a:t>to</a:t>
          </a:r>
          <a:r>
            <a:rPr lang="es-ES" sz="1500" b="0" dirty="0"/>
            <a:t> </a:t>
          </a:r>
          <a:r>
            <a:rPr lang="es-ES" sz="1500" b="0" dirty="0" err="1"/>
            <a:t>iestādes</a:t>
          </a:r>
          <a:endParaRPr lang="lv-LV" sz="1500" b="0" dirty="0"/>
        </a:p>
        <a:p>
          <a:pPr marL="114300" lvl="1" indent="0" algn="ctr" defTabSz="666750">
            <a:lnSpc>
              <a:spcPct val="90000"/>
            </a:lnSpc>
            <a:spcBef>
              <a:spcPct val="0"/>
            </a:spcBef>
            <a:spcAft>
              <a:spcPct val="15000"/>
            </a:spcAft>
            <a:buFont typeface="Arial" panose="020B0604020202020204" pitchFamily="34" charset="0"/>
            <a:buChar char="•"/>
          </a:pPr>
          <a:r>
            <a:rPr lang="lv-LV" sz="1500" b="1" dirty="0"/>
            <a:t>politiskā partijas </a:t>
          </a:r>
          <a:r>
            <a:rPr lang="lv-LV" sz="1500" b="0" dirty="0"/>
            <a:t>un to apvienības</a:t>
          </a:r>
        </a:p>
      </dgm:t>
    </dgm:pt>
    <dgm:pt modelId="{CEECBB71-B236-4527-AA0E-84765D991D2B}" type="parTrans" cxnId="{994AC57F-417D-47A2-8897-1CC322DFAB50}">
      <dgm:prSet/>
      <dgm:spPr/>
      <dgm:t>
        <a:bodyPr/>
        <a:lstStyle/>
        <a:p>
          <a:endParaRPr lang="lv-LV"/>
        </a:p>
      </dgm:t>
    </dgm:pt>
    <dgm:pt modelId="{D8FAC33C-7BAF-45DE-B7F5-7E346E0879FA}" type="sibTrans" cxnId="{994AC57F-417D-47A2-8897-1CC322DFAB50}">
      <dgm:prSet/>
      <dgm:spPr/>
      <dgm:t>
        <a:bodyPr/>
        <a:lstStyle/>
        <a:p>
          <a:endParaRPr lang="lv-LV"/>
        </a:p>
      </dgm:t>
    </dgm:pt>
    <dgm:pt modelId="{8A3D7A78-9D5B-46D8-B510-9C06F55BB8B0}">
      <dgm:prSet custT="1"/>
      <dgm:spPr/>
      <dgm:t>
        <a:bodyPr/>
        <a:lstStyle/>
        <a:p>
          <a:pPr marL="114300" lvl="1" indent="0" algn="ctr" defTabSz="666750">
            <a:lnSpc>
              <a:spcPct val="90000"/>
            </a:lnSpc>
            <a:spcBef>
              <a:spcPct val="0"/>
            </a:spcBef>
            <a:spcAft>
              <a:spcPct val="15000"/>
            </a:spcAft>
            <a:buFont typeface="Arial" panose="020B0604020202020204" pitchFamily="34" charset="0"/>
            <a:buChar char="•"/>
          </a:pPr>
          <a:r>
            <a:rPr lang="lv-LV" sz="1500" b="1" dirty="0"/>
            <a:t>dzīvokļu apsaimniekošanas biedrības</a:t>
          </a:r>
        </a:p>
      </dgm:t>
    </dgm:pt>
    <dgm:pt modelId="{62351BAE-0C2B-4452-B380-75DF9F4BCED9}" type="parTrans" cxnId="{0D2A07D0-54D5-415D-90BB-EE2CC3E0BD64}">
      <dgm:prSet/>
      <dgm:spPr/>
      <dgm:t>
        <a:bodyPr/>
        <a:lstStyle/>
        <a:p>
          <a:endParaRPr lang="lv-LV"/>
        </a:p>
      </dgm:t>
    </dgm:pt>
    <dgm:pt modelId="{E48CE1EE-9DE1-4378-9995-AED806B390DF}" type="sibTrans" cxnId="{0D2A07D0-54D5-415D-90BB-EE2CC3E0BD64}">
      <dgm:prSet/>
      <dgm:spPr/>
      <dgm:t>
        <a:bodyPr/>
        <a:lstStyle/>
        <a:p>
          <a:endParaRPr lang="lv-LV"/>
        </a:p>
      </dgm:t>
    </dgm:pt>
    <dgm:pt modelId="{D2F256DC-EE30-4320-8CDC-1B2369D722F8}">
      <dgm:prSet custT="1"/>
      <dgm:spPr/>
      <dgm:t>
        <a:bodyPr/>
        <a:lstStyle/>
        <a:p>
          <a:pPr marL="114300" lvl="1" indent="0" algn="ctr" defTabSz="666750">
            <a:lnSpc>
              <a:spcPct val="90000"/>
            </a:lnSpc>
            <a:spcBef>
              <a:spcPct val="0"/>
            </a:spcBef>
            <a:spcAft>
              <a:spcPct val="15000"/>
            </a:spcAft>
            <a:buFont typeface="Arial" panose="020B0604020202020204" pitchFamily="34" charset="0"/>
            <a:buChar char="•"/>
          </a:pPr>
          <a:endParaRPr lang="lv-LV" sz="1500" b="0" dirty="0"/>
        </a:p>
      </dgm:t>
    </dgm:pt>
    <dgm:pt modelId="{74BC9DAA-8EAA-477D-A540-CB7A135B4EB3}" type="parTrans" cxnId="{E17F7C34-639E-471A-B632-420B8B696171}">
      <dgm:prSet/>
      <dgm:spPr/>
      <dgm:t>
        <a:bodyPr/>
        <a:lstStyle/>
        <a:p>
          <a:endParaRPr lang="lv-LV"/>
        </a:p>
      </dgm:t>
    </dgm:pt>
    <dgm:pt modelId="{A2338A9A-E425-499C-B194-B4503BB5E795}" type="sibTrans" cxnId="{E17F7C34-639E-471A-B632-420B8B696171}">
      <dgm:prSet/>
      <dgm:spPr/>
      <dgm:t>
        <a:bodyPr/>
        <a:lstStyle/>
        <a:p>
          <a:endParaRPr lang="lv-LV"/>
        </a:p>
      </dgm:t>
    </dgm:pt>
    <dgm:pt modelId="{60018842-8A0D-49AB-A152-1FABEF4F6BE3}">
      <dgm:prSet custT="1"/>
      <dgm:spPr/>
      <dgm:t>
        <a:bodyPr/>
        <a:lstStyle/>
        <a:p>
          <a:pPr marL="114300" lvl="1" indent="0" algn="ctr" defTabSz="666750">
            <a:lnSpc>
              <a:spcPct val="90000"/>
            </a:lnSpc>
            <a:spcBef>
              <a:spcPct val="0"/>
            </a:spcBef>
            <a:spcAft>
              <a:spcPct val="15000"/>
            </a:spcAft>
            <a:buFont typeface="Arial" panose="020B0604020202020204" pitchFamily="34" charset="0"/>
            <a:buChar char="•"/>
          </a:pPr>
          <a:endParaRPr lang="lv-LV" sz="1500" b="0" dirty="0"/>
        </a:p>
      </dgm:t>
    </dgm:pt>
    <dgm:pt modelId="{2C887560-902C-40DA-9DAB-4B238CCA72FC}" type="parTrans" cxnId="{D23F36C4-A729-4D32-A271-408008E90FED}">
      <dgm:prSet/>
      <dgm:spPr/>
      <dgm:t>
        <a:bodyPr/>
        <a:lstStyle/>
        <a:p>
          <a:endParaRPr lang="lv-LV"/>
        </a:p>
      </dgm:t>
    </dgm:pt>
    <dgm:pt modelId="{1AADF23E-97C2-422E-B08A-259501CC2313}" type="sibTrans" cxnId="{D23F36C4-A729-4D32-A271-408008E90FED}">
      <dgm:prSet/>
      <dgm:spPr/>
      <dgm:t>
        <a:bodyPr/>
        <a:lstStyle/>
        <a:p>
          <a:endParaRPr lang="lv-LV"/>
        </a:p>
      </dgm:t>
    </dgm:pt>
    <dgm:pt modelId="{D5013444-AE7E-409D-8569-E97B21CA0B6D}">
      <dgm:prSet custT="1"/>
      <dgm:spPr/>
      <dgm:t>
        <a:bodyPr/>
        <a:lstStyle/>
        <a:p>
          <a:pPr marL="114300" lvl="1" indent="0" algn="ctr" defTabSz="666750">
            <a:lnSpc>
              <a:spcPct val="90000"/>
            </a:lnSpc>
            <a:spcBef>
              <a:spcPct val="0"/>
            </a:spcBef>
            <a:spcAft>
              <a:spcPct val="15000"/>
            </a:spcAft>
            <a:buNone/>
          </a:pPr>
          <a:endParaRPr lang="lv-LV" sz="1500" b="1" dirty="0"/>
        </a:p>
      </dgm:t>
    </dgm:pt>
    <dgm:pt modelId="{8D92EDE7-39E3-435A-9FD0-6DF1E528E5D5}" type="parTrans" cxnId="{A11C4F25-F22C-4810-A30E-1122EC30706A}">
      <dgm:prSet/>
      <dgm:spPr/>
      <dgm:t>
        <a:bodyPr/>
        <a:lstStyle/>
        <a:p>
          <a:endParaRPr lang="lv-LV"/>
        </a:p>
      </dgm:t>
    </dgm:pt>
    <dgm:pt modelId="{5C0D62FE-F56E-4EBF-A4B6-1594885DB5F1}" type="sibTrans" cxnId="{A11C4F25-F22C-4810-A30E-1122EC30706A}">
      <dgm:prSet/>
      <dgm:spPr/>
      <dgm:t>
        <a:bodyPr/>
        <a:lstStyle/>
        <a:p>
          <a:endParaRPr lang="lv-LV"/>
        </a:p>
      </dgm:t>
    </dgm:pt>
    <dgm:pt modelId="{F896DAE0-9ACB-4E3F-BA19-63EF4E6C44E0}">
      <dgm:prSet phldrT="[Teksts]"/>
      <dgm:spPr/>
      <dgm:t>
        <a:bodyPr/>
        <a:lstStyle/>
        <a:p>
          <a:r>
            <a:rPr lang="lv-LV" dirty="0"/>
            <a:t> </a:t>
          </a:r>
        </a:p>
      </dgm:t>
    </dgm:pt>
    <dgm:pt modelId="{46397F09-BA3A-478F-BB92-E31C40FEED2D}" type="sibTrans" cxnId="{F05D5A1E-BE7E-47A3-9FB9-1ED5982B584B}">
      <dgm:prSet/>
      <dgm:spPr/>
      <dgm:t>
        <a:bodyPr/>
        <a:lstStyle/>
        <a:p>
          <a:endParaRPr lang="lv-LV"/>
        </a:p>
      </dgm:t>
    </dgm:pt>
    <dgm:pt modelId="{00F059AB-9587-4A8A-B6D9-31C5E29393F7}" type="parTrans" cxnId="{F05D5A1E-BE7E-47A3-9FB9-1ED5982B584B}">
      <dgm:prSet/>
      <dgm:spPr/>
      <dgm:t>
        <a:bodyPr/>
        <a:lstStyle/>
        <a:p>
          <a:endParaRPr lang="lv-LV"/>
        </a:p>
      </dgm:t>
    </dgm:pt>
    <dgm:pt modelId="{FA49F8E2-AC56-4E14-8B68-42BBE0CB8C62}">
      <dgm:prSet phldrT="[Teksts]" custT="1"/>
      <dgm:spPr/>
      <dgm:t>
        <a:bodyPr/>
        <a:lstStyle/>
        <a:p>
          <a:pPr algn="ctr">
            <a:spcAft>
              <a:spcPct val="15000"/>
            </a:spcAft>
            <a:buNone/>
          </a:pPr>
          <a:r>
            <a:rPr lang="lv-LV" sz="1500" b="1" dirty="0"/>
            <a:t>3.1.4. </a:t>
          </a:r>
        </a:p>
      </dgm:t>
    </dgm:pt>
    <dgm:pt modelId="{6CEB2306-4126-46AD-8841-4B7800EF4F2D}" type="sibTrans" cxnId="{C4EA3BC3-6188-4275-A7CE-6E68146BB85E}">
      <dgm:prSet/>
      <dgm:spPr/>
      <dgm:t>
        <a:bodyPr/>
        <a:lstStyle/>
        <a:p>
          <a:endParaRPr lang="lv-LV"/>
        </a:p>
      </dgm:t>
    </dgm:pt>
    <dgm:pt modelId="{99CAD2CD-8D69-453B-9F3C-01BBC17731DD}" type="parTrans" cxnId="{C4EA3BC3-6188-4275-A7CE-6E68146BB85E}">
      <dgm:prSet/>
      <dgm:spPr/>
      <dgm:t>
        <a:bodyPr/>
        <a:lstStyle/>
        <a:p>
          <a:endParaRPr lang="lv-LV"/>
        </a:p>
      </dgm:t>
    </dgm:pt>
    <dgm:pt modelId="{9F215542-2B18-481A-AAB3-75F7D6A9177C}">
      <dgm:prSet custT="1"/>
      <dgm:spPr/>
      <dgm:t>
        <a:bodyPr/>
        <a:lstStyle/>
        <a:p>
          <a:pPr algn="ctr">
            <a:spcAft>
              <a:spcPct val="15000"/>
            </a:spcAft>
            <a:buNone/>
          </a:pPr>
          <a:endParaRPr lang="lv-LV" sz="1500" b="1" dirty="0"/>
        </a:p>
      </dgm:t>
    </dgm:pt>
    <dgm:pt modelId="{6296F4C4-E3EC-492F-B52D-623A01014AEB}" type="sibTrans" cxnId="{D3D29043-F39C-4315-BEE2-4011366B6D0A}">
      <dgm:prSet/>
      <dgm:spPr/>
      <dgm:t>
        <a:bodyPr/>
        <a:lstStyle/>
        <a:p>
          <a:endParaRPr lang="lv-LV"/>
        </a:p>
      </dgm:t>
    </dgm:pt>
    <dgm:pt modelId="{9A407A3E-F295-4512-9ADF-F6A510540194}" type="parTrans" cxnId="{D3D29043-F39C-4315-BEE2-4011366B6D0A}">
      <dgm:prSet/>
      <dgm:spPr/>
      <dgm:t>
        <a:bodyPr/>
        <a:lstStyle/>
        <a:p>
          <a:endParaRPr lang="lv-LV"/>
        </a:p>
      </dgm:t>
    </dgm:pt>
    <dgm:pt modelId="{BDA3348E-E510-456C-8AF4-E70C14FA0739}">
      <dgm:prSet custT="1"/>
      <dgm:spPr/>
      <dgm:t>
        <a:bodyPr/>
        <a:lstStyle/>
        <a:p>
          <a:pPr algn="ctr">
            <a:spcAft>
              <a:spcPct val="15000"/>
            </a:spcAft>
            <a:buNone/>
          </a:pPr>
          <a:endParaRPr lang="lv-LV" sz="1500" b="1" dirty="0"/>
        </a:p>
      </dgm:t>
    </dgm:pt>
    <dgm:pt modelId="{F073FCB9-449D-452B-8B1C-CEDD666A6D51}" type="sibTrans" cxnId="{14C8CC95-BFA4-4EE7-A3A4-3941604AA03F}">
      <dgm:prSet/>
      <dgm:spPr/>
      <dgm:t>
        <a:bodyPr/>
        <a:lstStyle/>
        <a:p>
          <a:endParaRPr lang="lv-LV"/>
        </a:p>
      </dgm:t>
    </dgm:pt>
    <dgm:pt modelId="{4CCF4498-0F4E-4575-B6F8-BC43E49291C4}" type="parTrans" cxnId="{14C8CC95-BFA4-4EE7-A3A4-3941604AA03F}">
      <dgm:prSet/>
      <dgm:spPr/>
      <dgm:t>
        <a:bodyPr/>
        <a:lstStyle/>
        <a:p>
          <a:endParaRPr lang="lv-LV"/>
        </a:p>
      </dgm:t>
    </dgm:pt>
    <dgm:pt modelId="{33B3A632-ACEE-4B99-A1F8-A06AFCD08A95}">
      <dgm:prSet custT="1"/>
      <dgm:spPr/>
      <dgm:t>
        <a:bodyPr/>
        <a:lstStyle/>
        <a:p>
          <a:pPr algn="ctr">
            <a:spcAft>
              <a:spcPts val="600"/>
            </a:spcAft>
            <a:buFont typeface="Arial" panose="020B0604020202020204" pitchFamily="34" charset="0"/>
            <a:buChar char="•"/>
          </a:pPr>
          <a:endParaRPr lang="lv-LV" sz="1500" b="0" dirty="0"/>
        </a:p>
      </dgm:t>
    </dgm:pt>
    <dgm:pt modelId="{B06DEC8F-06F8-4FA8-9F0F-686E5C30D8D9}" type="sibTrans" cxnId="{5B9AA41E-3E5F-4DF6-A1E8-F913C6BE8CD6}">
      <dgm:prSet/>
      <dgm:spPr/>
      <dgm:t>
        <a:bodyPr/>
        <a:lstStyle/>
        <a:p>
          <a:endParaRPr lang="lv-LV"/>
        </a:p>
      </dgm:t>
    </dgm:pt>
    <dgm:pt modelId="{67BA0A2B-C6B1-4997-BA01-F57297C75ACC}" type="parTrans" cxnId="{5B9AA41E-3E5F-4DF6-A1E8-F913C6BE8CD6}">
      <dgm:prSet/>
      <dgm:spPr/>
      <dgm:t>
        <a:bodyPr/>
        <a:lstStyle/>
        <a:p>
          <a:endParaRPr lang="lv-LV"/>
        </a:p>
      </dgm:t>
    </dgm:pt>
    <dgm:pt modelId="{6C70B99D-1F4A-40A2-95BF-28656D9E9761}">
      <dgm:prSet custT="1"/>
      <dgm:spPr/>
      <dgm:t>
        <a:bodyPr/>
        <a:lstStyle/>
        <a:p>
          <a:pPr algn="ctr">
            <a:spcAft>
              <a:spcPts val="600"/>
            </a:spcAft>
            <a:buFont typeface="Arial" panose="020B0604020202020204" pitchFamily="34" charset="0"/>
            <a:buChar char="•"/>
          </a:pPr>
          <a:endParaRPr lang="lv-LV" sz="1500" b="0" dirty="0"/>
        </a:p>
      </dgm:t>
    </dgm:pt>
    <dgm:pt modelId="{ED53C67C-B0DF-45ED-B816-4721194C5C40}" type="sibTrans" cxnId="{69D6038A-DFB7-4E2A-8AF6-2F30F3BC8AA6}">
      <dgm:prSet/>
      <dgm:spPr/>
      <dgm:t>
        <a:bodyPr/>
        <a:lstStyle/>
        <a:p>
          <a:endParaRPr lang="lv-LV"/>
        </a:p>
      </dgm:t>
    </dgm:pt>
    <dgm:pt modelId="{C723AF2D-42D1-4A88-A745-D0AF09893496}" type="parTrans" cxnId="{69D6038A-DFB7-4E2A-8AF6-2F30F3BC8AA6}">
      <dgm:prSet/>
      <dgm:spPr/>
      <dgm:t>
        <a:bodyPr/>
        <a:lstStyle/>
        <a:p>
          <a:endParaRPr lang="lv-LV"/>
        </a:p>
      </dgm:t>
    </dgm:pt>
    <dgm:pt modelId="{9B1B6269-9774-4C49-9997-DF3A9E7B86CD}">
      <dgm:prSet custT="1"/>
      <dgm:spPr/>
      <dgm:t>
        <a:bodyPr/>
        <a:lstStyle/>
        <a:p>
          <a:pPr algn="ctr">
            <a:spcAft>
              <a:spcPts val="600"/>
            </a:spcAft>
            <a:buFont typeface="Arial" panose="020B0604020202020204" pitchFamily="34" charset="0"/>
            <a:buChar char="•"/>
          </a:pPr>
          <a:endParaRPr lang="lv-LV" sz="1500" b="0" dirty="0"/>
        </a:p>
      </dgm:t>
    </dgm:pt>
    <dgm:pt modelId="{752415F5-1078-4F32-954B-9C6F7249390A}" type="sibTrans" cxnId="{13A7BC4C-036E-473A-A98A-D31790D4AF6C}">
      <dgm:prSet/>
      <dgm:spPr/>
      <dgm:t>
        <a:bodyPr/>
        <a:lstStyle/>
        <a:p>
          <a:endParaRPr lang="lv-LV"/>
        </a:p>
      </dgm:t>
    </dgm:pt>
    <dgm:pt modelId="{10EAA92E-4C8F-4610-BA36-94C749A1E635}" type="parTrans" cxnId="{13A7BC4C-036E-473A-A98A-D31790D4AF6C}">
      <dgm:prSet/>
      <dgm:spPr/>
      <dgm:t>
        <a:bodyPr/>
        <a:lstStyle/>
        <a:p>
          <a:endParaRPr lang="lv-LV"/>
        </a:p>
      </dgm:t>
    </dgm:pt>
    <dgm:pt modelId="{8BA8787F-A3D5-4996-AF6B-20127920FCC8}">
      <dgm:prSet custT="1"/>
      <dgm:spPr/>
      <dgm:t>
        <a:bodyPr/>
        <a:lstStyle/>
        <a:p>
          <a:pPr algn="ctr">
            <a:spcAft>
              <a:spcPct val="15000"/>
            </a:spcAft>
            <a:buNone/>
          </a:pPr>
          <a:endParaRPr lang="lv-LV" sz="1500" b="1" dirty="0"/>
        </a:p>
      </dgm:t>
    </dgm:pt>
    <dgm:pt modelId="{F0C3FCE1-3BF7-44B9-9F0F-928FEFB831F1}" type="sibTrans" cxnId="{984D2373-4CD6-446A-B8F0-423F70849134}">
      <dgm:prSet/>
      <dgm:spPr/>
      <dgm:t>
        <a:bodyPr/>
        <a:lstStyle/>
        <a:p>
          <a:endParaRPr lang="lv-LV"/>
        </a:p>
      </dgm:t>
    </dgm:pt>
    <dgm:pt modelId="{04017A33-472D-4260-9496-E5964898A2A7}" type="parTrans" cxnId="{984D2373-4CD6-446A-B8F0-423F70849134}">
      <dgm:prSet/>
      <dgm:spPr/>
      <dgm:t>
        <a:bodyPr/>
        <a:lstStyle/>
        <a:p>
          <a:endParaRPr lang="lv-LV"/>
        </a:p>
      </dgm:t>
    </dgm:pt>
    <dgm:pt modelId="{C401F15B-E4B9-47A0-9C5C-085521F95C65}">
      <dgm:prSet custT="1"/>
      <dgm:spPr/>
      <dgm:t>
        <a:bodyPr/>
        <a:lstStyle/>
        <a:p>
          <a:pPr algn="ctr">
            <a:spcAft>
              <a:spcPct val="15000"/>
            </a:spcAft>
            <a:buNone/>
          </a:pPr>
          <a:endParaRPr lang="lv-LV" sz="1500" b="1" dirty="0"/>
        </a:p>
      </dgm:t>
    </dgm:pt>
    <dgm:pt modelId="{F5296BC1-49C3-4601-AD3F-77007BB3BA56}" type="sibTrans" cxnId="{E5CE144D-7C9B-4886-9094-958F7F235452}">
      <dgm:prSet/>
      <dgm:spPr/>
      <dgm:t>
        <a:bodyPr/>
        <a:lstStyle/>
        <a:p>
          <a:endParaRPr lang="lv-LV"/>
        </a:p>
      </dgm:t>
    </dgm:pt>
    <dgm:pt modelId="{0AEB4EFB-19AE-413C-80F5-D3CAB0E02591}" type="parTrans" cxnId="{E5CE144D-7C9B-4886-9094-958F7F235452}">
      <dgm:prSet/>
      <dgm:spPr/>
      <dgm:t>
        <a:bodyPr/>
        <a:lstStyle/>
        <a:p>
          <a:endParaRPr lang="lv-LV"/>
        </a:p>
      </dgm:t>
    </dgm:pt>
    <dgm:pt modelId="{61BD6B6D-EEE2-4993-8984-FDDB17A71902}">
      <dgm:prSet custT="1"/>
      <dgm:spPr/>
      <dgm:t>
        <a:bodyPr/>
        <a:lstStyle/>
        <a:p>
          <a:pPr algn="ctr">
            <a:spcAft>
              <a:spcPct val="15000"/>
            </a:spcAft>
            <a:buNone/>
          </a:pPr>
          <a:endParaRPr lang="lv-LV" sz="1500" b="1" dirty="0"/>
        </a:p>
      </dgm:t>
    </dgm:pt>
    <dgm:pt modelId="{CFD4971E-70AE-4C62-B60B-7BB38DFD9DED}" type="sibTrans" cxnId="{A4704DAC-5C59-4968-8155-849A3479055F}">
      <dgm:prSet/>
      <dgm:spPr/>
      <dgm:t>
        <a:bodyPr/>
        <a:lstStyle/>
        <a:p>
          <a:endParaRPr lang="lv-LV"/>
        </a:p>
      </dgm:t>
    </dgm:pt>
    <dgm:pt modelId="{08ACD0EF-8BCC-4D9E-8937-6A18ACD298E3}" type="parTrans" cxnId="{A4704DAC-5C59-4968-8155-849A3479055F}">
      <dgm:prSet/>
      <dgm:spPr/>
      <dgm:t>
        <a:bodyPr/>
        <a:lstStyle/>
        <a:p>
          <a:endParaRPr lang="lv-LV"/>
        </a:p>
      </dgm:t>
    </dgm:pt>
    <dgm:pt modelId="{215B8895-F0E4-41D2-9DDF-9AEFC2154488}">
      <dgm:prSet custT="1"/>
      <dgm:spPr/>
      <dgm:t>
        <a:bodyPr/>
        <a:lstStyle/>
        <a:p>
          <a:pPr algn="ctr">
            <a:spcAft>
              <a:spcPct val="15000"/>
            </a:spcAft>
            <a:buNone/>
          </a:pPr>
          <a:endParaRPr lang="lv-LV" sz="1500" b="1" dirty="0"/>
        </a:p>
      </dgm:t>
    </dgm:pt>
    <dgm:pt modelId="{DBC13460-9D0B-46DB-9606-96188B462F33}" type="sibTrans" cxnId="{71EA64B3-3C1D-4BA6-A0C9-49BA0A3FA8F7}">
      <dgm:prSet/>
      <dgm:spPr/>
      <dgm:t>
        <a:bodyPr/>
        <a:lstStyle/>
        <a:p>
          <a:endParaRPr lang="lv-LV"/>
        </a:p>
      </dgm:t>
    </dgm:pt>
    <dgm:pt modelId="{F18FA2B9-24A3-4FE6-84C2-B0FEA00A01E8}" type="parTrans" cxnId="{71EA64B3-3C1D-4BA6-A0C9-49BA0A3FA8F7}">
      <dgm:prSet/>
      <dgm:spPr/>
      <dgm:t>
        <a:bodyPr/>
        <a:lstStyle/>
        <a:p>
          <a:endParaRPr lang="lv-LV"/>
        </a:p>
      </dgm:t>
    </dgm:pt>
    <dgm:pt modelId="{6E04368F-4A25-4559-B5EC-B92F2F4CD8A3}">
      <dgm:prSet custT="1"/>
      <dgm:spPr/>
      <dgm:t>
        <a:bodyPr/>
        <a:lstStyle/>
        <a:p>
          <a:pPr algn="ctr">
            <a:spcAft>
              <a:spcPct val="15000"/>
            </a:spcAft>
            <a:buNone/>
          </a:pPr>
          <a:endParaRPr lang="lv-LV" sz="1500" b="1" dirty="0"/>
        </a:p>
      </dgm:t>
    </dgm:pt>
    <dgm:pt modelId="{FE658021-2D33-43A6-AD8A-2F716651E12F}" type="parTrans" cxnId="{238D00D7-9DA1-49C6-BDB6-5D7F30473A44}">
      <dgm:prSet/>
      <dgm:spPr/>
      <dgm:t>
        <a:bodyPr/>
        <a:lstStyle/>
        <a:p>
          <a:endParaRPr lang="lv-LV"/>
        </a:p>
      </dgm:t>
    </dgm:pt>
    <dgm:pt modelId="{59F68347-24ED-4BAA-97BD-1DD22456CA7A}" type="sibTrans" cxnId="{238D00D7-9DA1-49C6-BDB6-5D7F30473A44}">
      <dgm:prSet/>
      <dgm:spPr/>
      <dgm:t>
        <a:bodyPr/>
        <a:lstStyle/>
        <a:p>
          <a:endParaRPr lang="lv-LV"/>
        </a:p>
      </dgm:t>
    </dgm:pt>
    <dgm:pt modelId="{8F8B5C5F-F156-4093-9E97-29D7A9FAF0C1}">
      <dgm:prSet custT="1"/>
      <dgm:spPr/>
      <dgm:t>
        <a:bodyPr/>
        <a:lstStyle/>
        <a:p>
          <a:pPr algn="ctr">
            <a:spcAft>
              <a:spcPct val="15000"/>
            </a:spcAft>
            <a:buNone/>
          </a:pPr>
          <a:r>
            <a:rPr lang="lv-LV" sz="1500" b="0" dirty="0"/>
            <a:t>Projektu iesniedzējs neatbilst nevienam no Publisko iepirkumu likuma 42.panta pirmajā daļā minētajiem kandidātu un pretendentu izslēgšanas gadījumiem, t.sk. </a:t>
          </a:r>
          <a:r>
            <a:rPr lang="lv-LV" sz="1500" b="1" dirty="0"/>
            <a:t>nav nodokļu parāda, kas pārsniedz 150 EUR</a:t>
          </a:r>
        </a:p>
      </dgm:t>
    </dgm:pt>
    <dgm:pt modelId="{F16D5BB4-6FEC-4413-B6D3-58CB9F990A2B}" type="parTrans" cxnId="{00D9EE9A-5AFB-42DE-8E67-B2A685A2295B}">
      <dgm:prSet/>
      <dgm:spPr/>
      <dgm:t>
        <a:bodyPr/>
        <a:lstStyle/>
        <a:p>
          <a:endParaRPr lang="lv-LV"/>
        </a:p>
      </dgm:t>
    </dgm:pt>
    <dgm:pt modelId="{28CD7300-2ADB-49FF-827F-84CB56B9C89A}" type="sibTrans" cxnId="{00D9EE9A-5AFB-42DE-8E67-B2A685A2295B}">
      <dgm:prSet/>
      <dgm:spPr/>
      <dgm:t>
        <a:bodyPr/>
        <a:lstStyle/>
        <a:p>
          <a:endParaRPr lang="lv-LV"/>
        </a:p>
      </dgm:t>
    </dgm:pt>
    <dgm:pt modelId="{09CCC9FC-07D7-4F55-B8B2-AB35BA38D3B7}">
      <dgm:prSet custT="1"/>
      <dgm:spPr/>
      <dgm:t>
        <a:bodyPr/>
        <a:lstStyle/>
        <a:p>
          <a:pPr algn="ctr">
            <a:spcAft>
              <a:spcPct val="15000"/>
            </a:spcAft>
            <a:buNone/>
          </a:pPr>
          <a:endParaRPr lang="lv-LV" sz="1500" b="1" dirty="0"/>
        </a:p>
      </dgm:t>
    </dgm:pt>
    <dgm:pt modelId="{245DECD4-83AE-4B1B-A761-28E850BE7A99}" type="parTrans" cxnId="{D616A7FF-4B18-4CF4-89EE-8B5FA49398D5}">
      <dgm:prSet/>
      <dgm:spPr/>
      <dgm:t>
        <a:bodyPr/>
        <a:lstStyle/>
        <a:p>
          <a:endParaRPr lang="lv-LV"/>
        </a:p>
      </dgm:t>
    </dgm:pt>
    <dgm:pt modelId="{D6B6D3DC-9A67-4430-84FC-8D7C32AFC2C5}" type="sibTrans" cxnId="{D616A7FF-4B18-4CF4-89EE-8B5FA49398D5}">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2" custScaleX="306946" custScaleY="77676" custLinFactNeighborX="6111" custLinFactNeighborY="-9196">
        <dgm:presLayoutVars>
          <dgm:bulletEnabled val="1"/>
        </dgm:presLayoutVars>
      </dgm:prSet>
      <dgm:spPr/>
    </dgm:pt>
    <dgm:pt modelId="{DC5CF198-E08A-46BE-8683-2BE0275B7BEF}" type="pres">
      <dgm:prSet presAssocID="{A0B19F9A-DDDD-4F3D-B46B-BDC6BB941AB5}" presName="parentNode" presStyleLbl="revTx" presStyleIdx="0" presStyleCnt="2">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2" custScaleX="223132" custScaleY="77676" custLinFactNeighborX="6111" custLinFactNeighborY="-9196">
        <dgm:presLayoutVars>
          <dgm:bulletEnabled val="1"/>
        </dgm:presLayoutVars>
      </dgm:prSet>
      <dgm:spPr/>
    </dgm:pt>
    <dgm:pt modelId="{ACED15AF-02A6-4948-A35C-BFBA7F7D8F33}" type="pres">
      <dgm:prSet presAssocID="{F896DAE0-9ACB-4E3F-BA19-63EF4E6C44E0}" presName="parentNode" presStyleLbl="revTx" presStyleIdx="1" presStyleCnt="2">
        <dgm:presLayoutVars>
          <dgm:chMax val="0"/>
          <dgm:bulletEnabled val="1"/>
        </dgm:presLayoutVars>
      </dgm:prSet>
      <dgm:spPr/>
    </dgm:pt>
  </dgm:ptLst>
  <dgm:cxnLst>
    <dgm:cxn modelId="{A3C9FB08-C596-4FCA-A1C6-0C112590E7E9}" type="presOf" srcId="{6C70B99D-1F4A-40A2-95BF-28656D9E9761}" destId="{16FA2135-9BCB-4C18-8D44-642A19433D03}" srcOrd="0" destOrd="7" presId="urn:microsoft.com/office/officeart/2005/8/layout/hList2"/>
    <dgm:cxn modelId="{2B7B010A-0E61-4BA9-8A82-900557788742}" type="presOf" srcId="{21FA83E0-1E6E-4F67-B6AF-D22E6C7220A2}" destId="{E5AE0477-CC66-471E-9131-872D5A86E661}" srcOrd="0" destOrd="11" presId="urn:microsoft.com/office/officeart/2005/8/layout/hList2"/>
    <dgm:cxn modelId="{2A73F80A-F183-4A92-8073-776381EA809C}" srcId="{A0B19F9A-DDDD-4F3D-B46B-BDC6BB941AB5}" destId="{5BC12EBE-DE6A-40F5-8961-5900DB97E54C}" srcOrd="9" destOrd="0" parTransId="{1B414C50-CAE4-49F1-8300-DDB766CE71F9}" sibTransId="{7F78D5B4-AE95-4D38-A6C7-C970682A3BD8}"/>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5B9AA41E-3E5F-4DF6-A1E8-F913C6BE8CD6}" srcId="{F896DAE0-9ACB-4E3F-BA19-63EF4E6C44E0}" destId="{33B3A632-ACEE-4B99-A1F8-A06AFCD08A95}" srcOrd="6" destOrd="0" parTransId="{67BA0A2B-C6B1-4997-BA01-F57297C75ACC}" sibTransId="{B06DEC8F-06F8-4FA8-9F0F-686E5C30D8D9}"/>
    <dgm:cxn modelId="{58318E22-8204-47E8-9A43-28BAF39D5E1B}" type="presOf" srcId="{60018842-8A0D-49AB-A152-1FABEF4F6BE3}" destId="{E5AE0477-CC66-471E-9131-872D5A86E661}" srcOrd="0" destOrd="7" presId="urn:microsoft.com/office/officeart/2005/8/layout/hList2"/>
    <dgm:cxn modelId="{01A4CC22-DA14-4522-9295-2A5F9CF3A048}" type="presOf" srcId="{BDA3348E-E510-456C-8AF4-E70C14FA0739}" destId="{16FA2135-9BCB-4C18-8D44-642A19433D03}" srcOrd="0" destOrd="5" presId="urn:microsoft.com/office/officeart/2005/8/layout/hList2"/>
    <dgm:cxn modelId="{25A10024-EF5C-43F3-862F-B8752AC88F41}" type="presOf" srcId="{61BD6B6D-EEE2-4993-8984-FDDB17A71902}" destId="{16FA2135-9BCB-4C18-8D44-642A19433D03}" srcOrd="0" destOrd="11" presId="urn:microsoft.com/office/officeart/2005/8/layout/hList2"/>
    <dgm:cxn modelId="{A11C4F25-F22C-4810-A30E-1122EC30706A}" srcId="{A0B19F9A-DDDD-4F3D-B46B-BDC6BB941AB5}" destId="{D5013444-AE7E-409D-8569-E97B21CA0B6D}" srcOrd="8" destOrd="0" parTransId="{8D92EDE7-39E3-435A-9FD0-6DF1E528E5D5}" sibTransId="{5C0D62FE-F56E-4EBF-A4B6-1594885DB5F1}"/>
    <dgm:cxn modelId="{7B4EA130-382E-430F-BEA1-714ABC7B63E1}" type="presOf" srcId="{9B1B6269-9774-4C49-9997-DF3A9E7B86CD}" destId="{16FA2135-9BCB-4C18-8D44-642A19433D03}" srcOrd="0" destOrd="8" presId="urn:microsoft.com/office/officeart/2005/8/layout/hList2"/>
    <dgm:cxn modelId="{E17F7C34-639E-471A-B632-420B8B696171}" srcId="{A0B19F9A-DDDD-4F3D-B46B-BDC6BB941AB5}" destId="{D2F256DC-EE30-4320-8CDC-1B2369D722F8}" srcOrd="6" destOrd="0" parTransId="{74BC9DAA-8EAA-477D-A540-CB7A135B4EB3}" sibTransId="{A2338A9A-E425-499C-B194-B4503BB5E795}"/>
    <dgm:cxn modelId="{1A468E35-5D36-4B4F-9E77-93AD99C9CE80}" srcId="{A0B19F9A-DDDD-4F3D-B46B-BDC6BB941AB5}" destId="{FF6B6CED-C00D-4AE0-91CD-623F1E8E94C1}" srcOrd="3" destOrd="0" parTransId="{E061FB60-0F81-47B6-AF7D-FAB6C13394CE}" sibTransId="{F0A75DBF-3D20-4874-9FEB-122260F30609}"/>
    <dgm:cxn modelId="{F4946760-7CD3-42F7-88DB-A740B19363E5}" srcId="{A0B19F9A-DDDD-4F3D-B46B-BDC6BB941AB5}" destId="{21338975-3CE1-421B-9F22-57F96F5BCA4B}" srcOrd="1" destOrd="0" parTransId="{C367C9C6-48A1-4ABF-A189-2F20358BC080}" sibTransId="{990A3E48-4EBD-4BFA-9E62-B95270CC6174}"/>
    <dgm:cxn modelId="{2F888563-A1F4-4121-AAE7-4B074FBAB751}" type="presOf" srcId="{C401F15B-E4B9-47A0-9C5C-085521F95C65}" destId="{16FA2135-9BCB-4C18-8D44-642A19433D03}" srcOrd="0" destOrd="10" presId="urn:microsoft.com/office/officeart/2005/8/layout/hList2"/>
    <dgm:cxn modelId="{D3D29043-F39C-4315-BEE2-4011366B6D0A}" srcId="{F896DAE0-9ACB-4E3F-BA19-63EF4E6C44E0}" destId="{9F215542-2B18-481A-AAB3-75F7D6A9177C}" srcOrd="4" destOrd="0" parTransId="{9A407A3E-F295-4512-9ADF-F6A510540194}" sibTransId="{6296F4C4-E3EC-492F-B52D-623A01014AEB}"/>
    <dgm:cxn modelId="{C0090B45-46A5-493A-845E-38D5ECED3FBB}" type="presOf" srcId="{8A3D7A78-9D5B-46D8-B510-9C06F55BB8B0}" destId="{E5AE0477-CC66-471E-9131-872D5A86E661}" srcOrd="0" destOrd="5" presId="urn:microsoft.com/office/officeart/2005/8/layout/hList2"/>
    <dgm:cxn modelId="{219A954C-62DF-4814-BC57-04070207052A}" type="presOf" srcId="{215B8895-F0E4-41D2-9DDF-9AEFC2154488}" destId="{16FA2135-9BCB-4C18-8D44-642A19433D03}" srcOrd="0" destOrd="12" presId="urn:microsoft.com/office/officeart/2005/8/layout/hList2"/>
    <dgm:cxn modelId="{13A7BC4C-036E-473A-A98A-D31790D4AF6C}" srcId="{F896DAE0-9ACB-4E3F-BA19-63EF4E6C44E0}" destId="{9B1B6269-9774-4C49-9997-DF3A9E7B86CD}" srcOrd="8" destOrd="0" parTransId="{10EAA92E-4C8F-4610-BA36-94C749A1E635}" sibTransId="{752415F5-1078-4F32-954B-9C6F7249390A}"/>
    <dgm:cxn modelId="{E5CE144D-7C9B-4886-9094-958F7F235452}" srcId="{F896DAE0-9ACB-4E3F-BA19-63EF4E6C44E0}" destId="{C401F15B-E4B9-47A0-9C5C-085521F95C65}" srcOrd="10" destOrd="0" parTransId="{0AEB4EFB-19AE-413C-80F5-D3CAB0E02591}" sibTransId="{F5296BC1-49C3-4601-AD3F-77007BB3BA56}"/>
    <dgm:cxn modelId="{D9E8A470-5341-4E21-91B3-191BD3DC5215}" type="presOf" srcId="{8BA8787F-A3D5-4996-AF6B-20127920FCC8}" destId="{16FA2135-9BCB-4C18-8D44-642A19433D03}" srcOrd="0" destOrd="9" presId="urn:microsoft.com/office/officeart/2005/8/layout/hList2"/>
    <dgm:cxn modelId="{03B2F351-D746-4518-912E-492F6DF6015F}" type="presOf" srcId="{D5013444-AE7E-409D-8569-E97B21CA0B6D}" destId="{E5AE0477-CC66-471E-9131-872D5A86E661}" srcOrd="0" destOrd="8" presId="urn:microsoft.com/office/officeart/2005/8/layout/hList2"/>
    <dgm:cxn modelId="{984D2373-4CD6-446A-B8F0-423F70849134}" srcId="{F896DAE0-9ACB-4E3F-BA19-63EF4E6C44E0}" destId="{8BA8787F-A3D5-4996-AF6B-20127920FCC8}" srcOrd="9" destOrd="0" parTransId="{04017A33-472D-4260-9496-E5964898A2A7}" sibTransId="{F0C3FCE1-3BF7-44B9-9F0F-928FEFB831F1}"/>
    <dgm:cxn modelId="{76C93E76-5D35-4EAF-A260-65A4AC50C524}" srcId="{A0B19F9A-DDDD-4F3D-B46B-BDC6BB941AB5}" destId="{21FA83E0-1E6E-4F67-B6AF-D22E6C7220A2}" srcOrd="11" destOrd="0" parTransId="{9B13DC13-E192-4444-867F-19670FA37F32}" sibTransId="{4060BD6C-E323-41B4-9D45-43340D7D95D5}"/>
    <dgm:cxn modelId="{DB9E467A-396D-48C6-A981-89CF0C3D2352}" type="presOf" srcId="{9F215542-2B18-481A-AAB3-75F7D6A9177C}" destId="{16FA2135-9BCB-4C18-8D44-642A19433D03}" srcOrd="0" destOrd="4" presId="urn:microsoft.com/office/officeart/2005/8/layout/hList2"/>
    <dgm:cxn modelId="{753F537A-4FEE-4B77-97B6-A1C2011B0E35}" type="presOf" srcId="{21338975-3CE1-421B-9F22-57F96F5BCA4B}" destId="{E5AE0477-CC66-471E-9131-872D5A86E661}" srcOrd="0" destOrd="1" presId="urn:microsoft.com/office/officeart/2005/8/layout/hList2"/>
    <dgm:cxn modelId="{994AC57F-417D-47A2-8897-1CC322DFAB50}" srcId="{A0B19F9A-DDDD-4F3D-B46B-BDC6BB941AB5}" destId="{4A0BD358-022C-453F-A3B8-06E42485E9E9}" srcOrd="4" destOrd="0" parTransId="{CEECBB71-B236-4527-AA0E-84765D991D2B}" sibTransId="{D8FAC33C-7BAF-45DE-B7F5-7E346E0879FA}"/>
    <dgm:cxn modelId="{3B7A7684-72D7-440E-9C25-3D60BD709394}" type="presOf" srcId="{3056763A-2213-4FE4-A250-299CCE2197C5}" destId="{E5AE0477-CC66-471E-9131-872D5A86E661}" srcOrd="0" destOrd="2" presId="urn:microsoft.com/office/officeart/2005/8/layout/hList2"/>
    <dgm:cxn modelId="{69D6038A-DFB7-4E2A-8AF6-2F30F3BC8AA6}" srcId="{F896DAE0-9ACB-4E3F-BA19-63EF4E6C44E0}" destId="{6C70B99D-1F4A-40A2-95BF-28656D9E9761}" srcOrd="7" destOrd="0" parTransId="{C723AF2D-42D1-4A88-A745-D0AF09893496}" sibTransId="{ED53C67C-B0DF-45ED-B816-4721194C5C40}"/>
    <dgm:cxn modelId="{14C8CC95-BFA4-4EE7-A3A4-3941604AA03F}" srcId="{F896DAE0-9ACB-4E3F-BA19-63EF4E6C44E0}" destId="{BDA3348E-E510-456C-8AF4-E70C14FA0739}" srcOrd="5" destOrd="0" parTransId="{4CCF4498-0F4E-4575-B6F8-BC43E49291C4}" sibTransId="{F073FCB9-449D-452B-8B1C-CEDD666A6D51}"/>
    <dgm:cxn modelId="{3CCBB798-3A97-4ECB-9634-ECE11D6156C8}" type="presOf" srcId="{FF6B6CED-C00D-4AE0-91CD-623F1E8E94C1}" destId="{E5AE0477-CC66-471E-9131-872D5A86E661}" srcOrd="0" destOrd="3" presId="urn:microsoft.com/office/officeart/2005/8/layout/hList2"/>
    <dgm:cxn modelId="{00D9EE9A-5AFB-42DE-8E67-B2A685A2295B}" srcId="{F896DAE0-9ACB-4E3F-BA19-63EF4E6C44E0}" destId="{8F8B5C5F-F156-4093-9E97-29D7A9FAF0C1}" srcOrd="2" destOrd="0" parTransId="{F16D5BB4-6FEC-4413-B6D3-58CB9F990A2B}" sibTransId="{28CD7300-2ADB-49FF-827F-84CB56B9C89A}"/>
    <dgm:cxn modelId="{859E929B-8206-4D61-AB0A-2AE5A520DCDF}" type="presOf" srcId="{02D6B4C8-5009-4935-AAD5-F9A4E94C2578}" destId="{E5AE0477-CC66-471E-9131-872D5A86E661}" srcOrd="0" destOrd="10" presId="urn:microsoft.com/office/officeart/2005/8/layout/hList2"/>
    <dgm:cxn modelId="{32D4FFA8-1223-4D3F-9773-A9CF41A7E252}" type="presOf" srcId="{0D89D9D7-2856-4FDE-8714-5931A50F8B31}" destId="{E5AE0477-CC66-471E-9131-872D5A86E661}" srcOrd="0" destOrd="0" presId="urn:microsoft.com/office/officeart/2005/8/layout/hList2"/>
    <dgm:cxn modelId="{A4704DAC-5C59-4968-8155-849A3479055F}" srcId="{F896DAE0-9ACB-4E3F-BA19-63EF4E6C44E0}" destId="{61BD6B6D-EEE2-4993-8984-FDDB17A71902}" srcOrd="11" destOrd="0" parTransId="{08ACD0EF-8BCC-4D9E-8937-6A18ACD298E3}" sibTransId="{CFD4971E-70AE-4C62-B60B-7BB38DFD9DED}"/>
    <dgm:cxn modelId="{66BCC3B2-943D-4534-9479-EE662E449989}" srcId="{A0B19F9A-DDDD-4F3D-B46B-BDC6BB941AB5}" destId="{02D6B4C8-5009-4935-AAD5-F9A4E94C2578}" srcOrd="10" destOrd="0" parTransId="{9796F6A7-496D-4029-B464-A76C90F47FBB}" sibTransId="{D900E1EB-73FC-4984-B9F1-E2F59E88472E}"/>
    <dgm:cxn modelId="{71EA64B3-3C1D-4BA6-A0C9-49BA0A3FA8F7}" srcId="{F896DAE0-9ACB-4E3F-BA19-63EF4E6C44E0}" destId="{215B8895-F0E4-41D2-9DDF-9AEFC2154488}" srcOrd="12" destOrd="0" parTransId="{F18FA2B9-24A3-4FE6-84C2-B0FEA00A01E8}" sibTransId="{DBC13460-9D0B-46DB-9606-96188B462F33}"/>
    <dgm:cxn modelId="{D1FD73B3-B931-40EE-A6EF-1A1E5C1CCD1C}" type="presOf" srcId="{09CCC9FC-07D7-4F55-B8B2-AB35BA38D3B7}" destId="{16FA2135-9BCB-4C18-8D44-642A19433D03}" srcOrd="0" destOrd="3" presId="urn:microsoft.com/office/officeart/2005/8/layout/hList2"/>
    <dgm:cxn modelId="{440101BA-7A61-4125-AA65-DA46E88AA81E}" type="presOf" srcId="{8F8B5C5F-F156-4093-9E97-29D7A9FAF0C1}" destId="{16FA2135-9BCB-4C18-8D44-642A19433D03}" srcOrd="0" destOrd="2" presId="urn:microsoft.com/office/officeart/2005/8/layout/hList2"/>
    <dgm:cxn modelId="{84B864C0-2874-4106-A3F1-6F0CFBFA33E0}" srcId="{0B035EFF-25DC-45A9-B6D6-1B3C333F9ECD}" destId="{A0B19F9A-DDDD-4F3D-B46B-BDC6BB941AB5}" srcOrd="0" destOrd="0" parTransId="{A82E502A-C952-4A16-B7E9-162FE564382D}" sibTransId="{549DEB44-A4AF-4192-B1A8-E08CEC923E2E}"/>
    <dgm:cxn modelId="{C4EA3BC3-6188-4275-A7CE-6E68146BB85E}" srcId="{F896DAE0-9ACB-4E3F-BA19-63EF4E6C44E0}" destId="{FA49F8E2-AC56-4E14-8B68-42BBE0CB8C62}" srcOrd="0" destOrd="0" parTransId="{99CAD2CD-8D69-453B-9F3C-01BBC17731DD}" sibTransId="{6CEB2306-4126-46AD-8841-4B7800EF4F2D}"/>
    <dgm:cxn modelId="{D23F36C4-A729-4D32-A271-408008E90FED}" srcId="{A0B19F9A-DDDD-4F3D-B46B-BDC6BB941AB5}" destId="{60018842-8A0D-49AB-A152-1FABEF4F6BE3}" srcOrd="7" destOrd="0" parTransId="{2C887560-902C-40DA-9DAB-4B238CCA72FC}" sibTransId="{1AADF23E-97C2-422E-B08A-259501CC2313}"/>
    <dgm:cxn modelId="{175B1EC8-B0CF-4DEA-9081-EB8567F3CB50}" srcId="{A0B19F9A-DDDD-4F3D-B46B-BDC6BB941AB5}" destId="{0D89D9D7-2856-4FDE-8714-5931A50F8B31}" srcOrd="0" destOrd="0" parTransId="{36202C7C-D5C7-4E54-B2AF-10803DFAB6FF}" sibTransId="{AE3B1524-5F85-45F0-9A6E-69C52ABE5098}"/>
    <dgm:cxn modelId="{6232FECD-5A17-403B-ADAB-58007787B20B}" type="presOf" srcId="{D2F256DC-EE30-4320-8CDC-1B2369D722F8}" destId="{E5AE0477-CC66-471E-9131-872D5A86E661}" srcOrd="0" destOrd="6" presId="urn:microsoft.com/office/officeart/2005/8/layout/hList2"/>
    <dgm:cxn modelId="{FE3CC2CF-8A6E-4E61-9F23-8408AE896044}" type="presOf" srcId="{6E04368F-4A25-4559-B5EC-B92F2F4CD8A3}" destId="{16FA2135-9BCB-4C18-8D44-642A19433D03}" srcOrd="0" destOrd="1" presId="urn:microsoft.com/office/officeart/2005/8/layout/hList2"/>
    <dgm:cxn modelId="{0D2A07D0-54D5-415D-90BB-EE2CC3E0BD64}" srcId="{A0B19F9A-DDDD-4F3D-B46B-BDC6BB941AB5}" destId="{8A3D7A78-9D5B-46D8-B510-9C06F55BB8B0}" srcOrd="5" destOrd="0" parTransId="{62351BAE-0C2B-4452-B380-75DF9F4BCED9}" sibTransId="{E48CE1EE-9DE1-4378-9995-AED806B390DF}"/>
    <dgm:cxn modelId="{397D6BD4-A310-4422-8078-A21CABA93748}" srcId="{A0B19F9A-DDDD-4F3D-B46B-BDC6BB941AB5}" destId="{3056763A-2213-4FE4-A250-299CCE2197C5}" srcOrd="2" destOrd="0" parTransId="{A1B801D8-3E88-4141-A869-21979A5BD88D}" sibTransId="{E0EC70E7-A7F2-4F90-A1D8-1A5C27F89617}"/>
    <dgm:cxn modelId="{238D00D7-9DA1-49C6-BDB6-5D7F30473A44}" srcId="{F896DAE0-9ACB-4E3F-BA19-63EF4E6C44E0}" destId="{6E04368F-4A25-4559-B5EC-B92F2F4CD8A3}" srcOrd="1" destOrd="0" parTransId="{FE658021-2D33-43A6-AD8A-2F716651E12F}" sibTransId="{59F68347-24ED-4BAA-97BD-1DD22456CA7A}"/>
    <dgm:cxn modelId="{8F83CEDE-F1AC-48F2-BDCC-BCCEC4CA361E}" type="presOf" srcId="{33B3A632-ACEE-4B99-A1F8-A06AFCD08A95}" destId="{16FA2135-9BCB-4C18-8D44-642A19433D03}" srcOrd="0" destOrd="6" presId="urn:microsoft.com/office/officeart/2005/8/layout/hList2"/>
    <dgm:cxn modelId="{37F7AEE6-7AB4-4741-835C-77E66E597611}" type="presOf" srcId="{5BC12EBE-DE6A-40F5-8961-5900DB97E54C}" destId="{E5AE0477-CC66-471E-9131-872D5A86E661}" srcOrd="0" destOrd="9" presId="urn:microsoft.com/office/officeart/2005/8/layout/hList2"/>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2D9204F0-647B-4E4D-A39A-C686CB456A66}" type="presOf" srcId="{4A0BD358-022C-453F-A3B8-06E42485E9E9}" destId="{E5AE0477-CC66-471E-9131-872D5A86E661}" srcOrd="0" destOrd="4" presId="urn:microsoft.com/office/officeart/2005/8/layout/hList2"/>
    <dgm:cxn modelId="{1450D2F2-6553-450C-8400-41E31BD23CD6}" type="presOf" srcId="{0B035EFF-25DC-45A9-B6D6-1B3C333F9ECD}" destId="{5EBD580D-98CD-43A1-8140-8AABC6DBF28B}" srcOrd="0" destOrd="0" presId="urn:microsoft.com/office/officeart/2005/8/layout/hList2"/>
    <dgm:cxn modelId="{D616A7FF-4B18-4CF4-89EE-8B5FA49398D5}" srcId="{F896DAE0-9ACB-4E3F-BA19-63EF4E6C44E0}" destId="{09CCC9FC-07D7-4F55-B8B2-AB35BA38D3B7}" srcOrd="3" destOrd="0" parTransId="{245DECD4-83AE-4B1B-A761-28E850BE7A99}" sibTransId="{D6B6D3DC-9A67-4430-84FC-8D7C32AFC2C5}"/>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2" qsCatId="simple" csTypeId="urn:microsoft.com/office/officeart/2005/8/colors/accent2_1" csCatId="accent2" phldr="1"/>
      <dgm:spPr/>
      <dgm:t>
        <a:bodyPr/>
        <a:lstStyle/>
        <a:p>
          <a:endParaRPr lang="lv-LV"/>
        </a:p>
      </dgm:t>
    </dgm:pt>
    <dgm:pt modelId="{FA49F8E2-AC56-4E14-8B68-42BBE0CB8C62}">
      <dgm:prSet phldrT="[Teksts]" custT="1"/>
      <dgm:spPr/>
      <dgm:t>
        <a:bodyPr/>
        <a:lstStyle/>
        <a:p>
          <a:pPr algn="ctr">
            <a:buNone/>
          </a:pPr>
          <a:r>
            <a:rPr lang="lv-LV" sz="1500" b="1" dirty="0"/>
            <a:t>3.1.5. </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C67F0A28-F5B5-47DB-B2B2-6F0E3C9C46B3}">
      <dgm:prSet phldrT="[Teksts]"/>
      <dgm:spPr/>
      <dgm:t>
        <a:bodyPr/>
        <a:lstStyle/>
        <a:p>
          <a:r>
            <a:rPr lang="lv-LV" dirty="0"/>
            <a:t> </a:t>
          </a:r>
        </a:p>
      </dgm:t>
    </dgm:pt>
    <dgm:pt modelId="{12641C34-6F9E-4F58-ABDB-5C0E47489335}" type="parTrans" cxnId="{1CFD553E-DC6A-451C-B8AD-8912A65F246F}">
      <dgm:prSet/>
      <dgm:spPr/>
      <dgm:t>
        <a:bodyPr/>
        <a:lstStyle/>
        <a:p>
          <a:endParaRPr lang="lv-LV"/>
        </a:p>
      </dgm:t>
    </dgm:pt>
    <dgm:pt modelId="{DF3BB91F-DF39-451A-B680-B2932A513FE2}" type="sibTrans" cxnId="{1CFD553E-DC6A-451C-B8AD-8912A65F246F}">
      <dgm:prSet/>
      <dgm:spPr/>
      <dgm:t>
        <a:bodyPr/>
        <a:lstStyle/>
        <a:p>
          <a:endParaRPr lang="lv-LV"/>
        </a:p>
      </dgm:t>
    </dgm:pt>
    <dgm:pt modelId="{FCDF2747-E848-47E6-962B-EC8663B85898}">
      <dgm:prSet phldrT="[Teksts]" custT="1"/>
      <dgm:spPr/>
      <dgm:t>
        <a:bodyPr/>
        <a:lstStyle/>
        <a:p>
          <a:pPr algn="ctr">
            <a:buNone/>
          </a:pPr>
          <a:r>
            <a:rPr lang="lv-LV" sz="1500" b="1" dirty="0"/>
            <a:t>3.1.6. </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215B8895-F0E4-41D2-9DDF-9AEFC2154488}">
      <dgm:prSet custT="1"/>
      <dgm:spPr/>
      <dgm:t>
        <a:bodyPr/>
        <a:lstStyle/>
        <a:p>
          <a:pPr algn="ctr">
            <a:buNone/>
          </a:pPr>
          <a:endParaRPr lang="lv-LV" sz="15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5C3AD8F8-5932-4A78-8C10-6FADE816ADAD}">
      <dgm:prSet custT="1"/>
      <dgm:spPr/>
      <dgm:t>
        <a:bodyPr/>
        <a:lstStyle/>
        <a:p>
          <a:pPr algn="ctr">
            <a:buNone/>
          </a:pPr>
          <a:endParaRPr lang="lv-LV" sz="1500" b="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61BD6B6D-EEE2-4993-8984-FDDB17A71902}">
      <dgm:prSet custT="1"/>
      <dgm:spPr/>
      <dgm:t>
        <a:bodyPr/>
        <a:lstStyle/>
        <a:p>
          <a:pPr algn="ctr">
            <a:buNone/>
          </a:pPr>
          <a:endParaRPr lang="lv-LV" sz="1500" b="1" dirty="0"/>
        </a:p>
      </dgm:t>
    </dgm:pt>
    <dgm:pt modelId="{08ACD0EF-8BCC-4D9E-8937-6A18ACD298E3}" type="parTrans" cxnId="{A4704DAC-5C59-4968-8155-849A3479055F}">
      <dgm:prSet/>
      <dgm:spPr/>
      <dgm:t>
        <a:bodyPr/>
        <a:lstStyle/>
        <a:p>
          <a:endParaRPr lang="lv-LV"/>
        </a:p>
      </dgm:t>
    </dgm:pt>
    <dgm:pt modelId="{CFD4971E-70AE-4C62-B60B-7BB38DFD9DED}" type="sibTrans" cxnId="{A4704DAC-5C59-4968-8155-849A3479055F}">
      <dgm:prSet/>
      <dgm:spPr/>
      <dgm:t>
        <a:bodyPr/>
        <a:lstStyle/>
        <a:p>
          <a:endParaRPr lang="lv-LV"/>
        </a:p>
      </dgm:t>
    </dgm:pt>
    <dgm:pt modelId="{C7769C4D-4FEC-41D6-8012-C4F0546B1FD8}">
      <dgm:prSet custT="1"/>
      <dgm:spPr/>
      <dgm:t>
        <a:bodyPr/>
        <a:lstStyle/>
        <a:p>
          <a:pPr algn="ctr">
            <a:buNone/>
          </a:pPr>
          <a:endParaRPr lang="lv-LV" sz="1500" b="1" dirty="0"/>
        </a:p>
      </dgm:t>
    </dgm:pt>
    <dgm:pt modelId="{07D6F170-0BD3-44B0-A2D9-5D436DEBA15B}" type="parTrans" cxnId="{05C5F49B-D242-4910-AAF5-D78A3F6B9A32}">
      <dgm:prSet/>
      <dgm:spPr/>
      <dgm:t>
        <a:bodyPr/>
        <a:lstStyle/>
        <a:p>
          <a:endParaRPr lang="lv-LV"/>
        </a:p>
      </dgm:t>
    </dgm:pt>
    <dgm:pt modelId="{6D61495D-95B6-491A-8199-D9D18FB1FD00}" type="sibTrans" cxnId="{05C5F49B-D242-4910-AAF5-D78A3F6B9A32}">
      <dgm:prSet/>
      <dgm:spPr/>
      <dgm:t>
        <a:bodyPr/>
        <a:lstStyle/>
        <a:p>
          <a:endParaRPr lang="lv-LV"/>
        </a:p>
      </dgm:t>
    </dgm:pt>
    <dgm:pt modelId="{61C6D25C-A6A4-465E-BD2C-8380B930DC25}">
      <dgm:prSet phldrT="[Teksts]" custT="1"/>
      <dgm:spPr/>
      <dgm:t>
        <a:bodyPr/>
        <a:lstStyle/>
        <a:p>
          <a:pPr algn="ctr">
            <a:buNone/>
          </a:pPr>
          <a:endParaRPr lang="lv-LV" sz="1500" b="1" dirty="0"/>
        </a:p>
      </dgm:t>
    </dgm:pt>
    <dgm:pt modelId="{6748AFE2-7CE3-4DDE-9288-240D2DD8B5C9}" type="parTrans" cxnId="{EE713543-128F-4A02-9C3F-B0E9FE8FB610}">
      <dgm:prSet/>
      <dgm:spPr/>
      <dgm:t>
        <a:bodyPr/>
        <a:lstStyle/>
        <a:p>
          <a:endParaRPr lang="lv-LV"/>
        </a:p>
      </dgm:t>
    </dgm:pt>
    <dgm:pt modelId="{9CE1CBC4-3F51-4CD0-BD7C-F7534085DF3F}" type="sibTrans" cxnId="{EE713543-128F-4A02-9C3F-B0E9FE8FB610}">
      <dgm:prSet/>
      <dgm:spPr/>
      <dgm:t>
        <a:bodyPr/>
        <a:lstStyle/>
        <a:p>
          <a:endParaRPr lang="lv-LV"/>
        </a:p>
      </dgm:t>
    </dgm:pt>
    <dgm:pt modelId="{C76EAE1F-8F36-4515-9A47-A10EA4BFD394}">
      <dgm:prSet custT="1"/>
      <dgm:spPr/>
      <dgm:t>
        <a:bodyPr/>
        <a:lstStyle/>
        <a:p>
          <a:pPr algn="ctr">
            <a:buNone/>
          </a:pPr>
          <a:r>
            <a:rPr lang="lv-LV" sz="1500" b="0" dirty="0"/>
            <a:t>Projektu iesniedzējs </a:t>
          </a:r>
          <a:r>
            <a:rPr lang="lv-LV" sz="1500" b="1" dirty="0"/>
            <a:t>par tām pašām projekta attiecināmajām izmaksām,</a:t>
          </a:r>
          <a:r>
            <a:rPr lang="lv-LV" sz="1500" b="0" dirty="0"/>
            <a:t> par kurām iesniegts līdzfinansējuma pieteikums, </a:t>
          </a:r>
          <a:r>
            <a:rPr lang="lv-LV" sz="1500" b="1" dirty="0"/>
            <a:t>nav saņēmis un nesaņems finansējumu no citiem avotiem</a:t>
          </a:r>
        </a:p>
      </dgm:t>
    </dgm:pt>
    <dgm:pt modelId="{D8DFE27A-3ADC-42C4-BF47-1159A4FA316F}" type="parTrans" cxnId="{98B71F31-260E-4C34-BB96-413289BC6813}">
      <dgm:prSet/>
      <dgm:spPr/>
      <dgm:t>
        <a:bodyPr/>
        <a:lstStyle/>
        <a:p>
          <a:endParaRPr lang="lv-LV"/>
        </a:p>
      </dgm:t>
    </dgm:pt>
    <dgm:pt modelId="{30CEDA82-EDDE-4009-AEA6-407D6EA9DB67}" type="sibTrans" cxnId="{98B71F31-260E-4C34-BB96-413289BC6813}">
      <dgm:prSet/>
      <dgm:spPr/>
      <dgm:t>
        <a:bodyPr/>
        <a:lstStyle/>
        <a:p>
          <a:endParaRPr lang="lv-LV"/>
        </a:p>
      </dgm:t>
    </dgm:pt>
    <dgm:pt modelId="{894EE57D-EBAC-4047-B7F9-A553805320C0}">
      <dgm:prSet custT="1"/>
      <dgm:spPr/>
      <dgm:t>
        <a:bodyPr/>
        <a:lstStyle/>
        <a:p>
          <a:pPr algn="ctr">
            <a:buNone/>
          </a:pPr>
          <a:endParaRPr lang="lv-LV" sz="1500" b="1" dirty="0"/>
        </a:p>
      </dgm:t>
    </dgm:pt>
    <dgm:pt modelId="{A9C553C9-8D09-4AC1-96E9-0627686ADD58}" type="parTrans" cxnId="{E89EABED-AD97-4FD7-862A-2338C26AA926}">
      <dgm:prSet/>
      <dgm:spPr/>
      <dgm:t>
        <a:bodyPr/>
        <a:lstStyle/>
        <a:p>
          <a:endParaRPr lang="lv-LV"/>
        </a:p>
      </dgm:t>
    </dgm:pt>
    <dgm:pt modelId="{703F0947-0076-4061-A9D9-FC23FB9C69D0}" type="sibTrans" cxnId="{E89EABED-AD97-4FD7-862A-2338C26AA926}">
      <dgm:prSet/>
      <dgm:spPr/>
      <dgm:t>
        <a:bodyPr/>
        <a:lstStyle/>
        <a:p>
          <a:endParaRPr lang="lv-LV"/>
        </a:p>
      </dgm:t>
    </dgm:pt>
    <dgm:pt modelId="{9E35BDCE-5289-4E1F-B4F4-DB1CB64D109E}">
      <dgm:prSet phldrT="[Teksts]" custT="1"/>
      <dgm:spPr/>
      <dgm:t>
        <a:bodyPr/>
        <a:lstStyle/>
        <a:p>
          <a:pPr algn="ctr">
            <a:buNone/>
          </a:pPr>
          <a:endParaRPr lang="lv-LV" sz="1500" b="1" dirty="0"/>
        </a:p>
      </dgm:t>
    </dgm:pt>
    <dgm:pt modelId="{0645F2E0-7D99-4E33-8E0A-D1DD9489E351}" type="parTrans" cxnId="{EC498B72-0AD5-46FF-AB35-AC2333DF2D4E}">
      <dgm:prSet/>
      <dgm:spPr/>
      <dgm:t>
        <a:bodyPr/>
        <a:lstStyle/>
        <a:p>
          <a:endParaRPr lang="lv-LV"/>
        </a:p>
      </dgm:t>
    </dgm:pt>
    <dgm:pt modelId="{EB4D63A0-383E-448E-B788-3D971922922B}" type="sibTrans" cxnId="{EC498B72-0AD5-46FF-AB35-AC2333DF2D4E}">
      <dgm:prSet/>
      <dgm:spPr/>
      <dgm:t>
        <a:bodyPr/>
        <a:lstStyle/>
        <a:p>
          <a:endParaRPr lang="lv-LV"/>
        </a:p>
      </dgm:t>
    </dgm:pt>
    <dgm:pt modelId="{E62CEA47-CEAD-4690-9B06-C953E5258620}">
      <dgm:prSet phldrT="[Teksts]" custT="1"/>
      <dgm:spPr/>
      <dgm:t>
        <a:bodyPr/>
        <a:lstStyle/>
        <a:p>
          <a:pPr algn="ctr">
            <a:buNone/>
          </a:pPr>
          <a:r>
            <a:rPr lang="lv-LV" sz="1500" b="1" dirty="0"/>
            <a:t>Projektu iesniedzējam nav neatbilstoši veiktu izdevumu maksājumu parādu citos projektos</a:t>
          </a:r>
        </a:p>
      </dgm:t>
    </dgm:pt>
    <dgm:pt modelId="{943B9F17-18B0-4C91-B265-4FD8243A4CCE}" type="parTrans" cxnId="{2B700890-6536-4BF0-A763-09F0CD70186F}">
      <dgm:prSet/>
      <dgm:spPr/>
      <dgm:t>
        <a:bodyPr/>
        <a:lstStyle/>
        <a:p>
          <a:endParaRPr lang="lv-LV"/>
        </a:p>
      </dgm:t>
    </dgm:pt>
    <dgm:pt modelId="{355697FB-B34F-4C8B-917F-7ACEC5EC5C3A}" type="sibTrans" cxnId="{2B700890-6536-4BF0-A763-09F0CD70186F}">
      <dgm:prSet/>
      <dgm:spPr/>
      <dgm:t>
        <a:bodyPr/>
        <a:lstStyle/>
        <a:p>
          <a:endParaRPr lang="lv-LV"/>
        </a:p>
      </dgm:t>
    </dgm:pt>
    <dgm:pt modelId="{1EFDB1A4-E274-49EE-B70A-2033A6D42F97}">
      <dgm:prSet phldrT="[Teksts]" custT="1"/>
      <dgm:spPr/>
      <dgm:t>
        <a:bodyPr/>
        <a:lstStyle/>
        <a:p>
          <a:pPr algn="ctr">
            <a:buNone/>
          </a:pPr>
          <a:endParaRPr lang="lv-LV" sz="1500" b="1" dirty="0"/>
        </a:p>
      </dgm:t>
    </dgm:pt>
    <dgm:pt modelId="{02236866-CBD0-4A2C-92F0-4B8F031E9B27}" type="parTrans" cxnId="{4D7E236F-795E-4F1D-993A-0913B41A7AC5}">
      <dgm:prSet/>
      <dgm:spPr/>
      <dgm:t>
        <a:bodyPr/>
        <a:lstStyle/>
        <a:p>
          <a:endParaRPr lang="lv-LV"/>
        </a:p>
      </dgm:t>
    </dgm:pt>
    <dgm:pt modelId="{C3785E5D-1CF0-43F7-AA65-BDF20A7FE4CB}" type="sibTrans" cxnId="{4D7E236F-795E-4F1D-993A-0913B41A7AC5}">
      <dgm:prSet/>
      <dgm:spPr/>
      <dgm:t>
        <a:bodyPr/>
        <a:lstStyle/>
        <a:p>
          <a:endParaRPr lang="lv-LV"/>
        </a:p>
      </dgm:t>
    </dgm:pt>
    <dgm:pt modelId="{F896DAE0-9ACB-4E3F-BA19-63EF4E6C44E0}">
      <dgm:prSet phldrT="[Teksts]"/>
      <dgm:spPr/>
      <dgm:t>
        <a:bodyPr/>
        <a:lstStyle/>
        <a:p>
          <a:r>
            <a:rPr lang="lv-LV" dirty="0"/>
            <a:t> </a:t>
          </a:r>
        </a:p>
      </dgm:t>
    </dgm:pt>
    <dgm:pt modelId="{46397F09-BA3A-478F-BB92-E31C40FEED2D}" type="sibTrans" cxnId="{F05D5A1E-BE7E-47A3-9FB9-1ED5982B584B}">
      <dgm:prSet/>
      <dgm:spPr/>
      <dgm:t>
        <a:bodyPr/>
        <a:lstStyle/>
        <a:p>
          <a:endParaRPr lang="lv-LV"/>
        </a:p>
      </dgm:t>
    </dgm:pt>
    <dgm:pt modelId="{00F059AB-9587-4A8A-B6D9-31C5E29393F7}" type="parTrans" cxnId="{F05D5A1E-BE7E-47A3-9FB9-1ED5982B584B}">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0" presStyleCnt="2" custScaleX="263361" custScaleY="93889" custLinFactNeighborX="1570" custLinFactNeighborY="-5967">
        <dgm:presLayoutVars>
          <dgm:bulletEnabled val="1"/>
        </dgm:presLayoutVars>
      </dgm:prSet>
      <dgm:spPr/>
    </dgm:pt>
    <dgm:pt modelId="{ACED15AF-02A6-4948-A35C-BFBA7F7D8F33}" type="pres">
      <dgm:prSet presAssocID="{F896DAE0-9ACB-4E3F-BA19-63EF4E6C44E0}" presName="parentNode" presStyleLbl="revTx" presStyleIdx="0" presStyleCnt="2">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1" presStyleCnt="2" custScaleX="248130" custScaleY="93889" custLinFactNeighborX="-1364" custLinFactNeighborY="-6385">
        <dgm:presLayoutVars>
          <dgm:bulletEnabled val="1"/>
        </dgm:presLayoutVars>
      </dgm:prSet>
      <dgm:spPr/>
    </dgm:pt>
    <dgm:pt modelId="{DB011482-0B6A-4BC9-B68E-A014D6C19B6F}" type="pres">
      <dgm:prSet presAssocID="{C67F0A28-F5B5-47DB-B2B2-6F0E3C9C46B3}" presName="parentNode" presStyleLbl="revTx" presStyleIdx="1" presStyleCnt="2">
        <dgm:presLayoutVars>
          <dgm:chMax val="0"/>
          <dgm:bulletEnabled val="1"/>
        </dgm:presLayoutVars>
      </dgm:prSet>
      <dgm:spPr/>
    </dgm:pt>
  </dgm:ptLst>
  <dgm:cxnLst>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0" destOrd="0" parTransId="{00F059AB-9587-4A8A-B6D9-31C5E29393F7}" sibTransId="{46397F09-BA3A-478F-BB92-E31C40FEED2D}"/>
    <dgm:cxn modelId="{25A10024-EF5C-43F3-862F-B8752AC88F41}" type="presOf" srcId="{61BD6B6D-EEE2-4993-8984-FDDB17A71902}" destId="{16FA2135-9BCB-4C18-8D44-642A19433D03}" srcOrd="0" destOrd="4" presId="urn:microsoft.com/office/officeart/2005/8/layout/hList2"/>
    <dgm:cxn modelId="{98B71F31-260E-4C34-BB96-413289BC6813}" srcId="{F896DAE0-9ACB-4E3F-BA19-63EF4E6C44E0}" destId="{C76EAE1F-8F36-4515-9A47-A10EA4BFD394}" srcOrd="2" destOrd="0" parTransId="{D8DFE27A-3ADC-42C4-BF47-1159A4FA316F}" sibTransId="{30CEDA82-EDDE-4009-AEA6-407D6EA9DB67}"/>
    <dgm:cxn modelId="{14341035-C641-411D-9CFE-A038C5F0491E}" type="presOf" srcId="{9E35BDCE-5289-4E1F-B4F4-DB1CB64D109E}" destId="{16FA2135-9BCB-4C18-8D44-642A19433D03}" srcOrd="0" destOrd="1" presId="urn:microsoft.com/office/officeart/2005/8/layout/hList2"/>
    <dgm:cxn modelId="{8D6E313A-56A5-41FB-BE9C-336E2E2417B3}" type="presOf" srcId="{C7769C4D-4FEC-41D6-8012-C4F0546B1FD8}" destId="{FD0D190F-6EE1-4175-AF09-F45FD702FF5C}" srcOrd="0" destOrd="4" presId="urn:microsoft.com/office/officeart/2005/8/layout/hList2"/>
    <dgm:cxn modelId="{1CFD553E-DC6A-451C-B8AD-8912A65F246F}" srcId="{0B035EFF-25DC-45A9-B6D6-1B3C333F9ECD}" destId="{C67F0A28-F5B5-47DB-B2B2-6F0E3C9C46B3}" srcOrd="1" destOrd="0" parTransId="{12641C34-6F9E-4F58-ABDB-5C0E47489335}" sibTransId="{DF3BB91F-DF39-451A-B680-B2932A513FE2}"/>
    <dgm:cxn modelId="{EE713543-128F-4A02-9C3F-B0E9FE8FB610}" srcId="{C67F0A28-F5B5-47DB-B2B2-6F0E3C9C46B3}" destId="{61C6D25C-A6A4-465E-BD2C-8380B930DC25}" srcOrd="3" destOrd="0" parTransId="{6748AFE2-7CE3-4DDE-9288-240D2DD8B5C9}" sibTransId="{9CE1CBC4-3F51-4CD0-BD7C-F7534085DF3F}"/>
    <dgm:cxn modelId="{219A954C-62DF-4814-BC57-04070207052A}" type="presOf" srcId="{215B8895-F0E4-41D2-9DDF-9AEFC2154488}" destId="{16FA2135-9BCB-4C18-8D44-642A19433D03}" srcOrd="0" destOrd="5" presId="urn:microsoft.com/office/officeart/2005/8/layout/hList2"/>
    <dgm:cxn modelId="{4D7E236F-795E-4F1D-993A-0913B41A7AC5}" srcId="{C67F0A28-F5B5-47DB-B2B2-6F0E3C9C46B3}" destId="{1EFDB1A4-E274-49EE-B70A-2033A6D42F97}" srcOrd="1" destOrd="0" parTransId="{02236866-CBD0-4A2C-92F0-4B8F031E9B27}" sibTransId="{C3785E5D-1CF0-43F7-AA65-BDF20A7FE4CB}"/>
    <dgm:cxn modelId="{5CEC0C50-9F68-42FA-894C-A3B2FB111204}" type="presOf" srcId="{1EFDB1A4-E274-49EE-B70A-2033A6D42F97}" destId="{FD0D190F-6EE1-4175-AF09-F45FD702FF5C}" srcOrd="0" destOrd="1" presId="urn:microsoft.com/office/officeart/2005/8/layout/hList2"/>
    <dgm:cxn modelId="{EC498B72-0AD5-46FF-AB35-AC2333DF2D4E}" srcId="{F896DAE0-9ACB-4E3F-BA19-63EF4E6C44E0}" destId="{9E35BDCE-5289-4E1F-B4F4-DB1CB64D109E}" srcOrd="1" destOrd="0" parTransId="{0645F2E0-7D99-4E33-8E0A-D1DD9489E351}" sibTransId="{EB4D63A0-383E-448E-B788-3D971922922B}"/>
    <dgm:cxn modelId="{F1D88681-E784-49A4-A7CA-9ECEE535D194}" type="presOf" srcId="{894EE57D-EBAC-4047-B7F9-A553805320C0}" destId="{16FA2135-9BCB-4C18-8D44-642A19433D03}" srcOrd="0" destOrd="3" presId="urn:microsoft.com/office/officeart/2005/8/layout/hList2"/>
    <dgm:cxn modelId="{BFB79D8A-FF70-4E6B-8729-F963F2A83642}" type="presOf" srcId="{C76EAE1F-8F36-4515-9A47-A10EA4BFD394}" destId="{16FA2135-9BCB-4C18-8D44-642A19433D03}" srcOrd="0" destOrd="2" presId="urn:microsoft.com/office/officeart/2005/8/layout/hList2"/>
    <dgm:cxn modelId="{2B700890-6536-4BF0-A763-09F0CD70186F}" srcId="{C67F0A28-F5B5-47DB-B2B2-6F0E3C9C46B3}" destId="{E62CEA47-CEAD-4690-9B06-C953E5258620}" srcOrd="2" destOrd="0" parTransId="{943B9F17-18B0-4C91-B265-4FD8243A4CCE}" sibTransId="{355697FB-B34F-4C8B-917F-7ACEC5EC5C3A}"/>
    <dgm:cxn modelId="{BD2FB891-8226-4397-B954-5D02463AB87D}" type="presOf" srcId="{61C6D25C-A6A4-465E-BD2C-8380B930DC25}" destId="{FD0D190F-6EE1-4175-AF09-F45FD702FF5C}" srcOrd="0" destOrd="3"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4C09CA9B-9FB9-454B-BA0C-39A85080363D}" type="presOf" srcId="{E62CEA47-CEAD-4690-9B06-C953E5258620}" destId="{FD0D190F-6EE1-4175-AF09-F45FD702FF5C}" srcOrd="0" destOrd="2" presId="urn:microsoft.com/office/officeart/2005/8/layout/hList2"/>
    <dgm:cxn modelId="{05C5F49B-D242-4910-AAF5-D78A3F6B9A32}" srcId="{C67F0A28-F5B5-47DB-B2B2-6F0E3C9C46B3}" destId="{C7769C4D-4FEC-41D6-8012-C4F0546B1FD8}" srcOrd="4" destOrd="0" parTransId="{07D6F170-0BD3-44B0-A2D9-5D436DEBA15B}" sibTransId="{6D61495D-95B6-491A-8199-D9D18FB1FD00}"/>
    <dgm:cxn modelId="{A4704DAC-5C59-4968-8155-849A3479055F}" srcId="{F896DAE0-9ACB-4E3F-BA19-63EF4E6C44E0}" destId="{61BD6B6D-EEE2-4993-8984-FDDB17A71902}" srcOrd="4" destOrd="0" parTransId="{08ACD0EF-8BCC-4D9E-8937-6A18ACD298E3}" sibTransId="{CFD4971E-70AE-4C62-B60B-7BB38DFD9DED}"/>
    <dgm:cxn modelId="{71EA64B3-3C1D-4BA6-A0C9-49BA0A3FA8F7}" srcId="{F896DAE0-9ACB-4E3F-BA19-63EF4E6C44E0}" destId="{215B8895-F0E4-41D2-9DDF-9AEFC2154488}" srcOrd="5" destOrd="0" parTransId="{F18FA2B9-24A3-4FE6-84C2-B0FEA00A01E8}" sibTransId="{DBC13460-9D0B-46DB-9606-96188B462F33}"/>
    <dgm:cxn modelId="{3BEB46BD-B283-45DA-9993-EAD86D9D38C9}" srcId="{C67F0A28-F5B5-47DB-B2B2-6F0E3C9C46B3}" destId="{5C3AD8F8-5932-4A78-8C10-6FADE816ADAD}" srcOrd="5" destOrd="0" parTransId="{89C71965-4324-40F9-9099-FE4A461D9933}" sibTransId="{319A56D3-D7AE-449C-8F45-B1675B53BB50}"/>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5" presId="urn:microsoft.com/office/officeart/2005/8/layout/hList2"/>
    <dgm:cxn modelId="{ECA858D3-1626-4183-A6B5-F9055208698F}" type="presOf" srcId="{FCDF2747-E848-47E6-962B-EC8663B85898}" destId="{FD0D190F-6EE1-4175-AF09-F45FD702FF5C}"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E89EABED-AD97-4FD7-862A-2338C26AA926}" srcId="{F896DAE0-9ACB-4E3F-BA19-63EF4E6C44E0}" destId="{894EE57D-EBAC-4047-B7F9-A553805320C0}" srcOrd="3" destOrd="0" parTransId="{A9C553C9-8D09-4AC1-96E9-0627686ADD58}" sibTransId="{703F0947-0076-4061-A9D9-FC23FB9C69D0}"/>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21B65AA9-5987-4B7F-A253-88EDF5649EC4}" type="presParOf" srcId="{5EBD580D-98CD-43A1-8140-8AABC6DBF28B}" destId="{71810910-0036-4138-90FD-C5E45CC90A1E}" srcOrd="0"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1" destOrd="0" presId="urn:microsoft.com/office/officeart/2005/8/layout/hList2"/>
    <dgm:cxn modelId="{3C608E52-C0E8-4E7E-895D-8D15C2884E70}" type="presParOf" srcId="{5EBD580D-98CD-43A1-8140-8AABC6DBF28B}" destId="{783338AF-FC81-4FE7-9753-A54105494AAD}" srcOrd="2"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1" qsCatId="simple" csTypeId="urn:microsoft.com/office/officeart/2005/8/colors/accent2_1" csCatId="accent2" phldr="1"/>
      <dgm:spPr/>
      <dgm:t>
        <a:bodyPr/>
        <a:lstStyle/>
        <a:p>
          <a:endParaRPr lang="lv-LV"/>
        </a:p>
      </dgm:t>
    </dgm:pt>
    <dgm:pt modelId="{A0B19F9A-DDDD-4F3D-B46B-BDC6BB941AB5}">
      <dgm:prSet phldrT="[Teksts]"/>
      <dgm:spPr/>
      <dgm:t>
        <a:bodyPr/>
        <a:lstStyle/>
        <a:p>
          <a:r>
            <a:rPr lang="lv-LV" dirty="0"/>
            <a:t> </a:t>
          </a:r>
        </a:p>
      </dgm:t>
    </dgm:pt>
    <dgm:pt modelId="{A82E502A-C952-4A16-B7E9-162FE564382D}" type="parTrans" cxnId="{84B864C0-2874-4106-A3F1-6F0CFBFA33E0}">
      <dgm:prSet/>
      <dgm:spPr/>
      <dgm:t>
        <a:bodyPr/>
        <a:lstStyle/>
        <a:p>
          <a:endParaRPr lang="lv-LV"/>
        </a:p>
      </dgm:t>
    </dgm:pt>
    <dgm:pt modelId="{549DEB44-A4AF-4192-B1A8-E08CEC923E2E}" type="sibTrans" cxnId="{84B864C0-2874-4106-A3F1-6F0CFBFA33E0}">
      <dgm:prSet/>
      <dgm:spPr/>
      <dgm:t>
        <a:bodyPr/>
        <a:lstStyle/>
        <a:p>
          <a:endParaRPr lang="lv-LV"/>
        </a:p>
      </dgm:t>
    </dgm:pt>
    <dgm:pt modelId="{0D89D9D7-2856-4FDE-8714-5931A50F8B31}">
      <dgm:prSet phldrT="[Teksts]" custT="1"/>
      <dgm:spPr/>
      <dgm:t>
        <a:bodyPr/>
        <a:lstStyle/>
        <a:p>
          <a:pPr algn="ctr">
            <a:buNone/>
          </a:pPr>
          <a:r>
            <a:rPr lang="lv-LV" sz="1400" b="1" dirty="0"/>
            <a:t>5.7.1.</a:t>
          </a:r>
        </a:p>
      </dgm:t>
    </dgm:pt>
    <dgm:pt modelId="{36202C7C-D5C7-4E54-B2AF-10803DFAB6FF}" type="parTrans" cxnId="{175B1EC8-B0CF-4DEA-9081-EB8567F3CB50}">
      <dgm:prSet/>
      <dgm:spPr/>
      <dgm:t>
        <a:bodyPr/>
        <a:lstStyle/>
        <a:p>
          <a:endParaRPr lang="lv-LV"/>
        </a:p>
      </dgm:t>
    </dgm:pt>
    <dgm:pt modelId="{AE3B1524-5F85-45F0-9A6E-69C52ABE5098}" type="sibTrans" cxnId="{175B1EC8-B0CF-4DEA-9081-EB8567F3CB50}">
      <dgm:prSet/>
      <dgm:spPr/>
      <dgm:t>
        <a:bodyPr/>
        <a:lstStyle/>
        <a:p>
          <a:endParaRPr lang="lv-LV"/>
        </a:p>
      </dgm:t>
    </dgm:pt>
    <dgm:pt modelId="{4BBFE445-01BB-43B2-A28D-603BFAE29133}">
      <dgm:prSet phldrT="[Teksts]" custT="1"/>
      <dgm:spPr/>
      <dgm:t>
        <a:bodyPr/>
        <a:lstStyle/>
        <a:p>
          <a:pPr algn="ctr">
            <a:buNone/>
          </a:pPr>
          <a:r>
            <a:rPr lang="lv-LV" sz="1400" b="1" dirty="0"/>
            <a:t>Projekta ieguldījums programmas mērķa sasniegšanai</a:t>
          </a:r>
        </a:p>
      </dgm:t>
    </dgm:pt>
    <dgm:pt modelId="{F0E63D87-75F8-46FE-A21F-939460947D8D}" type="parTrans" cxnId="{EFD600F5-AAE3-482C-A689-7051D63E4DA9}">
      <dgm:prSet/>
      <dgm:spPr/>
      <dgm:t>
        <a:bodyPr/>
        <a:lstStyle/>
        <a:p>
          <a:endParaRPr lang="lv-LV"/>
        </a:p>
      </dgm:t>
    </dgm:pt>
    <dgm:pt modelId="{6DC619DB-458B-4A03-BA7A-04989F6524DB}" type="sibTrans" cxnId="{EFD600F5-AAE3-482C-A689-7051D63E4DA9}">
      <dgm:prSet/>
      <dgm:spPr/>
      <dgm:t>
        <a:bodyPr/>
        <a:lstStyle/>
        <a:p>
          <a:endParaRPr lang="lv-LV"/>
        </a:p>
      </dgm:t>
    </dgm:pt>
    <dgm:pt modelId="{F896DAE0-9ACB-4E3F-BA19-63EF4E6C44E0}">
      <dgm:prSet phldrT="[Teksts]"/>
      <dgm:spPr/>
      <dgm:t>
        <a:bodyPr/>
        <a:lstStyle/>
        <a:p>
          <a:r>
            <a:rPr lang="lv-LV" dirty="0"/>
            <a:t> </a:t>
          </a:r>
        </a:p>
      </dgm:t>
    </dgm:pt>
    <dgm:pt modelId="{00F059AB-9587-4A8A-B6D9-31C5E29393F7}" type="parTrans" cxnId="{F05D5A1E-BE7E-47A3-9FB9-1ED5982B584B}">
      <dgm:prSet/>
      <dgm:spPr/>
      <dgm:t>
        <a:bodyPr/>
        <a:lstStyle/>
        <a:p>
          <a:endParaRPr lang="lv-LV"/>
        </a:p>
      </dgm:t>
    </dgm:pt>
    <dgm:pt modelId="{46397F09-BA3A-478F-BB92-E31C40FEED2D}" type="sibTrans" cxnId="{F05D5A1E-BE7E-47A3-9FB9-1ED5982B584B}">
      <dgm:prSet/>
      <dgm:spPr/>
      <dgm:t>
        <a:bodyPr/>
        <a:lstStyle/>
        <a:p>
          <a:endParaRPr lang="lv-LV"/>
        </a:p>
      </dgm:t>
    </dgm:pt>
    <dgm:pt modelId="{FA49F8E2-AC56-4E14-8B68-42BBE0CB8C62}">
      <dgm:prSet phldrT="[Teksts]" custT="1"/>
      <dgm:spPr/>
      <dgm:t>
        <a:bodyPr/>
        <a:lstStyle/>
        <a:p>
          <a:pPr algn="ctr">
            <a:buNone/>
          </a:pPr>
          <a:r>
            <a:rPr lang="lv-LV" sz="1400" b="1" dirty="0"/>
            <a:t>5.7.2.</a:t>
          </a:r>
        </a:p>
      </dgm:t>
    </dgm:pt>
    <dgm:pt modelId="{99CAD2CD-8D69-453B-9F3C-01BBC17731DD}" type="parTrans" cxnId="{C4EA3BC3-6188-4275-A7CE-6E68146BB85E}">
      <dgm:prSet/>
      <dgm:spPr/>
      <dgm:t>
        <a:bodyPr/>
        <a:lstStyle/>
        <a:p>
          <a:endParaRPr lang="lv-LV"/>
        </a:p>
      </dgm:t>
    </dgm:pt>
    <dgm:pt modelId="{6CEB2306-4126-46AD-8841-4B7800EF4F2D}" type="sibTrans" cxnId="{C4EA3BC3-6188-4275-A7CE-6E68146BB85E}">
      <dgm:prSet/>
      <dgm:spPr/>
      <dgm:t>
        <a:bodyPr/>
        <a:lstStyle/>
        <a:p>
          <a:endParaRPr lang="lv-LV"/>
        </a:p>
      </dgm:t>
    </dgm:pt>
    <dgm:pt modelId="{04E7D5C4-B7BF-4347-941E-05EE55DD853A}">
      <dgm:prSet phldrT="[Teksts]" custT="1"/>
      <dgm:spPr/>
      <dgm:t>
        <a:bodyPr/>
        <a:lstStyle/>
        <a:p>
          <a:pPr algn="ctr">
            <a:buNone/>
          </a:pPr>
          <a:r>
            <a:rPr lang="lv-LV" sz="1400" b="1" dirty="0"/>
            <a:t>Projektā sagaidāmo rezultātu atbilstība paredzētajām aktivitātēm </a:t>
          </a:r>
        </a:p>
      </dgm:t>
    </dgm:pt>
    <dgm:pt modelId="{93C0B116-C7E3-4972-825B-58E8EAA262D2}" type="parTrans" cxnId="{A4D86ED0-F2E0-4AAE-A83D-A5FC75B75C8C}">
      <dgm:prSet/>
      <dgm:spPr/>
      <dgm:t>
        <a:bodyPr/>
        <a:lstStyle/>
        <a:p>
          <a:endParaRPr lang="lv-LV"/>
        </a:p>
      </dgm:t>
    </dgm:pt>
    <dgm:pt modelId="{86A52FC0-BBA8-45BF-A2D6-06DC5BD58A34}" type="sibTrans" cxnId="{A4D86ED0-F2E0-4AAE-A83D-A5FC75B75C8C}">
      <dgm:prSet/>
      <dgm:spPr/>
      <dgm:t>
        <a:bodyPr/>
        <a:lstStyle/>
        <a:p>
          <a:endParaRPr lang="lv-LV"/>
        </a:p>
      </dgm:t>
    </dgm:pt>
    <dgm:pt modelId="{C67F0A28-F5B5-47DB-B2B2-6F0E3C9C46B3}">
      <dgm:prSet phldrT="[Teksts]"/>
      <dgm:spPr/>
      <dgm:t>
        <a:bodyPr/>
        <a:lstStyle/>
        <a:p>
          <a:r>
            <a:rPr lang="lv-LV" dirty="0"/>
            <a:t> </a:t>
          </a:r>
        </a:p>
      </dgm:t>
    </dgm:pt>
    <dgm:pt modelId="{12641C34-6F9E-4F58-ABDB-5C0E47489335}" type="parTrans" cxnId="{1CFD553E-DC6A-451C-B8AD-8912A65F246F}">
      <dgm:prSet/>
      <dgm:spPr/>
      <dgm:t>
        <a:bodyPr/>
        <a:lstStyle/>
        <a:p>
          <a:endParaRPr lang="lv-LV"/>
        </a:p>
      </dgm:t>
    </dgm:pt>
    <dgm:pt modelId="{DF3BB91F-DF39-451A-B680-B2932A513FE2}" type="sibTrans" cxnId="{1CFD553E-DC6A-451C-B8AD-8912A65F246F}">
      <dgm:prSet/>
      <dgm:spPr/>
      <dgm:t>
        <a:bodyPr/>
        <a:lstStyle/>
        <a:p>
          <a:endParaRPr lang="lv-LV"/>
        </a:p>
      </dgm:t>
    </dgm:pt>
    <dgm:pt modelId="{FCDF2747-E848-47E6-962B-EC8663B85898}">
      <dgm:prSet phldrT="[Teksts]" custT="1"/>
      <dgm:spPr/>
      <dgm:t>
        <a:bodyPr/>
        <a:lstStyle/>
        <a:p>
          <a:pPr algn="ctr">
            <a:buNone/>
          </a:pPr>
          <a:r>
            <a:rPr lang="lv-LV" sz="1400" b="1" dirty="0"/>
            <a:t>5.7.3.</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BC2A8875-FC44-4547-831F-73991DAF1CB2}">
      <dgm:prSet phldrT="[Teksts]" custT="1"/>
      <dgm:spPr/>
      <dgm:t>
        <a:bodyPr/>
        <a:lstStyle/>
        <a:p>
          <a:pPr algn="ctr">
            <a:buNone/>
          </a:pPr>
          <a:endParaRPr lang="lv-LV" sz="1400" b="1" dirty="0"/>
        </a:p>
      </dgm:t>
    </dgm:pt>
    <dgm:pt modelId="{E511B6FB-77D1-4729-AF26-DF61BB60FBCF}" type="parTrans" cxnId="{80F9FF5A-4355-4191-A46F-4DFD8B548D20}">
      <dgm:prSet/>
      <dgm:spPr/>
      <dgm:t>
        <a:bodyPr/>
        <a:lstStyle/>
        <a:p>
          <a:endParaRPr lang="lv-LV"/>
        </a:p>
      </dgm:t>
    </dgm:pt>
    <dgm:pt modelId="{C18E4E24-DD22-4BCD-9497-A207875CC01A}" type="sibTrans" cxnId="{80F9FF5A-4355-4191-A46F-4DFD8B548D20}">
      <dgm:prSet/>
      <dgm:spPr/>
      <dgm:t>
        <a:bodyPr/>
        <a:lstStyle/>
        <a:p>
          <a:endParaRPr lang="lv-LV"/>
        </a:p>
      </dgm:t>
    </dgm:pt>
    <dgm:pt modelId="{44C3E82A-CF7D-4835-92BA-B3C4EA367587}">
      <dgm:prSet phldrT="[Teksts]" custT="1"/>
      <dgm:spPr/>
      <dgm:t>
        <a:bodyPr/>
        <a:lstStyle/>
        <a:p>
          <a:pPr algn="ctr">
            <a:buNone/>
          </a:pPr>
          <a:endParaRPr lang="lv-LV" sz="1400" b="1" dirty="0"/>
        </a:p>
      </dgm:t>
    </dgm:pt>
    <dgm:pt modelId="{DF10E144-4297-4EF4-A911-225EBBB3C5BD}" type="parTrans" cxnId="{2E5B0514-2919-4568-B725-4F2DCA58E75E}">
      <dgm:prSet/>
      <dgm:spPr/>
      <dgm:t>
        <a:bodyPr/>
        <a:lstStyle/>
        <a:p>
          <a:endParaRPr lang="lv-LV"/>
        </a:p>
      </dgm:t>
    </dgm:pt>
    <dgm:pt modelId="{30C2921E-08B6-4CCE-8FB2-DEAFF2E7844D}" type="sibTrans" cxnId="{2E5B0514-2919-4568-B725-4F2DCA58E75E}">
      <dgm:prSet/>
      <dgm:spPr/>
      <dgm:t>
        <a:bodyPr/>
        <a:lstStyle/>
        <a:p>
          <a:endParaRPr lang="lv-LV"/>
        </a:p>
      </dgm:t>
    </dgm:pt>
    <dgm:pt modelId="{214C8645-9576-4CF8-82C6-4C6B9B3046C2}">
      <dgm:prSet phldrT="[Teksts]" custT="1"/>
      <dgm:spPr/>
      <dgm:t>
        <a:bodyPr/>
        <a:lstStyle/>
        <a:p>
          <a:pPr algn="ctr">
            <a:buNone/>
          </a:pPr>
          <a:r>
            <a:rPr lang="lv-LV" sz="1400" b="1" dirty="0"/>
            <a:t>Piedāvātā risinājuma (aktivitāšu kopuma) atbilstība projekta pieteikumā definētajai vajadzībai</a:t>
          </a:r>
        </a:p>
      </dgm:t>
    </dgm:pt>
    <dgm:pt modelId="{1B29DA45-3523-4E9B-8492-C6C2BF1A2AED}" type="parTrans" cxnId="{B333BCD1-EDD6-40BD-9ED2-B5AC69FB9433}">
      <dgm:prSet/>
      <dgm:spPr/>
      <dgm:t>
        <a:bodyPr/>
        <a:lstStyle/>
        <a:p>
          <a:endParaRPr lang="lv-LV"/>
        </a:p>
      </dgm:t>
    </dgm:pt>
    <dgm:pt modelId="{1ADEA747-FD9D-4299-839E-03D4AD21D412}" type="sibTrans" cxnId="{B333BCD1-EDD6-40BD-9ED2-B5AC69FB9433}">
      <dgm:prSet/>
      <dgm:spPr/>
      <dgm:t>
        <a:bodyPr/>
        <a:lstStyle/>
        <a:p>
          <a:endParaRPr lang="lv-LV"/>
        </a:p>
      </dgm:t>
    </dgm:pt>
    <dgm:pt modelId="{08D87969-2C8B-485D-B78C-DAC82EC145C3}">
      <dgm:prSet phldrT="[Teksts]" custT="1"/>
      <dgm:spPr/>
      <dgm:t>
        <a:bodyPr/>
        <a:lstStyle/>
        <a:p>
          <a:pPr algn="ctr">
            <a:buNone/>
          </a:pPr>
          <a:endParaRPr lang="lv-LV" sz="1400" b="1" dirty="0"/>
        </a:p>
      </dgm:t>
    </dgm:pt>
    <dgm:pt modelId="{0DB9A5DF-1E15-47CF-9A0A-2F349930D314}" type="parTrans" cxnId="{8E85CFF6-E580-4822-9ACA-FD4F328CA9D4}">
      <dgm:prSet/>
      <dgm:spPr/>
      <dgm:t>
        <a:bodyPr/>
        <a:lstStyle/>
        <a:p>
          <a:endParaRPr lang="lv-LV"/>
        </a:p>
      </dgm:t>
    </dgm:pt>
    <dgm:pt modelId="{ACFB02AA-DCFB-4E0D-BEAF-674368E64925}" type="sibTrans" cxnId="{8E85CFF6-E580-4822-9ACA-FD4F328CA9D4}">
      <dgm:prSet/>
      <dgm:spPr/>
      <dgm:t>
        <a:bodyPr/>
        <a:lstStyle/>
        <a:p>
          <a:endParaRPr lang="lv-LV"/>
        </a:p>
      </dgm:t>
    </dgm:pt>
    <dgm:pt modelId="{98AE6682-A350-4E49-A33E-50E5EF4CA910}">
      <dgm:prSet phldrT="[Teksts]" custT="1"/>
      <dgm:spPr/>
      <dgm:t>
        <a:bodyPr/>
        <a:lstStyle/>
        <a:p>
          <a:pPr algn="ctr">
            <a:buNone/>
          </a:pPr>
          <a:r>
            <a:rPr lang="lv-LV" sz="1200" b="0" dirty="0"/>
            <a:t>Maksimāli vērtējums – </a:t>
          </a:r>
        </a:p>
      </dgm:t>
    </dgm:pt>
    <dgm:pt modelId="{ED9D6601-E427-4799-8581-AEF6D56570CE}" type="parTrans" cxnId="{F3688BA1-7634-41BB-9F46-3B17967A3DA9}">
      <dgm:prSet/>
      <dgm:spPr/>
      <dgm:t>
        <a:bodyPr/>
        <a:lstStyle/>
        <a:p>
          <a:endParaRPr lang="lv-LV"/>
        </a:p>
      </dgm:t>
    </dgm:pt>
    <dgm:pt modelId="{C7A18BC2-EB64-4306-8A3A-CE3078A3B2E0}" type="sibTrans" cxnId="{F3688BA1-7634-41BB-9F46-3B17967A3DA9}">
      <dgm:prSet/>
      <dgm:spPr/>
      <dgm:t>
        <a:bodyPr/>
        <a:lstStyle/>
        <a:p>
          <a:endParaRPr lang="lv-LV"/>
        </a:p>
      </dgm:t>
    </dgm:pt>
    <dgm:pt modelId="{C7A9F5E7-12D4-458B-BE79-7BFD04C735F3}">
      <dgm:prSet phldrT="[Teksts]" custT="1"/>
      <dgm:spPr/>
      <dgm:t>
        <a:bodyPr/>
        <a:lstStyle/>
        <a:p>
          <a:pPr algn="ctr">
            <a:buNone/>
          </a:pPr>
          <a:endParaRPr lang="lv-LV" sz="1200" b="1" dirty="0"/>
        </a:p>
      </dgm:t>
    </dgm:pt>
    <dgm:pt modelId="{113E96C3-A2C3-4809-A93E-5873AA8575E8}" type="parTrans" cxnId="{C254AE80-20C1-4FB7-B1DF-FBF3CAD69506}">
      <dgm:prSet/>
      <dgm:spPr/>
      <dgm:t>
        <a:bodyPr/>
        <a:lstStyle/>
        <a:p>
          <a:endParaRPr lang="lv-LV"/>
        </a:p>
      </dgm:t>
    </dgm:pt>
    <dgm:pt modelId="{63BA3506-5FEE-43CB-8B72-A745736E3BC0}" type="sibTrans" cxnId="{C254AE80-20C1-4FB7-B1DF-FBF3CAD69506}">
      <dgm:prSet/>
      <dgm:spPr/>
      <dgm:t>
        <a:bodyPr/>
        <a:lstStyle/>
        <a:p>
          <a:endParaRPr lang="lv-LV"/>
        </a:p>
      </dgm:t>
    </dgm:pt>
    <dgm:pt modelId="{1EAA35BC-326C-4A2D-86B4-C7D898417809}">
      <dgm:prSet phldrT="[Teksts]" custT="1"/>
      <dgm:spPr/>
      <dgm:t>
        <a:bodyPr/>
        <a:lstStyle/>
        <a:p>
          <a:pPr algn="ctr">
            <a:buNone/>
          </a:pPr>
          <a:r>
            <a:rPr lang="lv-LV" sz="1200" b="0" dirty="0"/>
            <a:t>Jāiegūst </a:t>
          </a:r>
          <a:r>
            <a:rPr lang="lv-LV" sz="1200" b="1" u="sng" dirty="0">
              <a:solidFill>
                <a:srgbClr val="C00000"/>
              </a:solidFill>
            </a:rPr>
            <a:t>vismaz 1 punkts</a:t>
          </a:r>
        </a:p>
      </dgm:t>
    </dgm:pt>
    <dgm:pt modelId="{D3975E9B-5EC9-424C-BB04-48BBEF54A814}" type="parTrans" cxnId="{CB5786B4-C949-4CF8-B0F5-72F9FBD82167}">
      <dgm:prSet/>
      <dgm:spPr/>
      <dgm:t>
        <a:bodyPr/>
        <a:lstStyle/>
        <a:p>
          <a:endParaRPr lang="lv-LV"/>
        </a:p>
      </dgm:t>
    </dgm:pt>
    <dgm:pt modelId="{122E4B3A-0501-4D04-8051-F7CA541259BB}" type="sibTrans" cxnId="{CB5786B4-C949-4CF8-B0F5-72F9FBD82167}">
      <dgm:prSet/>
      <dgm:spPr/>
      <dgm:t>
        <a:bodyPr/>
        <a:lstStyle/>
        <a:p>
          <a:endParaRPr lang="lv-LV"/>
        </a:p>
      </dgm:t>
    </dgm:pt>
    <dgm:pt modelId="{BAFE1F73-3A89-4F4E-9092-F1FFB9518B7D}">
      <dgm:prSet phldrT="[Teksts]" custT="1"/>
      <dgm:spPr/>
      <dgm:t>
        <a:bodyPr/>
        <a:lstStyle/>
        <a:p>
          <a:pPr algn="ctr">
            <a:buNone/>
          </a:pPr>
          <a:endParaRPr lang="lv-LV" sz="1200" b="0" dirty="0"/>
        </a:p>
      </dgm:t>
    </dgm:pt>
    <dgm:pt modelId="{E6994827-C754-4B04-9E99-796DB79075AB}" type="parTrans" cxnId="{C6CA4023-6C90-49C3-8C9C-9C6A0A897A82}">
      <dgm:prSet/>
      <dgm:spPr/>
      <dgm:t>
        <a:bodyPr/>
        <a:lstStyle/>
        <a:p>
          <a:endParaRPr lang="lv-LV"/>
        </a:p>
      </dgm:t>
    </dgm:pt>
    <dgm:pt modelId="{76C3305F-30D3-4F21-BFD8-951387D49E03}" type="sibTrans" cxnId="{C6CA4023-6C90-49C3-8C9C-9C6A0A897A82}">
      <dgm:prSet/>
      <dgm:spPr/>
      <dgm:t>
        <a:bodyPr/>
        <a:lstStyle/>
        <a:p>
          <a:endParaRPr lang="lv-LV"/>
        </a:p>
      </dgm:t>
    </dgm:pt>
    <dgm:pt modelId="{3C4986F8-6B9E-40AE-BF20-9A1754E0760E}">
      <dgm:prSet phldrT="[Teksts]" custT="1"/>
      <dgm:spPr/>
      <dgm:t>
        <a:bodyPr/>
        <a:lstStyle/>
        <a:p>
          <a:pPr algn="ctr">
            <a:buNone/>
          </a:pPr>
          <a:r>
            <a:rPr lang="lv-LV" sz="1200" b="1" u="sng" dirty="0">
              <a:solidFill>
                <a:srgbClr val="C00000"/>
              </a:solidFill>
            </a:rPr>
            <a:t>5 punkti</a:t>
          </a:r>
        </a:p>
      </dgm:t>
    </dgm:pt>
    <dgm:pt modelId="{7D085166-53A5-4286-BE48-C29C0BECFA0E}" type="parTrans" cxnId="{953FCAAB-981C-404E-AF73-58CB74B11278}">
      <dgm:prSet/>
      <dgm:spPr/>
      <dgm:t>
        <a:bodyPr/>
        <a:lstStyle/>
        <a:p>
          <a:endParaRPr lang="lv-LV"/>
        </a:p>
      </dgm:t>
    </dgm:pt>
    <dgm:pt modelId="{BB0ADE69-54A3-479B-A8AE-3812F9FC82B6}" type="sibTrans" cxnId="{953FCAAB-981C-404E-AF73-58CB74B11278}">
      <dgm:prSet/>
      <dgm:spPr/>
      <dgm:t>
        <a:bodyPr/>
        <a:lstStyle/>
        <a:p>
          <a:endParaRPr lang="lv-LV"/>
        </a:p>
      </dgm:t>
    </dgm:pt>
    <dgm:pt modelId="{EFD914CD-F93E-470B-A032-04970BFD0D7A}">
      <dgm:prSet phldrT="[Teksts]" custT="1"/>
      <dgm:spPr/>
      <dgm:t>
        <a:bodyPr/>
        <a:lstStyle/>
        <a:p>
          <a:pPr algn="ctr">
            <a:buNone/>
          </a:pPr>
          <a:r>
            <a:rPr lang="lv-LV" sz="1200" b="0" dirty="0"/>
            <a:t>Maksimāli vērtējums – </a:t>
          </a:r>
        </a:p>
      </dgm:t>
    </dgm:pt>
    <dgm:pt modelId="{B59E758E-DDA4-41A6-B954-700DFAB5DA84}" type="parTrans" cxnId="{A5A18A98-7030-437D-867E-5A3D64A49ACC}">
      <dgm:prSet/>
      <dgm:spPr/>
      <dgm:t>
        <a:bodyPr/>
        <a:lstStyle/>
        <a:p>
          <a:endParaRPr lang="lv-LV"/>
        </a:p>
      </dgm:t>
    </dgm:pt>
    <dgm:pt modelId="{68F8CB34-9DBC-4A81-A30B-0A3033F03F82}" type="sibTrans" cxnId="{A5A18A98-7030-437D-867E-5A3D64A49ACC}">
      <dgm:prSet/>
      <dgm:spPr/>
      <dgm:t>
        <a:bodyPr/>
        <a:lstStyle/>
        <a:p>
          <a:endParaRPr lang="lv-LV"/>
        </a:p>
      </dgm:t>
    </dgm:pt>
    <dgm:pt modelId="{5168C25C-1B3B-4E4C-8F7B-4EE175DEF04D}">
      <dgm:prSet phldrT="[Teksts]" custT="1"/>
      <dgm:spPr/>
      <dgm:t>
        <a:bodyPr/>
        <a:lstStyle/>
        <a:p>
          <a:pPr algn="ctr">
            <a:buNone/>
          </a:pPr>
          <a:endParaRPr lang="lv-LV" sz="1400" b="1" dirty="0"/>
        </a:p>
      </dgm:t>
    </dgm:pt>
    <dgm:pt modelId="{C89CC958-D92E-4CF9-93F5-530889A92F38}" type="parTrans" cxnId="{EEB7B59F-646D-4FA8-A27F-18F46B83E159}">
      <dgm:prSet/>
      <dgm:spPr/>
      <dgm:t>
        <a:bodyPr/>
        <a:lstStyle/>
        <a:p>
          <a:endParaRPr lang="lv-LV"/>
        </a:p>
      </dgm:t>
    </dgm:pt>
    <dgm:pt modelId="{6B14AC0F-D3BF-4FCF-9F99-92EFF35D8808}" type="sibTrans" cxnId="{EEB7B59F-646D-4FA8-A27F-18F46B83E159}">
      <dgm:prSet/>
      <dgm:spPr/>
      <dgm:t>
        <a:bodyPr/>
        <a:lstStyle/>
        <a:p>
          <a:endParaRPr lang="lv-LV"/>
        </a:p>
      </dgm:t>
    </dgm:pt>
    <dgm:pt modelId="{5B511487-B29A-4073-81D5-98B183D3CEDA}">
      <dgm:prSet custT="1"/>
      <dgm:spPr/>
      <dgm:t>
        <a:bodyPr/>
        <a:lstStyle/>
        <a:p>
          <a:pPr algn="ctr">
            <a:buNone/>
          </a:pPr>
          <a:r>
            <a:rPr lang="lv-LV" sz="1200" b="1" u="sng" dirty="0">
              <a:solidFill>
                <a:srgbClr val="C00000"/>
              </a:solidFill>
            </a:rPr>
            <a:t>5 punkti</a:t>
          </a:r>
        </a:p>
      </dgm:t>
    </dgm:pt>
    <dgm:pt modelId="{306A7A78-8112-4F9A-BC20-C98BB441AD02}" type="parTrans" cxnId="{5E5F91A6-1BE6-4593-AB61-AF29FE0E2617}">
      <dgm:prSet/>
      <dgm:spPr/>
      <dgm:t>
        <a:bodyPr/>
        <a:lstStyle/>
        <a:p>
          <a:endParaRPr lang="lv-LV"/>
        </a:p>
      </dgm:t>
    </dgm:pt>
    <dgm:pt modelId="{AEB5F876-6058-4073-A9E2-AAB669C2AD62}" type="sibTrans" cxnId="{5E5F91A6-1BE6-4593-AB61-AF29FE0E2617}">
      <dgm:prSet/>
      <dgm:spPr/>
      <dgm:t>
        <a:bodyPr/>
        <a:lstStyle/>
        <a:p>
          <a:endParaRPr lang="lv-LV"/>
        </a:p>
      </dgm:t>
    </dgm:pt>
    <dgm:pt modelId="{8D92B289-C76C-438E-8206-F868F223982E}">
      <dgm:prSet custT="1"/>
      <dgm:spPr/>
      <dgm:t>
        <a:bodyPr/>
        <a:lstStyle/>
        <a:p>
          <a:pPr algn="ctr">
            <a:buNone/>
          </a:pPr>
          <a:endParaRPr lang="lv-LV" sz="1200" b="0" dirty="0"/>
        </a:p>
      </dgm:t>
    </dgm:pt>
    <dgm:pt modelId="{50AE2E2C-5A9C-47B0-A3B7-B3345B3F4538}" type="parTrans" cxnId="{6264E407-CDF3-4328-B8FC-5172D7E85DE1}">
      <dgm:prSet/>
      <dgm:spPr/>
      <dgm:t>
        <a:bodyPr/>
        <a:lstStyle/>
        <a:p>
          <a:endParaRPr lang="lv-LV"/>
        </a:p>
      </dgm:t>
    </dgm:pt>
    <dgm:pt modelId="{7E9D468C-9C27-4FF7-94C6-BD39FE0D09EA}" type="sibTrans" cxnId="{6264E407-CDF3-4328-B8FC-5172D7E85DE1}">
      <dgm:prSet/>
      <dgm:spPr/>
      <dgm:t>
        <a:bodyPr/>
        <a:lstStyle/>
        <a:p>
          <a:endParaRPr lang="lv-LV"/>
        </a:p>
      </dgm:t>
    </dgm:pt>
    <dgm:pt modelId="{5C5F1A53-029F-4AE9-8AF5-E8AF7E210D85}">
      <dgm:prSet custT="1"/>
      <dgm:spPr/>
      <dgm:t>
        <a:bodyPr/>
        <a:lstStyle/>
        <a:p>
          <a:pPr algn="ctr">
            <a:buNone/>
          </a:pPr>
          <a:r>
            <a:rPr lang="lv-LV" sz="1200" b="0" dirty="0"/>
            <a:t>Jāiegūst </a:t>
          </a:r>
          <a:r>
            <a:rPr lang="lv-LV" sz="1200" b="1" u="sng" dirty="0">
              <a:solidFill>
                <a:srgbClr val="C00000"/>
              </a:solidFill>
            </a:rPr>
            <a:t>vismaz 1 punkts</a:t>
          </a:r>
        </a:p>
      </dgm:t>
    </dgm:pt>
    <dgm:pt modelId="{56AE3741-405F-42E1-BEFC-88E9E68ABA64}" type="parTrans" cxnId="{E68A49E0-95B1-4492-8FBA-5EC7BE1E8904}">
      <dgm:prSet/>
      <dgm:spPr/>
      <dgm:t>
        <a:bodyPr/>
        <a:lstStyle/>
        <a:p>
          <a:endParaRPr lang="lv-LV"/>
        </a:p>
      </dgm:t>
    </dgm:pt>
    <dgm:pt modelId="{4F18AEBB-4C91-4094-98D3-74E18D8D2C95}" type="sibTrans" cxnId="{E68A49E0-95B1-4492-8FBA-5EC7BE1E8904}">
      <dgm:prSet/>
      <dgm:spPr/>
      <dgm:t>
        <a:bodyPr/>
        <a:lstStyle/>
        <a:p>
          <a:endParaRPr lang="lv-LV"/>
        </a:p>
      </dgm:t>
    </dgm:pt>
    <dgm:pt modelId="{215B8895-F0E4-41D2-9DDF-9AEFC2154488}">
      <dgm:prSet custT="1"/>
      <dgm:spPr/>
      <dgm:t>
        <a:bodyPr/>
        <a:lstStyle/>
        <a:p>
          <a:pPr algn="ctr">
            <a:buNone/>
          </a:pPr>
          <a:endParaRPr lang="lv-LV" sz="1400" b="1" dirty="0"/>
        </a:p>
      </dgm:t>
    </dgm:pt>
    <dgm:pt modelId="{F18FA2B9-24A3-4FE6-84C2-B0FEA00A01E8}" type="parTrans" cxnId="{71EA64B3-3C1D-4BA6-A0C9-49BA0A3FA8F7}">
      <dgm:prSet/>
      <dgm:spPr/>
      <dgm:t>
        <a:bodyPr/>
        <a:lstStyle/>
        <a:p>
          <a:endParaRPr lang="lv-LV"/>
        </a:p>
      </dgm:t>
    </dgm:pt>
    <dgm:pt modelId="{DBC13460-9D0B-46DB-9606-96188B462F33}" type="sibTrans" cxnId="{71EA64B3-3C1D-4BA6-A0C9-49BA0A3FA8F7}">
      <dgm:prSet/>
      <dgm:spPr/>
      <dgm:t>
        <a:bodyPr/>
        <a:lstStyle/>
        <a:p>
          <a:endParaRPr lang="lv-LV"/>
        </a:p>
      </dgm:t>
    </dgm:pt>
    <dgm:pt modelId="{4B07853A-2D20-4484-80AE-92801CC197D1}">
      <dgm:prSet phldrT="[Teksts]" custT="1"/>
      <dgm:spPr/>
      <dgm:t>
        <a:bodyPr/>
        <a:lstStyle/>
        <a:p>
          <a:pPr algn="ctr">
            <a:buNone/>
          </a:pPr>
          <a:r>
            <a:rPr lang="lv-LV" sz="1200" b="0" dirty="0"/>
            <a:t>Maksimāli vērtējums – </a:t>
          </a:r>
        </a:p>
      </dgm:t>
    </dgm:pt>
    <dgm:pt modelId="{57BD2461-18D7-4C8C-A706-4889680360AA}" type="parTrans" cxnId="{3B7C5BEE-0600-4C56-A64B-6981C64B7B52}">
      <dgm:prSet/>
      <dgm:spPr/>
      <dgm:t>
        <a:bodyPr/>
        <a:lstStyle/>
        <a:p>
          <a:endParaRPr lang="lv-LV"/>
        </a:p>
      </dgm:t>
    </dgm:pt>
    <dgm:pt modelId="{24E8F048-CEF0-44B6-B5F3-D0A623F0A243}" type="sibTrans" cxnId="{3B7C5BEE-0600-4C56-A64B-6981C64B7B52}">
      <dgm:prSet/>
      <dgm:spPr/>
      <dgm:t>
        <a:bodyPr/>
        <a:lstStyle/>
        <a:p>
          <a:endParaRPr lang="lv-LV"/>
        </a:p>
      </dgm:t>
    </dgm:pt>
    <dgm:pt modelId="{E1B6D298-6A34-47DB-B626-A97828869F1F}">
      <dgm:prSet phldrT="[Teksts]" custT="1"/>
      <dgm:spPr/>
      <dgm:t>
        <a:bodyPr/>
        <a:lstStyle/>
        <a:p>
          <a:pPr algn="ctr">
            <a:buNone/>
          </a:pPr>
          <a:endParaRPr lang="lv-LV" sz="1400" b="1" dirty="0"/>
        </a:p>
      </dgm:t>
    </dgm:pt>
    <dgm:pt modelId="{C2959DF0-01A0-449E-AAE0-7CDF1CB3CEEC}" type="parTrans" cxnId="{45EFD4C8-9961-4C53-8D5F-A8162C641F5B}">
      <dgm:prSet/>
      <dgm:spPr/>
      <dgm:t>
        <a:bodyPr/>
        <a:lstStyle/>
        <a:p>
          <a:endParaRPr lang="lv-LV"/>
        </a:p>
      </dgm:t>
    </dgm:pt>
    <dgm:pt modelId="{16CAFEB7-9CFE-4360-8AB1-B579E6A872BD}" type="sibTrans" cxnId="{45EFD4C8-9961-4C53-8D5F-A8162C641F5B}">
      <dgm:prSet/>
      <dgm:spPr/>
      <dgm:t>
        <a:bodyPr/>
        <a:lstStyle/>
        <a:p>
          <a:endParaRPr lang="lv-LV"/>
        </a:p>
      </dgm:t>
    </dgm:pt>
    <dgm:pt modelId="{A89F8429-D325-4854-B385-A367937923EF}">
      <dgm:prSet custT="1"/>
      <dgm:spPr/>
      <dgm:t>
        <a:bodyPr/>
        <a:lstStyle/>
        <a:p>
          <a:pPr algn="ctr">
            <a:buNone/>
          </a:pPr>
          <a:r>
            <a:rPr lang="lv-LV" sz="1200" b="1" u="sng" dirty="0">
              <a:solidFill>
                <a:srgbClr val="C00000"/>
              </a:solidFill>
            </a:rPr>
            <a:t>5 punkti</a:t>
          </a:r>
        </a:p>
      </dgm:t>
    </dgm:pt>
    <dgm:pt modelId="{C0DD939D-C3B2-40BD-A3E2-107351479229}" type="parTrans" cxnId="{03235CF6-71F6-4C97-A657-01EDDFDC627E}">
      <dgm:prSet/>
      <dgm:spPr/>
      <dgm:t>
        <a:bodyPr/>
        <a:lstStyle/>
        <a:p>
          <a:endParaRPr lang="lv-LV"/>
        </a:p>
      </dgm:t>
    </dgm:pt>
    <dgm:pt modelId="{2CBABA6A-696B-43D2-80E0-A7DD48F3777C}" type="sibTrans" cxnId="{03235CF6-71F6-4C97-A657-01EDDFDC627E}">
      <dgm:prSet/>
      <dgm:spPr/>
      <dgm:t>
        <a:bodyPr/>
        <a:lstStyle/>
        <a:p>
          <a:endParaRPr lang="lv-LV"/>
        </a:p>
      </dgm:t>
    </dgm:pt>
    <dgm:pt modelId="{5C3AD8F8-5932-4A78-8C10-6FADE816ADAD}">
      <dgm:prSet custT="1"/>
      <dgm:spPr/>
      <dgm:t>
        <a:bodyPr/>
        <a:lstStyle/>
        <a:p>
          <a:pPr algn="ctr">
            <a:buNone/>
          </a:pPr>
          <a:endParaRPr lang="lv-LV" sz="1200" b="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477C9621-B8BD-4AF5-90E3-7191CCD21906}">
      <dgm:prSet custT="1"/>
      <dgm:spPr/>
      <dgm:t>
        <a:bodyPr/>
        <a:lstStyle/>
        <a:p>
          <a:pPr algn="ctr">
            <a:buNone/>
          </a:pPr>
          <a:r>
            <a:rPr lang="lv-LV" sz="1200" b="0" u="none" dirty="0">
              <a:solidFill>
                <a:schemeClr val="tx1"/>
              </a:solidFill>
            </a:rPr>
            <a:t>Jāiegūst</a:t>
          </a:r>
          <a:r>
            <a:rPr lang="lv-LV" sz="1200" b="1" u="sng" dirty="0">
              <a:solidFill>
                <a:srgbClr val="C00000"/>
              </a:solidFill>
            </a:rPr>
            <a:t> vismaz 3 punkti</a:t>
          </a:r>
        </a:p>
      </dgm:t>
    </dgm:pt>
    <dgm:pt modelId="{9B05FDA7-A02A-41DB-9049-D2C6C769B569}" type="parTrans" cxnId="{B4101D25-FDBF-4D27-80BC-095E89945FC4}">
      <dgm:prSet/>
      <dgm:spPr/>
      <dgm:t>
        <a:bodyPr/>
        <a:lstStyle/>
        <a:p>
          <a:endParaRPr lang="lv-LV"/>
        </a:p>
      </dgm:t>
    </dgm:pt>
    <dgm:pt modelId="{E0B957CD-A36B-4225-BFC6-8D02AF8CE133}" type="sibTrans" cxnId="{B4101D25-FDBF-4D27-80BC-095E89945FC4}">
      <dgm:prSet/>
      <dgm:spPr/>
      <dgm:t>
        <a:bodyPr/>
        <a:lstStyle/>
        <a:p>
          <a:endParaRPr lang="lv-LV"/>
        </a:p>
      </dgm:t>
    </dgm:pt>
    <dgm:pt modelId="{4DAE8FE4-320F-4449-9A55-80DB8D37A1B5}">
      <dgm:prSet custT="1"/>
      <dgm:spPr/>
      <dgm:t>
        <a:bodyPr/>
        <a:lstStyle/>
        <a:p>
          <a:pPr algn="ctr">
            <a:buNone/>
          </a:pPr>
          <a:endParaRPr lang="lv-LV" sz="1200" b="1" u="sng" dirty="0">
            <a:solidFill>
              <a:srgbClr val="C00000"/>
            </a:solidFill>
          </a:endParaRPr>
        </a:p>
      </dgm:t>
    </dgm:pt>
    <dgm:pt modelId="{C4C97890-C2C9-4E28-A8A9-943BBAF29D2E}" type="parTrans" cxnId="{FAD8F613-CD51-4C04-BAB9-D569899F5385}">
      <dgm:prSet/>
      <dgm:spPr/>
      <dgm:t>
        <a:bodyPr/>
        <a:lstStyle/>
        <a:p>
          <a:endParaRPr lang="lv-LV"/>
        </a:p>
      </dgm:t>
    </dgm:pt>
    <dgm:pt modelId="{FD14E20F-794A-4363-A0BB-028D69307298}" type="sibTrans" cxnId="{FAD8F613-CD51-4C04-BAB9-D569899F5385}">
      <dgm:prSet/>
      <dgm:spPr/>
      <dgm:t>
        <a:bodyPr/>
        <a:lstStyle/>
        <a:p>
          <a:endParaRPr lang="lv-LV"/>
        </a:p>
      </dgm:t>
    </dgm:pt>
    <dgm:pt modelId="{B57A3D8E-430B-4259-A93E-1692FD5A90A4}">
      <dgm:prSet custT="1"/>
      <dgm:spPr/>
      <dgm:t>
        <a:bodyPr/>
        <a:lstStyle/>
        <a:p>
          <a:pPr algn="ctr">
            <a:buNone/>
          </a:pPr>
          <a:endParaRPr lang="lv-LV" sz="1200" b="1" u="sng" dirty="0">
            <a:solidFill>
              <a:srgbClr val="C00000"/>
            </a:solidFill>
          </a:endParaRPr>
        </a:p>
      </dgm:t>
    </dgm:pt>
    <dgm:pt modelId="{4BDDE335-866A-4784-AFE8-8E31D2CFBA3E}" type="parTrans" cxnId="{0B950BF7-EFAB-48D7-BCB7-F0C67A8D09CA}">
      <dgm:prSet/>
      <dgm:spPr/>
      <dgm:t>
        <a:bodyPr/>
        <a:lstStyle/>
        <a:p>
          <a:endParaRPr lang="lv-LV"/>
        </a:p>
      </dgm:t>
    </dgm:pt>
    <dgm:pt modelId="{32D8EB7C-9FDE-4B24-8B95-F044CC941C0E}" type="sibTrans" cxnId="{0B950BF7-EFAB-48D7-BCB7-F0C67A8D09CA}">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8B9F5BA0-DA66-4CE6-8DDF-031A7E506E88}" type="pres">
      <dgm:prSet presAssocID="{A0B19F9A-DDDD-4F3D-B46B-BDC6BB941AB5}" presName="compositeNode" presStyleCnt="0">
        <dgm:presLayoutVars>
          <dgm:bulletEnabled val="1"/>
        </dgm:presLayoutVars>
      </dgm:prSet>
      <dgm:spPr/>
    </dgm:pt>
    <dgm:pt modelId="{A5473B64-FF97-4C18-973E-CEF869655027}" type="pres">
      <dgm:prSet presAssocID="{A0B19F9A-DDDD-4F3D-B46B-BDC6BB941AB5}"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5AE0477-CC66-471E-9131-872D5A86E661}" type="pres">
      <dgm:prSet presAssocID="{A0B19F9A-DDDD-4F3D-B46B-BDC6BB941AB5}" presName="childNode" presStyleLbl="node1" presStyleIdx="0" presStyleCnt="3" custScaleX="224245" custScaleY="112683" custLinFactNeighborX="5030" custLinFactNeighborY="7371">
        <dgm:presLayoutVars>
          <dgm:bulletEnabled val="1"/>
        </dgm:presLayoutVars>
      </dgm:prSet>
      <dgm:spPr/>
    </dgm:pt>
    <dgm:pt modelId="{DC5CF198-E08A-46BE-8683-2BE0275B7BEF}" type="pres">
      <dgm:prSet presAssocID="{A0B19F9A-DDDD-4F3D-B46B-BDC6BB941AB5}" presName="parentNode" presStyleLbl="revTx" presStyleIdx="0" presStyleCnt="3">
        <dgm:presLayoutVars>
          <dgm:chMax val="0"/>
          <dgm:bulletEnabled val="1"/>
        </dgm:presLayoutVars>
      </dgm:prSet>
      <dgm:spPr/>
    </dgm:pt>
    <dgm:pt modelId="{BBCCE11F-EC9E-499A-8745-40DABF1A405F}" type="pres">
      <dgm:prSet presAssocID="{549DEB44-A4AF-4192-B1A8-E08CEC923E2E}" presName="sibTrans" presStyleCnt="0"/>
      <dgm:spPr/>
    </dgm:pt>
    <dgm:pt modelId="{71810910-0036-4138-90FD-C5E45CC90A1E}" type="pres">
      <dgm:prSet presAssocID="{F896DAE0-9ACB-4E3F-BA19-63EF4E6C44E0}" presName="compositeNode" presStyleCnt="0">
        <dgm:presLayoutVars>
          <dgm:bulletEnabled val="1"/>
        </dgm:presLayoutVars>
      </dgm:prSet>
      <dgm:spPr/>
    </dgm:pt>
    <dgm:pt modelId="{D868974A-D267-434F-8517-49530806FCD4}" type="pres">
      <dgm:prSet presAssocID="{F896DAE0-9ACB-4E3F-BA19-63EF4E6C44E0}"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16FA2135-9BCB-4C18-8D44-642A19433D03}" type="pres">
      <dgm:prSet presAssocID="{F896DAE0-9ACB-4E3F-BA19-63EF4E6C44E0}" presName="childNode" presStyleLbl="node1" presStyleIdx="1" presStyleCnt="3" custScaleX="223132" custScaleY="112683" custLinFactNeighborX="5030" custLinFactNeighborY="7371">
        <dgm:presLayoutVars>
          <dgm:bulletEnabled val="1"/>
        </dgm:presLayoutVars>
      </dgm:prSet>
      <dgm:spPr/>
    </dgm:pt>
    <dgm:pt modelId="{ACED15AF-02A6-4948-A35C-BFBA7F7D8F33}" type="pres">
      <dgm:prSet presAssocID="{F896DAE0-9ACB-4E3F-BA19-63EF4E6C44E0}" presName="parentNode" presStyleLbl="revTx" presStyleIdx="1" presStyleCnt="3">
        <dgm:presLayoutVars>
          <dgm:chMax val="0"/>
          <dgm:bulletEnabled val="1"/>
        </dgm:presLayoutVars>
      </dgm:prSet>
      <dgm:spPr/>
    </dgm:pt>
    <dgm:pt modelId="{FAE4B0E3-0896-4E3D-A5E2-D9AA6473699D}" type="pres">
      <dgm:prSet presAssocID="{46397F09-BA3A-478F-BB92-E31C40FEED2D}" presName="sibTrans" presStyleCnt="0"/>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2" presStyleCnt="3" custScaleX="248130"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2" presStyleCnt="3">
        <dgm:presLayoutVars>
          <dgm:chMax val="0"/>
          <dgm:bulletEnabled val="1"/>
        </dgm:presLayoutVars>
      </dgm:prSet>
      <dgm:spPr/>
    </dgm:pt>
  </dgm:ptLst>
  <dgm:cxnLst>
    <dgm:cxn modelId="{14457A00-EA03-4EFC-9E58-92A1FD38E74E}" type="presOf" srcId="{B57A3D8E-430B-4259-A93E-1692FD5A90A4}" destId="{FD0D190F-6EE1-4175-AF09-F45FD702FF5C}" srcOrd="0" destOrd="8" presId="urn:microsoft.com/office/officeart/2005/8/layout/hList2"/>
    <dgm:cxn modelId="{9E549D00-2E3B-48A2-A338-7C8C3D1EC8BC}" type="presOf" srcId="{C7A9F5E7-12D4-458B-BE79-7BFD04C735F3}" destId="{E5AE0477-CC66-471E-9131-872D5A86E661}" srcOrd="0" destOrd="3" presId="urn:microsoft.com/office/officeart/2005/8/layout/hList2"/>
    <dgm:cxn modelId="{6264E407-CDF3-4328-B8FC-5172D7E85DE1}" srcId="{F896DAE0-9ACB-4E3F-BA19-63EF4E6C44E0}" destId="{8D92B289-C76C-438E-8206-F868F223982E}" srcOrd="6" destOrd="0" parTransId="{50AE2E2C-5A9C-47B0-A3B7-B3345B3F4538}" sibTransId="{7E9D468C-9C27-4FF7-94C6-BD39FE0D09EA}"/>
    <dgm:cxn modelId="{FA416A08-1FC0-4A46-9F35-25010FF939CA}" type="presOf" srcId="{4B07853A-2D20-4484-80AE-92801CC197D1}" destId="{FD0D190F-6EE1-4175-AF09-F45FD702FF5C}" srcOrd="0" destOrd="4" presId="urn:microsoft.com/office/officeart/2005/8/layout/hList2"/>
    <dgm:cxn modelId="{6E455409-59E2-4326-B199-BE90032B727A}" type="presOf" srcId="{4BBFE445-01BB-43B2-A28D-603BFAE29133}" destId="{E5AE0477-CC66-471E-9131-872D5A86E661}" srcOrd="0" destOrd="2" presId="urn:microsoft.com/office/officeart/2005/8/layout/hList2"/>
    <dgm:cxn modelId="{FAD8F613-CD51-4C04-BAB9-D569899F5385}" srcId="{C67F0A28-F5B5-47DB-B2B2-6F0E3C9C46B3}" destId="{4DAE8FE4-320F-4449-9A55-80DB8D37A1B5}" srcOrd="6" destOrd="0" parTransId="{C4C97890-C2C9-4E28-A8A9-943BBAF29D2E}" sibTransId="{FD14E20F-794A-4363-A0BB-028D69307298}"/>
    <dgm:cxn modelId="{2E5B0514-2919-4568-B725-4F2DCA58E75E}" srcId="{F896DAE0-9ACB-4E3F-BA19-63EF4E6C44E0}" destId="{44C3E82A-CF7D-4835-92BA-B3C4EA367587}" srcOrd="1" destOrd="0" parTransId="{DF10E144-4297-4EF4-A911-225EBBB3C5BD}" sibTransId="{30C2921E-08B6-4CCE-8FB2-DEAFF2E7844D}"/>
    <dgm:cxn modelId="{8B6D1C15-F73C-4671-8ED0-BA0342FC854C}" type="presOf" srcId="{5B511487-B29A-4073-81D5-98B183D3CEDA}" destId="{16FA2135-9BCB-4C18-8D44-642A19433D03}" srcOrd="0" destOrd="5" presId="urn:microsoft.com/office/officeart/2005/8/layout/hList2"/>
    <dgm:cxn modelId="{2FD8FB1C-45C2-41BC-BF9B-206DBA23598D}" type="presOf" srcId="{FA49F8E2-AC56-4E14-8B68-42BBE0CB8C62}" destId="{16FA2135-9BCB-4C18-8D44-642A19433D03}" srcOrd="0" destOrd="0" presId="urn:microsoft.com/office/officeart/2005/8/layout/hList2"/>
    <dgm:cxn modelId="{F05D5A1E-BE7E-47A3-9FB9-1ED5982B584B}" srcId="{0B035EFF-25DC-45A9-B6D6-1B3C333F9ECD}" destId="{F896DAE0-9ACB-4E3F-BA19-63EF4E6C44E0}" srcOrd="1" destOrd="0" parTransId="{00F059AB-9587-4A8A-B6D9-31C5E29393F7}" sibTransId="{46397F09-BA3A-478F-BB92-E31C40FEED2D}"/>
    <dgm:cxn modelId="{26480023-B123-4EEF-B87C-D7E0B531DED3}" type="presOf" srcId="{477C9621-B8BD-4AF5-90E3-7191CCD21906}" destId="{FD0D190F-6EE1-4175-AF09-F45FD702FF5C}" srcOrd="0" destOrd="7" presId="urn:microsoft.com/office/officeart/2005/8/layout/hList2"/>
    <dgm:cxn modelId="{C6CA4023-6C90-49C3-8C9C-9C6A0A897A82}" srcId="{A0B19F9A-DDDD-4F3D-B46B-BDC6BB941AB5}" destId="{BAFE1F73-3A89-4F4E-9092-F1FFB9518B7D}" srcOrd="6" destOrd="0" parTransId="{E6994827-C754-4B04-9E99-796DB79075AB}" sibTransId="{76C3305F-30D3-4F21-BFD8-951387D49E03}"/>
    <dgm:cxn modelId="{B4101D25-FDBF-4D27-80BC-095E89945FC4}" srcId="{C67F0A28-F5B5-47DB-B2B2-6F0E3C9C46B3}" destId="{477C9621-B8BD-4AF5-90E3-7191CCD21906}" srcOrd="7" destOrd="0" parTransId="{9B05FDA7-A02A-41DB-9049-D2C6C769B569}" sibTransId="{E0B957CD-A36B-4225-BFC6-8D02AF8CE133}"/>
    <dgm:cxn modelId="{1CFD553E-DC6A-451C-B8AD-8912A65F246F}" srcId="{0B035EFF-25DC-45A9-B6D6-1B3C333F9ECD}" destId="{C67F0A28-F5B5-47DB-B2B2-6F0E3C9C46B3}" srcOrd="2" destOrd="0" parTransId="{12641C34-6F9E-4F58-ABDB-5C0E47489335}" sibTransId="{DF3BB91F-DF39-451A-B680-B2932A513FE2}"/>
    <dgm:cxn modelId="{6D3DC244-D452-46DC-874B-79AFCED5538F}" type="presOf" srcId="{44C3E82A-CF7D-4835-92BA-B3C4EA367587}" destId="{16FA2135-9BCB-4C18-8D44-642A19433D03}" srcOrd="0" destOrd="1" presId="urn:microsoft.com/office/officeart/2005/8/layout/hList2"/>
    <dgm:cxn modelId="{DF6EF06B-B620-410B-89FB-1333C916C349}" type="presOf" srcId="{EFD914CD-F93E-470B-A032-04970BFD0D7A}" destId="{16FA2135-9BCB-4C18-8D44-642A19433D03}" srcOrd="0" destOrd="4" presId="urn:microsoft.com/office/officeart/2005/8/layout/hList2"/>
    <dgm:cxn modelId="{219A954C-62DF-4814-BC57-04070207052A}" type="presOf" srcId="{215B8895-F0E4-41D2-9DDF-9AEFC2154488}" destId="{16FA2135-9BCB-4C18-8D44-642A19433D03}" srcOrd="0" destOrd="8" presId="urn:microsoft.com/office/officeart/2005/8/layout/hList2"/>
    <dgm:cxn modelId="{C0B2474E-ED92-4692-B3BE-4FA793108EBB}" type="presOf" srcId="{08D87969-2C8B-485D-B78C-DAC82EC145C3}" destId="{FD0D190F-6EE1-4175-AF09-F45FD702FF5C}" srcOrd="0" destOrd="1" presId="urn:microsoft.com/office/officeart/2005/8/layout/hList2"/>
    <dgm:cxn modelId="{E48BD478-8507-4417-93B0-5A3CBEA6F545}" type="presOf" srcId="{E1B6D298-6A34-47DB-B626-A97828869F1F}" destId="{FD0D190F-6EE1-4175-AF09-F45FD702FF5C}" srcOrd="0" destOrd="3" presId="urn:microsoft.com/office/officeart/2005/8/layout/hList2"/>
    <dgm:cxn modelId="{80F9FF5A-4355-4191-A46F-4DFD8B548D20}" srcId="{A0B19F9A-DDDD-4F3D-B46B-BDC6BB941AB5}" destId="{BC2A8875-FC44-4547-831F-73991DAF1CB2}" srcOrd="1" destOrd="0" parTransId="{E511B6FB-77D1-4729-AF26-DF61BB60FBCF}" sibTransId="{C18E4E24-DD22-4BCD-9497-A207875CC01A}"/>
    <dgm:cxn modelId="{C254AE80-20C1-4FB7-B1DF-FBF3CAD69506}" srcId="{A0B19F9A-DDDD-4F3D-B46B-BDC6BB941AB5}" destId="{C7A9F5E7-12D4-458B-BE79-7BFD04C735F3}" srcOrd="3" destOrd="0" parTransId="{113E96C3-A2C3-4809-A93E-5873AA8575E8}" sibTransId="{63BA3506-5FEE-43CB-8B72-A745736E3BC0}"/>
    <dgm:cxn modelId="{C0390884-4CEE-4FA9-91AC-5753C4083B07}" type="presOf" srcId="{04E7D5C4-B7BF-4347-941E-05EE55DD853A}" destId="{16FA2135-9BCB-4C18-8D44-642A19433D03}" srcOrd="0" destOrd="2" presId="urn:microsoft.com/office/officeart/2005/8/layout/hList2"/>
    <dgm:cxn modelId="{01923F88-9540-4300-BE4F-CEBC2338EEF1}" type="presOf" srcId="{214C8645-9576-4CF8-82C6-4C6B9B3046C2}" destId="{FD0D190F-6EE1-4175-AF09-F45FD702FF5C}" srcOrd="0" destOrd="2"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6BCE3398-E344-4105-8417-64B2D0ADB98D}" type="presOf" srcId="{8D92B289-C76C-438E-8206-F868F223982E}" destId="{16FA2135-9BCB-4C18-8D44-642A19433D03}" srcOrd="0" destOrd="6" presId="urn:microsoft.com/office/officeart/2005/8/layout/hList2"/>
    <dgm:cxn modelId="{A5A18A98-7030-437D-867E-5A3D64A49ACC}" srcId="{F896DAE0-9ACB-4E3F-BA19-63EF4E6C44E0}" destId="{EFD914CD-F93E-470B-A032-04970BFD0D7A}" srcOrd="4" destOrd="0" parTransId="{B59E758E-DDA4-41A6-B954-700DFAB5DA84}" sibTransId="{68F8CB34-9DBC-4A81-A30B-0A3033F03F82}"/>
    <dgm:cxn modelId="{EEB7B59F-646D-4FA8-A27F-18F46B83E159}" srcId="{F896DAE0-9ACB-4E3F-BA19-63EF4E6C44E0}" destId="{5168C25C-1B3B-4E4C-8F7B-4EE175DEF04D}" srcOrd="3" destOrd="0" parTransId="{C89CC958-D92E-4CF9-93F5-530889A92F38}" sibTransId="{6B14AC0F-D3BF-4FCF-9F99-92EFF35D8808}"/>
    <dgm:cxn modelId="{F3688BA1-7634-41BB-9F46-3B17967A3DA9}" srcId="{A0B19F9A-DDDD-4F3D-B46B-BDC6BB941AB5}" destId="{98AE6682-A350-4E49-A33E-50E5EF4CA910}" srcOrd="4" destOrd="0" parTransId="{ED9D6601-E427-4799-8581-AEF6D56570CE}" sibTransId="{C7A18BC2-EB64-4306-8A3A-CE3078A3B2E0}"/>
    <dgm:cxn modelId="{5E5F91A6-1BE6-4593-AB61-AF29FE0E2617}" srcId="{F896DAE0-9ACB-4E3F-BA19-63EF4E6C44E0}" destId="{5B511487-B29A-4073-81D5-98B183D3CEDA}" srcOrd="5" destOrd="0" parTransId="{306A7A78-8112-4F9A-BC20-C98BB441AD02}" sibTransId="{AEB5F876-6058-4073-A9E2-AAB669C2AD62}"/>
    <dgm:cxn modelId="{32D4FFA8-1223-4D3F-9773-A9CF41A7E252}" type="presOf" srcId="{0D89D9D7-2856-4FDE-8714-5931A50F8B31}" destId="{E5AE0477-CC66-471E-9131-872D5A86E661}" srcOrd="0" destOrd="0" presId="urn:microsoft.com/office/officeart/2005/8/layout/hList2"/>
    <dgm:cxn modelId="{953FCAAB-981C-404E-AF73-58CB74B11278}" srcId="{A0B19F9A-DDDD-4F3D-B46B-BDC6BB941AB5}" destId="{3C4986F8-6B9E-40AE-BF20-9A1754E0760E}" srcOrd="5" destOrd="0" parTransId="{7D085166-53A5-4286-BE48-C29C0BECFA0E}" sibTransId="{BB0ADE69-54A3-479B-A8AE-3812F9FC82B6}"/>
    <dgm:cxn modelId="{71EA64B3-3C1D-4BA6-A0C9-49BA0A3FA8F7}" srcId="{F896DAE0-9ACB-4E3F-BA19-63EF4E6C44E0}" destId="{215B8895-F0E4-41D2-9DDF-9AEFC2154488}" srcOrd="8" destOrd="0" parTransId="{F18FA2B9-24A3-4FE6-84C2-B0FEA00A01E8}" sibTransId="{DBC13460-9D0B-46DB-9606-96188B462F33}"/>
    <dgm:cxn modelId="{CB5786B4-C949-4CF8-B0F5-72F9FBD82167}" srcId="{A0B19F9A-DDDD-4F3D-B46B-BDC6BB941AB5}" destId="{1EAA35BC-326C-4A2D-86B4-C7D898417809}" srcOrd="7" destOrd="0" parTransId="{D3975E9B-5EC9-424C-BB04-48BBEF54A814}" sibTransId="{122E4B3A-0501-4D04-8051-F7CA541259BB}"/>
    <dgm:cxn modelId="{3BEB46BD-B283-45DA-9993-EAD86D9D38C9}" srcId="{C67F0A28-F5B5-47DB-B2B2-6F0E3C9C46B3}" destId="{5C3AD8F8-5932-4A78-8C10-6FADE816ADAD}" srcOrd="9" destOrd="0" parTransId="{89C71965-4324-40F9-9099-FE4A461D9933}" sibTransId="{319A56D3-D7AE-449C-8F45-B1675B53BB50}"/>
    <dgm:cxn modelId="{9C1C1FBE-1A10-4CB9-8190-4A4A856D9C02}" type="presOf" srcId="{1EAA35BC-326C-4A2D-86B4-C7D898417809}" destId="{E5AE0477-CC66-471E-9131-872D5A86E661}" srcOrd="0" destOrd="7" presId="urn:microsoft.com/office/officeart/2005/8/layout/hList2"/>
    <dgm:cxn modelId="{33AB0FBF-DF4E-45E6-BA02-BC26898CBF90}" type="presOf" srcId="{BAFE1F73-3A89-4F4E-9092-F1FFB9518B7D}" destId="{E5AE0477-CC66-471E-9131-872D5A86E661}" srcOrd="0" destOrd="6" presId="urn:microsoft.com/office/officeart/2005/8/layout/hList2"/>
    <dgm:cxn modelId="{84B864C0-2874-4106-A3F1-6F0CFBFA33E0}" srcId="{0B035EFF-25DC-45A9-B6D6-1B3C333F9ECD}" destId="{A0B19F9A-DDDD-4F3D-B46B-BDC6BB941AB5}" srcOrd="0" destOrd="0" parTransId="{A82E502A-C952-4A16-B7E9-162FE564382D}" sibTransId="{549DEB44-A4AF-4192-B1A8-E08CEC923E2E}"/>
    <dgm:cxn modelId="{7356B2C1-44B9-4CC9-A935-1C734FBA9B84}" type="presOf" srcId="{BC2A8875-FC44-4547-831F-73991DAF1CB2}" destId="{E5AE0477-CC66-471E-9131-872D5A86E661}" srcOrd="0" destOrd="1" presId="urn:microsoft.com/office/officeart/2005/8/layout/hList2"/>
    <dgm:cxn modelId="{C4EA3BC3-6188-4275-A7CE-6E68146BB85E}" srcId="{F896DAE0-9ACB-4E3F-BA19-63EF4E6C44E0}" destId="{FA49F8E2-AC56-4E14-8B68-42BBE0CB8C62}" srcOrd="0" destOrd="0" parTransId="{99CAD2CD-8D69-453B-9F3C-01BBC17731DD}" sibTransId="{6CEB2306-4126-46AD-8841-4B7800EF4F2D}"/>
    <dgm:cxn modelId="{87C7C9C3-00A2-42B3-A819-8C26BA042556}" type="presOf" srcId="{5C3AD8F8-5932-4A78-8C10-6FADE816ADAD}" destId="{FD0D190F-6EE1-4175-AF09-F45FD702FF5C}" srcOrd="0" destOrd="9" presId="urn:microsoft.com/office/officeart/2005/8/layout/hList2"/>
    <dgm:cxn modelId="{E046FBC5-7406-4DCE-BCB2-9A554ED1454C}" type="presOf" srcId="{5C5F1A53-029F-4AE9-8AF5-E8AF7E210D85}" destId="{16FA2135-9BCB-4C18-8D44-642A19433D03}" srcOrd="0" destOrd="7" presId="urn:microsoft.com/office/officeart/2005/8/layout/hList2"/>
    <dgm:cxn modelId="{175B1EC8-B0CF-4DEA-9081-EB8567F3CB50}" srcId="{A0B19F9A-DDDD-4F3D-B46B-BDC6BB941AB5}" destId="{0D89D9D7-2856-4FDE-8714-5931A50F8B31}" srcOrd="0" destOrd="0" parTransId="{36202C7C-D5C7-4E54-B2AF-10803DFAB6FF}" sibTransId="{AE3B1524-5F85-45F0-9A6E-69C52ABE5098}"/>
    <dgm:cxn modelId="{45EFD4C8-9961-4C53-8D5F-A8162C641F5B}" srcId="{C67F0A28-F5B5-47DB-B2B2-6F0E3C9C46B3}" destId="{E1B6D298-6A34-47DB-B626-A97828869F1F}" srcOrd="3" destOrd="0" parTransId="{C2959DF0-01A0-449E-AAE0-7CDF1CB3CEEC}" sibTransId="{16CAFEB7-9CFE-4360-8AB1-B579E6A872BD}"/>
    <dgm:cxn modelId="{A4D86ED0-F2E0-4AAE-A83D-A5FC75B75C8C}" srcId="{F896DAE0-9ACB-4E3F-BA19-63EF4E6C44E0}" destId="{04E7D5C4-B7BF-4347-941E-05EE55DD853A}" srcOrd="2" destOrd="0" parTransId="{93C0B116-C7E3-4972-825B-58E8EAA262D2}" sibTransId="{86A52FC0-BBA8-45BF-A2D6-06DC5BD58A34}"/>
    <dgm:cxn modelId="{B333BCD1-EDD6-40BD-9ED2-B5AC69FB9433}" srcId="{C67F0A28-F5B5-47DB-B2B2-6F0E3C9C46B3}" destId="{214C8645-9576-4CF8-82C6-4C6B9B3046C2}" srcOrd="2" destOrd="0" parTransId="{1B29DA45-3523-4E9B-8492-C6C2BF1A2AED}" sibTransId="{1ADEA747-FD9D-4299-839E-03D4AD21D412}"/>
    <dgm:cxn modelId="{ECA858D3-1626-4183-A6B5-F9055208698F}" type="presOf" srcId="{FCDF2747-E848-47E6-962B-EC8663B85898}" destId="{FD0D190F-6EE1-4175-AF09-F45FD702FF5C}" srcOrd="0" destOrd="0" presId="urn:microsoft.com/office/officeart/2005/8/layout/hList2"/>
    <dgm:cxn modelId="{CE680DD5-5C0D-46F8-9359-E4BC9A945B77}" type="presOf" srcId="{5168C25C-1B3B-4E4C-8F7B-4EE175DEF04D}" destId="{16FA2135-9BCB-4C18-8D44-642A19433D03}" srcOrd="0" destOrd="3" presId="urn:microsoft.com/office/officeart/2005/8/layout/hList2"/>
    <dgm:cxn modelId="{E68A49E0-95B1-4492-8FBA-5EC7BE1E8904}" srcId="{F896DAE0-9ACB-4E3F-BA19-63EF4E6C44E0}" destId="{5C5F1A53-029F-4AE9-8AF5-E8AF7E210D85}" srcOrd="7" destOrd="0" parTransId="{56AE3741-405F-42E1-BEFC-88E9E68ABA64}" sibTransId="{4F18AEBB-4C91-4094-98D3-74E18D8D2C95}"/>
    <dgm:cxn modelId="{63957AE0-A3FF-4546-B7D5-938FA5DD99A3}" type="presOf" srcId="{4DAE8FE4-320F-4449-9A55-80DB8D37A1B5}" destId="{FD0D190F-6EE1-4175-AF09-F45FD702FF5C}" srcOrd="0" destOrd="6" presId="urn:microsoft.com/office/officeart/2005/8/layout/hList2"/>
    <dgm:cxn modelId="{101B78E5-9306-4015-8FCD-E07384602094}" type="presOf" srcId="{3C4986F8-6B9E-40AE-BF20-9A1754E0760E}" destId="{E5AE0477-CC66-471E-9131-872D5A86E661}" srcOrd="0" destOrd="5" presId="urn:microsoft.com/office/officeart/2005/8/layout/hList2"/>
    <dgm:cxn modelId="{601A0EE8-F83A-445A-9228-D74FC100E18A}" type="presOf" srcId="{A89F8429-D325-4854-B385-A367937923EF}" destId="{FD0D190F-6EE1-4175-AF09-F45FD702FF5C}" srcOrd="0" destOrd="5" presId="urn:microsoft.com/office/officeart/2005/8/layout/hList2"/>
    <dgm:cxn modelId="{8DFD3DEC-6786-41C9-8670-D33772403151}" type="presOf" srcId="{A0B19F9A-DDDD-4F3D-B46B-BDC6BB941AB5}" destId="{DC5CF198-E08A-46BE-8683-2BE0275B7BEF}" srcOrd="0" destOrd="0" presId="urn:microsoft.com/office/officeart/2005/8/layout/hList2"/>
    <dgm:cxn modelId="{B0CCF9EC-7EB0-4590-A639-63AB79275187}" type="presOf" srcId="{F896DAE0-9ACB-4E3F-BA19-63EF4E6C44E0}" destId="{ACED15AF-02A6-4948-A35C-BFBA7F7D8F33}" srcOrd="0" destOrd="0" presId="urn:microsoft.com/office/officeart/2005/8/layout/hList2"/>
    <dgm:cxn modelId="{32C2F9ED-FE2D-48F1-9A4D-9D9D236DAEFA}" type="presOf" srcId="{C67F0A28-F5B5-47DB-B2B2-6F0E3C9C46B3}" destId="{DB011482-0B6A-4BC9-B68E-A014D6C19B6F}" srcOrd="0" destOrd="0" presId="urn:microsoft.com/office/officeart/2005/8/layout/hList2"/>
    <dgm:cxn modelId="{3B7C5BEE-0600-4C56-A64B-6981C64B7B52}" srcId="{C67F0A28-F5B5-47DB-B2B2-6F0E3C9C46B3}" destId="{4B07853A-2D20-4484-80AE-92801CC197D1}" srcOrd="4" destOrd="0" parTransId="{57BD2461-18D7-4C8C-A706-4889680360AA}" sibTransId="{24E8F048-CEF0-44B6-B5F3-D0A623F0A243}"/>
    <dgm:cxn modelId="{55696DEF-1456-4DE6-9C16-044D2082287C}" type="presOf" srcId="{98AE6682-A350-4E49-A33E-50E5EF4CA910}" destId="{E5AE0477-CC66-471E-9131-872D5A86E661}" srcOrd="0" destOrd="4" presId="urn:microsoft.com/office/officeart/2005/8/layout/hList2"/>
    <dgm:cxn modelId="{1450D2F2-6553-450C-8400-41E31BD23CD6}" type="presOf" srcId="{0B035EFF-25DC-45A9-B6D6-1B3C333F9ECD}" destId="{5EBD580D-98CD-43A1-8140-8AABC6DBF28B}" srcOrd="0" destOrd="0" presId="urn:microsoft.com/office/officeart/2005/8/layout/hList2"/>
    <dgm:cxn modelId="{EFD600F5-AAE3-482C-A689-7051D63E4DA9}" srcId="{A0B19F9A-DDDD-4F3D-B46B-BDC6BB941AB5}" destId="{4BBFE445-01BB-43B2-A28D-603BFAE29133}" srcOrd="2" destOrd="0" parTransId="{F0E63D87-75F8-46FE-A21F-939460947D8D}" sibTransId="{6DC619DB-458B-4A03-BA7A-04989F6524DB}"/>
    <dgm:cxn modelId="{03235CF6-71F6-4C97-A657-01EDDFDC627E}" srcId="{C67F0A28-F5B5-47DB-B2B2-6F0E3C9C46B3}" destId="{A89F8429-D325-4854-B385-A367937923EF}" srcOrd="5" destOrd="0" parTransId="{C0DD939D-C3B2-40BD-A3E2-107351479229}" sibTransId="{2CBABA6A-696B-43D2-80E0-A7DD48F3777C}"/>
    <dgm:cxn modelId="{8E85CFF6-E580-4822-9ACA-FD4F328CA9D4}" srcId="{C67F0A28-F5B5-47DB-B2B2-6F0E3C9C46B3}" destId="{08D87969-2C8B-485D-B78C-DAC82EC145C3}" srcOrd="1" destOrd="0" parTransId="{0DB9A5DF-1E15-47CF-9A0A-2F349930D314}" sibTransId="{ACFB02AA-DCFB-4E0D-BEAF-674368E64925}"/>
    <dgm:cxn modelId="{0B950BF7-EFAB-48D7-BCB7-F0C67A8D09CA}" srcId="{C67F0A28-F5B5-47DB-B2B2-6F0E3C9C46B3}" destId="{B57A3D8E-430B-4259-A93E-1692FD5A90A4}" srcOrd="8" destOrd="0" parTransId="{4BDDE335-866A-4784-AFE8-8E31D2CFBA3E}" sibTransId="{32D8EB7C-9FDE-4B24-8B95-F044CC941C0E}"/>
    <dgm:cxn modelId="{9A136FC0-3A1F-4FDA-8DE8-1C9638BFDD6D}" type="presParOf" srcId="{5EBD580D-98CD-43A1-8140-8AABC6DBF28B}" destId="{8B9F5BA0-DA66-4CE6-8DDF-031A7E506E88}" srcOrd="0" destOrd="0" presId="urn:microsoft.com/office/officeart/2005/8/layout/hList2"/>
    <dgm:cxn modelId="{8A83A218-CE85-4CBD-8C63-A99ED0A8C9A0}" type="presParOf" srcId="{8B9F5BA0-DA66-4CE6-8DDF-031A7E506E88}" destId="{A5473B64-FF97-4C18-973E-CEF869655027}" srcOrd="0" destOrd="0" presId="urn:microsoft.com/office/officeart/2005/8/layout/hList2"/>
    <dgm:cxn modelId="{357E0650-6C87-4BCC-96AC-89BE4F6A5652}" type="presParOf" srcId="{8B9F5BA0-DA66-4CE6-8DDF-031A7E506E88}" destId="{E5AE0477-CC66-471E-9131-872D5A86E661}" srcOrd="1" destOrd="0" presId="urn:microsoft.com/office/officeart/2005/8/layout/hList2"/>
    <dgm:cxn modelId="{1793BE75-70CC-4B4F-A4C5-3EE2536628A2}" type="presParOf" srcId="{8B9F5BA0-DA66-4CE6-8DDF-031A7E506E88}" destId="{DC5CF198-E08A-46BE-8683-2BE0275B7BEF}" srcOrd="2" destOrd="0" presId="urn:microsoft.com/office/officeart/2005/8/layout/hList2"/>
    <dgm:cxn modelId="{FB460B0B-B1EB-46D3-9B0E-2645163BF560}" type="presParOf" srcId="{5EBD580D-98CD-43A1-8140-8AABC6DBF28B}" destId="{BBCCE11F-EC9E-499A-8745-40DABF1A405F}" srcOrd="1" destOrd="0" presId="urn:microsoft.com/office/officeart/2005/8/layout/hList2"/>
    <dgm:cxn modelId="{21B65AA9-5987-4B7F-A253-88EDF5649EC4}" type="presParOf" srcId="{5EBD580D-98CD-43A1-8140-8AABC6DBF28B}" destId="{71810910-0036-4138-90FD-C5E45CC90A1E}" srcOrd="2" destOrd="0" presId="urn:microsoft.com/office/officeart/2005/8/layout/hList2"/>
    <dgm:cxn modelId="{13975F60-1F4F-4EE7-A100-6D79EA447F14}" type="presParOf" srcId="{71810910-0036-4138-90FD-C5E45CC90A1E}" destId="{D868974A-D267-434F-8517-49530806FCD4}" srcOrd="0" destOrd="0" presId="urn:microsoft.com/office/officeart/2005/8/layout/hList2"/>
    <dgm:cxn modelId="{2D029398-2CF1-4CAB-9504-7239AD79FAE1}" type="presParOf" srcId="{71810910-0036-4138-90FD-C5E45CC90A1E}" destId="{16FA2135-9BCB-4C18-8D44-642A19433D03}" srcOrd="1" destOrd="0" presId="urn:microsoft.com/office/officeart/2005/8/layout/hList2"/>
    <dgm:cxn modelId="{DFFDBAD1-8847-4B41-ADE3-3D95E6AE2251}" type="presParOf" srcId="{71810910-0036-4138-90FD-C5E45CC90A1E}" destId="{ACED15AF-02A6-4948-A35C-BFBA7F7D8F33}" srcOrd="2" destOrd="0" presId="urn:microsoft.com/office/officeart/2005/8/layout/hList2"/>
    <dgm:cxn modelId="{DF4E59BA-4061-45DC-B279-FDDAD39BD89C}" type="presParOf" srcId="{5EBD580D-98CD-43A1-8140-8AABC6DBF28B}" destId="{FAE4B0E3-0896-4E3D-A5E2-D9AA6473699D}" srcOrd="3" destOrd="0" presId="urn:microsoft.com/office/officeart/2005/8/layout/hList2"/>
    <dgm:cxn modelId="{3C608E52-C0E8-4E7E-895D-8D15C2884E70}" type="presParOf" srcId="{5EBD580D-98CD-43A1-8140-8AABC6DBF28B}" destId="{783338AF-FC81-4FE7-9753-A54105494AAD}" srcOrd="4"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B035EFF-25DC-45A9-B6D6-1B3C333F9ECD}" type="doc">
      <dgm:prSet loTypeId="urn:microsoft.com/office/officeart/2005/8/layout/hList2" loCatId="picture" qsTypeId="urn:microsoft.com/office/officeart/2005/8/quickstyle/simple1" qsCatId="simple" csTypeId="urn:microsoft.com/office/officeart/2005/8/colors/accent2_1" csCatId="accent2" phldr="1"/>
      <dgm:spPr/>
      <dgm:t>
        <a:bodyPr/>
        <a:lstStyle/>
        <a:p>
          <a:endParaRPr lang="lv-LV"/>
        </a:p>
      </dgm:t>
    </dgm:pt>
    <dgm:pt modelId="{FCDF2747-E848-47E6-962B-EC8663B85898}">
      <dgm:prSet phldrT="[Teksts]" custT="1"/>
      <dgm:spPr/>
      <dgm:t>
        <a:bodyPr/>
        <a:lstStyle/>
        <a:p>
          <a:pPr algn="ctr">
            <a:buNone/>
          </a:pPr>
          <a:r>
            <a:rPr lang="lv-LV" sz="1400" b="1" kern="1200" dirty="0"/>
            <a:t>5.7.4.</a:t>
          </a:r>
        </a:p>
      </dgm:t>
    </dgm:pt>
    <dgm:pt modelId="{4F1556EA-DC42-42D5-8858-7E2148BA03CA}" type="parTrans" cxnId="{4003BE94-5830-4286-A148-9928E5E6D857}">
      <dgm:prSet/>
      <dgm:spPr/>
      <dgm:t>
        <a:bodyPr/>
        <a:lstStyle/>
        <a:p>
          <a:endParaRPr lang="lv-LV"/>
        </a:p>
      </dgm:t>
    </dgm:pt>
    <dgm:pt modelId="{41F0E122-DC10-45EE-BBB9-B5F3B1BD3026}" type="sibTrans" cxnId="{4003BE94-5830-4286-A148-9928E5E6D857}">
      <dgm:prSet/>
      <dgm:spPr/>
      <dgm:t>
        <a:bodyPr/>
        <a:lstStyle/>
        <a:p>
          <a:endParaRPr lang="lv-LV"/>
        </a:p>
      </dgm:t>
    </dgm:pt>
    <dgm:pt modelId="{DB4BC340-8BD3-4EFD-A336-BC69038A4EE5}">
      <dgm:prSet phldrT="[Teksts]"/>
      <dgm:spPr/>
      <dgm:t>
        <a:bodyPr/>
        <a:lstStyle/>
        <a:p>
          <a:endParaRPr lang="lv-LV" dirty="0"/>
        </a:p>
      </dgm:t>
    </dgm:pt>
    <dgm:pt modelId="{2B027696-1484-4BAE-AB27-AE0ACE898D42}" type="parTrans" cxnId="{917744E0-297D-40F6-AAF2-E8324A243253}">
      <dgm:prSet/>
      <dgm:spPr/>
      <dgm:t>
        <a:bodyPr/>
        <a:lstStyle/>
        <a:p>
          <a:endParaRPr lang="lv-LV"/>
        </a:p>
      </dgm:t>
    </dgm:pt>
    <dgm:pt modelId="{7A764632-DD38-40F2-A18E-723DA958C29F}" type="sibTrans" cxnId="{917744E0-297D-40F6-AAF2-E8324A243253}">
      <dgm:prSet/>
      <dgm:spPr/>
      <dgm:t>
        <a:bodyPr/>
        <a:lstStyle/>
        <a:p>
          <a:endParaRPr lang="lv-LV"/>
        </a:p>
      </dgm:t>
    </dgm:pt>
    <dgm:pt modelId="{49FAD218-B8F5-4F39-B084-E0B965AB3C93}">
      <dgm:prSet phldrT="[Teksts]"/>
      <dgm:spPr/>
      <dgm:t>
        <a:bodyPr/>
        <a:lstStyle/>
        <a:p>
          <a:endParaRPr lang="lv-LV" dirty="0"/>
        </a:p>
      </dgm:t>
    </dgm:pt>
    <dgm:pt modelId="{EC0D1476-BAAD-4344-A1CC-3431A765952F}" type="parTrans" cxnId="{FEF32F57-40E9-4815-BCCB-17EF4782BF83}">
      <dgm:prSet/>
      <dgm:spPr/>
      <dgm:t>
        <a:bodyPr/>
        <a:lstStyle/>
        <a:p>
          <a:endParaRPr lang="lv-LV"/>
        </a:p>
      </dgm:t>
    </dgm:pt>
    <dgm:pt modelId="{95CF5658-B333-4713-AB33-2894977B437F}" type="sibTrans" cxnId="{FEF32F57-40E9-4815-BCCB-17EF4782BF83}">
      <dgm:prSet/>
      <dgm:spPr/>
      <dgm:t>
        <a:bodyPr/>
        <a:lstStyle/>
        <a:p>
          <a:endParaRPr lang="lv-LV"/>
        </a:p>
      </dgm:t>
    </dgm:pt>
    <dgm:pt modelId="{93B503A7-BCB0-48A6-BAE3-C01284A01134}">
      <dgm:prSet custT="1"/>
      <dgm:spPr/>
      <dgm:t>
        <a:bodyPr/>
        <a:lstStyle/>
        <a:p>
          <a:pPr marL="114300" lvl="1" indent="0" algn="ctr" defTabSz="622300">
            <a:lnSpc>
              <a:spcPct val="90000"/>
            </a:lnSpc>
            <a:spcBef>
              <a:spcPct val="0"/>
            </a:spcBef>
            <a:spcAft>
              <a:spcPct val="15000"/>
            </a:spcAft>
            <a:buNone/>
          </a:pPr>
          <a:r>
            <a:rPr lang="lv-LV" sz="1400" b="1" kern="1200" dirty="0"/>
            <a:t>5.7.5.</a:t>
          </a:r>
        </a:p>
      </dgm:t>
    </dgm:pt>
    <dgm:pt modelId="{F85CA38B-9991-4478-98C3-10245C293201}" type="parTrans" cxnId="{D75DD63F-CF8A-4464-8F00-E55BDE02BDB1}">
      <dgm:prSet/>
      <dgm:spPr/>
      <dgm:t>
        <a:bodyPr/>
        <a:lstStyle/>
        <a:p>
          <a:endParaRPr lang="lv-LV"/>
        </a:p>
      </dgm:t>
    </dgm:pt>
    <dgm:pt modelId="{69428351-7E8D-4131-8A42-C0DF6EC3B1F6}" type="sibTrans" cxnId="{D75DD63F-CF8A-4464-8F00-E55BDE02BDB1}">
      <dgm:prSet/>
      <dgm:spPr/>
      <dgm:t>
        <a:bodyPr/>
        <a:lstStyle/>
        <a:p>
          <a:endParaRPr lang="lv-LV"/>
        </a:p>
      </dgm:t>
    </dgm:pt>
    <dgm:pt modelId="{3675069D-CB02-4A87-9752-E3E5A8983FF1}">
      <dgm:prSet custT="1"/>
      <dgm:spPr/>
      <dgm:t>
        <a:bodyPr/>
        <a:lstStyle/>
        <a:p>
          <a:pPr marL="114300" lvl="1" indent="0" algn="ctr" defTabSz="622300">
            <a:lnSpc>
              <a:spcPct val="90000"/>
            </a:lnSpc>
            <a:spcBef>
              <a:spcPct val="0"/>
            </a:spcBef>
            <a:spcAft>
              <a:spcPct val="15000"/>
            </a:spcAft>
            <a:buNone/>
          </a:pPr>
          <a:r>
            <a:rPr lang="lv-LV" sz="1400" b="1" kern="1200" dirty="0"/>
            <a:t>5.7.6.</a:t>
          </a:r>
        </a:p>
      </dgm:t>
    </dgm:pt>
    <dgm:pt modelId="{0D4C37DD-DB38-49C3-9187-466EB3FB5C66}" type="parTrans" cxnId="{B9EA3132-B5A3-4529-9A0A-84782353FB77}">
      <dgm:prSet/>
      <dgm:spPr/>
      <dgm:t>
        <a:bodyPr/>
        <a:lstStyle/>
        <a:p>
          <a:endParaRPr lang="lv-LV"/>
        </a:p>
      </dgm:t>
    </dgm:pt>
    <dgm:pt modelId="{93588477-1A60-49E6-BA49-7A2F9468DC00}" type="sibTrans" cxnId="{B9EA3132-B5A3-4529-9A0A-84782353FB77}">
      <dgm:prSet/>
      <dgm:spPr/>
      <dgm:t>
        <a:bodyPr/>
        <a:lstStyle/>
        <a:p>
          <a:endParaRPr lang="lv-LV"/>
        </a:p>
      </dgm:t>
    </dgm:pt>
    <dgm:pt modelId="{08D87969-2C8B-485D-B78C-DAC82EC145C3}">
      <dgm:prSet phldrT="[Teksts]" custT="1"/>
      <dgm:spPr/>
      <dgm:t>
        <a:bodyPr/>
        <a:lstStyle/>
        <a:p>
          <a:pPr algn="ctr">
            <a:buNone/>
          </a:pPr>
          <a:r>
            <a:rPr lang="lv-LV" sz="1400" b="1" kern="1200" dirty="0"/>
            <a:t>Mērķa grupas raksturojums, izvēlētās metodes darbam ar mērķa grupu un cik tās ir atbilstošas programmas mērķu sasniegšanai</a:t>
          </a:r>
        </a:p>
      </dgm:t>
    </dgm:pt>
    <dgm:pt modelId="{0DB9A5DF-1E15-47CF-9A0A-2F349930D314}" type="parTrans" cxnId="{8E85CFF6-E580-4822-9ACA-FD4F328CA9D4}">
      <dgm:prSet/>
      <dgm:spPr/>
      <dgm:t>
        <a:bodyPr/>
        <a:lstStyle/>
        <a:p>
          <a:endParaRPr lang="lv-LV"/>
        </a:p>
      </dgm:t>
    </dgm:pt>
    <dgm:pt modelId="{ACFB02AA-DCFB-4E0D-BEAF-674368E64925}" type="sibTrans" cxnId="{8E85CFF6-E580-4822-9ACA-FD4F328CA9D4}">
      <dgm:prSet/>
      <dgm:spPr/>
      <dgm:t>
        <a:bodyPr/>
        <a:lstStyle/>
        <a:p>
          <a:endParaRPr lang="lv-LV"/>
        </a:p>
      </dgm:t>
    </dgm:pt>
    <dgm:pt modelId="{F2620E60-B39B-473C-98A9-0C4404A3A220}">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49EC6ED2-3BCB-4213-A445-098F635166DF}" type="parTrans" cxnId="{36E6C417-83A0-4BCC-824F-7A8D4C8E7E76}">
      <dgm:prSet/>
      <dgm:spPr/>
      <dgm:t>
        <a:bodyPr/>
        <a:lstStyle/>
        <a:p>
          <a:endParaRPr lang="lv-LV"/>
        </a:p>
      </dgm:t>
    </dgm:pt>
    <dgm:pt modelId="{4AA84D37-DDB7-4D85-8645-BA8C084994C6}" type="sibTrans" cxnId="{36E6C417-83A0-4BCC-824F-7A8D4C8E7E76}">
      <dgm:prSet/>
      <dgm:spPr/>
      <dgm:t>
        <a:bodyPr/>
        <a:lstStyle/>
        <a:p>
          <a:endParaRPr lang="lv-LV"/>
        </a:p>
      </dgm:t>
    </dgm:pt>
    <dgm:pt modelId="{097B6B42-B123-49E4-9D87-66588F175A4A}">
      <dgm:prSet custT="1"/>
      <dgm:spPr/>
      <dgm:t>
        <a:bodyPr/>
        <a:lstStyle/>
        <a:p>
          <a:pPr marL="114300" lvl="1" indent="0" algn="ctr" defTabSz="533400">
            <a:lnSpc>
              <a:spcPct val="90000"/>
            </a:lnSpc>
            <a:spcBef>
              <a:spcPct val="0"/>
            </a:spcBef>
            <a:spcAft>
              <a:spcPct val="15000"/>
            </a:spcAft>
            <a:buNone/>
          </a:pPr>
          <a:endParaRPr lang="lv-LV" sz="1200" b="0" kern="1200" dirty="0"/>
        </a:p>
      </dgm:t>
    </dgm:pt>
    <dgm:pt modelId="{41F9A713-1CAA-4060-B5B2-276EDD9CBA5F}" type="parTrans" cxnId="{905C5CC1-FDCF-4608-AD63-E25ECFC68287}">
      <dgm:prSet/>
      <dgm:spPr/>
      <dgm:t>
        <a:bodyPr/>
        <a:lstStyle/>
        <a:p>
          <a:endParaRPr lang="lv-LV"/>
        </a:p>
      </dgm:t>
    </dgm:pt>
    <dgm:pt modelId="{E3DE88E7-7B49-450C-84D7-3C14BF350FB4}" type="sibTrans" cxnId="{905C5CC1-FDCF-4608-AD63-E25ECFC68287}">
      <dgm:prSet/>
      <dgm:spPr/>
      <dgm:t>
        <a:bodyPr/>
        <a:lstStyle/>
        <a:p>
          <a:endParaRPr lang="lv-LV"/>
        </a:p>
      </dgm:t>
    </dgm:pt>
    <dgm:pt modelId="{ECB021D2-C5BF-4A47-9BC9-5BA5B647F829}">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77DF5FFE-4DD6-4444-A112-39DFA3338523}" type="parTrans" cxnId="{3F0F2FFD-8336-419B-96D2-93C0FB42846A}">
      <dgm:prSet/>
      <dgm:spPr/>
      <dgm:t>
        <a:bodyPr/>
        <a:lstStyle/>
        <a:p>
          <a:endParaRPr lang="lv-LV"/>
        </a:p>
      </dgm:t>
    </dgm:pt>
    <dgm:pt modelId="{7D6AE520-5476-49D7-9949-07335BB2BB02}" type="sibTrans" cxnId="{3F0F2FFD-8336-419B-96D2-93C0FB42846A}">
      <dgm:prSet/>
      <dgm:spPr/>
      <dgm:t>
        <a:bodyPr/>
        <a:lstStyle/>
        <a:p>
          <a:endParaRPr lang="lv-LV"/>
        </a:p>
      </dgm:t>
    </dgm:pt>
    <dgm:pt modelId="{5C3AD8F8-5932-4A78-8C10-6FADE816ADAD}">
      <dgm:prSet custT="1"/>
      <dgm:spPr/>
      <dgm:t>
        <a:bodyPr/>
        <a:lstStyle/>
        <a:p>
          <a:pPr algn="ctr">
            <a:buNone/>
          </a:pPr>
          <a:endParaRPr lang="lv-LV" sz="1200" b="0" kern="1200" dirty="0"/>
        </a:p>
      </dgm:t>
    </dgm:pt>
    <dgm:pt modelId="{89C71965-4324-40F9-9099-FE4A461D9933}" type="parTrans" cxnId="{3BEB46BD-B283-45DA-9993-EAD86D9D38C9}">
      <dgm:prSet/>
      <dgm:spPr/>
      <dgm:t>
        <a:bodyPr/>
        <a:lstStyle/>
        <a:p>
          <a:endParaRPr lang="lv-LV"/>
        </a:p>
      </dgm:t>
    </dgm:pt>
    <dgm:pt modelId="{319A56D3-D7AE-449C-8F45-B1675B53BB50}" type="sibTrans" cxnId="{3BEB46BD-B283-45DA-9993-EAD86D9D38C9}">
      <dgm:prSet/>
      <dgm:spPr/>
      <dgm:t>
        <a:bodyPr/>
        <a:lstStyle/>
        <a:p>
          <a:endParaRPr lang="lv-LV"/>
        </a:p>
      </dgm:t>
    </dgm:pt>
    <dgm:pt modelId="{ED69599B-1A7D-4D04-A554-DAD4B2A23FBD}">
      <dgm:prSet custT="1"/>
      <dgm:spPr/>
      <dgm:t>
        <a:bodyPr/>
        <a:lstStyle/>
        <a:p>
          <a:pPr marL="114300" lvl="1" indent="0" algn="ctr" defTabSz="622300">
            <a:lnSpc>
              <a:spcPct val="90000"/>
            </a:lnSpc>
            <a:spcBef>
              <a:spcPct val="0"/>
            </a:spcBef>
            <a:spcAft>
              <a:spcPct val="15000"/>
            </a:spcAft>
            <a:buNone/>
          </a:pPr>
          <a:r>
            <a:rPr lang="lv-LV" sz="1400" b="1" kern="1200" dirty="0"/>
            <a:t>Citi</a:t>
          </a:r>
        </a:p>
      </dgm:t>
    </dgm:pt>
    <dgm:pt modelId="{9373761A-507A-4337-992D-12F90FBE3126}" type="parTrans" cxnId="{E4A541EC-8B6B-4033-A8E6-689F2CC2D7AE}">
      <dgm:prSet/>
      <dgm:spPr/>
      <dgm:t>
        <a:bodyPr/>
        <a:lstStyle/>
        <a:p>
          <a:endParaRPr lang="lv-LV"/>
        </a:p>
      </dgm:t>
    </dgm:pt>
    <dgm:pt modelId="{5D669C6D-709A-407C-88EB-0B82AE485EBE}" type="sibTrans" cxnId="{E4A541EC-8B6B-4033-A8E6-689F2CC2D7AE}">
      <dgm:prSet/>
      <dgm:spPr/>
      <dgm:t>
        <a:bodyPr/>
        <a:lstStyle/>
        <a:p>
          <a:endParaRPr lang="lv-LV"/>
        </a:p>
      </dgm:t>
    </dgm:pt>
    <dgm:pt modelId="{98F24FE3-75CD-4B87-9897-ECA748523310}">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683AD28D-E2EC-4303-9A9A-E5F5C4015391}" type="parTrans" cxnId="{31C26479-B768-44F9-9CE1-C5C749D7D7E8}">
      <dgm:prSet/>
      <dgm:spPr/>
      <dgm:t>
        <a:bodyPr/>
        <a:lstStyle/>
        <a:p>
          <a:endParaRPr lang="lv-LV"/>
        </a:p>
      </dgm:t>
    </dgm:pt>
    <dgm:pt modelId="{773FDC14-4EEC-4B73-8439-BE8240C45360}" type="sibTrans" cxnId="{31C26479-B768-44F9-9CE1-C5C749D7D7E8}">
      <dgm:prSet/>
      <dgm:spPr/>
      <dgm:t>
        <a:bodyPr/>
        <a:lstStyle/>
        <a:p>
          <a:endParaRPr lang="lv-LV"/>
        </a:p>
      </dgm:t>
    </dgm:pt>
    <dgm:pt modelId="{C67F0A28-F5B5-47DB-B2B2-6F0E3C9C46B3}">
      <dgm:prSet phldrT="[Teksts]"/>
      <dgm:spPr/>
      <dgm:t>
        <a:bodyPr/>
        <a:lstStyle/>
        <a:p>
          <a:r>
            <a:rPr lang="lv-LV" dirty="0"/>
            <a:t> </a:t>
          </a:r>
        </a:p>
      </dgm:t>
    </dgm:pt>
    <dgm:pt modelId="{DF3BB91F-DF39-451A-B680-B2932A513FE2}" type="sibTrans" cxnId="{1CFD553E-DC6A-451C-B8AD-8912A65F246F}">
      <dgm:prSet/>
      <dgm:spPr/>
      <dgm:t>
        <a:bodyPr/>
        <a:lstStyle/>
        <a:p>
          <a:endParaRPr lang="lv-LV"/>
        </a:p>
      </dgm:t>
    </dgm:pt>
    <dgm:pt modelId="{12641C34-6F9E-4F58-ABDB-5C0E47489335}" type="parTrans" cxnId="{1CFD553E-DC6A-451C-B8AD-8912A65F246F}">
      <dgm:prSet/>
      <dgm:spPr/>
      <dgm:t>
        <a:bodyPr/>
        <a:lstStyle/>
        <a:p>
          <a:endParaRPr lang="lv-LV"/>
        </a:p>
      </dgm:t>
    </dgm:pt>
    <dgm:pt modelId="{A7292F77-075D-4544-B33E-91E62CB9772D}">
      <dgm:prSet custT="1"/>
      <dgm:spPr/>
      <dgm:t>
        <a:bodyPr/>
        <a:lstStyle/>
        <a:p>
          <a:pPr algn="ctr">
            <a:buNone/>
          </a:pPr>
          <a:endParaRPr lang="lv-LV" sz="1400" b="0" kern="1200" dirty="0"/>
        </a:p>
      </dgm:t>
    </dgm:pt>
    <dgm:pt modelId="{ACBC6040-EFA9-4E85-892D-83145DB49223}" type="parTrans" cxnId="{99161E1D-F7A6-4B3B-9A29-2A3D2123C08E}">
      <dgm:prSet/>
      <dgm:spPr/>
      <dgm:t>
        <a:bodyPr/>
        <a:lstStyle/>
        <a:p>
          <a:endParaRPr lang="lv-LV"/>
        </a:p>
      </dgm:t>
    </dgm:pt>
    <dgm:pt modelId="{555E2873-C8D4-4A9B-BADC-884127515E02}" type="sibTrans" cxnId="{99161E1D-F7A6-4B3B-9A29-2A3D2123C08E}">
      <dgm:prSet/>
      <dgm:spPr/>
      <dgm:t>
        <a:bodyPr/>
        <a:lstStyle/>
        <a:p>
          <a:endParaRPr lang="lv-LV"/>
        </a:p>
      </dgm:t>
    </dgm:pt>
    <dgm:pt modelId="{B97B5402-2F2E-424B-A8A0-C1F8E5FDC789}">
      <dgm:prSet custT="1"/>
      <dgm:spPr/>
      <dgm:t>
        <a:bodyPr/>
        <a:lstStyle/>
        <a:p>
          <a:pPr algn="ctr">
            <a:buNone/>
          </a:pPr>
          <a:r>
            <a:rPr lang="lv-LV" sz="1200" b="0" kern="1200" dirty="0"/>
            <a:t>Maksimāli vērtējums – </a:t>
          </a:r>
        </a:p>
      </dgm:t>
    </dgm:pt>
    <dgm:pt modelId="{AFE3E57C-BD16-4D35-AD65-A99D802F7A8D}" type="parTrans" cxnId="{3B28ABE9-B659-4914-88BA-81954C193D45}">
      <dgm:prSet/>
      <dgm:spPr/>
      <dgm:t>
        <a:bodyPr/>
        <a:lstStyle/>
        <a:p>
          <a:endParaRPr lang="lv-LV"/>
        </a:p>
      </dgm:t>
    </dgm:pt>
    <dgm:pt modelId="{F693EA21-97A1-4146-856F-E8A96531B5D0}" type="sibTrans" cxnId="{3B28ABE9-B659-4914-88BA-81954C193D45}">
      <dgm:prSet/>
      <dgm:spPr/>
      <dgm:t>
        <a:bodyPr/>
        <a:lstStyle/>
        <a:p>
          <a:endParaRPr lang="lv-LV"/>
        </a:p>
      </dgm:t>
    </dgm:pt>
    <dgm:pt modelId="{C6A0BBE5-065A-4260-879F-18C96425C445}">
      <dgm:prSet custT="1"/>
      <dgm:spPr/>
      <dgm:t>
        <a:bodyPr/>
        <a:lstStyle/>
        <a:p>
          <a:pPr algn="ctr">
            <a:buNone/>
          </a:pPr>
          <a:r>
            <a:rPr lang="lv-LV" sz="1200" b="1" u="sng" kern="1200" dirty="0">
              <a:solidFill>
                <a:srgbClr val="C00000"/>
              </a:solidFill>
              <a:latin typeface="Verdana"/>
              <a:ea typeface="+mn-ea"/>
              <a:cs typeface="+mn-cs"/>
            </a:rPr>
            <a:t>3 punkts</a:t>
          </a:r>
        </a:p>
      </dgm:t>
    </dgm:pt>
    <dgm:pt modelId="{FD6D6ABB-DEFE-4D0E-8BAF-E63EC0EEB12C}" type="parTrans" cxnId="{8C566234-AB42-4481-A2B0-00ECEAD949E7}">
      <dgm:prSet/>
      <dgm:spPr/>
      <dgm:t>
        <a:bodyPr/>
        <a:lstStyle/>
        <a:p>
          <a:endParaRPr lang="lv-LV"/>
        </a:p>
      </dgm:t>
    </dgm:pt>
    <dgm:pt modelId="{7215CA68-B893-4E9E-883B-1072592E1312}" type="sibTrans" cxnId="{8C566234-AB42-4481-A2B0-00ECEAD949E7}">
      <dgm:prSet/>
      <dgm:spPr/>
      <dgm:t>
        <a:bodyPr/>
        <a:lstStyle/>
        <a:p>
          <a:endParaRPr lang="lv-LV"/>
        </a:p>
      </dgm:t>
    </dgm:pt>
    <dgm:pt modelId="{87E2548C-FBCD-4206-9690-56FAE5A79C73}">
      <dgm:prSet custT="1"/>
      <dgm:spPr/>
      <dgm:t>
        <a:bodyPr/>
        <a:lstStyle/>
        <a:p>
          <a:pPr algn="ctr">
            <a:buNone/>
          </a:pPr>
          <a:endParaRPr lang="lv-LV" sz="1400" b="1" kern="1200" dirty="0"/>
        </a:p>
      </dgm:t>
    </dgm:pt>
    <dgm:pt modelId="{5231C584-7C63-47B3-8D14-DAC65F3DDEED}" type="parTrans" cxnId="{5AE55989-D027-4B79-A801-532FFCE3186B}">
      <dgm:prSet/>
      <dgm:spPr/>
      <dgm:t>
        <a:bodyPr/>
        <a:lstStyle/>
        <a:p>
          <a:endParaRPr lang="lv-LV"/>
        </a:p>
      </dgm:t>
    </dgm:pt>
    <dgm:pt modelId="{75BCBD16-C0CB-484C-B777-BC54C533C7AF}" type="sibTrans" cxnId="{5AE55989-D027-4B79-A801-532FFCE3186B}">
      <dgm:prSet/>
      <dgm:spPr/>
      <dgm:t>
        <a:bodyPr/>
        <a:lstStyle/>
        <a:p>
          <a:endParaRPr lang="lv-LV"/>
        </a:p>
      </dgm:t>
    </dgm:pt>
    <dgm:pt modelId="{39922D6C-62D0-4F19-86F8-359AE0D0EF94}">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5F0612AE-1251-4F99-9006-2960BE6E2A37}" type="parTrans" cxnId="{64D189B8-A773-4C53-8E39-AC40F9722DA8}">
      <dgm:prSet/>
      <dgm:spPr/>
      <dgm:t>
        <a:bodyPr/>
        <a:lstStyle/>
        <a:p>
          <a:endParaRPr lang="lv-LV"/>
        </a:p>
      </dgm:t>
    </dgm:pt>
    <dgm:pt modelId="{F0538EA8-8916-4D98-9648-CA08C5E6F25D}" type="sibTrans" cxnId="{64D189B8-A773-4C53-8E39-AC40F9722DA8}">
      <dgm:prSet/>
      <dgm:spPr/>
      <dgm:t>
        <a:bodyPr/>
        <a:lstStyle/>
        <a:p>
          <a:endParaRPr lang="lv-LV"/>
        </a:p>
      </dgm:t>
    </dgm:pt>
    <dgm:pt modelId="{9BBF2548-0A41-4B0F-A7D1-D43DA3A754F5}">
      <dgm:prSet custT="1"/>
      <dgm:spPr/>
      <dgm:t>
        <a:bodyPr/>
        <a:lstStyle/>
        <a:p>
          <a:pPr marL="114300" lvl="1" indent="0" algn="ctr" defTabSz="622300">
            <a:lnSpc>
              <a:spcPct val="90000"/>
            </a:lnSpc>
            <a:spcBef>
              <a:spcPct val="0"/>
            </a:spcBef>
            <a:spcAft>
              <a:spcPct val="15000"/>
            </a:spcAft>
            <a:buNone/>
          </a:pPr>
          <a:r>
            <a:rPr lang="lv-LV" sz="1400" b="1" kern="1200" dirty="0"/>
            <a:t>Plānoto izmaksu atbilstība plānotajām aktivitātēm un rezultātiem </a:t>
          </a:r>
        </a:p>
      </dgm:t>
    </dgm:pt>
    <dgm:pt modelId="{B555826B-463D-4ACC-8B1B-0CC9F658E2E6}" type="parTrans" cxnId="{966E8D43-E1A6-4CD6-9886-06DA98C0FFDC}">
      <dgm:prSet/>
      <dgm:spPr/>
      <dgm:t>
        <a:bodyPr/>
        <a:lstStyle/>
        <a:p>
          <a:endParaRPr lang="lv-LV"/>
        </a:p>
      </dgm:t>
    </dgm:pt>
    <dgm:pt modelId="{FABB27C3-F45D-4269-974D-33BB96F86CF2}" type="sibTrans" cxnId="{966E8D43-E1A6-4CD6-9886-06DA98C0FFDC}">
      <dgm:prSet/>
      <dgm:spPr/>
      <dgm:t>
        <a:bodyPr/>
        <a:lstStyle/>
        <a:p>
          <a:endParaRPr lang="lv-LV"/>
        </a:p>
      </dgm:t>
    </dgm:pt>
    <dgm:pt modelId="{FE691197-3F79-4984-8A33-843AA421D718}">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A231DC86-1D0A-4B83-881F-C88F2D5B045C}" type="parTrans" cxnId="{90115EFC-A748-47C8-A3B1-11ACE46B69FD}">
      <dgm:prSet/>
      <dgm:spPr/>
      <dgm:t>
        <a:bodyPr/>
        <a:lstStyle/>
        <a:p>
          <a:endParaRPr lang="lv-LV"/>
        </a:p>
      </dgm:t>
    </dgm:pt>
    <dgm:pt modelId="{505E4043-C48A-42B4-BEF0-D72004307098}" type="sibTrans" cxnId="{90115EFC-A748-47C8-A3B1-11ACE46B69FD}">
      <dgm:prSet/>
      <dgm:spPr/>
      <dgm:t>
        <a:bodyPr/>
        <a:lstStyle/>
        <a:p>
          <a:endParaRPr lang="lv-LV"/>
        </a:p>
      </dgm:t>
    </dgm:pt>
    <dgm:pt modelId="{848A197E-0C46-49A6-AB12-3BAF61438770}">
      <dgm:prSet custT="1"/>
      <dgm:spPr/>
      <dgm:t>
        <a:bodyPr/>
        <a:lstStyle/>
        <a:p>
          <a:pPr marL="114300" lvl="1" indent="0" algn="ctr" defTabSz="533400">
            <a:lnSpc>
              <a:spcPct val="90000"/>
            </a:lnSpc>
            <a:spcBef>
              <a:spcPct val="0"/>
            </a:spcBef>
            <a:spcAft>
              <a:spcPct val="15000"/>
            </a:spcAft>
            <a:buNone/>
          </a:pPr>
          <a:r>
            <a:rPr lang="lv-LV" sz="1200" b="0" kern="1200" dirty="0"/>
            <a:t>Maksimāli vērtējums – </a:t>
          </a:r>
        </a:p>
      </dgm:t>
    </dgm:pt>
    <dgm:pt modelId="{C87DF3C8-8449-4225-9D63-98E36C2A0394}" type="parTrans" cxnId="{3ED36FC0-E6F3-461A-AE13-E739E93D8A71}">
      <dgm:prSet/>
      <dgm:spPr/>
      <dgm:t>
        <a:bodyPr/>
        <a:lstStyle/>
        <a:p>
          <a:endParaRPr lang="lv-LV"/>
        </a:p>
      </dgm:t>
    </dgm:pt>
    <dgm:pt modelId="{6F878BCF-9397-40A5-997F-BEA1648696FF}" type="sibTrans" cxnId="{3ED36FC0-E6F3-461A-AE13-E739E93D8A71}">
      <dgm:prSet/>
      <dgm:spPr/>
      <dgm:t>
        <a:bodyPr/>
        <a:lstStyle/>
        <a:p>
          <a:endParaRPr lang="lv-LV"/>
        </a:p>
      </dgm:t>
    </dgm:pt>
    <dgm:pt modelId="{F8A1FF0E-07CA-4B96-A976-C844B81C5C37}">
      <dgm:prSet custT="1"/>
      <dgm:spPr/>
      <dgm:t>
        <a:bodyPr/>
        <a:lstStyle/>
        <a:p>
          <a:pPr marL="114300" lvl="1" indent="-114300" algn="ctr" defTabSz="533400">
            <a:lnSpc>
              <a:spcPct val="90000"/>
            </a:lnSpc>
            <a:spcBef>
              <a:spcPct val="0"/>
            </a:spcBef>
            <a:spcAft>
              <a:spcPct val="15000"/>
            </a:spcAft>
            <a:buNone/>
          </a:pPr>
          <a:r>
            <a:rPr lang="lv-LV" sz="1200" b="1" u="sng" kern="1200" dirty="0">
              <a:solidFill>
                <a:srgbClr val="C00000"/>
              </a:solidFill>
              <a:latin typeface="Verdana"/>
              <a:ea typeface="+mn-ea"/>
              <a:cs typeface="+mn-cs"/>
            </a:rPr>
            <a:t>5 punkti</a:t>
          </a:r>
        </a:p>
      </dgm:t>
    </dgm:pt>
    <dgm:pt modelId="{DEF9C049-A760-4E4C-9302-05BEEC6395D2}" type="parTrans" cxnId="{B8E64C70-5064-48FB-A0CF-BEFA71EB4439}">
      <dgm:prSet/>
      <dgm:spPr/>
      <dgm:t>
        <a:bodyPr/>
        <a:lstStyle/>
        <a:p>
          <a:endParaRPr lang="lv-LV"/>
        </a:p>
      </dgm:t>
    </dgm:pt>
    <dgm:pt modelId="{DE20908F-B2E6-4405-B712-62C17B0BADAD}" type="sibTrans" cxnId="{B8E64C70-5064-48FB-A0CF-BEFA71EB4439}">
      <dgm:prSet/>
      <dgm:spPr/>
      <dgm:t>
        <a:bodyPr/>
        <a:lstStyle/>
        <a:p>
          <a:endParaRPr lang="lv-LV"/>
        </a:p>
      </dgm:t>
    </dgm:pt>
    <dgm:pt modelId="{9821EBE0-7C68-408C-9C93-82DDBE0B5EEF}">
      <dgm:prSet custT="1"/>
      <dgm:spPr/>
      <dgm:t>
        <a:bodyPr/>
        <a:lstStyle/>
        <a:p>
          <a:pPr marL="114300" lvl="1" indent="0" algn="ctr" defTabSz="533400">
            <a:lnSpc>
              <a:spcPct val="90000"/>
            </a:lnSpc>
            <a:spcBef>
              <a:spcPct val="0"/>
            </a:spcBef>
            <a:spcAft>
              <a:spcPct val="15000"/>
            </a:spcAft>
            <a:buNone/>
          </a:pPr>
          <a:endParaRPr lang="lv-LV" sz="1200" b="0" kern="1200" dirty="0"/>
        </a:p>
      </dgm:t>
    </dgm:pt>
    <dgm:pt modelId="{BA47B033-375C-4DD6-96B7-B2EE9E9939FD}" type="parTrans" cxnId="{85C76C41-6CCC-4A8B-AC29-7F94E06FFB75}">
      <dgm:prSet/>
      <dgm:spPr/>
      <dgm:t>
        <a:bodyPr/>
        <a:lstStyle/>
        <a:p>
          <a:endParaRPr lang="lv-LV"/>
        </a:p>
      </dgm:t>
    </dgm:pt>
    <dgm:pt modelId="{53AE83CC-8851-43A7-847C-7025067C9B25}" type="sibTrans" cxnId="{85C76C41-6CCC-4A8B-AC29-7F94E06FFB75}">
      <dgm:prSet/>
      <dgm:spPr/>
      <dgm:t>
        <a:bodyPr/>
        <a:lstStyle/>
        <a:p>
          <a:endParaRPr lang="lv-LV"/>
        </a:p>
      </dgm:t>
    </dgm:pt>
    <dgm:pt modelId="{8ED12339-6D4A-4248-9810-6D42C59E66E5}">
      <dgm:prSet custT="1"/>
      <dgm:spPr/>
      <dgm:t>
        <a:bodyPr/>
        <a:lstStyle/>
        <a:p>
          <a:pPr marL="114300" lvl="1" indent="-114300" algn="ctr" defTabSz="533400">
            <a:lnSpc>
              <a:spcPct val="90000"/>
            </a:lnSpc>
            <a:spcBef>
              <a:spcPct val="0"/>
            </a:spcBef>
            <a:spcAft>
              <a:spcPct val="15000"/>
            </a:spcAft>
            <a:buNone/>
          </a:pPr>
          <a:r>
            <a:rPr lang="lv-LV" sz="1200" b="0" kern="1200" dirty="0"/>
            <a:t>Jāiegūst </a:t>
          </a:r>
          <a:r>
            <a:rPr lang="lv-LV" sz="1200" b="1" u="sng" kern="1200" dirty="0">
              <a:solidFill>
                <a:srgbClr val="C00000"/>
              </a:solidFill>
              <a:latin typeface="Verdana"/>
              <a:ea typeface="+mn-ea"/>
              <a:cs typeface="+mn-cs"/>
            </a:rPr>
            <a:t>vismaz 1 punkts</a:t>
          </a:r>
        </a:p>
      </dgm:t>
    </dgm:pt>
    <dgm:pt modelId="{DBC96B7A-6C72-4F77-B1EC-F605E95A5CB1}" type="parTrans" cxnId="{D2968BD5-CF52-4421-921C-33D403C2917D}">
      <dgm:prSet/>
      <dgm:spPr/>
      <dgm:t>
        <a:bodyPr/>
        <a:lstStyle/>
        <a:p>
          <a:endParaRPr lang="lv-LV"/>
        </a:p>
      </dgm:t>
    </dgm:pt>
    <dgm:pt modelId="{28F9AC96-D942-4051-95BB-B3005142CD2E}" type="sibTrans" cxnId="{D2968BD5-CF52-4421-921C-33D403C2917D}">
      <dgm:prSet/>
      <dgm:spPr/>
      <dgm:t>
        <a:bodyPr/>
        <a:lstStyle/>
        <a:p>
          <a:endParaRPr lang="lv-LV"/>
        </a:p>
      </dgm:t>
    </dgm:pt>
    <dgm:pt modelId="{D63F97FB-29E8-4FB8-81F7-D689B2FE5052}">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20CEC814-11B0-4037-BD57-1F1C8EA79BD5}" type="parTrans" cxnId="{6C9BD9AA-204D-4D66-B40A-0D23FBA1D5DE}">
      <dgm:prSet/>
      <dgm:spPr/>
      <dgm:t>
        <a:bodyPr/>
        <a:lstStyle/>
        <a:p>
          <a:endParaRPr lang="lv-LV"/>
        </a:p>
      </dgm:t>
    </dgm:pt>
    <dgm:pt modelId="{6FD46DAF-C796-41CA-9531-E1A5A0F828D0}" type="sibTrans" cxnId="{6C9BD9AA-204D-4D66-B40A-0D23FBA1D5DE}">
      <dgm:prSet/>
      <dgm:spPr/>
      <dgm:t>
        <a:bodyPr/>
        <a:lstStyle/>
        <a:p>
          <a:endParaRPr lang="lv-LV"/>
        </a:p>
      </dgm:t>
    </dgm:pt>
    <dgm:pt modelId="{BCA63DC4-86DB-4F71-8CA2-D18758A407AE}">
      <dgm:prSet custT="1"/>
      <dgm:spPr/>
      <dgm:t>
        <a:bodyPr/>
        <a:lstStyle/>
        <a:p>
          <a:pPr marL="114300" lvl="1" indent="0" algn="ctr" defTabSz="533400">
            <a:lnSpc>
              <a:spcPct val="90000"/>
            </a:lnSpc>
            <a:spcBef>
              <a:spcPct val="0"/>
            </a:spcBef>
            <a:spcAft>
              <a:spcPct val="15000"/>
            </a:spcAft>
            <a:buNone/>
          </a:pPr>
          <a:r>
            <a:rPr lang="lv-LV" sz="1200" b="0" kern="1200" dirty="0"/>
            <a:t>Maksimāli vērtējums – </a:t>
          </a:r>
        </a:p>
      </dgm:t>
    </dgm:pt>
    <dgm:pt modelId="{7640F3D4-32E7-400A-B9A2-1B33E86C9C00}" type="parTrans" cxnId="{8C563BB4-402E-46FF-9881-52F960B33FF4}">
      <dgm:prSet/>
      <dgm:spPr/>
      <dgm:t>
        <a:bodyPr/>
        <a:lstStyle/>
        <a:p>
          <a:endParaRPr lang="lv-LV"/>
        </a:p>
      </dgm:t>
    </dgm:pt>
    <dgm:pt modelId="{2C45F6FC-1C15-4DF7-958F-5F84A6FC543C}" type="sibTrans" cxnId="{8C563BB4-402E-46FF-9881-52F960B33FF4}">
      <dgm:prSet/>
      <dgm:spPr/>
      <dgm:t>
        <a:bodyPr/>
        <a:lstStyle/>
        <a:p>
          <a:endParaRPr lang="lv-LV"/>
        </a:p>
      </dgm:t>
    </dgm:pt>
    <dgm:pt modelId="{126F8CD8-8B8B-4CCD-8C41-499052CC8D09}">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AC1602D9-C3FF-4596-BDBC-E1958CC03941}" type="parTrans" cxnId="{CF522B16-BDBB-44BC-80B3-9024A697324B}">
      <dgm:prSet/>
      <dgm:spPr/>
      <dgm:t>
        <a:bodyPr/>
        <a:lstStyle/>
        <a:p>
          <a:endParaRPr lang="lv-LV"/>
        </a:p>
      </dgm:t>
    </dgm:pt>
    <dgm:pt modelId="{6298B02B-1D75-4956-A6E6-25AE26ACB04C}" type="sibTrans" cxnId="{CF522B16-BDBB-44BC-80B3-9024A697324B}">
      <dgm:prSet/>
      <dgm:spPr/>
      <dgm:t>
        <a:bodyPr/>
        <a:lstStyle/>
        <a:p>
          <a:endParaRPr lang="lv-LV"/>
        </a:p>
      </dgm:t>
    </dgm:pt>
    <dgm:pt modelId="{01E19BBC-F2A5-4D15-A745-79E5BD9C5320}">
      <dgm:prSet custT="1"/>
      <dgm:spPr/>
      <dgm:t>
        <a:bodyPr/>
        <a:lstStyle/>
        <a:p>
          <a:pPr marL="114300" lvl="1" indent="-114300" algn="ctr" defTabSz="533400">
            <a:lnSpc>
              <a:spcPct val="90000"/>
            </a:lnSpc>
            <a:spcBef>
              <a:spcPct val="0"/>
            </a:spcBef>
            <a:spcAft>
              <a:spcPct val="15000"/>
            </a:spcAft>
            <a:buNone/>
          </a:pPr>
          <a:r>
            <a:rPr lang="lv-LV" sz="1200" b="1" u="sng" kern="1200" dirty="0">
              <a:solidFill>
                <a:srgbClr val="C00000"/>
              </a:solidFill>
              <a:latin typeface="Verdana"/>
              <a:ea typeface="+mn-ea"/>
              <a:cs typeface="+mn-cs"/>
            </a:rPr>
            <a:t>2 punkti</a:t>
          </a:r>
        </a:p>
      </dgm:t>
    </dgm:pt>
    <dgm:pt modelId="{9E7D854E-1BD2-41DC-982F-FDA7E3AA763D}" type="parTrans" cxnId="{1EA1053C-F2F5-4FEE-90D6-0ED40C89F5DD}">
      <dgm:prSet/>
      <dgm:spPr/>
      <dgm:t>
        <a:bodyPr/>
        <a:lstStyle/>
        <a:p>
          <a:endParaRPr lang="lv-LV"/>
        </a:p>
      </dgm:t>
    </dgm:pt>
    <dgm:pt modelId="{A28A1656-0670-4697-8D4F-A02CD493EE81}" type="sibTrans" cxnId="{1EA1053C-F2F5-4FEE-90D6-0ED40C89F5DD}">
      <dgm:prSet/>
      <dgm:spPr/>
      <dgm:t>
        <a:bodyPr/>
        <a:lstStyle/>
        <a:p>
          <a:endParaRPr lang="lv-LV"/>
        </a:p>
      </dgm:t>
    </dgm:pt>
    <dgm:pt modelId="{893F8D45-E76F-41A4-9C0F-7347E39088A9}">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92B421F8-4C97-4232-B588-F04F302B1115}" type="parTrans" cxnId="{21B309B7-8772-4510-AB1B-24F9B7BE47DB}">
      <dgm:prSet/>
      <dgm:spPr/>
      <dgm:t>
        <a:bodyPr/>
        <a:lstStyle/>
        <a:p>
          <a:endParaRPr lang="lv-LV"/>
        </a:p>
      </dgm:t>
    </dgm:pt>
    <dgm:pt modelId="{99981E7A-37C5-477B-A0AB-B5B7E74BCDAD}" type="sibTrans" cxnId="{21B309B7-8772-4510-AB1B-24F9B7BE47DB}">
      <dgm:prSet/>
      <dgm:spPr/>
      <dgm:t>
        <a:bodyPr/>
        <a:lstStyle/>
        <a:p>
          <a:endParaRPr lang="lv-LV"/>
        </a:p>
      </dgm:t>
    </dgm:pt>
    <dgm:pt modelId="{C8297D13-4012-40C5-9786-F6ED86186BD4}">
      <dgm:prSet phldrT="[Teksts]" custT="1"/>
      <dgm:spPr/>
      <dgm:t>
        <a:bodyPr/>
        <a:lstStyle/>
        <a:p>
          <a:pPr algn="ctr">
            <a:buNone/>
          </a:pPr>
          <a:endParaRPr lang="lv-LV" sz="1400" b="1" kern="1200" dirty="0"/>
        </a:p>
      </dgm:t>
    </dgm:pt>
    <dgm:pt modelId="{62307F2A-1040-4D46-9AB3-8CD3D79BED25}" type="parTrans" cxnId="{FA687305-DD77-4382-86B7-5CAA8C175108}">
      <dgm:prSet/>
      <dgm:spPr/>
      <dgm:t>
        <a:bodyPr/>
        <a:lstStyle/>
        <a:p>
          <a:endParaRPr lang="lv-LV"/>
        </a:p>
      </dgm:t>
    </dgm:pt>
    <dgm:pt modelId="{B7991953-D750-47C9-8744-0A79E5C9FB5D}" type="sibTrans" cxnId="{FA687305-DD77-4382-86B7-5CAA8C175108}">
      <dgm:prSet/>
      <dgm:spPr/>
      <dgm:t>
        <a:bodyPr/>
        <a:lstStyle/>
        <a:p>
          <a:endParaRPr lang="lv-LV"/>
        </a:p>
      </dgm:t>
    </dgm:pt>
    <dgm:pt modelId="{74E4032E-AA9B-48DE-AE97-308DE18BE11E}">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0E8E8374-1D9C-4A38-9E67-DAB1F047E4CC}" type="parTrans" cxnId="{941D0CB7-B8B9-4935-A949-7B70B2CD9C2A}">
      <dgm:prSet/>
      <dgm:spPr/>
      <dgm:t>
        <a:bodyPr/>
        <a:lstStyle/>
        <a:p>
          <a:endParaRPr lang="lv-LV"/>
        </a:p>
      </dgm:t>
    </dgm:pt>
    <dgm:pt modelId="{E3BF5837-625C-447C-8CBD-034A471F67CA}" type="sibTrans" cxnId="{941D0CB7-B8B9-4935-A949-7B70B2CD9C2A}">
      <dgm:prSet/>
      <dgm:spPr/>
      <dgm:t>
        <a:bodyPr/>
        <a:lstStyle/>
        <a:p>
          <a:endParaRPr lang="lv-LV"/>
        </a:p>
      </dgm:t>
    </dgm:pt>
    <dgm:pt modelId="{01BEC49C-4DDB-4414-A4E1-904B33746929}">
      <dgm:prSet custT="1"/>
      <dgm:spPr/>
      <dgm:t>
        <a:bodyPr/>
        <a:lstStyle/>
        <a:p>
          <a:pPr marL="114300" lvl="1" indent="0" algn="ctr" defTabSz="622300">
            <a:lnSpc>
              <a:spcPct val="90000"/>
            </a:lnSpc>
            <a:spcBef>
              <a:spcPct val="0"/>
            </a:spcBef>
            <a:spcAft>
              <a:spcPct val="15000"/>
            </a:spcAft>
            <a:buNone/>
          </a:pPr>
          <a:r>
            <a:rPr lang="lv-LV" sz="1400" b="1" kern="1200" dirty="0"/>
            <a:t>Komisijas pārstāvis var piešķirt papildus punktus (maksimums 2), sniedzot pamatojumu, par ko punkti tiek piešķirti.</a:t>
          </a:r>
        </a:p>
      </dgm:t>
    </dgm:pt>
    <dgm:pt modelId="{783B348A-58EF-4E81-AA94-3B6707C8E783}" type="parTrans" cxnId="{C79C6F88-4F19-4425-8C9D-00D30650F35B}">
      <dgm:prSet/>
      <dgm:spPr/>
      <dgm:t>
        <a:bodyPr/>
        <a:lstStyle/>
        <a:p>
          <a:endParaRPr lang="lv-LV"/>
        </a:p>
      </dgm:t>
    </dgm:pt>
    <dgm:pt modelId="{BCC15211-4812-43DE-A1DA-E9A3C66C4263}" type="sibTrans" cxnId="{C79C6F88-4F19-4425-8C9D-00D30650F35B}">
      <dgm:prSet/>
      <dgm:spPr/>
      <dgm:t>
        <a:bodyPr/>
        <a:lstStyle/>
        <a:p>
          <a:endParaRPr lang="lv-LV"/>
        </a:p>
      </dgm:t>
    </dgm:pt>
    <dgm:pt modelId="{5413B098-9957-4DC6-914E-095074ED0C06}">
      <dgm:prSet custT="1"/>
      <dgm:spPr/>
      <dgm:t>
        <a:bodyPr/>
        <a:lstStyle/>
        <a:p>
          <a:pPr marL="114300" lvl="1" indent="0" algn="ctr" defTabSz="622300">
            <a:lnSpc>
              <a:spcPct val="90000"/>
            </a:lnSpc>
            <a:spcBef>
              <a:spcPct val="0"/>
            </a:spcBef>
            <a:spcAft>
              <a:spcPct val="15000"/>
            </a:spcAft>
            <a:buNone/>
          </a:pPr>
          <a:endParaRPr lang="lv-LV" sz="1400" b="1" kern="1200" dirty="0"/>
        </a:p>
      </dgm:t>
    </dgm:pt>
    <dgm:pt modelId="{817E6DB5-EB6C-41AF-816E-22F69C914C23}" type="parTrans" cxnId="{105EA3D0-1F68-4AF6-B4F7-CB0458703F61}">
      <dgm:prSet/>
      <dgm:spPr/>
      <dgm:t>
        <a:bodyPr/>
        <a:lstStyle/>
        <a:p>
          <a:endParaRPr lang="lv-LV"/>
        </a:p>
      </dgm:t>
    </dgm:pt>
    <dgm:pt modelId="{7B0BE000-7290-4641-93E3-F91949FB04E5}" type="sibTrans" cxnId="{105EA3D0-1F68-4AF6-B4F7-CB0458703F61}">
      <dgm:prSet/>
      <dgm:spPr/>
      <dgm:t>
        <a:bodyPr/>
        <a:lstStyle/>
        <a:p>
          <a:endParaRPr lang="lv-LV"/>
        </a:p>
      </dgm:t>
    </dgm:pt>
    <dgm:pt modelId="{DD71B6FA-A4F7-49FC-BC32-F7172810C20E}">
      <dgm:prSet custT="1"/>
      <dgm:spPr/>
      <dgm:t>
        <a:bodyPr/>
        <a:lstStyle/>
        <a:p>
          <a:pPr algn="ctr">
            <a:buNone/>
          </a:pPr>
          <a:r>
            <a:rPr lang="lv-LV" sz="1100" b="0" kern="1200" dirty="0"/>
            <a:t>Jāiegūst </a:t>
          </a:r>
          <a:r>
            <a:rPr lang="lv-LV" sz="1100" b="1" u="sng" kern="1200" dirty="0">
              <a:solidFill>
                <a:srgbClr val="C00000"/>
              </a:solidFill>
            </a:rPr>
            <a:t>vismaz 1 punkts</a:t>
          </a:r>
        </a:p>
      </dgm:t>
    </dgm:pt>
    <dgm:pt modelId="{817AA6D6-4CBC-4726-ABA9-33F80B5EE085}" type="parTrans" cxnId="{512E54C2-65E8-4504-B5BE-9E01838A8C53}">
      <dgm:prSet/>
      <dgm:spPr/>
      <dgm:t>
        <a:bodyPr/>
        <a:lstStyle/>
        <a:p>
          <a:endParaRPr lang="lv-LV"/>
        </a:p>
      </dgm:t>
    </dgm:pt>
    <dgm:pt modelId="{9811EBC8-AA8F-4A0A-A6DA-A767CEEBDB33}" type="sibTrans" cxnId="{512E54C2-65E8-4504-B5BE-9E01838A8C53}">
      <dgm:prSet/>
      <dgm:spPr/>
      <dgm:t>
        <a:bodyPr/>
        <a:lstStyle/>
        <a:p>
          <a:endParaRPr lang="lv-LV"/>
        </a:p>
      </dgm:t>
    </dgm:pt>
    <dgm:pt modelId="{0DFC7177-4B64-413E-B2F0-5E0C69D22FEE}">
      <dgm:prSet custT="1"/>
      <dgm:spPr/>
      <dgm:t>
        <a:bodyPr/>
        <a:lstStyle/>
        <a:p>
          <a:pPr algn="ctr">
            <a:buNone/>
          </a:pPr>
          <a:endParaRPr lang="lv-LV" sz="1400" b="1" kern="1200" dirty="0"/>
        </a:p>
      </dgm:t>
    </dgm:pt>
    <dgm:pt modelId="{0C674F58-82CC-4AC8-A6B6-74959A8EC14E}" type="parTrans" cxnId="{B57EFC40-2E25-4743-8A1A-827C64E674FE}">
      <dgm:prSet/>
      <dgm:spPr/>
      <dgm:t>
        <a:bodyPr/>
        <a:lstStyle/>
        <a:p>
          <a:endParaRPr lang="lv-LV"/>
        </a:p>
      </dgm:t>
    </dgm:pt>
    <dgm:pt modelId="{B66AE15B-0AB7-45D3-9D36-39D2AF3CF269}" type="sibTrans" cxnId="{B57EFC40-2E25-4743-8A1A-827C64E674FE}">
      <dgm:prSet/>
      <dgm:spPr/>
      <dgm:t>
        <a:bodyPr/>
        <a:lstStyle/>
        <a:p>
          <a:endParaRPr lang="lv-LV"/>
        </a:p>
      </dgm:t>
    </dgm:pt>
    <dgm:pt modelId="{25A88298-6679-4F6D-9934-BE4E9C68CECE}">
      <dgm:prSet custT="1"/>
      <dgm:spPr/>
      <dgm:t>
        <a:bodyPr/>
        <a:lstStyle/>
        <a:p>
          <a:pPr algn="ctr">
            <a:buNone/>
          </a:pPr>
          <a:endParaRPr lang="lv-LV" sz="1400" b="1" kern="1200" dirty="0"/>
        </a:p>
      </dgm:t>
    </dgm:pt>
    <dgm:pt modelId="{5923C6CA-2AAB-4C52-9DAE-C5E464FD0885}" type="parTrans" cxnId="{9EB195FC-7CB8-47EB-987E-E23CC44EFBD1}">
      <dgm:prSet/>
      <dgm:spPr/>
      <dgm:t>
        <a:bodyPr/>
        <a:lstStyle/>
        <a:p>
          <a:endParaRPr lang="lv-LV"/>
        </a:p>
      </dgm:t>
    </dgm:pt>
    <dgm:pt modelId="{0759ECD3-B5BF-4515-A704-94A41466F91F}" type="sibTrans" cxnId="{9EB195FC-7CB8-47EB-987E-E23CC44EFBD1}">
      <dgm:prSet/>
      <dgm:spPr/>
      <dgm:t>
        <a:bodyPr/>
        <a:lstStyle/>
        <a:p>
          <a:endParaRPr lang="lv-LV"/>
        </a:p>
      </dgm:t>
    </dgm:pt>
    <dgm:pt modelId="{5EBD580D-98CD-43A1-8140-8AABC6DBF28B}" type="pres">
      <dgm:prSet presAssocID="{0B035EFF-25DC-45A9-B6D6-1B3C333F9ECD}" presName="linearFlow" presStyleCnt="0">
        <dgm:presLayoutVars>
          <dgm:dir/>
          <dgm:animLvl val="lvl"/>
          <dgm:resizeHandles/>
        </dgm:presLayoutVars>
      </dgm:prSet>
      <dgm:spPr/>
    </dgm:pt>
    <dgm:pt modelId="{783338AF-FC81-4FE7-9753-A54105494AAD}" type="pres">
      <dgm:prSet presAssocID="{C67F0A28-F5B5-47DB-B2B2-6F0E3C9C46B3}" presName="compositeNode" presStyleCnt="0">
        <dgm:presLayoutVars>
          <dgm:bulletEnabled val="1"/>
        </dgm:presLayoutVars>
      </dgm:prSet>
      <dgm:spPr/>
    </dgm:pt>
    <dgm:pt modelId="{F5D9533E-BDA1-41CF-83C9-A2BEBF994985}" type="pres">
      <dgm:prSet presAssocID="{C67F0A28-F5B5-47DB-B2B2-6F0E3C9C46B3}"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D0D190F-6EE1-4175-AF09-F45FD702FF5C}" type="pres">
      <dgm:prSet presAssocID="{C67F0A28-F5B5-47DB-B2B2-6F0E3C9C46B3}" presName="childNode" presStyleLbl="node1" presStyleIdx="0" presStyleCnt="3" custScaleX="160859" custScaleY="112683" custLinFactNeighborX="5030" custLinFactNeighborY="7371">
        <dgm:presLayoutVars>
          <dgm:bulletEnabled val="1"/>
        </dgm:presLayoutVars>
      </dgm:prSet>
      <dgm:spPr/>
    </dgm:pt>
    <dgm:pt modelId="{DB011482-0B6A-4BC9-B68E-A014D6C19B6F}" type="pres">
      <dgm:prSet presAssocID="{C67F0A28-F5B5-47DB-B2B2-6F0E3C9C46B3}" presName="parentNode" presStyleLbl="revTx" presStyleIdx="0" presStyleCnt="3">
        <dgm:presLayoutVars>
          <dgm:chMax val="0"/>
          <dgm:bulletEnabled val="1"/>
        </dgm:presLayoutVars>
      </dgm:prSet>
      <dgm:spPr/>
    </dgm:pt>
    <dgm:pt modelId="{A69F4E19-923C-4440-B857-15A88C1218F9}" type="pres">
      <dgm:prSet presAssocID="{DF3BB91F-DF39-451A-B680-B2932A513FE2}" presName="sibTrans" presStyleCnt="0"/>
      <dgm:spPr/>
    </dgm:pt>
    <dgm:pt modelId="{FB602E8E-F144-4A97-9543-EF32BBE79295}" type="pres">
      <dgm:prSet presAssocID="{DB4BC340-8BD3-4EFD-A336-BC69038A4EE5}" presName="compositeNode" presStyleCnt="0">
        <dgm:presLayoutVars>
          <dgm:bulletEnabled val="1"/>
        </dgm:presLayoutVars>
      </dgm:prSet>
      <dgm:spPr/>
    </dgm:pt>
    <dgm:pt modelId="{119E52B2-31A3-4EB8-BFBA-94770792758A}" type="pres">
      <dgm:prSet presAssocID="{DB4BC340-8BD3-4EFD-A336-BC69038A4EE5}" presName="image"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0BCD9545-810D-4FAF-A337-4BC4BCA7DA5E}" type="pres">
      <dgm:prSet presAssocID="{DB4BC340-8BD3-4EFD-A336-BC69038A4EE5}" presName="childNode" presStyleLbl="node1" presStyleIdx="1" presStyleCnt="3" custScaleX="167474" custScaleY="112683" custLinFactNeighborX="5030" custLinFactNeighborY="7371">
        <dgm:presLayoutVars>
          <dgm:bulletEnabled val="1"/>
        </dgm:presLayoutVars>
      </dgm:prSet>
      <dgm:spPr/>
    </dgm:pt>
    <dgm:pt modelId="{C76AE621-F7F9-470B-B0B1-DE08B8341C84}" type="pres">
      <dgm:prSet presAssocID="{DB4BC340-8BD3-4EFD-A336-BC69038A4EE5}" presName="parentNode" presStyleLbl="revTx" presStyleIdx="1" presStyleCnt="3">
        <dgm:presLayoutVars>
          <dgm:chMax val="0"/>
          <dgm:bulletEnabled val="1"/>
        </dgm:presLayoutVars>
      </dgm:prSet>
      <dgm:spPr/>
    </dgm:pt>
    <dgm:pt modelId="{D7B20333-285F-4363-A623-CF91D536144F}" type="pres">
      <dgm:prSet presAssocID="{7A764632-DD38-40F2-A18E-723DA958C29F}" presName="sibTrans" presStyleCnt="0"/>
      <dgm:spPr/>
    </dgm:pt>
    <dgm:pt modelId="{1FF99423-797F-4767-8854-FC7A8ED304B4}" type="pres">
      <dgm:prSet presAssocID="{49FAD218-B8F5-4F39-B084-E0B965AB3C93}" presName="compositeNode" presStyleCnt="0">
        <dgm:presLayoutVars>
          <dgm:bulletEnabled val="1"/>
        </dgm:presLayoutVars>
      </dgm:prSet>
      <dgm:spPr/>
    </dgm:pt>
    <dgm:pt modelId="{AD59FBA6-4724-4E5B-8BEF-D084D2F43045}" type="pres">
      <dgm:prSet presAssocID="{49FAD218-B8F5-4F39-B084-E0B965AB3C93}" presName="image"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869B6AC1-C597-4C41-BC55-8B07CE8D414B}" type="pres">
      <dgm:prSet presAssocID="{49FAD218-B8F5-4F39-B084-E0B965AB3C93}" presName="childNode" presStyleLbl="node1" presStyleIdx="2" presStyleCnt="3" custScaleX="140066" custScaleY="112683" custLinFactNeighborX="12461" custLinFactNeighborY="5707">
        <dgm:presLayoutVars>
          <dgm:bulletEnabled val="1"/>
        </dgm:presLayoutVars>
      </dgm:prSet>
      <dgm:spPr/>
    </dgm:pt>
    <dgm:pt modelId="{06DF9F93-2E50-4FB6-BEA7-041A37E73B45}" type="pres">
      <dgm:prSet presAssocID="{49FAD218-B8F5-4F39-B084-E0B965AB3C93}" presName="parentNode" presStyleLbl="revTx" presStyleIdx="2" presStyleCnt="3">
        <dgm:presLayoutVars>
          <dgm:chMax val="0"/>
          <dgm:bulletEnabled val="1"/>
        </dgm:presLayoutVars>
      </dgm:prSet>
      <dgm:spPr/>
    </dgm:pt>
  </dgm:ptLst>
  <dgm:cxnLst>
    <dgm:cxn modelId="{9EED1A05-3BC6-4843-9C59-2E78FEC12F35}" type="presOf" srcId="{8ED12339-6D4A-4248-9810-6D42C59E66E5}" destId="{0BCD9545-810D-4FAF-A337-4BC4BCA7DA5E}" srcOrd="0" destOrd="7" presId="urn:microsoft.com/office/officeart/2005/8/layout/hList2"/>
    <dgm:cxn modelId="{FA687305-DD77-4382-86B7-5CAA8C175108}" srcId="{C67F0A28-F5B5-47DB-B2B2-6F0E3C9C46B3}" destId="{C8297D13-4012-40C5-9786-F6ED86186BD4}" srcOrd="1" destOrd="0" parTransId="{62307F2A-1040-4D46-9AB3-8CD3D79BED25}" sibTransId="{B7991953-D750-47C9-8744-0A79E5C9FB5D}"/>
    <dgm:cxn modelId="{FB10950B-E0D3-4567-ACC8-BD77968B79D2}" type="presOf" srcId="{893F8D45-E76F-41A4-9C0F-7347E39088A9}" destId="{869B6AC1-C597-4C41-BC55-8B07CE8D414B}" srcOrd="0" destOrd="9" presId="urn:microsoft.com/office/officeart/2005/8/layout/hList2"/>
    <dgm:cxn modelId="{35ED260C-6928-49EE-9782-C839231525DB}" type="presOf" srcId="{848A197E-0C46-49A6-AB12-3BAF61438770}" destId="{0BCD9545-810D-4FAF-A337-4BC4BCA7DA5E}" srcOrd="0" destOrd="4" presId="urn:microsoft.com/office/officeart/2005/8/layout/hList2"/>
    <dgm:cxn modelId="{0D5EAA0F-89BE-4BCF-9F58-F1C0DF460F91}" type="presOf" srcId="{ECB021D2-C5BF-4A47-9BC9-5BA5B647F829}" destId="{0BCD9545-810D-4FAF-A337-4BC4BCA7DA5E}" srcOrd="0" destOrd="10" presId="urn:microsoft.com/office/officeart/2005/8/layout/hList2"/>
    <dgm:cxn modelId="{10AC1F10-8941-488E-8132-2D9017BB3E1F}" type="presOf" srcId="{FE691197-3F79-4984-8A33-843AA421D718}" destId="{0BCD9545-810D-4FAF-A337-4BC4BCA7DA5E}" srcOrd="0" destOrd="3" presId="urn:microsoft.com/office/officeart/2005/8/layout/hList2"/>
    <dgm:cxn modelId="{6EAA9213-D94B-43E3-9021-6F972B1EE19F}" type="presOf" srcId="{39922D6C-62D0-4F19-86F8-359AE0D0EF94}" destId="{0BCD9545-810D-4FAF-A337-4BC4BCA7DA5E}" srcOrd="0" destOrd="1" presId="urn:microsoft.com/office/officeart/2005/8/layout/hList2"/>
    <dgm:cxn modelId="{DBE51416-7E76-4E6C-B95C-C9B6573BF4F6}" type="presOf" srcId="{5413B098-9957-4DC6-914E-095074ED0C06}" destId="{869B6AC1-C597-4C41-BC55-8B07CE8D414B}" srcOrd="0" destOrd="5" presId="urn:microsoft.com/office/officeart/2005/8/layout/hList2"/>
    <dgm:cxn modelId="{CF522B16-BDBB-44BC-80B3-9024A697324B}" srcId="{49FAD218-B8F5-4F39-B084-E0B965AB3C93}" destId="{126F8CD8-8B8B-4CCD-8C41-499052CC8D09}" srcOrd="6" destOrd="0" parTransId="{AC1602D9-C3FF-4596-BDBC-E1958CC03941}" sibTransId="{6298B02B-1D75-4956-A6E6-25AE26ACB04C}"/>
    <dgm:cxn modelId="{36E6C417-83A0-4BCC-824F-7A8D4C8E7E76}" srcId="{49FAD218-B8F5-4F39-B084-E0B965AB3C93}" destId="{F2620E60-B39B-473C-98A9-0C4404A3A220}" srcOrd="1" destOrd="0" parTransId="{49EC6ED2-3BCB-4213-A445-098F635166DF}" sibTransId="{4AA84D37-DDB7-4D85-8645-BA8C084994C6}"/>
    <dgm:cxn modelId="{99161E1D-F7A6-4B3B-9A29-2A3D2123C08E}" srcId="{C67F0A28-F5B5-47DB-B2B2-6F0E3C9C46B3}" destId="{A7292F77-075D-4544-B33E-91E62CB9772D}" srcOrd="3" destOrd="0" parTransId="{ACBC6040-EFA9-4E85-892D-83145DB49223}" sibTransId="{555E2873-C8D4-4A9B-BADC-884127515E02}"/>
    <dgm:cxn modelId="{B9EA3132-B5A3-4529-9A0A-84782353FB77}" srcId="{49FAD218-B8F5-4F39-B084-E0B965AB3C93}" destId="{3675069D-CB02-4A87-9752-E3E5A8983FF1}" srcOrd="0" destOrd="0" parTransId="{0D4C37DD-DB38-49C3-9187-466EB3FB5C66}" sibTransId="{93588477-1A60-49E6-BA49-7A2F9468DC00}"/>
    <dgm:cxn modelId="{8C566234-AB42-4481-A2B0-00ECEAD949E7}" srcId="{C67F0A28-F5B5-47DB-B2B2-6F0E3C9C46B3}" destId="{C6A0BBE5-065A-4260-879F-18C96425C445}" srcOrd="5" destOrd="0" parTransId="{FD6D6ABB-DEFE-4D0E-8BAF-E63EC0EEB12C}" sibTransId="{7215CA68-B893-4E9E-883B-1072592E1312}"/>
    <dgm:cxn modelId="{2B76F836-0CD9-458E-A506-8203C1ACEB3A}" type="presOf" srcId="{9821EBE0-7C68-408C-9C93-82DDBE0B5EEF}" destId="{0BCD9545-810D-4FAF-A337-4BC4BCA7DA5E}" srcOrd="0" destOrd="6" presId="urn:microsoft.com/office/officeart/2005/8/layout/hList2"/>
    <dgm:cxn modelId="{E75B4738-4BD0-4107-AEB8-DB8AE0578027}" type="presOf" srcId="{BCA63DC4-86DB-4F71-8CA2-D18758A407AE}" destId="{869B6AC1-C597-4C41-BC55-8B07CE8D414B}" srcOrd="0" destOrd="7" presId="urn:microsoft.com/office/officeart/2005/8/layout/hList2"/>
    <dgm:cxn modelId="{1EA1053C-F2F5-4FEE-90D6-0ED40C89F5DD}" srcId="{49FAD218-B8F5-4F39-B084-E0B965AB3C93}" destId="{01E19BBC-F2A5-4D15-A745-79E5BD9C5320}" srcOrd="8" destOrd="0" parTransId="{9E7D854E-1BD2-41DC-982F-FDA7E3AA763D}" sibTransId="{A28A1656-0670-4697-8D4F-A02CD493EE81}"/>
    <dgm:cxn modelId="{1CFD553E-DC6A-451C-B8AD-8912A65F246F}" srcId="{0B035EFF-25DC-45A9-B6D6-1B3C333F9ECD}" destId="{C67F0A28-F5B5-47DB-B2B2-6F0E3C9C46B3}" srcOrd="0" destOrd="0" parTransId="{12641C34-6F9E-4F58-ABDB-5C0E47489335}" sibTransId="{DF3BB91F-DF39-451A-B680-B2932A513FE2}"/>
    <dgm:cxn modelId="{D75DD63F-CF8A-4464-8F00-E55BDE02BDB1}" srcId="{DB4BC340-8BD3-4EFD-A336-BC69038A4EE5}" destId="{93B503A7-BCB0-48A6-BAE3-C01284A01134}" srcOrd="0" destOrd="0" parTransId="{F85CA38B-9991-4478-98C3-10245C293201}" sibTransId="{69428351-7E8D-4131-8A42-C0DF6EC3B1F6}"/>
    <dgm:cxn modelId="{B57EFC40-2E25-4743-8A1A-827C64E674FE}" srcId="{C67F0A28-F5B5-47DB-B2B2-6F0E3C9C46B3}" destId="{0DFC7177-4B64-413E-B2F0-5E0C69D22FEE}" srcOrd="8" destOrd="0" parTransId="{0C674F58-82CC-4AC8-A6B6-74959A8EC14E}" sibTransId="{B66AE15B-0AB7-45D3-9D36-39D2AF3CF269}"/>
    <dgm:cxn modelId="{4ACF745C-8B14-4314-9A5F-F52278906B16}" type="presOf" srcId="{F2620E60-B39B-473C-98A9-0C4404A3A220}" destId="{869B6AC1-C597-4C41-BC55-8B07CE8D414B}" srcOrd="0" destOrd="1" presId="urn:microsoft.com/office/officeart/2005/8/layout/hList2"/>
    <dgm:cxn modelId="{BE48CA5D-8E74-4C1A-B8A6-A4A766C11755}" type="presOf" srcId="{74E4032E-AA9B-48DE-AE97-308DE18BE11E}" destId="{869B6AC1-C597-4C41-BC55-8B07CE8D414B}" srcOrd="0" destOrd="3" presId="urn:microsoft.com/office/officeart/2005/8/layout/hList2"/>
    <dgm:cxn modelId="{85C76C41-6CCC-4A8B-AC29-7F94E06FFB75}" srcId="{DB4BC340-8BD3-4EFD-A336-BC69038A4EE5}" destId="{9821EBE0-7C68-408C-9C93-82DDBE0B5EEF}" srcOrd="6" destOrd="0" parTransId="{BA47B033-375C-4DD6-96B7-B2EE9E9939FD}" sibTransId="{53AE83CC-8851-43A7-847C-7025067C9B25}"/>
    <dgm:cxn modelId="{966E8D43-E1A6-4CD6-9886-06DA98C0FFDC}" srcId="{DB4BC340-8BD3-4EFD-A336-BC69038A4EE5}" destId="{9BBF2548-0A41-4B0F-A7D1-D43DA3A754F5}" srcOrd="2" destOrd="0" parTransId="{B555826B-463D-4ACC-8B1B-0CC9F658E2E6}" sibTransId="{FABB27C3-F45D-4269-974D-33BB96F86CF2}"/>
    <dgm:cxn modelId="{25C0994B-77F4-492A-9B78-7EC944E3AC3C}" type="presOf" srcId="{0DFC7177-4B64-413E-B2F0-5E0C69D22FEE}" destId="{FD0D190F-6EE1-4175-AF09-F45FD702FF5C}" srcOrd="0" destOrd="8" presId="urn:microsoft.com/office/officeart/2005/8/layout/hList2"/>
    <dgm:cxn modelId="{2CE0294E-036F-4972-BED9-E26917CF7C96}" type="presOf" srcId="{C8297D13-4012-40C5-9786-F6ED86186BD4}" destId="{FD0D190F-6EE1-4175-AF09-F45FD702FF5C}" srcOrd="0" destOrd="1" presId="urn:microsoft.com/office/officeart/2005/8/layout/hList2"/>
    <dgm:cxn modelId="{C0B2474E-ED92-4692-B3BE-4FA793108EBB}" type="presOf" srcId="{08D87969-2C8B-485D-B78C-DAC82EC145C3}" destId="{FD0D190F-6EE1-4175-AF09-F45FD702FF5C}" srcOrd="0" destOrd="2" presId="urn:microsoft.com/office/officeart/2005/8/layout/hList2"/>
    <dgm:cxn modelId="{D7F6714E-DDD1-4D33-AE1F-E22A8AC5512C}" type="presOf" srcId="{126F8CD8-8B8B-4CCD-8C41-499052CC8D09}" destId="{869B6AC1-C597-4C41-BC55-8B07CE8D414B}" srcOrd="0" destOrd="6" presId="urn:microsoft.com/office/officeart/2005/8/layout/hList2"/>
    <dgm:cxn modelId="{F87D4C50-E0B3-4EC0-87CE-82B0CF3872ED}" type="presOf" srcId="{98F24FE3-75CD-4B87-9897-ECA748523310}" destId="{869B6AC1-C597-4C41-BC55-8B07CE8D414B}" srcOrd="0" destOrd="10" presId="urn:microsoft.com/office/officeart/2005/8/layout/hList2"/>
    <dgm:cxn modelId="{B8E64C70-5064-48FB-A0CF-BEFA71EB4439}" srcId="{DB4BC340-8BD3-4EFD-A336-BC69038A4EE5}" destId="{F8A1FF0E-07CA-4B96-A976-C844B81C5C37}" srcOrd="5" destOrd="0" parTransId="{DEF9C049-A760-4E4C-9302-05BEEC6395D2}" sibTransId="{DE20908F-B2E6-4405-B712-62C17B0BADAD}"/>
    <dgm:cxn modelId="{FEF32F57-40E9-4815-BCCB-17EF4782BF83}" srcId="{0B035EFF-25DC-45A9-B6D6-1B3C333F9ECD}" destId="{49FAD218-B8F5-4F39-B084-E0B965AB3C93}" srcOrd="2" destOrd="0" parTransId="{EC0D1476-BAAD-4344-A1CC-3431A765952F}" sibTransId="{95CF5658-B333-4713-AB33-2894977B437F}"/>
    <dgm:cxn modelId="{681BC957-7AA7-4AD3-8469-5ECFEA7CFEE0}" type="presOf" srcId="{D63F97FB-29E8-4FB8-81F7-D689B2FE5052}" destId="{0BCD9545-810D-4FAF-A337-4BC4BCA7DA5E}" srcOrd="0" destOrd="8" presId="urn:microsoft.com/office/officeart/2005/8/layout/hList2"/>
    <dgm:cxn modelId="{31C26479-B768-44F9-9CE1-C5C749D7D7E8}" srcId="{49FAD218-B8F5-4F39-B084-E0B965AB3C93}" destId="{98F24FE3-75CD-4B87-9897-ECA748523310}" srcOrd="10" destOrd="0" parTransId="{683AD28D-E2EC-4303-9A9A-E5F5C4015391}" sibTransId="{773FDC14-4EEC-4B73-8439-BE8240C45360}"/>
    <dgm:cxn modelId="{3749447D-9697-44F2-9036-F99A952FC6B6}" type="presOf" srcId="{25A88298-6679-4F6D-9934-BE4E9C68CECE}" destId="{FD0D190F-6EE1-4175-AF09-F45FD702FF5C}" srcOrd="0" destOrd="9" presId="urn:microsoft.com/office/officeart/2005/8/layout/hList2"/>
    <dgm:cxn modelId="{C9143D81-F554-41A6-884F-C46F97B81DAD}" type="presOf" srcId="{ED69599B-1A7D-4D04-A554-DAD4B2A23FBD}" destId="{869B6AC1-C597-4C41-BC55-8B07CE8D414B}" srcOrd="0" destOrd="2" presId="urn:microsoft.com/office/officeart/2005/8/layout/hList2"/>
    <dgm:cxn modelId="{2A25BD81-31CA-4121-967C-7A6ACEA9AE8B}" type="presOf" srcId="{DB4BC340-8BD3-4EFD-A336-BC69038A4EE5}" destId="{C76AE621-F7F9-470B-B0B1-DE08B8341C84}" srcOrd="0" destOrd="0" presId="urn:microsoft.com/office/officeart/2005/8/layout/hList2"/>
    <dgm:cxn modelId="{C79C6F88-4F19-4425-8C9D-00D30650F35B}" srcId="{49FAD218-B8F5-4F39-B084-E0B965AB3C93}" destId="{01BEC49C-4DDB-4414-A4E1-904B33746929}" srcOrd="4" destOrd="0" parTransId="{783B348A-58EF-4E81-AA94-3B6707C8E783}" sibTransId="{BCC15211-4812-43DE-A1DA-E9A3C66C4263}"/>
    <dgm:cxn modelId="{5AE55989-D027-4B79-A801-532FFCE3186B}" srcId="{C67F0A28-F5B5-47DB-B2B2-6F0E3C9C46B3}" destId="{87E2548C-FBCD-4206-9690-56FAE5A79C73}" srcOrd="6" destOrd="0" parTransId="{5231C584-7C63-47B3-8D14-DAC65F3DDEED}" sibTransId="{75BCBD16-C0CB-484C-B777-BC54C533C7AF}"/>
    <dgm:cxn modelId="{DEC65990-37FF-4FB4-868B-360EA4970E97}" type="presOf" srcId="{A7292F77-075D-4544-B33E-91E62CB9772D}" destId="{FD0D190F-6EE1-4175-AF09-F45FD702FF5C}" srcOrd="0" destOrd="3" presId="urn:microsoft.com/office/officeart/2005/8/layout/hList2"/>
    <dgm:cxn modelId="{4003BE94-5830-4286-A148-9928E5E6D857}" srcId="{C67F0A28-F5B5-47DB-B2B2-6F0E3C9C46B3}" destId="{FCDF2747-E848-47E6-962B-EC8663B85898}" srcOrd="0" destOrd="0" parTransId="{4F1556EA-DC42-42D5-8858-7E2148BA03CA}" sibTransId="{41F0E122-DC10-45EE-BBB9-B5F3B1BD3026}"/>
    <dgm:cxn modelId="{DF9316A9-57D9-4EF2-9B4C-34EAF92397BD}" type="presOf" srcId="{3675069D-CB02-4A87-9752-E3E5A8983FF1}" destId="{869B6AC1-C597-4C41-BC55-8B07CE8D414B}" srcOrd="0" destOrd="0" presId="urn:microsoft.com/office/officeart/2005/8/layout/hList2"/>
    <dgm:cxn modelId="{6C9BD9AA-204D-4D66-B40A-0D23FBA1D5DE}" srcId="{DB4BC340-8BD3-4EFD-A336-BC69038A4EE5}" destId="{D63F97FB-29E8-4FB8-81F7-D689B2FE5052}" srcOrd="8" destOrd="0" parTransId="{20CEC814-11B0-4037-BD57-1F1C8EA79BD5}" sibTransId="{6FD46DAF-C796-41CA-9531-E1A5A0F828D0}"/>
    <dgm:cxn modelId="{65FDD3AD-A4A0-4A08-BF53-3F85504A2F9D}" type="presOf" srcId="{097B6B42-B123-49E4-9D87-66588F175A4A}" destId="{0BCD9545-810D-4FAF-A337-4BC4BCA7DA5E}" srcOrd="0" destOrd="9" presId="urn:microsoft.com/office/officeart/2005/8/layout/hList2"/>
    <dgm:cxn modelId="{8C563BB4-402E-46FF-9881-52F960B33FF4}" srcId="{49FAD218-B8F5-4F39-B084-E0B965AB3C93}" destId="{BCA63DC4-86DB-4F71-8CA2-D18758A407AE}" srcOrd="7" destOrd="0" parTransId="{7640F3D4-32E7-400A-B9A2-1B33E86C9C00}" sibTransId="{2C45F6FC-1C15-4DF7-958F-5F84A6FC543C}"/>
    <dgm:cxn modelId="{431A61B5-A407-4D27-BCFC-34B8FBBED2C3}" type="presOf" srcId="{49FAD218-B8F5-4F39-B084-E0B965AB3C93}" destId="{06DF9F93-2E50-4FB6-BEA7-041A37E73B45}" srcOrd="0" destOrd="0" presId="urn:microsoft.com/office/officeart/2005/8/layout/hList2"/>
    <dgm:cxn modelId="{21B309B7-8772-4510-AB1B-24F9B7BE47DB}" srcId="{49FAD218-B8F5-4F39-B084-E0B965AB3C93}" destId="{893F8D45-E76F-41A4-9C0F-7347E39088A9}" srcOrd="9" destOrd="0" parTransId="{92B421F8-4C97-4232-B588-F04F302B1115}" sibTransId="{99981E7A-37C5-477B-A0AB-B5B7E74BCDAD}"/>
    <dgm:cxn modelId="{941D0CB7-B8B9-4935-A949-7B70B2CD9C2A}" srcId="{49FAD218-B8F5-4F39-B084-E0B965AB3C93}" destId="{74E4032E-AA9B-48DE-AE97-308DE18BE11E}" srcOrd="3" destOrd="0" parTransId="{0E8E8374-1D9C-4A38-9E67-DAB1F047E4CC}" sibTransId="{E3BF5837-625C-447C-8CBD-034A471F67CA}"/>
    <dgm:cxn modelId="{64D189B8-A773-4C53-8E39-AC40F9722DA8}" srcId="{DB4BC340-8BD3-4EFD-A336-BC69038A4EE5}" destId="{39922D6C-62D0-4F19-86F8-359AE0D0EF94}" srcOrd="1" destOrd="0" parTransId="{5F0612AE-1251-4F99-9006-2960BE6E2A37}" sibTransId="{F0538EA8-8916-4D98-9648-CA08C5E6F25D}"/>
    <dgm:cxn modelId="{3BEB46BD-B283-45DA-9993-EAD86D9D38C9}" srcId="{C67F0A28-F5B5-47DB-B2B2-6F0E3C9C46B3}" destId="{5C3AD8F8-5932-4A78-8C10-6FADE816ADAD}" srcOrd="10" destOrd="0" parTransId="{89C71965-4324-40F9-9099-FE4A461D9933}" sibTransId="{319A56D3-D7AE-449C-8F45-B1675B53BB50}"/>
    <dgm:cxn modelId="{3ED36FC0-E6F3-461A-AE13-E739E93D8A71}" srcId="{DB4BC340-8BD3-4EFD-A336-BC69038A4EE5}" destId="{848A197E-0C46-49A6-AB12-3BAF61438770}" srcOrd="4" destOrd="0" parTransId="{C87DF3C8-8449-4225-9D63-98E36C2A0394}" sibTransId="{6F878BCF-9397-40A5-997F-BEA1648696FF}"/>
    <dgm:cxn modelId="{905C5CC1-FDCF-4608-AD63-E25ECFC68287}" srcId="{DB4BC340-8BD3-4EFD-A336-BC69038A4EE5}" destId="{097B6B42-B123-49E4-9D87-66588F175A4A}" srcOrd="9" destOrd="0" parTransId="{41F9A713-1CAA-4060-B5B2-276EDD9CBA5F}" sibTransId="{E3DE88E7-7B49-450C-84D7-3C14BF350FB4}"/>
    <dgm:cxn modelId="{CCF994C1-9140-4EFB-91A7-49B100F8BC04}" type="presOf" srcId="{01E19BBC-F2A5-4D15-A745-79E5BD9C5320}" destId="{869B6AC1-C597-4C41-BC55-8B07CE8D414B}" srcOrd="0" destOrd="8" presId="urn:microsoft.com/office/officeart/2005/8/layout/hList2"/>
    <dgm:cxn modelId="{512E54C2-65E8-4504-B5BE-9E01838A8C53}" srcId="{C67F0A28-F5B5-47DB-B2B2-6F0E3C9C46B3}" destId="{DD71B6FA-A4F7-49FC-BC32-F7172810C20E}" srcOrd="7" destOrd="0" parTransId="{817AA6D6-4CBC-4726-ABA9-33F80B5EE085}" sibTransId="{9811EBC8-AA8F-4A0A-A6DA-A767CEEBDB33}"/>
    <dgm:cxn modelId="{87C7C9C3-00A2-42B3-A819-8C26BA042556}" type="presOf" srcId="{5C3AD8F8-5932-4A78-8C10-6FADE816ADAD}" destId="{FD0D190F-6EE1-4175-AF09-F45FD702FF5C}" srcOrd="0" destOrd="10" presId="urn:microsoft.com/office/officeart/2005/8/layout/hList2"/>
    <dgm:cxn modelId="{ED1584CE-850D-43BA-B4B7-AFE820AD704E}" type="presOf" srcId="{C6A0BBE5-065A-4260-879F-18C96425C445}" destId="{FD0D190F-6EE1-4175-AF09-F45FD702FF5C}" srcOrd="0" destOrd="5" presId="urn:microsoft.com/office/officeart/2005/8/layout/hList2"/>
    <dgm:cxn modelId="{105EA3D0-1F68-4AF6-B4F7-CB0458703F61}" srcId="{49FAD218-B8F5-4F39-B084-E0B965AB3C93}" destId="{5413B098-9957-4DC6-914E-095074ED0C06}" srcOrd="5" destOrd="0" parTransId="{817E6DB5-EB6C-41AF-816E-22F69C914C23}" sibTransId="{7B0BE000-7290-4641-93E3-F91949FB04E5}"/>
    <dgm:cxn modelId="{E59F20D2-7493-4586-84E7-A373D1383F32}" type="presOf" srcId="{87E2548C-FBCD-4206-9690-56FAE5A79C73}" destId="{FD0D190F-6EE1-4175-AF09-F45FD702FF5C}" srcOrd="0" destOrd="6" presId="urn:microsoft.com/office/officeart/2005/8/layout/hList2"/>
    <dgm:cxn modelId="{ECA858D3-1626-4183-A6B5-F9055208698F}" type="presOf" srcId="{FCDF2747-E848-47E6-962B-EC8663B85898}" destId="{FD0D190F-6EE1-4175-AF09-F45FD702FF5C}" srcOrd="0" destOrd="0" presId="urn:microsoft.com/office/officeart/2005/8/layout/hList2"/>
    <dgm:cxn modelId="{56E142D4-F643-4101-B0DB-EEE5718021CD}" type="presOf" srcId="{F8A1FF0E-07CA-4B96-A976-C844B81C5C37}" destId="{0BCD9545-810D-4FAF-A337-4BC4BCA7DA5E}" srcOrd="0" destOrd="5" presId="urn:microsoft.com/office/officeart/2005/8/layout/hList2"/>
    <dgm:cxn modelId="{D2968BD5-CF52-4421-921C-33D403C2917D}" srcId="{DB4BC340-8BD3-4EFD-A336-BC69038A4EE5}" destId="{8ED12339-6D4A-4248-9810-6D42C59E66E5}" srcOrd="7" destOrd="0" parTransId="{DBC96B7A-6C72-4F77-B1EC-F605E95A5CB1}" sibTransId="{28F9AC96-D942-4051-95BB-B3005142CD2E}"/>
    <dgm:cxn modelId="{917744E0-297D-40F6-AAF2-E8324A243253}" srcId="{0B035EFF-25DC-45A9-B6D6-1B3C333F9ECD}" destId="{DB4BC340-8BD3-4EFD-A336-BC69038A4EE5}" srcOrd="1" destOrd="0" parTransId="{2B027696-1484-4BAE-AB27-AE0ACE898D42}" sibTransId="{7A764632-DD38-40F2-A18E-723DA958C29F}"/>
    <dgm:cxn modelId="{3B28ABE9-B659-4914-88BA-81954C193D45}" srcId="{C67F0A28-F5B5-47DB-B2B2-6F0E3C9C46B3}" destId="{B97B5402-2F2E-424B-A8A0-C1F8E5FDC789}" srcOrd="4" destOrd="0" parTransId="{AFE3E57C-BD16-4D35-AD65-A99D802F7A8D}" sibTransId="{F693EA21-97A1-4146-856F-E8A96531B5D0}"/>
    <dgm:cxn modelId="{E4A541EC-8B6B-4033-A8E6-689F2CC2D7AE}" srcId="{49FAD218-B8F5-4F39-B084-E0B965AB3C93}" destId="{ED69599B-1A7D-4D04-A554-DAD4B2A23FBD}" srcOrd="2" destOrd="0" parTransId="{9373761A-507A-4337-992D-12F90FBE3126}" sibTransId="{5D669C6D-709A-407C-88EB-0B82AE485EBE}"/>
    <dgm:cxn modelId="{3BE375EC-255F-49AD-AE87-7D99EB31E48B}" type="presOf" srcId="{9BBF2548-0A41-4B0F-A7D1-D43DA3A754F5}" destId="{0BCD9545-810D-4FAF-A337-4BC4BCA7DA5E}" srcOrd="0" destOrd="2" presId="urn:microsoft.com/office/officeart/2005/8/layout/hList2"/>
    <dgm:cxn modelId="{32C2F9ED-FE2D-48F1-9A4D-9D9D236DAEFA}" type="presOf" srcId="{C67F0A28-F5B5-47DB-B2B2-6F0E3C9C46B3}" destId="{DB011482-0B6A-4BC9-B68E-A014D6C19B6F}" srcOrd="0" destOrd="0" presId="urn:microsoft.com/office/officeart/2005/8/layout/hList2"/>
    <dgm:cxn modelId="{1450D2F2-6553-450C-8400-41E31BD23CD6}" type="presOf" srcId="{0B035EFF-25DC-45A9-B6D6-1B3C333F9ECD}" destId="{5EBD580D-98CD-43A1-8140-8AABC6DBF28B}" srcOrd="0" destOrd="0" presId="urn:microsoft.com/office/officeart/2005/8/layout/hList2"/>
    <dgm:cxn modelId="{241626F3-DC96-440D-9BF5-9314D9964694}" type="presOf" srcId="{DD71B6FA-A4F7-49FC-BC32-F7172810C20E}" destId="{FD0D190F-6EE1-4175-AF09-F45FD702FF5C}" srcOrd="0" destOrd="7" presId="urn:microsoft.com/office/officeart/2005/8/layout/hList2"/>
    <dgm:cxn modelId="{85ACABF4-297B-4053-93A4-73C4BA47316A}" type="presOf" srcId="{B97B5402-2F2E-424B-A8A0-C1F8E5FDC789}" destId="{FD0D190F-6EE1-4175-AF09-F45FD702FF5C}" srcOrd="0" destOrd="4" presId="urn:microsoft.com/office/officeart/2005/8/layout/hList2"/>
    <dgm:cxn modelId="{8E85CFF6-E580-4822-9ACA-FD4F328CA9D4}" srcId="{C67F0A28-F5B5-47DB-B2B2-6F0E3C9C46B3}" destId="{08D87969-2C8B-485D-B78C-DAC82EC145C3}" srcOrd="2" destOrd="0" parTransId="{0DB9A5DF-1E15-47CF-9A0A-2F349930D314}" sibTransId="{ACFB02AA-DCFB-4E0D-BEAF-674368E64925}"/>
    <dgm:cxn modelId="{3E6227FC-9EEF-4AA6-9879-D7687D25B66F}" type="presOf" srcId="{01BEC49C-4DDB-4414-A4E1-904B33746929}" destId="{869B6AC1-C597-4C41-BC55-8B07CE8D414B}" srcOrd="0" destOrd="4" presId="urn:microsoft.com/office/officeart/2005/8/layout/hList2"/>
    <dgm:cxn modelId="{32E532FC-1746-4712-99AF-CC6AE9143AE9}" type="presOf" srcId="{93B503A7-BCB0-48A6-BAE3-C01284A01134}" destId="{0BCD9545-810D-4FAF-A337-4BC4BCA7DA5E}" srcOrd="0" destOrd="0" presId="urn:microsoft.com/office/officeart/2005/8/layout/hList2"/>
    <dgm:cxn modelId="{90115EFC-A748-47C8-A3B1-11ACE46B69FD}" srcId="{DB4BC340-8BD3-4EFD-A336-BC69038A4EE5}" destId="{FE691197-3F79-4984-8A33-843AA421D718}" srcOrd="3" destOrd="0" parTransId="{A231DC86-1D0A-4B83-881F-C88F2D5B045C}" sibTransId="{505E4043-C48A-42B4-BEF0-D72004307098}"/>
    <dgm:cxn modelId="{9EB195FC-7CB8-47EB-987E-E23CC44EFBD1}" srcId="{C67F0A28-F5B5-47DB-B2B2-6F0E3C9C46B3}" destId="{25A88298-6679-4F6D-9934-BE4E9C68CECE}" srcOrd="9" destOrd="0" parTransId="{5923C6CA-2AAB-4C52-9DAE-C5E464FD0885}" sibTransId="{0759ECD3-B5BF-4515-A704-94A41466F91F}"/>
    <dgm:cxn modelId="{3F0F2FFD-8336-419B-96D2-93C0FB42846A}" srcId="{DB4BC340-8BD3-4EFD-A336-BC69038A4EE5}" destId="{ECB021D2-C5BF-4A47-9BC9-5BA5B647F829}" srcOrd="10" destOrd="0" parTransId="{77DF5FFE-4DD6-4444-A112-39DFA3338523}" sibTransId="{7D6AE520-5476-49D7-9949-07335BB2BB02}"/>
    <dgm:cxn modelId="{3C608E52-C0E8-4E7E-895D-8D15C2884E70}" type="presParOf" srcId="{5EBD580D-98CD-43A1-8140-8AABC6DBF28B}" destId="{783338AF-FC81-4FE7-9753-A54105494AAD}" srcOrd="0" destOrd="0" presId="urn:microsoft.com/office/officeart/2005/8/layout/hList2"/>
    <dgm:cxn modelId="{EF9F78A3-B430-4D49-BAC2-EB6AD46AD641}" type="presParOf" srcId="{783338AF-FC81-4FE7-9753-A54105494AAD}" destId="{F5D9533E-BDA1-41CF-83C9-A2BEBF994985}" srcOrd="0" destOrd="0" presId="urn:microsoft.com/office/officeart/2005/8/layout/hList2"/>
    <dgm:cxn modelId="{5C70CE21-2919-49B7-ADE6-B513BF279577}" type="presParOf" srcId="{783338AF-FC81-4FE7-9753-A54105494AAD}" destId="{FD0D190F-6EE1-4175-AF09-F45FD702FF5C}" srcOrd="1" destOrd="0" presId="urn:microsoft.com/office/officeart/2005/8/layout/hList2"/>
    <dgm:cxn modelId="{76892272-B51A-4CE5-92B7-267BBC0C2244}" type="presParOf" srcId="{783338AF-FC81-4FE7-9753-A54105494AAD}" destId="{DB011482-0B6A-4BC9-B68E-A014D6C19B6F}" srcOrd="2" destOrd="0" presId="urn:microsoft.com/office/officeart/2005/8/layout/hList2"/>
    <dgm:cxn modelId="{A39EC33B-C9F8-4174-ABF1-F790B420A524}" type="presParOf" srcId="{5EBD580D-98CD-43A1-8140-8AABC6DBF28B}" destId="{A69F4E19-923C-4440-B857-15A88C1218F9}" srcOrd="1" destOrd="0" presId="urn:microsoft.com/office/officeart/2005/8/layout/hList2"/>
    <dgm:cxn modelId="{DECD20F2-FCB1-412F-A342-4EB448E5F98F}" type="presParOf" srcId="{5EBD580D-98CD-43A1-8140-8AABC6DBF28B}" destId="{FB602E8E-F144-4A97-9543-EF32BBE79295}" srcOrd="2" destOrd="0" presId="urn:microsoft.com/office/officeart/2005/8/layout/hList2"/>
    <dgm:cxn modelId="{8D85250C-49F3-4E3D-808B-52C3EB592BA5}" type="presParOf" srcId="{FB602E8E-F144-4A97-9543-EF32BBE79295}" destId="{119E52B2-31A3-4EB8-BFBA-94770792758A}" srcOrd="0" destOrd="0" presId="urn:microsoft.com/office/officeart/2005/8/layout/hList2"/>
    <dgm:cxn modelId="{63BE211B-46EC-42D0-B496-D5C740549833}" type="presParOf" srcId="{FB602E8E-F144-4A97-9543-EF32BBE79295}" destId="{0BCD9545-810D-4FAF-A337-4BC4BCA7DA5E}" srcOrd="1" destOrd="0" presId="urn:microsoft.com/office/officeart/2005/8/layout/hList2"/>
    <dgm:cxn modelId="{68559388-D88B-4A41-BEAB-A0112FEA1BA9}" type="presParOf" srcId="{FB602E8E-F144-4A97-9543-EF32BBE79295}" destId="{C76AE621-F7F9-470B-B0B1-DE08B8341C84}" srcOrd="2" destOrd="0" presId="urn:microsoft.com/office/officeart/2005/8/layout/hList2"/>
    <dgm:cxn modelId="{38DA9DB2-AFE7-450A-8D39-6E9DE8F70E1A}" type="presParOf" srcId="{5EBD580D-98CD-43A1-8140-8AABC6DBF28B}" destId="{D7B20333-285F-4363-A623-CF91D536144F}" srcOrd="3" destOrd="0" presId="urn:microsoft.com/office/officeart/2005/8/layout/hList2"/>
    <dgm:cxn modelId="{2EE202B7-2FFF-4D81-93C3-EE99B56E0D2E}" type="presParOf" srcId="{5EBD580D-98CD-43A1-8140-8AABC6DBF28B}" destId="{1FF99423-797F-4767-8854-FC7A8ED304B4}" srcOrd="4" destOrd="0" presId="urn:microsoft.com/office/officeart/2005/8/layout/hList2"/>
    <dgm:cxn modelId="{69C3D251-8B71-41A1-AF74-9D8E7E00BD8D}" type="presParOf" srcId="{1FF99423-797F-4767-8854-FC7A8ED304B4}" destId="{AD59FBA6-4724-4E5B-8BEF-D084D2F43045}" srcOrd="0" destOrd="0" presId="urn:microsoft.com/office/officeart/2005/8/layout/hList2"/>
    <dgm:cxn modelId="{8E7EE7C5-EE0C-4225-954F-BDACC7C5D01E}" type="presParOf" srcId="{1FF99423-797F-4767-8854-FC7A8ED304B4}" destId="{869B6AC1-C597-4C41-BC55-8B07CE8D414B}" srcOrd="1" destOrd="0" presId="urn:microsoft.com/office/officeart/2005/8/layout/hList2"/>
    <dgm:cxn modelId="{8061D54E-5E27-4283-BEA8-52DBB067425E}" type="presParOf" srcId="{1FF99423-797F-4767-8854-FC7A8ED304B4}" destId="{06DF9F93-2E50-4FB6-BEA7-041A37E73B4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dirty="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dirty="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iesniegšanas dienai</a:t>
          </a:r>
          <a:endParaRPr lang="lv-LV" sz="1600" kern="1200" dirty="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3"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3" custScaleX="152569" custScaleY="111118">
        <dgm:presLayoutVars>
          <dgm:bulletEnabled val="1"/>
        </dgm:presLayoutVars>
      </dgm:prSet>
      <dgm:spPr/>
    </dgm:pt>
    <dgm:pt modelId="{D69F0F0C-388F-4373-B424-A5207B4713B9}" type="pres">
      <dgm:prSet presAssocID="{8C251FFB-0C74-4567-91B9-F28D0F18C3F5}" presName="parentNode" presStyleLbl="revTx" presStyleIdx="0" presStyleCnt="3">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3"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3" custScaleX="154160" custScaleY="110795">
        <dgm:presLayoutVars>
          <dgm:bulletEnabled val="1"/>
        </dgm:presLayoutVars>
      </dgm:prSet>
      <dgm:spPr/>
    </dgm:pt>
    <dgm:pt modelId="{9BAEB608-BA2C-4319-9B17-619DA66D8973}" type="pres">
      <dgm:prSet presAssocID="{206659B4-5D47-4FD2-93B1-B837F161AB76}" presName="parentNode" presStyleLbl="revTx" presStyleIdx="1" presStyleCnt="3">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3"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3" custScaleX="155080" custScaleY="110795">
        <dgm:presLayoutVars>
          <dgm:bulletEnabled val="1"/>
        </dgm:presLayoutVars>
      </dgm:prSet>
      <dgm:spPr/>
    </dgm:pt>
    <dgm:pt modelId="{E8EDE472-0F6F-4266-8AE5-0253DC699F02}" type="pres">
      <dgm:prSet presAssocID="{32E334A3-4F2D-4678-9064-C2C46CE1475A}" presName="parentNode" presStyleLbl="revTx" presStyleIdx="2" presStyleCnt="3">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B8E36E3B-585B-4AD1-9734-3F48BA258790}" type="presOf" srcId="{64DCDE4E-357E-4CDF-804C-EBAAF4CAF2F5}" destId="{DCF43F14-6045-4F16-94FD-9BDB6BCAAF3D}" srcOrd="0" destOrd="3" presId="urn:microsoft.com/office/officeart/2005/8/layout/hList2"/>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22AD8666-2A51-4E31-B454-475FF50077A2}" srcId="{8C251FFB-0C74-4567-91B9-F28D0F18C3F5}" destId="{ABFCF715-C2C8-4AEF-B6C7-260F01099CF4}" srcOrd="1" destOrd="0" parTransId="{C9E8E3C0-0681-4A11-8891-7485FBEEC4AF}" sibTransId="{69B8D88E-E035-4F53-80D7-90E12BDAD503}"/>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53ACFAD-11F6-43BD-A703-6645DB9E93C5}">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r>
            <a:rPr lang="lv-LV" sz="1600" b="1" kern="1200" dirty="0"/>
            <a:t>INVENTĀRA IEGĀDES IZMAKSAS UN PAMATLĪDZEKĻU IEGĀDES IZMAKSAS</a:t>
          </a:r>
          <a:endParaRPr lang="lv-LV" sz="1400" kern="1200" dirty="0">
            <a:latin typeface="Verdana" panose="020B0604030504040204" pitchFamily="34" charset="0"/>
            <a:ea typeface="Verdana" panose="020B0604030504040204" pitchFamily="34" charset="0"/>
            <a:cs typeface="+mn-cs"/>
          </a:endParaRPr>
        </a:p>
      </dgm:t>
    </dgm:pt>
    <dgm:pt modelId="{4DF7B596-A7DE-4A45-9189-360EE44CF5C1}" type="parTrans" cxnId="{55CE5852-BB24-4067-8D60-75DA8ED0BA66}">
      <dgm:prSet/>
      <dgm:spPr/>
      <dgm:t>
        <a:bodyPr/>
        <a:lstStyle/>
        <a:p>
          <a:endParaRPr lang="lv-LV"/>
        </a:p>
      </dgm:t>
    </dgm:pt>
    <dgm:pt modelId="{107E2B4D-9347-469D-9ABF-0FEF32F58340}" type="sibTrans" cxnId="{55CE5852-BB24-4067-8D60-75DA8ED0BA66}">
      <dgm:prSet/>
      <dgm:spPr/>
      <dgm:t>
        <a:bodyPr/>
        <a:lstStyle/>
        <a:p>
          <a:endParaRPr lang="lv-LV"/>
        </a:p>
      </dgm:t>
    </dgm:pt>
    <dgm:pt modelId="{F58F0C85-D4FA-431F-8A6E-8F520E51EB55}">
      <dgm:prSet custT="1"/>
      <dgm:spPr/>
      <dgm:t>
        <a:bodyPr/>
        <a:lstStyle/>
        <a:p>
          <a:pPr marL="0" lvl="1" indent="0" algn="ctr" defTabSz="533400">
            <a:lnSpc>
              <a:spcPct val="90000"/>
            </a:lnSpc>
            <a:spcBef>
              <a:spcPct val="0"/>
            </a:spcBef>
            <a:spcAft>
              <a:spcPct val="15000"/>
            </a:spcAft>
            <a:buFont typeface="Arial" panose="020B0604020202020204" pitchFamily="34" charset="0"/>
            <a:buNone/>
          </a:pPr>
          <a:endParaRPr lang="lv-LV" sz="1800" b="1" kern="1200" dirty="0"/>
        </a:p>
      </dgm:t>
    </dgm:pt>
    <dgm:pt modelId="{2D3BE201-2937-4DB3-81F9-5CDDB39FA99B}" type="parTrans" cxnId="{E1D8D0F6-B505-4C43-A15A-8A8CAAEC37BC}">
      <dgm:prSet/>
      <dgm:spPr/>
      <dgm:t>
        <a:bodyPr/>
        <a:lstStyle/>
        <a:p>
          <a:endParaRPr lang="lv-LV"/>
        </a:p>
      </dgm:t>
    </dgm:pt>
    <dgm:pt modelId="{E62972E8-1B92-433F-A3D0-54575D5A2C70}" type="sibTrans" cxnId="{E1D8D0F6-B505-4C43-A15A-8A8CAAEC37BC}">
      <dgm:prSet/>
      <dgm:spPr/>
      <dgm:t>
        <a:bodyPr/>
        <a:lstStyle/>
        <a:p>
          <a:endParaRPr lang="lv-LV"/>
        </a:p>
      </dgm:t>
    </dgm:pt>
    <dgm:pt modelId="{CEC0C325-3863-41A9-825C-384B62B860A3}">
      <dgm:prSet custT="1"/>
      <dgm:spPr/>
      <dgm:t>
        <a:bodyPr/>
        <a:lstStyle/>
        <a:p>
          <a:pPr marL="0" lvl="1" indent="0" algn="ctr" defTabSz="533400">
            <a:lnSpc>
              <a:spcPct val="90000"/>
            </a:lnSpc>
            <a:spcBef>
              <a:spcPct val="0"/>
            </a:spcBef>
            <a:spcAft>
              <a:spcPct val="15000"/>
            </a:spcAft>
            <a:buFont typeface="Arial" panose="020B0604020202020204" pitchFamily="34" charset="0"/>
            <a:buNone/>
          </a:pPr>
          <a:r>
            <a:rPr lang="lv-LV" sz="1800" b="1" kern="1200" dirty="0"/>
            <a:t>Kopā nepārsniedz 30%</a:t>
          </a:r>
        </a:p>
      </dgm:t>
    </dgm:pt>
    <dgm:pt modelId="{BAE5D83A-F4F2-48A3-A99C-CB9790B9E3E0}" type="parTrans" cxnId="{5ACB3B82-4C35-4C54-8639-FC8FAE8B5CAA}">
      <dgm:prSet/>
      <dgm:spPr/>
      <dgm:t>
        <a:bodyPr/>
        <a:lstStyle/>
        <a:p>
          <a:endParaRPr lang="lv-LV"/>
        </a:p>
      </dgm:t>
    </dgm:pt>
    <dgm:pt modelId="{0C827ACA-D030-4A99-ABB9-070BFC1474CB}" type="sibTrans" cxnId="{5ACB3B82-4C35-4C54-8639-FC8FAE8B5CAA}">
      <dgm:prSet/>
      <dgm:spPr/>
      <dgm:t>
        <a:bodyPr/>
        <a:lstStyle/>
        <a:p>
          <a:endParaRPr lang="lv-LV"/>
        </a:p>
      </dgm:t>
    </dgm:pt>
    <dgm:pt modelId="{1742B640-F8AD-4D51-9F62-CB9F096D0D1D}">
      <dgm:prSet custT="1"/>
      <dgm:spPr/>
      <dgm:t>
        <a:bodyPr/>
        <a:lstStyle/>
        <a:p>
          <a:pPr marL="0" lvl="1" indent="0" algn="ctr" defTabSz="533400">
            <a:lnSpc>
              <a:spcPct val="90000"/>
            </a:lnSpc>
            <a:spcBef>
              <a:spcPct val="0"/>
            </a:spcBef>
            <a:spcAft>
              <a:spcPct val="15000"/>
            </a:spcAft>
            <a:buFont typeface="Arial" panose="020B0604020202020204" pitchFamily="34" charset="0"/>
            <a:buNone/>
          </a:pPr>
          <a:r>
            <a:rPr lang="lv-LV" sz="1600" b="0" kern="1200" dirty="0"/>
            <a:t>no projekta kopējām attiecināmajām izmaksām</a:t>
          </a:r>
        </a:p>
      </dgm:t>
    </dgm:pt>
    <dgm:pt modelId="{98563827-4CEA-46B9-808E-8647DB4CF222}" type="parTrans" cxnId="{D34D559C-931C-4A71-AFD5-14B7B62F71DF}">
      <dgm:prSet/>
      <dgm:spPr/>
      <dgm:t>
        <a:bodyPr/>
        <a:lstStyle/>
        <a:p>
          <a:endParaRPr lang="lv-LV"/>
        </a:p>
      </dgm:t>
    </dgm:pt>
    <dgm:pt modelId="{45F481F5-B903-40EF-8B25-08AF667A4CAA}" type="sibTrans" cxnId="{D34D559C-931C-4A71-AFD5-14B7B62F71DF}">
      <dgm:prSet/>
      <dgm:spPr/>
      <dgm:t>
        <a:bodyPr/>
        <a:lstStyle/>
        <a:p>
          <a:endParaRPr lang="lv-LV"/>
        </a:p>
      </dgm:t>
    </dgm:pt>
    <dgm:pt modelId="{296D5C96-7A03-47E8-9957-CDB5F82EC516}">
      <dgm:prSet custT="1"/>
      <dgm:spPr/>
      <dgm:t>
        <a:bodyPr/>
        <a:lstStyle/>
        <a:p>
          <a:pPr marL="0" lvl="1" indent="0" algn="ctr" defTabSz="533400">
            <a:lnSpc>
              <a:spcPct val="90000"/>
            </a:lnSpc>
            <a:spcBef>
              <a:spcPct val="0"/>
            </a:spcBef>
            <a:spcAft>
              <a:spcPct val="15000"/>
            </a:spcAft>
            <a:buFont typeface="Arial" panose="020B0604020202020204" pitchFamily="34" charset="0"/>
            <a:buNone/>
          </a:pPr>
          <a:endParaRPr lang="lv-LV" sz="1600" b="1" kern="1200" dirty="0"/>
        </a:p>
      </dgm:t>
    </dgm:pt>
    <dgm:pt modelId="{16A09163-1871-4571-96F9-29C086C99774}" type="parTrans" cxnId="{CE88F032-480D-4537-984A-0FAFE76618F6}">
      <dgm:prSet/>
      <dgm:spPr/>
      <dgm:t>
        <a:bodyPr/>
        <a:lstStyle/>
        <a:p>
          <a:endParaRPr lang="lv-LV"/>
        </a:p>
      </dgm:t>
    </dgm:pt>
    <dgm:pt modelId="{05521706-81B1-490A-B0D3-EB0ED68041DD}" type="sibTrans" cxnId="{CE88F032-480D-4537-984A-0FAFE76618F6}">
      <dgm:prSet/>
      <dgm:spPr/>
      <dgm:t>
        <a:bodyPr/>
        <a:lstStyle/>
        <a:p>
          <a:endParaRPr lang="lv-LV"/>
        </a:p>
      </dgm:t>
    </dgm:pt>
    <dgm:pt modelId="{07228B2B-05FE-48F9-A40A-19F4C4DC9A86}">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dgm:t>
    </dgm:pt>
    <dgm:pt modelId="{AD5CF3A6-36C3-46A6-B7E7-C369A66E2803}" type="parTrans" cxnId="{CA9D0C0D-ED22-4190-8FE7-701450C41BF8}">
      <dgm:prSet/>
      <dgm:spPr/>
      <dgm:t>
        <a:bodyPr/>
        <a:lstStyle/>
        <a:p>
          <a:endParaRPr lang="lv-LV"/>
        </a:p>
      </dgm:t>
    </dgm:pt>
    <dgm:pt modelId="{A0689A46-3D79-4ECC-A7E5-78D703BFB55E}" type="sibTrans" cxnId="{CA9D0C0D-ED22-4190-8FE7-701450C41BF8}">
      <dgm:prSet/>
      <dgm:spPr/>
      <dgm:t>
        <a:bodyPr/>
        <a:lstStyle/>
        <a:p>
          <a:endParaRPr lang="lv-LV"/>
        </a:p>
      </dgm:t>
    </dgm:pt>
    <dgm:pt modelId="{B956F382-6745-465A-93FB-3B5885DFED6A}">
      <dgm:prSet custT="1"/>
      <dgm:spPr/>
      <dgm:t>
        <a:bodyPr lIns="86400" tIns="324000" rIns="86400" bIns="86400"/>
        <a:lstStyle/>
        <a:p>
          <a:pPr marL="0" lvl="1" indent="0" algn="ctr"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dgm:t>
    </dgm:pt>
    <dgm:pt modelId="{D1236B4E-3EBD-496E-B78C-5264D6727A5B}" type="parTrans" cxnId="{192FC895-A223-444C-BB76-F312AD5F9E7D}">
      <dgm:prSet/>
      <dgm:spPr/>
      <dgm:t>
        <a:bodyPr/>
        <a:lstStyle/>
        <a:p>
          <a:endParaRPr lang="lv-LV"/>
        </a:p>
      </dgm:t>
    </dgm:pt>
    <dgm:pt modelId="{2B37EBFC-CBAE-45DE-8CA9-4516E70E70E2}" type="sibTrans" cxnId="{192FC895-A223-444C-BB76-F312AD5F9E7D}">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0" presStyleCnt="1" custLinFactNeighborX="-269" custLinFactNeighborY="-31008"/>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CF43F14-6045-4F16-94FD-9BDB6BCAAF3D}" type="pres">
      <dgm:prSet presAssocID="{206659B4-5D47-4FD2-93B1-B837F161AB76}" presName="childNode" presStyleLbl="node1" presStyleIdx="0" presStyleCnt="1" custScaleX="154160" custScaleY="108222" custLinFactNeighborX="-1909" custLinFactNeighborY="6525">
        <dgm:presLayoutVars>
          <dgm:bulletEnabled val="1"/>
        </dgm:presLayoutVars>
      </dgm:prSet>
      <dgm:spPr/>
    </dgm:pt>
    <dgm:pt modelId="{9BAEB608-BA2C-4319-9B17-619DA66D8973}" type="pres">
      <dgm:prSet presAssocID="{206659B4-5D47-4FD2-93B1-B837F161AB76}" presName="parentNode" presStyleLbl="revTx" presStyleIdx="0" presStyleCnt="1">
        <dgm:presLayoutVars>
          <dgm:chMax val="0"/>
          <dgm:bulletEnabled val="1"/>
        </dgm:presLayoutVars>
      </dgm:prSet>
      <dgm:spPr/>
    </dgm:pt>
  </dgm:ptLst>
  <dgm:cxnLst>
    <dgm:cxn modelId="{AE76B604-DD01-40BD-9D68-12FE928E64CB}" type="presOf" srcId="{353ACFAD-11F6-43BD-A703-6645DB9E93C5}" destId="{DCF43F14-6045-4F16-94FD-9BDB6BCAAF3D}" srcOrd="0" destOrd="2" presId="urn:microsoft.com/office/officeart/2005/8/layout/hList2"/>
    <dgm:cxn modelId="{3C58E207-0E69-48CF-9191-2DF65779F258}" type="presOf" srcId="{07228B2B-05FE-48F9-A40A-19F4C4DC9A86}" destId="{DCF43F14-6045-4F16-94FD-9BDB6BCAAF3D}" srcOrd="0" destOrd="0" presId="urn:microsoft.com/office/officeart/2005/8/layout/hList2"/>
    <dgm:cxn modelId="{BDB2450A-8300-4C81-8368-1FCFEC95B311}" type="presOf" srcId="{B956F382-6745-465A-93FB-3B5885DFED6A}" destId="{DCF43F14-6045-4F16-94FD-9BDB6BCAAF3D}" srcOrd="0" destOrd="1" presId="urn:microsoft.com/office/officeart/2005/8/layout/hList2"/>
    <dgm:cxn modelId="{CA9D0C0D-ED22-4190-8FE7-701450C41BF8}" srcId="{206659B4-5D47-4FD2-93B1-B837F161AB76}" destId="{07228B2B-05FE-48F9-A40A-19F4C4DC9A86}" srcOrd="0" destOrd="0" parTransId="{AD5CF3A6-36C3-46A6-B7E7-C369A66E2803}" sibTransId="{A0689A46-3D79-4ECC-A7E5-78D703BFB55E}"/>
    <dgm:cxn modelId="{8ED57023-ABBE-452C-9C00-0A1465312DD8}" type="presOf" srcId="{1742B640-F8AD-4D51-9F62-CB9F096D0D1D}" destId="{DCF43F14-6045-4F16-94FD-9BDB6BCAAF3D}" srcOrd="0" destOrd="5" presId="urn:microsoft.com/office/officeart/2005/8/layout/hList2"/>
    <dgm:cxn modelId="{CE88F032-480D-4537-984A-0FAFE76618F6}" srcId="{206659B4-5D47-4FD2-93B1-B837F161AB76}" destId="{296D5C96-7A03-47E8-9957-CDB5F82EC516}" srcOrd="6" destOrd="0" parTransId="{16A09163-1871-4571-96F9-29C086C99774}" sibTransId="{05521706-81B1-490A-B0D3-EB0ED68041DD}"/>
    <dgm:cxn modelId="{1B47A565-B914-4DE3-B69C-6DAEAC401201}" type="presOf" srcId="{296D5C96-7A03-47E8-9957-CDB5F82EC516}" destId="{DCF43F14-6045-4F16-94FD-9BDB6BCAAF3D}" srcOrd="0" destOrd="6" presId="urn:microsoft.com/office/officeart/2005/8/layout/hList2"/>
    <dgm:cxn modelId="{438B9F47-712C-4C47-9D91-117383143860}" type="presOf" srcId="{F58F0C85-D4FA-431F-8A6E-8F520E51EB55}" destId="{DCF43F14-6045-4F16-94FD-9BDB6BCAAF3D}" srcOrd="0" destOrd="3" presId="urn:microsoft.com/office/officeart/2005/8/layout/hList2"/>
    <dgm:cxn modelId="{55CE5852-BB24-4067-8D60-75DA8ED0BA66}" srcId="{206659B4-5D47-4FD2-93B1-B837F161AB76}" destId="{353ACFAD-11F6-43BD-A703-6645DB9E93C5}" srcOrd="2" destOrd="0" parTransId="{4DF7B596-A7DE-4A45-9189-360EE44CF5C1}" sibTransId="{107E2B4D-9347-469D-9ABF-0FEF32F58340}"/>
    <dgm:cxn modelId="{5ACB3B82-4C35-4C54-8639-FC8FAE8B5CAA}" srcId="{206659B4-5D47-4FD2-93B1-B837F161AB76}" destId="{CEC0C325-3863-41A9-825C-384B62B860A3}" srcOrd="4" destOrd="0" parTransId="{BAE5D83A-F4F2-48A3-A99C-CB9790B9E3E0}" sibTransId="{0C827ACA-D030-4A99-ABB9-070BFC1474CB}"/>
    <dgm:cxn modelId="{4393CA94-AF7F-45DF-95D6-E9AC8EA00FB1}" srcId="{CEA72EAE-10E0-446C-BD85-1C8E3DF6264B}" destId="{206659B4-5D47-4FD2-93B1-B837F161AB76}" srcOrd="0" destOrd="0" parTransId="{7E5CDD4D-ADDE-494F-A15D-5F292C03E1DB}" sibTransId="{B2EB06DE-C8C4-4C12-B311-D50CB4952708}"/>
    <dgm:cxn modelId="{192FC895-A223-444C-BB76-F312AD5F9E7D}" srcId="{206659B4-5D47-4FD2-93B1-B837F161AB76}" destId="{B956F382-6745-465A-93FB-3B5885DFED6A}" srcOrd="1" destOrd="0" parTransId="{D1236B4E-3EBD-496E-B78C-5264D6727A5B}" sibTransId="{2B37EBFC-CBAE-45DE-8CA9-4516E70E70E2}"/>
    <dgm:cxn modelId="{D34D559C-931C-4A71-AFD5-14B7B62F71DF}" srcId="{206659B4-5D47-4FD2-93B1-B837F161AB76}" destId="{1742B640-F8AD-4D51-9F62-CB9F096D0D1D}" srcOrd="5" destOrd="0" parTransId="{98563827-4CEA-46B9-808E-8647DB4CF222}" sibTransId="{45F481F5-B903-40EF-8B25-08AF667A4CAA}"/>
    <dgm:cxn modelId="{8517C3A2-02CD-409B-8DF1-2A972F5107C7}" type="presOf" srcId="{CEA72EAE-10E0-446C-BD85-1C8E3DF6264B}" destId="{5E5B4441-23C6-469B-A0E8-5AE3B628055B}" srcOrd="0" destOrd="0" presId="urn:microsoft.com/office/officeart/2005/8/layout/hList2"/>
    <dgm:cxn modelId="{A26DF6EC-C090-4426-950B-41837B22B618}" type="presOf" srcId="{206659B4-5D47-4FD2-93B1-B837F161AB76}" destId="{9BAEB608-BA2C-4319-9B17-619DA66D8973}" srcOrd="0" destOrd="0" presId="urn:microsoft.com/office/officeart/2005/8/layout/hList2"/>
    <dgm:cxn modelId="{E1D8D0F6-B505-4C43-A15A-8A8CAAEC37BC}" srcId="{206659B4-5D47-4FD2-93B1-B837F161AB76}" destId="{F58F0C85-D4FA-431F-8A6E-8F520E51EB55}" srcOrd="3" destOrd="0" parTransId="{2D3BE201-2937-4DB3-81F9-5CDDB39FA99B}" sibTransId="{E62972E8-1B92-433F-A3D0-54575D5A2C70}"/>
    <dgm:cxn modelId="{CA4BBEFF-1B68-43C2-98C9-0E2BDBA67A6F}" type="presOf" srcId="{CEC0C325-3863-41A9-825C-384B62B860A3}" destId="{DCF43F14-6045-4F16-94FD-9BDB6BCAAF3D}" srcOrd="0" destOrd="4" presId="urn:microsoft.com/office/officeart/2005/8/layout/hList2"/>
    <dgm:cxn modelId="{FA30EF36-D840-4F8F-B4DD-059783F2E9B6}" type="presParOf" srcId="{5E5B4441-23C6-469B-A0E8-5AE3B628055B}" destId="{43FF6FA6-6AC4-4DBB-9007-5E236764FABA}" srcOrd="0"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dirty="0"/>
            <a:t>Atgādinājumi par Konkursa nolikuma nosacījumiem</a:t>
          </a:r>
          <a:endPar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dirty="0">
              <a:solidFill>
                <a:schemeClr val="bg1"/>
              </a:solidFill>
              <a:latin typeface="Verdana"/>
              <a:ea typeface="+mn-lt"/>
              <a:cs typeface="+mn-lt"/>
            </a:rPr>
            <a:t>Skaidrojumi,</a:t>
          </a:r>
          <a:r>
            <a:rPr lang="lv-LV" sz="2400" baseline="0" dirty="0">
              <a:solidFill>
                <a:schemeClr val="bg1"/>
              </a:solidFill>
              <a:latin typeface="Verdana"/>
              <a:ea typeface="+mn-lt"/>
              <a:cs typeface="+mn-lt"/>
            </a:rPr>
            <a:t> kāda informācija tiek sagaidīta</a:t>
          </a:r>
          <a:endParaRPr lang="lv-LV" sz="2400" dirty="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dirty="0">
              <a:solidFill>
                <a:schemeClr val="bg1"/>
              </a:solidFill>
              <a:latin typeface="Verdana"/>
              <a:ea typeface="+mn-lt"/>
              <a:cs typeface="+mn-lt"/>
            </a:rPr>
            <a:t>Sasaiste ar kvalitātes vērtēšanas kritērijiem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a:t>
          </a:r>
          <a:r>
            <a:rPr lang="lv-LV" dirty="0">
              <a:solidFill>
                <a:srgbClr val="800024"/>
              </a:solidFill>
            </a:rPr>
            <a:t> </a:t>
          </a:r>
          <a:r>
            <a:rPr lang="lv-LV" b="1" dirty="0">
              <a:solidFill>
                <a:srgbClr val="800024"/>
              </a:solidFill>
            </a:rPr>
            <a:t>projektu pieteikuma veidlapas</a:t>
          </a:r>
          <a:r>
            <a:rPr lang="lv-LV" dirty="0">
              <a:solidFill>
                <a:srgbClr val="800024"/>
              </a:solidFill>
            </a:rPr>
            <a:t> ir lejupielādētas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atbildīgās amatpersonas parakstītu projekta pieteikumu ar pielikumiem </a:t>
          </a:r>
          <a:r>
            <a:rPr lang="lv-LV" b="1" u="sng" dirty="0">
              <a:solidFill>
                <a:srgbClr val="800024"/>
              </a:solidFill>
            </a:rPr>
            <a:t>līdz 31.08.2022.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pieejamajām </a:t>
          </a:r>
          <a:r>
            <a:rPr lang="lv-LV" b="1" dirty="0">
              <a:solidFill>
                <a:srgbClr val="800024"/>
              </a:solidFill>
            </a:rPr>
            <a:t>vadlīnijām par nepieciešamajiem pielikumiem pie satura atskaites un finanšu atskaites</a:t>
          </a:r>
          <a:endParaRPr lang="lv-LV" dirty="0">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Word formāta un budžeta veidlapa Excel formātā (elektroniski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formulas un summas budžeta Excel tabulā un salīdzināt </a:t>
          </a:r>
          <a:r>
            <a:rPr lang="lv-LV" b="1" dirty="0">
              <a:solidFill>
                <a:srgbClr val="800024"/>
              </a:solidFill>
            </a:rPr>
            <a:t>izmaksu kopsummu</a:t>
          </a:r>
          <a:r>
            <a:rPr lang="lv-LV" dirty="0">
              <a:solidFill>
                <a:srgbClr val="800024"/>
              </a:solidFill>
            </a:rPr>
            <a:t> ar pieteikuma B 2.sadaļā norādīto (tām būtu jāsakrīt)</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t>
        <a:bodyPr/>
        <a:lstStyle/>
        <a:p>
          <a:endParaRPr lang="lv-LV"/>
        </a:p>
      </dgm:t>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Starpposma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57A9D054-DB70-4487-AC53-7D12243EAE15}">
      <dgm:prSet phldrT="[Teksts]"/>
      <dgm:spPr/>
      <dgm:t>
        <a:bodyPr/>
        <a:lstStyle/>
        <a:p>
          <a:r>
            <a:rPr lang="lv-LV" b="1" dirty="0"/>
            <a:t>Noslēguma pārskats</a:t>
          </a:r>
        </a:p>
      </dgm:t>
    </dgm:pt>
    <dgm:pt modelId="{03C4D03C-06D9-4CBF-BDE3-CF4032E54131}" type="parTrans" cxnId="{79CAC033-748F-49D9-A46B-3B88A6C09416}">
      <dgm:prSet/>
      <dgm:spPr/>
      <dgm:t>
        <a:bodyPr/>
        <a:lstStyle/>
        <a:p>
          <a:endParaRPr lang="lv-LV"/>
        </a:p>
      </dgm:t>
    </dgm:pt>
    <dgm:pt modelId="{8C670320-85B7-4145-A7BD-70699E1D8742}" type="sibTrans" cxnId="{79CAC033-748F-49D9-A46B-3B88A6C09416}">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11"/>
      <dgm:spPr/>
    </dgm:pt>
    <dgm:pt modelId="{DA2A44D5-7A9A-4ED9-8024-478E40AFDB87}" type="pres">
      <dgm:prSet presAssocID="{584E5B88-76F1-4123-86DB-E6568FA4D6B8}" presName="ParentText" presStyleLbl="revTx" presStyleIdx="4" presStyleCnt="6">
        <dgm:presLayoutVars>
          <dgm:chMax val="0"/>
          <dgm:chPref val="0"/>
          <dgm:bulletEnabled val="1"/>
        </dgm:presLayoutVars>
      </dgm:prSet>
      <dgm:spPr/>
    </dgm:pt>
    <dgm:pt modelId="{05583A10-1BAA-4C6B-8AC4-64C5E88744FF}" type="pres">
      <dgm:prSet presAssocID="{584E5B88-76F1-4123-86DB-E6568FA4D6B8}" presName="Triangle" presStyleLbl="alignNode1" presStyleIdx="9" presStyleCnt="11"/>
      <dgm:spPr/>
    </dgm:pt>
    <dgm:pt modelId="{B8021A5B-D61C-493C-955C-02BA7DAF630D}" type="pres">
      <dgm:prSet presAssocID="{778A8ECD-CA2D-4556-8D2D-8F7F408FE26B}" presName="sibTrans" presStyleCnt="0"/>
      <dgm:spPr/>
    </dgm:pt>
    <dgm:pt modelId="{F62ED510-014B-475C-9A79-07EA0DBFFB9C}" type="pres">
      <dgm:prSet presAssocID="{778A8ECD-CA2D-4556-8D2D-8F7F408FE26B}" presName="space" presStyleCnt="0"/>
      <dgm:spPr/>
    </dgm:pt>
    <dgm:pt modelId="{B595C8AC-BCA8-4A8D-91A1-242F4D5A8CC1}" type="pres">
      <dgm:prSet presAssocID="{57A9D054-DB70-4487-AC53-7D12243EAE15}" presName="composite" presStyleCnt="0"/>
      <dgm:spPr/>
    </dgm:pt>
    <dgm:pt modelId="{5B0A4404-AED9-4265-8B85-3436921DDF6E}" type="pres">
      <dgm:prSet presAssocID="{57A9D054-DB70-4487-AC53-7D12243EAE15}" presName="LShape" presStyleLbl="alignNode1" presStyleIdx="10" presStyleCnt="11"/>
      <dgm:spPr/>
    </dgm:pt>
    <dgm:pt modelId="{DA8B209F-5073-41BE-910D-0C1CFF8ACED1}" type="pres">
      <dgm:prSet presAssocID="{57A9D054-DB70-4487-AC53-7D12243EAE15}"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79CAC033-748F-49D9-A46B-3B88A6C09416}" srcId="{D710CBA2-29E0-4C70-BFBF-2208AE371182}" destId="{57A9D054-DB70-4487-AC53-7D12243EAE15}" srcOrd="5" destOrd="0" parTransId="{03C4D03C-06D9-4CBF-BDE3-CF4032E54131}" sibTransId="{8C670320-85B7-4145-A7BD-70699E1D8742}"/>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EA65D1E7-1D07-43E3-96C5-4EDD984632B5}" type="presOf" srcId="{57A9D054-DB70-4487-AC53-7D12243EAE15}" destId="{DA8B209F-5073-41BE-910D-0C1CFF8ACED1}" srcOrd="0" destOrd="0" presId="urn:microsoft.com/office/officeart/2009/3/layout/StepUpProcess"/>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 modelId="{CD4D1680-6849-44BC-B05B-A281058250B1}" type="presParOf" srcId="{79285E80-8DCD-4C60-95C5-32B7727F038E}" destId="{05583A10-1BAA-4C6B-8AC4-64C5E88744FF}" srcOrd="2" destOrd="0" presId="urn:microsoft.com/office/officeart/2009/3/layout/StepUpProcess"/>
    <dgm:cxn modelId="{9D7F8203-1A66-4A0E-9216-72E38CDEA634}" type="presParOf" srcId="{6F773E8E-CEC0-4CAB-BF32-CF0AB9C877F7}" destId="{B8021A5B-D61C-493C-955C-02BA7DAF630D}" srcOrd="9" destOrd="0" presId="urn:microsoft.com/office/officeart/2009/3/layout/StepUpProcess"/>
    <dgm:cxn modelId="{5F287894-C516-4AC8-AFAA-DBF4B466A7E0}" type="presParOf" srcId="{B8021A5B-D61C-493C-955C-02BA7DAF630D}" destId="{F62ED510-014B-475C-9A79-07EA0DBFFB9C}" srcOrd="0" destOrd="0" presId="urn:microsoft.com/office/officeart/2009/3/layout/StepUpProcess"/>
    <dgm:cxn modelId="{209BD27C-0536-4155-8B0E-579A1F56C3D6}" type="presParOf" srcId="{6F773E8E-CEC0-4CAB-BF32-CF0AB9C877F7}" destId="{B595C8AC-BCA8-4A8D-91A1-242F4D5A8CC1}" srcOrd="10" destOrd="0" presId="urn:microsoft.com/office/officeart/2009/3/layout/StepUpProcess"/>
    <dgm:cxn modelId="{868602B2-34D8-488A-B564-9E16B567B5A1}" type="presParOf" srcId="{B595C8AC-BCA8-4A8D-91A1-242F4D5A8CC1}" destId="{5B0A4404-AED9-4265-8B85-3436921DDF6E}" srcOrd="0" destOrd="0" presId="urn:microsoft.com/office/officeart/2009/3/layout/StepUpProcess"/>
    <dgm:cxn modelId="{C803AD77-22A8-46CB-8F07-369B025FF0DD}" type="presParOf" srcId="{B595C8AC-BCA8-4A8D-91A1-242F4D5A8CC1}" destId="{DA8B209F-5073-41BE-910D-0C1CFF8ACED1}" srcOrd="1" destOrd="0" presId="urn:microsoft.com/office/officeart/2009/3/layout/StepUp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a:solidFill>
          <a:srgbClr val="730020"/>
        </a:solidFill>
      </dgm:spPr>
      <dgm:t>
        <a:bodyPr/>
        <a:lstStyle/>
        <a:p>
          <a:pPr algn="l"/>
          <a:r>
            <a:rPr lang="lv-LV" dirty="0">
              <a:latin typeface="Verdana" panose="020B0604030504040204" pitchFamily="34" charset="0"/>
              <a:ea typeface="Verdana" panose="020B0604030504040204" pitchFamily="34" charset="0"/>
            </a:rPr>
            <a:t>Programmas mērķis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Pamatnosacījumi</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Atbilstības un kvalitātes vērtēšanas kritēriji</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dgm:presLayoutVars>
          <dgm:bulletEnabled val="1"/>
        </dgm:presLayoutVars>
      </dgm:prSet>
      <dgm:spPr/>
    </dgm:pt>
    <dgm:pt modelId="{6D790E74-773E-41A4-AB0E-80F09F363EE1}" type="pres">
      <dgm:prSet presAssocID="{8CEA7AD4-3039-4070-B98E-77D030D64A55}" presName="FiveNodes_2" presStyleLbl="node1" presStyleIdx="1" presStyleCnt="5">
        <dgm:presLayoutVars>
          <dgm:bulletEnabled val="1"/>
        </dgm:presLayoutVars>
      </dgm:prSet>
      <dgm:spPr/>
    </dgm:pt>
    <dgm:pt modelId="{838C2840-3311-4796-B595-1FAC22444084}" type="pres">
      <dgm:prSet presAssocID="{8CEA7AD4-3039-4070-B98E-77D030D64A55}" presName="FiveNodes_3" presStyleLbl="node1" presStyleIdx="2" presStyleCnt="5">
        <dgm:presLayoutVars>
          <dgm:bulletEnabled val="1"/>
        </dgm:presLayoutVars>
      </dgm:prSet>
      <dgm:spPr/>
    </dgm:pt>
    <dgm:pt modelId="{1C68CBC9-7E76-4E69-93D6-B274A2FB78AF}" type="pres">
      <dgm:prSet presAssocID="{8CEA7AD4-3039-4070-B98E-77D030D64A55}" presName="FiveNodes_4" presStyleLbl="node1" presStyleIdx="3" presStyleCnt="5">
        <dgm:presLayoutVars>
          <dgm:bulletEnabled val="1"/>
        </dgm:presLayoutVars>
      </dgm:prSet>
      <dgm:spPr/>
    </dgm:pt>
    <dgm:pt modelId="{5CB24C3A-0E15-4547-B60A-7A2D722A967A}" type="pres">
      <dgm:prSet presAssocID="{8CEA7AD4-3039-4070-B98E-77D030D64A55}" presName="FiveNodes_5" presStyleLbl="node1" presStyleIdx="4" presStyleCnt="5">
        <dgm:presLayoutVars>
          <dgm:bulletEnabled val="1"/>
        </dgm:presLayoutVars>
      </dgm:prSet>
      <dgm:spPr/>
    </dgm:pt>
    <dgm:pt modelId="{D2CAC751-1E51-4345-9E9E-0AE98EEA5768}" type="pres">
      <dgm:prSet presAssocID="{8CEA7AD4-3039-4070-B98E-77D030D64A55}" presName="FiveConn_1-2" presStyleLbl="fgAccFollowNode1" presStyleIdx="0" presStyleCnt="4">
        <dgm:presLayoutVars>
          <dgm:bulletEnabled val="1"/>
        </dgm:presLayoutVars>
      </dgm:prSet>
      <dgm:spPr/>
    </dgm:pt>
    <dgm:pt modelId="{9C83C910-A11E-4164-8AEF-F447028EE998}" type="pres">
      <dgm:prSet presAssocID="{8CEA7AD4-3039-4070-B98E-77D030D64A55}" presName="FiveConn_2-3" presStyleLbl="fgAccFollowNode1" presStyleIdx="1" presStyleCnt="4">
        <dgm:presLayoutVars>
          <dgm:bulletEnabled val="1"/>
        </dgm:presLayoutVars>
      </dgm:prSet>
      <dgm:spPr/>
    </dgm:pt>
    <dgm:pt modelId="{C0D6AEF0-BDD4-4DC1-84A2-BC489C503C8F}" type="pres">
      <dgm:prSet presAssocID="{8CEA7AD4-3039-4070-B98E-77D030D64A55}" presName="FiveConn_3-4" presStyleLbl="fgAccFollowNode1" presStyleIdx="2" presStyleCnt="4">
        <dgm:presLayoutVars>
          <dgm:bulletEnabled val="1"/>
        </dgm:presLayoutVars>
      </dgm:prSet>
      <dgm:spPr/>
    </dgm:pt>
    <dgm:pt modelId="{D6D27BCF-9208-47E9-8054-5969FEBF4789}" type="pres">
      <dgm:prSet presAssocID="{8CEA7AD4-3039-4070-B98E-77D030D64A55}" presName="FiveConn_4-5" presStyleLbl="fgAccFollowNode1" presStyleIdx="3" presStyleCnt="4">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1FA4CD86-AEA5-4983-B2BF-AE60ADA7AADF}" type="presOf" srcId="{39725474-31E0-45CA-B26B-9CF9678299FF}" destId="{1C68CBC9-7E76-4E69-93D6-B274A2FB78AF}" srcOrd="0" destOrd="0" presId="urn:microsoft.com/office/officeart/2005/8/layout/vProcess5"/>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r>
            <a:rPr lang="lv-LV" sz="2800" dirty="0">
              <a:latin typeface="Verdana" panose="020B0604030504040204" pitchFamily="34" charset="0"/>
              <a:ea typeface="Verdana" panose="020B0604030504040204" pitchFamily="34" charset="0"/>
            </a:rPr>
            <a:t>Nodrošināt atbalstu NVO iniciatīvām ģimenēm draudzīgas vides veidošanā un sabiedrības līdzdalības veicināšanā, sekmējot ģimeņu atbalsta politikas jautājumu risināšanu Latvijā</a:t>
          </a:r>
          <a:endParaRPr lang="lv-LV" sz="2800" dirty="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0000" custScaleY="51008" custLinFactNeighborX="122" custLinFactNeighborY="-24713">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accent2"/>
        </a:solidFill>
      </dgm:spPr>
      <dgm:t>
        <a:bodyPr/>
        <a:lstStyle/>
        <a:p>
          <a:r>
            <a:rPr lang="lv-LV" sz="2800" dirty="0">
              <a:latin typeface="Verdana" panose="020B0604030504040204" pitchFamily="34" charset="0"/>
              <a:ea typeface="Verdana" panose="020B0604030504040204" pitchFamily="34" charset="0"/>
            </a:rPr>
            <a:t>Sniegt atbalstu pamatdarbības nodrošināšanai NVO, kuras piedalās ģimeņu atbalsta politikas jautājumu risināšanā valsts līmenī</a:t>
          </a:r>
          <a:endParaRPr lang="lv-LV" sz="2800" dirty="0">
            <a:solidFill>
              <a:schemeClr val="bg1"/>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09168" custScaleY="51730" custLinFactNeighborX="-350" custLinFactNeighborY="-32">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dirty="0">
            <a:latin typeface="Verdana" panose="020B0604030504040204" pitchFamily="34" charset="0"/>
            <a:ea typeface="Verdana" panose="020B0604030504040204" pitchFamily="34" charset="0"/>
          </a:endParaRPr>
        </a:p>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endParaRPr lang="lv-LV" sz="1000" dirty="0">
            <a:latin typeface="Verdana" panose="020B0604030504040204" pitchFamily="34" charset="0"/>
            <a:ea typeface="Verdana" panose="020B0604030504040204" pitchFamily="34" charset="0"/>
          </a:endParaRPr>
        </a:p>
        <a:p>
          <a:pPr>
            <a:lnSpc>
              <a:spcPct val="100000"/>
            </a:lnSpc>
            <a:spcAft>
              <a:spcPts val="0"/>
            </a:spcAft>
          </a:pPr>
          <a:r>
            <a:rPr lang="lv-LV" sz="1600" strike="noStrike" dirty="0">
              <a:solidFill>
                <a:schemeClr val="bg1"/>
              </a:solidFill>
              <a:latin typeface="Verdana" panose="020B0604030504040204" pitchFamily="34" charset="0"/>
              <a:ea typeface="Verdana" panose="020B0604030504040204" pitchFamily="34" charset="0"/>
            </a:rPr>
            <a:t>Projekta iesniedzējs var iesniegt </a:t>
          </a:r>
          <a:r>
            <a:rPr lang="lv-LV" sz="1600" b="1" strike="noStrike" dirty="0">
              <a:solidFill>
                <a:schemeClr val="bg1"/>
              </a:solidFill>
              <a:latin typeface="Verdana" panose="020B0604030504040204" pitchFamily="34" charset="0"/>
              <a:ea typeface="Verdana" panose="020B0604030504040204" pitchFamily="34" charset="0"/>
            </a:rPr>
            <a:t>tikai 1 projekta pieteikumu</a:t>
          </a: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01.10.2022.</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30.09.2023.</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800" kern="1200" dirty="0">
              <a:solidFill>
                <a:prstClr val="white"/>
              </a:solidFill>
              <a:latin typeface="Verdana" panose="020B0604030504040204" pitchFamily="34" charset="0"/>
              <a:ea typeface="Verdana" panose="020B0604030504040204" pitchFamily="34" charset="0"/>
              <a:cs typeface="+mn-cs"/>
            </a:rPr>
            <a:t>Vienam projektu pieteikumam pieejamais finansējums ir līdz </a:t>
          </a:r>
        </a:p>
        <a:p>
          <a:pPr>
            <a:lnSpc>
              <a:spcPct val="90000"/>
            </a:lnSpc>
            <a:spcAft>
              <a:spcPct val="35000"/>
            </a:spcAft>
          </a:pPr>
          <a:r>
            <a:rPr lang="lv-LV" altLang="lv-LV" sz="2400" b="1" kern="1200" dirty="0">
              <a:solidFill>
                <a:prstClr val="white"/>
              </a:solidFill>
              <a:latin typeface="Verdana" panose="020B0604030504040204" pitchFamily="34" charset="0"/>
              <a:ea typeface="Verdana" panose="020B0604030504040204" pitchFamily="34" charset="0"/>
              <a:cs typeface="+mn-cs"/>
            </a:rPr>
            <a:t>30 000 EUR</a:t>
          </a:r>
          <a:endParaRPr lang="lv-LV" sz="2800" b="1"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LinFactNeighborX="10213" custLinFactNeighborY="-1635">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10213" custLinFactNeighborY="-2029"/>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dažādas iedzīvotāju grupas, biedrības un nodibinājumi, to dalībnieki, biedri, darbinieki un brīvprātīgie</a:t>
          </a:r>
          <a:endParaRPr lang="lv-LV" sz="2000" b="0" kern="1200" dirty="0">
            <a:solidFill>
              <a:prstClr val="white"/>
            </a:solidFill>
            <a:latin typeface="Verdana" panose="020B0604030504040204" pitchFamily="34" charset="0"/>
            <a:ea typeface="Verdana" panose="020B0604030504040204" pitchFamily="34" charset="0"/>
            <a:cs typeface="+mn-cs"/>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Projekta īstenošanas vieta ir Latvija un pasākumi mērķa grupai tiks sniegti </a:t>
          </a:r>
          <a:r>
            <a:rPr lang="lv-LV" sz="1800" b="1" u="sng" dirty="0"/>
            <a:t>bez maksas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LinFactNeighborX="6722" custLinFactNeighborY="-1482"/>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2">
        <dgm:presLayoutVars>
          <dgm:bulletEnabled val="1"/>
        </dgm:presLayoutVars>
      </dgm:prSet>
      <dgm:spPr/>
    </dgm:pt>
    <dgm:pt modelId="{BCDE64E4-8D75-435F-99F5-51177FA2EA31}" type="pres">
      <dgm:prSet presAssocID="{6FACAC93-D29D-4773-B197-17769EB01611}" presName="invisiNode" presStyleLbl="node1" presStyleIdx="0" presStyleCnt="2"/>
      <dgm:spPr/>
    </dgm:pt>
    <dgm:pt modelId="{C20DC599-BA22-4A94-BB7F-F2F855AC2321}" type="pres">
      <dgm:prSet presAssocID="{6FACAC93-D29D-4773-B197-17769EB01611}"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2">
        <dgm:presLayoutVars>
          <dgm:bulletEnabled val="1"/>
        </dgm:presLayoutVars>
      </dgm:prSet>
      <dgm:spPr/>
    </dgm:pt>
    <dgm:pt modelId="{ED21AE05-4EC3-4485-AD54-18EE598E4068}" type="pres">
      <dgm:prSet presAssocID="{14DF1E5E-477F-4F4C-8994-15F46D8E78B7}" presName="invisiNode" presStyleLbl="node1" presStyleIdx="1" presStyleCnt="2"/>
      <dgm:spPr/>
    </dgm:pt>
    <dgm:pt modelId="{1576FBAE-E528-459B-8CB2-A84D0DE4747C}" type="pres">
      <dgm:prSet presAssocID="{14DF1E5E-477F-4F4C-8994-15F46D8E78B7}" presName="imagNode" presStyleLbl="fgImgPlace1" presStyleIdx="1" presStyleCnt="2"/>
      <dgm:spPr>
        <a:blipFill rotWithShape="1">
          <a:blip xmlns:r="http://schemas.openxmlformats.org/officeDocument/2006/relationships" r:embed="rId2"/>
          <a:srcRect/>
          <a:stretch>
            <a:fillRect/>
          </a:stretch>
        </a:blipFill>
      </dgm:spPr>
    </dgm:pt>
  </dgm:ptLst>
  <dgm:cxnL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1322987" y="3162604"/>
          <a:ext cx="4873752" cy="24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11693" bIns="0" numCol="1" spcCol="1270" anchor="t" anchorCtr="0">
          <a:noAutofit/>
        </a:bodyPr>
        <a:lstStyle/>
        <a:p>
          <a:pPr marL="0" lvl="0" indent="0" algn="r" defTabSz="755650">
            <a:lnSpc>
              <a:spcPct val="90000"/>
            </a:lnSpc>
            <a:spcBef>
              <a:spcPct val="0"/>
            </a:spcBef>
            <a:spcAft>
              <a:spcPct val="35000"/>
            </a:spcAft>
            <a:buNone/>
          </a:pPr>
          <a:r>
            <a:rPr lang="lv-LV" sz="1700" kern="1200" dirty="0"/>
            <a:t> </a:t>
          </a:r>
        </a:p>
      </dsp:txBody>
      <dsp:txXfrm>
        <a:off x="-1322987" y="3162604"/>
        <a:ext cx="4873752" cy="240029"/>
      </dsp:txXfrm>
    </dsp:sp>
    <dsp:sp modelId="{E5AE0477-CC66-471E-9131-872D5A86E661}">
      <dsp:nvSpPr>
        <dsp:cNvPr id="0" name=""/>
        <dsp:cNvSpPr/>
      </dsp:nvSpPr>
      <dsp:spPr>
        <a:xfrm>
          <a:off x="504795" y="724216"/>
          <a:ext cx="2681074" cy="4575917"/>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11693"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3.1.1. </a:t>
          </a:r>
        </a:p>
        <a:p>
          <a:pPr marL="114300" lvl="1" indent="-114300" algn="ctr" defTabSz="666750">
            <a:lnSpc>
              <a:spcPct val="90000"/>
            </a:lnSpc>
            <a:spcBef>
              <a:spcPct val="0"/>
            </a:spcBef>
            <a:spcAft>
              <a:spcPct val="15000"/>
            </a:spcAft>
            <a:buNone/>
          </a:pPr>
          <a:endParaRPr lang="lv-LV" sz="1500" b="1" kern="1200" dirty="0"/>
        </a:p>
        <a:p>
          <a:pPr marL="171450" lvl="1" indent="-171450" algn="ctr" defTabSz="711200">
            <a:lnSpc>
              <a:spcPct val="90000"/>
            </a:lnSpc>
            <a:spcBef>
              <a:spcPct val="0"/>
            </a:spcBef>
            <a:spcAft>
              <a:spcPct val="15000"/>
            </a:spcAft>
            <a:buNone/>
          </a:pPr>
          <a:r>
            <a:rPr lang="lv-LV" sz="1600" kern="1200" dirty="0"/>
            <a:t>Projekta pieteikumu var iesniegt vismaz </a:t>
          </a:r>
          <a:r>
            <a:rPr lang="lv-LV" sz="1600" b="1" kern="1200" dirty="0"/>
            <a:t>3 gadus pirms projekta iesniegšanas dienas </a:t>
          </a:r>
          <a:r>
            <a:rPr lang="lv-LV" sz="1600" kern="1200" dirty="0"/>
            <a:t>Latvijas Republikā reģistrēta biedrība vai nodibinājums, kas atbilst Biedrību un nodibinājumu likumā noteiktajam </a:t>
          </a:r>
          <a:endParaRPr lang="lv-LV" sz="1600" b="1" kern="1200" dirty="0"/>
        </a:p>
        <a:p>
          <a:pPr marL="114300" lvl="1" indent="-114300" algn="ctr" defTabSz="666750">
            <a:lnSpc>
              <a:spcPct val="90000"/>
            </a:lnSpc>
            <a:spcBef>
              <a:spcPct val="0"/>
            </a:spcBef>
            <a:spcAft>
              <a:spcPct val="15000"/>
            </a:spcAft>
            <a:buNone/>
          </a:pPr>
          <a:endParaRPr lang="lv-LV" sz="1500" b="1" kern="1200" dirty="0"/>
        </a:p>
      </dsp:txBody>
      <dsp:txXfrm>
        <a:off x="504795" y="724216"/>
        <a:ext cx="2681074" cy="4575917"/>
      </dsp:txXfrm>
    </dsp:sp>
    <dsp:sp modelId="{A5473B64-FF97-4C18-973E-CEF869655027}">
      <dsp:nvSpPr>
        <dsp:cNvPr id="0" name=""/>
        <dsp:cNvSpPr/>
      </dsp:nvSpPr>
      <dsp:spPr>
        <a:xfrm>
          <a:off x="993873" y="528904"/>
          <a:ext cx="480058" cy="4800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3959482" y="3162604"/>
          <a:ext cx="4873752" cy="240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11693" bIns="0" numCol="1" spcCol="1270" anchor="t" anchorCtr="0">
          <a:noAutofit/>
        </a:bodyPr>
        <a:lstStyle/>
        <a:p>
          <a:pPr marL="0" lvl="0" indent="0" algn="r" defTabSz="755650">
            <a:lnSpc>
              <a:spcPct val="90000"/>
            </a:lnSpc>
            <a:spcBef>
              <a:spcPct val="0"/>
            </a:spcBef>
            <a:spcAft>
              <a:spcPct val="35000"/>
            </a:spcAft>
            <a:buNone/>
          </a:pPr>
          <a:r>
            <a:rPr lang="lv-LV" sz="1700" kern="1200" dirty="0"/>
            <a:t> </a:t>
          </a:r>
        </a:p>
      </dsp:txBody>
      <dsp:txXfrm>
        <a:off x="3959482" y="3162604"/>
        <a:ext cx="4873752" cy="240029"/>
      </dsp:txXfrm>
    </dsp:sp>
    <dsp:sp modelId="{16FA2135-9BCB-4C18-8D44-642A19433D03}">
      <dsp:nvSpPr>
        <dsp:cNvPr id="0" name=""/>
        <dsp:cNvSpPr/>
      </dsp:nvSpPr>
      <dsp:spPr>
        <a:xfrm>
          <a:off x="3522744" y="706622"/>
          <a:ext cx="7265976" cy="4575917"/>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211693"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3.1.2.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1" kern="1200" dirty="0"/>
            <a:t>Projekta iesniedzējs atbilst vismaz diviem kritērijiem:</a:t>
          </a:r>
        </a:p>
        <a:p>
          <a:pPr marL="114300" lvl="1" indent="-114300" algn="l" defTabSz="666750">
            <a:lnSpc>
              <a:spcPct val="90000"/>
            </a:lnSpc>
            <a:spcBef>
              <a:spcPct val="0"/>
            </a:spcBef>
            <a:spcAft>
              <a:spcPct val="15000"/>
            </a:spcAft>
            <a:buNone/>
          </a:pPr>
          <a:r>
            <a:rPr lang="lv-LV" sz="1500" b="0" kern="1200" dirty="0"/>
            <a:t>3.1.2.1. NVO pati vai sadarbībā ar partneriem īsteno darbību, t.sk. projektus, pasākumus, nacionālā līmenī, pārklājot visus plānošanas reģionus;</a:t>
          </a:r>
        </a:p>
        <a:p>
          <a:pPr marL="114300" lvl="1" indent="-114300" algn="l" defTabSz="666750">
            <a:lnSpc>
              <a:spcPct val="90000"/>
            </a:lnSpc>
            <a:spcBef>
              <a:spcPct val="0"/>
            </a:spcBef>
            <a:spcAft>
              <a:spcPct val="15000"/>
            </a:spcAft>
            <a:buNone/>
          </a:pPr>
          <a:r>
            <a:rPr lang="lv-LV" sz="1500" b="0" kern="1200" dirty="0"/>
            <a:t>3.1.2.2. ir vismaz divu gadu pieredze ģimeņu jomas pārstāvībā un darbojas politikas plānošanas jomā;</a:t>
          </a:r>
        </a:p>
        <a:p>
          <a:pPr marL="114300" lvl="1" indent="-114300" algn="l" defTabSz="666750">
            <a:lnSpc>
              <a:spcPct val="90000"/>
            </a:lnSpc>
            <a:spcBef>
              <a:spcPct val="0"/>
            </a:spcBef>
            <a:spcAft>
              <a:spcPct val="15000"/>
            </a:spcAft>
            <a:buNone/>
          </a:pPr>
          <a:r>
            <a:rPr lang="lv-LV" sz="1500" b="0" kern="1200" dirty="0"/>
            <a:t>3.1.2.3. ir līdzdarbojies nacionāla līmeņa likumdošanas izstrādē, ieviešanā un uzraudzībā ģimeņu atbalsta politikas jautājumos;</a:t>
          </a:r>
        </a:p>
        <a:p>
          <a:pPr marL="114300" lvl="1" indent="-114300" algn="l" defTabSz="666750">
            <a:lnSpc>
              <a:spcPct val="90000"/>
            </a:lnSpc>
            <a:spcBef>
              <a:spcPct val="0"/>
            </a:spcBef>
            <a:spcAft>
              <a:spcPct val="15000"/>
            </a:spcAft>
            <a:buNone/>
          </a:pPr>
          <a:r>
            <a:rPr lang="lv-LV" sz="1500" b="0" kern="1200" dirty="0"/>
            <a:t>3.1.2.4. ir piedalījies lēmumu pieņemšanas procesos vismaz reģionālā līmenī, piemēram – viedokļu sniegšanā valsts institūcijām un pašvaldībām ģimeņu atbalsta politikas jautājumos;</a:t>
          </a:r>
        </a:p>
        <a:p>
          <a:pPr marL="114300" lvl="1" indent="-114300" algn="l" defTabSz="666750">
            <a:lnSpc>
              <a:spcPct val="90000"/>
            </a:lnSpc>
            <a:spcBef>
              <a:spcPct val="0"/>
            </a:spcBef>
            <a:spcAft>
              <a:spcPct val="15000"/>
            </a:spcAft>
            <a:buNone/>
          </a:pPr>
          <a:r>
            <a:rPr lang="lv-LV" sz="1500" b="0" kern="1200" dirty="0"/>
            <a:t>3.1.2.5. ir piedalījies saistītās ar ģimeņu atbalsta politiku darba grupās, t.sk. konsultatīvās padomēs, komitejās, komisijās, sadarbības platformās;</a:t>
          </a:r>
        </a:p>
        <a:p>
          <a:pPr marL="114300" lvl="1" indent="-114300" algn="l" defTabSz="666750">
            <a:lnSpc>
              <a:spcPct val="90000"/>
            </a:lnSpc>
            <a:spcBef>
              <a:spcPct val="0"/>
            </a:spcBef>
            <a:spcAft>
              <a:spcPct val="15000"/>
            </a:spcAft>
            <a:buNone/>
          </a:pPr>
          <a:r>
            <a:rPr lang="lv-LV" sz="1500" b="0" kern="1200" dirty="0"/>
            <a:t>3.1.2.6. pēdējo trīs gadu laikā ir piedalījies vai organizējis tikšanās ar valsts pārvaldes institūcijām ģimeņu interešu pārstāvībai u.c. saistītās aktivitātēs, kas vērstas uz rezultātu sasniegšanu.</a:t>
          </a:r>
        </a:p>
        <a:p>
          <a:pPr marL="114300" lvl="1" indent="-114300" algn="l" defTabSz="666750">
            <a:lnSpc>
              <a:spcPct val="90000"/>
            </a:lnSpc>
            <a:spcBef>
              <a:spcPct val="0"/>
            </a:spcBef>
            <a:spcAft>
              <a:spcPct val="15000"/>
            </a:spcAft>
            <a:buNone/>
          </a:pPr>
          <a:endParaRPr lang="lv-LV" sz="15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3522744" y="706622"/>
        <a:ext cx="7265976" cy="4575917"/>
      </dsp:txXfrm>
    </dsp:sp>
    <dsp:sp modelId="{D868974A-D267-434F-8517-49530806FCD4}">
      <dsp:nvSpPr>
        <dsp:cNvPr id="0" name=""/>
        <dsp:cNvSpPr/>
      </dsp:nvSpPr>
      <dsp:spPr>
        <a:xfrm>
          <a:off x="6276343" y="528904"/>
          <a:ext cx="480058" cy="4800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78540" y="2997769"/>
          <a:ext cx="4584950" cy="366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3557" bIns="0" numCol="1" spcCol="1270" anchor="t" anchorCtr="0">
          <a:noAutofit/>
        </a:bodyPr>
        <a:lstStyle/>
        <a:p>
          <a:pPr marL="0" lvl="0" indent="0" algn="r" defTabSz="1155700">
            <a:lnSpc>
              <a:spcPct val="90000"/>
            </a:lnSpc>
            <a:spcBef>
              <a:spcPct val="0"/>
            </a:spcBef>
            <a:spcAft>
              <a:spcPct val="35000"/>
            </a:spcAft>
            <a:buNone/>
          </a:pPr>
          <a:r>
            <a:rPr lang="lv-LV" sz="2600" kern="1200" dirty="0"/>
            <a:t> </a:t>
          </a:r>
        </a:p>
      </dsp:txBody>
      <dsp:txXfrm>
        <a:off x="-78540" y="2997769"/>
        <a:ext cx="4584950" cy="366867"/>
      </dsp:txXfrm>
    </dsp:sp>
    <dsp:sp modelId="{E5AE0477-CC66-471E-9131-872D5A86E661}">
      <dsp:nvSpPr>
        <dsp:cNvPr id="0" name=""/>
        <dsp:cNvSpPr/>
      </dsp:nvSpPr>
      <dsp:spPr>
        <a:xfrm>
          <a:off x="618186" y="978868"/>
          <a:ext cx="5609096" cy="3561406"/>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323557" rIns="106680" bIns="106680" numCol="1" spcCol="1270" anchor="t" anchorCtr="0">
          <a:noAutofit/>
        </a:bodyPr>
        <a:lstStyle/>
        <a:p>
          <a:pPr marL="114300" lvl="1" indent="0" algn="ctr" defTabSz="666750">
            <a:lnSpc>
              <a:spcPct val="90000"/>
            </a:lnSpc>
            <a:spcBef>
              <a:spcPct val="0"/>
            </a:spcBef>
            <a:spcAft>
              <a:spcPct val="15000"/>
            </a:spcAft>
            <a:buNone/>
          </a:pPr>
          <a:r>
            <a:rPr lang="lv-LV" sz="1500" b="1" kern="1200" dirty="0"/>
            <a:t>3.1.3. </a:t>
          </a:r>
        </a:p>
        <a:p>
          <a:pPr marL="114300" lvl="1" indent="0" algn="ctr" defTabSz="666750">
            <a:lnSpc>
              <a:spcPct val="90000"/>
            </a:lnSpc>
            <a:spcBef>
              <a:spcPct val="0"/>
            </a:spcBef>
            <a:spcAft>
              <a:spcPct val="15000"/>
            </a:spcAft>
            <a:buNone/>
          </a:pPr>
          <a:endParaRPr lang="lv-LV" sz="1500" b="1" kern="1200" dirty="0"/>
        </a:p>
        <a:p>
          <a:pPr marL="114300" lvl="1" indent="0" algn="ctr" defTabSz="666750">
            <a:lnSpc>
              <a:spcPct val="90000"/>
            </a:lnSpc>
            <a:spcBef>
              <a:spcPct val="0"/>
            </a:spcBef>
            <a:spcAft>
              <a:spcPct val="15000"/>
            </a:spcAft>
            <a:buNone/>
          </a:pPr>
          <a:r>
            <a:rPr lang="lv-LV" sz="1500" b="0" u="sng" kern="1200" dirty="0"/>
            <a:t>Konkursā uz finansējumu nevar pretendēt šādas organizācijas:</a:t>
          </a:r>
        </a:p>
        <a:p>
          <a:pPr marL="114300" lvl="1" indent="0" algn="ctr" defTabSz="666750">
            <a:lnSpc>
              <a:spcPct val="90000"/>
            </a:lnSpc>
            <a:spcBef>
              <a:spcPct val="0"/>
            </a:spcBef>
            <a:spcAft>
              <a:spcPct val="15000"/>
            </a:spcAft>
            <a:buFont typeface="Arial" panose="020B0604020202020204" pitchFamily="34" charset="0"/>
            <a:buChar char="•"/>
          </a:pPr>
          <a:r>
            <a:rPr lang="lv-LV" sz="1500" b="1" kern="1200" dirty="0"/>
            <a:t>darba devēju organizācijas </a:t>
          </a:r>
          <a:r>
            <a:rPr lang="lv-LV" sz="1500" b="0" kern="1200" dirty="0"/>
            <a:t>un to apvienības</a:t>
          </a:r>
        </a:p>
        <a:p>
          <a:pPr marL="114300" marR="0" lvl="0" indent="0" algn="ctr"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500" b="1" kern="1200" dirty="0"/>
            <a:t>arodbiedrības </a:t>
          </a:r>
          <a:r>
            <a:rPr lang="lv-LV" sz="1500" b="0" kern="1200" dirty="0"/>
            <a:t>un to apvienības</a:t>
          </a:r>
        </a:p>
        <a:p>
          <a:pPr marL="114300" marR="0" lvl="1" indent="0" algn="ctr" defTabSz="666750" eaLnBrk="1" fontAlgn="auto" latinLnBrk="0" hangingPunct="1">
            <a:lnSpc>
              <a:spcPct val="90000"/>
            </a:lnSpc>
            <a:spcBef>
              <a:spcPct val="0"/>
            </a:spcBef>
            <a:spcAft>
              <a:spcPct val="15000"/>
            </a:spcAft>
            <a:buClrTx/>
            <a:buSzTx/>
            <a:buFont typeface="Arial" panose="020B0604020202020204" pitchFamily="34" charset="0"/>
            <a:buChar char="•"/>
            <a:tabLst/>
            <a:defRPr/>
          </a:pPr>
          <a:r>
            <a:rPr lang="es-ES" sz="1500" b="1" kern="1200" dirty="0" err="1"/>
            <a:t>reliģiskās</a:t>
          </a:r>
          <a:r>
            <a:rPr lang="es-ES" sz="1500" b="1" kern="1200" dirty="0"/>
            <a:t> </a:t>
          </a:r>
          <a:r>
            <a:rPr lang="es-ES" sz="1500" b="1" kern="1200" dirty="0" err="1"/>
            <a:t>organizācijas</a:t>
          </a:r>
          <a:r>
            <a:rPr lang="es-ES" sz="1500" b="1" kern="1200" dirty="0"/>
            <a:t> </a:t>
          </a:r>
          <a:r>
            <a:rPr lang="es-ES" sz="1500" b="0" kern="1200" dirty="0"/>
            <a:t>un </a:t>
          </a:r>
          <a:r>
            <a:rPr lang="es-ES" sz="1500" b="0" kern="1200" dirty="0" err="1"/>
            <a:t>to</a:t>
          </a:r>
          <a:r>
            <a:rPr lang="es-ES" sz="1500" b="0" kern="1200" dirty="0"/>
            <a:t> </a:t>
          </a:r>
          <a:r>
            <a:rPr lang="es-ES" sz="1500" b="0" kern="1200" dirty="0" err="1"/>
            <a:t>iestādes</a:t>
          </a:r>
          <a:endParaRPr lang="lv-LV" sz="1500" b="0" kern="1200" dirty="0"/>
        </a:p>
        <a:p>
          <a:pPr marL="114300" lvl="1" indent="0" algn="ctr" defTabSz="666750">
            <a:lnSpc>
              <a:spcPct val="90000"/>
            </a:lnSpc>
            <a:spcBef>
              <a:spcPct val="0"/>
            </a:spcBef>
            <a:spcAft>
              <a:spcPct val="15000"/>
            </a:spcAft>
            <a:buFont typeface="Arial" panose="020B0604020202020204" pitchFamily="34" charset="0"/>
            <a:buChar char="•"/>
          </a:pPr>
          <a:r>
            <a:rPr lang="lv-LV" sz="1500" b="1" kern="1200" dirty="0"/>
            <a:t>politiskā partijas </a:t>
          </a:r>
          <a:r>
            <a:rPr lang="lv-LV" sz="1500" b="0" kern="1200" dirty="0"/>
            <a:t>un to apvienības</a:t>
          </a:r>
        </a:p>
        <a:p>
          <a:pPr marL="114300" lvl="1" indent="0" algn="ctr" defTabSz="666750">
            <a:lnSpc>
              <a:spcPct val="90000"/>
            </a:lnSpc>
            <a:spcBef>
              <a:spcPct val="0"/>
            </a:spcBef>
            <a:spcAft>
              <a:spcPct val="15000"/>
            </a:spcAft>
            <a:buFont typeface="Arial" panose="020B0604020202020204" pitchFamily="34" charset="0"/>
            <a:buChar char="•"/>
          </a:pPr>
          <a:r>
            <a:rPr lang="lv-LV" sz="1500" b="1" kern="1200" dirty="0"/>
            <a:t>dzīvokļu apsaimniekošanas biedrības</a:t>
          </a:r>
        </a:p>
        <a:p>
          <a:pPr marL="114300" lvl="1" indent="0" algn="ctr" defTabSz="666750">
            <a:lnSpc>
              <a:spcPct val="90000"/>
            </a:lnSpc>
            <a:spcBef>
              <a:spcPct val="0"/>
            </a:spcBef>
            <a:spcAft>
              <a:spcPct val="15000"/>
            </a:spcAft>
            <a:buFont typeface="Arial" panose="020B0604020202020204" pitchFamily="34" charset="0"/>
            <a:buChar char="•"/>
          </a:pPr>
          <a:endParaRPr lang="lv-LV" sz="1500" b="0" kern="1200" dirty="0"/>
        </a:p>
        <a:p>
          <a:pPr marL="114300" lvl="1" indent="0" algn="ctr" defTabSz="666750">
            <a:lnSpc>
              <a:spcPct val="90000"/>
            </a:lnSpc>
            <a:spcBef>
              <a:spcPct val="0"/>
            </a:spcBef>
            <a:spcAft>
              <a:spcPct val="15000"/>
            </a:spcAft>
            <a:buFont typeface="Arial" panose="020B0604020202020204" pitchFamily="34" charset="0"/>
            <a:buChar char="•"/>
          </a:pPr>
          <a:endParaRPr lang="lv-LV" sz="1500" b="0" kern="1200" dirty="0"/>
        </a:p>
        <a:p>
          <a:pPr marL="114300" lvl="1" indent="0" algn="ctr" defTabSz="666750">
            <a:lnSpc>
              <a:spcPct val="90000"/>
            </a:lnSpc>
            <a:spcBef>
              <a:spcPct val="0"/>
            </a:spcBef>
            <a:spcAft>
              <a:spcPct val="15000"/>
            </a:spcAft>
            <a:buNone/>
          </a:pPr>
          <a:endParaRPr lang="lv-LV" sz="1500" b="1" kern="1200" dirty="0"/>
        </a:p>
        <a:p>
          <a:pPr marL="114300" lvl="1" indent="0" algn="ctr" defTabSz="666750">
            <a:lnSpc>
              <a:spcPct val="90000"/>
            </a:lnSpc>
            <a:spcBef>
              <a:spcPct val="0"/>
            </a:spcBef>
            <a:spcAft>
              <a:spcPct val="15000"/>
            </a:spcAft>
            <a:buNone/>
          </a:pPr>
          <a:endParaRPr lang="lv-LV" sz="1500" b="1" kern="1200" dirty="0"/>
        </a:p>
        <a:p>
          <a:pPr marL="114300" lvl="1" indent="0" algn="ctr" defTabSz="666750">
            <a:lnSpc>
              <a:spcPct val="90000"/>
            </a:lnSpc>
            <a:spcBef>
              <a:spcPct val="0"/>
            </a:spcBef>
            <a:spcAft>
              <a:spcPct val="15000"/>
            </a:spcAft>
            <a:buNone/>
          </a:pPr>
          <a:endParaRPr lang="lv-LV" sz="1500" b="1" kern="1200" dirty="0"/>
        </a:p>
        <a:p>
          <a:pPr marL="114300" lvl="1" indent="0" algn="ctr" defTabSz="666750">
            <a:lnSpc>
              <a:spcPct val="90000"/>
            </a:lnSpc>
            <a:spcBef>
              <a:spcPct val="0"/>
            </a:spcBef>
            <a:spcAft>
              <a:spcPct val="15000"/>
            </a:spcAft>
            <a:buNone/>
          </a:pPr>
          <a:endParaRPr lang="lv-LV" sz="1500" b="1" kern="1200" dirty="0"/>
        </a:p>
      </dsp:txBody>
      <dsp:txXfrm>
        <a:off x="618186" y="978868"/>
        <a:ext cx="5609096" cy="3561406"/>
      </dsp:txXfrm>
    </dsp:sp>
    <dsp:sp modelId="{A5473B64-FF97-4C18-973E-CEF869655027}">
      <dsp:nvSpPr>
        <dsp:cNvPr id="0" name=""/>
        <dsp:cNvSpPr/>
      </dsp:nvSpPr>
      <dsp:spPr>
        <a:xfrm>
          <a:off x="2030500" y="404463"/>
          <a:ext cx="733734" cy="733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ED15AF-02A6-4948-A35C-BFBA7F7D8F33}">
      <dsp:nvSpPr>
        <dsp:cNvPr id="0" name=""/>
        <dsp:cNvSpPr/>
      </dsp:nvSpPr>
      <dsp:spPr>
        <a:xfrm rot="16200000">
          <a:off x="5239441" y="2997769"/>
          <a:ext cx="4584950" cy="366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3557" bIns="0" numCol="1" spcCol="1270" anchor="t" anchorCtr="0">
          <a:noAutofit/>
        </a:bodyPr>
        <a:lstStyle/>
        <a:p>
          <a:pPr marL="0" lvl="0" indent="0" algn="r" defTabSz="1155700">
            <a:lnSpc>
              <a:spcPct val="90000"/>
            </a:lnSpc>
            <a:spcBef>
              <a:spcPct val="0"/>
            </a:spcBef>
            <a:spcAft>
              <a:spcPct val="35000"/>
            </a:spcAft>
            <a:buNone/>
          </a:pPr>
          <a:r>
            <a:rPr lang="lv-LV" sz="2600" kern="1200" dirty="0"/>
            <a:t> </a:t>
          </a:r>
        </a:p>
      </dsp:txBody>
      <dsp:txXfrm>
        <a:off x="5239441" y="2997769"/>
        <a:ext cx="4584950" cy="366867"/>
      </dsp:txXfrm>
    </dsp:sp>
    <dsp:sp modelId="{16FA2135-9BCB-4C18-8D44-642A19433D03}">
      <dsp:nvSpPr>
        <dsp:cNvPr id="0" name=""/>
        <dsp:cNvSpPr/>
      </dsp:nvSpPr>
      <dsp:spPr>
        <a:xfrm>
          <a:off x="6701972" y="978868"/>
          <a:ext cx="4077488" cy="3561406"/>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323557"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3.1.4.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Projektu iesniedzējs neatbilst nevienam no Publisko iepirkumu likuma 42.panta pirmajā daļā minētajiem kandidātu un pretendentu izslēgšanas gadījumiem, t.sk. </a:t>
          </a:r>
          <a:r>
            <a:rPr lang="lv-LV" sz="1500" b="1" kern="1200" dirty="0"/>
            <a:t>nav nodokļu parāda, kas pārsniedz 150 EUR</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ts val="600"/>
            </a:spcAft>
            <a:buFont typeface="Arial" panose="020B0604020202020204" pitchFamily="34" charset="0"/>
            <a:buChar char="•"/>
          </a:pPr>
          <a:endParaRPr lang="lv-LV" sz="1500" b="0" kern="1200" dirty="0"/>
        </a:p>
        <a:p>
          <a:pPr marL="114300" lvl="1" indent="-114300" algn="ctr" defTabSz="666750">
            <a:lnSpc>
              <a:spcPct val="90000"/>
            </a:lnSpc>
            <a:spcBef>
              <a:spcPct val="0"/>
            </a:spcBef>
            <a:spcAft>
              <a:spcPts val="600"/>
            </a:spcAft>
            <a:buFont typeface="Arial" panose="020B0604020202020204" pitchFamily="34" charset="0"/>
            <a:buChar char="•"/>
          </a:pPr>
          <a:endParaRPr lang="lv-LV" sz="1500" b="0" kern="1200" dirty="0"/>
        </a:p>
        <a:p>
          <a:pPr marL="114300" lvl="1" indent="-114300" algn="ctr" defTabSz="666750">
            <a:lnSpc>
              <a:spcPct val="90000"/>
            </a:lnSpc>
            <a:spcBef>
              <a:spcPct val="0"/>
            </a:spcBef>
            <a:spcAft>
              <a:spcPts val="600"/>
            </a:spcAft>
            <a:buFont typeface="Arial" panose="020B0604020202020204" pitchFamily="34" charset="0"/>
            <a:buChar char="•"/>
          </a:pPr>
          <a:endParaRPr lang="lv-LV" sz="1500" b="0"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6701972" y="978868"/>
        <a:ext cx="4077488" cy="3561406"/>
      </dsp:txXfrm>
    </dsp:sp>
    <dsp:sp modelId="{D868974A-D267-434F-8517-49530806FCD4}">
      <dsp:nvSpPr>
        <dsp:cNvPr id="0" name=""/>
        <dsp:cNvSpPr/>
      </dsp:nvSpPr>
      <dsp:spPr>
        <a:xfrm>
          <a:off x="7348483" y="404463"/>
          <a:ext cx="733734" cy="733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D15AF-02A6-4948-A35C-BFBA7F7D8F33}">
      <dsp:nvSpPr>
        <dsp:cNvPr id="0" name=""/>
        <dsp:cNvSpPr/>
      </dsp:nvSpPr>
      <dsp:spPr>
        <a:xfrm rot="16200000">
          <a:off x="133396" y="2397067"/>
          <a:ext cx="3645367" cy="376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2345" bIns="0" numCol="1" spcCol="1270" anchor="t" anchorCtr="0">
          <a:noAutofit/>
        </a:bodyPr>
        <a:lstStyle/>
        <a:p>
          <a:pPr marL="0" lvl="0" indent="0" algn="r" defTabSz="1200150">
            <a:lnSpc>
              <a:spcPct val="90000"/>
            </a:lnSpc>
            <a:spcBef>
              <a:spcPct val="0"/>
            </a:spcBef>
            <a:spcAft>
              <a:spcPct val="35000"/>
            </a:spcAft>
            <a:buNone/>
          </a:pPr>
          <a:r>
            <a:rPr lang="lv-LV" sz="2700" kern="1200" dirty="0"/>
            <a:t> </a:t>
          </a:r>
        </a:p>
      </dsp:txBody>
      <dsp:txXfrm>
        <a:off x="133396" y="2397067"/>
        <a:ext cx="3645367" cy="376831"/>
      </dsp:txXfrm>
    </dsp:sp>
    <dsp:sp modelId="{16FA2135-9BCB-4C18-8D44-642A19433D03}">
      <dsp:nvSpPr>
        <dsp:cNvPr id="0" name=""/>
        <dsp:cNvSpPr/>
      </dsp:nvSpPr>
      <dsp:spPr>
        <a:xfrm>
          <a:off x="640803" y="656664"/>
          <a:ext cx="4943346" cy="342259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332345"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3.1.5.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0" kern="1200" dirty="0"/>
            <a:t>Projektu iesniedzējs </a:t>
          </a:r>
          <a:r>
            <a:rPr lang="lv-LV" sz="1500" b="1" kern="1200" dirty="0"/>
            <a:t>par tām pašām projekta attiecināmajām izmaksām,</a:t>
          </a:r>
          <a:r>
            <a:rPr lang="lv-LV" sz="1500" b="0" kern="1200" dirty="0"/>
            <a:t> par kurām iesniegts līdzfinansējuma pieteikums, </a:t>
          </a:r>
          <a:r>
            <a:rPr lang="lv-LV" sz="1500" b="1" kern="1200" dirty="0"/>
            <a:t>nav saņēmis un nesaņems finansējumu no citiem avotiem</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dsp:txBody>
      <dsp:txXfrm>
        <a:off x="640803" y="656664"/>
        <a:ext cx="4943346" cy="3422599"/>
      </dsp:txXfrm>
    </dsp:sp>
    <dsp:sp modelId="{D868974A-D267-434F-8517-49530806FCD4}">
      <dsp:nvSpPr>
        <dsp:cNvPr id="0" name=""/>
        <dsp:cNvSpPr/>
      </dsp:nvSpPr>
      <dsp:spPr>
        <a:xfrm>
          <a:off x="1767663" y="265381"/>
          <a:ext cx="753663" cy="7536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DB011482-0B6A-4BC9-B68E-A014D6C19B6F}">
      <dsp:nvSpPr>
        <dsp:cNvPr id="0" name=""/>
        <dsp:cNvSpPr/>
      </dsp:nvSpPr>
      <dsp:spPr>
        <a:xfrm rot="16200000">
          <a:off x="5431301" y="2397067"/>
          <a:ext cx="3645367" cy="376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2345" bIns="0" numCol="1" spcCol="1270" anchor="t" anchorCtr="0">
          <a:noAutofit/>
        </a:bodyPr>
        <a:lstStyle/>
        <a:p>
          <a:pPr marL="0" lvl="0" indent="0" algn="r" defTabSz="1200150">
            <a:lnSpc>
              <a:spcPct val="90000"/>
            </a:lnSpc>
            <a:spcBef>
              <a:spcPct val="0"/>
            </a:spcBef>
            <a:spcAft>
              <a:spcPct val="35000"/>
            </a:spcAft>
            <a:buNone/>
          </a:pPr>
          <a:r>
            <a:rPr lang="lv-LV" sz="2700" kern="1200" dirty="0"/>
            <a:t> </a:t>
          </a:r>
        </a:p>
      </dsp:txBody>
      <dsp:txXfrm>
        <a:off x="5431301" y="2397067"/>
        <a:ext cx="3645367" cy="376831"/>
      </dsp:txXfrm>
    </dsp:sp>
    <dsp:sp modelId="{FD0D190F-6EE1-4175-AF09-F45FD702FF5C}">
      <dsp:nvSpPr>
        <dsp:cNvPr id="0" name=""/>
        <dsp:cNvSpPr/>
      </dsp:nvSpPr>
      <dsp:spPr>
        <a:xfrm>
          <a:off x="6026581" y="641426"/>
          <a:ext cx="4657456" cy="3422599"/>
        </a:xfrm>
        <a:prstGeom prst="rect">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332345" rIns="106680" bIns="106680" numCol="1" spcCol="1270" anchor="t" anchorCtr="0">
          <a:noAutofit/>
        </a:bodyPr>
        <a:lstStyle/>
        <a:p>
          <a:pPr marL="114300" lvl="1" indent="-114300" algn="ctr" defTabSz="666750">
            <a:lnSpc>
              <a:spcPct val="90000"/>
            </a:lnSpc>
            <a:spcBef>
              <a:spcPct val="0"/>
            </a:spcBef>
            <a:spcAft>
              <a:spcPct val="15000"/>
            </a:spcAft>
            <a:buNone/>
          </a:pPr>
          <a:r>
            <a:rPr lang="lv-LV" sz="1500" b="1" kern="1200" dirty="0"/>
            <a:t>3.1.6. </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r>
            <a:rPr lang="lv-LV" sz="1500" b="1" kern="1200" dirty="0"/>
            <a:t>Projektu iesniedzējam nav neatbilstoši veiktu izdevumu maksājumu parādu citos projektos</a:t>
          </a:r>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1" kern="1200" dirty="0"/>
        </a:p>
        <a:p>
          <a:pPr marL="114300" lvl="1" indent="-114300" algn="ctr" defTabSz="666750">
            <a:lnSpc>
              <a:spcPct val="90000"/>
            </a:lnSpc>
            <a:spcBef>
              <a:spcPct val="0"/>
            </a:spcBef>
            <a:spcAft>
              <a:spcPct val="15000"/>
            </a:spcAft>
            <a:buNone/>
          </a:pPr>
          <a:endParaRPr lang="lv-LV" sz="1500" b="0" kern="1200" dirty="0"/>
        </a:p>
      </dsp:txBody>
      <dsp:txXfrm>
        <a:off x="6026581" y="641426"/>
        <a:ext cx="4657456" cy="3422599"/>
      </dsp:txXfrm>
    </dsp:sp>
    <dsp:sp modelId="{F5D9533E-BDA1-41CF-83C9-A2BEBF994985}">
      <dsp:nvSpPr>
        <dsp:cNvPr id="0" name=""/>
        <dsp:cNvSpPr/>
      </dsp:nvSpPr>
      <dsp:spPr>
        <a:xfrm>
          <a:off x="7065569" y="265381"/>
          <a:ext cx="753663" cy="7536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CF198-E08A-46BE-8683-2BE0275B7BEF}">
      <dsp:nvSpPr>
        <dsp:cNvPr id="0" name=""/>
        <dsp:cNvSpPr/>
      </dsp:nvSpPr>
      <dsp:spPr>
        <a:xfrm rot="16200000">
          <a:off x="-587443" y="2262814"/>
          <a:ext cx="3645367" cy="2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9447"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587443" y="2262814"/>
        <a:ext cx="3645367" cy="260160"/>
      </dsp:txXfrm>
    </dsp:sp>
    <dsp:sp modelId="{E5AE0477-CC66-471E-9131-872D5A86E661}">
      <dsp:nvSpPr>
        <dsp:cNvPr id="0" name=""/>
        <dsp:cNvSpPr/>
      </dsp:nvSpPr>
      <dsp:spPr>
        <a:xfrm>
          <a:off x="625473" y="565838"/>
          <a:ext cx="2905932"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29447"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dirty="0"/>
            <a:t>5.7.1.</a:t>
          </a:r>
        </a:p>
        <a:p>
          <a:pPr marL="114300" lvl="1" indent="-114300" algn="ctr" defTabSz="622300">
            <a:lnSpc>
              <a:spcPct val="90000"/>
            </a:lnSpc>
            <a:spcBef>
              <a:spcPct val="0"/>
            </a:spcBef>
            <a:spcAft>
              <a:spcPct val="15000"/>
            </a:spcAft>
            <a:buNone/>
          </a:pPr>
          <a:endParaRPr lang="lv-LV" sz="1400" b="1" kern="1200" dirty="0"/>
        </a:p>
        <a:p>
          <a:pPr marL="114300" lvl="1" indent="-114300" algn="ctr" defTabSz="622300">
            <a:lnSpc>
              <a:spcPct val="90000"/>
            </a:lnSpc>
            <a:spcBef>
              <a:spcPct val="0"/>
            </a:spcBef>
            <a:spcAft>
              <a:spcPct val="15000"/>
            </a:spcAft>
            <a:buNone/>
          </a:pPr>
          <a:r>
            <a:rPr lang="lv-LV" sz="1400" b="1" kern="1200" dirty="0"/>
            <a:t>Projekta ieguldījums programmas mērķa sasniegšanai</a:t>
          </a:r>
        </a:p>
        <a:p>
          <a:pPr marL="114300" lvl="1" indent="-114300" algn="ctr" defTabSz="533400">
            <a:lnSpc>
              <a:spcPct val="90000"/>
            </a:lnSpc>
            <a:spcBef>
              <a:spcPct val="0"/>
            </a:spcBef>
            <a:spcAft>
              <a:spcPct val="15000"/>
            </a:spcAft>
            <a:buNone/>
          </a:pPr>
          <a:endParaRPr lang="lv-LV" sz="1200" b="1" kern="1200" dirty="0"/>
        </a:p>
        <a:p>
          <a:pPr marL="114300" lvl="1" indent="-11430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rPr>
            <a:t>5 punkti</a:t>
          </a:r>
        </a:p>
        <a:p>
          <a:pPr marL="114300" lvl="1" indent="-114300" algn="ctr" defTabSz="533400">
            <a:lnSpc>
              <a:spcPct val="90000"/>
            </a:lnSpc>
            <a:spcBef>
              <a:spcPct val="0"/>
            </a:spcBef>
            <a:spcAft>
              <a:spcPct val="15000"/>
            </a:spcAft>
            <a:buNone/>
          </a:pPr>
          <a:endParaRPr lang="lv-LV" sz="1200" b="0" kern="1200" dirty="0"/>
        </a:p>
        <a:p>
          <a:pPr marL="114300" lvl="1" indent="-114300" algn="ctr" defTabSz="533400">
            <a:lnSpc>
              <a:spcPct val="90000"/>
            </a:lnSpc>
            <a:spcBef>
              <a:spcPct val="0"/>
            </a:spcBef>
            <a:spcAft>
              <a:spcPct val="15000"/>
            </a:spcAft>
            <a:buNone/>
          </a:pPr>
          <a:r>
            <a:rPr lang="lv-LV" sz="1200" b="0" kern="1200" dirty="0"/>
            <a:t>Jāiegūst </a:t>
          </a:r>
          <a:r>
            <a:rPr lang="lv-LV" sz="1200" b="1" u="sng" kern="1200" dirty="0">
              <a:solidFill>
                <a:srgbClr val="C00000"/>
              </a:solidFill>
            </a:rPr>
            <a:t>vismaz 1 punkts</a:t>
          </a:r>
        </a:p>
      </dsp:txBody>
      <dsp:txXfrm>
        <a:off x="625473" y="565838"/>
        <a:ext cx="2905932" cy="4107709"/>
      </dsp:txXfrm>
    </dsp:sp>
    <dsp:sp modelId="{A5473B64-FF97-4C18-973E-CEF869655027}">
      <dsp:nvSpPr>
        <dsp:cNvPr id="0" name=""/>
        <dsp:cNvSpPr/>
      </dsp:nvSpPr>
      <dsp:spPr>
        <a:xfrm>
          <a:off x="1105159" y="226799"/>
          <a:ext cx="520320" cy="5203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ED15AF-02A6-4948-A35C-BFBA7F7D8F33}">
      <dsp:nvSpPr>
        <dsp:cNvPr id="0" name=""/>
        <dsp:cNvSpPr/>
      </dsp:nvSpPr>
      <dsp:spPr>
        <a:xfrm rot="16200000">
          <a:off x="2653567" y="2262814"/>
          <a:ext cx="3645367" cy="2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9447"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2653567" y="2262814"/>
        <a:ext cx="3645367" cy="260160"/>
      </dsp:txXfrm>
    </dsp:sp>
    <dsp:sp modelId="{16FA2135-9BCB-4C18-8D44-642A19433D03}">
      <dsp:nvSpPr>
        <dsp:cNvPr id="0" name=""/>
        <dsp:cNvSpPr/>
      </dsp:nvSpPr>
      <dsp:spPr>
        <a:xfrm>
          <a:off x="3873695" y="565838"/>
          <a:ext cx="2891509"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29447"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dirty="0"/>
            <a:t>5.7.2.</a:t>
          </a:r>
        </a:p>
        <a:p>
          <a:pPr marL="114300" lvl="1" indent="-114300" algn="ctr" defTabSz="622300">
            <a:lnSpc>
              <a:spcPct val="90000"/>
            </a:lnSpc>
            <a:spcBef>
              <a:spcPct val="0"/>
            </a:spcBef>
            <a:spcAft>
              <a:spcPct val="15000"/>
            </a:spcAft>
            <a:buNone/>
          </a:pPr>
          <a:endParaRPr lang="lv-LV" sz="1400" b="1" kern="1200" dirty="0"/>
        </a:p>
        <a:p>
          <a:pPr marL="114300" lvl="1" indent="-114300" algn="ctr" defTabSz="622300">
            <a:lnSpc>
              <a:spcPct val="90000"/>
            </a:lnSpc>
            <a:spcBef>
              <a:spcPct val="0"/>
            </a:spcBef>
            <a:spcAft>
              <a:spcPct val="15000"/>
            </a:spcAft>
            <a:buNone/>
          </a:pPr>
          <a:r>
            <a:rPr lang="lv-LV" sz="1400" b="1" kern="1200" dirty="0"/>
            <a:t>Projektā sagaidāmo rezultātu atbilstība paredzētajām aktivitātēm </a:t>
          </a:r>
        </a:p>
        <a:p>
          <a:pPr marL="114300" lvl="1" indent="-114300" algn="ctr" defTabSz="622300">
            <a:lnSpc>
              <a:spcPct val="90000"/>
            </a:lnSpc>
            <a:spcBef>
              <a:spcPct val="0"/>
            </a:spcBef>
            <a:spcAft>
              <a:spcPct val="15000"/>
            </a:spcAft>
            <a:buNone/>
          </a:pPr>
          <a:endParaRPr lang="lv-LV" sz="1400" b="1" kern="1200" dirty="0"/>
        </a:p>
        <a:p>
          <a:pPr marL="114300" lvl="1" indent="-11430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rPr>
            <a:t>5 punkti</a:t>
          </a:r>
        </a:p>
        <a:p>
          <a:pPr marL="114300" lvl="1" indent="-114300" algn="ctr" defTabSz="533400">
            <a:lnSpc>
              <a:spcPct val="90000"/>
            </a:lnSpc>
            <a:spcBef>
              <a:spcPct val="0"/>
            </a:spcBef>
            <a:spcAft>
              <a:spcPct val="15000"/>
            </a:spcAft>
            <a:buNone/>
          </a:pPr>
          <a:endParaRPr lang="lv-LV" sz="1200" b="0" kern="1200" dirty="0"/>
        </a:p>
        <a:p>
          <a:pPr marL="114300" lvl="1" indent="-114300" algn="ctr" defTabSz="533400">
            <a:lnSpc>
              <a:spcPct val="90000"/>
            </a:lnSpc>
            <a:spcBef>
              <a:spcPct val="0"/>
            </a:spcBef>
            <a:spcAft>
              <a:spcPct val="15000"/>
            </a:spcAft>
            <a:buNone/>
          </a:pPr>
          <a:r>
            <a:rPr lang="lv-LV" sz="1200" b="0" kern="1200" dirty="0"/>
            <a:t>Jāiegūst </a:t>
          </a:r>
          <a:r>
            <a:rPr lang="lv-LV" sz="1200" b="1" u="sng" kern="1200" dirty="0">
              <a:solidFill>
                <a:srgbClr val="C00000"/>
              </a:solidFill>
            </a:rPr>
            <a:t>vismaz 1 punkts</a:t>
          </a:r>
        </a:p>
        <a:p>
          <a:pPr marL="114300" lvl="1" indent="-114300" algn="ctr" defTabSz="622300">
            <a:lnSpc>
              <a:spcPct val="90000"/>
            </a:lnSpc>
            <a:spcBef>
              <a:spcPct val="0"/>
            </a:spcBef>
            <a:spcAft>
              <a:spcPct val="15000"/>
            </a:spcAft>
            <a:buNone/>
          </a:pPr>
          <a:endParaRPr lang="lv-LV" sz="1400" b="1" kern="1200" dirty="0"/>
        </a:p>
      </dsp:txBody>
      <dsp:txXfrm>
        <a:off x="3873695" y="565838"/>
        <a:ext cx="2891509" cy="4107709"/>
      </dsp:txXfrm>
    </dsp:sp>
    <dsp:sp modelId="{D868974A-D267-434F-8517-49530806FCD4}">
      <dsp:nvSpPr>
        <dsp:cNvPr id="0" name=""/>
        <dsp:cNvSpPr/>
      </dsp:nvSpPr>
      <dsp:spPr>
        <a:xfrm>
          <a:off x="4346170" y="226799"/>
          <a:ext cx="520320" cy="5203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011482-0B6A-4BC9-B68E-A014D6C19B6F}">
      <dsp:nvSpPr>
        <dsp:cNvPr id="0" name=""/>
        <dsp:cNvSpPr/>
      </dsp:nvSpPr>
      <dsp:spPr>
        <a:xfrm rot="16200000">
          <a:off x="6049337" y="2262814"/>
          <a:ext cx="3645367" cy="26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29447" bIns="0" numCol="1" spcCol="1270" anchor="t" anchorCtr="0">
          <a:noAutofit/>
        </a:bodyPr>
        <a:lstStyle/>
        <a:p>
          <a:pPr marL="0" lvl="0" indent="0" algn="r" defTabSz="800100">
            <a:lnSpc>
              <a:spcPct val="90000"/>
            </a:lnSpc>
            <a:spcBef>
              <a:spcPct val="0"/>
            </a:spcBef>
            <a:spcAft>
              <a:spcPct val="35000"/>
            </a:spcAft>
            <a:buNone/>
          </a:pPr>
          <a:r>
            <a:rPr lang="lv-LV" sz="1800" kern="1200" dirty="0"/>
            <a:t> </a:t>
          </a:r>
        </a:p>
      </dsp:txBody>
      <dsp:txXfrm>
        <a:off x="6049337" y="2262814"/>
        <a:ext cx="3645367" cy="260160"/>
      </dsp:txXfrm>
    </dsp:sp>
    <dsp:sp modelId="{FD0D190F-6EE1-4175-AF09-F45FD702FF5C}">
      <dsp:nvSpPr>
        <dsp:cNvPr id="0" name=""/>
        <dsp:cNvSpPr/>
      </dsp:nvSpPr>
      <dsp:spPr>
        <a:xfrm>
          <a:off x="7107494" y="565838"/>
          <a:ext cx="3215451"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29447"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dirty="0"/>
            <a:t>5.7.3.</a:t>
          </a:r>
        </a:p>
        <a:p>
          <a:pPr marL="114300" lvl="1" indent="-114300" algn="ctr" defTabSz="622300">
            <a:lnSpc>
              <a:spcPct val="90000"/>
            </a:lnSpc>
            <a:spcBef>
              <a:spcPct val="0"/>
            </a:spcBef>
            <a:spcAft>
              <a:spcPct val="15000"/>
            </a:spcAft>
            <a:buNone/>
          </a:pPr>
          <a:endParaRPr lang="lv-LV" sz="1400" b="1" kern="1200" dirty="0"/>
        </a:p>
        <a:p>
          <a:pPr marL="114300" lvl="1" indent="-114300" algn="ctr" defTabSz="622300">
            <a:lnSpc>
              <a:spcPct val="90000"/>
            </a:lnSpc>
            <a:spcBef>
              <a:spcPct val="0"/>
            </a:spcBef>
            <a:spcAft>
              <a:spcPct val="15000"/>
            </a:spcAft>
            <a:buNone/>
          </a:pPr>
          <a:r>
            <a:rPr lang="lv-LV" sz="1400" b="1" kern="1200" dirty="0"/>
            <a:t>Piedāvātā risinājuma (aktivitāšu kopuma) atbilstība projekta pieteikumā definētajai vajadzībai</a:t>
          </a:r>
        </a:p>
        <a:p>
          <a:pPr marL="114300" lvl="1" indent="-114300" algn="ctr" defTabSz="622300">
            <a:lnSpc>
              <a:spcPct val="90000"/>
            </a:lnSpc>
            <a:spcBef>
              <a:spcPct val="0"/>
            </a:spcBef>
            <a:spcAft>
              <a:spcPct val="15000"/>
            </a:spcAft>
            <a:buNone/>
          </a:pPr>
          <a:endParaRPr lang="lv-LV" sz="1400" b="1" kern="1200" dirty="0"/>
        </a:p>
        <a:p>
          <a:pPr marL="114300" lvl="1" indent="-11430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rPr>
            <a:t>5 punkti</a:t>
          </a:r>
        </a:p>
        <a:p>
          <a:pPr marL="114300" lvl="1" indent="-114300" algn="ctr" defTabSz="533400">
            <a:lnSpc>
              <a:spcPct val="90000"/>
            </a:lnSpc>
            <a:spcBef>
              <a:spcPct val="0"/>
            </a:spcBef>
            <a:spcAft>
              <a:spcPct val="15000"/>
            </a:spcAft>
            <a:buNone/>
          </a:pPr>
          <a:endParaRPr lang="lv-LV" sz="1200" b="1" u="sng" kern="1200" dirty="0">
            <a:solidFill>
              <a:srgbClr val="C00000"/>
            </a:solidFill>
          </a:endParaRPr>
        </a:p>
        <a:p>
          <a:pPr marL="114300" lvl="1" indent="-114300" algn="ctr" defTabSz="533400">
            <a:lnSpc>
              <a:spcPct val="90000"/>
            </a:lnSpc>
            <a:spcBef>
              <a:spcPct val="0"/>
            </a:spcBef>
            <a:spcAft>
              <a:spcPct val="15000"/>
            </a:spcAft>
            <a:buNone/>
          </a:pPr>
          <a:r>
            <a:rPr lang="lv-LV" sz="1200" b="0" u="none" kern="1200" dirty="0">
              <a:solidFill>
                <a:schemeClr val="tx1"/>
              </a:solidFill>
            </a:rPr>
            <a:t>Jāiegūst</a:t>
          </a:r>
          <a:r>
            <a:rPr lang="lv-LV" sz="1200" b="1" u="sng" kern="1200" dirty="0">
              <a:solidFill>
                <a:srgbClr val="C00000"/>
              </a:solidFill>
            </a:rPr>
            <a:t> vismaz 3 punkti</a:t>
          </a:r>
        </a:p>
        <a:p>
          <a:pPr marL="114300" lvl="1" indent="-114300" algn="ctr" defTabSz="533400">
            <a:lnSpc>
              <a:spcPct val="90000"/>
            </a:lnSpc>
            <a:spcBef>
              <a:spcPct val="0"/>
            </a:spcBef>
            <a:spcAft>
              <a:spcPct val="15000"/>
            </a:spcAft>
            <a:buNone/>
          </a:pPr>
          <a:endParaRPr lang="lv-LV" sz="1200" b="1" u="sng" kern="1200" dirty="0">
            <a:solidFill>
              <a:srgbClr val="C00000"/>
            </a:solidFill>
          </a:endParaRPr>
        </a:p>
        <a:p>
          <a:pPr marL="114300" lvl="1" indent="-114300" algn="ctr" defTabSz="533400">
            <a:lnSpc>
              <a:spcPct val="90000"/>
            </a:lnSpc>
            <a:spcBef>
              <a:spcPct val="0"/>
            </a:spcBef>
            <a:spcAft>
              <a:spcPct val="15000"/>
            </a:spcAft>
            <a:buNone/>
          </a:pPr>
          <a:endParaRPr lang="lv-LV" sz="1200" b="0" kern="1200" dirty="0"/>
        </a:p>
      </dsp:txBody>
      <dsp:txXfrm>
        <a:off x="7107494" y="565838"/>
        <a:ext cx="3215451" cy="4107709"/>
      </dsp:txXfrm>
    </dsp:sp>
    <dsp:sp modelId="{F5D9533E-BDA1-41CF-83C9-A2BEBF994985}">
      <dsp:nvSpPr>
        <dsp:cNvPr id="0" name=""/>
        <dsp:cNvSpPr/>
      </dsp:nvSpPr>
      <dsp:spPr>
        <a:xfrm>
          <a:off x="7741941" y="226799"/>
          <a:ext cx="520320" cy="5203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11482-0B6A-4BC9-B68E-A014D6C19B6F}">
      <dsp:nvSpPr>
        <dsp:cNvPr id="0" name=""/>
        <dsp:cNvSpPr/>
      </dsp:nvSpPr>
      <dsp:spPr>
        <a:xfrm rot="16200000">
          <a:off x="-91712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r>
            <a:rPr lang="lv-LV" sz="2600" kern="1200" dirty="0"/>
            <a:t> </a:t>
          </a:r>
        </a:p>
      </dsp:txBody>
      <dsp:txXfrm>
        <a:off x="-917123" y="2280459"/>
        <a:ext cx="3645367" cy="370442"/>
      </dsp:txXfrm>
    </dsp:sp>
    <dsp:sp modelId="{FD0D190F-6EE1-4175-AF09-F45FD702FF5C}">
      <dsp:nvSpPr>
        <dsp:cNvPr id="0" name=""/>
        <dsp:cNvSpPr/>
      </dsp:nvSpPr>
      <dsp:spPr>
        <a:xfrm>
          <a:off x="622111" y="565838"/>
          <a:ext cx="2968161"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114300" algn="ctr" defTabSz="622300">
            <a:lnSpc>
              <a:spcPct val="90000"/>
            </a:lnSpc>
            <a:spcBef>
              <a:spcPct val="0"/>
            </a:spcBef>
            <a:spcAft>
              <a:spcPct val="15000"/>
            </a:spcAft>
            <a:buNone/>
          </a:pPr>
          <a:r>
            <a:rPr lang="lv-LV" sz="1400" b="1" kern="1200" dirty="0"/>
            <a:t>5.7.4.</a:t>
          </a:r>
        </a:p>
        <a:p>
          <a:pPr marL="114300" lvl="1" indent="-114300" algn="ctr" defTabSz="622300">
            <a:lnSpc>
              <a:spcPct val="90000"/>
            </a:lnSpc>
            <a:spcBef>
              <a:spcPct val="0"/>
            </a:spcBef>
            <a:spcAft>
              <a:spcPct val="15000"/>
            </a:spcAft>
            <a:buNone/>
          </a:pPr>
          <a:endParaRPr lang="lv-LV" sz="1400" b="1" kern="1200" dirty="0"/>
        </a:p>
        <a:p>
          <a:pPr marL="114300" lvl="1" indent="-114300" algn="ctr" defTabSz="622300">
            <a:lnSpc>
              <a:spcPct val="90000"/>
            </a:lnSpc>
            <a:spcBef>
              <a:spcPct val="0"/>
            </a:spcBef>
            <a:spcAft>
              <a:spcPct val="15000"/>
            </a:spcAft>
            <a:buNone/>
          </a:pPr>
          <a:r>
            <a:rPr lang="lv-LV" sz="1400" b="1" kern="1200" dirty="0"/>
            <a:t>Mērķa grupas raksturojums, izvēlētās metodes darbam ar mērķa grupu un cik tās ir atbilstošas programmas mērķu sasniegšanai</a:t>
          </a:r>
        </a:p>
        <a:p>
          <a:pPr marL="114300" lvl="1" indent="-114300" algn="ctr" defTabSz="622300">
            <a:lnSpc>
              <a:spcPct val="90000"/>
            </a:lnSpc>
            <a:spcBef>
              <a:spcPct val="0"/>
            </a:spcBef>
            <a:spcAft>
              <a:spcPct val="15000"/>
            </a:spcAft>
            <a:buNone/>
          </a:pPr>
          <a:endParaRPr lang="lv-LV" sz="1400" b="0" kern="1200" dirty="0"/>
        </a:p>
        <a:p>
          <a:pPr marL="114300" lvl="1" indent="-11430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latin typeface="Verdana"/>
              <a:ea typeface="+mn-ea"/>
              <a:cs typeface="+mn-cs"/>
            </a:rPr>
            <a:t>3 punkts</a:t>
          </a:r>
        </a:p>
        <a:p>
          <a:pPr marL="114300" lvl="1" indent="-114300" algn="ctr" defTabSz="622300">
            <a:lnSpc>
              <a:spcPct val="90000"/>
            </a:lnSpc>
            <a:spcBef>
              <a:spcPct val="0"/>
            </a:spcBef>
            <a:spcAft>
              <a:spcPct val="15000"/>
            </a:spcAft>
            <a:buNone/>
          </a:pPr>
          <a:endParaRPr lang="lv-LV" sz="1400" b="1" kern="1200" dirty="0"/>
        </a:p>
        <a:p>
          <a:pPr marL="57150" lvl="1" indent="-57150" algn="ctr" defTabSz="488950">
            <a:lnSpc>
              <a:spcPct val="90000"/>
            </a:lnSpc>
            <a:spcBef>
              <a:spcPct val="0"/>
            </a:spcBef>
            <a:spcAft>
              <a:spcPct val="15000"/>
            </a:spcAft>
            <a:buNone/>
          </a:pPr>
          <a:r>
            <a:rPr lang="lv-LV" sz="1100" b="0" kern="1200" dirty="0"/>
            <a:t>Jāiegūst </a:t>
          </a:r>
          <a:r>
            <a:rPr lang="lv-LV" sz="1100" b="1" u="sng" kern="1200" dirty="0">
              <a:solidFill>
                <a:srgbClr val="C00000"/>
              </a:solidFill>
            </a:rPr>
            <a:t>vismaz 1 punkts</a:t>
          </a:r>
        </a:p>
        <a:p>
          <a:pPr marL="114300" lvl="1" indent="-114300" algn="ctr" defTabSz="622300">
            <a:lnSpc>
              <a:spcPct val="90000"/>
            </a:lnSpc>
            <a:spcBef>
              <a:spcPct val="0"/>
            </a:spcBef>
            <a:spcAft>
              <a:spcPct val="15000"/>
            </a:spcAft>
            <a:buNone/>
          </a:pPr>
          <a:endParaRPr lang="lv-LV" sz="1400" b="1" kern="1200" dirty="0"/>
        </a:p>
        <a:p>
          <a:pPr marL="114300" lvl="1" indent="-114300" algn="ctr" defTabSz="622300">
            <a:lnSpc>
              <a:spcPct val="90000"/>
            </a:lnSpc>
            <a:spcBef>
              <a:spcPct val="0"/>
            </a:spcBef>
            <a:spcAft>
              <a:spcPct val="15000"/>
            </a:spcAft>
            <a:buNone/>
          </a:pPr>
          <a:endParaRPr lang="lv-LV" sz="1400" b="1" kern="1200" dirty="0"/>
        </a:p>
        <a:p>
          <a:pPr marL="114300" lvl="1" indent="-114300" algn="ctr" defTabSz="533400">
            <a:lnSpc>
              <a:spcPct val="90000"/>
            </a:lnSpc>
            <a:spcBef>
              <a:spcPct val="0"/>
            </a:spcBef>
            <a:spcAft>
              <a:spcPct val="15000"/>
            </a:spcAft>
            <a:buNone/>
          </a:pPr>
          <a:endParaRPr lang="lv-LV" sz="1200" b="0" kern="1200" dirty="0"/>
        </a:p>
      </dsp:txBody>
      <dsp:txXfrm>
        <a:off x="622111" y="565838"/>
        <a:ext cx="2968161" cy="4107709"/>
      </dsp:txXfrm>
    </dsp:sp>
    <dsp:sp modelId="{F5D9533E-BDA1-41CF-83C9-A2BEBF994985}">
      <dsp:nvSpPr>
        <dsp:cNvPr id="0" name=""/>
        <dsp:cNvSpPr/>
      </dsp:nvSpPr>
      <dsp:spPr>
        <a:xfrm>
          <a:off x="720339"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AE621-F7F9-470B-B0B1-DE08B8341C84}">
      <dsp:nvSpPr>
        <dsp:cNvPr id="0" name=""/>
        <dsp:cNvSpPr/>
      </dsp:nvSpPr>
      <dsp:spPr>
        <a:xfrm rot="16200000">
          <a:off x="2598953"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dirty="0"/>
        </a:p>
      </dsp:txBody>
      <dsp:txXfrm>
        <a:off x="2598953" y="2280459"/>
        <a:ext cx="3645367" cy="370442"/>
      </dsp:txXfrm>
    </dsp:sp>
    <dsp:sp modelId="{0BCD9545-810D-4FAF-A337-4BC4BCA7DA5E}">
      <dsp:nvSpPr>
        <dsp:cNvPr id="0" name=""/>
        <dsp:cNvSpPr/>
      </dsp:nvSpPr>
      <dsp:spPr>
        <a:xfrm>
          <a:off x="4077157" y="565838"/>
          <a:ext cx="3090220"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dirty="0"/>
            <a:t>5.7.5.</a:t>
          </a:r>
        </a:p>
        <a:p>
          <a:pPr marL="114300" lvl="1" indent="0" algn="ctr" defTabSz="622300">
            <a:lnSpc>
              <a:spcPct val="90000"/>
            </a:lnSpc>
            <a:spcBef>
              <a:spcPct val="0"/>
            </a:spcBef>
            <a:spcAft>
              <a:spcPct val="15000"/>
            </a:spcAft>
            <a:buNone/>
          </a:pPr>
          <a:endParaRPr lang="lv-LV" sz="1400" b="1" kern="1200" dirty="0"/>
        </a:p>
        <a:p>
          <a:pPr marL="114300" lvl="1" indent="0" algn="ctr" defTabSz="622300">
            <a:lnSpc>
              <a:spcPct val="90000"/>
            </a:lnSpc>
            <a:spcBef>
              <a:spcPct val="0"/>
            </a:spcBef>
            <a:spcAft>
              <a:spcPct val="15000"/>
            </a:spcAft>
            <a:buNone/>
          </a:pPr>
          <a:r>
            <a:rPr lang="lv-LV" sz="1400" b="1" kern="1200" dirty="0"/>
            <a:t>Plānoto izmaksu atbilstība plānotajām aktivitātēm un rezultātiem </a:t>
          </a:r>
        </a:p>
        <a:p>
          <a:pPr marL="114300" lvl="1" indent="0" algn="ctr" defTabSz="622300">
            <a:lnSpc>
              <a:spcPct val="90000"/>
            </a:lnSpc>
            <a:spcBef>
              <a:spcPct val="0"/>
            </a:spcBef>
            <a:spcAft>
              <a:spcPct val="15000"/>
            </a:spcAft>
            <a:buNone/>
          </a:pPr>
          <a:endParaRPr lang="lv-LV" sz="1400" b="1" kern="1200" dirty="0"/>
        </a:p>
        <a:p>
          <a:pPr marL="114300" lvl="1" indent="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latin typeface="Verdana"/>
              <a:ea typeface="+mn-ea"/>
              <a:cs typeface="+mn-cs"/>
            </a:rPr>
            <a:t>5 punkti</a:t>
          </a:r>
        </a:p>
        <a:p>
          <a:pPr marL="114300" lvl="1" indent="0" algn="ctr" defTabSz="533400">
            <a:lnSpc>
              <a:spcPct val="90000"/>
            </a:lnSpc>
            <a:spcBef>
              <a:spcPct val="0"/>
            </a:spcBef>
            <a:spcAft>
              <a:spcPct val="15000"/>
            </a:spcAft>
            <a:buNone/>
          </a:pPr>
          <a:endParaRPr lang="lv-LV" sz="1200" b="0" kern="1200" dirty="0"/>
        </a:p>
        <a:p>
          <a:pPr marL="114300" lvl="1" indent="-114300" algn="ctr" defTabSz="533400">
            <a:lnSpc>
              <a:spcPct val="90000"/>
            </a:lnSpc>
            <a:spcBef>
              <a:spcPct val="0"/>
            </a:spcBef>
            <a:spcAft>
              <a:spcPct val="15000"/>
            </a:spcAft>
            <a:buNone/>
          </a:pPr>
          <a:r>
            <a:rPr lang="lv-LV" sz="1200" b="0" kern="1200" dirty="0"/>
            <a:t>Jāiegūst </a:t>
          </a:r>
          <a:r>
            <a:rPr lang="lv-LV" sz="1200" b="1" u="sng" kern="1200" dirty="0">
              <a:solidFill>
                <a:srgbClr val="C00000"/>
              </a:solidFill>
              <a:latin typeface="Verdana"/>
              <a:ea typeface="+mn-ea"/>
              <a:cs typeface="+mn-cs"/>
            </a:rPr>
            <a:t>vismaz 1 punkts</a:t>
          </a:r>
        </a:p>
        <a:p>
          <a:pPr marL="114300" lvl="1" indent="0" algn="ctr" defTabSz="622300">
            <a:lnSpc>
              <a:spcPct val="90000"/>
            </a:lnSpc>
            <a:spcBef>
              <a:spcPct val="0"/>
            </a:spcBef>
            <a:spcAft>
              <a:spcPct val="15000"/>
            </a:spcAft>
            <a:buNone/>
          </a:pPr>
          <a:endParaRPr lang="lv-LV" sz="1400" b="1" kern="1200" dirty="0"/>
        </a:p>
        <a:p>
          <a:pPr marL="114300" lvl="1" indent="0" algn="ctr" defTabSz="533400">
            <a:lnSpc>
              <a:spcPct val="90000"/>
            </a:lnSpc>
            <a:spcBef>
              <a:spcPct val="0"/>
            </a:spcBef>
            <a:spcAft>
              <a:spcPct val="15000"/>
            </a:spcAft>
            <a:buNone/>
          </a:pPr>
          <a:endParaRPr lang="lv-LV" sz="1200" b="0" kern="1200" dirty="0"/>
        </a:p>
        <a:p>
          <a:pPr marL="114300" lvl="1" indent="0" algn="ctr" defTabSz="622300">
            <a:lnSpc>
              <a:spcPct val="90000"/>
            </a:lnSpc>
            <a:spcBef>
              <a:spcPct val="0"/>
            </a:spcBef>
            <a:spcAft>
              <a:spcPct val="15000"/>
            </a:spcAft>
            <a:buNone/>
          </a:pPr>
          <a:endParaRPr lang="lv-LV" sz="1400" b="1" kern="1200" dirty="0"/>
        </a:p>
      </dsp:txBody>
      <dsp:txXfrm>
        <a:off x="4077157" y="565838"/>
        <a:ext cx="3090220" cy="4107709"/>
      </dsp:txXfrm>
    </dsp:sp>
    <dsp:sp modelId="{119E52B2-31A3-4EB8-BFBA-94770792758A}">
      <dsp:nvSpPr>
        <dsp:cNvPr id="0" name=""/>
        <dsp:cNvSpPr/>
      </dsp:nvSpPr>
      <dsp:spPr>
        <a:xfrm>
          <a:off x="4236415"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DF9F93-2E50-4FB6-BEA7-041A37E73B45}">
      <dsp:nvSpPr>
        <dsp:cNvPr id="0" name=""/>
        <dsp:cNvSpPr/>
      </dsp:nvSpPr>
      <dsp:spPr>
        <a:xfrm rot="16200000">
          <a:off x="5923988" y="2280459"/>
          <a:ext cx="3645367" cy="370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709" bIns="0" numCol="1" spcCol="1270" anchor="t" anchorCtr="0">
          <a:noAutofit/>
        </a:bodyPr>
        <a:lstStyle/>
        <a:p>
          <a:pPr marL="0" lvl="0" indent="0" algn="r" defTabSz="1155700">
            <a:lnSpc>
              <a:spcPct val="90000"/>
            </a:lnSpc>
            <a:spcBef>
              <a:spcPct val="0"/>
            </a:spcBef>
            <a:spcAft>
              <a:spcPct val="35000"/>
            </a:spcAft>
            <a:buNone/>
          </a:pPr>
          <a:endParaRPr lang="lv-LV" sz="2600" kern="1200" dirty="0"/>
        </a:p>
      </dsp:txBody>
      <dsp:txXfrm>
        <a:off x="5923988" y="2280459"/>
        <a:ext cx="3645367" cy="370442"/>
      </dsp:txXfrm>
    </dsp:sp>
    <dsp:sp modelId="{869B6AC1-C597-4C41-BC55-8B07CE8D414B}">
      <dsp:nvSpPr>
        <dsp:cNvPr id="0" name=""/>
        <dsp:cNvSpPr/>
      </dsp:nvSpPr>
      <dsp:spPr>
        <a:xfrm>
          <a:off x="7792174" y="565838"/>
          <a:ext cx="2584489" cy="410770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326709" rIns="99568" bIns="99568" numCol="1" spcCol="1270" anchor="t" anchorCtr="0">
          <a:noAutofit/>
        </a:bodyPr>
        <a:lstStyle/>
        <a:p>
          <a:pPr marL="114300" lvl="1" indent="0" algn="ctr" defTabSz="622300">
            <a:lnSpc>
              <a:spcPct val="90000"/>
            </a:lnSpc>
            <a:spcBef>
              <a:spcPct val="0"/>
            </a:spcBef>
            <a:spcAft>
              <a:spcPct val="15000"/>
            </a:spcAft>
            <a:buNone/>
          </a:pPr>
          <a:r>
            <a:rPr lang="lv-LV" sz="1400" b="1" kern="1200" dirty="0"/>
            <a:t>5.7.6.</a:t>
          </a:r>
        </a:p>
        <a:p>
          <a:pPr marL="114300" lvl="1" indent="0" algn="ctr" defTabSz="622300">
            <a:lnSpc>
              <a:spcPct val="90000"/>
            </a:lnSpc>
            <a:spcBef>
              <a:spcPct val="0"/>
            </a:spcBef>
            <a:spcAft>
              <a:spcPct val="15000"/>
            </a:spcAft>
            <a:buNone/>
          </a:pPr>
          <a:endParaRPr lang="lv-LV" sz="1400" b="1" kern="1200" dirty="0"/>
        </a:p>
        <a:p>
          <a:pPr marL="114300" lvl="1" indent="0" algn="ctr" defTabSz="622300">
            <a:lnSpc>
              <a:spcPct val="90000"/>
            </a:lnSpc>
            <a:spcBef>
              <a:spcPct val="0"/>
            </a:spcBef>
            <a:spcAft>
              <a:spcPct val="15000"/>
            </a:spcAft>
            <a:buNone/>
          </a:pPr>
          <a:r>
            <a:rPr lang="lv-LV" sz="1400" b="1" kern="1200" dirty="0"/>
            <a:t>Citi</a:t>
          </a:r>
        </a:p>
        <a:p>
          <a:pPr marL="114300" lvl="1" indent="0" algn="ctr" defTabSz="622300">
            <a:lnSpc>
              <a:spcPct val="90000"/>
            </a:lnSpc>
            <a:spcBef>
              <a:spcPct val="0"/>
            </a:spcBef>
            <a:spcAft>
              <a:spcPct val="15000"/>
            </a:spcAft>
            <a:buNone/>
          </a:pPr>
          <a:endParaRPr lang="lv-LV" sz="1400" b="1" kern="1200" dirty="0"/>
        </a:p>
        <a:p>
          <a:pPr marL="114300" lvl="1" indent="0" algn="ctr" defTabSz="622300">
            <a:lnSpc>
              <a:spcPct val="90000"/>
            </a:lnSpc>
            <a:spcBef>
              <a:spcPct val="0"/>
            </a:spcBef>
            <a:spcAft>
              <a:spcPct val="15000"/>
            </a:spcAft>
            <a:buNone/>
          </a:pPr>
          <a:r>
            <a:rPr lang="lv-LV" sz="1400" b="1" kern="1200" dirty="0"/>
            <a:t>Komisijas pārstāvis var piešķirt papildus punktus (maksimums 2), sniedzot pamatojumu, par ko punkti tiek piešķirti.</a:t>
          </a:r>
        </a:p>
        <a:p>
          <a:pPr marL="114300" lvl="1" indent="0" algn="ctr" defTabSz="622300">
            <a:lnSpc>
              <a:spcPct val="90000"/>
            </a:lnSpc>
            <a:spcBef>
              <a:spcPct val="0"/>
            </a:spcBef>
            <a:spcAft>
              <a:spcPct val="15000"/>
            </a:spcAft>
            <a:buNone/>
          </a:pPr>
          <a:endParaRPr lang="lv-LV" sz="1400" b="1" kern="1200" dirty="0"/>
        </a:p>
        <a:p>
          <a:pPr marL="114300" lvl="1" indent="0" algn="ctr" defTabSz="622300">
            <a:lnSpc>
              <a:spcPct val="90000"/>
            </a:lnSpc>
            <a:spcBef>
              <a:spcPct val="0"/>
            </a:spcBef>
            <a:spcAft>
              <a:spcPct val="15000"/>
            </a:spcAft>
            <a:buNone/>
          </a:pPr>
          <a:endParaRPr lang="lv-LV" sz="1400" b="1" kern="1200" dirty="0"/>
        </a:p>
        <a:p>
          <a:pPr marL="114300" lvl="1" indent="0" algn="ctr" defTabSz="533400">
            <a:lnSpc>
              <a:spcPct val="90000"/>
            </a:lnSpc>
            <a:spcBef>
              <a:spcPct val="0"/>
            </a:spcBef>
            <a:spcAft>
              <a:spcPct val="15000"/>
            </a:spcAft>
            <a:buNone/>
          </a:pPr>
          <a:r>
            <a:rPr lang="lv-LV" sz="1200" b="0" kern="1200" dirty="0"/>
            <a:t>Maksimāli vērtējums – </a:t>
          </a:r>
        </a:p>
        <a:p>
          <a:pPr marL="114300" lvl="1" indent="-114300" algn="ctr" defTabSz="533400">
            <a:lnSpc>
              <a:spcPct val="90000"/>
            </a:lnSpc>
            <a:spcBef>
              <a:spcPct val="0"/>
            </a:spcBef>
            <a:spcAft>
              <a:spcPct val="15000"/>
            </a:spcAft>
            <a:buNone/>
          </a:pPr>
          <a:r>
            <a:rPr lang="lv-LV" sz="1200" b="1" u="sng" kern="1200" dirty="0">
              <a:solidFill>
                <a:srgbClr val="C00000"/>
              </a:solidFill>
              <a:latin typeface="Verdana"/>
              <a:ea typeface="+mn-ea"/>
              <a:cs typeface="+mn-cs"/>
            </a:rPr>
            <a:t>2 punkti</a:t>
          </a:r>
        </a:p>
        <a:p>
          <a:pPr marL="114300" lvl="1" indent="0" algn="ctr" defTabSz="622300">
            <a:lnSpc>
              <a:spcPct val="90000"/>
            </a:lnSpc>
            <a:spcBef>
              <a:spcPct val="0"/>
            </a:spcBef>
            <a:spcAft>
              <a:spcPct val="15000"/>
            </a:spcAft>
            <a:buNone/>
          </a:pPr>
          <a:endParaRPr lang="lv-LV" sz="1400" b="1" kern="1200" dirty="0"/>
        </a:p>
        <a:p>
          <a:pPr marL="114300" lvl="1" indent="0" algn="ctr" defTabSz="622300">
            <a:lnSpc>
              <a:spcPct val="90000"/>
            </a:lnSpc>
            <a:spcBef>
              <a:spcPct val="0"/>
            </a:spcBef>
            <a:spcAft>
              <a:spcPct val="15000"/>
            </a:spcAft>
            <a:buNone/>
          </a:pPr>
          <a:endParaRPr lang="lv-LV" sz="1400" b="1" kern="1200" dirty="0"/>
        </a:p>
      </dsp:txBody>
      <dsp:txXfrm>
        <a:off x="7792174" y="565838"/>
        <a:ext cx="2584489" cy="4107709"/>
      </dsp:txXfrm>
    </dsp:sp>
    <dsp:sp modelId="{AD59FBA6-4724-4E5B-8BEF-D084D2F43045}">
      <dsp:nvSpPr>
        <dsp:cNvPr id="0" name=""/>
        <dsp:cNvSpPr/>
      </dsp:nvSpPr>
      <dsp:spPr>
        <a:xfrm>
          <a:off x="7561450" y="154013"/>
          <a:ext cx="740884" cy="7408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012820"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dirty="0">
            <a:latin typeface="Verdana" panose="020B0604030504040204" pitchFamily="34" charset="0"/>
            <a:ea typeface="Verdana" panose="020B0604030504040204" pitchFamily="34" charset="0"/>
          </a:endParaRPr>
        </a:p>
      </dsp:txBody>
      <dsp:txXfrm>
        <a:off x="-1012820" y="2379178"/>
        <a:ext cx="3777318" cy="392566"/>
      </dsp:txXfrm>
    </dsp:sp>
    <dsp:sp modelId="{3A7E204C-ACD7-4AF9-8A7C-D54AE53D4699}">
      <dsp:nvSpPr>
        <dsp:cNvPr id="0" name=""/>
        <dsp:cNvSpPr/>
      </dsp:nvSpPr>
      <dsp:spPr>
        <a:xfrm>
          <a:off x="558155" y="476820"/>
          <a:ext cx="2983327" cy="4197280"/>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8155" y="476820"/>
        <a:ext cx="2983327" cy="4197280"/>
      </dsp:txXfrm>
    </dsp:sp>
    <dsp:sp modelId="{3AE53908-76D9-4B36-B3FC-3F1E5B9B786B}">
      <dsp:nvSpPr>
        <dsp:cNvPr id="0" name=""/>
        <dsp:cNvSpPr/>
      </dsp:nvSpPr>
      <dsp:spPr>
        <a:xfrm>
          <a:off x="711094" y="60211"/>
          <a:ext cx="785132" cy="78513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250244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2502448" y="2379178"/>
        <a:ext cx="3777318" cy="392566"/>
      </dsp:txXfrm>
    </dsp:sp>
    <dsp:sp modelId="{DCF43F14-6045-4F16-94FD-9BDB6BCAAF3D}">
      <dsp:nvSpPr>
        <dsp:cNvPr id="0" name=""/>
        <dsp:cNvSpPr/>
      </dsp:nvSpPr>
      <dsp:spPr>
        <a:xfrm>
          <a:off x="4057869" y="482921"/>
          <a:ext cx="3014438" cy="4185080"/>
        </a:xfrm>
        <a:prstGeom prst="rect">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iesniegšanas dienai</a:t>
          </a:r>
          <a:endParaRPr lang="lv-LV" sz="1600" kern="1200" dirty="0">
            <a:latin typeface="+mn-lt"/>
            <a:ea typeface="Verdana" panose="020B0604030504040204" pitchFamily="34" charset="0"/>
            <a:cs typeface="+mn-cs"/>
          </a:endParaRPr>
        </a:p>
      </dsp:txBody>
      <dsp:txXfrm>
        <a:off x="4057869" y="482921"/>
        <a:ext cx="3014438" cy="4185080"/>
      </dsp:txXfrm>
    </dsp:sp>
    <dsp:sp modelId="{061C519E-F008-4F07-958F-8E585FBE49E8}">
      <dsp:nvSpPr>
        <dsp:cNvPr id="0" name=""/>
        <dsp:cNvSpPr/>
      </dsp:nvSpPr>
      <dsp:spPr>
        <a:xfrm>
          <a:off x="4194825" y="60745"/>
          <a:ext cx="785132" cy="78513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6042268" y="2379178"/>
          <a:ext cx="3777318" cy="392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346222" bIns="0" numCol="1" spcCol="1270" anchor="t" anchorCtr="0">
          <a:noAutofit/>
        </a:bodyPr>
        <a:lstStyle/>
        <a:p>
          <a:pPr marL="0" lvl="0" indent="0" algn="r" defTabSz="533400">
            <a:lnSpc>
              <a:spcPct val="90000"/>
            </a:lnSpc>
            <a:spcBef>
              <a:spcPct val="0"/>
            </a:spcBef>
            <a:spcAft>
              <a:spcPct val="35000"/>
            </a:spcAft>
            <a:buNone/>
          </a:pPr>
          <a:endParaRPr lang="lv-LV" sz="1200" kern="1200" dirty="0">
            <a:latin typeface="Verdana" panose="020B0604030504040204" pitchFamily="34" charset="0"/>
            <a:ea typeface="Verdana" panose="020B0604030504040204" pitchFamily="34" charset="0"/>
          </a:endParaRPr>
        </a:p>
      </dsp:txBody>
      <dsp:txXfrm>
        <a:off x="6042268" y="2379178"/>
        <a:ext cx="3777318" cy="392566"/>
      </dsp:txXfrm>
    </dsp:sp>
    <dsp:sp modelId="{3EB5337F-C1AA-423C-921B-C5ED7886DE3F}">
      <dsp:nvSpPr>
        <dsp:cNvPr id="0" name=""/>
        <dsp:cNvSpPr/>
      </dsp:nvSpPr>
      <dsp:spPr>
        <a:xfrm>
          <a:off x="7588694" y="482921"/>
          <a:ext cx="3032427" cy="4185080"/>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tās apliecina attiecīgu attaisnojuma dokumentu oriģināli</a:t>
          </a:r>
        </a:p>
      </dsp:txBody>
      <dsp:txXfrm>
        <a:off x="7588694" y="482921"/>
        <a:ext cx="3032427" cy="4185080"/>
      </dsp:txXfrm>
    </dsp:sp>
    <dsp:sp modelId="{A7FAE7F0-5582-448D-A81A-90426C2C6DA6}">
      <dsp:nvSpPr>
        <dsp:cNvPr id="0" name=""/>
        <dsp:cNvSpPr/>
      </dsp:nvSpPr>
      <dsp:spPr>
        <a:xfrm>
          <a:off x="7749028" y="39169"/>
          <a:ext cx="785132" cy="785132"/>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EB608-BA2C-4319-9B17-619DA66D8973}">
      <dsp:nvSpPr>
        <dsp:cNvPr id="0" name=""/>
        <dsp:cNvSpPr/>
      </dsp:nvSpPr>
      <dsp:spPr>
        <a:xfrm rot="16200000">
          <a:off x="-1198224" y="2418459"/>
          <a:ext cx="3725055" cy="669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590749"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198224" y="2418459"/>
        <a:ext cx="3725055" cy="669825"/>
      </dsp:txXfrm>
    </dsp:sp>
    <dsp:sp modelId="{DCF43F14-6045-4F16-94FD-9BDB6BCAAF3D}">
      <dsp:nvSpPr>
        <dsp:cNvPr id="0" name=""/>
        <dsp:cNvSpPr/>
      </dsp:nvSpPr>
      <dsp:spPr>
        <a:xfrm>
          <a:off x="32014" y="744382"/>
          <a:ext cx="5143457" cy="4031329"/>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0" lvl="1" indent="0" algn="ctr"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4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r>
            <a:rPr lang="lv-LV" sz="1600" b="1" kern="1200" dirty="0"/>
            <a:t>INVENTĀRA IEGĀDES IZMAKSAS UN PAMATLĪDZEKĻU IEGĀDES IZMAKSAS</a:t>
          </a:r>
          <a:endParaRPr lang="lv-LV" sz="1400" kern="1200" dirty="0">
            <a:latin typeface="Verdana" panose="020B0604030504040204" pitchFamily="34" charset="0"/>
            <a:ea typeface="Verdana" panose="020B0604030504040204" pitchFamily="34" charset="0"/>
            <a:cs typeface="+mn-cs"/>
          </a:endParaRPr>
        </a:p>
        <a:p>
          <a:pPr marL="0" lvl="1" indent="0" algn="ctr" defTabSz="533400">
            <a:lnSpc>
              <a:spcPct val="90000"/>
            </a:lnSpc>
            <a:spcBef>
              <a:spcPct val="0"/>
            </a:spcBef>
            <a:spcAft>
              <a:spcPct val="15000"/>
            </a:spcAft>
            <a:buFont typeface="Arial" panose="020B0604020202020204" pitchFamily="34" charset="0"/>
            <a:buNone/>
          </a:pPr>
          <a:endParaRPr lang="lv-LV" sz="1800" b="1" kern="1200" dirty="0"/>
        </a:p>
        <a:p>
          <a:pPr marL="0" lvl="1" indent="0" algn="ctr" defTabSz="533400">
            <a:lnSpc>
              <a:spcPct val="90000"/>
            </a:lnSpc>
            <a:spcBef>
              <a:spcPct val="0"/>
            </a:spcBef>
            <a:spcAft>
              <a:spcPct val="15000"/>
            </a:spcAft>
            <a:buFont typeface="Arial" panose="020B0604020202020204" pitchFamily="34" charset="0"/>
            <a:buNone/>
          </a:pPr>
          <a:r>
            <a:rPr lang="lv-LV" sz="1800" b="1" kern="1200" dirty="0"/>
            <a:t>Kopā nepārsniedz 30%</a:t>
          </a:r>
        </a:p>
        <a:p>
          <a:pPr marL="0" lvl="1" indent="0" algn="ctr" defTabSz="533400">
            <a:lnSpc>
              <a:spcPct val="90000"/>
            </a:lnSpc>
            <a:spcBef>
              <a:spcPct val="0"/>
            </a:spcBef>
            <a:spcAft>
              <a:spcPct val="15000"/>
            </a:spcAft>
            <a:buFont typeface="Arial" panose="020B0604020202020204" pitchFamily="34" charset="0"/>
            <a:buNone/>
          </a:pPr>
          <a:r>
            <a:rPr lang="lv-LV" sz="1600" b="0" kern="1200" dirty="0"/>
            <a:t>no projekta kopējām attiecināmajām izmaksām</a:t>
          </a:r>
        </a:p>
        <a:p>
          <a:pPr marL="0" lvl="1" indent="0" algn="ctr" defTabSz="533400">
            <a:lnSpc>
              <a:spcPct val="90000"/>
            </a:lnSpc>
            <a:spcBef>
              <a:spcPct val="0"/>
            </a:spcBef>
            <a:spcAft>
              <a:spcPct val="15000"/>
            </a:spcAft>
            <a:buFont typeface="Arial" panose="020B0604020202020204" pitchFamily="34" charset="0"/>
            <a:buNone/>
          </a:pPr>
          <a:endParaRPr lang="lv-LV" sz="1600" b="1" kern="1200" dirty="0"/>
        </a:p>
      </dsp:txBody>
      <dsp:txXfrm>
        <a:off x="32014" y="744382"/>
        <a:ext cx="5143457" cy="4031329"/>
      </dsp:txXfrm>
    </dsp:sp>
    <dsp:sp modelId="{061C519E-F008-4F07-958F-8E585FBE49E8}">
      <dsp:nvSpPr>
        <dsp:cNvPr id="0" name=""/>
        <dsp:cNvSpPr/>
      </dsp:nvSpPr>
      <dsp:spPr>
        <a:xfrm>
          <a:off x="325786" y="0"/>
          <a:ext cx="1339650" cy="133965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343"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dirty="0"/>
            <a:t>Atgādinājumi par Konkursa nolikuma nosacījumiem</a:t>
          </a:r>
          <a:endParaRPr lang="lv-LV" sz="24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7391" y="1446310"/>
        <a:ext cx="3052270" cy="1480087"/>
      </dsp:txXfrm>
    </dsp:sp>
    <dsp:sp modelId="{6C8FBE5F-DC77-46D2-B2A2-4B778100B4A9}">
      <dsp:nvSpPr>
        <dsp:cNvPr id="0" name=""/>
        <dsp:cNvSpPr/>
      </dsp:nvSpPr>
      <dsp:spPr>
        <a:xfrm>
          <a:off x="3931801"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Skaidrojumi,</a:t>
          </a:r>
          <a:r>
            <a:rPr lang="lv-LV" sz="2400" kern="1200" baseline="0" dirty="0">
              <a:solidFill>
                <a:schemeClr val="bg1"/>
              </a:solidFill>
              <a:latin typeface="Verdana"/>
              <a:ea typeface="+mn-lt"/>
              <a:cs typeface="+mn-lt"/>
            </a:rPr>
            <a:t> kāda informācija tiek sagaidīta</a:t>
          </a:r>
          <a:endParaRPr lang="lv-LV" sz="2400" kern="1200" dirty="0">
            <a:solidFill>
              <a:schemeClr val="bg1"/>
            </a:solidFill>
            <a:latin typeface="Verdana"/>
            <a:ea typeface="+mn-lt"/>
            <a:cs typeface="+mn-lt"/>
          </a:endParaRPr>
        </a:p>
      </dsp:txBody>
      <dsp:txXfrm>
        <a:off x="3977849" y="1446310"/>
        <a:ext cx="3052270" cy="1480087"/>
      </dsp:txXfrm>
    </dsp:sp>
    <dsp:sp modelId="{50F9479A-431C-417E-AAF5-788354CEBCA7}">
      <dsp:nvSpPr>
        <dsp:cNvPr id="0" name=""/>
        <dsp:cNvSpPr/>
      </dsp:nvSpPr>
      <dsp:spPr>
        <a:xfrm>
          <a:off x="7862259"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Sasaiste ar kvalitātes vērtēšanas kritērijiem</a:t>
          </a:r>
        </a:p>
      </dsp:txBody>
      <dsp:txXfrm>
        <a:off x="7908307" y="1446310"/>
        <a:ext cx="3052270" cy="1480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0"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un budžeta veidlapu aizpildīšanas pārliecināties, ka </a:t>
          </a:r>
          <a:r>
            <a:rPr lang="lv-LV" sz="1600" b="1" kern="1200" dirty="0">
              <a:solidFill>
                <a:srgbClr val="800024"/>
              </a:solidFill>
            </a:rPr>
            <a:t>aktuālā</a:t>
          </a:r>
          <a:r>
            <a:rPr lang="lv-LV" sz="1600" kern="1200" dirty="0">
              <a:solidFill>
                <a:srgbClr val="800024"/>
              </a:solidFill>
            </a:rPr>
            <a:t> </a:t>
          </a:r>
          <a:r>
            <a:rPr lang="lv-LV" sz="1600" b="1" kern="1200" dirty="0">
              <a:solidFill>
                <a:srgbClr val="800024"/>
              </a:solidFill>
            </a:rPr>
            <a:t>projektu pieteikuma veidlapas</a:t>
          </a:r>
          <a:r>
            <a:rPr lang="lv-LV" sz="1600" kern="1200" dirty="0">
              <a:solidFill>
                <a:srgbClr val="800024"/>
              </a:solidFill>
            </a:rPr>
            <a:t> ir lejupielādētas no Fonda mājas lapas</a:t>
          </a:r>
        </a:p>
      </dsp:txBody>
      <dsp:txXfrm>
        <a:off x="0" y="264666"/>
        <a:ext cx="3187898" cy="1912739"/>
      </dsp:txXfrm>
    </dsp:sp>
    <dsp:sp modelId="{C56ACEF4-AC43-4AD6-BAAE-87B5F4F0D30B}">
      <dsp:nvSpPr>
        <dsp:cNvPr id="0" name=""/>
        <dsp:cNvSpPr/>
      </dsp:nvSpPr>
      <dsp:spPr>
        <a:xfrm>
          <a:off x="3506688"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Projekta pieteikuma veidlapa elektroniski jāiesniedz Word formāta un budžeta veidlapa Excel formātā (elektroniski parakstot, ir iespējams parakstīt šādā formātā)</a:t>
          </a:r>
        </a:p>
      </dsp:txBody>
      <dsp:txXfrm>
        <a:off x="3506688" y="264666"/>
        <a:ext cx="3187898" cy="1912739"/>
      </dsp:txXfrm>
    </dsp:sp>
    <dsp:sp modelId="{89676F81-6EA4-46C1-9C56-7D1C4D0FF035}">
      <dsp:nvSpPr>
        <dsp:cNvPr id="0" name=""/>
        <dsp:cNvSpPr/>
      </dsp:nvSpPr>
      <dsp:spPr>
        <a:xfrm>
          <a:off x="7013376"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Pārbaudīt formulas un summas budžeta Excel tabulā un salīdzināt </a:t>
          </a:r>
          <a:r>
            <a:rPr lang="lv-LV" sz="1600" b="1" kern="1200" dirty="0">
              <a:solidFill>
                <a:srgbClr val="800024"/>
              </a:solidFill>
            </a:rPr>
            <a:t>izmaksu kopsummu</a:t>
          </a:r>
          <a:r>
            <a:rPr lang="lv-LV" sz="1600" kern="1200" dirty="0">
              <a:solidFill>
                <a:srgbClr val="800024"/>
              </a:solidFill>
            </a:rPr>
            <a:t> ar pieteikuma B 2.sadaļā norādīto (tām būtu jāsakrīt)</a:t>
          </a:r>
        </a:p>
      </dsp:txBody>
      <dsp:txXfrm>
        <a:off x="7013376" y="264666"/>
        <a:ext cx="3187898" cy="1912739"/>
      </dsp:txXfrm>
    </dsp:sp>
    <dsp:sp modelId="{2279846A-CE95-4A96-90C3-A2CF9CE7BC1A}">
      <dsp:nvSpPr>
        <dsp:cNvPr id="0" name=""/>
        <dsp:cNvSpPr/>
      </dsp:nvSpPr>
      <dsp:spPr>
        <a:xfrm>
          <a:off x="0"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iesniegšanas un līdz Konkursa rezultātu saņemšanai nodrošināt, ka projektu iesniedzējam </a:t>
          </a:r>
          <a:r>
            <a:rPr lang="lv-LV" sz="1600" b="1" kern="1200" dirty="0">
              <a:solidFill>
                <a:srgbClr val="800024"/>
              </a:solidFill>
            </a:rPr>
            <a:t>nav VID administrēto nodokļu parāda</a:t>
          </a:r>
          <a:r>
            <a:rPr lang="lv-LV" sz="1600" kern="1200" dirty="0">
              <a:solidFill>
                <a:srgbClr val="800024"/>
              </a:solidFill>
            </a:rPr>
            <a:t>, kas pārsniedz 150 EUR</a:t>
          </a:r>
        </a:p>
      </dsp:txBody>
      <dsp:txXfrm>
        <a:off x="0" y="2496194"/>
        <a:ext cx="3187898" cy="1912739"/>
      </dsp:txXfrm>
    </dsp:sp>
    <dsp:sp modelId="{9F474041-DDBF-4187-8414-7C9F5A6F514B}">
      <dsp:nvSpPr>
        <dsp:cNvPr id="0" name=""/>
        <dsp:cNvSpPr/>
      </dsp:nvSpPr>
      <dsp:spPr>
        <a:xfrm>
          <a:off x="3506688"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Iesniegt projekta atbildīgās amatpersonas parakstītu projekta pieteikumu ar pielikumiem </a:t>
          </a:r>
          <a:r>
            <a:rPr lang="lv-LV" sz="1600" b="1" u="sng" kern="1200" dirty="0">
              <a:solidFill>
                <a:srgbClr val="800024"/>
              </a:solidFill>
            </a:rPr>
            <a:t>līdz 31.08.2022. plkst. 12:00. </a:t>
          </a:r>
        </a:p>
      </dsp:txBody>
      <dsp:txXfrm>
        <a:off x="3506688" y="2496194"/>
        <a:ext cx="3187898" cy="1912739"/>
      </dsp:txXfrm>
    </dsp:sp>
    <dsp:sp modelId="{9F37E8DD-5A77-4EDA-AD70-0BBA3B2030C7}">
      <dsp:nvSpPr>
        <dsp:cNvPr id="0" name=""/>
        <dsp:cNvSpPr/>
      </dsp:nvSpPr>
      <dsp:spPr>
        <a:xfrm>
          <a:off x="7013376"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Iepazīties ar Fonda mājas lapā pieejamajām </a:t>
          </a:r>
          <a:r>
            <a:rPr lang="lv-LV" sz="1600" b="1" kern="1200" dirty="0">
              <a:solidFill>
                <a:srgbClr val="800024"/>
              </a:solidFill>
            </a:rPr>
            <a:t>vadlīnijām par nepieciešamajiem pielikumiem pie satura atskaites un finanšu atskaites</a:t>
          </a:r>
          <a:endParaRPr lang="lv-LV" sz="1600" kern="1200" dirty="0">
            <a:solidFill>
              <a:srgbClr val="800024"/>
            </a:solidFill>
          </a:endParaRPr>
        </a:p>
      </dsp:txBody>
      <dsp:txXfrm>
        <a:off x="7013376" y="2496194"/>
        <a:ext cx="3187898" cy="19127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Pieteikumu iesniegšana</a:t>
          </a:r>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Starpposma pārskats</a:t>
          </a:r>
        </a:p>
      </dsp:txBody>
      <dsp:txXfrm>
        <a:off x="7062668" y="1034764"/>
        <a:ext cx="1410283" cy="1236196"/>
      </dsp:txXfrm>
    </dsp:sp>
    <dsp:sp modelId="{05583A10-1BAA-4C6B-8AC4-64C5E88744FF}">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5B0A4404-AED9-4265-8B85-3436921DDF6E}">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8B209F-5073-41BE-910D-0C1CFF8ACED1}">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Noslēguma pārskats</a:t>
          </a:r>
        </a:p>
      </dsp:txBody>
      <dsp:txXfrm>
        <a:off x="8789131" y="607549"/>
        <a:ext cx="1410283" cy="12361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0"/>
          <a:ext cx="8774601" cy="891338"/>
        </a:xfrm>
        <a:prstGeom prst="roundRect">
          <a:avLst>
            <a:gd name="adj" fmla="val 10000"/>
          </a:avLst>
        </a:prstGeom>
        <a:solidFill>
          <a:srgbClr val="73002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Programmas mērķis</a:t>
          </a:r>
        </a:p>
      </dsp:txBody>
      <dsp:txXfrm>
        <a:off x="26106" y="26106"/>
        <a:ext cx="7708492" cy="839126"/>
      </dsp:txXfrm>
    </dsp:sp>
    <dsp:sp modelId="{6D790E74-773E-41A4-AB0E-80F09F363EE1}">
      <dsp:nvSpPr>
        <dsp:cNvPr id="0" name=""/>
        <dsp:cNvSpPr/>
      </dsp:nvSpPr>
      <dsp:spPr>
        <a:xfrm>
          <a:off x="655246" y="1015134"/>
          <a:ext cx="8774601"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Pamatnosacījumi</a:t>
          </a:r>
        </a:p>
      </dsp:txBody>
      <dsp:txXfrm>
        <a:off x="681352" y="1041240"/>
        <a:ext cx="7487774" cy="839126"/>
      </dsp:txXfrm>
    </dsp:sp>
    <dsp:sp modelId="{838C2840-3311-4796-B595-1FAC22444084}">
      <dsp:nvSpPr>
        <dsp:cNvPr id="0" name=""/>
        <dsp:cNvSpPr/>
      </dsp:nvSpPr>
      <dsp:spPr>
        <a:xfrm>
          <a:off x="1310492" y="2030269"/>
          <a:ext cx="8774601"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Atbilstības un kvalitātes vērtēšanas kritēriji</a:t>
          </a:r>
        </a:p>
      </dsp:txBody>
      <dsp:txXfrm>
        <a:off x="1336598" y="2056375"/>
        <a:ext cx="7487774" cy="839126"/>
      </dsp:txXfrm>
    </dsp:sp>
    <dsp:sp modelId="{1C68CBC9-7E76-4E69-93D6-B274A2FB78AF}">
      <dsp:nvSpPr>
        <dsp:cNvPr id="0" name=""/>
        <dsp:cNvSpPr/>
      </dsp:nvSpPr>
      <dsp:spPr>
        <a:xfrm>
          <a:off x="1965738" y="3045404"/>
          <a:ext cx="8774601"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kern="1200" dirty="0">
              <a:latin typeface="Verdana" panose="020B0604030504040204" pitchFamily="34" charset="0"/>
              <a:ea typeface="Verdana" panose="020B0604030504040204" pitchFamily="34" charset="0"/>
            </a:rPr>
            <a:t>Attiecināmās izmaksas</a:t>
          </a:r>
        </a:p>
      </dsp:txBody>
      <dsp:txXfrm>
        <a:off x="1991844" y="3071510"/>
        <a:ext cx="7487774" cy="839126"/>
      </dsp:txXfrm>
    </dsp:sp>
    <dsp:sp modelId="{5CB24C3A-0E15-4547-B60A-7A2D722A967A}">
      <dsp:nvSpPr>
        <dsp:cNvPr id="0" name=""/>
        <dsp:cNvSpPr/>
      </dsp:nvSpPr>
      <dsp:spPr>
        <a:xfrm>
          <a:off x="2620985" y="4060539"/>
          <a:ext cx="8774601"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LV" sz="26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647091" y="4086645"/>
        <a:ext cx="7487774" cy="839126"/>
      </dsp:txXfrm>
    </dsp:sp>
    <dsp:sp modelId="{D2CAC751-1E51-4345-9E9E-0AE98EEA5768}">
      <dsp:nvSpPr>
        <dsp:cNvPr id="0" name=""/>
        <dsp:cNvSpPr/>
      </dsp:nvSpPr>
      <dsp:spPr>
        <a:xfrm>
          <a:off x="8195232"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325590" y="651171"/>
        <a:ext cx="318653" cy="435975"/>
      </dsp:txXfrm>
    </dsp:sp>
    <dsp:sp modelId="{9C83C910-A11E-4164-8AEF-F447028EE998}">
      <dsp:nvSpPr>
        <dsp:cNvPr id="0" name=""/>
        <dsp:cNvSpPr/>
      </dsp:nvSpPr>
      <dsp:spPr>
        <a:xfrm>
          <a:off x="885047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980836" y="1666306"/>
        <a:ext cx="318653" cy="435975"/>
      </dsp:txXfrm>
    </dsp:sp>
    <dsp:sp modelId="{C0D6AEF0-BDD4-4DC1-84A2-BC489C503C8F}">
      <dsp:nvSpPr>
        <dsp:cNvPr id="0" name=""/>
        <dsp:cNvSpPr/>
      </dsp:nvSpPr>
      <dsp:spPr>
        <a:xfrm>
          <a:off x="9505724"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36082" y="2666586"/>
        <a:ext cx="318653" cy="435975"/>
      </dsp:txXfrm>
    </dsp:sp>
    <dsp:sp modelId="{D6D27BCF-9208-47E9-8054-5969FEBF4789}">
      <dsp:nvSpPr>
        <dsp:cNvPr id="0" name=""/>
        <dsp:cNvSpPr/>
      </dsp:nvSpPr>
      <dsp:spPr>
        <a:xfrm>
          <a:off x="10160971"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10291329" y="3691625"/>
        <a:ext cx="318653" cy="4359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86336" y="0"/>
          <a:ext cx="9977465" cy="3053583"/>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Nodrošināt atbalstu NVO iniciatīvām ģimenēm draudzīgas vides veidošanā un sabiedrības līdzdalības veicināšanā, sekmējot ģimeņu atbalsta politikas jautājumu risināšanu Latvijā</a:t>
          </a:r>
          <a:endParaRPr lang="lv-LV" sz="2800" kern="1200" dirty="0">
            <a:solidFill>
              <a:schemeClr val="bg1"/>
            </a:solidFill>
            <a:latin typeface="Verdana" panose="020B0604030504040204" pitchFamily="34" charset="0"/>
            <a:ea typeface="Verdana" panose="020B0604030504040204" pitchFamily="34" charset="0"/>
            <a:cs typeface="+mn-lt"/>
          </a:endParaRPr>
        </a:p>
      </dsp:txBody>
      <dsp:txXfrm>
        <a:off x="86336" y="0"/>
        <a:ext cx="9977465" cy="3053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0" y="0"/>
          <a:ext cx="10095271" cy="2870228"/>
        </a:xfrm>
        <a:prstGeom prst="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Sniegt atbalstu pamatdarbības nodrošināšanai NVO, kuras piedalās ģimeņu atbalsta politikas jautājumu risināšanā valsts līmenī</a:t>
          </a:r>
          <a:endParaRPr lang="lv-LV" sz="2800" kern="1200" dirty="0">
            <a:solidFill>
              <a:schemeClr val="bg1"/>
            </a:solidFill>
            <a:latin typeface="Verdana" panose="020B0604030504040204" pitchFamily="34" charset="0"/>
            <a:ea typeface="Verdana" panose="020B0604030504040204" pitchFamily="34" charset="0"/>
            <a:cs typeface="+mn-lt"/>
          </a:endParaRPr>
        </a:p>
      </dsp:txBody>
      <dsp:txXfrm>
        <a:off x="0" y="0"/>
        <a:ext cx="10095271" cy="28702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283238" cy="191418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631268" y="312609"/>
          <a:ext cx="3020701" cy="14037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631268" y="1866363"/>
          <a:ext cx="3020701" cy="2339558"/>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001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a:p>
          <a:pPr marL="0" lvl="0" indent="0" algn="ctr" defTabSz="800100">
            <a:lnSpc>
              <a:spcPct val="100000"/>
            </a:lnSpc>
            <a:spcBef>
              <a:spcPct val="0"/>
            </a:spcBef>
            <a:spcAft>
              <a:spcPts val="0"/>
            </a:spcAft>
            <a:buNone/>
          </a:pPr>
          <a:r>
            <a:rPr lang="lv-LV" sz="1600" strike="noStrike" kern="1200" dirty="0">
              <a:solidFill>
                <a:schemeClr val="bg1"/>
              </a:solidFill>
              <a:latin typeface="Verdana" panose="020B0604030504040204" pitchFamily="34" charset="0"/>
              <a:ea typeface="Verdana" panose="020B0604030504040204" pitchFamily="34" charset="0"/>
            </a:rPr>
            <a:t>Projekta iesniedzējs var iesniegt </a:t>
          </a:r>
          <a:r>
            <a:rPr lang="lv-LV" sz="1600" b="1" strike="noStrike" kern="1200" dirty="0">
              <a:solidFill>
                <a:schemeClr val="bg1"/>
              </a:solidFill>
              <a:latin typeface="Verdana" panose="020B0604030504040204" pitchFamily="34" charset="0"/>
              <a:ea typeface="Verdana" panose="020B0604030504040204" pitchFamily="34" charset="0"/>
            </a:rPr>
            <a:t>tikai 1 projekta pieteikumu</a:t>
          </a:r>
        </a:p>
      </dsp:txBody>
      <dsp:txXfrm rot="10800000">
        <a:off x="3703217" y="1866363"/>
        <a:ext cx="2876803" cy="2267609"/>
      </dsp:txXfrm>
    </dsp:sp>
    <dsp:sp modelId="{1576FBAE-E528-459B-8CB2-A84D0DE4747C}">
      <dsp:nvSpPr>
        <dsp:cNvPr id="0" name=""/>
        <dsp:cNvSpPr/>
      </dsp:nvSpPr>
      <dsp:spPr>
        <a:xfrm>
          <a:off x="0" y="350847"/>
          <a:ext cx="3020701" cy="1403735"/>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024" y="1895070"/>
          <a:ext cx="3020701" cy="2339558"/>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01.10.2022.</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30.09.2023.</a:t>
          </a:r>
        </a:p>
      </dsp:txBody>
      <dsp:txXfrm rot="10800000">
        <a:off x="80973" y="1895070"/>
        <a:ext cx="2876803" cy="2267609"/>
      </dsp:txXfrm>
    </dsp:sp>
    <dsp:sp modelId="{A4BF516A-B622-4B4F-B0E3-BA2E77AB5994}">
      <dsp:nvSpPr>
        <dsp:cNvPr id="0" name=""/>
        <dsp:cNvSpPr/>
      </dsp:nvSpPr>
      <dsp:spPr>
        <a:xfrm>
          <a:off x="7262536" y="226742"/>
          <a:ext cx="3020701" cy="1403735"/>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262536" y="1875932"/>
          <a:ext cx="3020701" cy="2339558"/>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altLang="lv-LV" sz="1800" kern="1200" dirty="0">
              <a:solidFill>
                <a:prstClr val="white"/>
              </a:solidFill>
              <a:latin typeface="Verdana" panose="020B0604030504040204" pitchFamily="34" charset="0"/>
              <a:ea typeface="Verdana" panose="020B0604030504040204" pitchFamily="34" charset="0"/>
              <a:cs typeface="+mn-cs"/>
            </a:rPr>
            <a:t>Vienam projektu pieteikumam pieejamais finansējums ir līdz </a:t>
          </a:r>
        </a:p>
        <a:p>
          <a:pPr marL="0" lvl="0" indent="0" algn="ctr" defTabSz="800100">
            <a:lnSpc>
              <a:spcPct val="90000"/>
            </a:lnSpc>
            <a:spcBef>
              <a:spcPct val="0"/>
            </a:spcBef>
            <a:spcAft>
              <a:spcPct val="35000"/>
            </a:spcAft>
            <a:buNone/>
          </a:pPr>
          <a:r>
            <a:rPr lang="lv-LV" altLang="lv-LV" sz="2400" b="1" kern="1200" dirty="0">
              <a:solidFill>
                <a:prstClr val="white"/>
              </a:solidFill>
              <a:latin typeface="Verdana" panose="020B0604030504040204" pitchFamily="34" charset="0"/>
              <a:ea typeface="Verdana" panose="020B0604030504040204" pitchFamily="34" charset="0"/>
              <a:cs typeface="+mn-cs"/>
            </a:rPr>
            <a:t>30 000 EUR</a:t>
          </a:r>
          <a:endParaRPr lang="lv-LV" sz="2800" b="1" kern="1200" dirty="0">
            <a:solidFill>
              <a:prstClr val="white"/>
            </a:solidFill>
            <a:latin typeface="Verdana" panose="020B0604030504040204" pitchFamily="34" charset="0"/>
            <a:ea typeface="Verdana" panose="020B0604030504040204" pitchFamily="34" charset="0"/>
            <a:cs typeface="+mn-cs"/>
          </a:endParaRPr>
        </a:p>
      </dsp:txBody>
      <dsp:txXfrm rot="10800000">
        <a:off x="7334485" y="1875932"/>
        <a:ext cx="2876803" cy="22676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7935124" cy="1962742"/>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238964" y="261698"/>
          <a:ext cx="3551045" cy="143934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238964" y="1962742"/>
          <a:ext cx="3551045" cy="239890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dažādas iedzīvotāju grupas, biedrības un nodibinājumi, to dalībnieki, biedri, darbinieki un brīvprātīgie</a:t>
          </a:r>
          <a:endParaRPr lang="lv-LV" sz="2000" b="0" kern="1200" dirty="0">
            <a:solidFill>
              <a:prstClr val="white"/>
            </a:solidFill>
            <a:latin typeface="Verdana" panose="020B0604030504040204" pitchFamily="34" charset="0"/>
            <a:ea typeface="Verdana" panose="020B0604030504040204" pitchFamily="34" charset="0"/>
            <a:cs typeface="+mn-cs"/>
          </a:endParaRPr>
        </a:p>
      </dsp:txBody>
      <dsp:txXfrm rot="10800000">
        <a:off x="312739" y="1962742"/>
        <a:ext cx="3403495" cy="2325132"/>
      </dsp:txXfrm>
    </dsp:sp>
    <dsp:sp modelId="{1576FBAE-E528-459B-8CB2-A84D0DE4747C}">
      <dsp:nvSpPr>
        <dsp:cNvPr id="0" name=""/>
        <dsp:cNvSpPr/>
      </dsp:nvSpPr>
      <dsp:spPr>
        <a:xfrm>
          <a:off x="4145114" y="261698"/>
          <a:ext cx="3551045" cy="1439344"/>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4145114" y="1962742"/>
          <a:ext cx="3551045" cy="239890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Projekta īstenošanas vieta ir Latvija un pasākumi mērķa grupai tiks sniegti </a:t>
          </a:r>
          <a:r>
            <a:rPr lang="lv-LV" sz="1800" b="1" u="sng" kern="1200" dirty="0"/>
            <a:t>bez maksas</a:t>
          </a:r>
        </a:p>
      </dsp:txBody>
      <dsp:txXfrm rot="10800000">
        <a:off x="4218889" y="1962742"/>
        <a:ext cx="3403495" cy="23251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08/18/2022</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“ATBALSTS ĢIMEŅU INTEREŠU PĀRSTĀVOŠO NVO PAMATDARBĪBAS NODROŠINĀŠANAI” ietvaros. Ja ir radušies kādi jautājumi, tos ir iespēja ierakstīt semināra sarunu (čata) sadaļā vai arī semināra beigās tos uzdot, paceļot «virtuālo rociņu». Uz jautājumiem atbildes sniegsim gan  semināra noslēgumā, gan rakstiski.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3.1.5. </a:t>
            </a:r>
            <a:r>
              <a:rPr lang="lv-LV" b="0" dirty="0"/>
              <a:t>kritērijs nosaka, ka Projekta iesniedzējs par tām pašām projekta attiecināmajām izmaksām, par kurām iesniegts projekta pieteikums, nav saņēmis un nesaņems finansējumu no citiem avotiem. </a:t>
            </a:r>
            <a:r>
              <a:rPr lang="lv-LV" b="0" strike="noStrike" dirty="0"/>
              <a:t>Par šī kritērija izpildi projekta iesniedzējs paraksta apliecinājumu jeb projekta pieteikuma D sadaļu. </a:t>
            </a:r>
            <a:endParaRPr lang="lv-LV" strike="noStrike" dirty="0"/>
          </a:p>
          <a:p>
            <a:endParaRPr lang="lv-LV" dirty="0"/>
          </a:p>
          <a:p>
            <a:r>
              <a:rPr lang="lv-LV" b="1" dirty="0"/>
              <a:t>3.1.6. </a:t>
            </a:r>
            <a:r>
              <a:rPr lang="lv-LV" b="0" dirty="0"/>
              <a:t>kritērijs nosaka, ka projekta iesniedzējam nevar būt neatbilstoši veiktu izdevumu maksājumu parādu citos projektos, kas tiek finansēti no valsts vai pašvaldību budžeta vai Eiropas Savienības politiku instrumentu un pārējām ārvalstu finanšu palīdzības programmām.</a:t>
            </a:r>
          </a:p>
          <a:p>
            <a:endParaRPr lang="lv-LV" b="0" dirty="0"/>
          </a:p>
          <a:p>
            <a:r>
              <a:rPr lang="lv-LV" b="0" dirty="0"/>
              <a:t>Atbilstoši, ja tiks konstatēts, ka projekta iesniedzējam tomēr ir parāds, par kādu citu projektu, ko, piemēram, finansē no pašvaldības budžeta, šāds pieteikums tiks noraidīts. Līdzīgi kā iepriekšējā kritērijā, arī par šī kritērija izpildi projekta iesniedzējs paraksta iesniedzēja apliecinājumu.</a:t>
            </a:r>
          </a:p>
          <a:p>
            <a:endParaRPr lang="lv-LV" dirty="0"/>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481978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 Turpinājumā apskatīsim projektu kvalitātes vērtēšanas kritērijus.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r>
              <a:rPr lang="lv-LV" dirty="0"/>
              <a:t> Projektu kvalitātes vērtēšana sastāv no 6 kritērijiem. </a:t>
            </a:r>
          </a:p>
          <a:p>
            <a:endParaRPr lang="lv-LV" dirty="0"/>
          </a:p>
          <a:p>
            <a:r>
              <a:rPr lang="lv-LV" b="1" dirty="0"/>
              <a:t>1. </a:t>
            </a:r>
            <a:r>
              <a:rPr lang="lv-LV" b="0" dirty="0"/>
              <a:t>Pirmais kritērijs </a:t>
            </a:r>
            <a:r>
              <a:rPr lang="lv-LV" dirty="0"/>
              <a:t>ir par projekta ieguldījumu programmas mērķa sasniegšanā, kur tiek vērtēts vai projektā plānotās aktivitātes sekmē konkursa un programmas mērķa sasniegšanu. Projekta pieteikumā aicinām norādīt detalizētu informāciju par to, ar kādām metodēm tiks sasniegts projekta mērķis. </a:t>
            </a:r>
          </a:p>
          <a:p>
            <a:r>
              <a:rPr lang="lv-LV" dirty="0"/>
              <a:t>Šajā kritērijā maksimāli iegūstamais punktu skaits ir 5, taču, lai projekts kvalificētos, ir jāiegūst vismaz 1 punkts. </a:t>
            </a:r>
          </a:p>
          <a:p>
            <a:endParaRPr lang="lv-LV" dirty="0"/>
          </a:p>
          <a:p>
            <a:r>
              <a:rPr lang="lv-LV" b="1" dirty="0"/>
              <a:t>2. </a:t>
            </a:r>
            <a:r>
              <a:rPr lang="lv-LV" b="0" dirty="0"/>
              <a:t>Otrais kritērijs ir par projektā sagaidāmajiem rezultātiem un to atbilstību paredzētajām aktivitātēm. Kritērijā tiks vērtēts, vai projekta pieteikums ietver pārbaudāmus rezultātu rādītājus un vai tie ir precīzi definēti plānotajam projekta pieteikumā.</a:t>
            </a:r>
          </a:p>
          <a:p>
            <a:r>
              <a:rPr lang="lv-LV" b="0" dirty="0"/>
              <a:t>Aicinām pārliecināties, ka visām projektā plānotajām aktivitātēm ir norādīti sagaidāmie rezultāti, kā arī vai ir norādīts veids, kā tie tiks sasniegti un mērīti. </a:t>
            </a:r>
          </a:p>
          <a:p>
            <a:r>
              <a:rPr lang="lv-LV" b="0" dirty="0"/>
              <a:t>Šajā kritērijā maksimāli iegūstamais punktu skaits ir 5, taču, lai projekts kvalificētos, ir jāiegūst vismaz 1 punkts. </a:t>
            </a:r>
          </a:p>
          <a:p>
            <a:endParaRPr lang="lv-LV" dirty="0"/>
          </a:p>
          <a:p>
            <a:r>
              <a:rPr lang="lv-LV" b="1" dirty="0"/>
              <a:t>3. </a:t>
            </a:r>
            <a:r>
              <a:rPr lang="lv-LV" b="0" dirty="0"/>
              <a:t>Trešais kritērijs ir par projekta aktivitāšu novērtējumu un nozīmīgumu. Kritērijā tiks vērtēts, vai projekta pieteikumā plānotās aktivitātes ir skaidri aprakstītas un pamatotas. Kā arī vai projekta aktivitāšu kopums veicinās projektā definēto mērķu un sagaidāmo rezultātu sasniegšanu un vai tās atbilst projekta pieteikumā definētajai mērķa grupas vajadzībai. Šajā kritērijā tiks vērtēts, vai aktivitātes ir pietiekami aprakstītas un pamatotas un vai tās ir pārdomāts, loģiski saplānotas un izpildāmas. </a:t>
            </a:r>
          </a:p>
          <a:p>
            <a:r>
              <a:rPr lang="lv-LV" b="0" dirty="0"/>
              <a:t>Arī šajā kritērijā maksimāli iegūstamais punktu skaits ir 5, taču, lai projekts kvalificētos, ir jāiegūst vismaz 3 punkti. </a:t>
            </a:r>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962173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4. </a:t>
            </a:r>
            <a:r>
              <a:rPr lang="lv-LV" b="0" dirty="0"/>
              <a:t>Ceturtais kritērijs ir par mērķa grupas raksturojumu un izvēlētajām metodēm darbam ar mērķa grupu. Kritērijā tiks vērtēts vai projekta pieteikumā ir skaidri definētas mērķa grupas problēmas, un vai aktivitāšu saturs ir izveidots atbilstoši tām. Tiks vērtēts, vai pieteikumā ir skaidri norādīts, kādā veidā mērķa grupa tiks apzināta un vai tā ir novērtēta skaitliski un iesaistīta projektā, kā arī vai ir paredzēts veids, kādā mērķauditorija tiks atlasīta. </a:t>
            </a:r>
          </a:p>
          <a:p>
            <a:r>
              <a:rPr lang="lv-LV" b="0" dirty="0"/>
              <a:t>Šajā kritērijā maksimāli iegūstamais punktu skaits ir 3, taču, lai projekts kvalificētos, ir jāiegūst vismaz 1 punkts. </a:t>
            </a:r>
          </a:p>
          <a:p>
            <a:endParaRPr lang="lv-LV" b="0" dirty="0"/>
          </a:p>
          <a:p>
            <a:r>
              <a:rPr lang="lv-LV" b="1" dirty="0"/>
              <a:t>5. </a:t>
            </a:r>
            <a:r>
              <a:rPr lang="lv-LV" b="0" dirty="0"/>
              <a:t>Piektais</a:t>
            </a:r>
            <a:r>
              <a:rPr lang="lv-LV" b="1" dirty="0"/>
              <a:t> </a:t>
            </a:r>
            <a:r>
              <a:rPr lang="lv-LV" b="0" dirty="0"/>
              <a:t>kvalitātes kritērijs ir par projektā plānotajām izmaksām un to atbilstību plānotajām aktivitātēm un rezultātiem. Šajā kritērijā tiks vērtēts, vai visas projektā paredzētās izmaksas ir atbilstošas, pamatotas un nepieciešamas projekta mērķu un rezultātu sasniegšanai. Projekta izmaksām ir jābūt samērīgām attiecībā pret sagaidāmajiem rezultātiem.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Šajā kritērijā maksimāli iegūstamais punktu skaits ir 5, taču, lai projekts kvalificētos, ir jāiegūst vismaz 1 punkti.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6. </a:t>
            </a:r>
            <a:r>
              <a:rPr lang="lv-LV" b="0" dirty="0"/>
              <a:t>Sestais kritērijs nosaka, ka Komisijas pārstāvis var piešķirt papildus punktus (maksimums 2), ja projektā tiek minēts kāds būtisks papildinājums, pievienotā vērtība programmas un Konkursa mērķa sasniegšanai un/ vai mērķa grupas vajadzību nodrošināšanai. Pievienotā vērtība saprotama kā projekta pieteikumā norādītā/-s aktivitāte/-s ir unikāla/-s, ar plašu iesaistīto mērķa grupu un/ vai plānotu un plašu publicitāti un/ vai  ja plānots piesaistīt citus atbalstītājus un/ vai sadarbības partnerus u.c.</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Kopējais maksimālais punktu skaits, ko var iegūt kvalitātes vērtēšanas kritērijos, ir </a:t>
            </a:r>
            <a:r>
              <a:rPr lang="lv-LV" b="1" dirty="0"/>
              <a:t>25 punkti</a:t>
            </a:r>
            <a:r>
              <a:rPr lang="lv-LV" dirty="0"/>
              <a:t>, taču minimālais punktu skaits, kas ir jāiegūst, </a:t>
            </a:r>
            <a:r>
              <a:rPr lang="lv-LV" b="1" dirty="0"/>
              <a:t>ir 14 punkti. </a:t>
            </a:r>
            <a:r>
              <a:rPr lang="lv-LV" b="0" dirty="0"/>
              <a:t>Pieteikumi, kuri saņems mazāk par 14 punktiem vai nesasniegs kādā no kritērijiem norādīto minimāli sasniedzamo punktu skaitu, netiks atbalstīti.</a:t>
            </a:r>
          </a:p>
          <a:p>
            <a:endParaRPr lang="lv-LV" b="0" dirty="0"/>
          </a:p>
        </p:txBody>
      </p:sp>
      <p:sp>
        <p:nvSpPr>
          <p:cNvPr id="4" name="Slaida numura vietturis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3449710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Tās </a:t>
            </a:r>
            <a:r>
              <a:rPr lang="lv-LV" sz="1200" strike="noStrike" dirty="0">
                <a:latin typeface="Verdana" panose="020B0604030504040204" pitchFamily="34" charset="0"/>
                <a:ea typeface="Verdana" panose="020B0604030504040204" pitchFamily="34" charset="0"/>
              </a:rPr>
              <a:t>ir nepieciešamas projekta aktivitāšu īstenošanai un 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Izmaksas </a:t>
            </a:r>
            <a:r>
              <a:rPr lang="lv-LV" sz="1200" strike="noStrike" dirty="0">
                <a:latin typeface="Verdana" panose="020B0604030504040204" pitchFamily="34" charset="0"/>
                <a:ea typeface="Verdana" panose="020B0604030504040204" pitchFamily="34" charset="0"/>
              </a:rPr>
              <a:t>ir radušās projekta īstenošanas laikā, kas noteikts projekta īstenošanas līgumā, ir faktiski veiktas, tās ir reāli </a:t>
            </a:r>
            <a:r>
              <a:rPr lang="lv-LV" sz="1200" b="1" strike="noStrike" dirty="0">
                <a:latin typeface="Verdana" panose="020B0604030504040204" pitchFamily="34" charset="0"/>
                <a:ea typeface="Verdana" panose="020B0604030504040204" pitchFamily="34" charset="0"/>
              </a:rPr>
              <a:t>apmaksājis projekta īstenotājs ne ātrāk par līgumā noteikto projekta izmaksu </a:t>
            </a:r>
            <a:r>
              <a:rPr lang="lv-LV" sz="1200" b="1" strike="noStrike" dirty="0" err="1">
                <a:latin typeface="Verdana" panose="020B0604030504040204" pitchFamily="34" charset="0"/>
                <a:ea typeface="Verdana" panose="020B0604030504040204" pitchFamily="34" charset="0"/>
              </a:rPr>
              <a:t>attiecināmības</a:t>
            </a:r>
            <a:r>
              <a:rPr lang="lv-LV" sz="1200" b="1" strike="noStrike" dirty="0">
                <a:latin typeface="Verdana" panose="020B0604030504040204" pitchFamily="34" charset="0"/>
                <a:ea typeface="Verdana" panose="020B0604030504040204" pitchFamily="34" charset="0"/>
              </a:rPr>
              <a:t> perioda sākumu un līdz projekta noslēguma pārskata </a:t>
            </a:r>
            <a:r>
              <a:rPr lang="lv-LV" sz="1200" b="1" strike="noStrike" dirty="0">
                <a:solidFill>
                  <a:srgbClr val="FF0000"/>
                </a:solidFill>
                <a:highlight>
                  <a:srgbClr val="FFFF00"/>
                </a:highlight>
                <a:latin typeface="Verdana" panose="020B0604030504040204" pitchFamily="34" charset="0"/>
                <a:ea typeface="Verdana" panose="020B0604030504040204" pitchFamily="34" charset="0"/>
              </a:rPr>
              <a:t>iesniegšanas</a:t>
            </a:r>
            <a:r>
              <a:rPr lang="lv-LV" sz="1200" b="1" strike="noStrike" dirty="0">
                <a:latin typeface="Verdana" panose="020B0604030504040204" pitchFamily="34" charset="0"/>
                <a:ea typeface="Verdana" panose="020B0604030504040204" pitchFamily="34" charset="0"/>
              </a:rPr>
              <a:t> 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izmaksām ir jābūt uzskaitītām projekta īstenotāja grāmatvedības uzskaitē, tām ir jābūt identificējamām, nodalītām no pārējām izmaksām un pārbaudāmām, un tās ir jāapliecina ar attiecīgu attaisnojuma dokumentu oriģināliem.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Pie izmaksu </a:t>
            </a:r>
            <a:r>
              <a:rPr lang="lv-LV" sz="1200" strike="noStrike" dirty="0" err="1">
                <a:latin typeface="Verdana" panose="020B0604030504040204" pitchFamily="34" charset="0"/>
                <a:ea typeface="Verdana" panose="020B0604030504040204" pitchFamily="34" charset="0"/>
              </a:rPr>
              <a:t>attiecināmības</a:t>
            </a:r>
            <a:r>
              <a:rPr lang="lv-LV" sz="1200" strike="noStrike" dirty="0">
                <a:latin typeface="Verdana" panose="020B0604030504040204" pitchFamily="34" charset="0"/>
                <a:ea typeface="Verdana" panose="020B0604030504040204" pitchFamily="34" charset="0"/>
              </a:rPr>
              <a:t> ir svarīgi pieminēt arī par interešu konfliktiem. Jo tādas izmaksas, kas veiktas, pieļaujot interešu konfliktu, ir uzskatāmas par neattiecināmām izmaksām. Parakstot noslēguma pārskatu,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Šo MK noteikumu 13.punkts nosaka izņēmuma gadījumus, kad finansējuma saņēmējs un piegādātājs neatrodas interešu konfliktā. </a:t>
            </a: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u="none" strike="noStrike" dirty="0">
                <a:effectLst/>
                <a:latin typeface="Times New Roman" panose="02020603050405020304" pitchFamily="18" charset="0"/>
                <a:ea typeface="Times New Roman" panose="02020603050405020304" pitchFamily="18" charset="0"/>
              </a:rPr>
              <a:t>Projekta aktivitāšu īstenošanai vai organizācijas kapacitātes stiprināšanai nepieciešamā inventāra iegādes izmaksas un pamatlīdzekļu iegādes izmaksas kopā nedrīkst pārsniegt 30 % no projekta kopējām attiecināmajām izmaksām.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effectLst/>
              <a:latin typeface="TimesNewRomanPS"/>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effectLst/>
              <a:latin typeface="TimesNewRomanPS"/>
              <a:ea typeface="Times New Roman" panose="02020603050405020304" pitchFamily="18" charset="0"/>
            </a:endParaRPr>
          </a:p>
          <a:p>
            <a:pPr marL="0" indent="0">
              <a:buFontTx/>
              <a:buNone/>
            </a:pPr>
            <a:endParaRPr lang="lv-LV" sz="1800" u="none" dirty="0">
              <a:effectLst/>
              <a:latin typeface="Times New Roman" panose="02020603050405020304" pitchFamily="18" charset="0"/>
              <a:ea typeface="Times New Roman" panose="02020603050405020304" pitchFamily="18" charset="0"/>
            </a:endParaRPr>
          </a:p>
          <a:p>
            <a:endParaRPr lang="lv-LV"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3892956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Atgādinu, ka kopā ar konkursa nolikuma dokumentāciju Fonda mājas lapā ir arī publicēti metodiskie norādījumi projektu pieteikuma veidlapas aizpildīšanai.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Pieteikuma veidlapā jau ir sniegtas instrukcijas par to, kāda informācija jāievada katrā no sadaļām, bet metodiskie norādījumi papildus tam ietver atgādinājumus par konkursa nolikuma nosacījumiem, kā arī ir nodrošināta sasaiste ar kvalitātes vērtēšanas kritērijiem un sniegti papildus skaidrojumi par to, kāda informācija tiek sagaidīta.</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dirty="0"/>
              <a:t>pirms pieteikuma un budžeta veidlapu aizpildīšanas aicinām pārliecināties, ka ir lejupielādētas aktuālās «Atbalsts ģimeņu interešu pārstāvošo NVO pamatdarbības nodrošināšanai» konkursa veidlapas no Fonda mājas lapas.</a:t>
            </a:r>
          </a:p>
          <a:p>
            <a:pPr marL="228600" indent="-228600">
              <a:buAutoNum type="arabicParenR"/>
            </a:pPr>
            <a:r>
              <a:rPr lang="lv-LV" dirty="0">
                <a:solidFill>
                  <a:srgbClr val="800024"/>
                </a:solidFill>
              </a:rPr>
              <a:t>Projekta pieteikuma veidlapa elektroniski jāiesniedz Word formātā un budžeta veidlapa Excel formātā (elektroniski parakstot). Lūgums nepārveidot dokumentus </a:t>
            </a:r>
            <a:r>
              <a:rPr lang="lv-LV" dirty="0" err="1">
                <a:solidFill>
                  <a:srgbClr val="800024"/>
                </a:solidFill>
              </a:rPr>
              <a:t>pdf</a:t>
            </a:r>
            <a:r>
              <a:rPr lang="lv-LV" dirty="0">
                <a:solidFill>
                  <a:srgbClr val="800024"/>
                </a:solidFill>
              </a:rPr>
              <a:t> formātā, jo tas apgrūtina, piemēram, administratīvajā vērtēšanā projekta budžeta pārbaudi, vai tas aritmētiski korekti ir sastādīts.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Pirms projekta pieteikuma iesniegšanas aicinām pārliecināties, ka projekta pieteikuma B 2.sadaļā norādītā pieprasītā programmas finansējuma summa sakrīt ar kopsummu budžeta veidlapā. Kā arī aicinām novērst informācijas pretrunas dažādās pieteikuma sadaļās, turklāt starp pieteikuma veidlapu un budžetu. Tas paātrinās pieteikumu administratīvo vērtēšanu, jo nebūs jālūdz precizējumi konstatētu nepilnību gadījumā.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atbildīgās amatpersonas parakstītu projekta pieteikumu ar pielikumiem līdz 31.08.2022. plkst. 12:00. Ja projekta pieteikums būs iesniegts atbilstoši neparakstīts vai tas netiks iesniegts norādītajā laikā, tas tiks noraidīts.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Aicinām iepazīties ar Fonda mājas lapā pieejamajām vadlīnijām par nepieciešamajiem pielikumiem pie satura atskaites un finanšu atskaites. Tas varētu atvieglot pieteikuma sagatavošanu un pieteikuma apstiprināšanas gadījumā, arī pārskatu sagatavošanu.</a:t>
            </a:r>
            <a:endParaRPr lang="lv-LV" b="1"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Finansējums tiks izmaksāts vienā maksājumā 100% apmērā. </a:t>
            </a:r>
            <a:r>
              <a:rPr lang="lv-LV" sz="1800" strike="noStrike"/>
              <a:t>Tas tiks </a:t>
            </a:r>
            <a:r>
              <a:rPr lang="lv-LV" sz="1800" strike="noStrike" dirty="0"/>
              <a:t>izmaksāts 5 darba dienu laikā pēc līguma parakstīšanas.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5.Starpposma pārskats ir jāiesniedz visiem projektu iesniedzējiem līgumā noteiktajā termiņā.</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6. Projekta noslēguma pārskats ir jāiesniedz visiem projektu iesniedzējiem līgumā noteiktajā termiņā.</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a:p>
            <a:r>
              <a:rPr lang="lv-LV" dirty="0"/>
              <a:t>Aicinu Jūs uzdot jautājumus vai arī iesūtīt tos e-pastā konkursi@sif.gov.lv un sniegsim Jums rakstisku atbildi.</a:t>
            </a:r>
          </a:p>
          <a:p>
            <a:endParaRPr lang="lv-LV" dirty="0"/>
          </a:p>
          <a:p>
            <a:r>
              <a:rPr lang="lv-LV" dirty="0"/>
              <a:t>Paldies par Jūsu izradīto interesi konkursā un </a:t>
            </a:r>
            <a:r>
              <a:rPr lang="lv-LV" dirty="0" err="1"/>
              <a:t>novēlam</a:t>
            </a:r>
            <a:r>
              <a:rPr lang="lv-LV" dirty="0"/>
              <a:t> Jums veiksmi projekta pieteikuma rakstīšanā.</a:t>
            </a:r>
          </a:p>
        </p:txBody>
      </p:sp>
      <p:sp>
        <p:nvSpPr>
          <p:cNvPr id="4" name="Slaida numura vietturis 3"/>
          <p:cNvSpPr>
            <a:spLocks noGrp="1"/>
          </p:cNvSpPr>
          <p:nvPr>
            <p:ph type="sldNum" sz="quarter" idx="5"/>
          </p:nvPr>
        </p:nvSpPr>
        <p:spPr/>
        <p:txBody>
          <a:bodyPr/>
          <a:lstStyle/>
          <a:p>
            <a:fld id="{61D30602-8DDB-E748-B349-EB91B332399B}" type="slidenum">
              <a:rPr lang="en-LV" smtClean="0"/>
              <a:t>18</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Fonda mājas lapā publicēto Konkursa nolikumu, pieteikuma un budžeta veidlapām, kā arī pieteikuma aizpildīšanas metodiku un projekta īstenošanas līguma projektu. Ar šo dokumentāciju lūgums iepazīties pirms projekta pieteikuma sagatavošanas.</a:t>
            </a:r>
          </a:p>
          <a:p>
            <a:endParaRPr lang="lv-LV" dirty="0"/>
          </a:p>
          <a:p>
            <a:r>
              <a:rPr lang="lv-LV" dirty="0"/>
              <a:t>Semināra laikā pastāstīšu par programmas mērķi un pamatnosacījumiem, kas jāievēro projektu iesniedzējiem.  </a:t>
            </a:r>
          </a:p>
          <a:p>
            <a:endParaRPr lang="lv-LV" strike="sngStrike" dirty="0"/>
          </a:p>
          <a:p>
            <a:r>
              <a:rPr lang="lv-LV" strike="noStrike" dirty="0"/>
              <a:t>Pēc tam turpināsim ar atbilstības un kvalitātes vērtēšanas kritērijiem un projekta attiecināmajām izmaksām, taču prezentācijas noslēgumā sniegsim ieteikumus veiksmīgākai projekta pieteikuma sagatavošanai un iesniegšanai. </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Programmas mērķis ir nodrošināt atbalstu nevaldības organizāciju (turpmāk – NVO) iniciatīvām ģimenēm draudzīgas vides veidošanā un sabiedrības līdzdalības veicināšanā, sekmējot ģimeņu atbalsta politikas  jautājumu risināšanu Latvijā (turpmāk programmas mērķis).</a:t>
            </a:r>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132772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Konkursa mērķis ir sniegt atbalstu pamatdarbības nodrošināšanai NVO, kuras piedalās ģimeņu atbalsta politikas jautājumu risināšanā valsts līmenī.</a:t>
            </a:r>
            <a:endParaRPr lang="lv-LV" sz="1200" dirty="0">
              <a:solidFill>
                <a:schemeClr val="bg1"/>
              </a:solidFill>
              <a:latin typeface="Verdana" panose="020B0604030504040204" pitchFamily="34" charset="0"/>
              <a:ea typeface="Verdana" panose="020B0604030504040204" pitchFamily="34" charset="0"/>
              <a:cs typeface="+mn-lt"/>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3472541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0" dirty="0">
                <a:effectLst/>
                <a:latin typeface="+mj-lt"/>
                <a:ea typeface="Times New Roman" panose="02020603050405020304" pitchFamily="18" charset="0"/>
              </a:rPr>
              <a:t>Konkursā finansējums tiks piešķirts NVO projektu pieteikumiem, kuri atbilst programmas un Konkursa mērķim un tiek īstenoti vismaz divās no šādām jomām:</a:t>
            </a:r>
          </a:p>
          <a:p>
            <a:r>
              <a:rPr lang="lv-LV" sz="1200" b="0" dirty="0">
                <a:effectLst/>
                <a:latin typeface="+mj-lt"/>
                <a:ea typeface="Times New Roman" panose="02020603050405020304" pitchFamily="18" charset="0"/>
              </a:rPr>
              <a:t>1.5.1.pilsoniskās līdzdalības popularizēšanas un veicināšanas aktivitātes NVO līdzdalībai valsts pārvaldes lēmumu pieņemšanas procesā un/ vai līdzdarbībai valsts pārvaldes </a:t>
            </a:r>
            <a:r>
              <a:rPr lang="lv-LV" sz="1200" b="0" dirty="0" err="1">
                <a:effectLst/>
                <a:latin typeface="+mj-lt"/>
                <a:ea typeface="Times New Roman" panose="02020603050405020304" pitchFamily="18" charset="0"/>
              </a:rPr>
              <a:t>rīcībpolitikas</a:t>
            </a:r>
            <a:r>
              <a:rPr lang="lv-LV" sz="1200" b="0" dirty="0">
                <a:effectLst/>
                <a:latin typeface="+mj-lt"/>
                <a:ea typeface="Times New Roman" panose="02020603050405020304" pitchFamily="18" charset="0"/>
              </a:rPr>
              <a:t> plānošanā, ieviešanā un uzraudzībā;</a:t>
            </a:r>
          </a:p>
          <a:p>
            <a:r>
              <a:rPr lang="lv-LV" sz="1200" b="0" dirty="0">
                <a:effectLst/>
                <a:latin typeface="+mj-lt"/>
                <a:ea typeface="Times New Roman" panose="02020603050405020304" pitchFamily="18" charset="0"/>
              </a:rPr>
              <a:t>1.5.2.informatīva, izglītojoša, konsultatīva un materiāltehniska atbalsta sniegšana NVO – to darbībai un mērķu sasniegšanai;</a:t>
            </a:r>
          </a:p>
          <a:p>
            <a:r>
              <a:rPr lang="lv-LV" sz="1200" b="0" dirty="0">
                <a:effectLst/>
                <a:latin typeface="+mj-lt"/>
                <a:ea typeface="Times New Roman" panose="02020603050405020304" pitchFamily="18" charset="0"/>
              </a:rPr>
              <a:t>1.5.3.Konkursa mērķa grupu vajadzību apzināšana, izpēte un rezultātu izplatīšana (pētījumi, diskusijas, konferences, darba grupas, raksti, </a:t>
            </a:r>
            <a:r>
              <a:rPr lang="lv-LV" sz="1200" b="0" dirty="0" err="1">
                <a:effectLst/>
                <a:latin typeface="+mj-lt"/>
                <a:ea typeface="Times New Roman" panose="02020603050405020304" pitchFamily="18" charset="0"/>
              </a:rPr>
              <a:t>videoblogi</a:t>
            </a:r>
            <a:r>
              <a:rPr lang="lv-LV" sz="1200" b="0" dirty="0">
                <a:effectLst/>
                <a:latin typeface="+mj-lt"/>
                <a:ea typeface="Times New Roman" panose="02020603050405020304" pitchFamily="18" charset="0"/>
              </a:rPr>
              <a:t> u.c.) ar mērķi stiprināt ģimeņu institūtu un ar to saistītu problēmu apzināšanu un piedāvājumu;</a:t>
            </a:r>
          </a:p>
          <a:p>
            <a:r>
              <a:rPr lang="lv-LV" sz="1200" b="0" dirty="0">
                <a:effectLst/>
                <a:latin typeface="+mj-lt"/>
                <a:ea typeface="Times New Roman" panose="02020603050405020304" pitchFamily="18" charset="0"/>
              </a:rPr>
              <a:t>1.5.4.NVO administratīvais atbalsts pamatdarbības nodrošināšanai, t.sk. darbam ar esošiem biedriem un jaunu biedru piesaistei;</a:t>
            </a:r>
          </a:p>
          <a:p>
            <a:r>
              <a:rPr lang="lv-LV" sz="1200" b="0" dirty="0">
                <a:effectLst/>
                <a:latin typeface="+mj-lt"/>
                <a:ea typeface="Times New Roman" panose="02020603050405020304" pitchFamily="18" charset="0"/>
              </a:rPr>
              <a:t>1.5.5.NVO interešu pārstāvības stratēģiju aktivitāšu īstenošanas atbalsts (rezolūcijas, memorandi, sadarbības grupas utt.);</a:t>
            </a:r>
          </a:p>
          <a:p>
            <a:r>
              <a:rPr lang="lv-LV" sz="1200" b="0" dirty="0">
                <a:effectLst/>
                <a:latin typeface="+mj-lt"/>
                <a:ea typeface="Times New Roman" panose="02020603050405020304" pitchFamily="18" charset="0"/>
              </a:rPr>
              <a:t>1.5.6.brīvprātīgā darba aktivitāšu un labdarības iniciatīvu veicināšana;</a:t>
            </a:r>
          </a:p>
          <a:p>
            <a:r>
              <a:rPr lang="lv-LV" sz="1200" b="0" dirty="0">
                <a:effectLst/>
                <a:latin typeface="+mj-lt"/>
                <a:ea typeface="Times New Roman" panose="02020603050405020304" pitchFamily="18" charset="0"/>
              </a:rPr>
              <a:t>1.5.7.savstarpēju NVO vai NVO un pašvaldību sadarbības stiprināšana ģimeņu politikas veidošanā un īstenošanā;</a:t>
            </a:r>
          </a:p>
          <a:p>
            <a:r>
              <a:rPr lang="lv-LV" sz="1200" b="0" dirty="0">
                <a:effectLst/>
                <a:latin typeface="+mj-lt"/>
                <a:ea typeface="Times New Roman" panose="02020603050405020304" pitchFamily="18" charset="0"/>
              </a:rPr>
              <a:t>1.5.8.esošās valsts un pašvaldību atbalsta sistēmas ģimenēm </a:t>
            </a:r>
            <a:r>
              <a:rPr lang="lv-LV" sz="1200" b="0" dirty="0" err="1">
                <a:effectLst/>
                <a:latin typeface="+mj-lt"/>
                <a:ea typeface="Times New Roman" panose="02020603050405020304" pitchFamily="18" charset="0"/>
              </a:rPr>
              <a:t>problēmjautājumu</a:t>
            </a:r>
            <a:r>
              <a:rPr lang="lv-LV" sz="1200" b="0" dirty="0">
                <a:effectLst/>
                <a:latin typeface="+mj-lt"/>
                <a:ea typeface="Times New Roman" panose="02020603050405020304" pitchFamily="18" charset="0"/>
              </a:rPr>
              <a:t> izpēte un risinājumu piedāvāšana.</a:t>
            </a:r>
          </a:p>
        </p:txBody>
      </p:sp>
      <p:sp>
        <p:nvSpPr>
          <p:cNvPr id="4" name="Slaida numura vietturis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2770127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lv-LV" dirty="0"/>
              <a:t>Projekta izmaksu </a:t>
            </a:r>
            <a:r>
              <a:rPr lang="lv-LV" dirty="0" err="1"/>
              <a:t>attiecināmības</a:t>
            </a:r>
            <a:r>
              <a:rPr lang="lv-LV" dirty="0"/>
              <a:t> periods ir no 2022.gada 1. oktobra līdz 2023.gada 30.septembrim. Visām projekta aktivitātēm jābūt pabeigtām līdz 2023.gada 30.septembrim. Atkarībā no projektā plānotajām aktivitātēm un to apjoma, projekta īstenošanas periods arī var būt īsāks kā norādīts konkursa nolikumā, taču tam noteikti jāiekļaujas šajā periodā līdz 2023.gada 30.septembrim. </a:t>
            </a:r>
          </a:p>
          <a:p>
            <a:pPr marL="0" indent="0">
              <a:buNone/>
            </a:pPr>
            <a:r>
              <a:rPr lang="lv-LV" dirty="0"/>
              <a:t>Atšķirībā no iepriekšējā gada projekta periods ir par 3 mēnešiem garāks.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un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u="none" strike="noStrike" dirty="0">
                <a:effectLst/>
                <a:latin typeface="Times New Roman" panose="02020603050405020304" pitchFamily="18" charset="0"/>
                <a:ea typeface="Times New Roman" panose="02020603050405020304" pitchFamily="18" charset="0"/>
              </a:rPr>
              <a:t>Projekta iesniedzējs Konkursā var iesniegt </a:t>
            </a:r>
            <a:r>
              <a:rPr lang="lv-LV" sz="1800" b="0" u="sng" strike="noStrike" dirty="0">
                <a:effectLst/>
                <a:latin typeface="Times New Roman" panose="02020603050405020304" pitchFamily="18" charset="0"/>
                <a:ea typeface="Times New Roman" panose="02020603050405020304" pitchFamily="18" charset="0"/>
              </a:rPr>
              <a:t>tikai vienu projekta pieteikumu</a:t>
            </a:r>
            <a:r>
              <a:rPr lang="lv-LV" sz="1800" b="0" u="none" strike="noStrike" dirty="0">
                <a:effectLst/>
                <a:latin typeface="Times New Roman" panose="02020603050405020304" pitchFamily="18" charset="0"/>
                <a:ea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t>3. </a:t>
            </a:r>
            <a:r>
              <a:rPr lang="lv-LV" sz="1200" strike="noStrike" dirty="0"/>
              <a:t>programmas kopējais pieejamais finansējums ir 220 000 EUR, un </a:t>
            </a:r>
            <a:r>
              <a:rPr lang="lv-LV" sz="1800" dirty="0">
                <a:effectLst/>
                <a:latin typeface="Times New Roman" panose="02020603050405020304" pitchFamily="18" charset="0"/>
                <a:ea typeface="Times New Roman" panose="02020603050405020304" pitchFamily="18" charset="0"/>
              </a:rPr>
              <a:t>vienam projektu iesniedzējam pieejamais maksimālais finansējums ir 30 000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strike="noStrike" dirty="0">
                <a:effectLst/>
                <a:latin typeface="Times New Roman" panose="02020603050405020304" pitchFamily="18" charset="0"/>
              </a:rPr>
              <a:t>Salīdzinājumā ar iepriekšējo gadu šajā gadā pieejamais maksimālais finansējums ir vairāk nekā 2x lielāks.</a:t>
            </a:r>
            <a:endParaRPr lang="lv-LV" sz="1200" strike="noStrike" dirty="0"/>
          </a:p>
          <a:p>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Projekta mērķa grupas ir dažādas iedzīvotāju grupas, biedrības un nodibinājumi, to dalībnieki, biedri, darbinieki un brīvprātīgie.</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pasākumiem ir jābūt nodrošinātiem mērķa grupai bez maksas.</a:t>
            </a: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Turpmākajos 3 slaidos pastāstīšu par projektu pieteikumu atbilstības vērtēšanas kritērijiem. </a:t>
            </a:r>
          </a:p>
          <a:p>
            <a:endParaRPr lang="lv-LV" dirty="0"/>
          </a:p>
          <a:p>
            <a:r>
              <a:rPr lang="lv-LV" dirty="0"/>
              <a:t>Projekta pieteikumam ir jāatbilst visiem atbilstības vērtēšanas kritērijiem, un, ja tas neatbildīs kādam no kritērijiem, projekta pieteikums tiks noraidīts.</a:t>
            </a:r>
          </a:p>
          <a:p>
            <a:endParaRPr lang="lv-LV" dirty="0"/>
          </a:p>
          <a:p>
            <a:r>
              <a:rPr lang="lv-LV" dirty="0"/>
              <a:t>Vērtēšanā var tikt ņemta vērā ne tikai pieteikumā pieejamā informācija, bet arī publiskās datu bāzēs, internetā un citos informācijas avotos pieejama informācija, taču tai jābūt ticamai un pamatotai.</a:t>
            </a:r>
          </a:p>
          <a:p>
            <a:endParaRPr lang="lv-LV" dirty="0"/>
          </a:p>
          <a:p>
            <a:r>
              <a:rPr lang="lv-LV" b="1" dirty="0"/>
              <a:t>3.1.1.</a:t>
            </a:r>
            <a:r>
              <a:rPr lang="lv-LV" dirty="0"/>
              <a:t> Pirmais atbilstības kritērijs nosaka, ka projekta pieteikumu var iesniegt vismaz 3 gadus pirms projekta iesniegšanas dienas Latvijas Republikā reģistrēta biedrība vai nodibinājums, kas atbilst Biedrību un nodibinājumu likumā noteiktajam Šis kritērijs tiks pārbaudīts pēc uzņēmumu reģistra datiem, kā arī pēc projekta pieteikuma A sadaļā sniegtās informācijas. </a:t>
            </a:r>
          </a:p>
          <a:p>
            <a:endParaRPr lang="lv-LV" dirty="0"/>
          </a:p>
          <a:p>
            <a:r>
              <a:rPr lang="lv-LV" b="1" dirty="0"/>
              <a:t>3.1.2. </a:t>
            </a:r>
            <a:r>
              <a:rPr lang="lv-LV" b="0" dirty="0"/>
              <a:t>Nākamais kritērijs nosaka, ka </a:t>
            </a:r>
            <a:r>
              <a:rPr lang="lv-LV" dirty="0"/>
              <a:t>Projekta iesniedzējam jāatbilst vismaz diviem kritērijiem, tātad pieteikuma veidlapā ir jābūt atzīmētiem vismaz diviem kritērijiem:</a:t>
            </a:r>
          </a:p>
          <a:p>
            <a:r>
              <a:rPr lang="lv-LV" dirty="0"/>
              <a:t>3.1.2.1.	NVO pati vai sadarbībā ar partneriem īsteno darbību, t.sk. projektus, pasākumus, nacionālā līmenī, 	pārklājot visus plānošanas reģionus;</a:t>
            </a:r>
          </a:p>
          <a:p>
            <a:r>
              <a:rPr lang="lv-LV" dirty="0"/>
              <a:t>3.1.2.2.	 ir vismaz divu gadu pieredze ģimeņu jomas pārstāvībā un darbojas politikas plānošanas jomā;</a:t>
            </a:r>
          </a:p>
          <a:p>
            <a:r>
              <a:rPr lang="lv-LV" dirty="0"/>
              <a:t>3.1.2.3.	 ir līdzdarbojies nacionāla līmeņa likumdošanas izstrādē, ieviešanā un uzraudzībā ģimeņu atbalsta 	politikas jautājumos;</a:t>
            </a:r>
          </a:p>
          <a:p>
            <a:r>
              <a:rPr lang="lv-LV" dirty="0"/>
              <a:t>3.1.2.4.	 ir piedalījies lēmumu pieņemšanas procesos vismaz reģionālā līmenī, piemēram – viedokļu sniegšanā 	valsts institūcijām un pašvaldībām ģimeņu atbalsta politikas jautājumos;</a:t>
            </a:r>
          </a:p>
          <a:p>
            <a:r>
              <a:rPr lang="lv-LV" dirty="0"/>
              <a:t>3.1.2.5.	 ir piedalījies saistītās ar ģimeņu atbalsta politiku darba grupās, t.sk. konsultatīvās padomēs, komitejās, 	komisijās, sadarbības platformās;</a:t>
            </a:r>
          </a:p>
          <a:p>
            <a:r>
              <a:rPr lang="lv-LV" dirty="0"/>
              <a:t>3.1.2.6.	 pēdējo trīs gadu laikā ir piedalījies vai organizējis tikšanās ar valsts pārvaldes institūcijām ģimeņu interešu 	pārstāvībai u.c. saistītās aktivitātēs, kas vērstas uz rezultātu sasniegšanu.</a:t>
            </a:r>
          </a:p>
          <a:p>
            <a:endParaRPr lang="lv-LV" dirty="0"/>
          </a:p>
          <a:p>
            <a:r>
              <a:rPr lang="lv-LV" dirty="0"/>
              <a:t>Kā redzam pēc šī kritērija, tad šī konkursa uzsvars ir uz tām NVO, kurām ir pieredze un kuras darbojas ģimeņu interešu pārstāvībā un ģimeņu atbalsta politikas jautājumu risināšanā valsts līmenī.</a:t>
            </a:r>
          </a:p>
          <a:p>
            <a:endParaRPr lang="lv-LV" dirty="0"/>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1687246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1" dirty="0"/>
              <a:t>3.1.3. </a:t>
            </a:r>
            <a:r>
              <a:rPr lang="lv-LV" dirty="0"/>
              <a:t>Konkursā uz finansējumu nevar pretendēt šādas organizācijas:</a:t>
            </a:r>
          </a:p>
          <a:p>
            <a:pPr lvl="1"/>
            <a:r>
              <a:rPr lang="lv-LV" dirty="0"/>
              <a:t>1) darba devēju organizācijas un to apvienības;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lv-LV" dirty="0"/>
              <a:t>2) arodbiedrības un to apvienības;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lv-LV" dirty="0"/>
              <a:t>3) reliģiskās organizācijas un to iestādes;</a:t>
            </a:r>
          </a:p>
          <a:p>
            <a:pPr lvl="1"/>
            <a:r>
              <a:rPr lang="lv-LV" dirty="0"/>
              <a:t>4) politiskās partijas un to apvienības;</a:t>
            </a:r>
          </a:p>
          <a:p>
            <a:pPr lvl="1"/>
            <a:r>
              <a:rPr lang="lv-LV" dirty="0"/>
              <a:t>5) dzīvokļu apsaimniekošanas biedrības;</a:t>
            </a:r>
          </a:p>
          <a:p>
            <a:pPr lvl="1"/>
            <a:endParaRPr lang="lv-LV" dirty="0"/>
          </a:p>
          <a:p>
            <a:pPr lvl="1"/>
            <a:r>
              <a:rPr lang="lv-LV" dirty="0"/>
              <a:t>Šis kritērijs tiks vērtēts pēc informācijas par projekta iesniedzēja darbības veidu, darbības jomu un darbības mērķiem. Informācija tiks pārbaudīta biedrību un nodibinājumu reģistrā, vai Lursoft datu bāzē. </a:t>
            </a:r>
          </a:p>
          <a:p>
            <a:pPr lvl="0"/>
            <a:endParaRPr lang="lv-LV" dirty="0"/>
          </a:p>
          <a:p>
            <a:pPr lvl="0"/>
            <a:endParaRPr lang="lv-LV" dirty="0"/>
          </a:p>
          <a:p>
            <a:r>
              <a:rPr lang="lv-LV" b="1" dirty="0"/>
              <a:t>3.1.4. </a:t>
            </a:r>
            <a:r>
              <a:rPr lang="lv-LV" b="0" dirty="0"/>
              <a:t>Nākamais kritērijs nosaka, ka Projekta iesniedzējs neatbilst nevienam no Publisko iepirkumu likuma 42.panta pirmajā daļā minētajiem kandidātu un pretendentu izslēgšanas gadījumiem. Šī kritērija ietvaros tiks pārbaudīts, vai projekta iesniedzējam nav Valsts ieņēmumu dienesta administrēto nodokļu parāds, kas pārsniedz 150 EUR. Pārbaude tiks veikta 2 reizes, proti, pirmo reizi uz projektu pieteikumu iesniegšanas termiņa pēdējo dienu, kas ir 2022.gada 31.augusts, un otro reizi uz dienu, kad vērtēšanas komisija pieņem lēmumu par projekta virzīšanu apstiprināšanai. </a:t>
            </a:r>
          </a:p>
          <a:p>
            <a:endParaRPr lang="lv-LV" b="0" dirty="0"/>
          </a:p>
          <a:p>
            <a:r>
              <a:rPr lang="lv-LV" dirty="0"/>
              <a:t>Ja kādā no šīm divām veiktajām pārbaudēm tiks konstatēts nodokļu parāds, projekta pieteikums tiks noraidīts. Tas nozīmē, ka nodokļu parāds nedrīkst būt nevienā no šīm abām dienām. Tāpēc aicinām pirms pieteikuma iesniegšanas un līdz Konkursa rezultātu saņemšanai nodrošināt, ka projekta iesniedzējam nav VID administrēto nodokļu parāda, kas pārsniedz 150 EUR.</a:t>
            </a:r>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1558907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8.xml.rels><?xml version="1.0" encoding="UTF-8" standalone="yes"?>
<Relationships xmlns="http://schemas.openxmlformats.org/package/2006/relationships"><Relationship Id="rId3" Type="http://schemas.openxmlformats.org/officeDocument/2006/relationships/hyperlink" Target="mailto:konkursi@sif.gov.lv"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hyperlink" Target="https://www.pexels.com/photo/bank-notes-bill-bills-blur-259100/"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Colors" Target="../diagrams/colors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QuickStyle" Target="../diagrams/quickStyle9.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Layout" Target="../diagrams/layout9.xml"/><Relationship Id="rId5" Type="http://schemas.openxmlformats.org/officeDocument/2006/relationships/diagramQuickStyle" Target="../diagrams/quickStyle8.xml"/><Relationship Id="rId10" Type="http://schemas.openxmlformats.org/officeDocument/2006/relationships/diagramData" Target="../diagrams/data9.xml"/><Relationship Id="rId4" Type="http://schemas.openxmlformats.org/officeDocument/2006/relationships/diagramLayout" Target="../diagrams/layout8.xml"/><Relationship Id="rId9" Type="http://schemas.openxmlformats.org/officeDocument/2006/relationships/hyperlink" Target="https://www.pexels.com/photo/high-angle-photography-of-village-681405/" TargetMode="External"/><Relationship Id="rId14" Type="http://schemas.microsoft.com/office/2007/relationships/diagramDrawing" Target="../diagrams/drawing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258930" y="610506"/>
            <a:ext cx="9250829" cy="2986134"/>
          </a:xfrm>
        </p:spPr>
        <p:txBody>
          <a:bodyPr/>
          <a:lstStyle/>
          <a:p>
            <a:pPr algn="ctr">
              <a:lnSpc>
                <a:spcPct val="100000"/>
              </a:lnSpc>
              <a:spcBef>
                <a:spcPts val="600"/>
              </a:spcBef>
            </a:pPr>
            <a:br>
              <a:rPr lang="lv-LV" sz="4000" spc="0" dirty="0"/>
            </a:br>
            <a:br>
              <a:rPr lang="lv-LV" sz="4000" spc="0" dirty="0">
                <a:latin typeface="Verdana"/>
                <a:ea typeface="Verdana"/>
              </a:rPr>
            </a:br>
            <a:r>
              <a:rPr lang="lv-LV" sz="1200" spc="0" dirty="0">
                <a:latin typeface="Verdana"/>
                <a:ea typeface="Verdana"/>
              </a:rPr>
              <a:t> </a:t>
            </a:r>
            <a:br>
              <a:rPr lang="lv-LV" sz="4000" spc="0" dirty="0"/>
            </a:br>
            <a:r>
              <a:rPr lang="lv-LV" sz="2400" spc="0" dirty="0"/>
              <a:t>PROGRAMMAS «ĢIMENEI DRAUDZĪGA PAŠVALDĪBA» </a:t>
            </a:r>
            <a:r>
              <a:rPr lang="lv-LV" sz="2400" dirty="0">
                <a:effectLst/>
                <a:latin typeface="+mn-lt"/>
                <a:ea typeface="Times New Roman" panose="02020603050405020304" pitchFamily="18" charset="0"/>
              </a:rPr>
              <a:t>ATKLĀTS PIETEIKUMU KONKURSS NEVALDĪBAS ORGANIZĀCIJĀM </a:t>
            </a:r>
            <a:br>
              <a:rPr lang="lv-LV" sz="2400" dirty="0">
                <a:effectLst/>
                <a:latin typeface="+mn-lt"/>
                <a:ea typeface="Times New Roman" panose="02020603050405020304" pitchFamily="18" charset="0"/>
              </a:rPr>
            </a:br>
            <a:r>
              <a:rPr lang="lv-LV" sz="2800" b="1" dirty="0">
                <a:effectLst/>
                <a:latin typeface="+mn-lt"/>
                <a:ea typeface="Times New Roman" panose="02020603050405020304" pitchFamily="18" charset="0"/>
              </a:rPr>
              <a:t>“ATBALSTS ĢIMEŅU INTEREŠU PĀRSTĀVOŠO NVO PAMATDARBĪBAS NODROŠINĀŠANAI”</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2022.gada 18.augusts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18/08/2022</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79142" y="435399"/>
            <a:ext cx="9999944" cy="1123578"/>
          </a:xfrm>
        </p:spPr>
        <p:txBody>
          <a:bodyPr>
            <a:normAutofit fontScale="90000"/>
          </a:bodyPr>
          <a:lstStyle/>
          <a:p>
            <a:r>
              <a:rPr lang="lv-LV" dirty="0"/>
              <a:t>Projektu atbilstības vērtēšanas kritēriji, 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a:xfrm>
            <a:off x="7939006" y="6260617"/>
            <a:ext cx="2753746" cy="323968"/>
          </a:xfrm>
        </p:spPr>
        <p:txBody>
          <a:bodyPr/>
          <a:lstStyle/>
          <a:p>
            <a:r>
              <a:rPr lang="lv-LV" dirty="0"/>
              <a:t>18/08/2022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10</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1218450510"/>
              </p:ext>
            </p:extLst>
          </p:nvPr>
        </p:nvGraphicFramePr>
        <p:xfrm>
          <a:off x="-124436" y="1326830"/>
          <a:ext cx="11320975"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258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830834" y="435399"/>
            <a:ext cx="9382311" cy="1123578"/>
          </a:xfrm>
        </p:spPr>
        <p:txBody>
          <a:bodyPr>
            <a:normAutofit fontScale="90000"/>
          </a:bodyPr>
          <a:lstStyle/>
          <a:p>
            <a:r>
              <a:rPr lang="lv-LV" dirty="0"/>
              <a:t>Projektu kvalitātes vērtēšanas kritēriji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18/08/2022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11</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3918602130"/>
              </p:ext>
            </p:extLst>
          </p:nvPr>
        </p:nvGraphicFramePr>
        <p:xfrm>
          <a:off x="154745" y="1558977"/>
          <a:ext cx="10818055"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17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830834" y="435399"/>
            <a:ext cx="9382311" cy="1123578"/>
          </a:xfrm>
        </p:spPr>
        <p:txBody>
          <a:bodyPr>
            <a:normAutofit fontScale="90000"/>
          </a:bodyPr>
          <a:lstStyle/>
          <a:p>
            <a:r>
              <a:rPr lang="lv-LV" dirty="0"/>
              <a:t>Projektu kvalitātes vērtēšanas kritēriji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18/08/2022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12</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1042212920"/>
              </p:ext>
            </p:extLst>
          </p:nvPr>
        </p:nvGraphicFramePr>
        <p:xfrm>
          <a:off x="154746" y="1558977"/>
          <a:ext cx="10676033" cy="4673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3120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500" dirty="0">
                <a:solidFill>
                  <a:schemeClr val="accent5">
                    <a:lumMod val="50000"/>
                  </a:schemeClr>
                </a:solidFill>
              </a:rPr>
              <a:t>Attiecināmas izmaksas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18</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733623788"/>
              </p:ext>
            </p:extLst>
          </p:nvPr>
        </p:nvGraphicFramePr>
        <p:xfrm>
          <a:off x="501445" y="1410434"/>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Attiecināmo izmaksu ierobežojumi</a:t>
            </a:r>
            <a:br>
              <a:rPr lang="lv-LV" sz="3500" dirty="0">
                <a:solidFill>
                  <a:schemeClr val="accent5">
                    <a:lumMod val="50000"/>
                  </a:schemeClr>
                </a:solidFill>
              </a:rPr>
            </a:br>
            <a:r>
              <a:rPr lang="lv-LV" sz="2000" dirty="0">
                <a:solidFill>
                  <a:schemeClr val="accent5">
                    <a:lumMod val="50000"/>
                  </a:schemeClr>
                </a:solidFill>
              </a:rPr>
              <a:t>Konkursa nolikuma 4.2.punkts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93286" y="6283630"/>
            <a:ext cx="2753746" cy="32396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18</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496183319"/>
              </p:ext>
            </p:extLst>
          </p:nvPr>
        </p:nvGraphicFramePr>
        <p:xfrm>
          <a:off x="1233567" y="1230631"/>
          <a:ext cx="5334873" cy="47757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08100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Metodiskie norādījumi pieteikuma aizpildīšanai:</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18/08/2022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2040343900"/>
              </p:ext>
            </p:extLst>
          </p:nvPr>
        </p:nvGraphicFramePr>
        <p:xfrm>
          <a:off x="597877" y="2042426"/>
          <a:ext cx="11007969" cy="4372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a:t>18/08/2022</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16</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4143500479"/>
              </p:ext>
            </p:extLst>
          </p:nvPr>
        </p:nvGraphicFramePr>
        <p:xfrm>
          <a:off x="995363" y="1558925"/>
          <a:ext cx="10201275"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3977409608"/>
              </p:ext>
            </p:extLst>
          </p:nvPr>
        </p:nvGraphicFramePr>
        <p:xfrm>
          <a:off x="445757" y="1098289"/>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18/08/2022</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17</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594951" y="4586642"/>
            <a:ext cx="1462449"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b="1" dirty="0"/>
              <a:t>līdz 31.08.2022.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409308" y="4157911"/>
            <a:ext cx="1692000"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No 31.08.2022. līdz 2022.gada oktobrim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095996" y="3689506"/>
            <a:ext cx="1692000" cy="27392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Oktobra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5780773" y="3650079"/>
            <a:ext cx="1692000" cy="169584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Uzreiz pēc rezultātu paziņošanas</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7460238" y="2903721"/>
            <a:ext cx="1692000" cy="14927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Fonds izskata noslēguma pārskatu 20 darba dienu laikā</a:t>
            </a:r>
          </a:p>
        </p:txBody>
      </p:sp>
      <p:sp>
        <p:nvSpPr>
          <p:cNvPr id="7" name="TextBox 6">
            <a:extLst>
              <a:ext uri="{FF2B5EF4-FFF2-40B4-BE49-F238E27FC236}">
                <a16:creationId xmlns:a16="http://schemas.microsoft.com/office/drawing/2014/main" id="{22E059AE-85A8-CB24-4ACB-F632DFD2056D}"/>
              </a:ext>
            </a:extLst>
          </p:cNvPr>
          <p:cNvSpPr txBox="1"/>
          <p:nvPr/>
        </p:nvSpPr>
        <p:spPr>
          <a:xfrm>
            <a:off x="9176173" y="2470711"/>
            <a:ext cx="1692000" cy="14927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konkursi@sif.gov.lv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18/08</a:t>
            </a:r>
            <a:r>
              <a:rPr lang="en-US" dirty="0"/>
              <a:t>/202</a:t>
            </a:r>
            <a:r>
              <a:rPr lang="lv-LV" dirty="0"/>
              <a:t>2</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2928479126"/>
              </p:ext>
            </p:extLst>
          </p:nvPr>
        </p:nvGraphicFramePr>
        <p:xfrm>
          <a:off x="403123" y="1258529"/>
          <a:ext cx="1139558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dirty="0"/>
              <a:t>Programmas mērķis</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18/08/2022</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3</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3880019233"/>
              </p:ext>
            </p:extLst>
          </p:nvPr>
        </p:nvGraphicFramePr>
        <p:xfrm>
          <a:off x="521239" y="2584613"/>
          <a:ext cx="10125793" cy="3054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74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dirty="0"/>
              <a:t>Konkursa mērķis</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18/08/2022</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4</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559343147"/>
              </p:ext>
            </p:extLst>
          </p:nvPr>
        </p:nvGraphicFramePr>
        <p:xfrm>
          <a:off x="551719" y="2538893"/>
          <a:ext cx="10095313" cy="2871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2866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419355" y="435399"/>
            <a:ext cx="6184562" cy="1365148"/>
          </a:xfrm>
        </p:spPr>
        <p:txBody>
          <a:bodyPr>
            <a:normAutofit fontScale="90000"/>
          </a:bodyPr>
          <a:lstStyle/>
          <a:p>
            <a:r>
              <a:rPr lang="lv-LV" dirty="0"/>
              <a:t>Projekta pieteikums tiek īstenots vismaz 2 jomām:</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18/08/2022</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5</a:t>
            </a:fld>
            <a:endParaRPr lang="en-LV"/>
          </a:p>
        </p:txBody>
      </p:sp>
      <p:sp>
        <p:nvSpPr>
          <p:cNvPr id="9" name="Satura vietturis 2">
            <a:extLst>
              <a:ext uri="{FF2B5EF4-FFF2-40B4-BE49-F238E27FC236}">
                <a16:creationId xmlns:a16="http://schemas.microsoft.com/office/drawing/2014/main" id="{D2BAE1C4-CFE9-BC4E-8851-D20CD6E53A48}"/>
              </a:ext>
            </a:extLst>
          </p:cNvPr>
          <p:cNvSpPr>
            <a:spLocks noGrp="1"/>
          </p:cNvSpPr>
          <p:nvPr>
            <p:ph idx="1"/>
          </p:nvPr>
        </p:nvSpPr>
        <p:spPr>
          <a:xfrm>
            <a:off x="0" y="2131805"/>
            <a:ext cx="10647032" cy="4432300"/>
          </a:xfrm>
        </p:spPr>
        <p:txBody>
          <a:bodyPr>
            <a:normAutofit fontScale="85000" lnSpcReduction="20000"/>
          </a:bodyPr>
          <a:lstStyle/>
          <a:p>
            <a:pPr marL="742950" indent="-285750" algn="just">
              <a:spcBef>
                <a:spcPts val="600"/>
              </a:spcBef>
              <a:spcAft>
                <a:spcPts val="600"/>
              </a:spcAft>
            </a:pPr>
            <a:r>
              <a:rPr lang="lv-LV" sz="2000" dirty="0">
                <a:latin typeface="+mj-lt"/>
              </a:rPr>
              <a:t>pilsoniskās līdzdalības popularizēšanas un veicināšanas aktivitātes NVO līdzdalībai valsts pārvaldes lēmumu pieņemšanas procesā un/ vai līdzdarbībai valsts pārvaldes rīcībpolitikas plānošanā, ieviešanā un uzraudzībā;</a:t>
            </a:r>
          </a:p>
          <a:p>
            <a:pPr marL="742950" indent="-285750" algn="just">
              <a:spcBef>
                <a:spcPts val="600"/>
              </a:spcBef>
              <a:spcAft>
                <a:spcPts val="600"/>
              </a:spcAft>
            </a:pPr>
            <a:r>
              <a:rPr lang="lv-LV" sz="2000" dirty="0">
                <a:latin typeface="+mj-lt"/>
              </a:rPr>
              <a:t>informatīva, izglītojoša, konsultatīva un materiāltehniska atbalsta sniegšana NVO – to darbībai un mērķu sasniegšanai;</a:t>
            </a:r>
          </a:p>
          <a:p>
            <a:pPr marL="742950" indent="-285750" algn="just">
              <a:spcBef>
                <a:spcPts val="600"/>
              </a:spcBef>
              <a:spcAft>
                <a:spcPts val="600"/>
              </a:spcAft>
            </a:pPr>
            <a:r>
              <a:rPr lang="lv-LV" sz="2000" dirty="0">
                <a:latin typeface="+mj-lt"/>
              </a:rPr>
              <a:t>Konkursa mērķa grupu vajadzību apzināšana, izpēte un rezultātu izplatīšana ar mērķi stiprināt ģimeņu institūtu un ar to saistītu problēmu apzināšanu un piedāvājumu;</a:t>
            </a:r>
          </a:p>
          <a:p>
            <a:pPr marL="742950" indent="-285750" algn="just">
              <a:spcBef>
                <a:spcPts val="600"/>
              </a:spcBef>
              <a:spcAft>
                <a:spcPts val="600"/>
              </a:spcAft>
            </a:pPr>
            <a:r>
              <a:rPr lang="lv-LV" sz="2000" dirty="0">
                <a:latin typeface="+mj-lt"/>
              </a:rPr>
              <a:t>NVO administratīvais atbalsts pamatdarbības nodrošināšanai, t.sk. darbam ar esošiem biedriem un jaunu biedru piesaistei;</a:t>
            </a:r>
          </a:p>
          <a:p>
            <a:pPr marL="742950" indent="-285750" algn="just">
              <a:spcBef>
                <a:spcPts val="600"/>
              </a:spcBef>
              <a:spcAft>
                <a:spcPts val="600"/>
              </a:spcAft>
            </a:pPr>
            <a:r>
              <a:rPr lang="lv-LV" sz="2000" dirty="0">
                <a:latin typeface="+mj-lt"/>
              </a:rPr>
              <a:t>NVO interešu pārstāvības stratēģiju aktivitāšu īstenošanas atbalsts;</a:t>
            </a:r>
          </a:p>
          <a:p>
            <a:pPr marL="742950" indent="-285750" algn="just">
              <a:spcBef>
                <a:spcPts val="600"/>
              </a:spcBef>
              <a:spcAft>
                <a:spcPts val="600"/>
              </a:spcAft>
            </a:pPr>
            <a:r>
              <a:rPr lang="lv-LV" sz="2000" dirty="0">
                <a:latin typeface="+mj-lt"/>
              </a:rPr>
              <a:t>brīvprātīgā darba aktivitāšu un labdarības iniciatīvu veicināšana;</a:t>
            </a:r>
          </a:p>
          <a:p>
            <a:pPr marL="742950" indent="-285750" algn="just">
              <a:spcBef>
                <a:spcPts val="600"/>
              </a:spcBef>
              <a:spcAft>
                <a:spcPts val="600"/>
              </a:spcAft>
            </a:pPr>
            <a:r>
              <a:rPr lang="lv-LV" sz="2000" dirty="0">
                <a:latin typeface="+mj-lt"/>
              </a:rPr>
              <a:t>savstarpēju NVO vai NVO un pašvaldību sadarbības stiprināšana ģimeņu politikas veidošanā un īstenošanā;</a:t>
            </a:r>
          </a:p>
          <a:p>
            <a:pPr marL="742950" indent="-285750" algn="just">
              <a:spcBef>
                <a:spcPts val="600"/>
              </a:spcBef>
              <a:spcAft>
                <a:spcPts val="600"/>
              </a:spcAft>
            </a:pPr>
            <a:r>
              <a:rPr lang="lv-LV" sz="2000" dirty="0">
                <a:latin typeface="+mj-lt"/>
              </a:rPr>
              <a:t>esošās valsts un pašvaldību atbalsta sistēmas ģimenēm </a:t>
            </a:r>
            <a:r>
              <a:rPr lang="lv-LV" sz="2000" dirty="0" err="1">
                <a:latin typeface="+mj-lt"/>
              </a:rPr>
              <a:t>problēmjautājumu</a:t>
            </a:r>
            <a:r>
              <a:rPr lang="lv-LV" sz="2000" dirty="0">
                <a:latin typeface="+mj-lt"/>
              </a:rPr>
              <a:t> izpēte un risinājumu piedāvāšana.</a:t>
            </a:r>
          </a:p>
        </p:txBody>
      </p:sp>
    </p:spTree>
    <p:extLst>
      <p:ext uri="{BB962C8B-B14F-4D97-AF65-F5344CB8AC3E}">
        <p14:creationId xmlns:p14="http://schemas.microsoft.com/office/powerpoint/2010/main" val="404802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18</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3058982785"/>
              </p:ext>
            </p:extLst>
          </p:nvPr>
        </p:nvGraphicFramePr>
        <p:xfrm>
          <a:off x="363794" y="1752600"/>
          <a:ext cx="10283238" cy="42537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18</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kumimoji="0" lang="lv-LV" sz="1050" b="0" i="0" u="none" strike="noStrike" kern="1200" cap="none" spc="0" normalizeH="0" baseline="0" noProof="0" dirty="0">
                <a:ln>
                  <a:noFill/>
                </a:ln>
                <a:solidFill>
                  <a:srgbClr val="7C9396"/>
                </a:solidFill>
                <a:effectLst/>
                <a:uLnTx/>
                <a:uFillTx/>
                <a:latin typeface="Verdana"/>
                <a:ea typeface="+mn-ea"/>
                <a:cs typeface="+mn-cs"/>
              </a:rPr>
              <a:t>2</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2835" y="6310193"/>
            <a:ext cx="8288592" cy="41692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defRPr/>
            </a:pP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856877019"/>
              </p:ext>
            </p:extLst>
          </p:nvPr>
        </p:nvGraphicFramePr>
        <p:xfrm>
          <a:off x="1335035" y="1679488"/>
          <a:ext cx="7935124" cy="436165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518186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79142" y="435399"/>
            <a:ext cx="9999944" cy="1123578"/>
          </a:xfrm>
        </p:spPr>
        <p:txBody>
          <a:bodyPr>
            <a:normAutofit fontScale="90000"/>
          </a:bodyPr>
          <a:lstStyle/>
          <a:p>
            <a:r>
              <a:rPr lang="lv-LV" dirty="0"/>
              <a:t>Projektu atbilstības vērtēšanas kritēriji, 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09/06/2022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8</a:t>
            </a:fld>
            <a:endParaRPr lang="en-LV"/>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874508737"/>
              </p:ext>
            </p:extLst>
          </p:nvPr>
        </p:nvGraphicFramePr>
        <p:xfrm>
          <a:off x="-174088" y="781864"/>
          <a:ext cx="11238328"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678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90232F-C768-4C11-A3E1-82D56D5D9DD8}"/>
              </a:ext>
            </a:extLst>
          </p:cNvPr>
          <p:cNvSpPr>
            <a:spLocks noGrp="1"/>
          </p:cNvSpPr>
          <p:nvPr>
            <p:ph type="title"/>
          </p:nvPr>
        </p:nvSpPr>
        <p:spPr>
          <a:xfrm>
            <a:off x="493210" y="435399"/>
            <a:ext cx="10153821" cy="1123578"/>
          </a:xfrm>
        </p:spPr>
        <p:txBody>
          <a:bodyPr>
            <a:normAutofit fontScale="90000"/>
          </a:bodyPr>
          <a:lstStyle/>
          <a:p>
            <a:r>
              <a:rPr lang="lv-LV" dirty="0"/>
              <a:t>Projektu atbilstības vērtēšanas kritēriji, III</a:t>
            </a:r>
          </a:p>
        </p:txBody>
      </p:sp>
      <p:sp>
        <p:nvSpPr>
          <p:cNvPr id="3" name="Datuma vietturis 2">
            <a:extLst>
              <a:ext uri="{FF2B5EF4-FFF2-40B4-BE49-F238E27FC236}">
                <a16:creationId xmlns:a16="http://schemas.microsoft.com/office/drawing/2014/main" id="{E66FDEA9-1400-45D3-81A8-60A3F3555E15}"/>
              </a:ext>
            </a:extLst>
          </p:cNvPr>
          <p:cNvSpPr>
            <a:spLocks noGrp="1"/>
          </p:cNvSpPr>
          <p:nvPr>
            <p:ph type="dt" sz="half" idx="10"/>
          </p:nvPr>
        </p:nvSpPr>
        <p:spPr/>
        <p:txBody>
          <a:bodyPr/>
          <a:lstStyle/>
          <a:p>
            <a:r>
              <a:rPr lang="lv-LV" dirty="0"/>
              <a:t>18/08/2022</a:t>
            </a:r>
            <a:endParaRPr lang="en-LV" dirty="0"/>
          </a:p>
        </p:txBody>
      </p:sp>
      <p:sp>
        <p:nvSpPr>
          <p:cNvPr id="4" name="Slaida numura vietturis 3">
            <a:extLst>
              <a:ext uri="{FF2B5EF4-FFF2-40B4-BE49-F238E27FC236}">
                <a16:creationId xmlns:a16="http://schemas.microsoft.com/office/drawing/2014/main" id="{118541DC-2FA9-42B0-9166-668FC18DB83C}"/>
              </a:ext>
            </a:extLst>
          </p:cNvPr>
          <p:cNvSpPr>
            <a:spLocks noGrp="1"/>
          </p:cNvSpPr>
          <p:nvPr>
            <p:ph type="sldNum" sz="quarter" idx="12"/>
          </p:nvPr>
        </p:nvSpPr>
        <p:spPr/>
        <p:txBody>
          <a:bodyPr/>
          <a:lstStyle/>
          <a:p>
            <a:fld id="{C19BB808-219E-9441-9CD5-6E582F9AE2E3}" type="slidenum">
              <a:rPr lang="en-LV" smtClean="0"/>
              <a:t>9</a:t>
            </a:fld>
            <a:endParaRPr lang="en-LV" dirty="0"/>
          </a:p>
        </p:txBody>
      </p:sp>
      <p:graphicFrame>
        <p:nvGraphicFramePr>
          <p:cNvPr id="6" name="Satura vietturis 5">
            <a:extLst>
              <a:ext uri="{FF2B5EF4-FFF2-40B4-BE49-F238E27FC236}">
                <a16:creationId xmlns:a16="http://schemas.microsoft.com/office/drawing/2014/main" id="{C485870D-0154-411C-BE72-B70E00097B52}"/>
              </a:ext>
            </a:extLst>
          </p:cNvPr>
          <p:cNvGraphicFramePr>
            <a:graphicFrameLocks noGrp="1"/>
          </p:cNvGraphicFramePr>
          <p:nvPr>
            <p:ph idx="1"/>
            <p:extLst>
              <p:ext uri="{D42A27DB-BD31-4B8C-83A1-F6EECF244321}">
                <p14:modId xmlns:p14="http://schemas.microsoft.com/office/powerpoint/2010/main" val="2927897013"/>
              </p:ext>
            </p:extLst>
          </p:nvPr>
        </p:nvGraphicFramePr>
        <p:xfrm>
          <a:off x="-140544" y="1238937"/>
          <a:ext cx="11174304" cy="58781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1964579"/>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8966</TotalTime>
  <Words>3819</Words>
  <Application>Microsoft Office PowerPoint</Application>
  <PresentationFormat>Widescreen</PresentationFormat>
  <Paragraphs>336</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Calibri Light</vt:lpstr>
      <vt:lpstr>Times New Roman</vt:lpstr>
      <vt:lpstr>TimesNewRomanPS</vt:lpstr>
      <vt:lpstr>Urdu Typesetting</vt:lpstr>
      <vt:lpstr>Verdana</vt:lpstr>
      <vt:lpstr>Wingdings</vt:lpstr>
      <vt:lpstr>Parcel</vt:lpstr>
      <vt:lpstr>    PROGRAMMAS «ĢIMENEI DRAUDZĪGA PAŠVALDĪBA» ATKLĀTS PIETEIKUMU KONKURSS NEVALDĪBAS ORGANIZĀCIJĀM  “ATBALSTS ĢIMEŅU INTEREŠU PĀRSTĀVOŠO NVO PAMATDARBĪBAS NODROŠINĀŠANAI”   SEMINĀRS PROJEKTU PIETEIKUMU IESNIEDZĒJIEM 2022.gada 18.augusts</vt:lpstr>
      <vt:lpstr>Prezentācijas saturs</vt:lpstr>
      <vt:lpstr>Programmas mērķis</vt:lpstr>
      <vt:lpstr>Konkursa mērķis</vt:lpstr>
      <vt:lpstr>Projekta pieteikums tiek īstenots vismaz 2 jomām:</vt:lpstr>
      <vt:lpstr>Pamatnosacījumi, I</vt:lpstr>
      <vt:lpstr>Pamatnosacījumi, II</vt:lpstr>
      <vt:lpstr>Projektu atbilstības vērtēšanas kritēriji, I</vt:lpstr>
      <vt:lpstr>Projektu atbilstības vērtēšanas kritēriji, III</vt:lpstr>
      <vt:lpstr>Projektu atbilstības vērtēšanas kritēriji, II</vt:lpstr>
      <vt:lpstr>Projektu kvalitātes vērtēšanas kritēriji</vt:lpstr>
      <vt:lpstr>Projektu kvalitātes vērtēšanas kritēriji</vt:lpstr>
      <vt:lpstr>Attiecināmas izmaksas </vt:lpstr>
      <vt:lpstr>Attiecināmo izmaksu ierobežojumi Konkursa nolikuma 4.2.punkts</vt:lpstr>
      <vt:lpstr>Metodiskie norādījumi pieteikuma aizpildīšanai:</vt:lpstr>
      <vt:lpstr>Ieteikumi pieteikuma sagatavošanai</vt:lpstr>
      <vt:lpstr>Provizorisks laika grafiks</vt:lpstr>
      <vt:lpstr>Veiksmīgu projektu rakstīšanu!  Jautājumus lūdzam sūtīt uz konkursi@sif.gov.lv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135</cp:revision>
  <dcterms:created xsi:type="dcterms:W3CDTF">2021-05-20T18:00:25Z</dcterms:created>
  <dcterms:modified xsi:type="dcterms:W3CDTF">2022-08-18T07:28:40Z</dcterms:modified>
</cp:coreProperties>
</file>