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 id="2147483751" r:id="rId2"/>
  </p:sldMasterIdLst>
  <p:notesMasterIdLst>
    <p:notesMasterId r:id="rId24"/>
  </p:notesMasterIdLst>
  <p:sldIdLst>
    <p:sldId id="267" r:id="rId3"/>
    <p:sldId id="306" r:id="rId4"/>
    <p:sldId id="257" r:id="rId5"/>
    <p:sldId id="329" r:id="rId6"/>
    <p:sldId id="370" r:id="rId7"/>
    <p:sldId id="353" r:id="rId8"/>
    <p:sldId id="346" r:id="rId9"/>
    <p:sldId id="376" r:id="rId10"/>
    <p:sldId id="377" r:id="rId11"/>
    <p:sldId id="349" r:id="rId12"/>
    <p:sldId id="375" r:id="rId13"/>
    <p:sldId id="356" r:id="rId14"/>
    <p:sldId id="366" r:id="rId15"/>
    <p:sldId id="358" r:id="rId16"/>
    <p:sldId id="359" r:id="rId17"/>
    <p:sldId id="360" r:id="rId18"/>
    <p:sldId id="369" r:id="rId19"/>
    <p:sldId id="378" r:id="rId20"/>
    <p:sldId id="326" r:id="rId21"/>
    <p:sldId id="379"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267"/>
            <p14:sldId id="306"/>
            <p14:sldId id="257"/>
            <p14:sldId id="329"/>
            <p14:sldId id="370"/>
            <p14:sldId id="353"/>
            <p14:sldId id="346"/>
            <p14:sldId id="376"/>
            <p14:sldId id="377"/>
            <p14:sldId id="349"/>
            <p14:sldId id="375"/>
            <p14:sldId id="356"/>
            <p14:sldId id="366"/>
            <p14:sldId id="358"/>
            <p14:sldId id="359"/>
            <p14:sldId id="360"/>
            <p14:sldId id="369"/>
            <p14:sldId id="378"/>
            <p14:sldId id="326"/>
            <p14:sldId id="379"/>
            <p14:sldId id="2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2" clrIdx="1">
    <p:extLst>
      <p:ext uri="{19B8F6BF-5375-455C-9EA6-DF929625EA0E}">
        <p15:presenceInfo xmlns:p15="http://schemas.microsoft.com/office/powerpoint/2012/main" userId="S::santa.barone-upeniece@sif.gov.lv::1a27b4a0-cc9c-4e0c-81cf-47021761a9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43"/>
    <a:srgbClr val="800024"/>
    <a:srgbClr val="A80000"/>
    <a:srgbClr val="DCDFDE"/>
    <a:srgbClr val="ED8B77"/>
    <a:srgbClr val="E60042"/>
    <a:srgbClr val="FF054C"/>
    <a:srgbClr val="E86B52"/>
    <a:srgbClr val="E0B3B2"/>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69419" autoAdjust="0"/>
  </p:normalViewPr>
  <p:slideViewPr>
    <p:cSldViewPr snapToGrid="0">
      <p:cViewPr varScale="1">
        <p:scale>
          <a:sx n="58" d="100"/>
          <a:sy n="58" d="100"/>
        </p:scale>
        <p:origin x="1608" y="48"/>
      </p:cViewPr>
      <p:guideLst/>
    </p:cSldViewPr>
  </p:slideViewPr>
  <p:outlineViewPr>
    <p:cViewPr>
      <p:scale>
        <a:sx n="33" d="100"/>
        <a:sy n="33" d="100"/>
      </p:scale>
      <p:origin x="0" y="-139"/>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7.xml.rels><?xml version="1.0" encoding="UTF-8" standalone="yes"?>
<Relationships xmlns="http://schemas.openxmlformats.org/package/2006/relationships"><Relationship Id="rId1" Type="http://schemas.openxmlformats.org/officeDocument/2006/relationships/hyperlink" Target="mailto:mediji@sif.gov.lv"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s>
</file>

<file path=ppt/diagrams/_rels/data9.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7.xml.rels><?xml version="1.0" encoding="UTF-8" standalone="yes"?>
<Relationships xmlns="http://schemas.openxmlformats.org/package/2006/relationships"><Relationship Id="rId1" Type="http://schemas.openxmlformats.org/officeDocument/2006/relationships/hyperlink" Target="mailto:mediji@sif.gov.lv"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s>
</file>

<file path=ppt/diagrams/_rels/drawing9.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6307A555-12B5-4B71-9922-BDE4F4D42B3C}" type="doc">
      <dgm:prSet loTypeId="urn:microsoft.com/office/officeart/2008/layout/HorizontalMultiLevelHierarchy" loCatId="hierarchy" qsTypeId="urn:microsoft.com/office/officeart/2005/8/quickstyle/simple2" qsCatId="simple" csTypeId="urn:microsoft.com/office/officeart/2005/8/colors/accent2_1" csCatId="accent2" phldr="1"/>
      <dgm:spPr/>
      <dgm:t>
        <a:bodyPr/>
        <a:lstStyle/>
        <a:p>
          <a:endParaRPr lang="lv-LV"/>
        </a:p>
      </dgm:t>
    </dgm:pt>
    <dgm:pt modelId="{5EEFF12B-C2B2-491A-86FC-D0471691B910}">
      <dgm:prSet phldrT="[Text]" custT="1"/>
      <dgm:spPr/>
      <dgm:t>
        <a:bodyPr/>
        <a:lstStyle/>
        <a:p>
          <a:r>
            <a:rPr lang="lv-LV" sz="2400" b="1" dirty="0"/>
            <a:t>Latvijā reģistrēta juridiskā persona, </a:t>
          </a:r>
          <a:r>
            <a:rPr lang="lv-LV" sz="2400" b="0" dirty="0"/>
            <a:t>kura ir </a:t>
          </a:r>
          <a:r>
            <a:rPr lang="lv-LV" sz="2400" dirty="0"/>
            <a:t>īpašnieks reģionālajam vai vietējam Latgales masu informācijas līdzeklim</a:t>
          </a:r>
          <a:endParaRPr lang="lv-LV" sz="2400" b="1" dirty="0"/>
        </a:p>
      </dgm:t>
    </dgm:pt>
    <dgm:pt modelId="{468C5120-A4F4-4974-A23F-1D4F213780E9}" type="parTrans" cxnId="{704914C4-B499-4C25-9043-40BED767FBFE}">
      <dgm:prSet/>
      <dgm:spPr/>
      <dgm:t>
        <a:bodyPr/>
        <a:lstStyle/>
        <a:p>
          <a:endParaRPr lang="lv-LV"/>
        </a:p>
      </dgm:t>
    </dgm:pt>
    <dgm:pt modelId="{0C97B611-1ACB-4C9C-A578-6E8EB24AA489}" type="sibTrans" cxnId="{704914C4-B499-4C25-9043-40BED767FBFE}">
      <dgm:prSet/>
      <dgm:spPr/>
      <dgm:t>
        <a:bodyPr/>
        <a:lstStyle/>
        <a:p>
          <a:endParaRPr lang="lv-LV"/>
        </a:p>
      </dgm:t>
    </dgm:pt>
    <dgm:pt modelId="{1230181C-90C3-462B-987D-69219BE237BF}">
      <dgm:prSet phldrT="[Text]" custT="1"/>
      <dgm:spPr/>
      <dgm:t>
        <a:bodyPr/>
        <a:lstStyle/>
        <a:p>
          <a:r>
            <a:rPr lang="lv-LV" sz="1900" dirty="0"/>
            <a:t>Pastāvīgi ar darba līgumu pilnā slodzē nodarbina vismaz vienu žurnālistu vai redaktoru ziņu un informatīvi </a:t>
          </a:r>
          <a:r>
            <a:rPr lang="lv-LV" sz="1800" dirty="0"/>
            <a:t>analītiskā</a:t>
          </a:r>
          <a:r>
            <a:rPr lang="lv-LV" sz="1900" dirty="0"/>
            <a:t> satura veidošanai</a:t>
          </a:r>
          <a:endParaRPr lang="lv-LV" sz="1900" b="0" dirty="0"/>
        </a:p>
      </dgm:t>
    </dgm:pt>
    <dgm:pt modelId="{A0EE289B-A64D-4392-BA86-861CE89E528C}" type="parTrans" cxnId="{4B1F8A7E-4129-46EF-B046-BE9A4ABA619C}">
      <dgm:prSet/>
      <dgm:spPr/>
      <dgm:t>
        <a:bodyPr/>
        <a:lstStyle/>
        <a:p>
          <a:endParaRPr lang="lv-LV"/>
        </a:p>
      </dgm:t>
    </dgm:pt>
    <dgm:pt modelId="{26EB1387-8843-42DA-BA27-E8A4AB9FB8E7}" type="sibTrans" cxnId="{4B1F8A7E-4129-46EF-B046-BE9A4ABA619C}">
      <dgm:prSet/>
      <dgm:spPr/>
      <dgm:t>
        <a:bodyPr/>
        <a:lstStyle/>
        <a:p>
          <a:endParaRPr lang="lv-LV"/>
        </a:p>
      </dgm:t>
    </dgm:pt>
    <dgm:pt modelId="{EDA5E0DE-9D67-4825-A4CD-755E60071E80}">
      <dgm:prSet custT="1"/>
      <dgm:spPr/>
      <dgm:t>
        <a:bodyPr/>
        <a:lstStyle/>
        <a:p>
          <a:r>
            <a:rPr lang="lv-LV" sz="1800" dirty="0"/>
            <a:t>Reģistrēts Uzņēmumu reģistrā vismaz 1 gadu</a:t>
          </a:r>
        </a:p>
      </dgm:t>
    </dgm:pt>
    <dgm:pt modelId="{1A77545D-A457-4415-9551-CBFFBC1D6CA3}" type="parTrans" cxnId="{7F0FC381-9158-4038-924C-74ADD8A8B474}">
      <dgm:prSet/>
      <dgm:spPr/>
      <dgm:t>
        <a:bodyPr/>
        <a:lstStyle/>
        <a:p>
          <a:endParaRPr lang="lv-LV"/>
        </a:p>
      </dgm:t>
    </dgm:pt>
    <dgm:pt modelId="{E381F60A-F31B-4047-8DFC-248D2BD06451}" type="sibTrans" cxnId="{7F0FC381-9158-4038-924C-74ADD8A8B474}">
      <dgm:prSet/>
      <dgm:spPr/>
      <dgm:t>
        <a:bodyPr/>
        <a:lstStyle/>
        <a:p>
          <a:endParaRPr lang="lv-LV"/>
        </a:p>
      </dgm:t>
    </dgm:pt>
    <dgm:pt modelId="{6158B01B-F984-46F9-8E5D-87E9CAC6E0FC}">
      <dgm:prSet custT="1"/>
      <dgm:spPr/>
      <dgm:t>
        <a:bodyPr/>
        <a:lstStyle/>
        <a:p>
          <a:r>
            <a:rPr lang="lv-LV" sz="1800" dirty="0"/>
            <a:t>Mērķauditorija ir Latgales reģiona iedzīvotāji un tā ir plaša sabiedrība</a:t>
          </a:r>
        </a:p>
      </dgm:t>
    </dgm:pt>
    <dgm:pt modelId="{1FDF6658-F184-485F-9797-8CB1D59259D8}" type="parTrans" cxnId="{9F508C6C-E084-44C7-8D66-2E4C3E9A6982}">
      <dgm:prSet/>
      <dgm:spPr/>
      <dgm:t>
        <a:bodyPr/>
        <a:lstStyle/>
        <a:p>
          <a:endParaRPr lang="lv-LV"/>
        </a:p>
      </dgm:t>
    </dgm:pt>
    <dgm:pt modelId="{E5B55DF9-ABF5-408D-84F1-BF8D7FFE56AC}" type="sibTrans" cxnId="{9F508C6C-E084-44C7-8D66-2E4C3E9A6982}">
      <dgm:prSet/>
      <dgm:spPr/>
      <dgm:t>
        <a:bodyPr/>
        <a:lstStyle/>
        <a:p>
          <a:endParaRPr lang="lv-LV"/>
        </a:p>
      </dgm:t>
    </dgm:pt>
    <dgm:pt modelId="{D3501C65-6FAD-4299-90AE-CD841E7A8234}">
      <dgm:prSet custT="1"/>
      <dgm:spPr/>
      <dgm:t>
        <a:bodyPr/>
        <a:lstStyle/>
        <a:p>
          <a:r>
            <a:rPr lang="lv-LV" sz="1800" dirty="0"/>
            <a:t>Medijam ir saistošs ētikas kodekss</a:t>
          </a:r>
        </a:p>
      </dgm:t>
    </dgm:pt>
    <dgm:pt modelId="{3FCC396B-9BAE-4171-860C-82A4784077FC}" type="parTrans" cxnId="{D6DE0A86-F1D7-4A79-A86B-64A42A01A978}">
      <dgm:prSet/>
      <dgm:spPr/>
      <dgm:t>
        <a:bodyPr/>
        <a:lstStyle/>
        <a:p>
          <a:endParaRPr lang="lv-LV"/>
        </a:p>
      </dgm:t>
    </dgm:pt>
    <dgm:pt modelId="{A55490BB-8382-4CD3-89AD-C1407B7D9F1F}" type="sibTrans" cxnId="{D6DE0A86-F1D7-4A79-A86B-64A42A01A978}">
      <dgm:prSet/>
      <dgm:spPr/>
      <dgm:t>
        <a:bodyPr/>
        <a:lstStyle/>
        <a:p>
          <a:endParaRPr lang="lv-LV"/>
        </a:p>
      </dgm:t>
    </dgm:pt>
    <dgm:pt modelId="{76C8F070-2E60-4C0B-98CA-E43461FFDFD5}" type="pres">
      <dgm:prSet presAssocID="{6307A555-12B5-4B71-9922-BDE4F4D42B3C}" presName="Name0" presStyleCnt="0">
        <dgm:presLayoutVars>
          <dgm:chPref val="1"/>
          <dgm:dir/>
          <dgm:animOne val="branch"/>
          <dgm:animLvl val="lvl"/>
          <dgm:resizeHandles val="exact"/>
        </dgm:presLayoutVars>
      </dgm:prSet>
      <dgm:spPr/>
    </dgm:pt>
    <dgm:pt modelId="{74758B75-9A09-42EE-A9F2-080C22792195}" type="pres">
      <dgm:prSet presAssocID="{5EEFF12B-C2B2-491A-86FC-D0471691B910}" presName="root1" presStyleCnt="0"/>
      <dgm:spPr/>
    </dgm:pt>
    <dgm:pt modelId="{5E989E1D-81FC-49B5-ADA4-7DC4458D7525}" type="pres">
      <dgm:prSet presAssocID="{5EEFF12B-C2B2-491A-86FC-D0471691B910}" presName="LevelOneTextNode" presStyleLbl="node0" presStyleIdx="0" presStyleCnt="1" custAng="5400000" custScaleX="519629" custScaleY="87705" custLinFactNeighborX="10234" custLinFactNeighborY="-1836">
        <dgm:presLayoutVars>
          <dgm:chPref val="3"/>
        </dgm:presLayoutVars>
      </dgm:prSet>
      <dgm:spPr/>
    </dgm:pt>
    <dgm:pt modelId="{5938D8EB-9E44-4401-84A9-C21A68100D6E}" type="pres">
      <dgm:prSet presAssocID="{5EEFF12B-C2B2-491A-86FC-D0471691B910}" presName="level2hierChild" presStyleCnt="0"/>
      <dgm:spPr/>
    </dgm:pt>
    <dgm:pt modelId="{7FEDC4E4-1DB5-42EA-ACC1-739C8A6098CC}" type="pres">
      <dgm:prSet presAssocID="{A0EE289B-A64D-4392-BA86-861CE89E528C}" presName="conn2-1" presStyleLbl="parChTrans1D2" presStyleIdx="0" presStyleCnt="4"/>
      <dgm:spPr/>
    </dgm:pt>
    <dgm:pt modelId="{AAD162E9-9384-4D07-A723-754BCCFC936D}" type="pres">
      <dgm:prSet presAssocID="{A0EE289B-A64D-4392-BA86-861CE89E528C}" presName="connTx" presStyleLbl="parChTrans1D2" presStyleIdx="0" presStyleCnt="4"/>
      <dgm:spPr/>
    </dgm:pt>
    <dgm:pt modelId="{C9B6CE4A-40BD-447D-8D72-7F9452536E60}" type="pres">
      <dgm:prSet presAssocID="{1230181C-90C3-462B-987D-69219BE237BF}" presName="root2" presStyleCnt="0"/>
      <dgm:spPr/>
    </dgm:pt>
    <dgm:pt modelId="{C2153365-1606-4142-B864-788A9BAD580B}" type="pres">
      <dgm:prSet presAssocID="{1230181C-90C3-462B-987D-69219BE237BF}" presName="LevelTwoTextNode" presStyleLbl="node2" presStyleIdx="0" presStyleCnt="4" custScaleX="275069" custScaleY="141982">
        <dgm:presLayoutVars>
          <dgm:chPref val="3"/>
        </dgm:presLayoutVars>
      </dgm:prSet>
      <dgm:spPr/>
    </dgm:pt>
    <dgm:pt modelId="{52CB7C29-9935-4DF7-A57C-A92D420319C0}" type="pres">
      <dgm:prSet presAssocID="{1230181C-90C3-462B-987D-69219BE237BF}" presName="level3hierChild" presStyleCnt="0"/>
      <dgm:spPr/>
    </dgm:pt>
    <dgm:pt modelId="{85687564-C299-4ECF-8238-CBBB98D41224}" type="pres">
      <dgm:prSet presAssocID="{1A77545D-A457-4415-9551-CBFFBC1D6CA3}" presName="conn2-1" presStyleLbl="parChTrans1D2" presStyleIdx="1" presStyleCnt="4"/>
      <dgm:spPr/>
    </dgm:pt>
    <dgm:pt modelId="{FD909112-6A5D-4948-A8ED-130E9A313C15}" type="pres">
      <dgm:prSet presAssocID="{1A77545D-A457-4415-9551-CBFFBC1D6CA3}" presName="connTx" presStyleLbl="parChTrans1D2" presStyleIdx="1" presStyleCnt="4"/>
      <dgm:spPr/>
    </dgm:pt>
    <dgm:pt modelId="{33EF22A7-07A1-4FB8-B9DB-61ECA288E199}" type="pres">
      <dgm:prSet presAssocID="{EDA5E0DE-9D67-4825-A4CD-755E60071E80}" presName="root2" presStyleCnt="0"/>
      <dgm:spPr/>
    </dgm:pt>
    <dgm:pt modelId="{18BE4F0F-48CB-4E0E-97A2-11077B25BD29}" type="pres">
      <dgm:prSet presAssocID="{EDA5E0DE-9D67-4825-A4CD-755E60071E80}" presName="LevelTwoTextNode" presStyleLbl="node2" presStyleIdx="1" presStyleCnt="4" custScaleX="273295">
        <dgm:presLayoutVars>
          <dgm:chPref val="3"/>
        </dgm:presLayoutVars>
      </dgm:prSet>
      <dgm:spPr/>
    </dgm:pt>
    <dgm:pt modelId="{461FEF03-00C7-4F1D-9C73-20574A966842}" type="pres">
      <dgm:prSet presAssocID="{EDA5E0DE-9D67-4825-A4CD-755E60071E80}" presName="level3hierChild" presStyleCnt="0"/>
      <dgm:spPr/>
    </dgm:pt>
    <dgm:pt modelId="{70018D59-1BA1-4167-8945-CF578731897E}" type="pres">
      <dgm:prSet presAssocID="{1FDF6658-F184-485F-9797-8CB1D59259D8}" presName="conn2-1" presStyleLbl="parChTrans1D2" presStyleIdx="2" presStyleCnt="4"/>
      <dgm:spPr/>
    </dgm:pt>
    <dgm:pt modelId="{7C5058FD-87E9-458E-A1B9-58A2FDABABB3}" type="pres">
      <dgm:prSet presAssocID="{1FDF6658-F184-485F-9797-8CB1D59259D8}" presName="connTx" presStyleLbl="parChTrans1D2" presStyleIdx="2" presStyleCnt="4"/>
      <dgm:spPr/>
    </dgm:pt>
    <dgm:pt modelId="{52BC9183-33CB-426B-95E3-C01B712E0902}" type="pres">
      <dgm:prSet presAssocID="{6158B01B-F984-46F9-8E5D-87E9CAC6E0FC}" presName="root2" presStyleCnt="0"/>
      <dgm:spPr/>
    </dgm:pt>
    <dgm:pt modelId="{758FC2B2-14B5-4943-A29B-AEE8FD1F15D1}" type="pres">
      <dgm:prSet presAssocID="{6158B01B-F984-46F9-8E5D-87E9CAC6E0FC}" presName="LevelTwoTextNode" presStyleLbl="node2" presStyleIdx="2" presStyleCnt="4" custScaleX="274023">
        <dgm:presLayoutVars>
          <dgm:chPref val="3"/>
        </dgm:presLayoutVars>
      </dgm:prSet>
      <dgm:spPr/>
    </dgm:pt>
    <dgm:pt modelId="{A9446E01-3793-44D2-A0B7-C43A24DC1943}" type="pres">
      <dgm:prSet presAssocID="{6158B01B-F984-46F9-8E5D-87E9CAC6E0FC}" presName="level3hierChild" presStyleCnt="0"/>
      <dgm:spPr/>
    </dgm:pt>
    <dgm:pt modelId="{30176BC6-7E80-419A-9E92-4DF14DE6A1BD}" type="pres">
      <dgm:prSet presAssocID="{3FCC396B-9BAE-4171-860C-82A4784077FC}" presName="conn2-1" presStyleLbl="parChTrans1D2" presStyleIdx="3" presStyleCnt="4"/>
      <dgm:spPr/>
    </dgm:pt>
    <dgm:pt modelId="{847B7A98-A778-4C52-AAF3-11EEB228AA2A}" type="pres">
      <dgm:prSet presAssocID="{3FCC396B-9BAE-4171-860C-82A4784077FC}" presName="connTx" presStyleLbl="parChTrans1D2" presStyleIdx="3" presStyleCnt="4"/>
      <dgm:spPr/>
    </dgm:pt>
    <dgm:pt modelId="{E18026AD-7442-4EF3-A5E6-A7CC95048BC0}" type="pres">
      <dgm:prSet presAssocID="{D3501C65-6FAD-4299-90AE-CD841E7A8234}" presName="root2" presStyleCnt="0"/>
      <dgm:spPr/>
    </dgm:pt>
    <dgm:pt modelId="{07493160-E686-4022-A716-B742B7F6BEFB}" type="pres">
      <dgm:prSet presAssocID="{D3501C65-6FAD-4299-90AE-CD841E7A8234}" presName="LevelTwoTextNode" presStyleLbl="node2" presStyleIdx="3" presStyleCnt="4" custScaleX="275997" custLinFactNeighborX="805" custLinFactNeighborY="-4022">
        <dgm:presLayoutVars>
          <dgm:chPref val="3"/>
        </dgm:presLayoutVars>
      </dgm:prSet>
      <dgm:spPr/>
    </dgm:pt>
    <dgm:pt modelId="{0DB8868A-36E6-43AA-99D4-669318D771B7}" type="pres">
      <dgm:prSet presAssocID="{D3501C65-6FAD-4299-90AE-CD841E7A8234}" presName="level3hierChild" presStyleCnt="0"/>
      <dgm:spPr/>
    </dgm:pt>
  </dgm:ptLst>
  <dgm:cxnLst>
    <dgm:cxn modelId="{974B2413-B80E-4020-81D4-426C8EB9C86C}" type="presOf" srcId="{1FDF6658-F184-485F-9797-8CB1D59259D8}" destId="{7C5058FD-87E9-458E-A1B9-58A2FDABABB3}" srcOrd="1" destOrd="0" presId="urn:microsoft.com/office/officeart/2008/layout/HorizontalMultiLevelHierarchy"/>
    <dgm:cxn modelId="{BF8CAF26-82A0-4713-AC89-28EB41FD1BC5}" type="presOf" srcId="{1A77545D-A457-4415-9551-CBFFBC1D6CA3}" destId="{FD909112-6A5D-4948-A8ED-130E9A313C15}" srcOrd="1" destOrd="0" presId="urn:microsoft.com/office/officeart/2008/layout/HorizontalMultiLevelHierarchy"/>
    <dgm:cxn modelId="{24A62060-ED3F-49AF-928F-3E62187A6EEC}" type="presOf" srcId="{1A77545D-A457-4415-9551-CBFFBC1D6CA3}" destId="{85687564-C299-4ECF-8238-CBBB98D41224}" srcOrd="0" destOrd="0" presId="urn:microsoft.com/office/officeart/2008/layout/HorizontalMultiLevelHierarchy"/>
    <dgm:cxn modelId="{2EA03669-FBAD-42CF-8B1E-0F552CFA64F2}" type="presOf" srcId="{D3501C65-6FAD-4299-90AE-CD841E7A8234}" destId="{07493160-E686-4022-A716-B742B7F6BEFB}" srcOrd="0" destOrd="0" presId="urn:microsoft.com/office/officeart/2008/layout/HorizontalMultiLevelHierarchy"/>
    <dgm:cxn modelId="{9F508C6C-E084-44C7-8D66-2E4C3E9A6982}" srcId="{5EEFF12B-C2B2-491A-86FC-D0471691B910}" destId="{6158B01B-F984-46F9-8E5D-87E9CAC6E0FC}" srcOrd="2" destOrd="0" parTransId="{1FDF6658-F184-485F-9797-8CB1D59259D8}" sibTransId="{E5B55DF9-ABF5-408D-84F1-BF8D7FFE56AC}"/>
    <dgm:cxn modelId="{879D6579-0F2A-4372-9421-CA4BBE21926F}" type="presOf" srcId="{3FCC396B-9BAE-4171-860C-82A4784077FC}" destId="{847B7A98-A778-4C52-AAF3-11EEB228AA2A}" srcOrd="1" destOrd="0" presId="urn:microsoft.com/office/officeart/2008/layout/HorizontalMultiLevelHierarchy"/>
    <dgm:cxn modelId="{4B1F8A7E-4129-46EF-B046-BE9A4ABA619C}" srcId="{5EEFF12B-C2B2-491A-86FC-D0471691B910}" destId="{1230181C-90C3-462B-987D-69219BE237BF}" srcOrd="0" destOrd="0" parTransId="{A0EE289B-A64D-4392-BA86-861CE89E528C}" sibTransId="{26EB1387-8843-42DA-BA27-E8A4AB9FB8E7}"/>
    <dgm:cxn modelId="{7F0FC381-9158-4038-924C-74ADD8A8B474}" srcId="{5EEFF12B-C2B2-491A-86FC-D0471691B910}" destId="{EDA5E0DE-9D67-4825-A4CD-755E60071E80}" srcOrd="1" destOrd="0" parTransId="{1A77545D-A457-4415-9551-CBFFBC1D6CA3}" sibTransId="{E381F60A-F31B-4047-8DFC-248D2BD06451}"/>
    <dgm:cxn modelId="{D6DE0A86-F1D7-4A79-A86B-64A42A01A978}" srcId="{5EEFF12B-C2B2-491A-86FC-D0471691B910}" destId="{D3501C65-6FAD-4299-90AE-CD841E7A8234}" srcOrd="3" destOrd="0" parTransId="{3FCC396B-9BAE-4171-860C-82A4784077FC}" sibTransId="{A55490BB-8382-4CD3-89AD-C1407B7D9F1F}"/>
    <dgm:cxn modelId="{0937578D-9699-499D-A786-0269C5140691}" type="presOf" srcId="{1230181C-90C3-462B-987D-69219BE237BF}" destId="{C2153365-1606-4142-B864-788A9BAD580B}" srcOrd="0" destOrd="0" presId="urn:microsoft.com/office/officeart/2008/layout/HorizontalMultiLevelHierarchy"/>
    <dgm:cxn modelId="{98FD5C96-3DA0-4C7A-AD3B-E7EBFE5049A8}" type="presOf" srcId="{A0EE289B-A64D-4392-BA86-861CE89E528C}" destId="{AAD162E9-9384-4D07-A723-754BCCFC936D}" srcOrd="1" destOrd="0" presId="urn:microsoft.com/office/officeart/2008/layout/HorizontalMultiLevelHierarchy"/>
    <dgm:cxn modelId="{D3679298-BC03-4D15-92AB-DFA1CC4D1217}" type="presOf" srcId="{A0EE289B-A64D-4392-BA86-861CE89E528C}" destId="{7FEDC4E4-1DB5-42EA-ACC1-739C8A6098CC}" srcOrd="0" destOrd="0" presId="urn:microsoft.com/office/officeart/2008/layout/HorizontalMultiLevelHierarchy"/>
    <dgm:cxn modelId="{FC22389A-8FC8-44C5-8E88-981928E74467}" type="presOf" srcId="{6307A555-12B5-4B71-9922-BDE4F4D42B3C}" destId="{76C8F070-2E60-4C0B-98CA-E43461FFDFD5}" srcOrd="0" destOrd="0" presId="urn:microsoft.com/office/officeart/2008/layout/HorizontalMultiLevelHierarchy"/>
    <dgm:cxn modelId="{B306F09D-658A-447E-B7C9-30C133D0825E}" type="presOf" srcId="{1FDF6658-F184-485F-9797-8CB1D59259D8}" destId="{70018D59-1BA1-4167-8945-CF578731897E}" srcOrd="0" destOrd="0" presId="urn:microsoft.com/office/officeart/2008/layout/HorizontalMultiLevelHierarchy"/>
    <dgm:cxn modelId="{5A4E7FB3-0106-4B65-AF10-1402A040A1BD}" type="presOf" srcId="{3FCC396B-9BAE-4171-860C-82A4784077FC}" destId="{30176BC6-7E80-419A-9E92-4DF14DE6A1BD}" srcOrd="0" destOrd="0" presId="urn:microsoft.com/office/officeart/2008/layout/HorizontalMultiLevelHierarchy"/>
    <dgm:cxn modelId="{D2572DB9-2580-4AA7-B1A2-5E3574CCE163}" type="presOf" srcId="{5EEFF12B-C2B2-491A-86FC-D0471691B910}" destId="{5E989E1D-81FC-49B5-ADA4-7DC4458D7525}" srcOrd="0" destOrd="0" presId="urn:microsoft.com/office/officeart/2008/layout/HorizontalMultiLevelHierarchy"/>
    <dgm:cxn modelId="{704914C4-B499-4C25-9043-40BED767FBFE}" srcId="{6307A555-12B5-4B71-9922-BDE4F4D42B3C}" destId="{5EEFF12B-C2B2-491A-86FC-D0471691B910}" srcOrd="0" destOrd="0" parTransId="{468C5120-A4F4-4974-A23F-1D4F213780E9}" sibTransId="{0C97B611-1ACB-4C9C-A578-6E8EB24AA489}"/>
    <dgm:cxn modelId="{399F00DD-0F62-4CAC-99EA-228C9D1B510E}" type="presOf" srcId="{6158B01B-F984-46F9-8E5D-87E9CAC6E0FC}" destId="{758FC2B2-14B5-4943-A29B-AEE8FD1F15D1}" srcOrd="0" destOrd="0" presId="urn:microsoft.com/office/officeart/2008/layout/HorizontalMultiLevelHierarchy"/>
    <dgm:cxn modelId="{24822CF2-66A0-4B02-8527-09E9ED02EE54}" type="presOf" srcId="{EDA5E0DE-9D67-4825-A4CD-755E60071E80}" destId="{18BE4F0F-48CB-4E0E-97A2-11077B25BD29}" srcOrd="0" destOrd="0" presId="urn:microsoft.com/office/officeart/2008/layout/HorizontalMultiLevelHierarchy"/>
    <dgm:cxn modelId="{250BA7CC-FE6D-4DAF-945C-E15C37EA6658}" type="presParOf" srcId="{76C8F070-2E60-4C0B-98CA-E43461FFDFD5}" destId="{74758B75-9A09-42EE-A9F2-080C22792195}" srcOrd="0" destOrd="0" presId="urn:microsoft.com/office/officeart/2008/layout/HorizontalMultiLevelHierarchy"/>
    <dgm:cxn modelId="{8BFC0F81-D20F-44A9-873F-F88964FEB5D0}" type="presParOf" srcId="{74758B75-9A09-42EE-A9F2-080C22792195}" destId="{5E989E1D-81FC-49B5-ADA4-7DC4458D7525}" srcOrd="0" destOrd="0" presId="urn:microsoft.com/office/officeart/2008/layout/HorizontalMultiLevelHierarchy"/>
    <dgm:cxn modelId="{FFD80328-7C39-44DE-B06A-520124F8F2D8}" type="presParOf" srcId="{74758B75-9A09-42EE-A9F2-080C22792195}" destId="{5938D8EB-9E44-4401-84A9-C21A68100D6E}" srcOrd="1" destOrd="0" presId="urn:microsoft.com/office/officeart/2008/layout/HorizontalMultiLevelHierarchy"/>
    <dgm:cxn modelId="{B310AE9A-8EEE-4E07-9397-AB8F353A01A1}" type="presParOf" srcId="{5938D8EB-9E44-4401-84A9-C21A68100D6E}" destId="{7FEDC4E4-1DB5-42EA-ACC1-739C8A6098CC}" srcOrd="0" destOrd="0" presId="urn:microsoft.com/office/officeart/2008/layout/HorizontalMultiLevelHierarchy"/>
    <dgm:cxn modelId="{359B54CC-9C9F-4462-BFD0-13B31D42F6B0}" type="presParOf" srcId="{7FEDC4E4-1DB5-42EA-ACC1-739C8A6098CC}" destId="{AAD162E9-9384-4D07-A723-754BCCFC936D}" srcOrd="0" destOrd="0" presId="urn:microsoft.com/office/officeart/2008/layout/HorizontalMultiLevelHierarchy"/>
    <dgm:cxn modelId="{8FC6E180-F14A-4B85-88FC-41C0B1AB16EC}" type="presParOf" srcId="{5938D8EB-9E44-4401-84A9-C21A68100D6E}" destId="{C9B6CE4A-40BD-447D-8D72-7F9452536E60}" srcOrd="1" destOrd="0" presId="urn:microsoft.com/office/officeart/2008/layout/HorizontalMultiLevelHierarchy"/>
    <dgm:cxn modelId="{5C6B52A9-9445-4F9E-82DF-F2DE8082F261}" type="presParOf" srcId="{C9B6CE4A-40BD-447D-8D72-7F9452536E60}" destId="{C2153365-1606-4142-B864-788A9BAD580B}" srcOrd="0" destOrd="0" presId="urn:microsoft.com/office/officeart/2008/layout/HorizontalMultiLevelHierarchy"/>
    <dgm:cxn modelId="{BCA18EF8-FE73-4534-9434-CADD12D7C02E}" type="presParOf" srcId="{C9B6CE4A-40BD-447D-8D72-7F9452536E60}" destId="{52CB7C29-9935-4DF7-A57C-A92D420319C0}" srcOrd="1" destOrd="0" presId="urn:microsoft.com/office/officeart/2008/layout/HorizontalMultiLevelHierarchy"/>
    <dgm:cxn modelId="{B828956F-4E19-4A9B-AF4A-530821DC1A1F}" type="presParOf" srcId="{5938D8EB-9E44-4401-84A9-C21A68100D6E}" destId="{85687564-C299-4ECF-8238-CBBB98D41224}" srcOrd="2" destOrd="0" presId="urn:microsoft.com/office/officeart/2008/layout/HorizontalMultiLevelHierarchy"/>
    <dgm:cxn modelId="{99526F91-6465-4C08-AA9E-9DA42A95126D}" type="presParOf" srcId="{85687564-C299-4ECF-8238-CBBB98D41224}" destId="{FD909112-6A5D-4948-A8ED-130E9A313C15}" srcOrd="0" destOrd="0" presId="urn:microsoft.com/office/officeart/2008/layout/HorizontalMultiLevelHierarchy"/>
    <dgm:cxn modelId="{B8C1FAFA-C44E-4797-8A57-6A553CCCFBEA}" type="presParOf" srcId="{5938D8EB-9E44-4401-84A9-C21A68100D6E}" destId="{33EF22A7-07A1-4FB8-B9DB-61ECA288E199}" srcOrd="3" destOrd="0" presId="urn:microsoft.com/office/officeart/2008/layout/HorizontalMultiLevelHierarchy"/>
    <dgm:cxn modelId="{7E7FEB26-B40C-4A91-9A42-13761641F24B}" type="presParOf" srcId="{33EF22A7-07A1-4FB8-B9DB-61ECA288E199}" destId="{18BE4F0F-48CB-4E0E-97A2-11077B25BD29}" srcOrd="0" destOrd="0" presId="urn:microsoft.com/office/officeart/2008/layout/HorizontalMultiLevelHierarchy"/>
    <dgm:cxn modelId="{6C28D1DC-E57A-4021-BE05-D7923E1B496B}" type="presParOf" srcId="{33EF22A7-07A1-4FB8-B9DB-61ECA288E199}" destId="{461FEF03-00C7-4F1D-9C73-20574A966842}" srcOrd="1" destOrd="0" presId="urn:microsoft.com/office/officeart/2008/layout/HorizontalMultiLevelHierarchy"/>
    <dgm:cxn modelId="{3B0FE089-5B40-4A66-BAC9-4B4EE105DD79}" type="presParOf" srcId="{5938D8EB-9E44-4401-84A9-C21A68100D6E}" destId="{70018D59-1BA1-4167-8945-CF578731897E}" srcOrd="4" destOrd="0" presId="urn:microsoft.com/office/officeart/2008/layout/HorizontalMultiLevelHierarchy"/>
    <dgm:cxn modelId="{D20A79AF-74A0-48A5-A6BB-20BFD7BDEE29}" type="presParOf" srcId="{70018D59-1BA1-4167-8945-CF578731897E}" destId="{7C5058FD-87E9-458E-A1B9-58A2FDABABB3}" srcOrd="0" destOrd="0" presId="urn:microsoft.com/office/officeart/2008/layout/HorizontalMultiLevelHierarchy"/>
    <dgm:cxn modelId="{9127046E-61FC-48CF-97D4-B69E68ADAF38}" type="presParOf" srcId="{5938D8EB-9E44-4401-84A9-C21A68100D6E}" destId="{52BC9183-33CB-426B-95E3-C01B712E0902}" srcOrd="5" destOrd="0" presId="urn:microsoft.com/office/officeart/2008/layout/HorizontalMultiLevelHierarchy"/>
    <dgm:cxn modelId="{5DA3DE33-284C-4611-B701-CCD8237F81DD}" type="presParOf" srcId="{52BC9183-33CB-426B-95E3-C01B712E0902}" destId="{758FC2B2-14B5-4943-A29B-AEE8FD1F15D1}" srcOrd="0" destOrd="0" presId="urn:microsoft.com/office/officeart/2008/layout/HorizontalMultiLevelHierarchy"/>
    <dgm:cxn modelId="{8BB7E24C-5368-41CA-AEFA-2C1D44A4B075}" type="presParOf" srcId="{52BC9183-33CB-426B-95E3-C01B712E0902}" destId="{A9446E01-3793-44D2-A0B7-C43A24DC1943}" srcOrd="1" destOrd="0" presId="urn:microsoft.com/office/officeart/2008/layout/HorizontalMultiLevelHierarchy"/>
    <dgm:cxn modelId="{456626CA-1498-4322-85AA-5E6D3F98AEC2}" type="presParOf" srcId="{5938D8EB-9E44-4401-84A9-C21A68100D6E}" destId="{30176BC6-7E80-419A-9E92-4DF14DE6A1BD}" srcOrd="6" destOrd="0" presId="urn:microsoft.com/office/officeart/2008/layout/HorizontalMultiLevelHierarchy"/>
    <dgm:cxn modelId="{95EB5560-4A39-48E1-96C1-34E166154081}" type="presParOf" srcId="{30176BC6-7E80-419A-9E92-4DF14DE6A1BD}" destId="{847B7A98-A778-4C52-AAF3-11EEB228AA2A}" srcOrd="0" destOrd="0" presId="urn:microsoft.com/office/officeart/2008/layout/HorizontalMultiLevelHierarchy"/>
    <dgm:cxn modelId="{14663364-EB8D-4524-BC20-0BCC8A6B4938}" type="presParOf" srcId="{5938D8EB-9E44-4401-84A9-C21A68100D6E}" destId="{E18026AD-7442-4EF3-A5E6-A7CC95048BC0}" srcOrd="7" destOrd="0" presId="urn:microsoft.com/office/officeart/2008/layout/HorizontalMultiLevelHierarchy"/>
    <dgm:cxn modelId="{75BABE30-563F-45F9-B527-58D0349E0132}" type="presParOf" srcId="{E18026AD-7442-4EF3-A5E6-A7CC95048BC0}" destId="{07493160-E686-4022-A716-B742B7F6BEFB}" srcOrd="0" destOrd="0" presId="urn:microsoft.com/office/officeart/2008/layout/HorizontalMultiLevelHierarchy"/>
    <dgm:cxn modelId="{081A7667-9B06-44C8-8C8B-076181A1FED7}" type="presParOf" srcId="{E18026AD-7442-4EF3-A5E6-A7CC95048BC0}" destId="{0DB8868A-36E6-43AA-99D4-669318D771B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07A555-12B5-4B71-9922-BDE4F4D42B3C}" type="doc">
      <dgm:prSet loTypeId="urn:microsoft.com/office/officeart/2008/layout/HorizontalMultiLevelHierarchy" loCatId="hierarchy" qsTypeId="urn:microsoft.com/office/officeart/2005/8/quickstyle/simple2" qsCatId="simple" csTypeId="urn:microsoft.com/office/officeart/2005/8/colors/accent2_1" csCatId="accent2" phldr="1"/>
      <dgm:spPr/>
      <dgm:t>
        <a:bodyPr/>
        <a:lstStyle/>
        <a:p>
          <a:endParaRPr lang="lv-LV"/>
        </a:p>
      </dgm:t>
    </dgm:pt>
    <dgm:pt modelId="{5EEFF12B-C2B2-491A-86FC-D0471691B910}">
      <dgm:prSet phldrT="[Text]" custT="1"/>
      <dgm:spPr/>
      <dgm:t>
        <a:bodyPr/>
        <a:lstStyle/>
        <a:p>
          <a:r>
            <a:rPr lang="lv-LV" sz="2400" b="0" dirty="0">
              <a:effectLst/>
              <a:latin typeface="+mj-lt"/>
              <a:ea typeface="Times New Roman" panose="02020603050405020304" pitchFamily="18" charset="0"/>
            </a:rPr>
            <a:t>Reģionālie un vietējie Latgales </a:t>
          </a:r>
          <a:r>
            <a:rPr lang="lv-LV" sz="2400" b="1" dirty="0">
              <a:effectLst/>
              <a:latin typeface="+mj-lt"/>
              <a:ea typeface="Times New Roman" panose="02020603050405020304" pitchFamily="18" charset="0"/>
            </a:rPr>
            <a:t>preses izdevumi</a:t>
          </a:r>
          <a:endParaRPr lang="lv-LV" sz="2400" b="1" dirty="0"/>
        </a:p>
      </dgm:t>
    </dgm:pt>
    <dgm:pt modelId="{468C5120-A4F4-4974-A23F-1D4F213780E9}" type="parTrans" cxnId="{704914C4-B499-4C25-9043-40BED767FBFE}">
      <dgm:prSet/>
      <dgm:spPr/>
      <dgm:t>
        <a:bodyPr/>
        <a:lstStyle/>
        <a:p>
          <a:endParaRPr lang="lv-LV"/>
        </a:p>
      </dgm:t>
    </dgm:pt>
    <dgm:pt modelId="{0C97B611-1ACB-4C9C-A578-6E8EB24AA489}" type="sibTrans" cxnId="{704914C4-B499-4C25-9043-40BED767FBFE}">
      <dgm:prSet/>
      <dgm:spPr/>
      <dgm:t>
        <a:bodyPr/>
        <a:lstStyle/>
        <a:p>
          <a:endParaRPr lang="lv-LV"/>
        </a:p>
      </dgm:t>
    </dgm:pt>
    <dgm:pt modelId="{1230181C-90C3-462B-987D-69219BE237BF}">
      <dgm:prSet phldrT="[Text]" custT="1"/>
      <dgm:spPr/>
      <dgm:t>
        <a:bodyPr/>
        <a:lstStyle/>
        <a:p>
          <a:r>
            <a:rPr lang="lv-LV" sz="1900" dirty="0"/>
            <a:t>P</a:t>
          </a:r>
          <a:r>
            <a:rPr lang="en-GB" sz="1900" dirty="0" err="1"/>
            <a:t>ieejami</a:t>
          </a:r>
          <a:r>
            <a:rPr lang="en-GB" sz="1900" dirty="0"/>
            <a:t> par </a:t>
          </a:r>
          <a:r>
            <a:rPr lang="en-GB" sz="1900" dirty="0" err="1"/>
            <a:t>atbilstošu</a:t>
          </a:r>
          <a:r>
            <a:rPr lang="en-GB" sz="1900" dirty="0"/>
            <a:t> </a:t>
          </a:r>
          <a:r>
            <a:rPr lang="en-GB" sz="1900" dirty="0" err="1"/>
            <a:t>atlīdzību</a:t>
          </a:r>
          <a:endParaRPr lang="lv-LV" sz="1900" b="0" dirty="0"/>
        </a:p>
      </dgm:t>
    </dgm:pt>
    <dgm:pt modelId="{A0EE289B-A64D-4392-BA86-861CE89E528C}" type="parTrans" cxnId="{4B1F8A7E-4129-46EF-B046-BE9A4ABA619C}">
      <dgm:prSet/>
      <dgm:spPr/>
      <dgm:t>
        <a:bodyPr/>
        <a:lstStyle/>
        <a:p>
          <a:endParaRPr lang="lv-LV"/>
        </a:p>
      </dgm:t>
    </dgm:pt>
    <dgm:pt modelId="{26EB1387-8843-42DA-BA27-E8A4AB9FB8E7}" type="sibTrans" cxnId="{4B1F8A7E-4129-46EF-B046-BE9A4ABA619C}">
      <dgm:prSet/>
      <dgm:spPr/>
      <dgm:t>
        <a:bodyPr/>
        <a:lstStyle/>
        <a:p>
          <a:endParaRPr lang="lv-LV"/>
        </a:p>
      </dgm:t>
    </dgm:pt>
    <dgm:pt modelId="{EDA5E0DE-9D67-4825-A4CD-755E60071E80}">
      <dgm:prSet custT="1"/>
      <dgm:spPr/>
      <dgm:t>
        <a:bodyPr/>
        <a:lstStyle/>
        <a:p>
          <a:r>
            <a:rPr lang="lv-LV" sz="1800" dirty="0"/>
            <a:t>M</a:t>
          </a:r>
          <a:r>
            <a:rPr lang="en-GB" sz="1800" dirty="0" err="1"/>
            <a:t>edija</a:t>
          </a:r>
          <a:r>
            <a:rPr lang="en-GB" sz="1800" dirty="0"/>
            <a:t> </a:t>
          </a:r>
          <a:r>
            <a:rPr lang="en-GB" sz="1800" dirty="0" err="1"/>
            <a:t>saturā</a:t>
          </a:r>
          <a:r>
            <a:rPr lang="en-GB" sz="1800" dirty="0"/>
            <a:t> </a:t>
          </a:r>
          <a:r>
            <a:rPr lang="en-GB" sz="1800" dirty="0" err="1"/>
            <a:t>dominē</a:t>
          </a:r>
          <a:r>
            <a:rPr lang="en-GB" sz="1800" dirty="0"/>
            <a:t> </a:t>
          </a:r>
          <a:r>
            <a:rPr lang="en-GB" sz="1800" dirty="0" err="1"/>
            <a:t>politiskie</a:t>
          </a:r>
          <a:r>
            <a:rPr lang="en-GB" sz="1800" dirty="0"/>
            <a:t>, </a:t>
          </a:r>
          <a:r>
            <a:rPr lang="en-GB" sz="1800" dirty="0" err="1"/>
            <a:t>sociālie</a:t>
          </a:r>
          <a:r>
            <a:rPr lang="en-GB" sz="1800" dirty="0"/>
            <a:t>, </a:t>
          </a:r>
          <a:r>
            <a:rPr lang="en-GB" sz="1800" dirty="0" err="1"/>
            <a:t>ekonomiskie</a:t>
          </a:r>
          <a:r>
            <a:rPr lang="en-GB" sz="1800" dirty="0"/>
            <a:t> un </a:t>
          </a:r>
          <a:r>
            <a:rPr lang="en-GB" sz="1800" dirty="0" err="1"/>
            <a:t>kultūras</a:t>
          </a:r>
          <a:r>
            <a:rPr lang="en-GB" sz="1800" dirty="0"/>
            <a:t> </a:t>
          </a:r>
          <a:r>
            <a:rPr lang="en-GB" sz="1800" dirty="0" err="1"/>
            <a:t>temati</a:t>
          </a:r>
          <a:r>
            <a:rPr lang="en-GB" sz="1800" dirty="0"/>
            <a:t> (</a:t>
          </a:r>
          <a:r>
            <a:rPr lang="en-GB" sz="1800" dirty="0" err="1"/>
            <a:t>vidēji</a:t>
          </a:r>
          <a:r>
            <a:rPr lang="en-GB" sz="1800" dirty="0"/>
            <a:t> 2021.gadā)</a:t>
          </a:r>
          <a:endParaRPr lang="lv-LV" sz="1800" dirty="0"/>
        </a:p>
      </dgm:t>
    </dgm:pt>
    <dgm:pt modelId="{1A77545D-A457-4415-9551-CBFFBC1D6CA3}" type="parTrans" cxnId="{7F0FC381-9158-4038-924C-74ADD8A8B474}">
      <dgm:prSet/>
      <dgm:spPr/>
      <dgm:t>
        <a:bodyPr/>
        <a:lstStyle/>
        <a:p>
          <a:endParaRPr lang="lv-LV"/>
        </a:p>
      </dgm:t>
    </dgm:pt>
    <dgm:pt modelId="{E381F60A-F31B-4047-8DFC-248D2BD06451}" type="sibTrans" cxnId="{7F0FC381-9158-4038-924C-74ADD8A8B474}">
      <dgm:prSet/>
      <dgm:spPr/>
      <dgm:t>
        <a:bodyPr/>
        <a:lstStyle/>
        <a:p>
          <a:endParaRPr lang="lv-LV"/>
        </a:p>
      </dgm:t>
    </dgm:pt>
    <dgm:pt modelId="{6158B01B-F984-46F9-8E5D-87E9CAC6E0FC}">
      <dgm:prSet custT="1"/>
      <dgm:spPr/>
      <dgm:t>
        <a:bodyPr/>
        <a:lstStyle/>
        <a:p>
          <a:r>
            <a:rPr lang="lv-LV" sz="1800" u="none" dirty="0"/>
            <a:t>Vismaz 60% no medija satura (vidēji 2021.gadā) ir jābūt redakcionālam produktam (redakcionāls saturs nav, piemēram, sludinājumi, kā arī reklāma un cits apmaksāts saturs)</a:t>
          </a:r>
          <a:endParaRPr lang="lv-LV" sz="1800" dirty="0"/>
        </a:p>
      </dgm:t>
    </dgm:pt>
    <dgm:pt modelId="{1FDF6658-F184-485F-9797-8CB1D59259D8}" type="parTrans" cxnId="{9F508C6C-E084-44C7-8D66-2E4C3E9A6982}">
      <dgm:prSet/>
      <dgm:spPr/>
      <dgm:t>
        <a:bodyPr/>
        <a:lstStyle/>
        <a:p>
          <a:endParaRPr lang="lv-LV"/>
        </a:p>
      </dgm:t>
    </dgm:pt>
    <dgm:pt modelId="{E5B55DF9-ABF5-408D-84F1-BF8D7FFE56AC}" type="sibTrans" cxnId="{9F508C6C-E084-44C7-8D66-2E4C3E9A6982}">
      <dgm:prSet/>
      <dgm:spPr/>
      <dgm:t>
        <a:bodyPr/>
        <a:lstStyle/>
        <a:p>
          <a:endParaRPr lang="lv-LV"/>
        </a:p>
      </dgm:t>
    </dgm:pt>
    <dgm:pt modelId="{D3501C65-6FAD-4299-90AE-CD841E7A8234}">
      <dgm:prSet custT="1"/>
      <dgm:spPr/>
      <dgm:t>
        <a:bodyPr/>
        <a:lstStyle/>
        <a:p>
          <a:r>
            <a:rPr lang="lv-LV" sz="1800" u="none" dirty="0"/>
            <a:t>Iznāk vismaz reizi nedēļā</a:t>
          </a:r>
          <a:endParaRPr lang="lv-LV" sz="1800" dirty="0"/>
        </a:p>
      </dgm:t>
    </dgm:pt>
    <dgm:pt modelId="{3FCC396B-9BAE-4171-860C-82A4784077FC}" type="parTrans" cxnId="{D6DE0A86-F1D7-4A79-A86B-64A42A01A978}">
      <dgm:prSet/>
      <dgm:spPr/>
      <dgm:t>
        <a:bodyPr/>
        <a:lstStyle/>
        <a:p>
          <a:endParaRPr lang="lv-LV"/>
        </a:p>
      </dgm:t>
    </dgm:pt>
    <dgm:pt modelId="{A55490BB-8382-4CD3-89AD-C1407B7D9F1F}" type="sibTrans" cxnId="{D6DE0A86-F1D7-4A79-A86B-64A42A01A978}">
      <dgm:prSet/>
      <dgm:spPr/>
      <dgm:t>
        <a:bodyPr/>
        <a:lstStyle/>
        <a:p>
          <a:endParaRPr lang="lv-LV"/>
        </a:p>
      </dgm:t>
    </dgm:pt>
    <dgm:pt modelId="{76C8F070-2E60-4C0B-98CA-E43461FFDFD5}" type="pres">
      <dgm:prSet presAssocID="{6307A555-12B5-4B71-9922-BDE4F4D42B3C}" presName="Name0" presStyleCnt="0">
        <dgm:presLayoutVars>
          <dgm:chPref val="1"/>
          <dgm:dir/>
          <dgm:animOne val="branch"/>
          <dgm:animLvl val="lvl"/>
          <dgm:resizeHandles val="exact"/>
        </dgm:presLayoutVars>
      </dgm:prSet>
      <dgm:spPr/>
    </dgm:pt>
    <dgm:pt modelId="{74758B75-9A09-42EE-A9F2-080C22792195}" type="pres">
      <dgm:prSet presAssocID="{5EEFF12B-C2B2-491A-86FC-D0471691B910}" presName="root1" presStyleCnt="0"/>
      <dgm:spPr/>
    </dgm:pt>
    <dgm:pt modelId="{5E989E1D-81FC-49B5-ADA4-7DC4458D7525}" type="pres">
      <dgm:prSet presAssocID="{5EEFF12B-C2B2-491A-86FC-D0471691B910}" presName="LevelOneTextNode" presStyleLbl="node0" presStyleIdx="0" presStyleCnt="1" custAng="5400000" custScaleX="519629" custScaleY="87705" custLinFactNeighborX="10234" custLinFactNeighborY="-1836">
        <dgm:presLayoutVars>
          <dgm:chPref val="3"/>
        </dgm:presLayoutVars>
      </dgm:prSet>
      <dgm:spPr/>
    </dgm:pt>
    <dgm:pt modelId="{5938D8EB-9E44-4401-84A9-C21A68100D6E}" type="pres">
      <dgm:prSet presAssocID="{5EEFF12B-C2B2-491A-86FC-D0471691B910}" presName="level2hierChild" presStyleCnt="0"/>
      <dgm:spPr/>
    </dgm:pt>
    <dgm:pt modelId="{7FEDC4E4-1DB5-42EA-ACC1-739C8A6098CC}" type="pres">
      <dgm:prSet presAssocID="{A0EE289B-A64D-4392-BA86-861CE89E528C}" presName="conn2-1" presStyleLbl="parChTrans1D2" presStyleIdx="0" presStyleCnt="4"/>
      <dgm:spPr/>
    </dgm:pt>
    <dgm:pt modelId="{AAD162E9-9384-4D07-A723-754BCCFC936D}" type="pres">
      <dgm:prSet presAssocID="{A0EE289B-A64D-4392-BA86-861CE89E528C}" presName="connTx" presStyleLbl="parChTrans1D2" presStyleIdx="0" presStyleCnt="4"/>
      <dgm:spPr/>
    </dgm:pt>
    <dgm:pt modelId="{C9B6CE4A-40BD-447D-8D72-7F9452536E60}" type="pres">
      <dgm:prSet presAssocID="{1230181C-90C3-462B-987D-69219BE237BF}" presName="root2" presStyleCnt="0"/>
      <dgm:spPr/>
    </dgm:pt>
    <dgm:pt modelId="{C2153365-1606-4142-B864-788A9BAD580B}" type="pres">
      <dgm:prSet presAssocID="{1230181C-90C3-462B-987D-69219BE237BF}" presName="LevelTwoTextNode" presStyleLbl="node2" presStyleIdx="0" presStyleCnt="4" custScaleX="272258" custScaleY="112761" custLinFactNeighborX="1165" custLinFactNeighborY="4447">
        <dgm:presLayoutVars>
          <dgm:chPref val="3"/>
        </dgm:presLayoutVars>
      </dgm:prSet>
      <dgm:spPr/>
    </dgm:pt>
    <dgm:pt modelId="{52CB7C29-9935-4DF7-A57C-A92D420319C0}" type="pres">
      <dgm:prSet presAssocID="{1230181C-90C3-462B-987D-69219BE237BF}" presName="level3hierChild" presStyleCnt="0"/>
      <dgm:spPr/>
    </dgm:pt>
    <dgm:pt modelId="{85687564-C299-4ECF-8238-CBBB98D41224}" type="pres">
      <dgm:prSet presAssocID="{1A77545D-A457-4415-9551-CBFFBC1D6CA3}" presName="conn2-1" presStyleLbl="parChTrans1D2" presStyleIdx="1" presStyleCnt="4"/>
      <dgm:spPr/>
    </dgm:pt>
    <dgm:pt modelId="{FD909112-6A5D-4948-A8ED-130E9A313C15}" type="pres">
      <dgm:prSet presAssocID="{1A77545D-A457-4415-9551-CBFFBC1D6CA3}" presName="connTx" presStyleLbl="parChTrans1D2" presStyleIdx="1" presStyleCnt="4"/>
      <dgm:spPr/>
    </dgm:pt>
    <dgm:pt modelId="{33EF22A7-07A1-4FB8-B9DB-61ECA288E199}" type="pres">
      <dgm:prSet presAssocID="{EDA5E0DE-9D67-4825-A4CD-755E60071E80}" presName="root2" presStyleCnt="0"/>
      <dgm:spPr/>
    </dgm:pt>
    <dgm:pt modelId="{18BE4F0F-48CB-4E0E-97A2-11077B25BD29}" type="pres">
      <dgm:prSet presAssocID="{EDA5E0DE-9D67-4825-A4CD-755E60071E80}" presName="LevelTwoTextNode" presStyleLbl="node2" presStyleIdx="1" presStyleCnt="4" custScaleX="273295">
        <dgm:presLayoutVars>
          <dgm:chPref val="3"/>
        </dgm:presLayoutVars>
      </dgm:prSet>
      <dgm:spPr/>
    </dgm:pt>
    <dgm:pt modelId="{461FEF03-00C7-4F1D-9C73-20574A966842}" type="pres">
      <dgm:prSet presAssocID="{EDA5E0DE-9D67-4825-A4CD-755E60071E80}" presName="level3hierChild" presStyleCnt="0"/>
      <dgm:spPr/>
    </dgm:pt>
    <dgm:pt modelId="{70018D59-1BA1-4167-8945-CF578731897E}" type="pres">
      <dgm:prSet presAssocID="{1FDF6658-F184-485F-9797-8CB1D59259D8}" presName="conn2-1" presStyleLbl="parChTrans1D2" presStyleIdx="2" presStyleCnt="4"/>
      <dgm:spPr/>
    </dgm:pt>
    <dgm:pt modelId="{7C5058FD-87E9-458E-A1B9-58A2FDABABB3}" type="pres">
      <dgm:prSet presAssocID="{1FDF6658-F184-485F-9797-8CB1D59259D8}" presName="connTx" presStyleLbl="parChTrans1D2" presStyleIdx="2" presStyleCnt="4"/>
      <dgm:spPr/>
    </dgm:pt>
    <dgm:pt modelId="{52BC9183-33CB-426B-95E3-C01B712E0902}" type="pres">
      <dgm:prSet presAssocID="{6158B01B-F984-46F9-8E5D-87E9CAC6E0FC}" presName="root2" presStyleCnt="0"/>
      <dgm:spPr/>
    </dgm:pt>
    <dgm:pt modelId="{758FC2B2-14B5-4943-A29B-AEE8FD1F15D1}" type="pres">
      <dgm:prSet presAssocID="{6158B01B-F984-46F9-8E5D-87E9CAC6E0FC}" presName="LevelTwoTextNode" presStyleLbl="node2" presStyleIdx="2" presStyleCnt="4" custScaleX="274023" custScaleY="231574">
        <dgm:presLayoutVars>
          <dgm:chPref val="3"/>
        </dgm:presLayoutVars>
      </dgm:prSet>
      <dgm:spPr/>
    </dgm:pt>
    <dgm:pt modelId="{A9446E01-3793-44D2-A0B7-C43A24DC1943}" type="pres">
      <dgm:prSet presAssocID="{6158B01B-F984-46F9-8E5D-87E9CAC6E0FC}" presName="level3hierChild" presStyleCnt="0"/>
      <dgm:spPr/>
    </dgm:pt>
    <dgm:pt modelId="{30176BC6-7E80-419A-9E92-4DF14DE6A1BD}" type="pres">
      <dgm:prSet presAssocID="{3FCC396B-9BAE-4171-860C-82A4784077FC}" presName="conn2-1" presStyleLbl="parChTrans1D2" presStyleIdx="3" presStyleCnt="4"/>
      <dgm:spPr/>
    </dgm:pt>
    <dgm:pt modelId="{847B7A98-A778-4C52-AAF3-11EEB228AA2A}" type="pres">
      <dgm:prSet presAssocID="{3FCC396B-9BAE-4171-860C-82A4784077FC}" presName="connTx" presStyleLbl="parChTrans1D2" presStyleIdx="3" presStyleCnt="4"/>
      <dgm:spPr/>
    </dgm:pt>
    <dgm:pt modelId="{E18026AD-7442-4EF3-A5E6-A7CC95048BC0}" type="pres">
      <dgm:prSet presAssocID="{D3501C65-6FAD-4299-90AE-CD841E7A8234}" presName="root2" presStyleCnt="0"/>
      <dgm:spPr/>
    </dgm:pt>
    <dgm:pt modelId="{07493160-E686-4022-A716-B742B7F6BEFB}" type="pres">
      <dgm:prSet presAssocID="{D3501C65-6FAD-4299-90AE-CD841E7A8234}" presName="LevelTwoTextNode" presStyleLbl="node2" presStyleIdx="3" presStyleCnt="4" custScaleX="275997" custLinFactNeighborX="805" custLinFactNeighborY="-4022">
        <dgm:presLayoutVars>
          <dgm:chPref val="3"/>
        </dgm:presLayoutVars>
      </dgm:prSet>
      <dgm:spPr/>
    </dgm:pt>
    <dgm:pt modelId="{0DB8868A-36E6-43AA-99D4-669318D771B7}" type="pres">
      <dgm:prSet presAssocID="{D3501C65-6FAD-4299-90AE-CD841E7A8234}" presName="level3hierChild" presStyleCnt="0"/>
      <dgm:spPr/>
    </dgm:pt>
  </dgm:ptLst>
  <dgm:cxnLst>
    <dgm:cxn modelId="{974B2413-B80E-4020-81D4-426C8EB9C86C}" type="presOf" srcId="{1FDF6658-F184-485F-9797-8CB1D59259D8}" destId="{7C5058FD-87E9-458E-A1B9-58A2FDABABB3}" srcOrd="1" destOrd="0" presId="urn:microsoft.com/office/officeart/2008/layout/HorizontalMultiLevelHierarchy"/>
    <dgm:cxn modelId="{BF8CAF26-82A0-4713-AC89-28EB41FD1BC5}" type="presOf" srcId="{1A77545D-A457-4415-9551-CBFFBC1D6CA3}" destId="{FD909112-6A5D-4948-A8ED-130E9A313C15}" srcOrd="1" destOrd="0" presId="urn:microsoft.com/office/officeart/2008/layout/HorizontalMultiLevelHierarchy"/>
    <dgm:cxn modelId="{24A62060-ED3F-49AF-928F-3E62187A6EEC}" type="presOf" srcId="{1A77545D-A457-4415-9551-CBFFBC1D6CA3}" destId="{85687564-C299-4ECF-8238-CBBB98D41224}" srcOrd="0" destOrd="0" presId="urn:microsoft.com/office/officeart/2008/layout/HorizontalMultiLevelHierarchy"/>
    <dgm:cxn modelId="{2EA03669-FBAD-42CF-8B1E-0F552CFA64F2}" type="presOf" srcId="{D3501C65-6FAD-4299-90AE-CD841E7A8234}" destId="{07493160-E686-4022-A716-B742B7F6BEFB}" srcOrd="0" destOrd="0" presId="urn:microsoft.com/office/officeart/2008/layout/HorizontalMultiLevelHierarchy"/>
    <dgm:cxn modelId="{9F508C6C-E084-44C7-8D66-2E4C3E9A6982}" srcId="{5EEFF12B-C2B2-491A-86FC-D0471691B910}" destId="{6158B01B-F984-46F9-8E5D-87E9CAC6E0FC}" srcOrd="2" destOrd="0" parTransId="{1FDF6658-F184-485F-9797-8CB1D59259D8}" sibTransId="{E5B55DF9-ABF5-408D-84F1-BF8D7FFE56AC}"/>
    <dgm:cxn modelId="{879D6579-0F2A-4372-9421-CA4BBE21926F}" type="presOf" srcId="{3FCC396B-9BAE-4171-860C-82A4784077FC}" destId="{847B7A98-A778-4C52-AAF3-11EEB228AA2A}" srcOrd="1" destOrd="0" presId="urn:microsoft.com/office/officeart/2008/layout/HorizontalMultiLevelHierarchy"/>
    <dgm:cxn modelId="{4B1F8A7E-4129-46EF-B046-BE9A4ABA619C}" srcId="{5EEFF12B-C2B2-491A-86FC-D0471691B910}" destId="{1230181C-90C3-462B-987D-69219BE237BF}" srcOrd="0" destOrd="0" parTransId="{A0EE289B-A64D-4392-BA86-861CE89E528C}" sibTransId="{26EB1387-8843-42DA-BA27-E8A4AB9FB8E7}"/>
    <dgm:cxn modelId="{7F0FC381-9158-4038-924C-74ADD8A8B474}" srcId="{5EEFF12B-C2B2-491A-86FC-D0471691B910}" destId="{EDA5E0DE-9D67-4825-A4CD-755E60071E80}" srcOrd="1" destOrd="0" parTransId="{1A77545D-A457-4415-9551-CBFFBC1D6CA3}" sibTransId="{E381F60A-F31B-4047-8DFC-248D2BD06451}"/>
    <dgm:cxn modelId="{D6DE0A86-F1D7-4A79-A86B-64A42A01A978}" srcId="{5EEFF12B-C2B2-491A-86FC-D0471691B910}" destId="{D3501C65-6FAD-4299-90AE-CD841E7A8234}" srcOrd="3" destOrd="0" parTransId="{3FCC396B-9BAE-4171-860C-82A4784077FC}" sibTransId="{A55490BB-8382-4CD3-89AD-C1407B7D9F1F}"/>
    <dgm:cxn modelId="{0937578D-9699-499D-A786-0269C5140691}" type="presOf" srcId="{1230181C-90C3-462B-987D-69219BE237BF}" destId="{C2153365-1606-4142-B864-788A9BAD580B}" srcOrd="0" destOrd="0" presId="urn:microsoft.com/office/officeart/2008/layout/HorizontalMultiLevelHierarchy"/>
    <dgm:cxn modelId="{98FD5C96-3DA0-4C7A-AD3B-E7EBFE5049A8}" type="presOf" srcId="{A0EE289B-A64D-4392-BA86-861CE89E528C}" destId="{AAD162E9-9384-4D07-A723-754BCCFC936D}" srcOrd="1" destOrd="0" presId="urn:microsoft.com/office/officeart/2008/layout/HorizontalMultiLevelHierarchy"/>
    <dgm:cxn modelId="{D3679298-BC03-4D15-92AB-DFA1CC4D1217}" type="presOf" srcId="{A0EE289B-A64D-4392-BA86-861CE89E528C}" destId="{7FEDC4E4-1DB5-42EA-ACC1-739C8A6098CC}" srcOrd="0" destOrd="0" presId="urn:microsoft.com/office/officeart/2008/layout/HorizontalMultiLevelHierarchy"/>
    <dgm:cxn modelId="{FC22389A-8FC8-44C5-8E88-981928E74467}" type="presOf" srcId="{6307A555-12B5-4B71-9922-BDE4F4D42B3C}" destId="{76C8F070-2E60-4C0B-98CA-E43461FFDFD5}" srcOrd="0" destOrd="0" presId="urn:microsoft.com/office/officeart/2008/layout/HorizontalMultiLevelHierarchy"/>
    <dgm:cxn modelId="{B306F09D-658A-447E-B7C9-30C133D0825E}" type="presOf" srcId="{1FDF6658-F184-485F-9797-8CB1D59259D8}" destId="{70018D59-1BA1-4167-8945-CF578731897E}" srcOrd="0" destOrd="0" presId="urn:microsoft.com/office/officeart/2008/layout/HorizontalMultiLevelHierarchy"/>
    <dgm:cxn modelId="{5A4E7FB3-0106-4B65-AF10-1402A040A1BD}" type="presOf" srcId="{3FCC396B-9BAE-4171-860C-82A4784077FC}" destId="{30176BC6-7E80-419A-9E92-4DF14DE6A1BD}" srcOrd="0" destOrd="0" presId="urn:microsoft.com/office/officeart/2008/layout/HorizontalMultiLevelHierarchy"/>
    <dgm:cxn modelId="{D2572DB9-2580-4AA7-B1A2-5E3574CCE163}" type="presOf" srcId="{5EEFF12B-C2B2-491A-86FC-D0471691B910}" destId="{5E989E1D-81FC-49B5-ADA4-7DC4458D7525}" srcOrd="0" destOrd="0" presId="urn:microsoft.com/office/officeart/2008/layout/HorizontalMultiLevelHierarchy"/>
    <dgm:cxn modelId="{704914C4-B499-4C25-9043-40BED767FBFE}" srcId="{6307A555-12B5-4B71-9922-BDE4F4D42B3C}" destId="{5EEFF12B-C2B2-491A-86FC-D0471691B910}" srcOrd="0" destOrd="0" parTransId="{468C5120-A4F4-4974-A23F-1D4F213780E9}" sibTransId="{0C97B611-1ACB-4C9C-A578-6E8EB24AA489}"/>
    <dgm:cxn modelId="{399F00DD-0F62-4CAC-99EA-228C9D1B510E}" type="presOf" srcId="{6158B01B-F984-46F9-8E5D-87E9CAC6E0FC}" destId="{758FC2B2-14B5-4943-A29B-AEE8FD1F15D1}" srcOrd="0" destOrd="0" presId="urn:microsoft.com/office/officeart/2008/layout/HorizontalMultiLevelHierarchy"/>
    <dgm:cxn modelId="{24822CF2-66A0-4B02-8527-09E9ED02EE54}" type="presOf" srcId="{EDA5E0DE-9D67-4825-A4CD-755E60071E80}" destId="{18BE4F0F-48CB-4E0E-97A2-11077B25BD29}" srcOrd="0" destOrd="0" presId="urn:microsoft.com/office/officeart/2008/layout/HorizontalMultiLevelHierarchy"/>
    <dgm:cxn modelId="{250BA7CC-FE6D-4DAF-945C-E15C37EA6658}" type="presParOf" srcId="{76C8F070-2E60-4C0B-98CA-E43461FFDFD5}" destId="{74758B75-9A09-42EE-A9F2-080C22792195}" srcOrd="0" destOrd="0" presId="urn:microsoft.com/office/officeart/2008/layout/HorizontalMultiLevelHierarchy"/>
    <dgm:cxn modelId="{8BFC0F81-D20F-44A9-873F-F88964FEB5D0}" type="presParOf" srcId="{74758B75-9A09-42EE-A9F2-080C22792195}" destId="{5E989E1D-81FC-49B5-ADA4-7DC4458D7525}" srcOrd="0" destOrd="0" presId="urn:microsoft.com/office/officeart/2008/layout/HorizontalMultiLevelHierarchy"/>
    <dgm:cxn modelId="{FFD80328-7C39-44DE-B06A-520124F8F2D8}" type="presParOf" srcId="{74758B75-9A09-42EE-A9F2-080C22792195}" destId="{5938D8EB-9E44-4401-84A9-C21A68100D6E}" srcOrd="1" destOrd="0" presId="urn:microsoft.com/office/officeart/2008/layout/HorizontalMultiLevelHierarchy"/>
    <dgm:cxn modelId="{B310AE9A-8EEE-4E07-9397-AB8F353A01A1}" type="presParOf" srcId="{5938D8EB-9E44-4401-84A9-C21A68100D6E}" destId="{7FEDC4E4-1DB5-42EA-ACC1-739C8A6098CC}" srcOrd="0" destOrd="0" presId="urn:microsoft.com/office/officeart/2008/layout/HorizontalMultiLevelHierarchy"/>
    <dgm:cxn modelId="{359B54CC-9C9F-4462-BFD0-13B31D42F6B0}" type="presParOf" srcId="{7FEDC4E4-1DB5-42EA-ACC1-739C8A6098CC}" destId="{AAD162E9-9384-4D07-A723-754BCCFC936D}" srcOrd="0" destOrd="0" presId="urn:microsoft.com/office/officeart/2008/layout/HorizontalMultiLevelHierarchy"/>
    <dgm:cxn modelId="{8FC6E180-F14A-4B85-88FC-41C0B1AB16EC}" type="presParOf" srcId="{5938D8EB-9E44-4401-84A9-C21A68100D6E}" destId="{C9B6CE4A-40BD-447D-8D72-7F9452536E60}" srcOrd="1" destOrd="0" presId="urn:microsoft.com/office/officeart/2008/layout/HorizontalMultiLevelHierarchy"/>
    <dgm:cxn modelId="{5C6B52A9-9445-4F9E-82DF-F2DE8082F261}" type="presParOf" srcId="{C9B6CE4A-40BD-447D-8D72-7F9452536E60}" destId="{C2153365-1606-4142-B864-788A9BAD580B}" srcOrd="0" destOrd="0" presId="urn:microsoft.com/office/officeart/2008/layout/HorizontalMultiLevelHierarchy"/>
    <dgm:cxn modelId="{BCA18EF8-FE73-4534-9434-CADD12D7C02E}" type="presParOf" srcId="{C9B6CE4A-40BD-447D-8D72-7F9452536E60}" destId="{52CB7C29-9935-4DF7-A57C-A92D420319C0}" srcOrd="1" destOrd="0" presId="urn:microsoft.com/office/officeart/2008/layout/HorizontalMultiLevelHierarchy"/>
    <dgm:cxn modelId="{B828956F-4E19-4A9B-AF4A-530821DC1A1F}" type="presParOf" srcId="{5938D8EB-9E44-4401-84A9-C21A68100D6E}" destId="{85687564-C299-4ECF-8238-CBBB98D41224}" srcOrd="2" destOrd="0" presId="urn:microsoft.com/office/officeart/2008/layout/HorizontalMultiLevelHierarchy"/>
    <dgm:cxn modelId="{99526F91-6465-4C08-AA9E-9DA42A95126D}" type="presParOf" srcId="{85687564-C299-4ECF-8238-CBBB98D41224}" destId="{FD909112-6A5D-4948-A8ED-130E9A313C15}" srcOrd="0" destOrd="0" presId="urn:microsoft.com/office/officeart/2008/layout/HorizontalMultiLevelHierarchy"/>
    <dgm:cxn modelId="{B8C1FAFA-C44E-4797-8A57-6A553CCCFBEA}" type="presParOf" srcId="{5938D8EB-9E44-4401-84A9-C21A68100D6E}" destId="{33EF22A7-07A1-4FB8-B9DB-61ECA288E199}" srcOrd="3" destOrd="0" presId="urn:microsoft.com/office/officeart/2008/layout/HorizontalMultiLevelHierarchy"/>
    <dgm:cxn modelId="{7E7FEB26-B40C-4A91-9A42-13761641F24B}" type="presParOf" srcId="{33EF22A7-07A1-4FB8-B9DB-61ECA288E199}" destId="{18BE4F0F-48CB-4E0E-97A2-11077B25BD29}" srcOrd="0" destOrd="0" presId="urn:microsoft.com/office/officeart/2008/layout/HorizontalMultiLevelHierarchy"/>
    <dgm:cxn modelId="{6C28D1DC-E57A-4021-BE05-D7923E1B496B}" type="presParOf" srcId="{33EF22A7-07A1-4FB8-B9DB-61ECA288E199}" destId="{461FEF03-00C7-4F1D-9C73-20574A966842}" srcOrd="1" destOrd="0" presId="urn:microsoft.com/office/officeart/2008/layout/HorizontalMultiLevelHierarchy"/>
    <dgm:cxn modelId="{3B0FE089-5B40-4A66-BAC9-4B4EE105DD79}" type="presParOf" srcId="{5938D8EB-9E44-4401-84A9-C21A68100D6E}" destId="{70018D59-1BA1-4167-8945-CF578731897E}" srcOrd="4" destOrd="0" presId="urn:microsoft.com/office/officeart/2008/layout/HorizontalMultiLevelHierarchy"/>
    <dgm:cxn modelId="{D20A79AF-74A0-48A5-A6BB-20BFD7BDEE29}" type="presParOf" srcId="{70018D59-1BA1-4167-8945-CF578731897E}" destId="{7C5058FD-87E9-458E-A1B9-58A2FDABABB3}" srcOrd="0" destOrd="0" presId="urn:microsoft.com/office/officeart/2008/layout/HorizontalMultiLevelHierarchy"/>
    <dgm:cxn modelId="{9127046E-61FC-48CF-97D4-B69E68ADAF38}" type="presParOf" srcId="{5938D8EB-9E44-4401-84A9-C21A68100D6E}" destId="{52BC9183-33CB-426B-95E3-C01B712E0902}" srcOrd="5" destOrd="0" presId="urn:microsoft.com/office/officeart/2008/layout/HorizontalMultiLevelHierarchy"/>
    <dgm:cxn modelId="{5DA3DE33-284C-4611-B701-CCD8237F81DD}" type="presParOf" srcId="{52BC9183-33CB-426B-95E3-C01B712E0902}" destId="{758FC2B2-14B5-4943-A29B-AEE8FD1F15D1}" srcOrd="0" destOrd="0" presId="urn:microsoft.com/office/officeart/2008/layout/HorizontalMultiLevelHierarchy"/>
    <dgm:cxn modelId="{8BB7E24C-5368-41CA-AEFA-2C1D44A4B075}" type="presParOf" srcId="{52BC9183-33CB-426B-95E3-C01B712E0902}" destId="{A9446E01-3793-44D2-A0B7-C43A24DC1943}" srcOrd="1" destOrd="0" presId="urn:microsoft.com/office/officeart/2008/layout/HorizontalMultiLevelHierarchy"/>
    <dgm:cxn modelId="{456626CA-1498-4322-85AA-5E6D3F98AEC2}" type="presParOf" srcId="{5938D8EB-9E44-4401-84A9-C21A68100D6E}" destId="{30176BC6-7E80-419A-9E92-4DF14DE6A1BD}" srcOrd="6" destOrd="0" presId="urn:microsoft.com/office/officeart/2008/layout/HorizontalMultiLevelHierarchy"/>
    <dgm:cxn modelId="{95EB5560-4A39-48E1-96C1-34E166154081}" type="presParOf" srcId="{30176BC6-7E80-419A-9E92-4DF14DE6A1BD}" destId="{847B7A98-A778-4C52-AAF3-11EEB228AA2A}" srcOrd="0" destOrd="0" presId="urn:microsoft.com/office/officeart/2008/layout/HorizontalMultiLevelHierarchy"/>
    <dgm:cxn modelId="{14663364-EB8D-4524-BC20-0BCC8A6B4938}" type="presParOf" srcId="{5938D8EB-9E44-4401-84A9-C21A68100D6E}" destId="{E18026AD-7442-4EF3-A5E6-A7CC95048BC0}" srcOrd="7" destOrd="0" presId="urn:microsoft.com/office/officeart/2008/layout/HorizontalMultiLevelHierarchy"/>
    <dgm:cxn modelId="{75BABE30-563F-45F9-B527-58D0349E0132}" type="presParOf" srcId="{E18026AD-7442-4EF3-A5E6-A7CC95048BC0}" destId="{07493160-E686-4022-A716-B742B7F6BEFB}" srcOrd="0" destOrd="0" presId="urn:microsoft.com/office/officeart/2008/layout/HorizontalMultiLevelHierarchy"/>
    <dgm:cxn modelId="{081A7667-9B06-44C8-8C8B-076181A1FED7}" type="presParOf" srcId="{E18026AD-7442-4EF3-A5E6-A7CC95048BC0}" destId="{0DB8868A-36E6-43AA-99D4-669318D771B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07A555-12B5-4B71-9922-BDE4F4D42B3C}" type="doc">
      <dgm:prSet loTypeId="urn:microsoft.com/office/officeart/2008/layout/HorizontalMultiLevelHierarchy" loCatId="hierarchy" qsTypeId="urn:microsoft.com/office/officeart/2005/8/quickstyle/simple2" qsCatId="simple" csTypeId="urn:microsoft.com/office/officeart/2005/8/colors/accent2_1" csCatId="accent2" phldr="1"/>
      <dgm:spPr/>
      <dgm:t>
        <a:bodyPr/>
        <a:lstStyle/>
        <a:p>
          <a:endParaRPr lang="lv-LV"/>
        </a:p>
      </dgm:t>
    </dgm:pt>
    <dgm:pt modelId="{5EEFF12B-C2B2-491A-86FC-D0471691B910}">
      <dgm:prSet phldrT="[Text]" custT="1"/>
      <dgm:spPr/>
      <dgm:t>
        <a:bodyPr/>
        <a:lstStyle/>
        <a:p>
          <a:r>
            <a:rPr lang="lv-LV" sz="2400" dirty="0"/>
            <a:t>Reģionālajiem un vietējiem Latgales </a:t>
          </a:r>
          <a:r>
            <a:rPr lang="lv-LV" sz="2400" b="1" dirty="0"/>
            <a:t>elektronisko plašsaziņas līdzekļiem</a:t>
          </a:r>
        </a:p>
      </dgm:t>
    </dgm:pt>
    <dgm:pt modelId="{468C5120-A4F4-4974-A23F-1D4F213780E9}" type="parTrans" cxnId="{704914C4-B499-4C25-9043-40BED767FBFE}">
      <dgm:prSet/>
      <dgm:spPr/>
      <dgm:t>
        <a:bodyPr/>
        <a:lstStyle/>
        <a:p>
          <a:endParaRPr lang="lv-LV"/>
        </a:p>
      </dgm:t>
    </dgm:pt>
    <dgm:pt modelId="{0C97B611-1ACB-4C9C-A578-6E8EB24AA489}" type="sibTrans" cxnId="{704914C4-B499-4C25-9043-40BED767FBFE}">
      <dgm:prSet/>
      <dgm:spPr/>
      <dgm:t>
        <a:bodyPr/>
        <a:lstStyle/>
        <a:p>
          <a:endParaRPr lang="lv-LV"/>
        </a:p>
      </dgm:t>
    </dgm:pt>
    <dgm:pt modelId="{6158B01B-F984-46F9-8E5D-87E9CAC6E0FC}">
      <dgm:prSet custT="1"/>
      <dgm:spPr/>
      <dgm:t>
        <a:bodyPr/>
        <a:lstStyle/>
        <a:p>
          <a:r>
            <a:rPr lang="lv-LV" sz="1800" dirty="0"/>
            <a:t>Tie </a:t>
          </a:r>
          <a:r>
            <a:rPr lang="en-GB" sz="1800" dirty="0" err="1"/>
            <a:t>ir</a:t>
          </a:r>
          <a:r>
            <a:rPr lang="en-GB" sz="1800" dirty="0"/>
            <a:t> </a:t>
          </a:r>
          <a:r>
            <a:rPr lang="en-GB" sz="1800" dirty="0" err="1"/>
            <a:t>brīvi</a:t>
          </a:r>
          <a:r>
            <a:rPr lang="en-GB" sz="1800" dirty="0"/>
            <a:t> </a:t>
          </a:r>
          <a:r>
            <a:rPr lang="en-GB" sz="1800" dirty="0" err="1"/>
            <a:t>uztverami</a:t>
          </a:r>
          <a:r>
            <a:rPr lang="en-GB" sz="1800" dirty="0"/>
            <a:t> </a:t>
          </a:r>
          <a:r>
            <a:rPr lang="en-GB" sz="1800" dirty="0" err="1"/>
            <a:t>zemes</a:t>
          </a:r>
          <a:r>
            <a:rPr lang="en-GB" sz="1800" dirty="0"/>
            <a:t> </a:t>
          </a:r>
          <a:r>
            <a:rPr lang="en-GB" sz="1800" dirty="0" err="1"/>
            <a:t>apraidē</a:t>
          </a:r>
          <a:r>
            <a:rPr lang="en-GB" sz="1800" dirty="0"/>
            <a:t> </a:t>
          </a:r>
          <a:r>
            <a:rPr lang="en-GB" sz="1800" dirty="0" err="1"/>
            <a:t>vai</a:t>
          </a:r>
          <a:r>
            <a:rPr lang="en-GB" sz="1800" dirty="0"/>
            <a:t> </a:t>
          </a:r>
          <a:r>
            <a:rPr lang="en-GB" sz="1800" dirty="0" err="1"/>
            <a:t>pieejami</a:t>
          </a:r>
          <a:r>
            <a:rPr lang="en-GB" sz="1800" dirty="0"/>
            <a:t> </a:t>
          </a:r>
          <a:r>
            <a:rPr lang="en-GB" sz="1800" dirty="0" err="1"/>
            <a:t>reģionālajos</a:t>
          </a:r>
          <a:r>
            <a:rPr lang="en-GB" sz="1800" dirty="0"/>
            <a:t> </a:t>
          </a:r>
          <a:r>
            <a:rPr lang="en-GB" sz="1800" dirty="0" err="1"/>
            <a:t>vai</a:t>
          </a:r>
          <a:r>
            <a:rPr lang="en-GB" sz="1800" dirty="0"/>
            <a:t> </a:t>
          </a:r>
          <a:r>
            <a:rPr lang="en-GB" sz="1800" dirty="0" err="1"/>
            <a:t>vietējos</a:t>
          </a:r>
          <a:r>
            <a:rPr lang="en-GB" sz="1800" dirty="0"/>
            <a:t> </a:t>
          </a:r>
          <a:r>
            <a:rPr lang="en-GB" sz="1800" dirty="0" err="1"/>
            <a:t>televīziju</a:t>
          </a:r>
          <a:r>
            <a:rPr lang="en-GB" sz="1800" dirty="0"/>
            <a:t> </a:t>
          </a:r>
          <a:r>
            <a:rPr lang="en-GB" sz="1800" dirty="0" err="1"/>
            <a:t>kabeļu</a:t>
          </a:r>
          <a:r>
            <a:rPr lang="en-GB" sz="1800" dirty="0"/>
            <a:t> </a:t>
          </a:r>
          <a:r>
            <a:rPr lang="en-GB" sz="1800" dirty="0" err="1"/>
            <a:t>tīklos</a:t>
          </a:r>
          <a:endParaRPr lang="lv-LV" sz="1800" dirty="0"/>
        </a:p>
      </dgm:t>
    </dgm:pt>
    <dgm:pt modelId="{1FDF6658-F184-485F-9797-8CB1D59259D8}" type="parTrans" cxnId="{9F508C6C-E084-44C7-8D66-2E4C3E9A6982}">
      <dgm:prSet/>
      <dgm:spPr/>
      <dgm:t>
        <a:bodyPr/>
        <a:lstStyle/>
        <a:p>
          <a:endParaRPr lang="lv-LV"/>
        </a:p>
      </dgm:t>
    </dgm:pt>
    <dgm:pt modelId="{E5B55DF9-ABF5-408D-84F1-BF8D7FFE56AC}" type="sibTrans" cxnId="{9F508C6C-E084-44C7-8D66-2E4C3E9A6982}">
      <dgm:prSet/>
      <dgm:spPr/>
      <dgm:t>
        <a:bodyPr/>
        <a:lstStyle/>
        <a:p>
          <a:endParaRPr lang="lv-LV"/>
        </a:p>
      </dgm:t>
    </dgm:pt>
    <dgm:pt modelId="{D3501C65-6FAD-4299-90AE-CD841E7A8234}">
      <dgm:prSet custT="1"/>
      <dgm:spPr/>
      <dgm:t>
        <a:bodyPr/>
        <a:lstStyle/>
        <a:p>
          <a:r>
            <a:rPr lang="lv-LV" sz="1800" dirty="0"/>
            <a:t>Tie </a:t>
          </a:r>
          <a:r>
            <a:rPr lang="en-GB" sz="1800" dirty="0" err="1"/>
            <a:t>nodrošina</a:t>
          </a:r>
          <a:r>
            <a:rPr lang="en-GB" sz="1800" dirty="0"/>
            <a:t> </a:t>
          </a:r>
          <a:r>
            <a:rPr lang="en-GB" sz="1800" dirty="0" err="1"/>
            <a:t>reģionāla</a:t>
          </a:r>
          <a:r>
            <a:rPr lang="en-GB" sz="1800" dirty="0"/>
            <a:t> </a:t>
          </a:r>
          <a:r>
            <a:rPr lang="en-GB" sz="1800" dirty="0" err="1"/>
            <a:t>vai</a:t>
          </a:r>
          <a:r>
            <a:rPr lang="en-GB" sz="1800" dirty="0"/>
            <a:t> </a:t>
          </a:r>
          <a:r>
            <a:rPr lang="en-GB" sz="1800" dirty="0" err="1"/>
            <a:t>vietēja</a:t>
          </a:r>
          <a:r>
            <a:rPr lang="en-GB" sz="1800" dirty="0"/>
            <a:t> </a:t>
          </a:r>
          <a:r>
            <a:rPr lang="en-GB" sz="1800" dirty="0" err="1"/>
            <a:t>rakstura</a:t>
          </a:r>
          <a:r>
            <a:rPr lang="en-GB" sz="1800" dirty="0"/>
            <a:t> ziņu </a:t>
          </a:r>
          <a:r>
            <a:rPr lang="en-GB" sz="1800" dirty="0" err="1"/>
            <a:t>raidījumus</a:t>
          </a:r>
          <a:r>
            <a:rPr lang="en-GB" sz="1800" dirty="0"/>
            <a:t> </a:t>
          </a:r>
          <a:r>
            <a:rPr lang="en-GB" sz="1800" dirty="0" err="1"/>
            <a:t>vismaz</a:t>
          </a:r>
          <a:r>
            <a:rPr lang="en-GB" sz="1800" dirty="0"/>
            <a:t> </a:t>
          </a:r>
          <a:r>
            <a:rPr lang="en-GB" sz="1800" dirty="0" err="1"/>
            <a:t>reizi</a:t>
          </a:r>
          <a:r>
            <a:rPr lang="en-GB" sz="1800" dirty="0"/>
            <a:t> </a:t>
          </a:r>
          <a:r>
            <a:rPr lang="en-GB" sz="1800" dirty="0" err="1"/>
            <a:t>darba</a:t>
          </a:r>
          <a:r>
            <a:rPr lang="en-GB" sz="1800" dirty="0"/>
            <a:t> </a:t>
          </a:r>
          <a:r>
            <a:rPr lang="en-GB" sz="1800" dirty="0" err="1"/>
            <a:t>dienā</a:t>
          </a:r>
          <a:endParaRPr lang="lv-LV" sz="1800" dirty="0"/>
        </a:p>
      </dgm:t>
    </dgm:pt>
    <dgm:pt modelId="{3FCC396B-9BAE-4171-860C-82A4784077FC}" type="parTrans" cxnId="{D6DE0A86-F1D7-4A79-A86B-64A42A01A978}">
      <dgm:prSet/>
      <dgm:spPr/>
      <dgm:t>
        <a:bodyPr/>
        <a:lstStyle/>
        <a:p>
          <a:endParaRPr lang="lv-LV"/>
        </a:p>
      </dgm:t>
    </dgm:pt>
    <dgm:pt modelId="{A55490BB-8382-4CD3-89AD-C1407B7D9F1F}" type="sibTrans" cxnId="{D6DE0A86-F1D7-4A79-A86B-64A42A01A978}">
      <dgm:prSet/>
      <dgm:spPr/>
      <dgm:t>
        <a:bodyPr/>
        <a:lstStyle/>
        <a:p>
          <a:endParaRPr lang="lv-LV"/>
        </a:p>
      </dgm:t>
    </dgm:pt>
    <dgm:pt modelId="{76C8F070-2E60-4C0B-98CA-E43461FFDFD5}" type="pres">
      <dgm:prSet presAssocID="{6307A555-12B5-4B71-9922-BDE4F4D42B3C}" presName="Name0" presStyleCnt="0">
        <dgm:presLayoutVars>
          <dgm:chPref val="1"/>
          <dgm:dir/>
          <dgm:animOne val="branch"/>
          <dgm:animLvl val="lvl"/>
          <dgm:resizeHandles val="exact"/>
        </dgm:presLayoutVars>
      </dgm:prSet>
      <dgm:spPr/>
    </dgm:pt>
    <dgm:pt modelId="{74758B75-9A09-42EE-A9F2-080C22792195}" type="pres">
      <dgm:prSet presAssocID="{5EEFF12B-C2B2-491A-86FC-D0471691B910}" presName="root1" presStyleCnt="0"/>
      <dgm:spPr/>
    </dgm:pt>
    <dgm:pt modelId="{5E989E1D-81FC-49B5-ADA4-7DC4458D7525}" type="pres">
      <dgm:prSet presAssocID="{5EEFF12B-C2B2-491A-86FC-D0471691B910}" presName="LevelOneTextNode" presStyleLbl="node0" presStyleIdx="0" presStyleCnt="1" custAng="5400000" custScaleX="519629" custScaleY="87705" custLinFactNeighborX="10234" custLinFactNeighborY="-1836">
        <dgm:presLayoutVars>
          <dgm:chPref val="3"/>
        </dgm:presLayoutVars>
      </dgm:prSet>
      <dgm:spPr/>
    </dgm:pt>
    <dgm:pt modelId="{5938D8EB-9E44-4401-84A9-C21A68100D6E}" type="pres">
      <dgm:prSet presAssocID="{5EEFF12B-C2B2-491A-86FC-D0471691B910}" presName="level2hierChild" presStyleCnt="0"/>
      <dgm:spPr/>
    </dgm:pt>
    <dgm:pt modelId="{70018D59-1BA1-4167-8945-CF578731897E}" type="pres">
      <dgm:prSet presAssocID="{1FDF6658-F184-485F-9797-8CB1D59259D8}" presName="conn2-1" presStyleLbl="parChTrans1D2" presStyleIdx="0" presStyleCnt="2"/>
      <dgm:spPr/>
    </dgm:pt>
    <dgm:pt modelId="{7C5058FD-87E9-458E-A1B9-58A2FDABABB3}" type="pres">
      <dgm:prSet presAssocID="{1FDF6658-F184-485F-9797-8CB1D59259D8}" presName="connTx" presStyleLbl="parChTrans1D2" presStyleIdx="0" presStyleCnt="2"/>
      <dgm:spPr/>
    </dgm:pt>
    <dgm:pt modelId="{52BC9183-33CB-426B-95E3-C01B712E0902}" type="pres">
      <dgm:prSet presAssocID="{6158B01B-F984-46F9-8E5D-87E9CAC6E0FC}" presName="root2" presStyleCnt="0"/>
      <dgm:spPr/>
    </dgm:pt>
    <dgm:pt modelId="{758FC2B2-14B5-4943-A29B-AEE8FD1F15D1}" type="pres">
      <dgm:prSet presAssocID="{6158B01B-F984-46F9-8E5D-87E9CAC6E0FC}" presName="LevelTwoTextNode" presStyleLbl="node2" presStyleIdx="0" presStyleCnt="2" custScaleX="274023" custScaleY="231574">
        <dgm:presLayoutVars>
          <dgm:chPref val="3"/>
        </dgm:presLayoutVars>
      </dgm:prSet>
      <dgm:spPr/>
    </dgm:pt>
    <dgm:pt modelId="{A9446E01-3793-44D2-A0B7-C43A24DC1943}" type="pres">
      <dgm:prSet presAssocID="{6158B01B-F984-46F9-8E5D-87E9CAC6E0FC}" presName="level3hierChild" presStyleCnt="0"/>
      <dgm:spPr/>
    </dgm:pt>
    <dgm:pt modelId="{30176BC6-7E80-419A-9E92-4DF14DE6A1BD}" type="pres">
      <dgm:prSet presAssocID="{3FCC396B-9BAE-4171-860C-82A4784077FC}" presName="conn2-1" presStyleLbl="parChTrans1D2" presStyleIdx="1" presStyleCnt="2"/>
      <dgm:spPr/>
    </dgm:pt>
    <dgm:pt modelId="{847B7A98-A778-4C52-AAF3-11EEB228AA2A}" type="pres">
      <dgm:prSet presAssocID="{3FCC396B-9BAE-4171-860C-82A4784077FC}" presName="connTx" presStyleLbl="parChTrans1D2" presStyleIdx="1" presStyleCnt="2"/>
      <dgm:spPr/>
    </dgm:pt>
    <dgm:pt modelId="{E18026AD-7442-4EF3-A5E6-A7CC95048BC0}" type="pres">
      <dgm:prSet presAssocID="{D3501C65-6FAD-4299-90AE-CD841E7A8234}" presName="root2" presStyleCnt="0"/>
      <dgm:spPr/>
    </dgm:pt>
    <dgm:pt modelId="{07493160-E686-4022-A716-B742B7F6BEFB}" type="pres">
      <dgm:prSet presAssocID="{D3501C65-6FAD-4299-90AE-CD841E7A8234}" presName="LevelTwoTextNode" presStyleLbl="node2" presStyleIdx="1" presStyleCnt="2" custScaleX="275997" custLinFactNeighborX="805" custLinFactNeighborY="-4022">
        <dgm:presLayoutVars>
          <dgm:chPref val="3"/>
        </dgm:presLayoutVars>
      </dgm:prSet>
      <dgm:spPr/>
    </dgm:pt>
    <dgm:pt modelId="{0DB8868A-36E6-43AA-99D4-669318D771B7}" type="pres">
      <dgm:prSet presAssocID="{D3501C65-6FAD-4299-90AE-CD841E7A8234}" presName="level3hierChild" presStyleCnt="0"/>
      <dgm:spPr/>
    </dgm:pt>
  </dgm:ptLst>
  <dgm:cxnLst>
    <dgm:cxn modelId="{974B2413-B80E-4020-81D4-426C8EB9C86C}" type="presOf" srcId="{1FDF6658-F184-485F-9797-8CB1D59259D8}" destId="{7C5058FD-87E9-458E-A1B9-58A2FDABABB3}" srcOrd="1" destOrd="0" presId="urn:microsoft.com/office/officeart/2008/layout/HorizontalMultiLevelHierarchy"/>
    <dgm:cxn modelId="{2EA03669-FBAD-42CF-8B1E-0F552CFA64F2}" type="presOf" srcId="{D3501C65-6FAD-4299-90AE-CD841E7A8234}" destId="{07493160-E686-4022-A716-B742B7F6BEFB}" srcOrd="0" destOrd="0" presId="urn:microsoft.com/office/officeart/2008/layout/HorizontalMultiLevelHierarchy"/>
    <dgm:cxn modelId="{9F508C6C-E084-44C7-8D66-2E4C3E9A6982}" srcId="{5EEFF12B-C2B2-491A-86FC-D0471691B910}" destId="{6158B01B-F984-46F9-8E5D-87E9CAC6E0FC}" srcOrd="0" destOrd="0" parTransId="{1FDF6658-F184-485F-9797-8CB1D59259D8}" sibTransId="{E5B55DF9-ABF5-408D-84F1-BF8D7FFE56AC}"/>
    <dgm:cxn modelId="{879D6579-0F2A-4372-9421-CA4BBE21926F}" type="presOf" srcId="{3FCC396B-9BAE-4171-860C-82A4784077FC}" destId="{847B7A98-A778-4C52-AAF3-11EEB228AA2A}" srcOrd="1" destOrd="0" presId="urn:microsoft.com/office/officeart/2008/layout/HorizontalMultiLevelHierarchy"/>
    <dgm:cxn modelId="{D6DE0A86-F1D7-4A79-A86B-64A42A01A978}" srcId="{5EEFF12B-C2B2-491A-86FC-D0471691B910}" destId="{D3501C65-6FAD-4299-90AE-CD841E7A8234}" srcOrd="1" destOrd="0" parTransId="{3FCC396B-9BAE-4171-860C-82A4784077FC}" sibTransId="{A55490BB-8382-4CD3-89AD-C1407B7D9F1F}"/>
    <dgm:cxn modelId="{FC22389A-8FC8-44C5-8E88-981928E74467}" type="presOf" srcId="{6307A555-12B5-4B71-9922-BDE4F4D42B3C}" destId="{76C8F070-2E60-4C0B-98CA-E43461FFDFD5}" srcOrd="0" destOrd="0" presId="urn:microsoft.com/office/officeart/2008/layout/HorizontalMultiLevelHierarchy"/>
    <dgm:cxn modelId="{B306F09D-658A-447E-B7C9-30C133D0825E}" type="presOf" srcId="{1FDF6658-F184-485F-9797-8CB1D59259D8}" destId="{70018D59-1BA1-4167-8945-CF578731897E}" srcOrd="0" destOrd="0" presId="urn:microsoft.com/office/officeart/2008/layout/HorizontalMultiLevelHierarchy"/>
    <dgm:cxn modelId="{5A4E7FB3-0106-4B65-AF10-1402A040A1BD}" type="presOf" srcId="{3FCC396B-9BAE-4171-860C-82A4784077FC}" destId="{30176BC6-7E80-419A-9E92-4DF14DE6A1BD}" srcOrd="0" destOrd="0" presId="urn:microsoft.com/office/officeart/2008/layout/HorizontalMultiLevelHierarchy"/>
    <dgm:cxn modelId="{D2572DB9-2580-4AA7-B1A2-5E3574CCE163}" type="presOf" srcId="{5EEFF12B-C2B2-491A-86FC-D0471691B910}" destId="{5E989E1D-81FC-49B5-ADA4-7DC4458D7525}" srcOrd="0" destOrd="0" presId="urn:microsoft.com/office/officeart/2008/layout/HorizontalMultiLevelHierarchy"/>
    <dgm:cxn modelId="{704914C4-B499-4C25-9043-40BED767FBFE}" srcId="{6307A555-12B5-4B71-9922-BDE4F4D42B3C}" destId="{5EEFF12B-C2B2-491A-86FC-D0471691B910}" srcOrd="0" destOrd="0" parTransId="{468C5120-A4F4-4974-A23F-1D4F213780E9}" sibTransId="{0C97B611-1ACB-4C9C-A578-6E8EB24AA489}"/>
    <dgm:cxn modelId="{399F00DD-0F62-4CAC-99EA-228C9D1B510E}" type="presOf" srcId="{6158B01B-F984-46F9-8E5D-87E9CAC6E0FC}" destId="{758FC2B2-14B5-4943-A29B-AEE8FD1F15D1}" srcOrd="0" destOrd="0" presId="urn:microsoft.com/office/officeart/2008/layout/HorizontalMultiLevelHierarchy"/>
    <dgm:cxn modelId="{250BA7CC-FE6D-4DAF-945C-E15C37EA6658}" type="presParOf" srcId="{76C8F070-2E60-4C0B-98CA-E43461FFDFD5}" destId="{74758B75-9A09-42EE-A9F2-080C22792195}" srcOrd="0" destOrd="0" presId="urn:microsoft.com/office/officeart/2008/layout/HorizontalMultiLevelHierarchy"/>
    <dgm:cxn modelId="{8BFC0F81-D20F-44A9-873F-F88964FEB5D0}" type="presParOf" srcId="{74758B75-9A09-42EE-A9F2-080C22792195}" destId="{5E989E1D-81FC-49B5-ADA4-7DC4458D7525}" srcOrd="0" destOrd="0" presId="urn:microsoft.com/office/officeart/2008/layout/HorizontalMultiLevelHierarchy"/>
    <dgm:cxn modelId="{FFD80328-7C39-44DE-B06A-520124F8F2D8}" type="presParOf" srcId="{74758B75-9A09-42EE-A9F2-080C22792195}" destId="{5938D8EB-9E44-4401-84A9-C21A68100D6E}" srcOrd="1" destOrd="0" presId="urn:microsoft.com/office/officeart/2008/layout/HorizontalMultiLevelHierarchy"/>
    <dgm:cxn modelId="{3B0FE089-5B40-4A66-BAC9-4B4EE105DD79}" type="presParOf" srcId="{5938D8EB-9E44-4401-84A9-C21A68100D6E}" destId="{70018D59-1BA1-4167-8945-CF578731897E}" srcOrd="0" destOrd="0" presId="urn:microsoft.com/office/officeart/2008/layout/HorizontalMultiLevelHierarchy"/>
    <dgm:cxn modelId="{D20A79AF-74A0-48A5-A6BB-20BFD7BDEE29}" type="presParOf" srcId="{70018D59-1BA1-4167-8945-CF578731897E}" destId="{7C5058FD-87E9-458E-A1B9-58A2FDABABB3}" srcOrd="0" destOrd="0" presId="urn:microsoft.com/office/officeart/2008/layout/HorizontalMultiLevelHierarchy"/>
    <dgm:cxn modelId="{9127046E-61FC-48CF-97D4-B69E68ADAF38}" type="presParOf" srcId="{5938D8EB-9E44-4401-84A9-C21A68100D6E}" destId="{52BC9183-33CB-426B-95E3-C01B712E0902}" srcOrd="1" destOrd="0" presId="urn:microsoft.com/office/officeart/2008/layout/HorizontalMultiLevelHierarchy"/>
    <dgm:cxn modelId="{5DA3DE33-284C-4611-B701-CCD8237F81DD}" type="presParOf" srcId="{52BC9183-33CB-426B-95E3-C01B712E0902}" destId="{758FC2B2-14B5-4943-A29B-AEE8FD1F15D1}" srcOrd="0" destOrd="0" presId="urn:microsoft.com/office/officeart/2008/layout/HorizontalMultiLevelHierarchy"/>
    <dgm:cxn modelId="{8BB7E24C-5368-41CA-AEFA-2C1D44A4B075}" type="presParOf" srcId="{52BC9183-33CB-426B-95E3-C01B712E0902}" destId="{A9446E01-3793-44D2-A0B7-C43A24DC1943}" srcOrd="1" destOrd="0" presId="urn:microsoft.com/office/officeart/2008/layout/HorizontalMultiLevelHierarchy"/>
    <dgm:cxn modelId="{456626CA-1498-4322-85AA-5E6D3F98AEC2}" type="presParOf" srcId="{5938D8EB-9E44-4401-84A9-C21A68100D6E}" destId="{30176BC6-7E80-419A-9E92-4DF14DE6A1BD}" srcOrd="2" destOrd="0" presId="urn:microsoft.com/office/officeart/2008/layout/HorizontalMultiLevelHierarchy"/>
    <dgm:cxn modelId="{95EB5560-4A39-48E1-96C1-34E166154081}" type="presParOf" srcId="{30176BC6-7E80-419A-9E92-4DF14DE6A1BD}" destId="{847B7A98-A778-4C52-AAF3-11EEB228AA2A}" srcOrd="0" destOrd="0" presId="urn:microsoft.com/office/officeart/2008/layout/HorizontalMultiLevelHierarchy"/>
    <dgm:cxn modelId="{14663364-EB8D-4524-BC20-0BCC8A6B4938}" type="presParOf" srcId="{5938D8EB-9E44-4401-84A9-C21A68100D6E}" destId="{E18026AD-7442-4EF3-A5E6-A7CC95048BC0}" srcOrd="3" destOrd="0" presId="urn:microsoft.com/office/officeart/2008/layout/HorizontalMultiLevelHierarchy"/>
    <dgm:cxn modelId="{75BABE30-563F-45F9-B527-58D0349E0132}" type="presParOf" srcId="{E18026AD-7442-4EF3-A5E6-A7CC95048BC0}" destId="{07493160-E686-4022-A716-B742B7F6BEFB}" srcOrd="0" destOrd="0" presId="urn:microsoft.com/office/officeart/2008/layout/HorizontalMultiLevelHierarchy"/>
    <dgm:cxn modelId="{081A7667-9B06-44C8-8C8B-076181A1FED7}" type="presParOf" srcId="{E18026AD-7442-4EF3-A5E6-A7CC95048BC0}" destId="{0DB8868A-36E6-43AA-99D4-669318D771B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1F6E6F-7897-45A8-BDF6-D670D6FADCD1}" type="doc">
      <dgm:prSet loTypeId="urn:microsoft.com/office/officeart/2005/8/layout/default" loCatId="list" qsTypeId="urn:microsoft.com/office/officeart/2005/8/quickstyle/simple2" qsCatId="simple" csTypeId="urn:microsoft.com/office/officeart/2005/8/colors/accent3_1" csCatId="accent3" phldr="1"/>
      <dgm:spPr/>
      <dgm:t>
        <a:bodyPr/>
        <a:lstStyle/>
        <a:p>
          <a:endParaRPr lang="lv-LV"/>
        </a:p>
      </dgm:t>
    </dgm:pt>
    <dgm:pt modelId="{12300726-5AF2-40D1-A937-21504DFC423E}">
      <dgm:prSet phldrT="[Text]"/>
      <dgm:spPr/>
      <dgm:t>
        <a:bodyPr/>
        <a:lstStyle/>
        <a:p>
          <a:r>
            <a:rPr lang="lv-LV" dirty="0"/>
            <a:t>Valsts vai pašvaldības iestāde</a:t>
          </a:r>
        </a:p>
      </dgm:t>
    </dgm:pt>
    <dgm:pt modelId="{26CA928E-8852-40CA-937C-7345010D41D9}" type="parTrans" cxnId="{60606F19-32B0-4216-9A40-EA30E4BBDBFB}">
      <dgm:prSet/>
      <dgm:spPr/>
      <dgm:t>
        <a:bodyPr/>
        <a:lstStyle/>
        <a:p>
          <a:endParaRPr lang="lv-LV"/>
        </a:p>
      </dgm:t>
    </dgm:pt>
    <dgm:pt modelId="{9E36A34C-748D-40D6-87D4-59CABBBBC87A}" type="sibTrans" cxnId="{60606F19-32B0-4216-9A40-EA30E4BBDBFB}">
      <dgm:prSet/>
      <dgm:spPr/>
      <dgm:t>
        <a:bodyPr/>
        <a:lstStyle/>
        <a:p>
          <a:endParaRPr lang="lv-LV"/>
        </a:p>
      </dgm:t>
    </dgm:pt>
    <dgm:pt modelId="{E2317918-D2F8-4C49-84DD-6AC22E21BD24}">
      <dgm:prSet/>
      <dgm:spPr/>
      <dgm:t>
        <a:bodyPr/>
        <a:lstStyle/>
        <a:p>
          <a:r>
            <a:rPr lang="lv-LV"/>
            <a:t>Juridiska </a:t>
          </a:r>
          <a:r>
            <a:rPr lang="lv-LV" dirty="0"/>
            <a:t>persona</a:t>
          </a:r>
          <a:r>
            <a:rPr lang="lv-LV"/>
            <a:t>, kura </a:t>
          </a:r>
          <a:r>
            <a:rPr lang="lv-LV" dirty="0"/>
            <a:t>atrodas publiskas personas (arī publiskas personas kapitālsabiedrības) kontrolē (piemēram, pieder &gt;50% kapitāla daļu)</a:t>
          </a:r>
        </a:p>
      </dgm:t>
    </dgm:pt>
    <dgm:pt modelId="{5386A861-132B-42FF-8ED3-863934B0E94C}" type="parTrans" cxnId="{90FB149D-BD8F-4E62-9BFB-D82E48099A3A}">
      <dgm:prSet/>
      <dgm:spPr/>
      <dgm:t>
        <a:bodyPr/>
        <a:lstStyle/>
        <a:p>
          <a:endParaRPr lang="lv-LV"/>
        </a:p>
      </dgm:t>
    </dgm:pt>
    <dgm:pt modelId="{6767A5DF-2921-410C-8EFF-368935D3380D}" type="sibTrans" cxnId="{90FB149D-BD8F-4E62-9BFB-D82E48099A3A}">
      <dgm:prSet/>
      <dgm:spPr/>
      <dgm:t>
        <a:bodyPr/>
        <a:lstStyle/>
        <a:p>
          <a:endParaRPr lang="lv-LV"/>
        </a:p>
      </dgm:t>
    </dgm:pt>
    <dgm:pt modelId="{C3029597-0916-493C-898E-9CDD6589C0F0}">
      <dgm:prSet/>
      <dgm:spPr/>
      <dgm:t>
        <a:bodyPr/>
        <a:lstStyle/>
        <a:p>
          <a:r>
            <a:rPr lang="lv-LV" dirty="0"/>
            <a:t>Nodokļu parādi, kas pārsniedz 150,00 EUR</a:t>
          </a:r>
        </a:p>
      </dgm:t>
    </dgm:pt>
    <dgm:pt modelId="{91E6DFBA-2B4B-48D8-A625-E9FAA874FC36}" type="parTrans" cxnId="{F54A837A-1E20-4A5C-BD0C-24D6F88CC345}">
      <dgm:prSet/>
      <dgm:spPr/>
      <dgm:t>
        <a:bodyPr/>
        <a:lstStyle/>
        <a:p>
          <a:endParaRPr lang="lv-LV"/>
        </a:p>
      </dgm:t>
    </dgm:pt>
    <dgm:pt modelId="{7C109D0B-F79C-4C25-8B48-8B4E67A4DBCA}" type="sibTrans" cxnId="{F54A837A-1E20-4A5C-BD0C-24D6F88CC345}">
      <dgm:prSet/>
      <dgm:spPr/>
      <dgm:t>
        <a:bodyPr/>
        <a:lstStyle/>
        <a:p>
          <a:endParaRPr lang="lv-LV"/>
        </a:p>
      </dgm:t>
    </dgm:pt>
    <dgm:pt modelId="{9BE8854D-0F95-440F-8C77-CE829CEC3ACC}">
      <dgm:prSet/>
      <dgm:spPr/>
      <dgm:t>
        <a:bodyPr/>
        <a:lstStyle/>
        <a:p>
          <a:r>
            <a:rPr lang="lv-LV" dirty="0"/>
            <a:t>Juridiska persona, kurai pasludināta maksātnespēja, kura atrodas likvidācijas procesā</a:t>
          </a:r>
        </a:p>
      </dgm:t>
    </dgm:pt>
    <dgm:pt modelId="{27FE8846-6CFF-4A2F-8F6C-1C5F9B1E9579}" type="parTrans" cxnId="{ED78AD36-C782-4D63-91AE-473D9D51934E}">
      <dgm:prSet/>
      <dgm:spPr/>
      <dgm:t>
        <a:bodyPr/>
        <a:lstStyle/>
        <a:p>
          <a:endParaRPr lang="lv-LV"/>
        </a:p>
      </dgm:t>
    </dgm:pt>
    <dgm:pt modelId="{4DD5CF77-DF6D-4513-9D0C-7D333650D4D3}" type="sibTrans" cxnId="{ED78AD36-C782-4D63-91AE-473D9D51934E}">
      <dgm:prSet/>
      <dgm:spPr/>
      <dgm:t>
        <a:bodyPr/>
        <a:lstStyle/>
        <a:p>
          <a:endParaRPr lang="lv-LV"/>
        </a:p>
      </dgm:t>
    </dgm:pt>
    <dgm:pt modelId="{BDCED322-1B34-4BF6-9634-69FE0C1B75E7}">
      <dgm:prSet/>
      <dgm:spPr/>
      <dgm:t>
        <a:bodyPr/>
        <a:lstStyle/>
        <a:p>
          <a:r>
            <a:rPr lang="lv-LV" dirty="0"/>
            <a:t>Būtiski nozares vai ētikas pārkāpumi, </a:t>
          </a:r>
          <a:r>
            <a:rPr lang="lv-LV" b="0" i="0" dirty="0">
              <a:latin typeface="Verdana" panose="020B0604030504040204" pitchFamily="34" charset="0"/>
              <a:ea typeface="Verdana" panose="020B0604030504040204" pitchFamily="34" charset="0"/>
            </a:rPr>
            <a:t>projektā iesaistītais personāls izplatījuši dezinformāciju</a:t>
          </a:r>
          <a:endParaRPr lang="lv-LV" dirty="0"/>
        </a:p>
      </dgm:t>
    </dgm:pt>
    <dgm:pt modelId="{C9413FBC-0C0A-499D-B164-FE6428D08B93}" type="parTrans" cxnId="{75C09D34-A485-4E77-B6CE-5E8AD322D868}">
      <dgm:prSet/>
      <dgm:spPr/>
      <dgm:t>
        <a:bodyPr/>
        <a:lstStyle/>
        <a:p>
          <a:endParaRPr lang="lv-LV"/>
        </a:p>
      </dgm:t>
    </dgm:pt>
    <dgm:pt modelId="{69E9D4BF-7E13-4C42-8B80-C3F29F1FABE0}" type="sibTrans" cxnId="{75C09D34-A485-4E77-B6CE-5E8AD322D868}">
      <dgm:prSet/>
      <dgm:spPr/>
      <dgm:t>
        <a:bodyPr/>
        <a:lstStyle/>
        <a:p>
          <a:endParaRPr lang="lv-LV"/>
        </a:p>
      </dgm:t>
    </dgm:pt>
    <dgm:pt modelId="{AE98F871-1479-46F7-854F-6B5A55E1C3EF}">
      <dgm:prSet/>
      <dgm:spPr/>
      <dgm:t>
        <a:bodyPr/>
        <a:lstStyle/>
        <a:p>
          <a:r>
            <a:rPr lang="lv-LV" dirty="0"/>
            <a:t>Iepriekšējos MAF konkursos projekti īstenoti nepilnīgi vai pretēji programmu mērķim, vai nav ievēroti profesionālie žurnālistikas un ētikas standarti</a:t>
          </a:r>
        </a:p>
      </dgm:t>
    </dgm:pt>
    <dgm:pt modelId="{69B4ECF2-C0C0-478E-A9FE-429B69A5A653}" type="parTrans" cxnId="{A67EF40B-8498-4AE6-A962-CCCBC7D351D5}">
      <dgm:prSet/>
      <dgm:spPr/>
      <dgm:t>
        <a:bodyPr/>
        <a:lstStyle/>
        <a:p>
          <a:endParaRPr lang="lv-LV"/>
        </a:p>
      </dgm:t>
    </dgm:pt>
    <dgm:pt modelId="{2B752B2A-6177-4CBF-967C-3BC418281A9D}" type="sibTrans" cxnId="{A67EF40B-8498-4AE6-A962-CCCBC7D351D5}">
      <dgm:prSet/>
      <dgm:spPr/>
      <dgm:t>
        <a:bodyPr/>
        <a:lstStyle/>
        <a:p>
          <a:endParaRPr lang="lv-LV"/>
        </a:p>
      </dgm:t>
    </dgm:pt>
    <dgm:pt modelId="{15BB6CC7-E13F-438E-992B-8228D867373B}" type="pres">
      <dgm:prSet presAssocID="{AB1F6E6F-7897-45A8-BDF6-D670D6FADCD1}" presName="diagram" presStyleCnt="0">
        <dgm:presLayoutVars>
          <dgm:dir/>
          <dgm:resizeHandles val="exact"/>
        </dgm:presLayoutVars>
      </dgm:prSet>
      <dgm:spPr/>
    </dgm:pt>
    <dgm:pt modelId="{4C877CA9-52FB-47E1-BE2F-50CCE2AC25CD}" type="pres">
      <dgm:prSet presAssocID="{12300726-5AF2-40D1-A937-21504DFC423E}" presName="node" presStyleLbl="node1" presStyleIdx="0" presStyleCnt="6">
        <dgm:presLayoutVars>
          <dgm:bulletEnabled val="1"/>
        </dgm:presLayoutVars>
      </dgm:prSet>
      <dgm:spPr/>
    </dgm:pt>
    <dgm:pt modelId="{E1EA87EA-6C98-4273-894D-99CFCC720CC0}" type="pres">
      <dgm:prSet presAssocID="{9E36A34C-748D-40D6-87D4-59CABBBBC87A}" presName="sibTrans" presStyleCnt="0"/>
      <dgm:spPr/>
    </dgm:pt>
    <dgm:pt modelId="{B431A7F1-97F1-4D01-959A-D11433688C63}" type="pres">
      <dgm:prSet presAssocID="{E2317918-D2F8-4C49-84DD-6AC22E21BD24}" presName="node" presStyleLbl="node1" presStyleIdx="1" presStyleCnt="6">
        <dgm:presLayoutVars>
          <dgm:bulletEnabled val="1"/>
        </dgm:presLayoutVars>
      </dgm:prSet>
      <dgm:spPr/>
    </dgm:pt>
    <dgm:pt modelId="{4AB5E803-955D-49EA-9C19-D08D2427D30A}" type="pres">
      <dgm:prSet presAssocID="{6767A5DF-2921-410C-8EFF-368935D3380D}" presName="sibTrans" presStyleCnt="0"/>
      <dgm:spPr/>
    </dgm:pt>
    <dgm:pt modelId="{A4C8E396-9D37-4E78-ABD8-76B92649CCD2}" type="pres">
      <dgm:prSet presAssocID="{C3029597-0916-493C-898E-9CDD6589C0F0}" presName="node" presStyleLbl="node1" presStyleIdx="2" presStyleCnt="6">
        <dgm:presLayoutVars>
          <dgm:bulletEnabled val="1"/>
        </dgm:presLayoutVars>
      </dgm:prSet>
      <dgm:spPr/>
    </dgm:pt>
    <dgm:pt modelId="{75E2F188-F5B6-4C4E-9EA1-94D734849088}" type="pres">
      <dgm:prSet presAssocID="{7C109D0B-F79C-4C25-8B48-8B4E67A4DBCA}" presName="sibTrans" presStyleCnt="0"/>
      <dgm:spPr/>
    </dgm:pt>
    <dgm:pt modelId="{5BC1C536-BB64-4ADF-978E-55319A0E170A}" type="pres">
      <dgm:prSet presAssocID="{9BE8854D-0F95-440F-8C77-CE829CEC3ACC}" presName="node" presStyleLbl="node1" presStyleIdx="3" presStyleCnt="6">
        <dgm:presLayoutVars>
          <dgm:bulletEnabled val="1"/>
        </dgm:presLayoutVars>
      </dgm:prSet>
      <dgm:spPr/>
    </dgm:pt>
    <dgm:pt modelId="{A27593BB-2B86-4EA0-B37D-853F175C3CE8}" type="pres">
      <dgm:prSet presAssocID="{4DD5CF77-DF6D-4513-9D0C-7D333650D4D3}" presName="sibTrans" presStyleCnt="0"/>
      <dgm:spPr/>
    </dgm:pt>
    <dgm:pt modelId="{E69DABA8-1E14-415B-B9B1-56C477E8E62C}" type="pres">
      <dgm:prSet presAssocID="{BDCED322-1B34-4BF6-9634-69FE0C1B75E7}" presName="node" presStyleLbl="node1" presStyleIdx="4" presStyleCnt="6">
        <dgm:presLayoutVars>
          <dgm:bulletEnabled val="1"/>
        </dgm:presLayoutVars>
      </dgm:prSet>
      <dgm:spPr/>
    </dgm:pt>
    <dgm:pt modelId="{A4DAF01A-452C-42C0-881C-9E7F5108E60C}" type="pres">
      <dgm:prSet presAssocID="{69E9D4BF-7E13-4C42-8B80-C3F29F1FABE0}" presName="sibTrans" presStyleCnt="0"/>
      <dgm:spPr/>
    </dgm:pt>
    <dgm:pt modelId="{372E150F-60D1-41B1-B717-7F097D8C5907}" type="pres">
      <dgm:prSet presAssocID="{AE98F871-1479-46F7-854F-6B5A55E1C3EF}" presName="node" presStyleLbl="node1" presStyleIdx="5" presStyleCnt="6">
        <dgm:presLayoutVars>
          <dgm:bulletEnabled val="1"/>
        </dgm:presLayoutVars>
      </dgm:prSet>
      <dgm:spPr/>
    </dgm:pt>
  </dgm:ptLst>
  <dgm:cxnLst>
    <dgm:cxn modelId="{A67EF40B-8498-4AE6-A962-CCCBC7D351D5}" srcId="{AB1F6E6F-7897-45A8-BDF6-D670D6FADCD1}" destId="{AE98F871-1479-46F7-854F-6B5A55E1C3EF}" srcOrd="5" destOrd="0" parTransId="{69B4ECF2-C0C0-478E-A9FE-429B69A5A653}" sibTransId="{2B752B2A-6177-4CBF-967C-3BC418281A9D}"/>
    <dgm:cxn modelId="{60606F19-32B0-4216-9A40-EA30E4BBDBFB}" srcId="{AB1F6E6F-7897-45A8-BDF6-D670D6FADCD1}" destId="{12300726-5AF2-40D1-A937-21504DFC423E}" srcOrd="0" destOrd="0" parTransId="{26CA928E-8852-40CA-937C-7345010D41D9}" sibTransId="{9E36A34C-748D-40D6-87D4-59CABBBBC87A}"/>
    <dgm:cxn modelId="{FF92741A-001A-4A06-9EF7-51122708CF93}" type="presOf" srcId="{AE98F871-1479-46F7-854F-6B5A55E1C3EF}" destId="{372E150F-60D1-41B1-B717-7F097D8C5907}" srcOrd="0" destOrd="0" presId="urn:microsoft.com/office/officeart/2005/8/layout/default"/>
    <dgm:cxn modelId="{A89C4233-19C4-4BB4-B55B-F7BD22559DBD}" type="presOf" srcId="{C3029597-0916-493C-898E-9CDD6589C0F0}" destId="{A4C8E396-9D37-4E78-ABD8-76B92649CCD2}" srcOrd="0" destOrd="0" presId="urn:microsoft.com/office/officeart/2005/8/layout/default"/>
    <dgm:cxn modelId="{75C09D34-A485-4E77-B6CE-5E8AD322D868}" srcId="{AB1F6E6F-7897-45A8-BDF6-D670D6FADCD1}" destId="{BDCED322-1B34-4BF6-9634-69FE0C1B75E7}" srcOrd="4" destOrd="0" parTransId="{C9413FBC-0C0A-499D-B164-FE6428D08B93}" sibTransId="{69E9D4BF-7E13-4C42-8B80-C3F29F1FABE0}"/>
    <dgm:cxn modelId="{ED78AD36-C782-4D63-91AE-473D9D51934E}" srcId="{AB1F6E6F-7897-45A8-BDF6-D670D6FADCD1}" destId="{9BE8854D-0F95-440F-8C77-CE829CEC3ACC}" srcOrd="3" destOrd="0" parTransId="{27FE8846-6CFF-4A2F-8F6C-1C5F9B1E9579}" sibTransId="{4DD5CF77-DF6D-4513-9D0C-7D333650D4D3}"/>
    <dgm:cxn modelId="{B4D2474A-A6FE-40B0-923C-92276ECD47BA}" type="presOf" srcId="{9BE8854D-0F95-440F-8C77-CE829CEC3ACC}" destId="{5BC1C536-BB64-4ADF-978E-55319A0E170A}" srcOrd="0" destOrd="0" presId="urn:microsoft.com/office/officeart/2005/8/layout/default"/>
    <dgm:cxn modelId="{4D4AA46F-B21D-4941-87DC-B02F5BC123FB}" type="presOf" srcId="{E2317918-D2F8-4C49-84DD-6AC22E21BD24}" destId="{B431A7F1-97F1-4D01-959A-D11433688C63}" srcOrd="0" destOrd="0" presId="urn:microsoft.com/office/officeart/2005/8/layout/default"/>
    <dgm:cxn modelId="{F54A837A-1E20-4A5C-BD0C-24D6F88CC345}" srcId="{AB1F6E6F-7897-45A8-BDF6-D670D6FADCD1}" destId="{C3029597-0916-493C-898E-9CDD6589C0F0}" srcOrd="2" destOrd="0" parTransId="{91E6DFBA-2B4B-48D8-A625-E9FAA874FC36}" sibTransId="{7C109D0B-F79C-4C25-8B48-8B4E67A4DBCA}"/>
    <dgm:cxn modelId="{8CFF1E96-F1B6-4C36-A5CD-7A5E4CB1AE3C}" type="presOf" srcId="{12300726-5AF2-40D1-A937-21504DFC423E}" destId="{4C877CA9-52FB-47E1-BE2F-50CCE2AC25CD}" srcOrd="0" destOrd="0" presId="urn:microsoft.com/office/officeart/2005/8/layout/default"/>
    <dgm:cxn modelId="{6D92729C-E087-468A-9448-3C1EC608CCE0}" type="presOf" srcId="{BDCED322-1B34-4BF6-9634-69FE0C1B75E7}" destId="{E69DABA8-1E14-415B-B9B1-56C477E8E62C}" srcOrd="0" destOrd="0" presId="urn:microsoft.com/office/officeart/2005/8/layout/default"/>
    <dgm:cxn modelId="{90FB149D-BD8F-4E62-9BFB-D82E48099A3A}" srcId="{AB1F6E6F-7897-45A8-BDF6-D670D6FADCD1}" destId="{E2317918-D2F8-4C49-84DD-6AC22E21BD24}" srcOrd="1" destOrd="0" parTransId="{5386A861-132B-42FF-8ED3-863934B0E94C}" sibTransId="{6767A5DF-2921-410C-8EFF-368935D3380D}"/>
    <dgm:cxn modelId="{7186CDF9-1A41-446B-A8DC-6C9E7AFA6490}" type="presOf" srcId="{AB1F6E6F-7897-45A8-BDF6-D670D6FADCD1}" destId="{15BB6CC7-E13F-438E-992B-8228D867373B}" srcOrd="0" destOrd="0" presId="urn:microsoft.com/office/officeart/2005/8/layout/default"/>
    <dgm:cxn modelId="{B75D7B39-CE54-4A1F-AEFA-8B486E48A3E2}" type="presParOf" srcId="{15BB6CC7-E13F-438E-992B-8228D867373B}" destId="{4C877CA9-52FB-47E1-BE2F-50CCE2AC25CD}" srcOrd="0" destOrd="0" presId="urn:microsoft.com/office/officeart/2005/8/layout/default"/>
    <dgm:cxn modelId="{AA4EBCFD-80FF-4FF4-9F5C-17503F050877}" type="presParOf" srcId="{15BB6CC7-E13F-438E-992B-8228D867373B}" destId="{E1EA87EA-6C98-4273-894D-99CFCC720CC0}" srcOrd="1" destOrd="0" presId="urn:microsoft.com/office/officeart/2005/8/layout/default"/>
    <dgm:cxn modelId="{080D96E6-9A79-419E-B450-B966743C57FC}" type="presParOf" srcId="{15BB6CC7-E13F-438E-992B-8228D867373B}" destId="{B431A7F1-97F1-4D01-959A-D11433688C63}" srcOrd="2" destOrd="0" presId="urn:microsoft.com/office/officeart/2005/8/layout/default"/>
    <dgm:cxn modelId="{5F686BD8-14CE-4A70-90DF-68D50BC27E9F}" type="presParOf" srcId="{15BB6CC7-E13F-438E-992B-8228D867373B}" destId="{4AB5E803-955D-49EA-9C19-D08D2427D30A}" srcOrd="3" destOrd="0" presId="urn:microsoft.com/office/officeart/2005/8/layout/default"/>
    <dgm:cxn modelId="{DBC17EA7-EDBD-4CE8-94D3-B22BD7580DF1}" type="presParOf" srcId="{15BB6CC7-E13F-438E-992B-8228D867373B}" destId="{A4C8E396-9D37-4E78-ABD8-76B92649CCD2}" srcOrd="4" destOrd="0" presId="urn:microsoft.com/office/officeart/2005/8/layout/default"/>
    <dgm:cxn modelId="{3D5A9B04-D272-41E7-A96B-7FF4438EC42A}" type="presParOf" srcId="{15BB6CC7-E13F-438E-992B-8228D867373B}" destId="{75E2F188-F5B6-4C4E-9EA1-94D734849088}" srcOrd="5" destOrd="0" presId="urn:microsoft.com/office/officeart/2005/8/layout/default"/>
    <dgm:cxn modelId="{6553EDF1-AF84-46F3-9546-F24D504AC5C5}" type="presParOf" srcId="{15BB6CC7-E13F-438E-992B-8228D867373B}" destId="{5BC1C536-BB64-4ADF-978E-55319A0E170A}" srcOrd="6" destOrd="0" presId="urn:microsoft.com/office/officeart/2005/8/layout/default"/>
    <dgm:cxn modelId="{F02FD3AF-352E-43D1-B121-0458630ED1CE}" type="presParOf" srcId="{15BB6CC7-E13F-438E-992B-8228D867373B}" destId="{A27593BB-2B86-4EA0-B37D-853F175C3CE8}" srcOrd="7" destOrd="0" presId="urn:microsoft.com/office/officeart/2005/8/layout/default"/>
    <dgm:cxn modelId="{CDCEA0CD-6E90-4F4B-B135-13CFC86CA824}" type="presParOf" srcId="{15BB6CC7-E13F-438E-992B-8228D867373B}" destId="{E69DABA8-1E14-415B-B9B1-56C477E8E62C}" srcOrd="8" destOrd="0" presId="urn:microsoft.com/office/officeart/2005/8/layout/default"/>
    <dgm:cxn modelId="{44E6F540-B836-430C-9CFE-3F6E812E4110}" type="presParOf" srcId="{15BB6CC7-E13F-438E-992B-8228D867373B}" destId="{A4DAF01A-452C-42C0-881C-9E7F5108E60C}" srcOrd="9" destOrd="0" presId="urn:microsoft.com/office/officeart/2005/8/layout/default"/>
    <dgm:cxn modelId="{0948416F-EF16-4977-94BE-CB945306B706}" type="presParOf" srcId="{15BB6CC7-E13F-438E-992B-8228D867373B}" destId="{372E150F-60D1-41B1-B717-7F097D8C590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dirty="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dirty="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5EFE4D8F-F022-41F2-9436-DE2B6F705297}">
      <dgm:prSet custT="1"/>
      <dgm:spPr/>
      <dgm:t>
        <a:bodyPr lIns="86400" tIns="324000" rIns="86400" bIns="86400"/>
        <a:lstStyle/>
        <a:p>
          <a:pPr marL="144000" lvl="1" indent="-144000" defTabSz="711200">
            <a:lnSpc>
              <a:spcPct val="90000"/>
            </a:lnSpc>
            <a:spcBef>
              <a:spcPct val="0"/>
            </a:spcBef>
            <a:spcAft>
              <a:spcPct val="15000"/>
            </a:spcAft>
            <a:buFont typeface="Arial" panose="020B0604020202020204" pitchFamily="34" charset="0"/>
            <a:buChar char="•"/>
          </a:pPr>
          <a:r>
            <a:rPr lang="lv-LV" sz="1600" dirty="0"/>
            <a:t>ir radušās pieteikuma īstenošanas periodā, ir faktiski veiktas</a:t>
          </a:r>
          <a:endParaRPr lang="lv-LV" sz="1600" dirty="0">
            <a:latin typeface="Verdana" panose="020B0604030504040204" pitchFamily="34" charset="0"/>
            <a:ea typeface="Verdana" panose="020B0604030504040204" pitchFamily="34" charset="0"/>
          </a:endParaRPr>
        </a:p>
      </dgm:t>
    </dgm:pt>
    <dgm:pt modelId="{775828B1-2FF6-41BC-A14B-78B1FE1B63E8}" type="par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12E3C399-B31F-470A-A21E-FAA6DC608176}" type="sib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BC9326F6-85A2-4740-B308-BFCC999D06C2}">
      <dgm:prSet custT="1"/>
      <dgm:spPr/>
      <dgm:t>
        <a:bodyPr lIns="86400" tIns="324000" rIns="86400" bIns="86400"/>
        <a:lstStyle/>
        <a:p>
          <a:pPr marL="144000" lvl="1" indent="-144000" defTabSz="711200">
            <a:lnSpc>
              <a:spcPct val="90000"/>
            </a:lnSpc>
            <a:spcBef>
              <a:spcPct val="0"/>
            </a:spcBef>
            <a:spcAft>
              <a:spcPct val="15000"/>
            </a:spcAft>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2F174E8C-456F-459B-BBAE-A7CFF920F4E9}" type="par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388FBE4-44A0-4822-BCF7-B683B3AC3842}" type="sib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C9EC270-3A15-4973-B7D1-CD7793C2C058}">
      <dgm:prSet custT="1"/>
      <dgm:spPr/>
      <dgm:t>
        <a:bodyPr lIns="86400" tIns="324000" rIns="86400" bIns="86400"/>
        <a:lstStyle/>
        <a:p>
          <a:pPr marL="144000" marR="0" lvl="0" indent="-1440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600" b="0" i="0" dirty="0"/>
            <a:t>tās ir reāli apmaksājis pieteicējs ne ātrāk kā pieteikuma īstenošanas periodā un līdz pieteikuma noslēguma pārskata iesniegšanas dienai</a:t>
          </a:r>
          <a:endParaRPr lang="lv-LV" sz="1600" dirty="0">
            <a:latin typeface="Verdana" panose="020B0604030504040204" pitchFamily="34" charset="0"/>
            <a:ea typeface="Verdana" panose="020B0604030504040204" pitchFamily="34" charset="0"/>
          </a:endParaRPr>
        </a:p>
      </dgm:t>
    </dgm:pt>
    <dgm:pt modelId="{B3859882-4829-42E0-A51C-31BAA3B21FD4}" type="par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13DA030A-A727-4320-9142-2F67D5F0D758}" type="sib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16451CA4-E43D-46D8-8477-D52CE54C0A8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dgm:t>
    </dgm:pt>
    <dgm:pt modelId="{4F1AC99A-D06B-44E3-B41E-D60F1936577E}" type="par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31BD3306-8B67-4C00-B46E-4FDA4441ED5A}" type="sib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lvl="1" indent="-144000" defTabSz="711200">
            <a:lnSpc>
              <a:spcPct val="90000"/>
            </a:lnSpc>
            <a:spcBef>
              <a:spcPct val="0"/>
            </a:spcBef>
            <a:spcAft>
              <a:spcPct val="15000"/>
            </a:spcAft>
            <a:buFont typeface="Arial" panose="020B0604020202020204" pitchFamily="34" charset="0"/>
            <a:buNone/>
          </a:pPr>
          <a:endParaRPr lang="lv-LV" sz="1600" dirty="0">
            <a:latin typeface="Verdana" panose="020B0604030504040204" pitchFamily="34" charset="0"/>
            <a:ea typeface="Verdana" panose="020B0604030504040204" pitchFamily="34" charset="0"/>
          </a:endParaRP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a:lstStyle/>
        <a:p>
          <a:pPr marL="144000" lvl="1" indent="-144000" algn="l" defTabSz="533400">
            <a:lnSpc>
              <a:spcPct val="90000"/>
            </a:lnSpc>
            <a:spcBef>
              <a:spcPct val="0"/>
            </a:spcBef>
            <a:spcAft>
              <a:spcPct val="15000"/>
            </a:spcAft>
            <a:buSzPts val="1200"/>
            <a:buFont typeface="Arial" panose="020B0604020202020204" pitchFamily="34" charset="0"/>
            <a:buChar char="•"/>
          </a:pPr>
          <a:r>
            <a:rPr lang="lv-LV" sz="1200" u="none" kern="1200" dirty="0"/>
            <a:t>abonēto preses izdevumu piegādes izmaksas;</a:t>
          </a:r>
          <a:endParaRPr lang="lv-LV" sz="1200" kern="1200" dirty="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F947CEF5-A8FF-4EF1-83B7-9C50ECAA8E2C}">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None/>
          </a:pPr>
          <a:endParaRPr lang="lv-LV" sz="1600" kern="1200" dirty="0">
            <a:latin typeface="+mn-lt"/>
            <a:ea typeface="Verdana" panose="020B0604030504040204" pitchFamily="34" charset="0"/>
            <a:cs typeface="+mn-cs"/>
          </a:endParaRPr>
        </a:p>
      </dgm:t>
    </dgm:pt>
    <dgm:pt modelId="{F452E1E6-172C-4139-A99B-8E6BEEF64D17}" type="parTrans" cxnId="{F896BAF6-4B85-4809-8311-4257EDC1E200}">
      <dgm:prSet/>
      <dgm:spPr/>
      <dgm:t>
        <a:bodyPr/>
        <a:lstStyle/>
        <a:p>
          <a:endParaRPr lang="lv-LV"/>
        </a:p>
      </dgm:t>
    </dgm:pt>
    <dgm:pt modelId="{D7424B17-530F-4CCF-ABC5-99197B11AC42}" type="sibTrans" cxnId="{F896BAF6-4B85-4809-8311-4257EDC1E200}">
      <dgm:prSet/>
      <dgm:spPr/>
      <dgm:t>
        <a:bodyPr/>
        <a:lstStyle/>
        <a:p>
          <a:endParaRPr lang="lv-LV"/>
        </a:p>
      </dgm:t>
    </dgm:pt>
    <dgm:pt modelId="{5F6E5A1F-71B4-4DE6-8CDE-DD429F9B8039}">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600" dirty="0">
              <a:latin typeface="Verdana" panose="020B0604030504040204" pitchFamily="34" charset="0"/>
              <a:ea typeface="Verdana" panose="020B0604030504040204" pitchFamily="34" charset="0"/>
              <a:cs typeface="+mn-cs"/>
            </a:rPr>
            <a:t>ir uzskaitītas projekta īstenotāja grāmatvedības uzskaitē</a:t>
          </a:r>
        </a:p>
      </dgm:t>
    </dgm:pt>
    <dgm:pt modelId="{4BB77D8D-EA4F-4EFB-89DF-E6D958A18949}" type="parTrans" cxnId="{487D591D-942F-4F16-88C5-E52C49240949}">
      <dgm:prSet/>
      <dgm:spPr/>
      <dgm:t>
        <a:bodyPr/>
        <a:lstStyle/>
        <a:p>
          <a:endParaRPr lang="lv-LV"/>
        </a:p>
      </dgm:t>
    </dgm:pt>
    <dgm:pt modelId="{31486A59-2607-4C4C-8F33-036D858C7BE9}" type="sibTrans" cxnId="{487D591D-942F-4F16-88C5-E52C49240949}">
      <dgm:prSet/>
      <dgm:spPr/>
      <dgm:t>
        <a:bodyPr/>
        <a:lstStyle/>
        <a:p>
          <a:endParaRPr lang="lv-LV"/>
        </a:p>
      </dgm:t>
    </dgm:pt>
    <dgm:pt modelId="{9B5E2C37-1A11-4EC3-9241-3858172C77D9}">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A836D6C0-3447-4B29-BB3A-45A72801F0D2}" type="parTrans" cxnId="{1E6DAC28-9C18-4ABE-94BC-DB634DCCBC98}">
      <dgm:prSet/>
      <dgm:spPr/>
      <dgm:t>
        <a:bodyPr/>
        <a:lstStyle/>
        <a:p>
          <a:endParaRPr lang="lv-LV"/>
        </a:p>
      </dgm:t>
    </dgm:pt>
    <dgm:pt modelId="{B921F356-7BF2-4009-936E-CED276B5E489}" type="sibTrans" cxnId="{1E6DAC28-9C18-4ABE-94BC-DB634DCCBC98}">
      <dgm:prSet/>
      <dgm:spPr/>
      <dgm:t>
        <a:bodyPr/>
        <a:lstStyle/>
        <a:p>
          <a:endParaRPr lang="lv-LV"/>
        </a:p>
      </dgm:t>
    </dgm:pt>
    <dgm:pt modelId="{FD522FE2-E1A6-46B4-88A4-49C0994FC349}">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600" dirty="0">
              <a:latin typeface="Verdana" panose="020B0604030504040204" pitchFamily="34" charset="0"/>
              <a:ea typeface="Verdana" panose="020B0604030504040204" pitchFamily="34" charset="0"/>
              <a:cs typeface="+mn-cs"/>
            </a:rPr>
            <a:t>ir identificējamas, nodalītas no pārējām izmaksām un pārbaudāmas</a:t>
          </a:r>
        </a:p>
      </dgm:t>
    </dgm:pt>
    <dgm:pt modelId="{C7236453-A10B-467D-A93C-84420173D197}" type="parTrans" cxnId="{00AF7289-E56F-4464-84C7-CEB71E427F38}">
      <dgm:prSet/>
      <dgm:spPr/>
      <dgm:t>
        <a:bodyPr/>
        <a:lstStyle/>
        <a:p>
          <a:endParaRPr lang="lv-LV"/>
        </a:p>
      </dgm:t>
    </dgm:pt>
    <dgm:pt modelId="{4E664BAF-AA7D-4A4E-85CE-0E9E0BD55D7C}" type="sibTrans" cxnId="{00AF7289-E56F-4464-84C7-CEB71E427F38}">
      <dgm:prSet/>
      <dgm:spPr/>
      <dgm:t>
        <a:bodyPr/>
        <a:lstStyle/>
        <a:p>
          <a:endParaRPr lang="lv-LV"/>
        </a:p>
      </dgm:t>
    </dgm:pt>
    <dgm:pt modelId="{09A3325A-90C3-4183-BCC3-953948962EE8}">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05BB861D-E8B0-45F9-92DB-1CE27787651E}" type="parTrans" cxnId="{0D8740C6-ACAA-4584-9DBB-7558D5F0B14E}">
      <dgm:prSet/>
      <dgm:spPr/>
      <dgm:t>
        <a:bodyPr/>
        <a:lstStyle/>
        <a:p>
          <a:endParaRPr lang="lv-LV"/>
        </a:p>
      </dgm:t>
    </dgm:pt>
    <dgm:pt modelId="{0B026012-0D06-45E8-8205-6B24A6CC7754}" type="sibTrans" cxnId="{0D8740C6-ACAA-4584-9DBB-7558D5F0B14E}">
      <dgm:prSet/>
      <dgm:spPr/>
      <dgm:t>
        <a:bodyPr/>
        <a:lstStyle/>
        <a:p>
          <a:endParaRPr lang="lv-LV"/>
        </a:p>
      </dgm:t>
    </dgm:pt>
    <dgm:pt modelId="{DEF63977-B6F2-4A56-BD37-940C0F81465C}">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600" dirty="0">
              <a:latin typeface="Verdana" panose="020B0604030504040204" pitchFamily="34" charset="0"/>
              <a:ea typeface="Verdana" panose="020B0604030504040204" pitchFamily="34" charset="0"/>
              <a:cs typeface="+mn-cs"/>
            </a:rPr>
            <a:t>tās apliecina attiecīgu attaisnojuma dokumentu oriģināli</a:t>
          </a:r>
        </a:p>
      </dgm:t>
    </dgm:pt>
    <dgm:pt modelId="{5366E257-451A-4A9A-A758-7289EE578DC8}" type="parTrans" cxnId="{05139D7C-48BC-49E9-882B-E31DFAB2F68C}">
      <dgm:prSet/>
      <dgm:spPr/>
      <dgm:t>
        <a:bodyPr/>
        <a:lstStyle/>
        <a:p>
          <a:endParaRPr lang="lv-LV"/>
        </a:p>
      </dgm:t>
    </dgm:pt>
    <dgm:pt modelId="{B87CB03D-6EDE-45B5-8E67-F16003A8FF99}" type="sibTrans" cxnId="{05139D7C-48BC-49E9-882B-E31DFAB2F68C}">
      <dgm:prSet/>
      <dgm:spPr/>
      <dgm:t>
        <a:bodyPr/>
        <a:lstStyle/>
        <a:p>
          <a:endParaRPr lang="lv-LV"/>
        </a:p>
      </dgm:t>
    </dgm:pt>
    <dgm:pt modelId="{504204E1-4976-4F66-830E-E39C6A9A77AD}">
      <dgm:prSet custT="1"/>
      <dgm:spPr/>
      <dgm:t>
        <a:bodyPr/>
        <a:lstStyle/>
        <a:p>
          <a:pPr marL="144000" lvl="1" indent="-144000" algn="l" defTabSz="533400">
            <a:lnSpc>
              <a:spcPct val="90000"/>
            </a:lnSpc>
            <a:spcBef>
              <a:spcPct val="0"/>
            </a:spcBef>
            <a:spcAft>
              <a:spcPct val="15000"/>
            </a:spcAft>
            <a:buSzPts val="1200"/>
            <a:buFont typeface="+mj-lt"/>
            <a:buNone/>
          </a:pPr>
          <a:endParaRPr lang="lv-LV" sz="1200" kern="1200" dirty="0">
            <a:latin typeface="Verdana" panose="020B0604030504040204" pitchFamily="34" charset="0"/>
            <a:ea typeface="Verdana" panose="020B0604030504040204" pitchFamily="34" charset="0"/>
            <a:cs typeface="+mn-cs"/>
          </a:endParaRPr>
        </a:p>
      </dgm:t>
    </dgm:pt>
    <dgm:pt modelId="{AB9BDAA0-3F66-45FA-8634-D2433803A6AF}" type="parTrans" cxnId="{D2953CF7-E49B-4F4D-AADA-0805F037123F}">
      <dgm:prSet/>
      <dgm:spPr/>
      <dgm:t>
        <a:bodyPr/>
        <a:lstStyle/>
        <a:p>
          <a:endParaRPr lang="lv-LV"/>
        </a:p>
      </dgm:t>
    </dgm:pt>
    <dgm:pt modelId="{6C1B7A13-1402-42D9-987A-EB42A389D6F7}" type="sibTrans" cxnId="{D2953CF7-E49B-4F4D-AADA-0805F037123F}">
      <dgm:prSet/>
      <dgm:spPr/>
      <dgm:t>
        <a:bodyPr/>
        <a:lstStyle/>
        <a:p>
          <a:endParaRPr lang="lv-LV"/>
        </a:p>
      </dgm:t>
    </dgm:pt>
    <dgm:pt modelId="{1168B9E7-20D9-447B-9F13-05D1BCFD0DAD}">
      <dgm:prSet custT="1"/>
      <dgm:spPr/>
      <dgm:t>
        <a:bodyPr/>
        <a:lstStyle/>
        <a:p>
          <a:pPr marL="144000" lvl="1" indent="-144000" algn="l" defTabSz="533400">
            <a:lnSpc>
              <a:spcPct val="90000"/>
            </a:lnSpc>
            <a:spcBef>
              <a:spcPct val="0"/>
            </a:spcBef>
            <a:spcAft>
              <a:spcPct val="15000"/>
            </a:spcAft>
            <a:buSzPts val="1200"/>
            <a:buFont typeface="Arial" panose="020B0604020202020204" pitchFamily="34" charset="0"/>
            <a:buChar char="•"/>
          </a:pPr>
          <a:r>
            <a:rPr lang="lv-LV" sz="1200" u="none" dirty="0"/>
            <a:t>elektronisko plašsaziņas līdzekļu programmu apraides izmaksas;</a:t>
          </a:r>
          <a:endParaRPr lang="lv-LV" sz="1200" kern="1200" dirty="0">
            <a:latin typeface="Verdana" panose="020B0604030504040204" pitchFamily="34" charset="0"/>
            <a:ea typeface="Verdana" panose="020B0604030504040204" pitchFamily="34" charset="0"/>
            <a:cs typeface="+mn-cs"/>
          </a:endParaRPr>
        </a:p>
      </dgm:t>
    </dgm:pt>
    <dgm:pt modelId="{50ACBE9B-7A2B-42A4-8282-1A341C92F533}" type="parTrans" cxnId="{9506F972-C8A0-4AA0-BBCD-D67BB781178A}">
      <dgm:prSet/>
      <dgm:spPr/>
      <dgm:t>
        <a:bodyPr/>
        <a:lstStyle/>
        <a:p>
          <a:endParaRPr lang="lv-LV"/>
        </a:p>
      </dgm:t>
    </dgm:pt>
    <dgm:pt modelId="{7FBB59D6-73C3-4E01-96BA-08313A24A915}" type="sibTrans" cxnId="{9506F972-C8A0-4AA0-BBCD-D67BB781178A}">
      <dgm:prSet/>
      <dgm:spPr/>
      <dgm:t>
        <a:bodyPr/>
        <a:lstStyle/>
        <a:p>
          <a:endParaRPr lang="lv-LV"/>
        </a:p>
      </dgm:t>
    </dgm:pt>
    <dgm:pt modelId="{72152734-FF74-4099-B243-B39182297293}">
      <dgm:prSet custT="1"/>
      <dgm:spPr/>
      <dgm:t>
        <a:bodyPr/>
        <a:lstStyle/>
        <a:p>
          <a:pPr marL="144000" lvl="1" indent="-144000" algn="l" defTabSz="533400">
            <a:lnSpc>
              <a:spcPct val="90000"/>
            </a:lnSpc>
            <a:spcBef>
              <a:spcPct val="0"/>
            </a:spcBef>
            <a:spcAft>
              <a:spcPct val="15000"/>
            </a:spcAft>
            <a:buSzPts val="1200"/>
            <a:buFont typeface="Arial" panose="020B0604020202020204" pitchFamily="34" charset="0"/>
            <a:buChar char="•"/>
          </a:pPr>
          <a:r>
            <a:rPr lang="lv-LV" sz="1200" dirty="0"/>
            <a:t>personāla atlīdzība un ar to saistītās nodokļu maksājumu izmaksas;</a:t>
          </a:r>
          <a:endParaRPr lang="lv-LV" sz="1200" kern="1200" dirty="0">
            <a:latin typeface="Verdana" panose="020B0604030504040204" pitchFamily="34" charset="0"/>
            <a:ea typeface="Verdana" panose="020B0604030504040204" pitchFamily="34" charset="0"/>
            <a:cs typeface="+mn-cs"/>
          </a:endParaRPr>
        </a:p>
      </dgm:t>
    </dgm:pt>
    <dgm:pt modelId="{A16F0AE6-A843-446F-A3E0-6193E16EB7CA}" type="parTrans" cxnId="{0EBEB565-57D1-462E-A676-1AEF4E06C3A3}">
      <dgm:prSet/>
      <dgm:spPr/>
      <dgm:t>
        <a:bodyPr/>
        <a:lstStyle/>
        <a:p>
          <a:endParaRPr lang="lv-LV"/>
        </a:p>
      </dgm:t>
    </dgm:pt>
    <dgm:pt modelId="{55F78781-0563-4625-93FB-CD62D22EEE35}" type="sibTrans" cxnId="{0EBEB565-57D1-462E-A676-1AEF4E06C3A3}">
      <dgm:prSet/>
      <dgm:spPr/>
      <dgm:t>
        <a:bodyPr/>
        <a:lstStyle/>
        <a:p>
          <a:endParaRPr lang="lv-LV"/>
        </a:p>
      </dgm:t>
    </dgm:pt>
    <dgm:pt modelId="{D646D251-CC17-4CF1-98DB-97C44228375F}">
      <dgm:prSet custT="1"/>
      <dgm:spPr/>
      <dgm:t>
        <a:bodyPr/>
        <a:lstStyle/>
        <a:p>
          <a:pPr marL="144000" lvl="1" indent="-144000" algn="l" defTabSz="533400">
            <a:lnSpc>
              <a:spcPct val="90000"/>
            </a:lnSpc>
            <a:spcBef>
              <a:spcPct val="0"/>
            </a:spcBef>
            <a:spcAft>
              <a:spcPct val="15000"/>
            </a:spcAft>
          </a:pPr>
          <a:r>
            <a:rPr lang="lv-LV" sz="1200" kern="1200" dirty="0"/>
            <a:t>darba devēja sociālās apdrošināšanas obligātās iemaksas;</a:t>
          </a:r>
          <a:endParaRPr lang="lv-LV" sz="1200" kern="1200" dirty="0">
            <a:latin typeface="Verdana" panose="020B0604030504040204" pitchFamily="34" charset="0"/>
            <a:ea typeface="Verdana" panose="020B0604030504040204" pitchFamily="34" charset="0"/>
            <a:cs typeface="+mn-cs"/>
          </a:endParaRPr>
        </a:p>
      </dgm:t>
    </dgm:pt>
    <dgm:pt modelId="{CBFA6A73-1A4F-41E7-BCD6-29FD9A6B9501}" type="parTrans" cxnId="{11A26FBA-A9DD-416A-8400-E4E6D42998F1}">
      <dgm:prSet/>
      <dgm:spPr/>
      <dgm:t>
        <a:bodyPr/>
        <a:lstStyle/>
        <a:p>
          <a:endParaRPr lang="lv-LV"/>
        </a:p>
      </dgm:t>
    </dgm:pt>
    <dgm:pt modelId="{E50E4F84-5507-4174-82D7-D1BFD5F81850}" type="sibTrans" cxnId="{11A26FBA-A9DD-416A-8400-E4E6D42998F1}">
      <dgm:prSet/>
      <dgm:spPr/>
      <dgm:t>
        <a:bodyPr/>
        <a:lstStyle/>
        <a:p>
          <a:endParaRPr lang="lv-LV"/>
        </a:p>
      </dgm:t>
    </dgm:pt>
    <dgm:pt modelId="{A6C1ABBD-4061-47A1-83BD-E5E9C0163CC1}">
      <dgm:prSet custT="1"/>
      <dgm:spPr/>
      <dgm:t>
        <a:bodyPr/>
        <a:lstStyle/>
        <a:p>
          <a:pPr marL="144000" lvl="1" indent="-144000" algn="l" defTabSz="533400">
            <a:lnSpc>
              <a:spcPct val="90000"/>
            </a:lnSpc>
            <a:spcBef>
              <a:spcPct val="0"/>
            </a:spcBef>
            <a:spcAft>
              <a:spcPct val="15000"/>
            </a:spcAft>
          </a:pPr>
          <a:r>
            <a:rPr lang="lv-LV" sz="1200" kern="1200" dirty="0"/>
            <a:t>telpu nomas un komunālo maksājumu izmaksas;</a:t>
          </a:r>
          <a:endParaRPr lang="lv-LV" sz="1200" kern="1200" dirty="0">
            <a:latin typeface="Verdana" panose="020B0604030504040204" pitchFamily="34" charset="0"/>
            <a:ea typeface="Verdana" panose="020B0604030504040204" pitchFamily="34" charset="0"/>
            <a:cs typeface="+mn-cs"/>
          </a:endParaRPr>
        </a:p>
      </dgm:t>
    </dgm:pt>
    <dgm:pt modelId="{B192B56A-791C-4DF1-AFB7-26E43B9EB380}" type="parTrans" cxnId="{EB35064E-CE72-43F1-AADA-33F439EEF80E}">
      <dgm:prSet/>
      <dgm:spPr/>
      <dgm:t>
        <a:bodyPr/>
        <a:lstStyle/>
        <a:p>
          <a:endParaRPr lang="lv-LV"/>
        </a:p>
      </dgm:t>
    </dgm:pt>
    <dgm:pt modelId="{29E85BC7-85DA-4258-849F-862FE71DA067}" type="sibTrans" cxnId="{EB35064E-CE72-43F1-AADA-33F439EEF80E}">
      <dgm:prSet/>
      <dgm:spPr/>
      <dgm:t>
        <a:bodyPr/>
        <a:lstStyle/>
        <a:p>
          <a:endParaRPr lang="lv-LV"/>
        </a:p>
      </dgm:t>
    </dgm:pt>
    <dgm:pt modelId="{D6D3C4D0-28D8-4019-92C4-FFEF3BFE80B3}">
      <dgm:prSet custT="1"/>
      <dgm:spPr/>
      <dgm:t>
        <a:bodyPr/>
        <a:lstStyle/>
        <a:p>
          <a:pPr marL="144000" lvl="1" indent="-144000" algn="l" defTabSz="533400">
            <a:lnSpc>
              <a:spcPct val="90000"/>
            </a:lnSpc>
            <a:spcBef>
              <a:spcPct val="0"/>
            </a:spcBef>
            <a:spcAft>
              <a:spcPct val="15000"/>
            </a:spcAft>
          </a:pPr>
          <a:r>
            <a:rPr lang="lv-LV" sz="1200" kern="1200" dirty="0"/>
            <a:t>sakaru pakalpojumu izmaksas;</a:t>
          </a:r>
          <a:endParaRPr lang="lv-LV" sz="1200" kern="1200" dirty="0">
            <a:latin typeface="Verdana" panose="020B0604030504040204" pitchFamily="34" charset="0"/>
            <a:ea typeface="Verdana" panose="020B0604030504040204" pitchFamily="34" charset="0"/>
            <a:cs typeface="+mn-cs"/>
          </a:endParaRPr>
        </a:p>
      </dgm:t>
    </dgm:pt>
    <dgm:pt modelId="{E60BD560-2A59-4322-A6A7-E14C7F80E30D}" type="parTrans" cxnId="{85435F24-18E9-4227-B544-2564D5E2615B}">
      <dgm:prSet/>
      <dgm:spPr/>
      <dgm:t>
        <a:bodyPr/>
        <a:lstStyle/>
        <a:p>
          <a:endParaRPr lang="lv-LV"/>
        </a:p>
      </dgm:t>
    </dgm:pt>
    <dgm:pt modelId="{53193619-5CBD-4D3B-B7CC-FD83CFA09240}" type="sibTrans" cxnId="{85435F24-18E9-4227-B544-2564D5E2615B}">
      <dgm:prSet/>
      <dgm:spPr/>
      <dgm:t>
        <a:bodyPr/>
        <a:lstStyle/>
        <a:p>
          <a:endParaRPr lang="lv-LV"/>
        </a:p>
      </dgm:t>
    </dgm:pt>
    <dgm:pt modelId="{F738ADEB-F1D2-4905-A9C6-4986B75E1773}">
      <dgm:prSet custT="1"/>
      <dgm:spPr/>
      <dgm:t>
        <a:bodyPr/>
        <a:lstStyle/>
        <a:p>
          <a:pPr marL="144000" lvl="1" indent="-144000" algn="l" defTabSz="533400">
            <a:lnSpc>
              <a:spcPct val="90000"/>
            </a:lnSpc>
            <a:spcBef>
              <a:spcPct val="0"/>
            </a:spcBef>
            <a:spcAft>
              <a:spcPct val="15000"/>
            </a:spcAft>
          </a:pPr>
          <a:r>
            <a:rPr lang="lv-LV" sz="1200" kern="1200" dirty="0"/>
            <a:t>kancelejas preces;</a:t>
          </a:r>
          <a:endParaRPr lang="lv-LV" sz="1200" kern="1200" dirty="0">
            <a:latin typeface="Verdana" panose="020B0604030504040204" pitchFamily="34" charset="0"/>
            <a:ea typeface="Verdana" panose="020B0604030504040204" pitchFamily="34" charset="0"/>
            <a:cs typeface="+mn-cs"/>
          </a:endParaRPr>
        </a:p>
      </dgm:t>
    </dgm:pt>
    <dgm:pt modelId="{5608818E-CE58-4264-BE6A-F7544B44164B}" type="parTrans" cxnId="{1CC34886-4C99-4670-A987-4E1AA417560C}">
      <dgm:prSet/>
      <dgm:spPr/>
      <dgm:t>
        <a:bodyPr/>
        <a:lstStyle/>
        <a:p>
          <a:endParaRPr lang="lv-LV"/>
        </a:p>
      </dgm:t>
    </dgm:pt>
    <dgm:pt modelId="{EC8D84FA-6EBD-4819-9533-2EA9106801DD}" type="sibTrans" cxnId="{1CC34886-4C99-4670-A987-4E1AA417560C}">
      <dgm:prSet/>
      <dgm:spPr/>
      <dgm:t>
        <a:bodyPr/>
        <a:lstStyle/>
        <a:p>
          <a:endParaRPr lang="lv-LV"/>
        </a:p>
      </dgm:t>
    </dgm:pt>
    <dgm:pt modelId="{FC0CA2AD-5FAA-428D-9E5E-9806BD64A2F8}">
      <dgm:prSet custT="1"/>
      <dgm:spPr/>
      <dgm:t>
        <a:bodyPr/>
        <a:lstStyle/>
        <a:p>
          <a:pPr marL="144000" lvl="1" indent="-144000" algn="l" defTabSz="533400">
            <a:lnSpc>
              <a:spcPct val="90000"/>
            </a:lnSpc>
            <a:spcBef>
              <a:spcPct val="0"/>
            </a:spcBef>
            <a:spcAft>
              <a:spcPct val="15000"/>
            </a:spcAft>
          </a:pPr>
          <a:r>
            <a:rPr lang="lv-LV" sz="1200" kern="1200" dirty="0"/>
            <a:t>poligrāfijas izmaksas;</a:t>
          </a:r>
          <a:endParaRPr lang="lv-LV" sz="1200" kern="1200" dirty="0">
            <a:latin typeface="Verdana" panose="020B0604030504040204" pitchFamily="34" charset="0"/>
            <a:ea typeface="Verdana" panose="020B0604030504040204" pitchFamily="34" charset="0"/>
            <a:cs typeface="+mn-cs"/>
          </a:endParaRPr>
        </a:p>
      </dgm:t>
    </dgm:pt>
    <dgm:pt modelId="{EEE361B8-970C-4D0F-89EB-25380D8A4B24}" type="parTrans" cxnId="{F80443E2-BC56-4CF7-BBF8-5D27054280B3}">
      <dgm:prSet/>
      <dgm:spPr/>
      <dgm:t>
        <a:bodyPr/>
        <a:lstStyle/>
        <a:p>
          <a:endParaRPr lang="lv-LV"/>
        </a:p>
      </dgm:t>
    </dgm:pt>
    <dgm:pt modelId="{03F39FD4-5F0B-4C88-B678-CC8E224275D7}" type="sibTrans" cxnId="{F80443E2-BC56-4CF7-BBF8-5D27054280B3}">
      <dgm:prSet/>
      <dgm:spPr/>
      <dgm:t>
        <a:bodyPr/>
        <a:lstStyle/>
        <a:p>
          <a:endParaRPr lang="lv-LV"/>
        </a:p>
      </dgm:t>
    </dgm:pt>
    <dgm:pt modelId="{08E7AD57-5129-4991-8EDF-964656DDA5F5}">
      <dgm:prSet custT="1"/>
      <dgm:spPr/>
      <dgm:t>
        <a:bodyPr/>
        <a:lstStyle/>
        <a:p>
          <a:pPr marL="144000" lvl="1" indent="-144000" algn="l" defTabSz="533400">
            <a:lnSpc>
              <a:spcPct val="90000"/>
            </a:lnSpc>
            <a:spcBef>
              <a:spcPct val="0"/>
            </a:spcBef>
            <a:spcAft>
              <a:spcPct val="15000"/>
            </a:spcAft>
          </a:pPr>
          <a:r>
            <a:rPr lang="lv-LV" sz="1200" kern="1200" dirty="0"/>
            <a:t>grāmatvedības pakalpojumu izmaksas;</a:t>
          </a:r>
          <a:endParaRPr lang="lv-LV" sz="1200" kern="1200" dirty="0">
            <a:latin typeface="Verdana" panose="020B0604030504040204" pitchFamily="34" charset="0"/>
            <a:ea typeface="Verdana" panose="020B0604030504040204" pitchFamily="34" charset="0"/>
            <a:cs typeface="+mn-cs"/>
          </a:endParaRPr>
        </a:p>
      </dgm:t>
    </dgm:pt>
    <dgm:pt modelId="{7A5773F8-3CEA-470D-AD73-F6E3208553D1}" type="parTrans" cxnId="{07A7C4C8-8515-412A-B347-EF91F3A2C51E}">
      <dgm:prSet/>
      <dgm:spPr/>
      <dgm:t>
        <a:bodyPr/>
        <a:lstStyle/>
        <a:p>
          <a:endParaRPr lang="lv-LV"/>
        </a:p>
      </dgm:t>
    </dgm:pt>
    <dgm:pt modelId="{7E363051-093B-4872-8FAF-5ED138BD54D3}" type="sibTrans" cxnId="{07A7C4C8-8515-412A-B347-EF91F3A2C51E}">
      <dgm:prSet/>
      <dgm:spPr/>
      <dgm:t>
        <a:bodyPr/>
        <a:lstStyle/>
        <a:p>
          <a:endParaRPr lang="lv-LV"/>
        </a:p>
      </dgm:t>
    </dgm:pt>
    <dgm:pt modelId="{38406131-253A-443D-8515-66AB63E1CF31}">
      <dgm:prSet custT="1"/>
      <dgm:spPr/>
      <dgm:t>
        <a:bodyPr/>
        <a:lstStyle/>
        <a:p>
          <a:pPr marL="144000" lvl="1" indent="-144000" algn="l" defTabSz="533400">
            <a:lnSpc>
              <a:spcPct val="90000"/>
            </a:lnSpc>
            <a:spcBef>
              <a:spcPct val="0"/>
            </a:spcBef>
            <a:spcAft>
              <a:spcPct val="15000"/>
            </a:spcAft>
          </a:pPr>
          <a:r>
            <a:rPr lang="lv-LV" sz="1200" kern="1200" dirty="0"/>
            <a:t>auditorijas pētījumi;</a:t>
          </a:r>
          <a:endParaRPr lang="lv-LV" sz="1200" kern="1200" dirty="0">
            <a:latin typeface="Verdana" panose="020B0604030504040204" pitchFamily="34" charset="0"/>
            <a:ea typeface="Verdana" panose="020B0604030504040204" pitchFamily="34" charset="0"/>
            <a:cs typeface="+mn-cs"/>
          </a:endParaRPr>
        </a:p>
      </dgm:t>
    </dgm:pt>
    <dgm:pt modelId="{7CEB61D5-A6AF-4B58-B2E7-142489028A46}" type="parTrans" cxnId="{EB237C7E-7CE9-4272-B658-81B2C383BBD7}">
      <dgm:prSet/>
      <dgm:spPr/>
      <dgm:t>
        <a:bodyPr/>
        <a:lstStyle/>
        <a:p>
          <a:endParaRPr lang="lv-LV"/>
        </a:p>
      </dgm:t>
    </dgm:pt>
    <dgm:pt modelId="{C7C97411-542E-4125-B075-CB47E1109CA9}" type="sibTrans" cxnId="{EB237C7E-7CE9-4272-B658-81B2C383BBD7}">
      <dgm:prSet/>
      <dgm:spPr/>
      <dgm:t>
        <a:bodyPr/>
        <a:lstStyle/>
        <a:p>
          <a:endParaRPr lang="lv-LV"/>
        </a:p>
      </dgm:t>
    </dgm:pt>
    <dgm:pt modelId="{0BD7C290-1789-4BD4-BEC2-C4CFEB9DE17F}">
      <dgm:prSet custT="1"/>
      <dgm:spPr/>
      <dgm:t>
        <a:bodyPr/>
        <a:lstStyle/>
        <a:p>
          <a:pPr marL="144000" lvl="1" indent="-144000" algn="l" defTabSz="533400">
            <a:lnSpc>
              <a:spcPct val="90000"/>
            </a:lnSpc>
            <a:spcBef>
              <a:spcPct val="0"/>
            </a:spcBef>
            <a:spcAft>
              <a:spcPct val="15000"/>
            </a:spcAft>
          </a:pPr>
          <a:r>
            <a:rPr lang="lv-LV" sz="1200" kern="1200" dirty="0"/>
            <a:t>citas izmaksas, kas veidojas, nodrošinot mediju uzņēmuma pamatdarbību</a:t>
          </a:r>
          <a:endParaRPr lang="lv-LV" sz="1200" kern="1200" dirty="0">
            <a:latin typeface="Verdana" panose="020B0604030504040204" pitchFamily="34" charset="0"/>
            <a:ea typeface="Verdana" panose="020B0604030504040204" pitchFamily="34" charset="0"/>
            <a:cs typeface="+mn-cs"/>
          </a:endParaRPr>
        </a:p>
      </dgm:t>
    </dgm:pt>
    <dgm:pt modelId="{4D20D2B6-B4F7-43C6-829D-F5BEAC701313}" type="parTrans" cxnId="{6F7E6CA8-D835-4761-B705-7B4310389FA2}">
      <dgm:prSet/>
      <dgm:spPr/>
      <dgm:t>
        <a:bodyPr/>
        <a:lstStyle/>
        <a:p>
          <a:endParaRPr lang="lv-LV"/>
        </a:p>
      </dgm:t>
    </dgm:pt>
    <dgm:pt modelId="{20CF96F4-EE40-4FAC-A5E1-E127AC63E1CD}" type="sibTrans" cxnId="{6F7E6CA8-D835-4761-B705-7B4310389FA2}">
      <dgm:prSet/>
      <dgm:spPr/>
      <dgm:t>
        <a:bodyPr/>
        <a:lstStyle/>
        <a:p>
          <a:endParaRPr lang="lv-LV"/>
        </a:p>
      </dgm:t>
    </dgm:pt>
    <dgm:pt modelId="{E8AD0D4C-A356-47A6-96F0-02F802A2BE05}">
      <dgm:prSet custT="1"/>
      <dgm:spPr/>
      <dgm:t>
        <a:bodyPr/>
        <a:lstStyle/>
        <a:p>
          <a:pPr marL="144000" lvl="1" indent="-144000" defTabSz="711200">
            <a:lnSpc>
              <a:spcPct val="90000"/>
            </a:lnSpc>
            <a:spcBef>
              <a:spcPct val="0"/>
            </a:spcBef>
            <a:spcAft>
              <a:spcPct val="15000"/>
            </a:spcAft>
          </a:pPr>
          <a:endParaRPr lang="lv-LV" sz="1600" dirty="0">
            <a:latin typeface="Verdana" panose="020B0604030504040204" pitchFamily="34" charset="0"/>
            <a:ea typeface="Verdana" panose="020B0604030504040204" pitchFamily="34" charset="0"/>
          </a:endParaRPr>
        </a:p>
      </dgm:t>
    </dgm:pt>
    <dgm:pt modelId="{2E202770-F78E-43FA-93F2-3FBDB4BCCF83}" type="parTrans" cxnId="{184A6643-75D4-4E86-A568-B60DD5A094D2}">
      <dgm:prSet/>
      <dgm:spPr/>
      <dgm:t>
        <a:bodyPr/>
        <a:lstStyle/>
        <a:p>
          <a:endParaRPr lang="lv-LV"/>
        </a:p>
      </dgm:t>
    </dgm:pt>
    <dgm:pt modelId="{DAD83D04-5D13-45ED-8493-FB35A3F32F96}" type="sibTrans" cxnId="{184A6643-75D4-4E86-A568-B60DD5A094D2}">
      <dgm:prSet/>
      <dgm:spPr/>
      <dgm:t>
        <a:bodyPr/>
        <a:lstStyle/>
        <a:p>
          <a:endParaRPr lang="lv-LV"/>
        </a:p>
      </dgm:t>
    </dgm:pt>
    <dgm:pt modelId="{AD0BFC65-0101-44AA-8B8E-F4882C98783A}">
      <dgm:prSet custT="1"/>
      <dgm:spPr/>
      <dgm:t>
        <a:bodyPr lIns="86400" tIns="324000" rIns="86400" bIns="86400"/>
        <a:lstStyle/>
        <a:p>
          <a:pPr marL="144000" lvl="1" indent="-144000" defTabSz="711200">
            <a:lnSpc>
              <a:spcPct val="90000"/>
            </a:lnSpc>
            <a:spcBef>
              <a:spcPct val="0"/>
            </a:spcBef>
            <a:spcAft>
              <a:spcPct val="15000"/>
            </a:spcAft>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199A8E5C-7636-4819-B91F-F8616F447A19}" type="parTrans" cxnId="{8A1B6CDA-A4AF-4119-9F67-F8DF2694DB71}">
      <dgm:prSet/>
      <dgm:spPr/>
      <dgm:t>
        <a:bodyPr/>
        <a:lstStyle/>
        <a:p>
          <a:endParaRPr lang="lv-LV"/>
        </a:p>
      </dgm:t>
    </dgm:pt>
    <dgm:pt modelId="{F7E0E680-7252-48CF-BA8E-E5ADEBA1BB90}" type="sibTrans" cxnId="{8A1B6CDA-A4AF-4119-9F67-F8DF2694DB71}">
      <dgm:prSet/>
      <dgm:spPr/>
      <dgm:t>
        <a:bodyPr/>
        <a:lstStyle/>
        <a:p>
          <a:endParaRPr lang="lv-LV"/>
        </a:p>
      </dgm:t>
    </dgm:pt>
    <dgm:pt modelId="{4E5EA9FB-D89A-4DAE-B63B-CA4136634254}">
      <dgm:prSet custT="1"/>
      <dgm:spPr/>
      <dgm:t>
        <a:bodyPr lIns="86400" tIns="324000" rIns="86400" bIns="86400"/>
        <a:lstStyle/>
        <a:p>
          <a:pPr marL="144000" marR="0" lvl="0" indent="-1440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600" dirty="0">
              <a:latin typeface="Verdana" panose="020B0604030504040204" pitchFamily="34" charset="0"/>
              <a:ea typeface="Verdana" panose="020B0604030504040204" pitchFamily="34" charset="0"/>
            </a:rPr>
            <a:t>ir ievēroti izmaksu lietderības, ekonomiskuma un efektivitātes principi</a:t>
          </a:r>
        </a:p>
      </dgm:t>
    </dgm:pt>
    <dgm:pt modelId="{A6F25DF4-FE6B-41AD-A239-E38DC0002A88}" type="parTrans" cxnId="{29F3A67F-1F46-48B4-8CC1-46C8A59D1D65}">
      <dgm:prSet/>
      <dgm:spPr/>
      <dgm:t>
        <a:bodyPr/>
        <a:lstStyle/>
        <a:p>
          <a:endParaRPr lang="lv-LV"/>
        </a:p>
      </dgm:t>
    </dgm:pt>
    <dgm:pt modelId="{1719249B-DA56-4BC5-9BC8-7D827A7F8B2F}" type="sibTrans" cxnId="{29F3A67F-1F46-48B4-8CC1-46C8A59D1D65}">
      <dgm:prSet/>
      <dgm:spPr/>
      <dgm:t>
        <a:bodyPr/>
        <a:lstStyle/>
        <a:p>
          <a:endParaRPr lang="lv-LV"/>
        </a:p>
      </dgm:t>
    </dgm:pt>
    <dgm:pt modelId="{31251E52-35AA-4252-AD61-2C90E1505478}">
      <dgm:prSet custT="1"/>
      <dgm:spPr/>
      <dgm:t>
        <a:bodyPr lIns="86400" tIns="324000" rIns="86400" bIns="86400"/>
        <a:lstStyle/>
        <a:p>
          <a:pPr marL="144000" marR="0" lvl="0" indent="-14400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lv-LV" sz="1600" dirty="0">
            <a:latin typeface="Verdana" panose="020B0604030504040204" pitchFamily="34" charset="0"/>
            <a:ea typeface="Verdana" panose="020B0604030504040204" pitchFamily="34" charset="0"/>
          </a:endParaRPr>
        </a:p>
      </dgm:t>
    </dgm:pt>
    <dgm:pt modelId="{1208FA49-DC17-4CF8-867E-9993E6575A15}" type="parTrans" cxnId="{02DC382B-046C-4B84-8212-BA8EF22C209C}">
      <dgm:prSet/>
      <dgm:spPr/>
      <dgm:t>
        <a:bodyPr/>
        <a:lstStyle/>
        <a:p>
          <a:endParaRPr lang="lv-LV"/>
        </a:p>
      </dgm:t>
    </dgm:pt>
    <dgm:pt modelId="{3E687EF3-B2F2-4D12-97FF-DC362E3FD11A}" type="sibTrans" cxnId="{02DC382B-046C-4B84-8212-BA8EF22C209C}">
      <dgm:prSet/>
      <dgm:spPr/>
      <dgm:t>
        <a:bodyPr/>
        <a:lstStyle/>
        <a:p>
          <a:endParaRPr lang="lv-LV"/>
        </a:p>
      </dgm:t>
    </dgm:pt>
    <dgm:pt modelId="{7B05DF1A-C54E-4290-B582-53A7C9344F31}">
      <dgm:prSet custT="1"/>
      <dgm:spPr/>
      <dgm:t>
        <a:bodyPr lIns="86400" tIns="324000" rIns="86400" bIns="86400"/>
        <a:lstStyle/>
        <a:p>
          <a:pPr marL="144000" lvl="1" indent="-144000" defTabSz="711200">
            <a:lnSpc>
              <a:spcPct val="90000"/>
            </a:lnSpc>
            <a:spcBef>
              <a:spcPct val="0"/>
            </a:spcBef>
            <a:spcAft>
              <a:spcPct val="15000"/>
            </a:spcAft>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9FCB472B-BB76-4950-9D98-769D2F361808}" type="parTrans" cxnId="{95C3D5F5-7DA6-453C-8029-BF8391187FE0}">
      <dgm:prSet/>
      <dgm:spPr/>
      <dgm:t>
        <a:bodyPr/>
        <a:lstStyle/>
        <a:p>
          <a:endParaRPr lang="lv-LV"/>
        </a:p>
      </dgm:t>
    </dgm:pt>
    <dgm:pt modelId="{D85EEF51-19DB-4B8F-9E4A-D5C170B3FB48}" type="sibTrans" cxnId="{95C3D5F5-7DA6-453C-8029-BF8391187FE0}">
      <dgm:prSet/>
      <dgm:spPr/>
      <dgm:t>
        <a:bodyPr/>
        <a:lstStyle/>
        <a:p>
          <a:endParaRPr lang="lv-LV"/>
        </a:p>
      </dgm:t>
    </dgm:pt>
    <dgm:pt modelId="{59CEB010-0618-4D54-971A-CB9CD8A97314}">
      <dgm:prSet custT="1"/>
      <dgm:spPr/>
      <dgm:t>
        <a:bodyPr/>
        <a:lstStyle/>
        <a:p>
          <a:pPr marL="144000" lvl="1" indent="-144000" algn="l" defTabSz="533400">
            <a:lnSpc>
              <a:spcPct val="90000"/>
            </a:lnSpc>
            <a:spcBef>
              <a:spcPct val="0"/>
            </a:spcBef>
            <a:spcAft>
              <a:spcPct val="15000"/>
            </a:spcAft>
            <a:buSzPts val="1200"/>
            <a:buFont typeface="+mj-lt"/>
            <a:buNone/>
          </a:pPr>
          <a:endParaRPr lang="lv-LV" sz="1200" kern="1200" dirty="0">
            <a:latin typeface="Verdana" panose="020B0604030504040204" pitchFamily="34" charset="0"/>
            <a:ea typeface="Verdana" panose="020B0604030504040204" pitchFamily="34" charset="0"/>
            <a:cs typeface="+mn-cs"/>
          </a:endParaRPr>
        </a:p>
      </dgm:t>
    </dgm:pt>
    <dgm:pt modelId="{037FE127-532D-480B-99D2-6E8AF3090CA6}" type="parTrans" cxnId="{879CF040-8EF3-49DD-8C76-169059EECC6B}">
      <dgm:prSet/>
      <dgm:spPr/>
      <dgm:t>
        <a:bodyPr/>
        <a:lstStyle/>
        <a:p>
          <a:endParaRPr lang="lv-LV"/>
        </a:p>
      </dgm:t>
    </dgm:pt>
    <dgm:pt modelId="{54B48F49-9408-43F6-B207-9C8A45C4F964}" type="sibTrans" cxnId="{879CF040-8EF3-49DD-8C76-169059EECC6B}">
      <dgm:prSet/>
      <dgm:spPr/>
      <dgm:t>
        <a:bodyPr/>
        <a:lstStyle/>
        <a:p>
          <a:endParaRPr lang="lv-LV"/>
        </a:p>
      </dgm:t>
    </dgm:pt>
    <dgm:pt modelId="{7F35E861-4B37-4398-B11E-26281EC2F9D5}">
      <dgm:prSet custT="1"/>
      <dgm:spPr/>
      <dgm:t>
        <a:bodyPr/>
        <a:lstStyle/>
        <a:p>
          <a:pPr marL="144000" lvl="1" indent="-144000" algn="l" defTabSz="533400">
            <a:lnSpc>
              <a:spcPct val="90000"/>
            </a:lnSpc>
            <a:spcBef>
              <a:spcPct val="0"/>
            </a:spcBef>
            <a:spcAft>
              <a:spcPct val="15000"/>
            </a:spcAft>
            <a:buSzPts val="1200"/>
            <a:buFont typeface="+mj-lt"/>
            <a:buNone/>
          </a:pPr>
          <a:endParaRPr lang="lv-LV" sz="1200" kern="1200" dirty="0">
            <a:latin typeface="Verdana" panose="020B0604030504040204" pitchFamily="34" charset="0"/>
            <a:ea typeface="Verdana" panose="020B0604030504040204" pitchFamily="34" charset="0"/>
            <a:cs typeface="+mn-cs"/>
          </a:endParaRPr>
        </a:p>
      </dgm:t>
    </dgm:pt>
    <dgm:pt modelId="{B37B5CA4-956F-403C-9514-30D33F0E5DC1}" type="parTrans" cxnId="{D43F1D45-B9BC-4D7E-92E0-76A09FA121FF}">
      <dgm:prSet/>
      <dgm:spPr/>
      <dgm:t>
        <a:bodyPr/>
        <a:lstStyle/>
        <a:p>
          <a:endParaRPr lang="lv-LV"/>
        </a:p>
      </dgm:t>
    </dgm:pt>
    <dgm:pt modelId="{EEE1B1B5-AE66-4E0C-B34E-B91743CDFAF8}" type="sibTrans" cxnId="{D43F1D45-B9BC-4D7E-92E0-76A09FA121FF}">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52569" custScaleY="128205">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10795">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4572" custLinFactNeighborY="-18302"/>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27867">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72532A14-2358-43B8-83D0-198F86425E0F}" type="presOf" srcId="{4DA41707-DDDD-4538-846D-AC609BB611ED}" destId="{3A7E204C-ACD7-4AF9-8A7C-D54AE53D4699}" srcOrd="0" destOrd="1" presId="urn:microsoft.com/office/officeart/2005/8/layout/hList2"/>
    <dgm:cxn modelId="{7A11251D-8CB9-4D69-8EC0-1BE3BE59216D}" type="presOf" srcId="{16451CA4-E43D-46D8-8477-D52CE54C0A88}" destId="{DCF43F14-6045-4F16-94FD-9BDB6BCAAF3D}" srcOrd="0" destOrd="6" presId="urn:microsoft.com/office/officeart/2005/8/layout/hList2"/>
    <dgm:cxn modelId="{487D591D-942F-4F16-88C5-E52C49240949}" srcId="{206659B4-5D47-4FD2-93B1-B837F161AB76}" destId="{5F6E5A1F-71B4-4DE6-8CDE-DD429F9B8039}" srcOrd="1" destOrd="0" parTransId="{4BB77D8D-EA4F-4EFB-89DF-E6D958A18949}" sibTransId="{31486A59-2607-4C4C-8F33-036D858C7BE9}"/>
    <dgm:cxn modelId="{86E21E1E-B2F2-4EF6-852C-1657EF2037C3}" type="presOf" srcId="{72152734-FF74-4099-B243-B39182297293}" destId="{3EB5337F-C1AA-423C-921B-C5ED7886DE3F}" srcOrd="0" destOrd="5" presId="urn:microsoft.com/office/officeart/2005/8/layout/hList2"/>
    <dgm:cxn modelId="{962C9E1F-ED57-4A9B-A14B-EBB43B0F9552}" type="presOf" srcId="{0BD7C290-1789-4BD4-BEC2-C4CFEB9DE17F}" destId="{3EB5337F-C1AA-423C-921B-C5ED7886DE3F}" srcOrd="0" destOrd="13" presId="urn:microsoft.com/office/officeart/2005/8/layout/hList2"/>
    <dgm:cxn modelId="{4BD54823-34E7-4205-83A8-B85627097901}" type="presOf" srcId="{8C251FFB-0C74-4567-91B9-F28D0F18C3F5}" destId="{D69F0F0C-388F-4373-B424-A5207B4713B9}" srcOrd="0" destOrd="0" presId="urn:microsoft.com/office/officeart/2005/8/layout/hList2"/>
    <dgm:cxn modelId="{B3006B23-81DA-4025-8696-98620CD9D16B}" type="presOf" srcId="{FD522FE2-E1A6-46B4-88A4-49C0994FC349}" destId="{DCF43F14-6045-4F16-94FD-9BDB6BCAAF3D}" srcOrd="0" destOrd="3" presId="urn:microsoft.com/office/officeart/2005/8/layout/hList2"/>
    <dgm:cxn modelId="{85435F24-18E9-4227-B544-2564D5E2615B}" srcId="{32E334A3-4F2D-4678-9064-C2C46CE1475A}" destId="{D6D3C4D0-28D8-4019-92C4-FFEF3BFE80B3}" srcOrd="8" destOrd="0" parTransId="{E60BD560-2A59-4322-A6A7-E14C7F80E30D}" sibTransId="{53193619-5CBD-4D3B-B7CC-FD83CFA09240}"/>
    <dgm:cxn modelId="{1E6DAC28-9C18-4ABE-94BC-DB634DCCBC98}" srcId="{206659B4-5D47-4FD2-93B1-B837F161AB76}" destId="{9B5E2C37-1A11-4EC3-9241-3858172C77D9}" srcOrd="2" destOrd="0" parTransId="{A836D6C0-3447-4B29-BB3A-45A72801F0D2}" sibTransId="{B921F356-7BF2-4009-936E-CED276B5E489}"/>
    <dgm:cxn modelId="{02DC382B-046C-4B84-8212-BA8EF22C209C}" srcId="{8C251FFB-0C74-4567-91B9-F28D0F18C3F5}" destId="{31251E52-35AA-4252-AD61-2C90E1505478}" srcOrd="5" destOrd="0" parTransId="{1208FA49-DC17-4CF8-867E-9993E6575A15}" sibTransId="{3E687EF3-B2F2-4D12-97FF-DC362E3FD11A}"/>
    <dgm:cxn modelId="{B2C4232E-608A-4220-AF53-812ECE25C7A9}" type="presOf" srcId="{FA85D008-FD12-4A5A-AAF5-850DEE53B775}" destId="{3EB5337F-C1AA-423C-921B-C5ED7886DE3F}" srcOrd="0" destOrd="3" presId="urn:microsoft.com/office/officeart/2005/8/layout/hList2"/>
    <dgm:cxn modelId="{8F8EEF2F-F114-46B2-9766-A19C0558F475}" type="presOf" srcId="{5F6E5A1F-71B4-4DE6-8CDE-DD429F9B8039}" destId="{DCF43F14-6045-4F16-94FD-9BDB6BCAAF3D}" srcOrd="0" destOrd="1" presId="urn:microsoft.com/office/officeart/2005/8/layout/hList2"/>
    <dgm:cxn modelId="{BE531533-74EE-427A-B162-925F0A61FD8F}" type="presOf" srcId="{59CEB010-0618-4D54-971A-CB9CD8A97314}" destId="{3EB5337F-C1AA-423C-921B-C5ED7886DE3F}" srcOrd="0" destOrd="0" presId="urn:microsoft.com/office/officeart/2005/8/layout/hList2"/>
    <dgm:cxn modelId="{A1774235-6677-4D5C-97F0-21AB42ACF6CB}" type="presOf" srcId="{9B5E2C37-1A11-4EC3-9241-3858172C77D9}" destId="{DCF43F14-6045-4F16-94FD-9BDB6BCAAF3D}" srcOrd="0" destOrd="2" presId="urn:microsoft.com/office/officeart/2005/8/layout/hList2"/>
    <dgm:cxn modelId="{E89DC737-7FD6-4D34-9F5E-5DF222E96324}" type="presOf" srcId="{E8AD0D4C-A356-47A6-96F0-02F802A2BE05}" destId="{3A7E204C-ACD7-4AF9-8A7C-D54AE53D4699}" srcOrd="0" destOrd="8" presId="urn:microsoft.com/office/officeart/2005/8/layout/hList2"/>
    <dgm:cxn modelId="{879CF040-8EF3-49DD-8C76-169059EECC6B}" srcId="{32E334A3-4F2D-4678-9064-C2C46CE1475A}" destId="{59CEB010-0618-4D54-971A-CB9CD8A97314}" srcOrd="0" destOrd="0" parTransId="{037FE127-532D-480B-99D2-6E8AF3090CA6}" sibTransId="{54B48F49-9408-43F6-B207-9C8A45C4F964}"/>
    <dgm:cxn modelId="{7984305F-C012-45AD-9A14-5DC3893F0ECC}" type="presOf" srcId="{F947CEF5-A8FF-4EF1-83B7-9C50ECAA8E2C}" destId="{DCF43F14-6045-4F16-94FD-9BDB6BCAAF3D}" srcOrd="0" destOrd="7" presId="urn:microsoft.com/office/officeart/2005/8/layout/hList2"/>
    <dgm:cxn modelId="{184A6643-75D4-4E86-A568-B60DD5A094D2}" srcId="{8C251FFB-0C74-4567-91B9-F28D0F18C3F5}" destId="{E8AD0D4C-A356-47A6-96F0-02F802A2BE05}" srcOrd="8" destOrd="0" parTransId="{2E202770-F78E-43FA-93F2-3FBDB4BCCF83}" sibTransId="{DAD83D04-5D13-45ED-8493-FB35A3F32F96}"/>
    <dgm:cxn modelId="{D43F1D45-B9BC-4D7E-92E0-76A09FA121FF}" srcId="{32E334A3-4F2D-4678-9064-C2C46CE1475A}" destId="{7F35E861-4B37-4398-B11E-26281EC2F9D5}" srcOrd="1" destOrd="0" parTransId="{B37B5CA4-956F-403C-9514-30D33F0E5DC1}" sibTransId="{EEE1B1B5-AE66-4E0C-B34E-B91743CDFAF8}"/>
    <dgm:cxn modelId="{0EBEB565-57D1-462E-A676-1AEF4E06C3A3}" srcId="{32E334A3-4F2D-4678-9064-C2C46CE1475A}" destId="{72152734-FF74-4099-B243-B39182297293}" srcOrd="5" destOrd="0" parTransId="{A16F0AE6-A843-446F-A3E0-6193E16EB7CA}" sibTransId="{55F78781-0563-4625-93FB-CD62D22EEE35}"/>
    <dgm:cxn modelId="{6334E26D-B795-4702-9618-778B2975B9CE}" type="presOf" srcId="{FC0CA2AD-5FAA-428D-9E5E-9806BD64A2F8}" destId="{3EB5337F-C1AA-423C-921B-C5ED7886DE3F}" srcOrd="0" destOrd="10" presId="urn:microsoft.com/office/officeart/2005/8/layout/hList2"/>
    <dgm:cxn modelId="{EB35064E-CE72-43F1-AADA-33F439EEF80E}" srcId="{32E334A3-4F2D-4678-9064-C2C46CE1475A}" destId="{A6C1ABBD-4061-47A1-83BD-E5E9C0163CC1}" srcOrd="7" destOrd="0" parTransId="{B192B56A-791C-4DF1-AFB7-26E43B9EB380}" sibTransId="{29E85BC7-85DA-4258-849F-862FE71DA067}"/>
    <dgm:cxn modelId="{E6C4D070-60BF-4AF1-9F4A-8FEA6BE3A924}" type="presOf" srcId="{38406131-253A-443D-8515-66AB63E1CF31}" destId="{3EB5337F-C1AA-423C-921B-C5ED7886DE3F}" srcOrd="0" destOrd="12" presId="urn:microsoft.com/office/officeart/2005/8/layout/hList2"/>
    <dgm:cxn modelId="{994F1471-22BF-40EB-B682-98787B7D714B}" type="presOf" srcId="{5EFE4D8F-F022-41F2-9436-DE2B6F705297}" destId="{3A7E204C-ACD7-4AF9-8A7C-D54AE53D4699}" srcOrd="0" destOrd="2" presId="urn:microsoft.com/office/officeart/2005/8/layout/hList2"/>
    <dgm:cxn modelId="{9506F972-C8A0-4AA0-BBCD-D67BB781178A}" srcId="{32E334A3-4F2D-4678-9064-C2C46CE1475A}" destId="{1168B9E7-20D9-447B-9F13-05D1BCFD0DAD}" srcOrd="4" destOrd="0" parTransId="{50ACBE9B-7A2B-42A4-8282-1A341C92F533}" sibTransId="{7FBB59D6-73C3-4E01-96BA-08313A24A915}"/>
    <dgm:cxn modelId="{479ED075-B7F8-4ED4-A59B-5581B7780D47}" type="presOf" srcId="{7F35E861-4B37-4398-B11E-26281EC2F9D5}" destId="{3EB5337F-C1AA-423C-921B-C5ED7886DE3F}" srcOrd="0" destOrd="1" presId="urn:microsoft.com/office/officeart/2005/8/layout/hList2"/>
    <dgm:cxn modelId="{65F7D059-CC7C-4FF0-8102-178BDA1A51B7}" type="presOf" srcId="{A6C1ABBD-4061-47A1-83BD-E5E9C0163CC1}" destId="{3EB5337F-C1AA-423C-921B-C5ED7886DE3F}" srcOrd="0" destOrd="7" presId="urn:microsoft.com/office/officeart/2005/8/layout/hList2"/>
    <dgm:cxn modelId="{05139D7C-48BC-49E9-882B-E31DFAB2F68C}" srcId="{206659B4-5D47-4FD2-93B1-B837F161AB76}" destId="{DEF63977-B6F2-4A56-BD37-940C0F81465C}" srcOrd="5" destOrd="0" parTransId="{5366E257-451A-4A9A-A758-7289EE578DC8}" sibTransId="{B87CB03D-6EDE-45B5-8E67-F16003A8FF99}"/>
    <dgm:cxn modelId="{EB237C7E-7CE9-4272-B658-81B2C383BBD7}" srcId="{32E334A3-4F2D-4678-9064-C2C46CE1475A}" destId="{38406131-253A-443D-8515-66AB63E1CF31}" srcOrd="12" destOrd="0" parTransId="{7CEB61D5-A6AF-4B58-B2E7-142489028A46}" sibTransId="{C7C97411-542E-4125-B075-CB47E1109CA9}"/>
    <dgm:cxn modelId="{29F3A67F-1F46-48B4-8CC1-46C8A59D1D65}" srcId="{8C251FFB-0C74-4567-91B9-F28D0F18C3F5}" destId="{4E5EA9FB-D89A-4DAE-B63B-CA4136634254}" srcOrd="6" destOrd="0" parTransId="{A6F25DF4-FE6B-41AD-A239-E38DC0002A88}" sibTransId="{1719249B-DA56-4BC5-9BC8-7D827A7F8B2F}"/>
    <dgm:cxn modelId="{BB35BE80-1835-4021-982D-D05DF08C2242}" srcId="{8C251FFB-0C74-4567-91B9-F28D0F18C3F5}" destId="{5EFE4D8F-F022-41F2-9436-DE2B6F705297}" srcOrd="2" destOrd="0" parTransId="{775828B1-2FF6-41BC-A14B-78B1FE1B63E8}" sibTransId="{12E3C399-B31F-470A-A21E-FAA6DC608176}"/>
    <dgm:cxn modelId="{1CC34886-4C99-4670-A987-4E1AA417560C}" srcId="{32E334A3-4F2D-4678-9064-C2C46CE1475A}" destId="{F738ADEB-F1D2-4905-A9C6-4986B75E1773}" srcOrd="9" destOrd="0" parTransId="{5608818E-CE58-4264-BE6A-F7544B44164B}" sibTransId="{EC8D84FA-6EBD-4819-9533-2EA9106801DD}"/>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00AF7289-E56F-4464-84C7-CEB71E427F38}" srcId="{206659B4-5D47-4FD2-93B1-B837F161AB76}" destId="{FD522FE2-E1A6-46B4-88A4-49C0994FC349}" srcOrd="3" destOrd="0" parTransId="{C7236453-A10B-467D-A93C-84420173D197}" sibTransId="{4E664BAF-AA7D-4A4E-85CE-0E9E0BD55D7C}"/>
    <dgm:cxn modelId="{28CFFE8D-CE21-43C2-828D-AC7F8615CE4B}" type="presOf" srcId="{F738ADEB-F1D2-4905-A9C6-4986B75E1773}" destId="{3EB5337F-C1AA-423C-921B-C5ED7886DE3F}" srcOrd="0" destOrd="9" presId="urn:microsoft.com/office/officeart/2005/8/layout/hList2"/>
    <dgm:cxn modelId="{82D6968E-7C9E-4204-AEE0-32836941D7E1}" type="presOf" srcId="{7B05DF1A-C54E-4290-B582-53A7C9344F31}" destId="{3A7E204C-ACD7-4AF9-8A7C-D54AE53D4699}" srcOrd="0" destOrd="0" presId="urn:microsoft.com/office/officeart/2005/8/layout/hList2"/>
    <dgm:cxn modelId="{DF091692-8B29-4F15-AD62-FB44F5469A40}" type="presOf" srcId="{BC9326F6-85A2-4740-B308-BFCC999D06C2}" destId="{3A7E204C-ACD7-4AF9-8A7C-D54AE53D4699}" srcOrd="0" destOrd="3" presId="urn:microsoft.com/office/officeart/2005/8/layout/hList2"/>
    <dgm:cxn modelId="{464AE992-53EA-44CE-B968-33195A2FCEBE}" type="presOf" srcId="{1168B9E7-20D9-447B-9F13-05D1BCFD0DAD}" destId="{3EB5337F-C1AA-423C-921B-C5ED7886DE3F}" srcOrd="0" destOrd="4"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8517C3A2-02CD-409B-8DF1-2A972F5107C7}" type="presOf" srcId="{CEA72EAE-10E0-446C-BD85-1C8E3DF6264B}" destId="{5E5B4441-23C6-469B-A0E8-5AE3B628055B}" srcOrd="0" destOrd="0" presId="urn:microsoft.com/office/officeart/2005/8/layout/hList2"/>
    <dgm:cxn modelId="{6F7E6CA8-D835-4761-B705-7B4310389FA2}" srcId="{32E334A3-4F2D-4678-9064-C2C46CE1475A}" destId="{0BD7C290-1789-4BD4-BEC2-C4CFEB9DE17F}" srcOrd="13" destOrd="0" parTransId="{4D20D2B6-B4F7-43C6-829D-F5BEAC701313}" sibTransId="{20CF96F4-EE40-4FAC-A5E1-E127AC63E1CD}"/>
    <dgm:cxn modelId="{B10039B5-286C-4327-9CAF-197613D80063}" type="presOf" srcId="{32E334A3-4F2D-4678-9064-C2C46CE1475A}" destId="{E8EDE472-0F6F-4266-8AE5-0253DC699F02}" srcOrd="0" destOrd="0" presId="urn:microsoft.com/office/officeart/2005/8/layout/hList2"/>
    <dgm:cxn modelId="{11A26FBA-A9DD-416A-8400-E4E6D42998F1}" srcId="{32E334A3-4F2D-4678-9064-C2C46CE1475A}" destId="{D646D251-CC17-4CF1-98DB-97C44228375F}" srcOrd="6" destOrd="0" parTransId="{CBFA6A73-1A4F-41E7-BCD6-29FD9A6B9501}" sibTransId="{E50E4F84-5507-4174-82D7-D1BFD5F81850}"/>
    <dgm:cxn modelId="{154303BE-41A2-4601-A181-ACAFAEE31568}" type="presOf" srcId="{D6D3C4D0-28D8-4019-92C4-FFEF3BFE80B3}" destId="{3EB5337F-C1AA-423C-921B-C5ED7886DE3F}" srcOrd="0" destOrd="8" presId="urn:microsoft.com/office/officeart/2005/8/layout/hList2"/>
    <dgm:cxn modelId="{C5BBA2BF-5376-436D-8283-145E5949B0D6}" type="presOf" srcId="{4E5EA9FB-D89A-4DAE-B63B-CA4136634254}" destId="{3A7E204C-ACD7-4AF9-8A7C-D54AE53D4699}" srcOrd="0" destOrd="6" presId="urn:microsoft.com/office/officeart/2005/8/layout/hList2"/>
    <dgm:cxn modelId="{0D8740C6-ACAA-4584-9DBB-7558D5F0B14E}" srcId="{206659B4-5D47-4FD2-93B1-B837F161AB76}" destId="{09A3325A-90C3-4183-BCC3-953948962EE8}" srcOrd="4" destOrd="0" parTransId="{05BB861D-E8B0-45F9-92DB-1CE27787651E}" sibTransId="{0B026012-0D06-45E8-8205-6B24A6CC7754}"/>
    <dgm:cxn modelId="{07A7C4C8-8515-412A-B347-EF91F3A2C51E}" srcId="{32E334A3-4F2D-4678-9064-C2C46CE1475A}" destId="{08E7AD57-5129-4991-8EDF-964656DDA5F5}" srcOrd="11" destOrd="0" parTransId="{7A5773F8-3CEA-470D-AD73-F6E3208553D1}" sibTransId="{7E363051-093B-4872-8FAF-5ED138BD54D3}"/>
    <dgm:cxn modelId="{3DEE63CA-B833-47D4-8403-5A99EE71C855}" srcId="{8C251FFB-0C74-4567-91B9-F28D0F18C3F5}" destId="{DC9EC270-3A15-4973-B7D1-CD7793C2C058}" srcOrd="4" destOrd="0" parTransId="{B3859882-4829-42E0-A51C-31BAA3B21FD4}" sibTransId="{13DA030A-A727-4320-9142-2F67D5F0D758}"/>
    <dgm:cxn modelId="{DDB71ECF-C8C0-41E8-93AD-74CF81E434DE}" type="presOf" srcId="{08E7AD57-5129-4991-8EDF-964656DDA5F5}" destId="{3EB5337F-C1AA-423C-921B-C5ED7886DE3F}" srcOrd="0" destOrd="11" presId="urn:microsoft.com/office/officeart/2005/8/layout/hList2"/>
    <dgm:cxn modelId="{8A9C52D1-5B15-4086-A1F0-BDC676A0A3A7}" srcId="{206659B4-5D47-4FD2-93B1-B837F161AB76}" destId="{16451CA4-E43D-46D8-8477-D52CE54C0A88}" srcOrd="6" destOrd="0" parTransId="{4F1AC99A-D06B-44E3-B41E-D60F1936577E}" sibTransId="{31BD3306-8B67-4C00-B46E-4FDA4441ED5A}"/>
    <dgm:cxn modelId="{7AA9A3D2-6F81-4639-80E8-DB95379EDB13}" type="presOf" srcId="{AD0BFC65-0101-44AA-8B8E-F4882C98783A}" destId="{3A7E204C-ACD7-4AF9-8A7C-D54AE53D4699}" srcOrd="0" destOrd="7" presId="urn:microsoft.com/office/officeart/2005/8/layout/hList2"/>
    <dgm:cxn modelId="{F49DBBD2-0FC0-4E02-BA07-027BF687237C}" srcId="{8C251FFB-0C74-4567-91B9-F28D0F18C3F5}" destId="{4DA41707-DDDD-4538-846D-AC609BB611ED}" srcOrd="1" destOrd="0" parTransId="{27FC1A8C-A007-4DF9-AB44-44768DC62CE8}" sibTransId="{BF50A168-7C70-4C38-99F3-7115F4125441}"/>
    <dgm:cxn modelId="{8A1B6CDA-A4AF-4119-9F67-F8DF2694DB71}" srcId="{8C251FFB-0C74-4567-91B9-F28D0F18C3F5}" destId="{AD0BFC65-0101-44AA-8B8E-F4882C98783A}" srcOrd="7" destOrd="0" parTransId="{199A8E5C-7636-4819-B91F-F8616F447A19}" sibTransId="{F7E0E680-7252-48CF-BA8E-E5ADEBA1BB90}"/>
    <dgm:cxn modelId="{3E1BBCDB-3855-43E6-B627-6D342F162CAB}" type="presOf" srcId="{DC9EC270-3A15-4973-B7D1-CD7793C2C058}" destId="{3A7E204C-ACD7-4AF9-8A7C-D54AE53D4699}" srcOrd="0" destOrd="4" presId="urn:microsoft.com/office/officeart/2005/8/layout/hList2"/>
    <dgm:cxn modelId="{B1DC64DF-F7C0-4651-877D-120A1B332715}" type="presOf" srcId="{12DA57B7-D7DF-43B8-9F8A-817438C7B277}" destId="{DCF43F14-6045-4F16-94FD-9BDB6BCAAF3D}" srcOrd="0" destOrd="0" presId="urn:microsoft.com/office/officeart/2005/8/layout/hList2"/>
    <dgm:cxn modelId="{F80443E2-BC56-4CF7-BBF8-5D27054280B3}" srcId="{32E334A3-4F2D-4678-9064-C2C46CE1475A}" destId="{FC0CA2AD-5FAA-428D-9E5E-9806BD64A2F8}" srcOrd="10" destOrd="0" parTransId="{EEE361B8-970C-4D0F-89EB-25380D8A4B24}" sibTransId="{03F39FD4-5F0B-4C88-B678-CC8E224275D7}"/>
    <dgm:cxn modelId="{25E44EE7-EBC0-497A-9F60-ECDC952C7D58}" type="presOf" srcId="{D646D251-CC17-4CF1-98DB-97C44228375F}" destId="{3EB5337F-C1AA-423C-921B-C5ED7886DE3F}" srcOrd="0" destOrd="6" presId="urn:microsoft.com/office/officeart/2005/8/layout/hList2"/>
    <dgm:cxn modelId="{5783D3EB-FF14-4B24-A600-021B7E7685D4}" type="presOf" srcId="{504204E1-4976-4F66-830E-E39C6A9A77AD}" destId="{3EB5337F-C1AA-423C-921B-C5ED7886DE3F}" srcOrd="0" destOrd="2" presId="urn:microsoft.com/office/officeart/2005/8/layout/hList2"/>
    <dgm:cxn modelId="{A26DF6EC-C090-4426-950B-41837B22B618}" type="presOf" srcId="{206659B4-5D47-4FD2-93B1-B837F161AB76}" destId="{9BAEB608-BA2C-4319-9B17-619DA66D8973}" srcOrd="0" destOrd="0" presId="urn:microsoft.com/office/officeart/2005/8/layout/hList2"/>
    <dgm:cxn modelId="{1A5308ED-6CB4-4C8F-A2FC-E7353EA8BC2C}" type="presOf" srcId="{31251E52-35AA-4252-AD61-2C90E1505478}" destId="{3A7E204C-ACD7-4AF9-8A7C-D54AE53D4699}" srcOrd="0" destOrd="5"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1F115DEF-0CA6-40A5-A547-22D510079558}" srcId="{8C251FFB-0C74-4567-91B9-F28D0F18C3F5}" destId="{BC9326F6-85A2-4740-B308-BFCC999D06C2}" srcOrd="3" destOrd="0" parTransId="{2F174E8C-456F-459B-BBAE-A7CFF920F4E9}" sibTransId="{D388FBE4-44A0-4822-BCF7-B683B3AC3842}"/>
    <dgm:cxn modelId="{AAA64CF4-9E42-49E7-BAD2-5F2C668EADCA}" type="presOf" srcId="{DEF63977-B6F2-4A56-BD37-940C0F81465C}" destId="{DCF43F14-6045-4F16-94FD-9BDB6BCAAF3D}" srcOrd="0" destOrd="5" presId="urn:microsoft.com/office/officeart/2005/8/layout/hList2"/>
    <dgm:cxn modelId="{95C3D5F5-7DA6-453C-8029-BF8391187FE0}" srcId="{8C251FFB-0C74-4567-91B9-F28D0F18C3F5}" destId="{7B05DF1A-C54E-4290-B582-53A7C9344F31}" srcOrd="0" destOrd="0" parTransId="{9FCB472B-BB76-4950-9D98-769D2F361808}" sibTransId="{D85EEF51-19DB-4B8F-9E4A-D5C170B3FB48}"/>
    <dgm:cxn modelId="{F896BAF6-4B85-4809-8311-4257EDC1E200}" srcId="{206659B4-5D47-4FD2-93B1-B837F161AB76}" destId="{F947CEF5-A8FF-4EF1-83B7-9C50ECAA8E2C}" srcOrd="7" destOrd="0" parTransId="{F452E1E6-172C-4139-A99B-8E6BEEF64D17}" sibTransId="{D7424B17-530F-4CCF-ABC5-99197B11AC42}"/>
    <dgm:cxn modelId="{D2953CF7-E49B-4F4D-AADA-0805F037123F}" srcId="{32E334A3-4F2D-4678-9064-C2C46CE1475A}" destId="{504204E1-4976-4F66-830E-E39C6A9A77AD}" srcOrd="2" destOrd="0" parTransId="{AB9BDAA0-3F66-45FA-8634-D2433803A6AF}" sibTransId="{6C1B7A13-1402-42D9-987A-EB42A389D6F7}"/>
    <dgm:cxn modelId="{437719FE-6148-4771-9EA2-83932F2786BC}" srcId="{32E334A3-4F2D-4678-9064-C2C46CE1475A}" destId="{FA85D008-FD12-4A5A-AAF5-850DEE53B775}" srcOrd="3" destOrd="0" parTransId="{9B488D5A-C601-4F83-A24E-74BAE378F567}" sibTransId="{23670CB1-F9F2-42AA-B105-7485CDA54A99}"/>
    <dgm:cxn modelId="{2B7332FF-7F39-42B1-B8FE-99954CE8F959}" type="presOf" srcId="{09A3325A-90C3-4183-BCC3-953948962EE8}" destId="{DCF43F14-6045-4F16-94FD-9BDB6BCAAF3D}" srcOrd="0" destOrd="4" presId="urn:microsoft.com/office/officeart/2005/8/layout/hList2"/>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97C4635-57D6-4C52-A3B2-CAD140EF246F}" type="doc">
      <dgm:prSet loTypeId="urn:microsoft.com/office/officeart/2005/8/layout/vProcess5" loCatId="process" qsTypeId="urn:microsoft.com/office/officeart/2005/8/quickstyle/simple2" qsCatId="simple" csTypeId="urn:microsoft.com/office/officeart/2005/8/colors/accent2_1" csCatId="accent2" phldr="1"/>
      <dgm:spPr/>
      <dgm:t>
        <a:bodyPr/>
        <a:lstStyle/>
        <a:p>
          <a:endParaRPr lang="lv-LV"/>
        </a:p>
      </dgm:t>
    </dgm:pt>
    <dgm:pt modelId="{17E10E0B-3332-4611-A92F-7F12968A57E9}">
      <dgm:prSet phldrT="[Text]"/>
      <dgm:spPr/>
      <dgm:t>
        <a:bodyPr/>
        <a:lstStyle/>
        <a:p>
          <a:r>
            <a:rPr lang="lv-LV" dirty="0"/>
            <a:t>PVN ir attiecināms tikai tad, ja tas nav atgūstams</a:t>
          </a:r>
        </a:p>
      </dgm:t>
    </dgm:pt>
    <dgm:pt modelId="{027841FB-E66F-481B-BB94-B4955C4A2CC9}" type="parTrans" cxnId="{F40F3672-9A55-471A-8B12-3B4282ED269A}">
      <dgm:prSet/>
      <dgm:spPr/>
      <dgm:t>
        <a:bodyPr/>
        <a:lstStyle/>
        <a:p>
          <a:endParaRPr lang="lv-LV"/>
        </a:p>
      </dgm:t>
    </dgm:pt>
    <dgm:pt modelId="{D7576B9F-FB24-4FC1-9B4F-7574EEE3F946}" type="sibTrans" cxnId="{F40F3672-9A55-471A-8B12-3B4282ED269A}">
      <dgm:prSet/>
      <dgm:spPr/>
      <dgm:t>
        <a:bodyPr/>
        <a:lstStyle/>
        <a:p>
          <a:endParaRPr lang="lv-LV"/>
        </a:p>
      </dgm:t>
    </dgm:pt>
    <dgm:pt modelId="{F32C4653-5B54-408C-A4D9-A8E0346DEF2C}">
      <dgm:prSet phldrT="[Text]"/>
      <dgm:spPr/>
      <dgm:t>
        <a:bodyPr/>
        <a:lstStyle/>
        <a:p>
          <a:pPr>
            <a:buNone/>
          </a:pPr>
          <a:r>
            <a:rPr lang="lv-LV" dirty="0"/>
            <a:t>Ja pretendents </a:t>
          </a:r>
          <a:r>
            <a:rPr lang="lv-LV" u="sng" dirty="0"/>
            <a:t>nav</a:t>
          </a:r>
          <a:r>
            <a:rPr lang="lv-LV" dirty="0"/>
            <a:t> reģistrēts PVN maksātāju reģistrā – izmaksas plāno, iekļaujot PVN</a:t>
          </a:r>
        </a:p>
      </dgm:t>
    </dgm:pt>
    <dgm:pt modelId="{6E663DC5-91DB-4665-AA96-4C3173B217CE}" type="parTrans" cxnId="{84BF1C6A-C815-4064-80BC-C256FB98CA88}">
      <dgm:prSet/>
      <dgm:spPr/>
      <dgm:t>
        <a:bodyPr/>
        <a:lstStyle/>
        <a:p>
          <a:endParaRPr lang="lv-LV"/>
        </a:p>
      </dgm:t>
    </dgm:pt>
    <dgm:pt modelId="{4EA21C79-6F63-4C25-8822-47C8B43F3EA9}" type="sibTrans" cxnId="{84BF1C6A-C815-4064-80BC-C256FB98CA88}">
      <dgm:prSet/>
      <dgm:spPr/>
      <dgm:t>
        <a:bodyPr/>
        <a:lstStyle/>
        <a:p>
          <a:endParaRPr lang="lv-LV"/>
        </a:p>
      </dgm:t>
    </dgm:pt>
    <dgm:pt modelId="{77C77F02-C7DE-4110-B00A-875F6B357482}">
      <dgm:prSet phldrT="[Text]"/>
      <dgm:spPr/>
      <dgm:t>
        <a:bodyPr/>
        <a:lstStyle/>
        <a:p>
          <a:pPr>
            <a:buNone/>
          </a:pPr>
          <a:r>
            <a:rPr lang="lv-LV" dirty="0"/>
            <a:t>Ja pretendents </a:t>
          </a:r>
          <a:r>
            <a:rPr lang="lv-LV" u="sng" dirty="0"/>
            <a:t>ir</a:t>
          </a:r>
          <a:r>
            <a:rPr lang="lv-LV" dirty="0"/>
            <a:t> reģistrēts PVN maksātāju reģistrā, projekta izmaksās PVN neiekļauj</a:t>
          </a:r>
        </a:p>
        <a:p>
          <a:pPr>
            <a:buNone/>
          </a:pPr>
          <a:r>
            <a:rPr lang="lv-LV" dirty="0"/>
            <a:t>VAI iesniedz apliecinājumu, ka PVN neatgūs</a:t>
          </a:r>
        </a:p>
      </dgm:t>
    </dgm:pt>
    <dgm:pt modelId="{B7770CFC-2BE2-4180-9671-8AA9BBF8D8BD}" type="parTrans" cxnId="{4711F132-801D-4427-A150-8D113FA2539B}">
      <dgm:prSet/>
      <dgm:spPr/>
      <dgm:t>
        <a:bodyPr/>
        <a:lstStyle/>
        <a:p>
          <a:endParaRPr lang="lv-LV"/>
        </a:p>
      </dgm:t>
    </dgm:pt>
    <dgm:pt modelId="{39D09A29-357C-4341-9B29-F47DCAB97722}" type="sibTrans" cxnId="{4711F132-801D-4427-A150-8D113FA2539B}">
      <dgm:prSet/>
      <dgm:spPr/>
      <dgm:t>
        <a:bodyPr/>
        <a:lstStyle/>
        <a:p>
          <a:endParaRPr lang="lv-LV"/>
        </a:p>
      </dgm:t>
    </dgm:pt>
    <dgm:pt modelId="{AF3DBCCF-293A-4C0A-B1C1-D4C0CEBA5D5E}" type="pres">
      <dgm:prSet presAssocID="{D97C4635-57D6-4C52-A3B2-CAD140EF246F}" presName="outerComposite" presStyleCnt="0">
        <dgm:presLayoutVars>
          <dgm:chMax val="5"/>
          <dgm:dir/>
          <dgm:resizeHandles val="exact"/>
        </dgm:presLayoutVars>
      </dgm:prSet>
      <dgm:spPr/>
    </dgm:pt>
    <dgm:pt modelId="{6D15520C-9EA8-47C5-BE27-C6F5C130FEAA}" type="pres">
      <dgm:prSet presAssocID="{D97C4635-57D6-4C52-A3B2-CAD140EF246F}" presName="dummyMaxCanvas" presStyleCnt="0">
        <dgm:presLayoutVars/>
      </dgm:prSet>
      <dgm:spPr/>
    </dgm:pt>
    <dgm:pt modelId="{7A1A843D-23F1-4596-8A7A-CD0AF1330956}" type="pres">
      <dgm:prSet presAssocID="{D97C4635-57D6-4C52-A3B2-CAD140EF246F}" presName="ThreeNodes_1" presStyleLbl="node1" presStyleIdx="0" presStyleCnt="3" custScaleY="72030">
        <dgm:presLayoutVars>
          <dgm:bulletEnabled val="1"/>
        </dgm:presLayoutVars>
      </dgm:prSet>
      <dgm:spPr/>
    </dgm:pt>
    <dgm:pt modelId="{CD349136-5864-4139-8A3D-A5FE0BBC909B}" type="pres">
      <dgm:prSet presAssocID="{D97C4635-57D6-4C52-A3B2-CAD140EF246F}" presName="ThreeNodes_2" presStyleLbl="node1" presStyleIdx="1" presStyleCnt="3" custScaleY="66239">
        <dgm:presLayoutVars>
          <dgm:bulletEnabled val="1"/>
        </dgm:presLayoutVars>
      </dgm:prSet>
      <dgm:spPr/>
    </dgm:pt>
    <dgm:pt modelId="{00A87ADD-D50A-4413-BD3B-EE698EFCF1B2}" type="pres">
      <dgm:prSet presAssocID="{D97C4635-57D6-4C52-A3B2-CAD140EF246F}" presName="ThreeNodes_3" presStyleLbl="node1" presStyleIdx="2" presStyleCnt="3" custLinFactNeighborX="-651" custLinFactNeighborY="-7529">
        <dgm:presLayoutVars>
          <dgm:bulletEnabled val="1"/>
        </dgm:presLayoutVars>
      </dgm:prSet>
      <dgm:spPr/>
    </dgm:pt>
    <dgm:pt modelId="{AFF0B2E9-5AB2-4F00-8DA1-A4C0B96437F0}" type="pres">
      <dgm:prSet presAssocID="{D97C4635-57D6-4C52-A3B2-CAD140EF246F}" presName="ThreeConn_1-2" presStyleLbl="fgAccFollowNode1" presStyleIdx="0" presStyleCnt="2">
        <dgm:presLayoutVars>
          <dgm:bulletEnabled val="1"/>
        </dgm:presLayoutVars>
      </dgm:prSet>
      <dgm:spPr/>
    </dgm:pt>
    <dgm:pt modelId="{A3D5D6E5-3358-450F-9785-B7F0A1369697}" type="pres">
      <dgm:prSet presAssocID="{D97C4635-57D6-4C52-A3B2-CAD140EF246F}" presName="ThreeConn_2-3" presStyleLbl="fgAccFollowNode1" presStyleIdx="1" presStyleCnt="2">
        <dgm:presLayoutVars>
          <dgm:bulletEnabled val="1"/>
        </dgm:presLayoutVars>
      </dgm:prSet>
      <dgm:spPr/>
    </dgm:pt>
    <dgm:pt modelId="{1E2914AE-1374-4EAD-820D-90BB26EE2B39}" type="pres">
      <dgm:prSet presAssocID="{D97C4635-57D6-4C52-A3B2-CAD140EF246F}" presName="ThreeNodes_1_text" presStyleLbl="node1" presStyleIdx="2" presStyleCnt="3">
        <dgm:presLayoutVars>
          <dgm:bulletEnabled val="1"/>
        </dgm:presLayoutVars>
      </dgm:prSet>
      <dgm:spPr/>
    </dgm:pt>
    <dgm:pt modelId="{E2579194-E3C3-413D-9BB0-5FDE547ECA27}" type="pres">
      <dgm:prSet presAssocID="{D97C4635-57D6-4C52-A3B2-CAD140EF246F}" presName="ThreeNodes_2_text" presStyleLbl="node1" presStyleIdx="2" presStyleCnt="3">
        <dgm:presLayoutVars>
          <dgm:bulletEnabled val="1"/>
        </dgm:presLayoutVars>
      </dgm:prSet>
      <dgm:spPr/>
    </dgm:pt>
    <dgm:pt modelId="{8D12BC23-40CA-402A-877D-3E03181BD1F5}" type="pres">
      <dgm:prSet presAssocID="{D97C4635-57D6-4C52-A3B2-CAD140EF246F}" presName="ThreeNodes_3_text" presStyleLbl="node1" presStyleIdx="2" presStyleCnt="3">
        <dgm:presLayoutVars>
          <dgm:bulletEnabled val="1"/>
        </dgm:presLayoutVars>
      </dgm:prSet>
      <dgm:spPr/>
    </dgm:pt>
  </dgm:ptLst>
  <dgm:cxnLst>
    <dgm:cxn modelId="{8E2BA305-12CC-4D34-BDC3-05DFFE3E9302}" type="presOf" srcId="{17E10E0B-3332-4611-A92F-7F12968A57E9}" destId="{1E2914AE-1374-4EAD-820D-90BB26EE2B39}" srcOrd="1" destOrd="0" presId="urn:microsoft.com/office/officeart/2005/8/layout/vProcess5"/>
    <dgm:cxn modelId="{4711F132-801D-4427-A150-8D113FA2539B}" srcId="{D97C4635-57D6-4C52-A3B2-CAD140EF246F}" destId="{77C77F02-C7DE-4110-B00A-875F6B357482}" srcOrd="2" destOrd="0" parTransId="{B7770CFC-2BE2-4180-9671-8AA9BBF8D8BD}" sibTransId="{39D09A29-357C-4341-9B29-F47DCAB97722}"/>
    <dgm:cxn modelId="{84BF1C6A-C815-4064-80BC-C256FB98CA88}" srcId="{D97C4635-57D6-4C52-A3B2-CAD140EF246F}" destId="{F32C4653-5B54-408C-A4D9-A8E0346DEF2C}" srcOrd="1" destOrd="0" parTransId="{6E663DC5-91DB-4665-AA96-4C3173B217CE}" sibTransId="{4EA21C79-6F63-4C25-8822-47C8B43F3EA9}"/>
    <dgm:cxn modelId="{F40F3672-9A55-471A-8B12-3B4282ED269A}" srcId="{D97C4635-57D6-4C52-A3B2-CAD140EF246F}" destId="{17E10E0B-3332-4611-A92F-7F12968A57E9}" srcOrd="0" destOrd="0" parTransId="{027841FB-E66F-481B-BB94-B4955C4A2CC9}" sibTransId="{D7576B9F-FB24-4FC1-9B4F-7574EEE3F946}"/>
    <dgm:cxn modelId="{BA1C8053-DBAE-4476-BD38-EDB673F03CB4}" type="presOf" srcId="{F32C4653-5B54-408C-A4D9-A8E0346DEF2C}" destId="{E2579194-E3C3-413D-9BB0-5FDE547ECA27}" srcOrd="1" destOrd="0" presId="urn:microsoft.com/office/officeart/2005/8/layout/vProcess5"/>
    <dgm:cxn modelId="{7D4AFB7E-7006-4C24-988E-84668A576F4A}" type="presOf" srcId="{77C77F02-C7DE-4110-B00A-875F6B357482}" destId="{00A87ADD-D50A-4413-BD3B-EE698EFCF1B2}" srcOrd="0" destOrd="0" presId="urn:microsoft.com/office/officeart/2005/8/layout/vProcess5"/>
    <dgm:cxn modelId="{2BA69D93-23B7-4579-BE92-800201435757}" type="presOf" srcId="{17E10E0B-3332-4611-A92F-7F12968A57E9}" destId="{7A1A843D-23F1-4596-8A7A-CD0AF1330956}" srcOrd="0" destOrd="0" presId="urn:microsoft.com/office/officeart/2005/8/layout/vProcess5"/>
    <dgm:cxn modelId="{4572D69E-40AC-4CCB-A4FD-DB7FAA00B5C8}" type="presOf" srcId="{D7576B9F-FB24-4FC1-9B4F-7574EEE3F946}" destId="{AFF0B2E9-5AB2-4F00-8DA1-A4C0B96437F0}" srcOrd="0" destOrd="0" presId="urn:microsoft.com/office/officeart/2005/8/layout/vProcess5"/>
    <dgm:cxn modelId="{854C44A8-8163-4F7D-8440-A90E1DC0660D}" type="presOf" srcId="{D97C4635-57D6-4C52-A3B2-CAD140EF246F}" destId="{AF3DBCCF-293A-4C0A-B1C1-D4C0CEBA5D5E}" srcOrd="0" destOrd="0" presId="urn:microsoft.com/office/officeart/2005/8/layout/vProcess5"/>
    <dgm:cxn modelId="{DE2743B0-F189-455F-8166-AF4EEF346908}" type="presOf" srcId="{F32C4653-5B54-408C-A4D9-A8E0346DEF2C}" destId="{CD349136-5864-4139-8A3D-A5FE0BBC909B}" srcOrd="0" destOrd="0" presId="urn:microsoft.com/office/officeart/2005/8/layout/vProcess5"/>
    <dgm:cxn modelId="{A45F4FC8-A17B-4378-A8DC-99C2B620659F}" type="presOf" srcId="{77C77F02-C7DE-4110-B00A-875F6B357482}" destId="{8D12BC23-40CA-402A-877D-3E03181BD1F5}" srcOrd="1" destOrd="0" presId="urn:microsoft.com/office/officeart/2005/8/layout/vProcess5"/>
    <dgm:cxn modelId="{0B8A4FC9-DF09-4E02-A874-E14DC0AAACDF}" type="presOf" srcId="{4EA21C79-6F63-4C25-8822-47C8B43F3EA9}" destId="{A3D5D6E5-3358-450F-9785-B7F0A1369697}" srcOrd="0" destOrd="0" presId="urn:microsoft.com/office/officeart/2005/8/layout/vProcess5"/>
    <dgm:cxn modelId="{4C7C815E-8B95-4FCD-96A8-F6025F97168B}" type="presParOf" srcId="{AF3DBCCF-293A-4C0A-B1C1-D4C0CEBA5D5E}" destId="{6D15520C-9EA8-47C5-BE27-C6F5C130FEAA}" srcOrd="0" destOrd="0" presId="urn:microsoft.com/office/officeart/2005/8/layout/vProcess5"/>
    <dgm:cxn modelId="{2F66FB6A-5C69-472C-BC2B-08A66E3832CD}" type="presParOf" srcId="{AF3DBCCF-293A-4C0A-B1C1-D4C0CEBA5D5E}" destId="{7A1A843D-23F1-4596-8A7A-CD0AF1330956}" srcOrd="1" destOrd="0" presId="urn:microsoft.com/office/officeart/2005/8/layout/vProcess5"/>
    <dgm:cxn modelId="{CDDC39B2-EF42-4980-A3CE-34B48D986233}" type="presParOf" srcId="{AF3DBCCF-293A-4C0A-B1C1-D4C0CEBA5D5E}" destId="{CD349136-5864-4139-8A3D-A5FE0BBC909B}" srcOrd="2" destOrd="0" presId="urn:microsoft.com/office/officeart/2005/8/layout/vProcess5"/>
    <dgm:cxn modelId="{64653671-F355-494B-BE82-8C39A5AEF6AF}" type="presParOf" srcId="{AF3DBCCF-293A-4C0A-B1C1-D4C0CEBA5D5E}" destId="{00A87ADD-D50A-4413-BD3B-EE698EFCF1B2}" srcOrd="3" destOrd="0" presId="urn:microsoft.com/office/officeart/2005/8/layout/vProcess5"/>
    <dgm:cxn modelId="{0BF7E6AC-5AD7-4178-8028-2A83BDE420B0}" type="presParOf" srcId="{AF3DBCCF-293A-4C0A-B1C1-D4C0CEBA5D5E}" destId="{AFF0B2E9-5AB2-4F00-8DA1-A4C0B96437F0}" srcOrd="4" destOrd="0" presId="urn:microsoft.com/office/officeart/2005/8/layout/vProcess5"/>
    <dgm:cxn modelId="{6995D027-2A66-4A54-89E9-183AD9CA4857}" type="presParOf" srcId="{AF3DBCCF-293A-4C0A-B1C1-D4C0CEBA5D5E}" destId="{A3D5D6E5-3358-450F-9785-B7F0A1369697}" srcOrd="5" destOrd="0" presId="urn:microsoft.com/office/officeart/2005/8/layout/vProcess5"/>
    <dgm:cxn modelId="{9B38F33A-F328-402E-9F61-C060AE7240F9}" type="presParOf" srcId="{AF3DBCCF-293A-4C0A-B1C1-D4C0CEBA5D5E}" destId="{1E2914AE-1374-4EAD-820D-90BB26EE2B39}" srcOrd="6" destOrd="0" presId="urn:microsoft.com/office/officeart/2005/8/layout/vProcess5"/>
    <dgm:cxn modelId="{6A5BF9D0-84C1-4467-962B-B4F789C4C549}" type="presParOf" srcId="{AF3DBCCF-293A-4C0A-B1C1-D4C0CEBA5D5E}" destId="{E2579194-E3C3-413D-9BB0-5FDE547ECA27}" srcOrd="7" destOrd="0" presId="urn:microsoft.com/office/officeart/2005/8/layout/vProcess5"/>
    <dgm:cxn modelId="{03154E37-B4F6-4B62-B7E2-C19A1DEB984B}" type="presParOf" srcId="{AF3DBCCF-293A-4C0A-B1C1-D4C0CEBA5D5E}" destId="{8D12BC23-40CA-402A-877D-3E03181BD1F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B36AFC9-6D48-4BFE-A7D5-AF77F880239F}"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lv-LV"/>
        </a:p>
      </dgm:t>
    </dgm:pt>
    <dgm:pt modelId="{BA1299FE-AF28-4E11-A45A-AEC6F2858B67}">
      <dgm:prSet phldrT="[Text]"/>
      <dgm:spPr/>
      <dgm:t>
        <a:bodyPr/>
        <a:lstStyle/>
        <a:p>
          <a:r>
            <a:rPr lang="lv-LV" b="1" dirty="0"/>
            <a:t>Pieteikumu iesniegšanas termiņš: </a:t>
          </a:r>
          <a:r>
            <a:rPr lang="lv-LV" altLang="lv-LV" b="1" dirty="0">
              <a:solidFill>
                <a:srgbClr val="800024"/>
              </a:solidFill>
              <a:latin typeface="Verdana" panose="020B0604030504040204" pitchFamily="34" charset="0"/>
              <a:ea typeface="Verdana" panose="020B0604030504040204" pitchFamily="34" charset="0"/>
              <a:cs typeface="Verdana" panose="020B0604030504040204" pitchFamily="34" charset="0"/>
            </a:rPr>
            <a:t>2022.gada 29.augusta plkst.12.00</a:t>
          </a:r>
          <a:endParaRPr lang="lv-LV" b="1" dirty="0">
            <a:solidFill>
              <a:srgbClr val="800024"/>
            </a:solidFill>
          </a:endParaRPr>
        </a:p>
      </dgm:t>
    </dgm:pt>
    <dgm:pt modelId="{49A55695-A8C9-442C-94E4-E8D734162C8A}" type="parTrans" cxnId="{BC4944F4-C021-49C1-9C64-408C5E689C54}">
      <dgm:prSet/>
      <dgm:spPr/>
      <dgm:t>
        <a:bodyPr/>
        <a:lstStyle/>
        <a:p>
          <a:endParaRPr lang="lv-LV"/>
        </a:p>
      </dgm:t>
    </dgm:pt>
    <dgm:pt modelId="{57D8554A-9497-428E-8DF1-17C5E6283649}" type="sibTrans" cxnId="{BC4944F4-C021-49C1-9C64-408C5E689C54}">
      <dgm:prSet/>
      <dgm:spPr/>
      <dgm:t>
        <a:bodyPr/>
        <a:lstStyle/>
        <a:p>
          <a:endParaRPr lang="lv-LV"/>
        </a:p>
      </dgm:t>
    </dgm:pt>
    <dgm:pt modelId="{D95AD678-2F29-41DA-87C9-EC662E4EB828}">
      <dgm:prSet phldrT="[Text]"/>
      <dgm:spPr/>
      <dgm:t>
        <a:bodyPr/>
        <a:lstStyle/>
        <a:p>
          <a:pPr algn="ctr">
            <a:buNone/>
          </a:pPr>
          <a:r>
            <a:rPr lang="lv-LV" b="1" dirty="0"/>
            <a:t>Elektroniska dokumenta formā:</a:t>
          </a:r>
        </a:p>
        <a:p>
          <a:pPr algn="ctr">
            <a:buFont typeface="Arial" panose="020B0604020202020204" pitchFamily="34" charset="0"/>
            <a:buChar char="•"/>
          </a:pPr>
          <a:r>
            <a:rPr lang="lv-LV" altLang="lv-LV" dirty="0">
              <a:latin typeface="Verdana" pitchFamily="34" charset="0"/>
            </a:rPr>
            <a:t>1.) Pieteikums ar visiem pielikumiem;</a:t>
          </a:r>
        </a:p>
        <a:p>
          <a:pPr algn="ctr">
            <a:buFont typeface="Arial" panose="020B0604020202020204" pitchFamily="34" charset="0"/>
            <a:buChar char="•"/>
          </a:pPr>
          <a:r>
            <a:rPr lang="lv-LV" altLang="lv-LV" dirty="0">
              <a:latin typeface="Verdana" pitchFamily="34" charset="0"/>
            </a:rPr>
            <a:t>2.) Pieteikumu paraksta iesniedzēja pārstāvēttiesīgā vai pilnvarotā persona;</a:t>
          </a:r>
        </a:p>
        <a:p>
          <a:pPr algn="ctr">
            <a:buFont typeface="Arial" panose="020B0604020202020204" pitchFamily="34" charset="0"/>
            <a:buChar char="•"/>
          </a:pPr>
          <a:r>
            <a:rPr lang="lv-LV" dirty="0">
              <a:latin typeface="Verdana" pitchFamily="34" charset="0"/>
            </a:rPr>
            <a:t>3.) </a:t>
          </a:r>
          <a:r>
            <a:rPr lang="lv-LV" altLang="lv-LV" dirty="0">
              <a:latin typeface="Verdana" pitchFamily="34" charset="0"/>
            </a:rPr>
            <a:t>Parakstīts ar drošu elektronisku parakstu, apliecināts ar laika zīmogu;</a:t>
          </a:r>
        </a:p>
        <a:p>
          <a:pPr algn="ctr">
            <a:buFont typeface="Arial" panose="020B0604020202020204" pitchFamily="34" charset="0"/>
            <a:buChar char="•"/>
          </a:pPr>
          <a:r>
            <a:rPr lang="lv-LV" dirty="0">
              <a:latin typeface="Verdana" pitchFamily="34" charset="0"/>
            </a:rPr>
            <a:t>4.) </a:t>
          </a:r>
          <a:r>
            <a:rPr lang="lv-LV" altLang="lv-LV" dirty="0">
              <a:latin typeface="Verdana" pitchFamily="34" charset="0"/>
            </a:rPr>
            <a:t>Nosūtīts līdz 2022.gada 29.augusta plkst. 12.00 uz adresi </a:t>
          </a:r>
          <a:r>
            <a:rPr lang="lv-LV" altLang="lv-LV" b="1" dirty="0">
              <a:solidFill>
                <a:schemeClr val="tx1"/>
              </a:solidFill>
              <a:latin typeface="Verdana" pitchFamily="34" charset="0"/>
              <a:hlinkClick xmlns:r="http://schemas.openxmlformats.org/officeDocument/2006/relationships" r:id="rId1">
                <a:extLst>
                  <a:ext uri="{A12FA001-AC4F-418D-AE19-62706E023703}">
                    <ahyp:hlinkClr xmlns:ahyp="http://schemas.microsoft.com/office/drawing/2018/hyperlinkcolor" val="tx"/>
                  </a:ext>
                </a:extLst>
              </a:hlinkClick>
            </a:rPr>
            <a:t>mediji@sif.gov.lv</a:t>
          </a:r>
          <a:r>
            <a:rPr lang="lv-LV" altLang="lv-LV" b="1" dirty="0">
              <a:solidFill>
                <a:schemeClr val="tx1"/>
              </a:solidFill>
              <a:latin typeface="Verdana" pitchFamily="34" charset="0"/>
            </a:rPr>
            <a:t> </a:t>
          </a:r>
          <a:endParaRPr lang="lv-LV" b="1" dirty="0">
            <a:solidFill>
              <a:schemeClr val="tx1"/>
            </a:solidFill>
          </a:endParaRPr>
        </a:p>
      </dgm:t>
    </dgm:pt>
    <dgm:pt modelId="{45AA4428-13B5-439B-9FF3-7B8F0EBF765F}" type="parTrans" cxnId="{0A29B39B-3B35-41BB-8D61-750171C81F06}">
      <dgm:prSet/>
      <dgm:spPr/>
      <dgm:t>
        <a:bodyPr/>
        <a:lstStyle/>
        <a:p>
          <a:endParaRPr lang="lv-LV"/>
        </a:p>
      </dgm:t>
    </dgm:pt>
    <dgm:pt modelId="{78C353A3-72EE-4FE6-BB7E-D3A36BD5E35C}" type="sibTrans" cxnId="{0A29B39B-3B35-41BB-8D61-750171C81F06}">
      <dgm:prSet/>
      <dgm:spPr/>
      <dgm:t>
        <a:bodyPr/>
        <a:lstStyle/>
        <a:p>
          <a:endParaRPr lang="lv-LV"/>
        </a:p>
      </dgm:t>
    </dgm:pt>
    <dgm:pt modelId="{7EF20C8B-AAD5-405F-8328-3BA99FBBB8BF}">
      <dgm:prSet phldrT="[Text]"/>
      <dgm:spPr/>
      <dgm:t>
        <a:bodyPr/>
        <a:lstStyle/>
        <a:p>
          <a:r>
            <a:rPr lang="lv-LV" b="1" dirty="0"/>
            <a:t>Papīra formā:</a:t>
          </a:r>
        </a:p>
        <a:p>
          <a:r>
            <a:rPr lang="lv-LV" dirty="0"/>
            <a:t>1.) </a:t>
          </a:r>
          <a:r>
            <a:rPr lang="lv-LV" altLang="lv-LV" dirty="0">
              <a:latin typeface="Verdana" panose="020B0604030504040204" pitchFamily="34" charset="0"/>
              <a:ea typeface="Verdana" panose="020B0604030504040204" pitchFamily="34" charset="0"/>
              <a:cs typeface="Verdana" panose="020B0604030504040204" pitchFamily="34" charset="0"/>
            </a:rPr>
            <a:t>Caurauklots kopā ar pielikumiem, sanumurēts, parakstīts, vienā eksemplārā, aizlīmētā aploksnē;</a:t>
          </a:r>
        </a:p>
        <a:p>
          <a:r>
            <a:rPr lang="lv-LV" altLang="lv-LV" dirty="0">
              <a:latin typeface="Verdana" panose="020B0604030504040204" pitchFamily="34" charset="0"/>
              <a:ea typeface="Verdana" panose="020B0604030504040204" pitchFamily="34" charset="0"/>
              <a:cs typeface="Verdana" panose="020B0604030504040204" pitchFamily="34" charset="0"/>
            </a:rPr>
            <a:t>2.) Iesniegts līdz 2022.gada 29.augusta plkst.12.00</a:t>
          </a:r>
        </a:p>
        <a:p>
          <a:endParaRPr lang="lv-LV" altLang="lv-LV" dirty="0">
            <a:latin typeface="Verdana" panose="020B0604030504040204" pitchFamily="34" charset="0"/>
            <a:ea typeface="Verdana" panose="020B0604030504040204" pitchFamily="34" charset="0"/>
            <a:cs typeface="Verdana" panose="020B0604030504040204" pitchFamily="34" charset="0"/>
          </a:endParaRPr>
        </a:p>
        <a:p>
          <a:r>
            <a:rPr lang="lv-LV" altLang="lv-LV" dirty="0">
              <a:solidFill>
                <a:srgbClr val="C00000"/>
              </a:solidFill>
              <a:latin typeface="Verdana" panose="020B0604030504040204" pitchFamily="34" charset="0"/>
              <a:ea typeface="Verdana" panose="020B0604030504040204" pitchFamily="34" charset="0"/>
              <a:cs typeface="Verdana" panose="020B0604030504040204" pitchFamily="34" charset="0"/>
            </a:rPr>
            <a:t>! Iesniegšanas datums ir saņemšanas datums Sabiedrības integrācijas fondā</a:t>
          </a:r>
          <a:endParaRPr lang="lv-LV" altLang="lv-LV" dirty="0">
            <a:latin typeface="Verdana" panose="020B0604030504040204" pitchFamily="34" charset="0"/>
            <a:ea typeface="Verdana" panose="020B0604030504040204" pitchFamily="34" charset="0"/>
            <a:cs typeface="Verdana" panose="020B0604030504040204" pitchFamily="34" charset="0"/>
          </a:endParaRPr>
        </a:p>
      </dgm:t>
    </dgm:pt>
    <dgm:pt modelId="{2A14B6A5-1DF5-4B86-81D9-4033747C4F35}" type="parTrans" cxnId="{6C10F103-E532-44FD-9217-40233CADCCDF}">
      <dgm:prSet/>
      <dgm:spPr/>
      <dgm:t>
        <a:bodyPr/>
        <a:lstStyle/>
        <a:p>
          <a:endParaRPr lang="lv-LV"/>
        </a:p>
      </dgm:t>
    </dgm:pt>
    <dgm:pt modelId="{B926734D-11CE-4002-B7D1-BF2A6A6A9AEC}" type="sibTrans" cxnId="{6C10F103-E532-44FD-9217-40233CADCCDF}">
      <dgm:prSet/>
      <dgm:spPr/>
      <dgm:t>
        <a:bodyPr/>
        <a:lstStyle/>
        <a:p>
          <a:endParaRPr lang="lv-LV"/>
        </a:p>
      </dgm:t>
    </dgm:pt>
    <dgm:pt modelId="{D163A2D4-232B-4E78-9EDA-6466A5210C9A}" type="pres">
      <dgm:prSet presAssocID="{6B36AFC9-6D48-4BFE-A7D5-AF77F880239F}" presName="composite" presStyleCnt="0">
        <dgm:presLayoutVars>
          <dgm:chMax val="1"/>
          <dgm:dir/>
          <dgm:resizeHandles val="exact"/>
        </dgm:presLayoutVars>
      </dgm:prSet>
      <dgm:spPr/>
    </dgm:pt>
    <dgm:pt modelId="{6688DFA6-780E-4CBD-842E-D72A91B5A5B7}" type="pres">
      <dgm:prSet presAssocID="{BA1299FE-AF28-4E11-A45A-AEC6F2858B67}" presName="roof" presStyleLbl="dkBgShp" presStyleIdx="0" presStyleCnt="2" custScaleY="67490" custLinFactNeighborX="1" custLinFactNeighborY="15869"/>
      <dgm:spPr/>
    </dgm:pt>
    <dgm:pt modelId="{89CD9E2E-04D5-4F30-9235-A27F27BE8030}" type="pres">
      <dgm:prSet presAssocID="{BA1299FE-AF28-4E11-A45A-AEC6F2858B67}" presName="pillars" presStyleCnt="0"/>
      <dgm:spPr/>
    </dgm:pt>
    <dgm:pt modelId="{FD7BBD3D-7B50-4B6B-A390-DAA1A1077FA2}" type="pres">
      <dgm:prSet presAssocID="{BA1299FE-AF28-4E11-A45A-AEC6F2858B67}" presName="pillar1" presStyleLbl="node1" presStyleIdx="0" presStyleCnt="2" custLinFactNeighborX="2" custLinFactNeighborY="-120">
        <dgm:presLayoutVars>
          <dgm:bulletEnabled val="1"/>
        </dgm:presLayoutVars>
      </dgm:prSet>
      <dgm:spPr/>
    </dgm:pt>
    <dgm:pt modelId="{EC30D89E-1ABD-472B-8F6D-6D54A834F7D8}" type="pres">
      <dgm:prSet presAssocID="{7EF20C8B-AAD5-405F-8328-3BA99FBBB8BF}" presName="pillarX" presStyleLbl="node1" presStyleIdx="1" presStyleCnt="2">
        <dgm:presLayoutVars>
          <dgm:bulletEnabled val="1"/>
        </dgm:presLayoutVars>
      </dgm:prSet>
      <dgm:spPr/>
    </dgm:pt>
    <dgm:pt modelId="{7ACBE281-BE6B-44B6-91F0-866822665D8C}" type="pres">
      <dgm:prSet presAssocID="{BA1299FE-AF28-4E11-A45A-AEC6F2858B67}" presName="base" presStyleLbl="dkBgShp" presStyleIdx="1" presStyleCnt="2"/>
      <dgm:spPr/>
    </dgm:pt>
  </dgm:ptLst>
  <dgm:cxnLst>
    <dgm:cxn modelId="{B695F901-4489-4193-9407-E3F7D08BD58C}" type="presOf" srcId="{BA1299FE-AF28-4E11-A45A-AEC6F2858B67}" destId="{6688DFA6-780E-4CBD-842E-D72A91B5A5B7}" srcOrd="0" destOrd="0" presId="urn:microsoft.com/office/officeart/2005/8/layout/hList3"/>
    <dgm:cxn modelId="{6C10F103-E532-44FD-9217-40233CADCCDF}" srcId="{BA1299FE-AF28-4E11-A45A-AEC6F2858B67}" destId="{7EF20C8B-AAD5-405F-8328-3BA99FBBB8BF}" srcOrd="1" destOrd="0" parTransId="{2A14B6A5-1DF5-4B86-81D9-4033747C4F35}" sibTransId="{B926734D-11CE-4002-B7D1-BF2A6A6A9AEC}"/>
    <dgm:cxn modelId="{1920322C-A2A5-4D3E-979E-D6D842B636F1}" type="presOf" srcId="{7EF20C8B-AAD5-405F-8328-3BA99FBBB8BF}" destId="{EC30D89E-1ABD-472B-8F6D-6D54A834F7D8}" srcOrd="0" destOrd="0" presId="urn:microsoft.com/office/officeart/2005/8/layout/hList3"/>
    <dgm:cxn modelId="{2C83E546-BE66-46C6-B4F7-D6B6E635420F}" type="presOf" srcId="{D95AD678-2F29-41DA-87C9-EC662E4EB828}" destId="{FD7BBD3D-7B50-4B6B-A390-DAA1A1077FA2}" srcOrd="0" destOrd="0" presId="urn:microsoft.com/office/officeart/2005/8/layout/hList3"/>
    <dgm:cxn modelId="{0A29B39B-3B35-41BB-8D61-750171C81F06}" srcId="{BA1299FE-AF28-4E11-A45A-AEC6F2858B67}" destId="{D95AD678-2F29-41DA-87C9-EC662E4EB828}" srcOrd="0" destOrd="0" parTransId="{45AA4428-13B5-439B-9FF3-7B8F0EBF765F}" sibTransId="{78C353A3-72EE-4FE6-BB7E-D3A36BD5E35C}"/>
    <dgm:cxn modelId="{5F4534CE-FFD9-4D4B-83D8-EF4D94CA94DF}" type="presOf" srcId="{6B36AFC9-6D48-4BFE-A7D5-AF77F880239F}" destId="{D163A2D4-232B-4E78-9EDA-6466A5210C9A}" srcOrd="0" destOrd="0" presId="urn:microsoft.com/office/officeart/2005/8/layout/hList3"/>
    <dgm:cxn modelId="{BC4944F4-C021-49C1-9C64-408C5E689C54}" srcId="{6B36AFC9-6D48-4BFE-A7D5-AF77F880239F}" destId="{BA1299FE-AF28-4E11-A45A-AEC6F2858B67}" srcOrd="0" destOrd="0" parTransId="{49A55695-A8C9-442C-94E4-E8D734162C8A}" sibTransId="{57D8554A-9497-428E-8DF1-17C5E6283649}"/>
    <dgm:cxn modelId="{65CDE94F-6414-48D8-98CF-9CDC83102E62}" type="presParOf" srcId="{D163A2D4-232B-4E78-9EDA-6466A5210C9A}" destId="{6688DFA6-780E-4CBD-842E-D72A91B5A5B7}" srcOrd="0" destOrd="0" presId="urn:microsoft.com/office/officeart/2005/8/layout/hList3"/>
    <dgm:cxn modelId="{11093EF2-A6F6-41A0-970C-698B4662267C}" type="presParOf" srcId="{D163A2D4-232B-4E78-9EDA-6466A5210C9A}" destId="{89CD9E2E-04D5-4F30-9235-A27F27BE8030}" srcOrd="1" destOrd="0" presId="urn:microsoft.com/office/officeart/2005/8/layout/hList3"/>
    <dgm:cxn modelId="{E3CD876D-7CAF-46B3-955F-E52E44162577}" type="presParOf" srcId="{89CD9E2E-04D5-4F30-9235-A27F27BE8030}" destId="{FD7BBD3D-7B50-4B6B-A390-DAA1A1077FA2}" srcOrd="0" destOrd="0" presId="urn:microsoft.com/office/officeart/2005/8/layout/hList3"/>
    <dgm:cxn modelId="{1FB75467-AFEF-4233-BAF4-664340A0097A}" type="presParOf" srcId="{89CD9E2E-04D5-4F30-9235-A27F27BE8030}" destId="{EC30D89E-1ABD-472B-8F6D-6D54A834F7D8}" srcOrd="1" destOrd="0" presId="urn:microsoft.com/office/officeart/2005/8/layout/hList3"/>
    <dgm:cxn modelId="{34F0CE8D-6164-4EFF-A29A-1E20223FC185}" type="presParOf" srcId="{D163A2D4-232B-4E78-9EDA-6466A5210C9A}" destId="{7ACBE281-BE6B-44B6-91F0-866822665D8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ACD6FE-6038-4A1C-A9B9-2D11A741AD8D}"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lv-LV"/>
        </a:p>
      </dgm:t>
    </dgm:pt>
    <dgm:pt modelId="{134F20B6-31A2-49F1-8BE5-708C6448E22B}">
      <dgm:prSet phldrT="[Text]" custT="1"/>
      <dgm:spPr/>
      <dgm:t>
        <a:bodyPr/>
        <a:lstStyle/>
        <a:p>
          <a:r>
            <a:rPr lang="lv-LV" sz="4000" dirty="0"/>
            <a:t>Pieteikumam jāpievieno:</a:t>
          </a:r>
        </a:p>
      </dgm:t>
    </dgm:pt>
    <dgm:pt modelId="{5E18A820-8225-4B18-834D-5CCC43FEE5C5}" type="parTrans" cxnId="{37E37329-0A39-4893-8CE9-5A28E206932F}">
      <dgm:prSet/>
      <dgm:spPr/>
      <dgm:t>
        <a:bodyPr/>
        <a:lstStyle/>
        <a:p>
          <a:endParaRPr lang="lv-LV"/>
        </a:p>
      </dgm:t>
    </dgm:pt>
    <dgm:pt modelId="{1A3E84A4-B3A8-462D-8D1D-77720E6714F9}" type="sibTrans" cxnId="{37E37329-0A39-4893-8CE9-5A28E206932F}">
      <dgm:prSet/>
      <dgm:spPr/>
      <dgm:t>
        <a:bodyPr/>
        <a:lstStyle/>
        <a:p>
          <a:endParaRPr lang="lv-LV"/>
        </a:p>
      </dgm:t>
    </dgm:pt>
    <dgm:pt modelId="{092D6DB4-E99D-4221-B8AC-6FB549A1871D}">
      <dgm:prSet phldrT="[Text]" custT="1"/>
      <dgm:spPr/>
      <dgm:t>
        <a:bodyPr/>
        <a:lstStyle/>
        <a:p>
          <a:pPr algn="l">
            <a:lnSpc>
              <a:spcPct val="150000"/>
            </a:lnSpc>
            <a:buFont typeface="Wingdings" panose="05000000000000000000" pitchFamily="2" charset="2"/>
            <a:buChar char="ü"/>
          </a:pPr>
          <a:r>
            <a:rPr lang="lv-LV" sz="2200" b="1" dirty="0">
              <a:latin typeface="Verdana" panose="020B0604030504040204" pitchFamily="34" charset="0"/>
              <a:ea typeface="Verdana" panose="020B0604030504040204" pitchFamily="34" charset="0"/>
            </a:rPr>
            <a:t>Ētikas kodeksu </a:t>
          </a:r>
          <a:r>
            <a:rPr lang="lv-LV" sz="2200" dirty="0">
              <a:latin typeface="Verdana" panose="020B0604030504040204" pitchFamily="34" charset="0"/>
              <a:ea typeface="Verdana" panose="020B0604030504040204" pitchFamily="34" charset="0"/>
            </a:rPr>
            <a:t>vai pieteikumā jānorāda saite uz interneta vietni;</a:t>
          </a:r>
          <a:endParaRPr lang="lv-LV" sz="2200" dirty="0"/>
        </a:p>
      </dgm:t>
    </dgm:pt>
    <dgm:pt modelId="{3BA320DE-5DF5-4E0A-BE4B-42C674139430}" type="parTrans" cxnId="{018F4650-3B55-414A-8CD6-88D7D24682BC}">
      <dgm:prSet/>
      <dgm:spPr/>
      <dgm:t>
        <a:bodyPr/>
        <a:lstStyle/>
        <a:p>
          <a:endParaRPr lang="lv-LV"/>
        </a:p>
      </dgm:t>
    </dgm:pt>
    <dgm:pt modelId="{3D93886B-600C-4EE6-8963-29086550F3D6}" type="sibTrans" cxnId="{018F4650-3B55-414A-8CD6-88D7D24682BC}">
      <dgm:prSet/>
      <dgm:spPr/>
      <dgm:t>
        <a:bodyPr/>
        <a:lstStyle/>
        <a:p>
          <a:endParaRPr lang="lv-LV"/>
        </a:p>
      </dgm:t>
    </dgm:pt>
    <dgm:pt modelId="{803CA126-82D3-4C61-BE0F-7B4E00922786}">
      <dgm:prSet phldrT="[Text]" custT="1"/>
      <dgm:spPr/>
      <dgm:t>
        <a:bodyPr/>
        <a:lstStyle/>
        <a:p>
          <a:pPr algn="just">
            <a:lnSpc>
              <a:spcPct val="100000"/>
            </a:lnSpc>
            <a:buFont typeface="Wingdings" panose="05000000000000000000" pitchFamily="2" charset="2"/>
            <a:buChar char="ü"/>
          </a:pPr>
          <a:r>
            <a:rPr lang="lv-LV" sz="2200" b="1" dirty="0">
              <a:latin typeface="Verdana" panose="020B0604030504040204" pitchFamily="34" charset="0"/>
              <a:ea typeface="Verdana" panose="020B0604030504040204" pitchFamily="34" charset="0"/>
            </a:rPr>
            <a:t>Mērķauditorijas raksturojumu pamatojošo informāciju </a:t>
          </a:r>
          <a:r>
            <a:rPr lang="lv-LV" sz="2200" dirty="0">
              <a:latin typeface="Verdana" panose="020B0604030504040204" pitchFamily="34" charset="0"/>
              <a:ea typeface="Verdana" panose="020B0604030504040204" pitchFamily="34" charset="0"/>
            </a:rPr>
            <a:t>(</a:t>
          </a:r>
          <a:r>
            <a:rPr lang="lv-LV" sz="2200" dirty="0"/>
            <a:t>piemēram, mediju auditoriju pētījumi, abonēšanas un/vai tirdzniecības dati, tirāžu dati vai cita informācija, kas pamato auditoriju);</a:t>
          </a:r>
        </a:p>
      </dgm:t>
    </dgm:pt>
    <dgm:pt modelId="{65600C47-A001-49E2-8186-CCC890B9B819}" type="parTrans" cxnId="{A3093547-5548-4327-9A44-008C6FF04A1F}">
      <dgm:prSet/>
      <dgm:spPr/>
      <dgm:t>
        <a:bodyPr/>
        <a:lstStyle/>
        <a:p>
          <a:endParaRPr lang="lv-LV"/>
        </a:p>
      </dgm:t>
    </dgm:pt>
    <dgm:pt modelId="{B1F7E534-BD1B-4578-8CE3-97A2B9F234AE}" type="sibTrans" cxnId="{A3093547-5548-4327-9A44-008C6FF04A1F}">
      <dgm:prSet/>
      <dgm:spPr/>
      <dgm:t>
        <a:bodyPr/>
        <a:lstStyle/>
        <a:p>
          <a:endParaRPr lang="lv-LV"/>
        </a:p>
      </dgm:t>
    </dgm:pt>
    <dgm:pt modelId="{9426D386-A963-4ECE-BF9A-3A619E902531}">
      <dgm:prSet phldrT="[Text]" custT="1"/>
      <dgm:spPr/>
      <dgm:t>
        <a:bodyPr/>
        <a:lstStyle/>
        <a:p>
          <a:pPr algn="just">
            <a:lnSpc>
              <a:spcPct val="100000"/>
            </a:lnSpc>
            <a:buFont typeface="Wingdings" panose="05000000000000000000" pitchFamily="2" charset="2"/>
            <a:buChar char="ü"/>
          </a:pPr>
          <a:r>
            <a:rPr lang="lv-LV" sz="2200" b="1" dirty="0"/>
            <a:t>Uzskaites veidlapas </a:t>
          </a:r>
          <a:r>
            <a:rPr lang="lv-LV" sz="2200" b="0" dirty="0"/>
            <a:t>par saņemto </a:t>
          </a:r>
          <a:r>
            <a:rPr lang="lv-LV" sz="2200" b="1" i="1" dirty="0" err="1"/>
            <a:t>de</a:t>
          </a:r>
          <a:r>
            <a:rPr lang="lv-LV" sz="2200" b="1" i="1" dirty="0"/>
            <a:t> </a:t>
          </a:r>
          <a:r>
            <a:rPr lang="lv-LV" sz="2200" b="1" i="1" dirty="0" err="1"/>
            <a:t>minimis</a:t>
          </a:r>
          <a:r>
            <a:rPr lang="lv-LV" sz="2200" b="1" dirty="0"/>
            <a:t> atbalstu izdruka </a:t>
          </a:r>
          <a:r>
            <a:rPr lang="lv-LV" sz="2200" b="0" dirty="0"/>
            <a:t>(.</a:t>
          </a:r>
          <a:r>
            <a:rPr lang="lv-LV" sz="2200" b="0" dirty="0" err="1"/>
            <a:t>pdf</a:t>
          </a:r>
          <a:r>
            <a:rPr lang="lv-LV" sz="2200" b="0" dirty="0"/>
            <a:t> formātā) vai </a:t>
          </a:r>
          <a:r>
            <a:rPr lang="lv-LV" sz="2200" b="0" i="1" dirty="0" err="1"/>
            <a:t>de</a:t>
          </a:r>
          <a:r>
            <a:rPr lang="lv-LV" sz="2200" b="0" i="1" dirty="0"/>
            <a:t> </a:t>
          </a:r>
          <a:r>
            <a:rPr lang="lv-LV" sz="2200" b="0" i="1" dirty="0" err="1"/>
            <a:t>minimis</a:t>
          </a:r>
          <a:r>
            <a:rPr lang="lv-LV" sz="2200" b="0" dirty="0"/>
            <a:t> atbalsta uzskaites sistēmā izveidotās un apstiprinātās pieteicēja veidlapas identifikācijas numurs</a:t>
          </a:r>
        </a:p>
      </dgm:t>
    </dgm:pt>
    <dgm:pt modelId="{2D9A77D7-3126-40DD-ACBF-8A4EFAE39C04}" type="parTrans" cxnId="{C7F14EA0-0FB8-42FA-8641-E9E815FF3B1D}">
      <dgm:prSet/>
      <dgm:spPr/>
      <dgm:t>
        <a:bodyPr/>
        <a:lstStyle/>
        <a:p>
          <a:endParaRPr lang="lv-LV"/>
        </a:p>
      </dgm:t>
    </dgm:pt>
    <dgm:pt modelId="{9F46FEA0-162E-4258-AC5C-A6765F3AA40A}" type="sibTrans" cxnId="{C7F14EA0-0FB8-42FA-8641-E9E815FF3B1D}">
      <dgm:prSet/>
      <dgm:spPr/>
      <dgm:t>
        <a:bodyPr/>
        <a:lstStyle/>
        <a:p>
          <a:endParaRPr lang="lv-LV"/>
        </a:p>
      </dgm:t>
    </dgm:pt>
    <dgm:pt modelId="{A436DCEC-2F86-41E0-B37F-77051B9B5531}">
      <dgm:prSet phldrT="[Text]" custT="1"/>
      <dgm:spPr/>
      <dgm:t>
        <a:bodyPr/>
        <a:lstStyle/>
        <a:p>
          <a:pPr algn="just">
            <a:lnSpc>
              <a:spcPct val="100000"/>
            </a:lnSpc>
            <a:buFont typeface="Wingdings" panose="05000000000000000000" pitchFamily="2" charset="2"/>
            <a:buChar char="ü"/>
          </a:pPr>
          <a:r>
            <a:rPr lang="lv-LV" sz="2200" b="0" dirty="0"/>
            <a:t>Informācija par atbalsta kumulāciju attiecībā uz vienām un tām pašām attiecināmajām izmaksām ar citu </a:t>
          </a:r>
          <a:r>
            <a:rPr lang="lv-LV" sz="2200" b="0" i="1" dirty="0" err="1"/>
            <a:t>de</a:t>
          </a:r>
          <a:r>
            <a:rPr lang="lv-LV" sz="2200" b="0" i="1" dirty="0"/>
            <a:t> </a:t>
          </a:r>
          <a:r>
            <a:rPr lang="lv-LV" sz="2200" b="0" i="1" dirty="0" err="1"/>
            <a:t>minimis</a:t>
          </a:r>
          <a:r>
            <a:rPr lang="lv-LV" sz="2200" b="0" dirty="0"/>
            <a:t> atbalstu (ja attiecināms)</a:t>
          </a:r>
        </a:p>
      </dgm:t>
    </dgm:pt>
    <dgm:pt modelId="{683B8973-9D57-4788-ACAE-7551FB031373}" type="parTrans" cxnId="{B5258B45-1B95-4D56-A5CF-B2146B7024FD}">
      <dgm:prSet/>
      <dgm:spPr/>
      <dgm:t>
        <a:bodyPr/>
        <a:lstStyle/>
        <a:p>
          <a:endParaRPr lang="lv-LV"/>
        </a:p>
      </dgm:t>
    </dgm:pt>
    <dgm:pt modelId="{99DFFD49-D232-4321-9A1B-D8EF603501DA}" type="sibTrans" cxnId="{B5258B45-1B95-4D56-A5CF-B2146B7024FD}">
      <dgm:prSet/>
      <dgm:spPr/>
      <dgm:t>
        <a:bodyPr/>
        <a:lstStyle/>
        <a:p>
          <a:endParaRPr lang="lv-LV"/>
        </a:p>
      </dgm:t>
    </dgm:pt>
    <dgm:pt modelId="{E3DDC4AC-6B95-4C80-8E21-DC8E561C6504}" type="pres">
      <dgm:prSet presAssocID="{0FACD6FE-6038-4A1C-A9B9-2D11A741AD8D}" presName="linear" presStyleCnt="0">
        <dgm:presLayoutVars>
          <dgm:animLvl val="lvl"/>
          <dgm:resizeHandles val="exact"/>
        </dgm:presLayoutVars>
      </dgm:prSet>
      <dgm:spPr/>
    </dgm:pt>
    <dgm:pt modelId="{C87DF4BC-DD31-4354-B62D-075DB915AD0B}" type="pres">
      <dgm:prSet presAssocID="{134F20B6-31A2-49F1-8BE5-708C6448E22B}" presName="parentText" presStyleLbl="node1" presStyleIdx="0" presStyleCnt="1" custScaleY="152994" custLinFactNeighborX="-1793" custLinFactNeighborY="-34275">
        <dgm:presLayoutVars>
          <dgm:chMax val="0"/>
          <dgm:bulletEnabled val="1"/>
        </dgm:presLayoutVars>
      </dgm:prSet>
      <dgm:spPr/>
    </dgm:pt>
    <dgm:pt modelId="{62B9697B-98B4-4FFD-BE9E-15BB42B0A4BB}" type="pres">
      <dgm:prSet presAssocID="{134F20B6-31A2-49F1-8BE5-708C6448E22B}" presName="childText" presStyleLbl="revTx" presStyleIdx="0" presStyleCnt="1" custScaleY="122252" custLinFactNeighborX="0" custLinFactNeighborY="29118">
        <dgm:presLayoutVars>
          <dgm:bulletEnabled val="1"/>
        </dgm:presLayoutVars>
      </dgm:prSet>
      <dgm:spPr/>
    </dgm:pt>
  </dgm:ptLst>
  <dgm:cxnLst>
    <dgm:cxn modelId="{AFDDF514-8C7F-47A4-9570-D2E5CB697144}" type="presOf" srcId="{0FACD6FE-6038-4A1C-A9B9-2D11A741AD8D}" destId="{E3DDC4AC-6B95-4C80-8E21-DC8E561C6504}" srcOrd="0" destOrd="0" presId="urn:microsoft.com/office/officeart/2005/8/layout/vList2"/>
    <dgm:cxn modelId="{37E37329-0A39-4893-8CE9-5A28E206932F}" srcId="{0FACD6FE-6038-4A1C-A9B9-2D11A741AD8D}" destId="{134F20B6-31A2-49F1-8BE5-708C6448E22B}" srcOrd="0" destOrd="0" parTransId="{5E18A820-8225-4B18-834D-5CCC43FEE5C5}" sibTransId="{1A3E84A4-B3A8-462D-8D1D-77720E6714F9}"/>
    <dgm:cxn modelId="{2EFC635F-E142-4C71-88ED-EF4248D8011C}" type="presOf" srcId="{A436DCEC-2F86-41E0-B37F-77051B9B5531}" destId="{62B9697B-98B4-4FFD-BE9E-15BB42B0A4BB}" srcOrd="0" destOrd="3" presId="urn:microsoft.com/office/officeart/2005/8/layout/vList2"/>
    <dgm:cxn modelId="{B5258B45-1B95-4D56-A5CF-B2146B7024FD}" srcId="{134F20B6-31A2-49F1-8BE5-708C6448E22B}" destId="{A436DCEC-2F86-41E0-B37F-77051B9B5531}" srcOrd="3" destOrd="0" parTransId="{683B8973-9D57-4788-ACAE-7551FB031373}" sibTransId="{99DFFD49-D232-4321-9A1B-D8EF603501DA}"/>
    <dgm:cxn modelId="{A3093547-5548-4327-9A44-008C6FF04A1F}" srcId="{134F20B6-31A2-49F1-8BE5-708C6448E22B}" destId="{803CA126-82D3-4C61-BE0F-7B4E00922786}" srcOrd="1" destOrd="0" parTransId="{65600C47-A001-49E2-8186-CCC890B9B819}" sibTransId="{B1F7E534-BD1B-4578-8CE3-97A2B9F234AE}"/>
    <dgm:cxn modelId="{018F4650-3B55-414A-8CD6-88D7D24682BC}" srcId="{134F20B6-31A2-49F1-8BE5-708C6448E22B}" destId="{092D6DB4-E99D-4221-B8AC-6FB549A1871D}" srcOrd="0" destOrd="0" parTransId="{3BA320DE-5DF5-4E0A-BE4B-42C674139430}" sibTransId="{3D93886B-600C-4EE6-8963-29086550F3D6}"/>
    <dgm:cxn modelId="{B1A76F9C-4E2F-4021-BCF3-E7EF51AA455B}" type="presOf" srcId="{9426D386-A963-4ECE-BF9A-3A619E902531}" destId="{62B9697B-98B4-4FFD-BE9E-15BB42B0A4BB}" srcOrd="0" destOrd="2" presId="urn:microsoft.com/office/officeart/2005/8/layout/vList2"/>
    <dgm:cxn modelId="{C7F14EA0-0FB8-42FA-8641-E9E815FF3B1D}" srcId="{134F20B6-31A2-49F1-8BE5-708C6448E22B}" destId="{9426D386-A963-4ECE-BF9A-3A619E902531}" srcOrd="2" destOrd="0" parTransId="{2D9A77D7-3126-40DD-ACBF-8A4EFAE39C04}" sibTransId="{9F46FEA0-162E-4258-AC5C-A6765F3AA40A}"/>
    <dgm:cxn modelId="{DCECBFD4-C5F7-4FD6-B992-882DE721F48C}" type="presOf" srcId="{803CA126-82D3-4C61-BE0F-7B4E00922786}" destId="{62B9697B-98B4-4FFD-BE9E-15BB42B0A4BB}" srcOrd="0" destOrd="1" presId="urn:microsoft.com/office/officeart/2005/8/layout/vList2"/>
    <dgm:cxn modelId="{BEC454E1-D08F-452B-9114-8DBC915C73E9}" type="presOf" srcId="{134F20B6-31A2-49F1-8BE5-708C6448E22B}" destId="{C87DF4BC-DD31-4354-B62D-075DB915AD0B}" srcOrd="0" destOrd="0" presId="urn:microsoft.com/office/officeart/2005/8/layout/vList2"/>
    <dgm:cxn modelId="{FC29AEF0-CF91-4CF1-8149-D8CB54328F5D}" type="presOf" srcId="{092D6DB4-E99D-4221-B8AC-6FB549A1871D}" destId="{62B9697B-98B4-4FFD-BE9E-15BB42B0A4BB}" srcOrd="0" destOrd="0" presId="urn:microsoft.com/office/officeart/2005/8/layout/vList2"/>
    <dgm:cxn modelId="{608F1E84-F2D9-4501-B08A-B39C8EC9218B}" type="presParOf" srcId="{E3DDC4AC-6B95-4C80-8E21-DC8E561C6504}" destId="{C87DF4BC-DD31-4354-B62D-075DB915AD0B}" srcOrd="0" destOrd="0" presId="urn:microsoft.com/office/officeart/2005/8/layout/vList2"/>
    <dgm:cxn modelId="{0A2AE308-1AD8-4A8F-AB2A-F248541593D8}" type="presParOf" srcId="{E3DDC4AC-6B95-4C80-8E21-DC8E561C6504}" destId="{62B9697B-98B4-4FFD-BE9E-15BB42B0A4B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40EF730-229A-4AF6-A231-0C4813EE5982}" type="doc">
      <dgm:prSet loTypeId="urn:microsoft.com/office/officeart/2005/8/layout/process1" loCatId="process" qsTypeId="urn:microsoft.com/office/officeart/2005/8/quickstyle/simple1" qsCatId="simple" csTypeId="urn:microsoft.com/office/officeart/2005/8/colors/accent1_5" csCatId="accent1" phldr="1"/>
      <dgm:spPr/>
    </dgm:pt>
    <dgm:pt modelId="{DFE09A2E-3A7E-4B7B-8C5A-3B488261FB57}">
      <dgm:prSet phldrT="[Text]"/>
      <dgm:spPr/>
      <dgm:t>
        <a:bodyPr/>
        <a:lstStyle/>
        <a:p>
          <a:r>
            <a:rPr lang="lv-LV" dirty="0">
              <a:latin typeface="Verdana" panose="020B0604030504040204" pitchFamily="34" charset="0"/>
              <a:ea typeface="Verdana" panose="020B0604030504040204" pitchFamily="34" charset="0"/>
            </a:rPr>
            <a:t>Administratīvā vērtēšana (veic Fonda sekretariāts)</a:t>
          </a:r>
          <a:endParaRPr lang="lv-LV" dirty="0"/>
        </a:p>
      </dgm:t>
    </dgm:pt>
    <dgm:pt modelId="{9F5A2D72-748C-4A9F-972A-15C42AAAFBDE}" type="parTrans" cxnId="{74675437-AE1E-4F20-8297-3A5CC478B018}">
      <dgm:prSet/>
      <dgm:spPr/>
      <dgm:t>
        <a:bodyPr/>
        <a:lstStyle/>
        <a:p>
          <a:endParaRPr lang="lv-LV"/>
        </a:p>
      </dgm:t>
    </dgm:pt>
    <dgm:pt modelId="{BCBB0C9A-55B8-482F-96DA-3433740F5D32}" type="sibTrans" cxnId="{74675437-AE1E-4F20-8297-3A5CC478B018}">
      <dgm:prSet/>
      <dgm:spPr/>
      <dgm:t>
        <a:bodyPr/>
        <a:lstStyle/>
        <a:p>
          <a:endParaRPr lang="lv-LV"/>
        </a:p>
      </dgm:t>
    </dgm:pt>
    <dgm:pt modelId="{B5F175C1-4057-4241-9FC0-530C45521FAB}">
      <dgm:prSet phldrT="[Text]"/>
      <dgm:spPr/>
      <dgm:t>
        <a:bodyPr/>
        <a:lstStyle/>
        <a:p>
          <a:r>
            <a:rPr lang="lv-LV" dirty="0">
              <a:latin typeface="Verdana" panose="020B0604030504040204" pitchFamily="34" charset="0"/>
              <a:ea typeface="Verdana" panose="020B0604030504040204" pitchFamily="34" charset="0"/>
            </a:rPr>
            <a:t>Atbilstības vērtēšana (veic Vērtēšanas komisija)</a:t>
          </a:r>
          <a:endParaRPr lang="lv-LV" dirty="0"/>
        </a:p>
      </dgm:t>
    </dgm:pt>
    <dgm:pt modelId="{9F915502-ACC0-471E-9BC7-EA9C785AD402}" type="parTrans" cxnId="{E8119F61-AF01-4779-90DD-3C68F5F59B98}">
      <dgm:prSet/>
      <dgm:spPr/>
      <dgm:t>
        <a:bodyPr/>
        <a:lstStyle/>
        <a:p>
          <a:endParaRPr lang="lv-LV"/>
        </a:p>
      </dgm:t>
    </dgm:pt>
    <dgm:pt modelId="{2E7B45E8-6AAB-4C62-B832-23F9F802D7D5}" type="sibTrans" cxnId="{E8119F61-AF01-4779-90DD-3C68F5F59B98}">
      <dgm:prSet/>
      <dgm:spPr/>
      <dgm:t>
        <a:bodyPr/>
        <a:lstStyle/>
        <a:p>
          <a:endParaRPr lang="lv-LV"/>
        </a:p>
      </dgm:t>
    </dgm:pt>
    <dgm:pt modelId="{04AB322C-9BE1-485D-8B9E-5B9B7F757283}">
      <dgm:prSet phldrT="[Text]"/>
      <dgm:spPr/>
      <dgm:t>
        <a:bodyPr/>
        <a:lstStyle/>
        <a:p>
          <a:r>
            <a:rPr lang="lv-LV" dirty="0">
              <a:latin typeface="Verdana" panose="020B0604030504040204" pitchFamily="34" charset="0"/>
              <a:ea typeface="Verdana" panose="020B0604030504040204" pitchFamily="34" charset="0"/>
            </a:rPr>
            <a:t>Kvalitātes vērtēšana (veic Vērtēšanas komisija)</a:t>
          </a:r>
          <a:endParaRPr lang="lv-LV" dirty="0"/>
        </a:p>
      </dgm:t>
    </dgm:pt>
    <dgm:pt modelId="{40882763-32DF-4CAD-A481-A1B6D92F65A9}" type="parTrans" cxnId="{10169CF8-6CEA-4860-8A79-9E02FBC71EDB}">
      <dgm:prSet/>
      <dgm:spPr/>
      <dgm:t>
        <a:bodyPr/>
        <a:lstStyle/>
        <a:p>
          <a:endParaRPr lang="lv-LV"/>
        </a:p>
      </dgm:t>
    </dgm:pt>
    <dgm:pt modelId="{89F77A98-FB52-4439-B0A9-CAFB908F39FA}" type="sibTrans" cxnId="{10169CF8-6CEA-4860-8A79-9E02FBC71EDB}">
      <dgm:prSet/>
      <dgm:spPr/>
      <dgm:t>
        <a:bodyPr/>
        <a:lstStyle/>
        <a:p>
          <a:endParaRPr lang="lv-LV"/>
        </a:p>
      </dgm:t>
    </dgm:pt>
    <dgm:pt modelId="{14ACB50D-B724-41C7-AB7D-1FD60E22AC2D}" type="pres">
      <dgm:prSet presAssocID="{840EF730-229A-4AF6-A231-0C4813EE5982}" presName="Name0" presStyleCnt="0">
        <dgm:presLayoutVars>
          <dgm:dir/>
          <dgm:resizeHandles val="exact"/>
        </dgm:presLayoutVars>
      </dgm:prSet>
      <dgm:spPr/>
    </dgm:pt>
    <dgm:pt modelId="{0D028D45-88C3-4D4E-AF1C-272E903E9947}" type="pres">
      <dgm:prSet presAssocID="{DFE09A2E-3A7E-4B7B-8C5A-3B488261FB57}" presName="node" presStyleLbl="node1" presStyleIdx="0" presStyleCnt="3">
        <dgm:presLayoutVars>
          <dgm:bulletEnabled val="1"/>
        </dgm:presLayoutVars>
      </dgm:prSet>
      <dgm:spPr/>
    </dgm:pt>
    <dgm:pt modelId="{8834C4B5-8DE4-4AAA-BB65-E8AD64BF871E}" type="pres">
      <dgm:prSet presAssocID="{BCBB0C9A-55B8-482F-96DA-3433740F5D32}" presName="sibTrans" presStyleLbl="sibTrans2D1" presStyleIdx="0" presStyleCnt="2"/>
      <dgm:spPr/>
    </dgm:pt>
    <dgm:pt modelId="{325708BF-2186-4D61-8DA5-6D383A8110DE}" type="pres">
      <dgm:prSet presAssocID="{BCBB0C9A-55B8-482F-96DA-3433740F5D32}" presName="connectorText" presStyleLbl="sibTrans2D1" presStyleIdx="0" presStyleCnt="2"/>
      <dgm:spPr/>
    </dgm:pt>
    <dgm:pt modelId="{FEC0836F-00BD-4F25-B309-E5ED0B28BB05}" type="pres">
      <dgm:prSet presAssocID="{B5F175C1-4057-4241-9FC0-530C45521FAB}" presName="node" presStyleLbl="node1" presStyleIdx="1" presStyleCnt="3">
        <dgm:presLayoutVars>
          <dgm:bulletEnabled val="1"/>
        </dgm:presLayoutVars>
      </dgm:prSet>
      <dgm:spPr/>
    </dgm:pt>
    <dgm:pt modelId="{77B998D7-6354-4D1B-8D7E-A88E741C8A86}" type="pres">
      <dgm:prSet presAssocID="{2E7B45E8-6AAB-4C62-B832-23F9F802D7D5}" presName="sibTrans" presStyleLbl="sibTrans2D1" presStyleIdx="1" presStyleCnt="2"/>
      <dgm:spPr/>
    </dgm:pt>
    <dgm:pt modelId="{E3E8B6E9-D09C-4123-B29D-6BAC48376E5D}" type="pres">
      <dgm:prSet presAssocID="{2E7B45E8-6AAB-4C62-B832-23F9F802D7D5}" presName="connectorText" presStyleLbl="sibTrans2D1" presStyleIdx="1" presStyleCnt="2"/>
      <dgm:spPr/>
    </dgm:pt>
    <dgm:pt modelId="{1BA1D35B-2B6B-4563-90F0-A50AAC7A8096}" type="pres">
      <dgm:prSet presAssocID="{04AB322C-9BE1-485D-8B9E-5B9B7F757283}" presName="node" presStyleLbl="node1" presStyleIdx="2" presStyleCnt="3">
        <dgm:presLayoutVars>
          <dgm:bulletEnabled val="1"/>
        </dgm:presLayoutVars>
      </dgm:prSet>
      <dgm:spPr/>
    </dgm:pt>
  </dgm:ptLst>
  <dgm:cxnLst>
    <dgm:cxn modelId="{DEDF0105-5E64-49D6-9F7C-6B067DC9A763}" type="presOf" srcId="{840EF730-229A-4AF6-A231-0C4813EE5982}" destId="{14ACB50D-B724-41C7-AB7D-1FD60E22AC2D}" srcOrd="0" destOrd="0" presId="urn:microsoft.com/office/officeart/2005/8/layout/process1"/>
    <dgm:cxn modelId="{1E855010-018F-4389-ADE5-3BC62EBBAE1D}" type="presOf" srcId="{BCBB0C9A-55B8-482F-96DA-3433740F5D32}" destId="{8834C4B5-8DE4-4AAA-BB65-E8AD64BF871E}" srcOrd="0" destOrd="0" presId="urn:microsoft.com/office/officeart/2005/8/layout/process1"/>
    <dgm:cxn modelId="{74675437-AE1E-4F20-8297-3A5CC478B018}" srcId="{840EF730-229A-4AF6-A231-0C4813EE5982}" destId="{DFE09A2E-3A7E-4B7B-8C5A-3B488261FB57}" srcOrd="0" destOrd="0" parTransId="{9F5A2D72-748C-4A9F-972A-15C42AAAFBDE}" sibTransId="{BCBB0C9A-55B8-482F-96DA-3433740F5D32}"/>
    <dgm:cxn modelId="{E8119F61-AF01-4779-90DD-3C68F5F59B98}" srcId="{840EF730-229A-4AF6-A231-0C4813EE5982}" destId="{B5F175C1-4057-4241-9FC0-530C45521FAB}" srcOrd="1" destOrd="0" parTransId="{9F915502-ACC0-471E-9BC7-EA9C785AD402}" sibTransId="{2E7B45E8-6AAB-4C62-B832-23F9F802D7D5}"/>
    <dgm:cxn modelId="{8DC12C62-C893-4397-8468-FC1080CB09FD}" type="presOf" srcId="{DFE09A2E-3A7E-4B7B-8C5A-3B488261FB57}" destId="{0D028D45-88C3-4D4E-AF1C-272E903E9947}" srcOrd="0" destOrd="0" presId="urn:microsoft.com/office/officeart/2005/8/layout/process1"/>
    <dgm:cxn modelId="{F8EDEE51-53EE-493F-9E38-11B0E70FEEAE}" type="presOf" srcId="{2E7B45E8-6AAB-4C62-B832-23F9F802D7D5}" destId="{E3E8B6E9-D09C-4123-B29D-6BAC48376E5D}" srcOrd="1" destOrd="0" presId="urn:microsoft.com/office/officeart/2005/8/layout/process1"/>
    <dgm:cxn modelId="{7B953497-AC08-45ED-ACBF-D409A24818E7}" type="presOf" srcId="{BCBB0C9A-55B8-482F-96DA-3433740F5D32}" destId="{325708BF-2186-4D61-8DA5-6D383A8110DE}" srcOrd="1" destOrd="0" presId="urn:microsoft.com/office/officeart/2005/8/layout/process1"/>
    <dgm:cxn modelId="{4524CFA0-CB40-4579-83AC-F963D641C4A8}" type="presOf" srcId="{2E7B45E8-6AAB-4C62-B832-23F9F802D7D5}" destId="{77B998D7-6354-4D1B-8D7E-A88E741C8A86}" srcOrd="0" destOrd="0" presId="urn:microsoft.com/office/officeart/2005/8/layout/process1"/>
    <dgm:cxn modelId="{A4CDEFD3-30D1-439F-9258-DED1399D3860}" type="presOf" srcId="{B5F175C1-4057-4241-9FC0-530C45521FAB}" destId="{FEC0836F-00BD-4F25-B309-E5ED0B28BB05}" srcOrd="0" destOrd="0" presId="urn:microsoft.com/office/officeart/2005/8/layout/process1"/>
    <dgm:cxn modelId="{10169CF8-6CEA-4860-8A79-9E02FBC71EDB}" srcId="{840EF730-229A-4AF6-A231-0C4813EE5982}" destId="{04AB322C-9BE1-485D-8B9E-5B9B7F757283}" srcOrd="2" destOrd="0" parTransId="{40882763-32DF-4CAD-A481-A1B6D92F65A9}" sibTransId="{89F77A98-FB52-4439-B0A9-CAFB908F39FA}"/>
    <dgm:cxn modelId="{63882BFE-0F3F-486D-9C11-7C0B66CA921A}" type="presOf" srcId="{04AB322C-9BE1-485D-8B9E-5B9B7F757283}" destId="{1BA1D35B-2B6B-4563-90F0-A50AAC7A8096}" srcOrd="0" destOrd="0" presId="urn:microsoft.com/office/officeart/2005/8/layout/process1"/>
    <dgm:cxn modelId="{1B94EC35-8F3A-4414-8F77-A2375DA0A1D7}" type="presParOf" srcId="{14ACB50D-B724-41C7-AB7D-1FD60E22AC2D}" destId="{0D028D45-88C3-4D4E-AF1C-272E903E9947}" srcOrd="0" destOrd="0" presId="urn:microsoft.com/office/officeart/2005/8/layout/process1"/>
    <dgm:cxn modelId="{64BEE2B5-142B-4C4F-B689-B12EC6A0A11B}" type="presParOf" srcId="{14ACB50D-B724-41C7-AB7D-1FD60E22AC2D}" destId="{8834C4B5-8DE4-4AAA-BB65-E8AD64BF871E}" srcOrd="1" destOrd="0" presId="urn:microsoft.com/office/officeart/2005/8/layout/process1"/>
    <dgm:cxn modelId="{72A417C1-8621-4AC2-9157-3498DAFAE037}" type="presParOf" srcId="{8834C4B5-8DE4-4AAA-BB65-E8AD64BF871E}" destId="{325708BF-2186-4D61-8DA5-6D383A8110DE}" srcOrd="0" destOrd="0" presId="urn:microsoft.com/office/officeart/2005/8/layout/process1"/>
    <dgm:cxn modelId="{29A3BBED-A8BB-42F6-9FBC-AEAAEDB16C51}" type="presParOf" srcId="{14ACB50D-B724-41C7-AB7D-1FD60E22AC2D}" destId="{FEC0836F-00BD-4F25-B309-E5ED0B28BB05}" srcOrd="2" destOrd="0" presId="urn:microsoft.com/office/officeart/2005/8/layout/process1"/>
    <dgm:cxn modelId="{E8847DDC-4478-42C2-A05F-D9687D97E17B}" type="presParOf" srcId="{14ACB50D-B724-41C7-AB7D-1FD60E22AC2D}" destId="{77B998D7-6354-4D1B-8D7E-A88E741C8A86}" srcOrd="3" destOrd="0" presId="urn:microsoft.com/office/officeart/2005/8/layout/process1"/>
    <dgm:cxn modelId="{7664E57D-0869-4546-9026-198E364148DC}" type="presParOf" srcId="{77B998D7-6354-4D1B-8D7E-A88E741C8A86}" destId="{E3E8B6E9-D09C-4123-B29D-6BAC48376E5D}" srcOrd="0" destOrd="0" presId="urn:microsoft.com/office/officeart/2005/8/layout/process1"/>
    <dgm:cxn modelId="{87930B0E-5E46-413C-A3BA-E862FDD30EEC}" type="presParOf" srcId="{14ACB50D-B724-41C7-AB7D-1FD60E22AC2D}" destId="{1BA1D35B-2B6B-4563-90F0-A50AAC7A809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F83A0DBA-1FF4-4484-AE92-4D8A56FDF5EC}" type="doc">
      <dgm:prSet loTypeId="urn:microsoft.com/office/officeart/2005/8/layout/hProcess9" loCatId="process" qsTypeId="urn:microsoft.com/office/officeart/2005/8/quickstyle/simple1" qsCatId="simple" csTypeId="urn:microsoft.com/office/officeart/2005/8/colors/accent2_1" csCatId="accent2" phldr="1"/>
      <dgm:spPr/>
    </dgm:pt>
    <dgm:pt modelId="{C6A1A132-F1AA-42F8-B4E4-F3DED5F66B48}">
      <dgm:prSet phldrT="[Text]" custT="1"/>
      <dgm:spPr/>
      <dgm:t>
        <a:bodyPr/>
        <a:lstStyle/>
        <a:p>
          <a:pPr>
            <a:buFont typeface="Wingdings" pitchFamily="2" charset="2"/>
            <a:buChar char="ü"/>
          </a:pPr>
          <a:r>
            <a:rPr lang="lv-LV" sz="1400" dirty="0"/>
            <a:t>Pēc atbilstības un kvalitātes kritēriju vērtēšanas pieteikumus sarindo secībā pēc iegūto punktu skaita kvalitātes vērtēšanas kritērijos</a:t>
          </a:r>
          <a:endParaRPr lang="lv-LV" altLang="lv-LV" sz="1400" dirty="0"/>
        </a:p>
      </dgm:t>
    </dgm:pt>
    <dgm:pt modelId="{9B586F74-6CE3-4F9C-9C6E-960354CECD9E}" type="parTrans" cxnId="{0F81EA3F-69E9-4BA5-AFA7-AB6D4ADBCDBF}">
      <dgm:prSet/>
      <dgm:spPr/>
      <dgm:t>
        <a:bodyPr/>
        <a:lstStyle/>
        <a:p>
          <a:endParaRPr lang="lv-LV"/>
        </a:p>
      </dgm:t>
    </dgm:pt>
    <dgm:pt modelId="{AD3FEC98-300E-4719-9950-45D3444BA39B}" type="sibTrans" cxnId="{0F81EA3F-69E9-4BA5-AFA7-AB6D4ADBCDBF}">
      <dgm:prSet/>
      <dgm:spPr/>
      <dgm:t>
        <a:bodyPr/>
        <a:lstStyle/>
        <a:p>
          <a:endParaRPr lang="lv-LV"/>
        </a:p>
      </dgm:t>
    </dgm:pt>
    <dgm:pt modelId="{1D6DC389-77E7-4E36-BC41-4F1926552B07}">
      <dgm:prSet phldrT="[Text]" custT="1"/>
      <dgm:spPr/>
      <dgm:t>
        <a:bodyPr/>
        <a:lstStyle/>
        <a:p>
          <a:pPr>
            <a:buFont typeface="Wingdings" pitchFamily="2" charset="2"/>
            <a:buChar char="ü"/>
          </a:pPr>
          <a:r>
            <a:rPr lang="lv-LV" sz="1400" dirty="0"/>
            <a:t>Ja atbalstāmo projektu kopējā summa pārsniegs konkursā pieejamo finansējumu, atbalsts tiks sniegts visiem (ieguvuši minimāli nepieciešamo 12 punktu skaitu) piešķirot finansējumu, izmantojot šādu formulu:</a:t>
          </a:r>
        </a:p>
      </dgm:t>
    </dgm:pt>
    <dgm:pt modelId="{B606C02D-42C6-4052-AADA-81B05C05E6D8}" type="parTrans" cxnId="{C7E8B9EC-CD8A-4D7E-AD47-8B1075439C8E}">
      <dgm:prSet/>
      <dgm:spPr/>
      <dgm:t>
        <a:bodyPr/>
        <a:lstStyle/>
        <a:p>
          <a:endParaRPr lang="lv-LV"/>
        </a:p>
      </dgm:t>
    </dgm:pt>
    <dgm:pt modelId="{823CACAD-DD36-4543-876C-ECB914F93BE7}" type="sibTrans" cxnId="{C7E8B9EC-CD8A-4D7E-AD47-8B1075439C8E}">
      <dgm:prSet/>
      <dgm:spPr/>
      <dgm:t>
        <a:bodyPr/>
        <a:lstStyle/>
        <a:p>
          <a:endParaRPr lang="lv-LV"/>
        </a:p>
      </dgm:t>
    </dgm:pt>
    <dgm:pt modelId="{91F1F31F-DA97-46C0-9FD7-50C4EDAC0A67}">
      <dgm:prSet phldrT="[Text]" custT="1"/>
      <dgm:spPr/>
      <dgm:t>
        <a:bodyPr/>
        <a:lstStyle/>
        <a:p>
          <a:r>
            <a:rPr lang="lv-LV" sz="1400" dirty="0">
              <a:solidFill>
                <a:srgbClr val="EA0043"/>
              </a:solidFill>
            </a:rPr>
            <a:t>Atbalsta summa = kategorijas summa / kopējā atbalstāmo summa x konkrētā projekta summa</a:t>
          </a:r>
        </a:p>
      </dgm:t>
    </dgm:pt>
    <dgm:pt modelId="{86161447-72D6-4344-99CE-C16EA692B221}" type="parTrans" cxnId="{B1CC844F-A473-458B-BEEF-A03ECC094CC0}">
      <dgm:prSet/>
      <dgm:spPr/>
      <dgm:t>
        <a:bodyPr/>
        <a:lstStyle/>
        <a:p>
          <a:endParaRPr lang="lv-LV"/>
        </a:p>
      </dgm:t>
    </dgm:pt>
    <dgm:pt modelId="{C946BC9F-43BD-4E75-992F-789C456A8F71}" type="sibTrans" cxnId="{B1CC844F-A473-458B-BEEF-A03ECC094CC0}">
      <dgm:prSet/>
      <dgm:spPr/>
      <dgm:t>
        <a:bodyPr/>
        <a:lstStyle/>
        <a:p>
          <a:endParaRPr lang="lv-LV"/>
        </a:p>
      </dgm:t>
    </dgm:pt>
    <dgm:pt modelId="{B19F6C55-03F5-4E20-A65E-11C85B1FD4DE}" type="pres">
      <dgm:prSet presAssocID="{F83A0DBA-1FF4-4484-AE92-4D8A56FDF5EC}" presName="CompostProcess" presStyleCnt="0">
        <dgm:presLayoutVars>
          <dgm:dir/>
          <dgm:resizeHandles val="exact"/>
        </dgm:presLayoutVars>
      </dgm:prSet>
      <dgm:spPr/>
    </dgm:pt>
    <dgm:pt modelId="{6E642D5E-ABBC-4781-8F91-402ADDFC7BB1}" type="pres">
      <dgm:prSet presAssocID="{F83A0DBA-1FF4-4484-AE92-4D8A56FDF5EC}" presName="arrow" presStyleLbl="bgShp" presStyleIdx="0" presStyleCnt="1"/>
      <dgm:spPr/>
    </dgm:pt>
    <dgm:pt modelId="{423C376A-7454-427B-BA0A-FD007013A4F8}" type="pres">
      <dgm:prSet presAssocID="{F83A0DBA-1FF4-4484-AE92-4D8A56FDF5EC}" presName="linearProcess" presStyleCnt="0"/>
      <dgm:spPr/>
    </dgm:pt>
    <dgm:pt modelId="{056C2EA6-D5F6-4042-9164-1D0FB387693E}" type="pres">
      <dgm:prSet presAssocID="{C6A1A132-F1AA-42F8-B4E4-F3DED5F66B48}" presName="textNode" presStyleLbl="node1" presStyleIdx="0" presStyleCnt="3" custScaleY="109893">
        <dgm:presLayoutVars>
          <dgm:bulletEnabled val="1"/>
        </dgm:presLayoutVars>
      </dgm:prSet>
      <dgm:spPr/>
    </dgm:pt>
    <dgm:pt modelId="{EECA5F70-AA00-4101-94AD-F0B35BC810DB}" type="pres">
      <dgm:prSet presAssocID="{AD3FEC98-300E-4719-9950-45D3444BA39B}" presName="sibTrans" presStyleCnt="0"/>
      <dgm:spPr/>
    </dgm:pt>
    <dgm:pt modelId="{D431E0BE-D5B2-4BBB-86AA-4B017557A7D1}" type="pres">
      <dgm:prSet presAssocID="{1D6DC389-77E7-4E36-BC41-4F1926552B07}" presName="textNode" presStyleLbl="node1" presStyleIdx="1" presStyleCnt="3" custScaleX="108594" custScaleY="123111">
        <dgm:presLayoutVars>
          <dgm:bulletEnabled val="1"/>
        </dgm:presLayoutVars>
      </dgm:prSet>
      <dgm:spPr/>
    </dgm:pt>
    <dgm:pt modelId="{472BEDFF-D87B-4D1A-913D-F4E37B609830}" type="pres">
      <dgm:prSet presAssocID="{823CACAD-DD36-4543-876C-ECB914F93BE7}" presName="sibTrans" presStyleCnt="0"/>
      <dgm:spPr/>
    </dgm:pt>
    <dgm:pt modelId="{AD15F539-5B81-4804-A644-585354721E5C}" type="pres">
      <dgm:prSet presAssocID="{91F1F31F-DA97-46C0-9FD7-50C4EDAC0A67}" presName="textNode" presStyleLbl="node1" presStyleIdx="2" presStyleCnt="3" custScaleY="89074">
        <dgm:presLayoutVars>
          <dgm:bulletEnabled val="1"/>
        </dgm:presLayoutVars>
      </dgm:prSet>
      <dgm:spPr/>
    </dgm:pt>
  </dgm:ptLst>
  <dgm:cxnLst>
    <dgm:cxn modelId="{BB583804-0CC9-41B1-8083-8D17C381B2E5}" type="presOf" srcId="{C6A1A132-F1AA-42F8-B4E4-F3DED5F66B48}" destId="{056C2EA6-D5F6-4042-9164-1D0FB387693E}" srcOrd="0" destOrd="0" presId="urn:microsoft.com/office/officeart/2005/8/layout/hProcess9"/>
    <dgm:cxn modelId="{17F4330F-9B4D-4109-829F-AD825C6E5543}" type="presOf" srcId="{1D6DC389-77E7-4E36-BC41-4F1926552B07}" destId="{D431E0BE-D5B2-4BBB-86AA-4B017557A7D1}" srcOrd="0" destOrd="0" presId="urn:microsoft.com/office/officeart/2005/8/layout/hProcess9"/>
    <dgm:cxn modelId="{0F81EA3F-69E9-4BA5-AFA7-AB6D4ADBCDBF}" srcId="{F83A0DBA-1FF4-4484-AE92-4D8A56FDF5EC}" destId="{C6A1A132-F1AA-42F8-B4E4-F3DED5F66B48}" srcOrd="0" destOrd="0" parTransId="{9B586F74-6CE3-4F9C-9C6E-960354CECD9E}" sibTransId="{AD3FEC98-300E-4719-9950-45D3444BA39B}"/>
    <dgm:cxn modelId="{B1CC844F-A473-458B-BEEF-A03ECC094CC0}" srcId="{F83A0DBA-1FF4-4484-AE92-4D8A56FDF5EC}" destId="{91F1F31F-DA97-46C0-9FD7-50C4EDAC0A67}" srcOrd="2" destOrd="0" parTransId="{86161447-72D6-4344-99CE-C16EA692B221}" sibTransId="{C946BC9F-43BD-4E75-992F-789C456A8F71}"/>
    <dgm:cxn modelId="{C15A4BD1-B930-4E8C-9F1C-DA3FD7D0B94C}" type="presOf" srcId="{91F1F31F-DA97-46C0-9FD7-50C4EDAC0A67}" destId="{AD15F539-5B81-4804-A644-585354721E5C}" srcOrd="0" destOrd="0" presId="urn:microsoft.com/office/officeart/2005/8/layout/hProcess9"/>
    <dgm:cxn modelId="{13B23DD8-C741-47DB-BF51-07F7B69F4841}" type="presOf" srcId="{F83A0DBA-1FF4-4484-AE92-4D8A56FDF5EC}" destId="{B19F6C55-03F5-4E20-A65E-11C85B1FD4DE}" srcOrd="0" destOrd="0" presId="urn:microsoft.com/office/officeart/2005/8/layout/hProcess9"/>
    <dgm:cxn modelId="{C7E8B9EC-CD8A-4D7E-AD47-8B1075439C8E}" srcId="{F83A0DBA-1FF4-4484-AE92-4D8A56FDF5EC}" destId="{1D6DC389-77E7-4E36-BC41-4F1926552B07}" srcOrd="1" destOrd="0" parTransId="{B606C02D-42C6-4052-AADA-81B05C05E6D8}" sibTransId="{823CACAD-DD36-4543-876C-ECB914F93BE7}"/>
    <dgm:cxn modelId="{EFE78598-0E58-43B0-B884-EA1EE1871111}" type="presParOf" srcId="{B19F6C55-03F5-4E20-A65E-11C85B1FD4DE}" destId="{6E642D5E-ABBC-4781-8F91-402ADDFC7BB1}" srcOrd="0" destOrd="0" presId="urn:microsoft.com/office/officeart/2005/8/layout/hProcess9"/>
    <dgm:cxn modelId="{0C2E6F1B-D5F2-4A1D-92DF-E8136E0C2054}" type="presParOf" srcId="{B19F6C55-03F5-4E20-A65E-11C85B1FD4DE}" destId="{423C376A-7454-427B-BA0A-FD007013A4F8}" srcOrd="1" destOrd="0" presId="urn:microsoft.com/office/officeart/2005/8/layout/hProcess9"/>
    <dgm:cxn modelId="{DF941D68-62B6-4E04-9C72-7A71CD832185}" type="presParOf" srcId="{423C376A-7454-427B-BA0A-FD007013A4F8}" destId="{056C2EA6-D5F6-4042-9164-1D0FB387693E}" srcOrd="0" destOrd="0" presId="urn:microsoft.com/office/officeart/2005/8/layout/hProcess9"/>
    <dgm:cxn modelId="{35983C65-7C85-463E-AB70-1023A642A70F}" type="presParOf" srcId="{423C376A-7454-427B-BA0A-FD007013A4F8}" destId="{EECA5F70-AA00-4101-94AD-F0B35BC810DB}" srcOrd="1" destOrd="0" presId="urn:microsoft.com/office/officeart/2005/8/layout/hProcess9"/>
    <dgm:cxn modelId="{FF61ACC3-D467-43CD-9DE8-E156BC4B9178}" type="presParOf" srcId="{423C376A-7454-427B-BA0A-FD007013A4F8}" destId="{D431E0BE-D5B2-4BBB-86AA-4B017557A7D1}" srcOrd="2" destOrd="0" presId="urn:microsoft.com/office/officeart/2005/8/layout/hProcess9"/>
    <dgm:cxn modelId="{0B396300-151D-42A0-9107-AB99A0B6098B}" type="presParOf" srcId="{423C376A-7454-427B-BA0A-FD007013A4F8}" destId="{472BEDFF-D87B-4D1A-913D-F4E37B609830}" srcOrd="3" destOrd="0" presId="urn:microsoft.com/office/officeart/2005/8/layout/hProcess9"/>
    <dgm:cxn modelId="{C4B53BA9-6E05-45D3-A572-4B1279B720E4}" type="presParOf" srcId="{423C376A-7454-427B-BA0A-FD007013A4F8}" destId="{AD15F539-5B81-4804-A644-585354721E5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88B0DA-2B42-477F-BA7F-B78E48F9EF53}"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lv-LV"/>
        </a:p>
      </dgm:t>
    </dgm:pt>
    <dgm:pt modelId="{EF096EF4-3110-440D-B580-ECA9945241AE}">
      <dgm:prSet phldrT="[Text]"/>
      <dgm:spPr/>
      <dgm:t>
        <a:bodyPr/>
        <a:lstStyle/>
        <a:p>
          <a:r>
            <a:rPr lang="lv-LV" dirty="0"/>
            <a:t>5.9.1.Atbilstība Programmas mērķim</a:t>
          </a:r>
        </a:p>
      </dgm:t>
    </dgm:pt>
    <dgm:pt modelId="{15DB009F-F92B-45A2-9684-9F55D47F4AD5}" type="parTrans" cxnId="{E2BCCA6D-7CBB-4CAB-A216-A5346B701562}">
      <dgm:prSet/>
      <dgm:spPr/>
      <dgm:t>
        <a:bodyPr/>
        <a:lstStyle/>
        <a:p>
          <a:endParaRPr lang="lv-LV"/>
        </a:p>
      </dgm:t>
    </dgm:pt>
    <dgm:pt modelId="{6A3F5317-AD47-4A5B-AC98-66748AEB5BB9}" type="sibTrans" cxnId="{E2BCCA6D-7CBB-4CAB-A216-A5346B701562}">
      <dgm:prSet/>
      <dgm:spPr/>
      <dgm:t>
        <a:bodyPr/>
        <a:lstStyle/>
        <a:p>
          <a:endParaRPr lang="lv-LV"/>
        </a:p>
      </dgm:t>
    </dgm:pt>
    <dgm:pt modelId="{073672FD-0946-4ED5-BBED-19BAD349827B}">
      <dgm:prSet phldrT="[Text]"/>
      <dgm:spPr/>
      <dgm:t>
        <a:bodyPr/>
        <a:lstStyle/>
        <a:p>
          <a:r>
            <a:rPr lang="lv-LV" dirty="0"/>
            <a:t>5.9.2.Pieteicēja darbība ir vērsta uz plašas auditorijas informēšanu</a:t>
          </a:r>
        </a:p>
      </dgm:t>
    </dgm:pt>
    <dgm:pt modelId="{9AD27B20-6A76-40E7-922E-0A43D0F96AB0}" type="parTrans" cxnId="{269B61DF-A752-4021-A105-D1C4DF88C641}">
      <dgm:prSet/>
      <dgm:spPr/>
      <dgm:t>
        <a:bodyPr/>
        <a:lstStyle/>
        <a:p>
          <a:endParaRPr lang="lv-LV"/>
        </a:p>
      </dgm:t>
    </dgm:pt>
    <dgm:pt modelId="{AE6D88A4-29F0-4E8F-BC12-F517AF67884F}" type="sibTrans" cxnId="{269B61DF-A752-4021-A105-D1C4DF88C641}">
      <dgm:prSet/>
      <dgm:spPr/>
      <dgm:t>
        <a:bodyPr/>
        <a:lstStyle/>
        <a:p>
          <a:endParaRPr lang="lv-LV"/>
        </a:p>
      </dgm:t>
    </dgm:pt>
    <dgm:pt modelId="{CD454A40-F6F5-42CC-89B7-FE4FF6FCF146}">
      <dgm:prSet phldrT="[Text]"/>
      <dgm:spPr/>
      <dgm:t>
        <a:bodyPr/>
        <a:lstStyle/>
        <a:p>
          <a:r>
            <a:rPr lang="lv-LV" dirty="0"/>
            <a:t>5.9.3.Pieteicēja darbība ir vērsta uz </a:t>
          </a:r>
          <a:r>
            <a:rPr lang="lv-LV" dirty="0" err="1"/>
            <a:t>oriģinālsatura</a:t>
          </a:r>
          <a:r>
            <a:rPr lang="lv-LV" dirty="0"/>
            <a:t> veidošanu</a:t>
          </a:r>
        </a:p>
      </dgm:t>
    </dgm:pt>
    <dgm:pt modelId="{5913F943-1EDB-40FA-B5F4-ADEFA2D50170}" type="parTrans" cxnId="{9F2B1649-0DE6-4E2F-8E37-38789555CC87}">
      <dgm:prSet/>
      <dgm:spPr/>
      <dgm:t>
        <a:bodyPr/>
        <a:lstStyle/>
        <a:p>
          <a:endParaRPr lang="lv-LV"/>
        </a:p>
      </dgm:t>
    </dgm:pt>
    <dgm:pt modelId="{79B31C36-E595-4D76-BB94-3F68BB6C8585}" type="sibTrans" cxnId="{9F2B1649-0DE6-4E2F-8E37-38789555CC87}">
      <dgm:prSet/>
      <dgm:spPr/>
      <dgm:t>
        <a:bodyPr/>
        <a:lstStyle/>
        <a:p>
          <a:endParaRPr lang="lv-LV"/>
        </a:p>
      </dgm:t>
    </dgm:pt>
    <dgm:pt modelId="{30127BFA-287E-40C9-A7B8-0C73FCCD8B47}">
      <dgm:prSet phldrT="[Text]"/>
      <dgm:spPr/>
      <dgm:t>
        <a:bodyPr/>
        <a:lstStyle/>
        <a:p>
          <a:r>
            <a:rPr lang="lv-LV" dirty="0"/>
            <a:t>5.9.4.Pieteicēja darbība ir vērsta uz kvalitatīvas neatkarīgas žurnālistikas un/vai medija veidam atbilstoša kvalitatīva izklaides, un/vai kvalitatīva informatīva satura radīšanu</a:t>
          </a:r>
        </a:p>
      </dgm:t>
    </dgm:pt>
    <dgm:pt modelId="{2F37DDA3-805B-4DD3-93D9-FCAC13CF379B}" type="parTrans" cxnId="{A637B8E5-8D66-4E92-B16F-2C6897906212}">
      <dgm:prSet/>
      <dgm:spPr/>
      <dgm:t>
        <a:bodyPr/>
        <a:lstStyle/>
        <a:p>
          <a:endParaRPr lang="lv-LV"/>
        </a:p>
      </dgm:t>
    </dgm:pt>
    <dgm:pt modelId="{FA488A04-AF87-4C06-BC25-981FE70A0608}" type="sibTrans" cxnId="{A637B8E5-8D66-4E92-B16F-2C6897906212}">
      <dgm:prSet/>
      <dgm:spPr/>
      <dgm:t>
        <a:bodyPr/>
        <a:lstStyle/>
        <a:p>
          <a:endParaRPr lang="lv-LV"/>
        </a:p>
      </dgm:t>
    </dgm:pt>
    <dgm:pt modelId="{13CF1146-0DA7-4442-B8C4-48888F43A53E}">
      <dgm:prSet phldrT="[Text]"/>
      <dgm:spPr/>
      <dgm:t>
        <a:bodyPr/>
        <a:lstStyle/>
        <a:p>
          <a:r>
            <a:rPr lang="lv-LV" dirty="0"/>
            <a:t>5.9.5.Pieteicēja atbilstība profesionālajiem, kvalitātes, atbildīguma un ētikas standartiem, ievērojot medija darbības veidu un tematisko ievirzi</a:t>
          </a:r>
        </a:p>
      </dgm:t>
    </dgm:pt>
    <dgm:pt modelId="{BDEF8416-EC7D-4E7C-9B05-1E55BC237E89}" type="parTrans" cxnId="{D41E6E0F-9ADB-43A9-9075-A76647C03D02}">
      <dgm:prSet/>
      <dgm:spPr/>
      <dgm:t>
        <a:bodyPr/>
        <a:lstStyle/>
        <a:p>
          <a:endParaRPr lang="lv-LV"/>
        </a:p>
      </dgm:t>
    </dgm:pt>
    <dgm:pt modelId="{9921B3D4-F8CB-4AFC-A536-17A4CD84942D}" type="sibTrans" cxnId="{D41E6E0F-9ADB-43A9-9075-A76647C03D02}">
      <dgm:prSet/>
      <dgm:spPr/>
      <dgm:t>
        <a:bodyPr/>
        <a:lstStyle/>
        <a:p>
          <a:endParaRPr lang="lv-LV"/>
        </a:p>
      </dgm:t>
    </dgm:pt>
    <dgm:pt modelId="{B439EA65-6635-4398-BF86-3855D93A3990}">
      <dgm:prSet phldrT="[Text]"/>
      <dgm:spPr/>
      <dgm:t>
        <a:bodyPr/>
        <a:lstStyle/>
        <a:p>
          <a:r>
            <a:rPr lang="lv-LV" dirty="0"/>
            <a:t>5.9.6.Pieteicēja radītā satura valoda, kurā tiek sasniegta medija mērķauditorija </a:t>
          </a:r>
        </a:p>
      </dgm:t>
    </dgm:pt>
    <dgm:pt modelId="{76C91210-5E80-4D44-AF8E-5EB4C99D5A91}" type="parTrans" cxnId="{7A7274DC-DF7E-40FD-A316-6FA9DE0E7D2C}">
      <dgm:prSet/>
      <dgm:spPr/>
      <dgm:t>
        <a:bodyPr/>
        <a:lstStyle/>
        <a:p>
          <a:endParaRPr lang="lv-LV"/>
        </a:p>
      </dgm:t>
    </dgm:pt>
    <dgm:pt modelId="{84F471AB-709D-43BD-8654-D41736919E02}" type="sibTrans" cxnId="{7A7274DC-DF7E-40FD-A316-6FA9DE0E7D2C}">
      <dgm:prSet/>
      <dgm:spPr/>
      <dgm:t>
        <a:bodyPr/>
        <a:lstStyle/>
        <a:p>
          <a:endParaRPr lang="lv-LV"/>
        </a:p>
      </dgm:t>
    </dgm:pt>
    <dgm:pt modelId="{59B7A182-9395-4D73-B88F-4EE9C15B90F6}" type="pres">
      <dgm:prSet presAssocID="{1288B0DA-2B42-477F-BA7F-B78E48F9EF53}" presName="diagram" presStyleCnt="0">
        <dgm:presLayoutVars>
          <dgm:dir/>
          <dgm:resizeHandles val="exact"/>
        </dgm:presLayoutVars>
      </dgm:prSet>
      <dgm:spPr/>
    </dgm:pt>
    <dgm:pt modelId="{06D356EC-935C-4052-AF07-D648899BDF8C}" type="pres">
      <dgm:prSet presAssocID="{EF096EF4-3110-440D-B580-ECA9945241AE}" presName="node" presStyleLbl="node1" presStyleIdx="0" presStyleCnt="6">
        <dgm:presLayoutVars>
          <dgm:bulletEnabled val="1"/>
        </dgm:presLayoutVars>
      </dgm:prSet>
      <dgm:spPr/>
    </dgm:pt>
    <dgm:pt modelId="{D97636E3-3C93-4C06-BC01-3ADFF4E45F68}" type="pres">
      <dgm:prSet presAssocID="{6A3F5317-AD47-4A5B-AC98-66748AEB5BB9}" presName="sibTrans" presStyleCnt="0"/>
      <dgm:spPr/>
    </dgm:pt>
    <dgm:pt modelId="{8ADDE6C1-025D-4150-ABF0-E370DE9CAC4A}" type="pres">
      <dgm:prSet presAssocID="{073672FD-0946-4ED5-BBED-19BAD349827B}" presName="node" presStyleLbl="node1" presStyleIdx="1" presStyleCnt="6">
        <dgm:presLayoutVars>
          <dgm:bulletEnabled val="1"/>
        </dgm:presLayoutVars>
      </dgm:prSet>
      <dgm:spPr/>
    </dgm:pt>
    <dgm:pt modelId="{660E01AC-F479-482E-BC1F-CED530BD9261}" type="pres">
      <dgm:prSet presAssocID="{AE6D88A4-29F0-4E8F-BC12-F517AF67884F}" presName="sibTrans" presStyleCnt="0"/>
      <dgm:spPr/>
    </dgm:pt>
    <dgm:pt modelId="{20DF3840-0620-4FD5-8061-613E7E4D2C7D}" type="pres">
      <dgm:prSet presAssocID="{CD454A40-F6F5-42CC-89B7-FE4FF6FCF146}" presName="node" presStyleLbl="node1" presStyleIdx="2" presStyleCnt="6">
        <dgm:presLayoutVars>
          <dgm:bulletEnabled val="1"/>
        </dgm:presLayoutVars>
      </dgm:prSet>
      <dgm:spPr/>
    </dgm:pt>
    <dgm:pt modelId="{B7B378AF-6C35-4CF4-B22E-C26DD2FDE257}" type="pres">
      <dgm:prSet presAssocID="{79B31C36-E595-4D76-BB94-3F68BB6C8585}" presName="sibTrans" presStyleCnt="0"/>
      <dgm:spPr/>
    </dgm:pt>
    <dgm:pt modelId="{41D9B84E-DB8D-44EF-AE01-9CE4A1EADACC}" type="pres">
      <dgm:prSet presAssocID="{30127BFA-287E-40C9-A7B8-0C73FCCD8B47}" presName="node" presStyleLbl="node1" presStyleIdx="3" presStyleCnt="6">
        <dgm:presLayoutVars>
          <dgm:bulletEnabled val="1"/>
        </dgm:presLayoutVars>
      </dgm:prSet>
      <dgm:spPr/>
    </dgm:pt>
    <dgm:pt modelId="{014A0A40-22DC-4B6A-BCAA-ED70B8304397}" type="pres">
      <dgm:prSet presAssocID="{FA488A04-AF87-4C06-BC25-981FE70A0608}" presName="sibTrans" presStyleCnt="0"/>
      <dgm:spPr/>
    </dgm:pt>
    <dgm:pt modelId="{B9134C01-8BA9-4CFE-BB36-8140D8781AA7}" type="pres">
      <dgm:prSet presAssocID="{13CF1146-0DA7-4442-B8C4-48888F43A53E}" presName="node" presStyleLbl="node1" presStyleIdx="4" presStyleCnt="6">
        <dgm:presLayoutVars>
          <dgm:bulletEnabled val="1"/>
        </dgm:presLayoutVars>
      </dgm:prSet>
      <dgm:spPr/>
    </dgm:pt>
    <dgm:pt modelId="{F6750A48-A730-4941-A65F-9134405F64F1}" type="pres">
      <dgm:prSet presAssocID="{9921B3D4-F8CB-4AFC-A536-17A4CD84942D}" presName="sibTrans" presStyleCnt="0"/>
      <dgm:spPr/>
    </dgm:pt>
    <dgm:pt modelId="{3330900F-0992-4DC7-8D11-320DA07A4A58}" type="pres">
      <dgm:prSet presAssocID="{B439EA65-6635-4398-BF86-3855D93A3990}" presName="node" presStyleLbl="node1" presStyleIdx="5" presStyleCnt="6">
        <dgm:presLayoutVars>
          <dgm:bulletEnabled val="1"/>
        </dgm:presLayoutVars>
      </dgm:prSet>
      <dgm:spPr/>
    </dgm:pt>
  </dgm:ptLst>
  <dgm:cxnLst>
    <dgm:cxn modelId="{D41E6E0F-9ADB-43A9-9075-A76647C03D02}" srcId="{1288B0DA-2B42-477F-BA7F-B78E48F9EF53}" destId="{13CF1146-0DA7-4442-B8C4-48888F43A53E}" srcOrd="4" destOrd="0" parTransId="{BDEF8416-EC7D-4E7C-9B05-1E55BC237E89}" sibTransId="{9921B3D4-F8CB-4AFC-A536-17A4CD84942D}"/>
    <dgm:cxn modelId="{FB1D7135-0A79-40C4-9799-970E3A0FDBAB}" type="presOf" srcId="{30127BFA-287E-40C9-A7B8-0C73FCCD8B47}" destId="{41D9B84E-DB8D-44EF-AE01-9CE4A1EADACC}" srcOrd="0" destOrd="0" presId="urn:microsoft.com/office/officeart/2005/8/layout/default"/>
    <dgm:cxn modelId="{6217F63C-D19A-47F3-8986-0C707B689A33}" type="presOf" srcId="{EF096EF4-3110-440D-B580-ECA9945241AE}" destId="{06D356EC-935C-4052-AF07-D648899BDF8C}" srcOrd="0" destOrd="0" presId="urn:microsoft.com/office/officeart/2005/8/layout/default"/>
    <dgm:cxn modelId="{9F2B1649-0DE6-4E2F-8E37-38789555CC87}" srcId="{1288B0DA-2B42-477F-BA7F-B78E48F9EF53}" destId="{CD454A40-F6F5-42CC-89B7-FE4FF6FCF146}" srcOrd="2" destOrd="0" parTransId="{5913F943-1EDB-40FA-B5F4-ADEFA2D50170}" sibTransId="{79B31C36-E595-4D76-BB94-3F68BB6C8585}"/>
    <dgm:cxn modelId="{E2BCCA6D-7CBB-4CAB-A216-A5346B701562}" srcId="{1288B0DA-2B42-477F-BA7F-B78E48F9EF53}" destId="{EF096EF4-3110-440D-B580-ECA9945241AE}" srcOrd="0" destOrd="0" parTransId="{15DB009F-F92B-45A2-9684-9F55D47F4AD5}" sibTransId="{6A3F5317-AD47-4A5B-AC98-66748AEB5BB9}"/>
    <dgm:cxn modelId="{F9B5DA52-4185-4ABE-B9D0-D52D83F810A8}" type="presOf" srcId="{1288B0DA-2B42-477F-BA7F-B78E48F9EF53}" destId="{59B7A182-9395-4D73-B88F-4EE9C15B90F6}" srcOrd="0" destOrd="0" presId="urn:microsoft.com/office/officeart/2005/8/layout/default"/>
    <dgm:cxn modelId="{E8112779-A3EC-40EB-B0F7-17AD6BDEFDBB}" type="presOf" srcId="{13CF1146-0DA7-4442-B8C4-48888F43A53E}" destId="{B9134C01-8BA9-4CFE-BB36-8140D8781AA7}" srcOrd="0" destOrd="0" presId="urn:microsoft.com/office/officeart/2005/8/layout/default"/>
    <dgm:cxn modelId="{16FB59B0-45DA-46FC-AF5C-8DB282F47DA3}" type="presOf" srcId="{B439EA65-6635-4398-BF86-3855D93A3990}" destId="{3330900F-0992-4DC7-8D11-320DA07A4A58}" srcOrd="0" destOrd="0" presId="urn:microsoft.com/office/officeart/2005/8/layout/default"/>
    <dgm:cxn modelId="{7F5F46D5-1827-4FD3-84D5-A15A67A4C23D}" type="presOf" srcId="{073672FD-0946-4ED5-BBED-19BAD349827B}" destId="{8ADDE6C1-025D-4150-ABF0-E370DE9CAC4A}" srcOrd="0" destOrd="0" presId="urn:microsoft.com/office/officeart/2005/8/layout/default"/>
    <dgm:cxn modelId="{7A7274DC-DF7E-40FD-A316-6FA9DE0E7D2C}" srcId="{1288B0DA-2B42-477F-BA7F-B78E48F9EF53}" destId="{B439EA65-6635-4398-BF86-3855D93A3990}" srcOrd="5" destOrd="0" parTransId="{76C91210-5E80-4D44-AF8E-5EB4C99D5A91}" sibTransId="{84F471AB-709D-43BD-8654-D41736919E02}"/>
    <dgm:cxn modelId="{269B61DF-A752-4021-A105-D1C4DF88C641}" srcId="{1288B0DA-2B42-477F-BA7F-B78E48F9EF53}" destId="{073672FD-0946-4ED5-BBED-19BAD349827B}" srcOrd="1" destOrd="0" parTransId="{9AD27B20-6A76-40E7-922E-0A43D0F96AB0}" sibTransId="{AE6D88A4-29F0-4E8F-BC12-F517AF67884F}"/>
    <dgm:cxn modelId="{7E9022E2-9B18-46A3-B6A0-65166D09A30B}" type="presOf" srcId="{CD454A40-F6F5-42CC-89B7-FE4FF6FCF146}" destId="{20DF3840-0620-4FD5-8061-613E7E4D2C7D}" srcOrd="0" destOrd="0" presId="urn:microsoft.com/office/officeart/2005/8/layout/default"/>
    <dgm:cxn modelId="{A637B8E5-8D66-4E92-B16F-2C6897906212}" srcId="{1288B0DA-2B42-477F-BA7F-B78E48F9EF53}" destId="{30127BFA-287E-40C9-A7B8-0C73FCCD8B47}" srcOrd="3" destOrd="0" parTransId="{2F37DDA3-805B-4DD3-93D9-FCAC13CF379B}" sibTransId="{FA488A04-AF87-4C06-BC25-981FE70A0608}"/>
    <dgm:cxn modelId="{C2D4F6CD-D00A-4290-A282-BAA8CD73AEBD}" type="presParOf" srcId="{59B7A182-9395-4D73-B88F-4EE9C15B90F6}" destId="{06D356EC-935C-4052-AF07-D648899BDF8C}" srcOrd="0" destOrd="0" presId="urn:microsoft.com/office/officeart/2005/8/layout/default"/>
    <dgm:cxn modelId="{0DC4B420-DF2F-4A0D-951B-BAF8DA7A7F4D}" type="presParOf" srcId="{59B7A182-9395-4D73-B88F-4EE9C15B90F6}" destId="{D97636E3-3C93-4C06-BC01-3ADFF4E45F68}" srcOrd="1" destOrd="0" presId="urn:microsoft.com/office/officeart/2005/8/layout/default"/>
    <dgm:cxn modelId="{E926C13D-D86F-4CF5-BF71-95CC92A30413}" type="presParOf" srcId="{59B7A182-9395-4D73-B88F-4EE9C15B90F6}" destId="{8ADDE6C1-025D-4150-ABF0-E370DE9CAC4A}" srcOrd="2" destOrd="0" presId="urn:microsoft.com/office/officeart/2005/8/layout/default"/>
    <dgm:cxn modelId="{8B02A225-1918-4DD1-A597-DB49DB38F615}" type="presParOf" srcId="{59B7A182-9395-4D73-B88F-4EE9C15B90F6}" destId="{660E01AC-F479-482E-BC1F-CED530BD9261}" srcOrd="3" destOrd="0" presId="urn:microsoft.com/office/officeart/2005/8/layout/default"/>
    <dgm:cxn modelId="{7602636A-2055-49FA-8A88-A9E727F0930D}" type="presParOf" srcId="{59B7A182-9395-4D73-B88F-4EE9C15B90F6}" destId="{20DF3840-0620-4FD5-8061-613E7E4D2C7D}" srcOrd="4" destOrd="0" presId="urn:microsoft.com/office/officeart/2005/8/layout/default"/>
    <dgm:cxn modelId="{B6958C32-D166-4B88-AD4D-5BA292793772}" type="presParOf" srcId="{59B7A182-9395-4D73-B88F-4EE9C15B90F6}" destId="{B7B378AF-6C35-4CF4-B22E-C26DD2FDE257}" srcOrd="5" destOrd="0" presId="urn:microsoft.com/office/officeart/2005/8/layout/default"/>
    <dgm:cxn modelId="{82A20014-9A64-4760-A33A-C7EDB619B04B}" type="presParOf" srcId="{59B7A182-9395-4D73-B88F-4EE9C15B90F6}" destId="{41D9B84E-DB8D-44EF-AE01-9CE4A1EADACC}" srcOrd="6" destOrd="0" presId="urn:microsoft.com/office/officeart/2005/8/layout/default"/>
    <dgm:cxn modelId="{E49455AB-75B7-4CA5-8B5A-71B7C148C7CA}" type="presParOf" srcId="{59B7A182-9395-4D73-B88F-4EE9C15B90F6}" destId="{014A0A40-22DC-4B6A-BCAA-ED70B8304397}" srcOrd="7" destOrd="0" presId="urn:microsoft.com/office/officeart/2005/8/layout/default"/>
    <dgm:cxn modelId="{AB115525-014B-4110-98C0-628A49E9A836}" type="presParOf" srcId="{59B7A182-9395-4D73-B88F-4EE9C15B90F6}" destId="{B9134C01-8BA9-4CFE-BB36-8140D8781AA7}" srcOrd="8" destOrd="0" presId="urn:microsoft.com/office/officeart/2005/8/layout/default"/>
    <dgm:cxn modelId="{E0672C01-067C-4977-9D84-BC0AFF59B451}" type="presParOf" srcId="{59B7A182-9395-4D73-B88F-4EE9C15B90F6}" destId="{F6750A48-A730-4941-A65F-9134405F64F1}" srcOrd="9" destOrd="0" presId="urn:microsoft.com/office/officeart/2005/8/layout/default"/>
    <dgm:cxn modelId="{14599F00-5B96-4BFA-A19D-6CD78D447BA3}" type="presParOf" srcId="{59B7A182-9395-4D73-B88F-4EE9C15B90F6}" destId="{3330900F-0992-4DC7-8D11-320DA07A4A5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4291883-2780-4CB1-A2DF-0795F3A2A6E7}" type="doc">
      <dgm:prSet loTypeId="urn:microsoft.com/office/officeart/2011/layout/CircleProcess" loCatId="process" qsTypeId="urn:microsoft.com/office/officeart/2005/8/quickstyle/simple1" qsCatId="simple" csTypeId="urn:microsoft.com/office/officeart/2005/8/colors/accent2_3" csCatId="accent2" phldr="1"/>
      <dgm:spPr/>
      <dgm:t>
        <a:bodyPr/>
        <a:lstStyle/>
        <a:p>
          <a:endParaRPr lang="lv-LV"/>
        </a:p>
      </dgm:t>
    </dgm:pt>
    <dgm:pt modelId="{57F058F3-BF30-4947-B127-C68C6B7F3166}">
      <dgm:prSet phldrT="[Text]" custT="1"/>
      <dgm:spPr/>
      <dgm:t>
        <a:bodyPr/>
        <a:lstStyle/>
        <a:p>
          <a:pPr>
            <a:lnSpc>
              <a:spcPct val="150000"/>
            </a:lnSpc>
          </a:pPr>
          <a:r>
            <a:rPr lang="lv-LV" sz="1600" b="1" dirty="0"/>
            <a:t>Valsts kases konts</a:t>
          </a:r>
        </a:p>
        <a:p>
          <a:pPr>
            <a:lnSpc>
              <a:spcPct val="150000"/>
            </a:lnSpc>
            <a:buFont typeface="Arial" panose="020B0604020202020204" pitchFamily="34" charset="0"/>
            <a:buChar char="•"/>
          </a:pPr>
          <a:r>
            <a:rPr lang="lv-LV" sz="1600" b="1" dirty="0"/>
            <a:t>Līguma slēgšana</a:t>
          </a:r>
        </a:p>
        <a:p>
          <a:pPr>
            <a:lnSpc>
              <a:spcPct val="100000"/>
            </a:lnSpc>
            <a:buFont typeface="Arial" panose="020B0604020202020204" pitchFamily="34" charset="0"/>
            <a:buChar char="•"/>
          </a:pPr>
          <a:r>
            <a:rPr lang="lv-LV" sz="1600" b="1" dirty="0"/>
            <a:t>Avansa maksājums 100% apmērā</a:t>
          </a:r>
        </a:p>
      </dgm:t>
    </dgm:pt>
    <dgm:pt modelId="{D74BA877-CB0B-406C-919C-6248C2D0167B}" type="parTrans" cxnId="{84881C66-339A-47A9-8152-D391B657A4F4}">
      <dgm:prSet/>
      <dgm:spPr/>
      <dgm:t>
        <a:bodyPr/>
        <a:lstStyle/>
        <a:p>
          <a:endParaRPr lang="lv-LV"/>
        </a:p>
      </dgm:t>
    </dgm:pt>
    <dgm:pt modelId="{DB7FF315-508B-4394-8C60-E9E6BB7925F8}" type="sibTrans" cxnId="{84881C66-339A-47A9-8152-D391B657A4F4}">
      <dgm:prSet/>
      <dgm:spPr/>
      <dgm:t>
        <a:bodyPr/>
        <a:lstStyle/>
        <a:p>
          <a:endParaRPr lang="lv-LV"/>
        </a:p>
      </dgm:t>
    </dgm:pt>
    <dgm:pt modelId="{8689A4EF-BA7E-4680-ACC5-32227B3EE0BA}">
      <dgm:prSet phldrT="[Text]" custT="1"/>
      <dgm:spPr/>
      <dgm:t>
        <a:bodyPr/>
        <a:lstStyle/>
        <a:p>
          <a:r>
            <a:rPr lang="lv-LV" sz="1600" b="1" dirty="0"/>
            <a:t>Noslēguma pārskats </a:t>
          </a:r>
        </a:p>
      </dgm:t>
    </dgm:pt>
    <dgm:pt modelId="{9A1F4336-A62F-40BC-BD69-B5DE2F260CE8}" type="parTrans" cxnId="{9981A9EA-09AD-4B14-A69A-3E7D75CB7430}">
      <dgm:prSet/>
      <dgm:spPr/>
      <dgm:t>
        <a:bodyPr/>
        <a:lstStyle/>
        <a:p>
          <a:endParaRPr lang="lv-LV"/>
        </a:p>
      </dgm:t>
    </dgm:pt>
    <dgm:pt modelId="{9476F362-B6EA-45F3-AE67-B6624A9A4E27}" type="sibTrans" cxnId="{9981A9EA-09AD-4B14-A69A-3E7D75CB7430}">
      <dgm:prSet/>
      <dgm:spPr/>
      <dgm:t>
        <a:bodyPr/>
        <a:lstStyle/>
        <a:p>
          <a:endParaRPr lang="lv-LV"/>
        </a:p>
      </dgm:t>
    </dgm:pt>
    <dgm:pt modelId="{92D94D2B-A93F-48DA-AE11-4880AA35CA3C}" type="pres">
      <dgm:prSet presAssocID="{54291883-2780-4CB1-A2DF-0795F3A2A6E7}" presName="Name0" presStyleCnt="0">
        <dgm:presLayoutVars>
          <dgm:chMax val="11"/>
          <dgm:chPref val="11"/>
          <dgm:dir/>
          <dgm:resizeHandles/>
        </dgm:presLayoutVars>
      </dgm:prSet>
      <dgm:spPr/>
    </dgm:pt>
    <dgm:pt modelId="{1F280582-E773-462E-A4DF-D64DD53F1953}" type="pres">
      <dgm:prSet presAssocID="{8689A4EF-BA7E-4680-ACC5-32227B3EE0BA}" presName="Accent2" presStyleCnt="0"/>
      <dgm:spPr/>
    </dgm:pt>
    <dgm:pt modelId="{971A3A0B-683E-4614-8130-4DBF5CC2AD25}" type="pres">
      <dgm:prSet presAssocID="{8689A4EF-BA7E-4680-ACC5-32227B3EE0BA}" presName="Accent" presStyleLbl="node1" presStyleIdx="0" presStyleCnt="2"/>
      <dgm:spPr/>
    </dgm:pt>
    <dgm:pt modelId="{89C78321-E7EC-4EC1-B669-2873869F4696}" type="pres">
      <dgm:prSet presAssocID="{8689A4EF-BA7E-4680-ACC5-32227B3EE0BA}" presName="ParentBackground2" presStyleCnt="0"/>
      <dgm:spPr/>
    </dgm:pt>
    <dgm:pt modelId="{9D5FBB24-B53F-42A8-9867-E58C3AF93928}" type="pres">
      <dgm:prSet presAssocID="{8689A4EF-BA7E-4680-ACC5-32227B3EE0BA}" presName="ParentBackground" presStyleLbl="fgAcc1" presStyleIdx="0" presStyleCnt="2"/>
      <dgm:spPr/>
    </dgm:pt>
    <dgm:pt modelId="{08711615-A0D5-450C-B604-65A27C3F0557}" type="pres">
      <dgm:prSet presAssocID="{8689A4EF-BA7E-4680-ACC5-32227B3EE0BA}" presName="Parent2" presStyleLbl="revTx" presStyleIdx="0" presStyleCnt="0">
        <dgm:presLayoutVars>
          <dgm:chMax val="1"/>
          <dgm:chPref val="1"/>
          <dgm:bulletEnabled val="1"/>
        </dgm:presLayoutVars>
      </dgm:prSet>
      <dgm:spPr/>
    </dgm:pt>
    <dgm:pt modelId="{890242F5-94DA-4A0B-A037-54D1E05B5824}" type="pres">
      <dgm:prSet presAssocID="{57F058F3-BF30-4947-B127-C68C6B7F3166}" presName="Accent1" presStyleCnt="0"/>
      <dgm:spPr/>
    </dgm:pt>
    <dgm:pt modelId="{4ABEF38F-49F5-4B82-BD60-05827A44B4C6}" type="pres">
      <dgm:prSet presAssocID="{57F058F3-BF30-4947-B127-C68C6B7F3166}" presName="Accent" presStyleLbl="node1" presStyleIdx="1" presStyleCnt="2" custScaleX="106130" custScaleY="98220"/>
      <dgm:spPr/>
    </dgm:pt>
    <dgm:pt modelId="{52A9A3AB-9FF6-4A2D-96CB-F4BA9A4708AC}" type="pres">
      <dgm:prSet presAssocID="{57F058F3-BF30-4947-B127-C68C6B7F3166}" presName="ParentBackground1" presStyleCnt="0"/>
      <dgm:spPr/>
    </dgm:pt>
    <dgm:pt modelId="{62117647-10C4-484E-B7F0-74AF11539F24}" type="pres">
      <dgm:prSet presAssocID="{57F058F3-BF30-4947-B127-C68C6B7F3166}" presName="ParentBackground" presStyleLbl="fgAcc1" presStyleIdx="1" presStyleCnt="2" custScaleX="134685" custScaleY="130754" custLinFactNeighborX="-1115" custLinFactNeighborY="-372"/>
      <dgm:spPr/>
    </dgm:pt>
    <dgm:pt modelId="{9B6887F0-0C60-487B-8993-B087468EE546}" type="pres">
      <dgm:prSet presAssocID="{57F058F3-BF30-4947-B127-C68C6B7F3166}" presName="Parent1" presStyleLbl="revTx" presStyleIdx="0" presStyleCnt="0">
        <dgm:presLayoutVars>
          <dgm:chMax val="1"/>
          <dgm:chPref val="1"/>
          <dgm:bulletEnabled val="1"/>
        </dgm:presLayoutVars>
      </dgm:prSet>
      <dgm:spPr/>
    </dgm:pt>
  </dgm:ptLst>
  <dgm:cxnLst>
    <dgm:cxn modelId="{00BDB114-FEED-4773-8836-FE06844DE82B}" type="presOf" srcId="{8689A4EF-BA7E-4680-ACC5-32227B3EE0BA}" destId="{9D5FBB24-B53F-42A8-9867-E58C3AF93928}" srcOrd="0" destOrd="0" presId="urn:microsoft.com/office/officeart/2011/layout/CircleProcess"/>
    <dgm:cxn modelId="{BD342C22-A56D-4F24-8DF8-49A4E069DEC3}" type="presOf" srcId="{54291883-2780-4CB1-A2DF-0795F3A2A6E7}" destId="{92D94D2B-A93F-48DA-AE11-4880AA35CA3C}" srcOrd="0" destOrd="0" presId="urn:microsoft.com/office/officeart/2011/layout/CircleProcess"/>
    <dgm:cxn modelId="{D566D65C-6828-42DB-8791-48D6C304CB3C}" type="presOf" srcId="{57F058F3-BF30-4947-B127-C68C6B7F3166}" destId="{9B6887F0-0C60-487B-8993-B087468EE546}" srcOrd="1" destOrd="0" presId="urn:microsoft.com/office/officeart/2011/layout/CircleProcess"/>
    <dgm:cxn modelId="{84881C66-339A-47A9-8152-D391B657A4F4}" srcId="{54291883-2780-4CB1-A2DF-0795F3A2A6E7}" destId="{57F058F3-BF30-4947-B127-C68C6B7F3166}" srcOrd="0" destOrd="0" parTransId="{D74BA877-CB0B-406C-919C-6248C2D0167B}" sibTransId="{DB7FF315-508B-4394-8C60-E9E6BB7925F8}"/>
    <dgm:cxn modelId="{BB2ED28B-A06C-4342-93E1-63F38C0DCD20}" type="presOf" srcId="{8689A4EF-BA7E-4680-ACC5-32227B3EE0BA}" destId="{08711615-A0D5-450C-B604-65A27C3F0557}" srcOrd="1" destOrd="0" presId="urn:microsoft.com/office/officeart/2011/layout/CircleProcess"/>
    <dgm:cxn modelId="{56D8DAE0-F13B-40C4-A27F-42D7D7EB3A37}" type="presOf" srcId="{57F058F3-BF30-4947-B127-C68C6B7F3166}" destId="{62117647-10C4-484E-B7F0-74AF11539F24}" srcOrd="0" destOrd="0" presId="urn:microsoft.com/office/officeart/2011/layout/CircleProcess"/>
    <dgm:cxn modelId="{9981A9EA-09AD-4B14-A69A-3E7D75CB7430}" srcId="{54291883-2780-4CB1-A2DF-0795F3A2A6E7}" destId="{8689A4EF-BA7E-4680-ACC5-32227B3EE0BA}" srcOrd="1" destOrd="0" parTransId="{9A1F4336-A62F-40BC-BD69-B5DE2F260CE8}" sibTransId="{9476F362-B6EA-45F3-AE67-B6624A9A4E27}"/>
    <dgm:cxn modelId="{1908807A-3C4C-4FD5-9167-AD6DD7390593}" type="presParOf" srcId="{92D94D2B-A93F-48DA-AE11-4880AA35CA3C}" destId="{1F280582-E773-462E-A4DF-D64DD53F1953}" srcOrd="0" destOrd="0" presId="urn:microsoft.com/office/officeart/2011/layout/CircleProcess"/>
    <dgm:cxn modelId="{046358E3-2398-4D5A-A8C4-99AB164D1A8F}" type="presParOf" srcId="{1F280582-E773-462E-A4DF-D64DD53F1953}" destId="{971A3A0B-683E-4614-8130-4DBF5CC2AD25}" srcOrd="0" destOrd="0" presId="urn:microsoft.com/office/officeart/2011/layout/CircleProcess"/>
    <dgm:cxn modelId="{9DAF5978-02A0-4D3D-90F5-EBAA551C4B43}" type="presParOf" srcId="{92D94D2B-A93F-48DA-AE11-4880AA35CA3C}" destId="{89C78321-E7EC-4EC1-B669-2873869F4696}" srcOrd="1" destOrd="0" presId="urn:microsoft.com/office/officeart/2011/layout/CircleProcess"/>
    <dgm:cxn modelId="{9D2FABBF-89DF-4F82-910D-193D857E7C68}" type="presParOf" srcId="{89C78321-E7EC-4EC1-B669-2873869F4696}" destId="{9D5FBB24-B53F-42A8-9867-E58C3AF93928}" srcOrd="0" destOrd="0" presId="urn:microsoft.com/office/officeart/2011/layout/CircleProcess"/>
    <dgm:cxn modelId="{32B37777-3981-4B21-9CDD-AEEE51A702FF}" type="presParOf" srcId="{92D94D2B-A93F-48DA-AE11-4880AA35CA3C}" destId="{08711615-A0D5-450C-B604-65A27C3F0557}" srcOrd="2" destOrd="0" presId="urn:microsoft.com/office/officeart/2011/layout/CircleProcess"/>
    <dgm:cxn modelId="{BB2BF4A6-7D8B-4D69-A2B3-4E7E3A7031FF}" type="presParOf" srcId="{92D94D2B-A93F-48DA-AE11-4880AA35CA3C}" destId="{890242F5-94DA-4A0B-A037-54D1E05B5824}" srcOrd="3" destOrd="0" presId="urn:microsoft.com/office/officeart/2011/layout/CircleProcess"/>
    <dgm:cxn modelId="{D429DD12-1FB8-40CA-BF25-DD728D197178}" type="presParOf" srcId="{890242F5-94DA-4A0B-A037-54D1E05B5824}" destId="{4ABEF38F-49F5-4B82-BD60-05827A44B4C6}" srcOrd="0" destOrd="0" presId="urn:microsoft.com/office/officeart/2011/layout/CircleProcess"/>
    <dgm:cxn modelId="{D2D8B674-02BB-4127-A11E-A48CCCF111FE}" type="presParOf" srcId="{92D94D2B-A93F-48DA-AE11-4880AA35CA3C}" destId="{52A9A3AB-9FF6-4A2D-96CB-F4BA9A4708AC}" srcOrd="4" destOrd="0" presId="urn:microsoft.com/office/officeart/2011/layout/CircleProcess"/>
    <dgm:cxn modelId="{E952D258-017E-45A5-AA51-CEB38EB42E02}" type="presParOf" srcId="{52A9A3AB-9FF6-4A2D-96CB-F4BA9A4708AC}" destId="{62117647-10C4-484E-B7F0-74AF11539F24}" srcOrd="0" destOrd="0" presId="urn:microsoft.com/office/officeart/2011/layout/CircleProcess"/>
    <dgm:cxn modelId="{ADB72D54-CFD3-4702-8B76-CFC3FCABFD33}" type="presParOf" srcId="{92D94D2B-A93F-48DA-AE11-4880AA35CA3C}" destId="{9B6887F0-0C60-487B-8993-B087468EE546}"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pt>
    <dgm:pt modelId="{772E3464-9951-4390-9D32-3CF202B16F87}">
      <dgm:prSet phldrT="[Teksts]"/>
      <dgm:spPr/>
      <dgm:t>
        <a:bodyPr/>
        <a:lstStyle/>
        <a:p>
          <a:r>
            <a:rPr lang="lv-LV" b="1" dirty="0"/>
            <a:t>Pieteikumu iesniegšana</a:t>
          </a:r>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dgm:spPr/>
      <dgm:t>
        <a:bodyPr/>
        <a:lstStyle/>
        <a:p>
          <a:r>
            <a:rPr lang="lv-LV" b="1" dirty="0"/>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dgm:spPr/>
      <dgm:t>
        <a:bodyPr/>
        <a:lstStyle/>
        <a:p>
          <a:r>
            <a:rPr lang="lv-LV" b="1" dirty="0"/>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dgm:spPr/>
      <dgm:t>
        <a:bodyPr/>
        <a:lstStyle/>
        <a:p>
          <a:r>
            <a:rPr lang="lv-LV" b="1" dirty="0"/>
            <a:t>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584E5B88-76F1-4123-86DB-E6568FA4D6B8}">
      <dgm:prSet phldrT="[Teksts]"/>
      <dgm:spPr/>
      <dgm:t>
        <a:bodyPr/>
        <a:lstStyle/>
        <a:p>
          <a:r>
            <a:rPr lang="lv-LV" b="1" dirty="0"/>
            <a:t>Noslēguma pārskats</a:t>
          </a:r>
        </a:p>
      </dgm:t>
    </dgm:pt>
    <dgm:pt modelId="{FD25604F-6CB6-4824-A6BE-F90F81EB6E20}" type="parTrans" cxnId="{7D3F30E7-2677-4C87-8A85-06EF7A242D61}">
      <dgm:prSet/>
      <dgm:spPr/>
      <dgm:t>
        <a:bodyPr/>
        <a:lstStyle/>
        <a:p>
          <a:endParaRPr lang="lv-LV"/>
        </a:p>
      </dgm:t>
    </dgm:pt>
    <dgm:pt modelId="{778A8ECD-CA2D-4556-8D2D-8F7F408FE26B}" type="sibTrans" cxnId="{7D3F30E7-2677-4C87-8A85-06EF7A242D61}">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9"/>
      <dgm:spPr/>
    </dgm:pt>
    <dgm:pt modelId="{74E03151-E8F0-4FAD-8ACE-04533493F608}" type="pres">
      <dgm:prSet presAssocID="{772E3464-9951-4390-9D32-3CF202B16F87}" presName="ParentText" presStyleLbl="revTx" presStyleIdx="0" presStyleCnt="5">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9"/>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9"/>
      <dgm:spPr/>
    </dgm:pt>
    <dgm:pt modelId="{B399012C-7FE7-4D91-A430-53351561AE4B}" type="pres">
      <dgm:prSet presAssocID="{5A892EDE-016D-4F29-8B71-51BC02DD9070}" presName="ParentText" presStyleLbl="revTx" presStyleIdx="1" presStyleCnt="5">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9"/>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9"/>
      <dgm:spPr/>
    </dgm:pt>
    <dgm:pt modelId="{1CC637B4-79D8-4715-8416-DD873F35E87B}" type="pres">
      <dgm:prSet presAssocID="{79E94EA6-009D-4031-987E-DE264DF458A5}" presName="ParentText" presStyleLbl="revTx" presStyleIdx="2" presStyleCnt="5">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9"/>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9"/>
      <dgm:spPr/>
    </dgm:pt>
    <dgm:pt modelId="{FA2B2772-084D-465D-B2D7-49F4BB3EDD0A}" type="pres">
      <dgm:prSet presAssocID="{67EEE84F-FE29-43FA-9B18-814C7930F8F5}" presName="ParentText" presStyleLbl="revTx" presStyleIdx="3" presStyleCnt="5">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9"/>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79285E80-8DCD-4C60-95C5-32B7727F038E}" type="pres">
      <dgm:prSet presAssocID="{584E5B88-76F1-4123-86DB-E6568FA4D6B8}" presName="composite" presStyleCnt="0"/>
      <dgm:spPr/>
    </dgm:pt>
    <dgm:pt modelId="{DE007165-8D96-4699-92FA-5A3A2966E016}" type="pres">
      <dgm:prSet presAssocID="{584E5B88-76F1-4123-86DB-E6568FA4D6B8}" presName="LShape" presStyleLbl="alignNode1" presStyleIdx="8" presStyleCnt="9"/>
      <dgm:spPr/>
    </dgm:pt>
    <dgm:pt modelId="{DA2A44D5-7A9A-4ED9-8024-478E40AFDB87}" type="pres">
      <dgm:prSet presAssocID="{584E5B88-76F1-4123-86DB-E6568FA4D6B8}" presName="ParentText" presStyleLbl="revTx" presStyleIdx="4" presStyleCnt="5">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9A42DF49-D6E6-4508-9D69-1B175BBC950D}" type="presOf" srcId="{79E94EA6-009D-4031-987E-DE264DF458A5}" destId="{1CC637B4-79D8-4715-8416-DD873F35E87B}"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7D3F30E7-2677-4C87-8A85-06EF7A242D61}" srcId="{D710CBA2-29E0-4C70-BFBF-2208AE371182}" destId="{584E5B88-76F1-4123-86DB-E6568FA4D6B8}" srcOrd="4" destOrd="0" parTransId="{FD25604F-6CB6-4824-A6BE-F90F81EB6E20}" sibTransId="{778A8ECD-CA2D-4556-8D2D-8F7F408FE26B}"/>
    <dgm:cxn modelId="{ADC4DCEE-3863-4468-A683-9FECB8B4348F}" type="presOf" srcId="{67EEE84F-FE29-43FA-9B18-814C7930F8F5}" destId="{FA2B2772-084D-465D-B2D7-49F4BB3EDD0A}" srcOrd="0" destOrd="0" presId="urn:microsoft.com/office/officeart/2009/3/layout/StepUpProcess"/>
    <dgm:cxn modelId="{FB2A37FE-C06C-4EDA-B087-04388BD76B51}" type="presOf" srcId="{584E5B88-76F1-4123-86DB-E6568FA4D6B8}" destId="{DA2A44D5-7A9A-4ED9-8024-478E40AFDB87}" srcOrd="0" destOrd="0" presId="urn:microsoft.com/office/officeart/2009/3/layout/StepUpProcess"/>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CF9897F8-628D-47C5-8EAA-A2B04027AFC3}" type="presParOf" srcId="{6F773E8E-CEC0-4CAB-BF32-CF0AB9C877F7}" destId="{79285E80-8DCD-4C60-95C5-32B7727F038E}" srcOrd="8" destOrd="0" presId="urn:microsoft.com/office/officeart/2009/3/layout/StepUpProcess"/>
    <dgm:cxn modelId="{4F26F337-2D2A-4AAF-9BBD-36B0028C5991}" type="presParOf" srcId="{79285E80-8DCD-4C60-95C5-32B7727F038E}" destId="{DE007165-8D96-4699-92FA-5A3A2966E016}" srcOrd="0" destOrd="0" presId="urn:microsoft.com/office/officeart/2009/3/layout/StepUpProcess"/>
    <dgm:cxn modelId="{8B30D787-9CAB-4207-88CB-8AAA55D6F5DE}" type="presParOf" srcId="{79285E80-8DCD-4C60-95C5-32B7727F038E}" destId="{DA2A44D5-7A9A-4ED9-8024-478E40AFDB8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71731C5D-1845-4FCF-8030-990932B1E87A}">
      <dgm:prSet phldrT="[Teksts]"/>
      <dgm:spPr/>
      <dgm:t>
        <a:bodyPr/>
        <a:lstStyle/>
        <a:p>
          <a:pPr algn="l"/>
          <a:r>
            <a:rPr lang="lv-LV" dirty="0">
              <a:latin typeface="Verdana" panose="020B0604030504040204" pitchFamily="34" charset="0"/>
              <a:ea typeface="Verdana" panose="020B0604030504040204" pitchFamily="34" charset="0"/>
            </a:rPr>
            <a:t>Pamatnosacījumi un programmas finansējums</a:t>
          </a: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dirty="0"/>
        </a:p>
      </dgm:t>
    </dgm:pt>
    <dgm:pt modelId="{5B8F6123-7B75-4D21-B25B-B1201C32E853}">
      <dgm:prSet phldrT="[Teksts]"/>
      <dgm:spPr/>
      <dgm:t>
        <a:bodyPr/>
        <a:lstStyle/>
        <a:p>
          <a:r>
            <a:rPr lang="lv-LV" dirty="0">
              <a:latin typeface="Verdana" panose="020B0604030504040204" pitchFamily="34" charset="0"/>
              <a:ea typeface="Verdana" panose="020B0604030504040204" pitchFamily="34" charset="0"/>
            </a:rPr>
            <a:t>Prasības iesniedzējiem</a:t>
          </a: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dirty="0"/>
        </a:p>
      </dgm:t>
    </dgm:pt>
    <dgm:pt modelId="{D7E60E69-99A0-491F-A5F4-D5759A295733}">
      <dgm:prSet/>
      <dgm:spPr/>
      <dgm:t>
        <a:bodyPr/>
        <a:lstStyle/>
        <a:p>
          <a:pPr algn="l"/>
          <a:r>
            <a:rPr lang="lv-LV" dirty="0">
              <a:latin typeface="Verdana" panose="020B0604030504040204" pitchFamily="34" charset="0"/>
              <a:ea typeface="Verdana" panose="020B0604030504040204" pitchFamily="34" charset="0"/>
            </a:rPr>
            <a:t>Attiecināmās izmaksas</a:t>
          </a: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dirty="0"/>
        </a:p>
      </dgm:t>
    </dgm:pt>
    <dgm:pt modelId="{39725474-31E0-45CA-B26B-9CF9678299FF}">
      <dgm:prSet/>
      <dgm:spPr/>
      <dgm:t>
        <a:bodyPr/>
        <a:lstStyle/>
        <a:p>
          <a:pPr algn="l"/>
          <a:r>
            <a:rPr lang="lv-LV" dirty="0">
              <a:latin typeface="Verdana" panose="020B0604030504040204" pitchFamily="34" charset="0"/>
              <a:ea typeface="Verdana" panose="020B0604030504040204" pitchFamily="34" charset="0"/>
            </a:rPr>
            <a:t>Pieteikuma iesniegšana un noformēšana</a:t>
          </a: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dirty="0"/>
        </a:p>
      </dgm:t>
    </dgm:pt>
    <dgm:pt modelId="{F229DA3D-6DFB-4BA5-BCC4-14A37261D5E4}">
      <dgm:prSet/>
      <dgm:spPr/>
      <dgm:t>
        <a:bodyPr/>
        <a:lstStyle/>
        <a:p>
          <a:pPr algn="l"/>
          <a:r>
            <a:rPr lang="lv-LV" dirty="0">
              <a:latin typeface="Verdana" panose="020B0604030504040204" pitchFamily="34" charset="0"/>
              <a:ea typeface="Verdana" panose="020B0604030504040204" pitchFamily="34" charset="0"/>
            </a:rPr>
            <a:t>Pieteikumu vērtēšana un apstiprināšana</a:t>
          </a:r>
        </a:p>
      </dgm:t>
    </dgm:pt>
    <dgm:pt modelId="{1611F273-0C4F-4FF9-9FD6-A04C32A0F0CA}" type="parTrans" cxnId="{CA7A7E8B-AFAD-4915-B524-B57081EE0B85}">
      <dgm:prSet/>
      <dgm:spPr/>
      <dgm:t>
        <a:bodyPr/>
        <a:lstStyle/>
        <a:p>
          <a:endParaRPr lang="lv-LV"/>
        </a:p>
      </dgm:t>
    </dgm:pt>
    <dgm:pt modelId="{16DC10B3-3A9B-4157-8094-CBB96AED20A0}" type="sibTrans" cxnId="{CA7A7E8B-AFAD-4915-B524-B57081EE0B85}">
      <dgm:prSet/>
      <dgm:spPr/>
      <dgm:t>
        <a:bodyPr/>
        <a:lstStyle/>
        <a:p>
          <a:endParaRPr lang="lv-LV"/>
        </a:p>
      </dgm:t>
    </dgm:pt>
    <dgm:pt modelId="{C4507188-B0CB-45F0-B328-21409AC7F5D0}">
      <dgm:prSet/>
      <dgm:spPr/>
      <dgm:t>
        <a:bodyPr/>
        <a:lstStyle/>
        <a:p>
          <a:endParaRPr lang="lv-LV"/>
        </a:p>
      </dgm:t>
    </dgm:pt>
    <dgm:pt modelId="{EF667E25-0A86-4DFA-9521-A5C9882C3794}" type="parTrans" cxnId="{E546C382-B006-4AC5-A98E-E546449D8BA1}">
      <dgm:prSet/>
      <dgm:spPr/>
      <dgm:t>
        <a:bodyPr/>
        <a:lstStyle/>
        <a:p>
          <a:endParaRPr lang="lv-LV"/>
        </a:p>
      </dgm:t>
    </dgm:pt>
    <dgm:pt modelId="{B6BAC250-F277-4D84-84AB-92CDD3191FDC}" type="sibTrans" cxnId="{E546C382-B006-4AC5-A98E-E546449D8BA1}">
      <dgm:prSet/>
      <dgm:spPr/>
      <dgm:t>
        <a:bodyPr/>
        <a:lstStyle/>
        <a:p>
          <a:endParaRPr lang="lv-LV"/>
        </a:p>
      </dgm:t>
    </dgm:pt>
    <dgm:pt modelId="{7F9FD08D-61C0-41A2-9051-7286D2452AD2}">
      <dgm:prSet phldrT="[Teksts]"/>
      <dgm:spPr/>
      <dgm:t>
        <a:bodyPr/>
        <a:lstStyle/>
        <a:p>
          <a:endParaRPr lang="lv-LV"/>
        </a:p>
      </dgm:t>
    </dgm:pt>
    <dgm:pt modelId="{47DDAF38-7620-4C60-A161-C3478C9CF20F}" type="parTrans" cxnId="{17F6CA46-B462-4D91-9713-453047B67C07}">
      <dgm:prSet/>
      <dgm:spPr/>
      <dgm:t>
        <a:bodyPr/>
        <a:lstStyle/>
        <a:p>
          <a:endParaRPr lang="lv-LV"/>
        </a:p>
      </dgm:t>
    </dgm:pt>
    <dgm:pt modelId="{51E7F7EC-2321-4616-A9B2-1350AEF99D10}" type="sibTrans" cxnId="{17F6CA46-B462-4D91-9713-453047B67C07}">
      <dgm:prSet/>
      <dgm:spPr/>
      <dgm:t>
        <a:bodyPr/>
        <a:lstStyle/>
        <a:p>
          <a:endParaRPr lang="lv-LV"/>
        </a:p>
      </dgm:t>
    </dgm:pt>
    <dgm:pt modelId="{BF2D4734-FAD3-4207-A9AD-F93B3B18EAE8}">
      <dgm:prSet/>
      <dgm:spPr/>
      <dgm:t>
        <a:bodyPr/>
        <a:lstStyle/>
        <a:p>
          <a:endParaRPr lang="lv-LV"/>
        </a:p>
      </dgm:t>
    </dgm:pt>
    <dgm:pt modelId="{12E8F38C-51D6-4A6F-B7CF-EFB328927B69}" type="parTrans" cxnId="{92693E4C-A588-4BF3-A466-E038C39DB777}">
      <dgm:prSet/>
      <dgm:spPr/>
      <dgm:t>
        <a:bodyPr/>
        <a:lstStyle/>
        <a:p>
          <a:endParaRPr lang="lv-LV"/>
        </a:p>
      </dgm:t>
    </dgm:pt>
    <dgm:pt modelId="{F3C9BEF7-D111-470B-A5C2-FC442924396E}" type="sibTrans" cxnId="{92693E4C-A588-4BF3-A466-E038C39DB777}">
      <dgm:prSet/>
      <dgm:spPr/>
      <dgm:t>
        <a:bodyPr/>
        <a:lstStyle/>
        <a:p>
          <a:endParaRPr lang="lv-LV"/>
        </a:p>
      </dgm:t>
    </dgm:pt>
    <dgm:pt modelId="{94F21348-5025-4087-8BDF-21173775772B}">
      <dgm:prSet/>
      <dgm:spPr/>
      <dgm:t>
        <a:bodyPr/>
        <a:lstStyle/>
        <a:p>
          <a:endParaRPr lang="lv-LV"/>
        </a:p>
      </dgm:t>
    </dgm:pt>
    <dgm:pt modelId="{77197BDB-1263-4ED9-A8D0-640E1742B3F6}" type="parTrans" cxnId="{A1927287-DEB3-48B4-A918-257620D11267}">
      <dgm:prSet/>
      <dgm:spPr/>
      <dgm:t>
        <a:bodyPr/>
        <a:lstStyle/>
        <a:p>
          <a:endParaRPr lang="lv-LV"/>
        </a:p>
      </dgm:t>
    </dgm:pt>
    <dgm:pt modelId="{7C8D5496-9054-46C4-8D04-A7B96DA04BB7}" type="sibTrans" cxnId="{A1927287-DEB3-48B4-A918-257620D11267}">
      <dgm:prSet/>
      <dgm:spPr/>
      <dgm:t>
        <a:bodyPr/>
        <a:lstStyle/>
        <a:p>
          <a:endParaRPr lang="lv-LV"/>
        </a:p>
      </dgm:t>
    </dgm:pt>
    <dgm:pt modelId="{2075CFFB-049A-4D6E-B3C3-6295F4177BA1}">
      <dgm:prSet/>
      <dgm:spPr/>
      <dgm:t>
        <a:bodyPr/>
        <a:lstStyle/>
        <a:p>
          <a:endParaRPr lang="lv-LV"/>
        </a:p>
      </dgm:t>
    </dgm:pt>
    <dgm:pt modelId="{BEB4B07D-921A-41BE-9298-41619442210B}" type="parTrans" cxnId="{64BC7E60-1C3A-4284-91E8-DDF9C9351ADB}">
      <dgm:prSet/>
      <dgm:spPr/>
      <dgm:t>
        <a:bodyPr/>
        <a:lstStyle/>
        <a:p>
          <a:endParaRPr lang="lv-LV"/>
        </a:p>
      </dgm:t>
    </dgm:pt>
    <dgm:pt modelId="{8C3DDD2F-EDAD-4A10-989E-45D6997BA242}" type="sibTrans" cxnId="{64BC7E60-1C3A-4284-91E8-DDF9C9351ADB}">
      <dgm:prSet/>
      <dgm:spPr/>
      <dgm:t>
        <a:bodyPr/>
        <a:lstStyle/>
        <a:p>
          <a:endParaRPr lang="lv-LV"/>
        </a:p>
      </dgm:t>
    </dgm:pt>
    <dgm:pt modelId="{51C5470F-41D3-4CA9-BD6B-73243814BBA3}">
      <dgm:prSet custScaleY="62762" custLinFactNeighborX="942" custLinFactNeighborY="-42066"/>
      <dgm:spPr/>
      <dgm:t>
        <a:bodyPr/>
        <a:lstStyle/>
        <a:p>
          <a:endParaRPr lang="lv-LV"/>
        </a:p>
      </dgm:t>
    </dgm:pt>
    <dgm:pt modelId="{EB7A71DB-9E54-4C63-827D-7628A90799AC}" type="parTrans" cxnId="{2B5F3A88-3A49-45FC-9267-197C58440178}">
      <dgm:prSet/>
      <dgm:spPr/>
      <dgm:t>
        <a:bodyPr/>
        <a:lstStyle/>
        <a:p>
          <a:endParaRPr lang="lv-LV"/>
        </a:p>
      </dgm:t>
    </dgm:pt>
    <dgm:pt modelId="{223B1215-4CDA-41C1-95A1-632D547058AB}" type="sibTrans" cxnId="{2B5F3A88-3A49-45FC-9267-197C58440178}">
      <dgm:prSet/>
      <dgm:spPr/>
      <dgm:t>
        <a:bodyPr/>
        <a:lstStyle/>
        <a:p>
          <a:endParaRPr lang="lv-LV"/>
        </a:p>
      </dgm:t>
    </dgm:pt>
    <dgm:pt modelId="{0EC00848-9CB6-4D45-A539-DFB1276941E2}">
      <dgm:prSet custScaleY="62762" custLinFactNeighborX="942" custLinFactNeighborY="-42066"/>
      <dgm:spPr/>
      <dgm:t>
        <a:bodyPr/>
        <a:lstStyle/>
        <a:p>
          <a:endParaRPr lang="lv-LV"/>
        </a:p>
      </dgm:t>
    </dgm:pt>
    <dgm:pt modelId="{39855DA4-2B04-403A-95F0-0A0CE4A9AB0A}" type="parTrans" cxnId="{440203C4-7929-4555-B1F0-E6457681E8CF}">
      <dgm:prSet/>
      <dgm:spPr/>
      <dgm:t>
        <a:bodyPr/>
        <a:lstStyle/>
        <a:p>
          <a:endParaRPr lang="lv-LV"/>
        </a:p>
      </dgm:t>
    </dgm:pt>
    <dgm:pt modelId="{3F3F9EB7-CA4B-4469-ACE0-72B59747B804}" type="sibTrans" cxnId="{440203C4-7929-4555-B1F0-E6457681E8CF}">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DDD83BE8-FA7A-4DB3-A455-89198F41471B}" type="pres">
      <dgm:prSet presAssocID="{8CEA7AD4-3039-4070-B98E-77D030D64A55}" presName="FiveNodes_1" presStyleLbl="node1" presStyleIdx="0" presStyleCnt="5" custScaleY="71276" custLinFactNeighborX="698" custLinFactNeighborY="-5404">
        <dgm:presLayoutVars>
          <dgm:bulletEnabled val="1"/>
        </dgm:presLayoutVars>
      </dgm:prSet>
      <dgm:spPr/>
    </dgm:pt>
    <dgm:pt modelId="{6D790E74-773E-41A4-AB0E-80F09F363EE1}" type="pres">
      <dgm:prSet presAssocID="{8CEA7AD4-3039-4070-B98E-77D030D64A55}" presName="FiveNodes_2" presStyleLbl="node1" presStyleIdx="1" presStyleCnt="5" custScaleY="78729" custLinFactNeighborX="-352" custLinFactNeighborY="-20962">
        <dgm:presLayoutVars>
          <dgm:bulletEnabled val="1"/>
        </dgm:presLayoutVars>
      </dgm:prSet>
      <dgm:spPr/>
    </dgm:pt>
    <dgm:pt modelId="{838C2840-3311-4796-B595-1FAC22444084}" type="pres">
      <dgm:prSet presAssocID="{8CEA7AD4-3039-4070-B98E-77D030D64A55}" presName="FiveNodes_3" presStyleLbl="node1" presStyleIdx="2" presStyleCnt="5" custScaleY="81744" custLinFactNeighborX="-1000" custLinFactNeighborY="-35472">
        <dgm:presLayoutVars>
          <dgm:bulletEnabled val="1"/>
        </dgm:presLayoutVars>
      </dgm:prSet>
      <dgm:spPr/>
    </dgm:pt>
    <dgm:pt modelId="{1C68CBC9-7E76-4E69-93D6-B274A2FB78AF}" type="pres">
      <dgm:prSet presAssocID="{8CEA7AD4-3039-4070-B98E-77D030D64A55}" presName="FiveNodes_4" presStyleLbl="node1" presStyleIdx="3" presStyleCnt="5" custScaleY="75382" custLinFactNeighborX="-2122" custLinFactNeighborY="-43118">
        <dgm:presLayoutVars>
          <dgm:bulletEnabled val="1"/>
        </dgm:presLayoutVars>
      </dgm:prSet>
      <dgm:spPr/>
    </dgm:pt>
    <dgm:pt modelId="{5CB24C3A-0E15-4547-B60A-7A2D722A967A}" type="pres">
      <dgm:prSet presAssocID="{8CEA7AD4-3039-4070-B98E-77D030D64A55}" presName="FiveNodes_5" presStyleLbl="node1" presStyleIdx="4" presStyleCnt="5" custScaleY="78140" custLinFactNeighborX="-2473" custLinFactNeighborY="-59531">
        <dgm:presLayoutVars>
          <dgm:bulletEnabled val="1"/>
        </dgm:presLayoutVars>
      </dgm:prSet>
      <dgm:spPr/>
    </dgm:pt>
    <dgm:pt modelId="{D2CAC751-1E51-4345-9E9E-0AE98EEA5768}" type="pres">
      <dgm:prSet presAssocID="{8CEA7AD4-3039-4070-B98E-77D030D64A55}" presName="FiveConn_1-2" presStyleLbl="fgAccFollowNode1" presStyleIdx="0" presStyleCnt="4" custLinFactNeighborX="-29460" custLinFactNeighborY="-22651">
        <dgm:presLayoutVars>
          <dgm:bulletEnabled val="1"/>
        </dgm:presLayoutVars>
      </dgm:prSet>
      <dgm:spPr/>
    </dgm:pt>
    <dgm:pt modelId="{9C83C910-A11E-4164-8AEF-F447028EE998}" type="pres">
      <dgm:prSet presAssocID="{8CEA7AD4-3039-4070-B98E-77D030D64A55}" presName="FiveConn_2-3" presStyleLbl="fgAccFollowNode1" presStyleIdx="1" presStyleCnt="4" custLinFactNeighborX="-37212" custLinFactNeighborY="-42552">
        <dgm:presLayoutVars>
          <dgm:bulletEnabled val="1"/>
        </dgm:presLayoutVars>
      </dgm:prSet>
      <dgm:spPr/>
    </dgm:pt>
    <dgm:pt modelId="{C0D6AEF0-BDD4-4DC1-84A2-BC489C503C8F}" type="pres">
      <dgm:prSet presAssocID="{8CEA7AD4-3039-4070-B98E-77D030D64A55}" presName="FiveConn_3-4" presStyleLbl="fgAccFollowNode1" presStyleIdx="2" presStyleCnt="4" custLinFactNeighborX="-45302" custLinFactNeighborY="-55010">
        <dgm:presLayoutVars>
          <dgm:bulletEnabled val="1"/>
        </dgm:presLayoutVars>
      </dgm:prSet>
      <dgm:spPr/>
    </dgm:pt>
    <dgm:pt modelId="{D6D27BCF-9208-47E9-8054-5969FEBF4789}" type="pres">
      <dgm:prSet presAssocID="{8CEA7AD4-3039-4070-B98E-77D030D64A55}" presName="FiveConn_4-5" presStyleLbl="fgAccFollowNode1" presStyleIdx="3" presStyleCnt="4" custLinFactNeighborX="-33524" custLinFactNeighborY="-72806">
        <dgm:presLayoutVars>
          <dgm:bulletEnabled val="1"/>
        </dgm:presLayoutVars>
      </dgm:prSet>
      <dgm:spPr/>
    </dgm:pt>
    <dgm:pt modelId="{9869C758-CD79-4B06-BE0A-F327A344FFC6}" type="pres">
      <dgm:prSet presAssocID="{8CEA7AD4-3039-4070-B98E-77D030D64A55}" presName="FiveNodes_1_text" presStyleLbl="node1" presStyleIdx="4" presStyleCnt="5">
        <dgm:presLayoutVars>
          <dgm:bulletEnabled val="1"/>
        </dgm:presLayoutVars>
      </dgm:prSet>
      <dgm:spPr/>
    </dgm:pt>
    <dgm:pt modelId="{994A22B3-AEF2-4224-B2CB-032B9AA4A6F2}" type="pres">
      <dgm:prSet presAssocID="{8CEA7AD4-3039-4070-B98E-77D030D64A55}" presName="FiveNodes_2_text" presStyleLbl="node1" presStyleIdx="4" presStyleCnt="5">
        <dgm:presLayoutVars>
          <dgm:bulletEnabled val="1"/>
        </dgm:presLayoutVars>
      </dgm:prSet>
      <dgm:spPr/>
    </dgm:pt>
    <dgm:pt modelId="{8BAF9F88-7069-4D5E-95FB-D23DE2CD4B09}" type="pres">
      <dgm:prSet presAssocID="{8CEA7AD4-3039-4070-B98E-77D030D64A55}" presName="FiveNodes_3_text" presStyleLbl="node1" presStyleIdx="4" presStyleCnt="5">
        <dgm:presLayoutVars>
          <dgm:bulletEnabled val="1"/>
        </dgm:presLayoutVars>
      </dgm:prSet>
      <dgm:spPr/>
    </dgm:pt>
    <dgm:pt modelId="{C0E84C77-77F8-4D26-96F9-2C8FBC0F638D}" type="pres">
      <dgm:prSet presAssocID="{8CEA7AD4-3039-4070-B98E-77D030D64A55}" presName="FiveNodes_4_text" presStyleLbl="node1" presStyleIdx="4" presStyleCnt="5">
        <dgm:presLayoutVars>
          <dgm:bulletEnabled val="1"/>
        </dgm:presLayoutVars>
      </dgm:prSet>
      <dgm:spPr/>
    </dgm:pt>
    <dgm:pt modelId="{C732239B-6048-4002-8521-1B1B721A66B6}"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3" destOrd="0" parTransId="{1B8EE248-0F30-4E1A-A107-4E70D2144A80}" sibTransId="{51D2CBA1-D6EC-432F-A397-33BCB387EC0C}"/>
    <dgm:cxn modelId="{7BD59F07-7E79-4F0E-B4C9-7DE3F569AA9D}" type="presOf" srcId="{71731C5D-1845-4FCF-8030-990932B1E87A}" destId="{9869C758-CD79-4B06-BE0A-F327A344FFC6}" srcOrd="1" destOrd="0" presId="urn:microsoft.com/office/officeart/2005/8/layout/vProcess5"/>
    <dgm:cxn modelId="{D1CBDD14-7C0A-450E-A0B0-CB07A86BAB8A}" type="presOf" srcId="{5B8F6123-7B75-4D21-B25B-B1201C32E853}" destId="{6D790E74-773E-41A4-AB0E-80F09F363EE1}" srcOrd="0" destOrd="0" presId="urn:microsoft.com/office/officeart/2005/8/layout/vProcess5"/>
    <dgm:cxn modelId="{7D64A71A-AEA7-483F-9E43-3B3A87C4AEF4}" type="presOf" srcId="{D7E60E69-99A0-491F-A5F4-D5759A295733}" destId="{8BAF9F88-7069-4D5E-95FB-D23DE2CD4B09}" srcOrd="1" destOrd="0" presId="urn:microsoft.com/office/officeart/2005/8/layout/vProcess5"/>
    <dgm:cxn modelId="{4337FD21-1069-49BD-8ECD-EE12011FC877}" type="presOf" srcId="{39725474-31E0-45CA-B26B-9CF9678299FF}" destId="{C0E84C77-77F8-4D26-96F9-2C8FBC0F638D}" srcOrd="1" destOrd="0" presId="urn:microsoft.com/office/officeart/2005/8/layout/vProcess5"/>
    <dgm:cxn modelId="{97359227-9D79-43B6-B15D-2DF191F5FEFA}" type="presOf" srcId="{F229DA3D-6DFB-4BA5-BCC4-14A37261D5E4}" destId="{C732239B-6048-4002-8521-1B1B721A66B6}" srcOrd="1"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B0BF4C3A-853E-412C-A2C4-209A6CC715EB}" type="presOf" srcId="{5B8F6123-7B75-4D21-B25B-B1201C32E853}" destId="{994A22B3-AEF2-4224-B2CB-032B9AA4A6F2}" srcOrd="1" destOrd="0" presId="urn:microsoft.com/office/officeart/2005/8/layout/vProcess5"/>
    <dgm:cxn modelId="{863FE83C-A008-49F4-8734-047FE8376FAD}" type="presOf" srcId="{51D2CBA1-D6EC-432F-A397-33BCB387EC0C}" destId="{D6D27BCF-9208-47E9-8054-5969FEBF4789}" srcOrd="0" destOrd="0" presId="urn:microsoft.com/office/officeart/2005/8/layout/vProcess5"/>
    <dgm:cxn modelId="{64BC7E60-1C3A-4284-91E8-DDF9C9351ADB}" srcId="{8CEA7AD4-3039-4070-B98E-77D030D64A55}" destId="{2075CFFB-049A-4D6E-B3C3-6295F4177BA1}" srcOrd="9" destOrd="0" parTransId="{BEB4B07D-921A-41BE-9298-41619442210B}" sibTransId="{8C3DDD2F-EDAD-4A10-989E-45D6997BA242}"/>
    <dgm:cxn modelId="{17F6CA46-B462-4D91-9713-453047B67C07}" srcId="{8CEA7AD4-3039-4070-B98E-77D030D64A55}" destId="{7F9FD08D-61C0-41A2-9051-7286D2452AD2}" srcOrd="6" destOrd="0" parTransId="{47DDAF38-7620-4C60-A161-C3478C9CF20F}" sibTransId="{51E7F7EC-2321-4616-A9B2-1350AEF99D10}"/>
    <dgm:cxn modelId="{890E2D47-6B85-4146-8E78-B76A7BCF75F4}" type="presOf" srcId="{39725474-31E0-45CA-B26B-9CF9678299FF}" destId="{1C68CBC9-7E76-4E69-93D6-B274A2FB78AF}" srcOrd="0" destOrd="0" presId="urn:microsoft.com/office/officeart/2005/8/layout/vProcess5"/>
    <dgm:cxn modelId="{55F32F49-AC2A-4C4C-B9C7-3E475C94A7B4}" type="presOf" srcId="{43C564B1-E38B-4201-B3F7-159124E6506E}" destId="{D2CAC751-1E51-4345-9E9E-0AE98EEA5768}" srcOrd="0" destOrd="0" presId="urn:microsoft.com/office/officeart/2005/8/layout/vProcess5"/>
    <dgm:cxn modelId="{6B50376B-72A3-4A0F-BAB0-57DF489AAC46}" type="presOf" srcId="{F229DA3D-6DFB-4BA5-BCC4-14A37261D5E4}" destId="{5CB24C3A-0E15-4547-B60A-7A2D722A967A}" srcOrd="0" destOrd="0" presId="urn:microsoft.com/office/officeart/2005/8/layout/vProcess5"/>
    <dgm:cxn modelId="{92693E4C-A588-4BF3-A466-E038C39DB777}" srcId="{8CEA7AD4-3039-4070-B98E-77D030D64A55}" destId="{BF2D4734-FAD3-4207-A9AD-F93B3B18EAE8}" srcOrd="7" destOrd="0" parTransId="{12E8F38C-51D6-4A6F-B7CF-EFB328927B69}" sibTransId="{F3C9BEF7-D111-470B-A5C2-FC442924396E}"/>
    <dgm:cxn modelId="{FBD65F71-674E-43A5-82C3-5A8F9E76D44C}" srcId="{8CEA7AD4-3039-4070-B98E-77D030D64A55}" destId="{D7E60E69-99A0-491F-A5F4-D5759A295733}" srcOrd="2" destOrd="0" parTransId="{3A03A3EA-E1CD-4C65-9515-A1C0A9E2AA93}" sibTransId="{43138B50-7C58-4E0A-90BE-DF010415CCA0}"/>
    <dgm:cxn modelId="{E4932C75-0166-4404-9F4C-327B43A31EAC}" srcId="{8CEA7AD4-3039-4070-B98E-77D030D64A55}" destId="{71731C5D-1845-4FCF-8030-990932B1E87A}" srcOrd="0" destOrd="0" parTransId="{7B2F4ED3-ADA6-4397-A10D-7BEFBBA3D901}" sibTransId="{43C564B1-E38B-4201-B3F7-159124E6506E}"/>
    <dgm:cxn modelId="{E2202F56-8064-4649-9F9C-2CD76BB784E3}" type="presOf" srcId="{D505F19B-54AC-4FE3-BCE3-ADC6F6CEDF2E}" destId="{9C83C910-A11E-4164-8AEF-F447028EE998}" srcOrd="0" destOrd="0" presId="urn:microsoft.com/office/officeart/2005/8/layout/vProcess5"/>
    <dgm:cxn modelId="{1D1A747D-AD80-43D4-863D-6787D57570D9}" type="presOf" srcId="{8CEA7AD4-3039-4070-B98E-77D030D64A55}" destId="{1396E13A-2A55-4743-955C-BF1E4ED95C6F}" srcOrd="0" destOrd="0" presId="urn:microsoft.com/office/officeart/2005/8/layout/vProcess5"/>
    <dgm:cxn modelId="{E546C382-B006-4AC5-A98E-E546449D8BA1}" srcId="{8CEA7AD4-3039-4070-B98E-77D030D64A55}" destId="{C4507188-B0CB-45F0-B328-21409AC7F5D0}" srcOrd="5" destOrd="0" parTransId="{EF667E25-0A86-4DFA-9521-A5C9882C3794}" sibTransId="{B6BAC250-F277-4D84-84AB-92CDD3191FDC}"/>
    <dgm:cxn modelId="{A1927287-DEB3-48B4-A918-257620D11267}" srcId="{8CEA7AD4-3039-4070-B98E-77D030D64A55}" destId="{94F21348-5025-4087-8BDF-21173775772B}" srcOrd="8" destOrd="0" parTransId="{77197BDB-1263-4ED9-A8D0-640E1742B3F6}" sibTransId="{7C8D5496-9054-46C4-8D04-A7B96DA04BB7}"/>
    <dgm:cxn modelId="{2B5F3A88-3A49-45FC-9267-197C58440178}" srcId="{8CEA7AD4-3039-4070-B98E-77D030D64A55}" destId="{51C5470F-41D3-4CA9-BD6B-73243814BBA3}" srcOrd="10" destOrd="0" parTransId="{EB7A71DB-9E54-4C63-827D-7628A90799AC}" sibTransId="{223B1215-4CDA-41C1-95A1-632D547058AB}"/>
    <dgm:cxn modelId="{CA7A7E8B-AFAD-4915-B524-B57081EE0B85}" srcId="{8CEA7AD4-3039-4070-B98E-77D030D64A55}" destId="{F229DA3D-6DFB-4BA5-BCC4-14A37261D5E4}" srcOrd="4" destOrd="0" parTransId="{1611F273-0C4F-4FF9-9FD6-A04C32A0F0CA}" sibTransId="{16DC10B3-3A9B-4157-8094-CBB96AED20A0}"/>
    <dgm:cxn modelId="{00F628BD-0D73-4404-95B9-2514E380305B}" type="presOf" srcId="{43138B50-7C58-4E0A-90BE-DF010415CCA0}" destId="{C0D6AEF0-BDD4-4DC1-84A2-BC489C503C8F}" srcOrd="0" destOrd="0" presId="urn:microsoft.com/office/officeart/2005/8/layout/vProcess5"/>
    <dgm:cxn modelId="{440203C4-7929-4555-B1F0-E6457681E8CF}" srcId="{8CEA7AD4-3039-4070-B98E-77D030D64A55}" destId="{0EC00848-9CB6-4D45-A539-DFB1276941E2}" srcOrd="11" destOrd="0" parTransId="{39855DA4-2B04-403A-95F0-0A0CE4A9AB0A}" sibTransId="{3F3F9EB7-CA4B-4469-ACE0-72B59747B804}"/>
    <dgm:cxn modelId="{C71221CA-A7B4-473F-9440-08DE91496020}" type="presOf" srcId="{D7E60E69-99A0-491F-A5F4-D5759A295733}" destId="{838C2840-3311-4796-B595-1FAC22444084}" srcOrd="0" destOrd="0" presId="urn:microsoft.com/office/officeart/2005/8/layout/vProcess5"/>
    <dgm:cxn modelId="{87AAB3F5-8A4D-4D7C-A1A8-56303E6E2DE8}" type="presOf" srcId="{71731C5D-1845-4FCF-8030-990932B1E87A}" destId="{DDD83BE8-FA7A-4DB3-A455-89198F41471B}"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63CA65D8-4A6B-4829-99CC-3BCCE53AA5AC}" type="presParOf" srcId="{1396E13A-2A55-4743-955C-BF1E4ED95C6F}" destId="{DDD83BE8-FA7A-4DB3-A455-89198F41471B}" srcOrd="1" destOrd="0" presId="urn:microsoft.com/office/officeart/2005/8/layout/vProcess5"/>
    <dgm:cxn modelId="{F2EEC73D-461E-4E40-9E0A-DA7309FB6DF9}" type="presParOf" srcId="{1396E13A-2A55-4743-955C-BF1E4ED95C6F}" destId="{6D790E74-773E-41A4-AB0E-80F09F363EE1}" srcOrd="2" destOrd="0" presId="urn:microsoft.com/office/officeart/2005/8/layout/vProcess5"/>
    <dgm:cxn modelId="{372140CB-A3E2-4BBA-A5C4-F6B74681F004}" type="presParOf" srcId="{1396E13A-2A55-4743-955C-BF1E4ED95C6F}" destId="{838C2840-3311-4796-B595-1FAC22444084}" srcOrd="3" destOrd="0" presId="urn:microsoft.com/office/officeart/2005/8/layout/vProcess5"/>
    <dgm:cxn modelId="{AB45ECB2-8DEB-4B1E-974A-2E9E3E682EEC}" type="presParOf" srcId="{1396E13A-2A55-4743-955C-BF1E4ED95C6F}" destId="{1C68CBC9-7E76-4E69-93D6-B274A2FB78AF}" srcOrd="4" destOrd="0" presId="urn:microsoft.com/office/officeart/2005/8/layout/vProcess5"/>
    <dgm:cxn modelId="{1E0B93C4-A2A2-49DE-8680-51BA8F6FF302}" type="presParOf" srcId="{1396E13A-2A55-4743-955C-BF1E4ED95C6F}" destId="{5CB24C3A-0E15-4547-B60A-7A2D722A967A}" srcOrd="5" destOrd="0" presId="urn:microsoft.com/office/officeart/2005/8/layout/vProcess5"/>
    <dgm:cxn modelId="{3F968E72-FA6D-4511-9936-AC64A166CBB6}" type="presParOf" srcId="{1396E13A-2A55-4743-955C-BF1E4ED95C6F}" destId="{D2CAC751-1E51-4345-9E9E-0AE98EEA5768}" srcOrd="6" destOrd="0" presId="urn:microsoft.com/office/officeart/2005/8/layout/vProcess5"/>
    <dgm:cxn modelId="{B36679B0-F927-4878-9DA5-546DE2CEB7F1}" type="presParOf" srcId="{1396E13A-2A55-4743-955C-BF1E4ED95C6F}" destId="{9C83C910-A11E-4164-8AEF-F447028EE998}" srcOrd="7" destOrd="0" presId="urn:microsoft.com/office/officeart/2005/8/layout/vProcess5"/>
    <dgm:cxn modelId="{52483877-3E00-4344-84F4-447858161112}" type="presParOf" srcId="{1396E13A-2A55-4743-955C-BF1E4ED95C6F}" destId="{C0D6AEF0-BDD4-4DC1-84A2-BC489C503C8F}" srcOrd="8" destOrd="0" presId="urn:microsoft.com/office/officeart/2005/8/layout/vProcess5"/>
    <dgm:cxn modelId="{35CEDF9E-BAEF-490D-8908-CFB48947E289}" type="presParOf" srcId="{1396E13A-2A55-4743-955C-BF1E4ED95C6F}" destId="{D6D27BCF-9208-47E9-8054-5969FEBF4789}" srcOrd="9" destOrd="0" presId="urn:microsoft.com/office/officeart/2005/8/layout/vProcess5"/>
    <dgm:cxn modelId="{0AF15DF8-165E-467F-94A1-2A4CCC4AB7AE}" type="presParOf" srcId="{1396E13A-2A55-4743-955C-BF1E4ED95C6F}" destId="{9869C758-CD79-4B06-BE0A-F327A344FFC6}" srcOrd="10" destOrd="0" presId="urn:microsoft.com/office/officeart/2005/8/layout/vProcess5"/>
    <dgm:cxn modelId="{7B7F6925-6475-48E0-8F4C-DAE6A34BB920}" type="presParOf" srcId="{1396E13A-2A55-4743-955C-BF1E4ED95C6F}" destId="{994A22B3-AEF2-4224-B2CB-032B9AA4A6F2}" srcOrd="11" destOrd="0" presId="urn:microsoft.com/office/officeart/2005/8/layout/vProcess5"/>
    <dgm:cxn modelId="{0D8EE6C0-B64F-41E3-80D6-89E665DF1C66}" type="presParOf" srcId="{1396E13A-2A55-4743-955C-BF1E4ED95C6F}" destId="{8BAF9F88-7069-4D5E-95FB-D23DE2CD4B09}" srcOrd="12" destOrd="0" presId="urn:microsoft.com/office/officeart/2005/8/layout/vProcess5"/>
    <dgm:cxn modelId="{EF41D726-8918-4200-AAA5-66AC5DD6951E}" type="presParOf" srcId="{1396E13A-2A55-4743-955C-BF1E4ED95C6F}" destId="{C0E84C77-77F8-4D26-96F9-2C8FBC0F638D}" srcOrd="13" destOrd="0" presId="urn:microsoft.com/office/officeart/2005/8/layout/vProcess5"/>
    <dgm:cxn modelId="{311D2987-503A-4CE9-AB3B-AB79CD3AFBDC}" type="presParOf" srcId="{1396E13A-2A55-4743-955C-BF1E4ED95C6F}" destId="{C732239B-6048-4002-8521-1B1B721A66B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710B21A-9214-48D4-88E6-CCE4B91DE3EB}">
      <dgm:prSet custT="1"/>
      <dgm:spPr>
        <a:solidFill>
          <a:schemeClr val="accent2"/>
        </a:solidFill>
      </dgm:spPr>
      <dgm:t>
        <a:bodyPr/>
        <a:lstStyle/>
        <a:p>
          <a:r>
            <a:rPr lang="lv-LV" sz="2000" u="none" dirty="0"/>
            <a:t>Programmas mērķis ir sniegt atbalstu Latgales reģiona mediju ziņu un informatīvi analītiskā satura radīšanas kapacitātes stiprināšanai, lai pastiprināti nodrošinātu Latgales reģiona iedzīvotājiem aktuālu un precīzu informāciju par Krievijas Federācijas iebrukumu Ukrainā, t.sk. par saistītajām starptautiskajām aktualitātēm, gan latviešu, gan latgaliešu rakstu valodā, gan mazākumtautību valodās.</a:t>
          </a:r>
          <a:endParaRPr lang="lv-LV" sz="2000" dirty="0">
            <a:solidFill>
              <a:schemeClr val="bg1"/>
            </a:solidFill>
            <a:latin typeface="Verdana" panose="020B0604030504040204" pitchFamily="34" charset="0"/>
            <a:ea typeface="Verdana" panose="020B0604030504040204" pitchFamily="34" charset="0"/>
            <a:cs typeface="+mn-lt"/>
          </a:endParaRPr>
        </a:p>
      </dgm:t>
    </dgm:pt>
    <dgm:pt modelId="{18DF614F-FCB4-4FB8-8143-B85E5B7634B1}" type="parTrans" cxnId="{91E12BCA-2DF9-441D-A773-FD15E6A58149}">
      <dgm:prSet/>
      <dgm:spPr/>
      <dgm:t>
        <a:bodyPr/>
        <a:lstStyle/>
        <a:p>
          <a:endParaRPr lang="lv-LV">
            <a:solidFill>
              <a:schemeClr val="bg1"/>
            </a:solidFill>
          </a:endParaRPr>
        </a:p>
      </dgm:t>
    </dgm:pt>
    <dgm:pt modelId="{06CCE1CE-005F-422E-B4AB-B766FA8A70EA}" type="sibTrans" cxnId="{91E12BCA-2DF9-441D-A773-FD15E6A58149}">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E82C859E-90B9-4BDE-B7E4-A83728CB4020}" type="pres">
      <dgm:prSet presAssocID="{2710B21A-9214-48D4-88E6-CCE4B91DE3EB}" presName="node" presStyleLbl="node1" presStyleIdx="0" presStyleCnt="1" custScaleX="100098" custScaleY="64150" custLinFactNeighborX="122" custLinFactNeighborY="-24713">
        <dgm:presLayoutVars>
          <dgm:bulletEnabled val="1"/>
        </dgm:presLayoutVars>
      </dgm:prSet>
      <dgm:spPr/>
    </dgm:pt>
  </dgm:ptLst>
  <dgm:cxnLst>
    <dgm:cxn modelId="{5B98EA74-6B4E-418F-948D-A42A1CFABEE5}" type="presOf" srcId="{2710B21A-9214-48D4-88E6-CCE4B91DE3EB}" destId="{E82C859E-90B9-4BDE-B7E4-A83728CB4020}"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91E12BCA-2DF9-441D-A773-FD15E6A58149}" srcId="{4883E15F-6ADE-4FDF-908A-F8A08B8812EE}" destId="{2710B21A-9214-48D4-88E6-CCE4B91DE3EB}" srcOrd="0" destOrd="0" parTransId="{18DF614F-FCB4-4FB8-8143-B85E5B7634B1}" sibTransId="{06CCE1CE-005F-422E-B4AB-B766FA8A70EA}"/>
    <dgm:cxn modelId="{708E7111-423B-4B02-AC74-5CA03207342D}" type="presParOf" srcId="{EF03D92E-770D-461C-9FA0-45C0E729D9E8}" destId="{E82C859E-90B9-4BDE-B7E4-A83728CB40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a:lstStyle/>
        <a:p>
          <a:pPr>
            <a:lnSpc>
              <a:spcPct val="90000"/>
            </a:lnSpc>
            <a:spcAft>
              <a:spcPts val="0"/>
            </a:spcAft>
          </a:pPr>
          <a:endParaRPr lang="lv-LV" sz="1800" dirty="0">
            <a:latin typeface="Verdana" panose="020B0604030504040204" pitchFamily="34" charset="0"/>
            <a:ea typeface="Verdana" panose="020B0604030504040204" pitchFamily="34" charset="0"/>
          </a:endParaRPr>
        </a:p>
        <a:p>
          <a:pPr>
            <a:lnSpc>
              <a:spcPct val="90000"/>
            </a:lnSpc>
            <a:spcAft>
              <a:spcPct val="35000"/>
            </a:spcAft>
          </a:pPr>
          <a:r>
            <a:rPr lang="lv-LV" sz="2000" b="1" dirty="0"/>
            <a:t>Finansējums veido 100% no pieteikuma kopējām attiecināmajām izmaksām</a:t>
          </a:r>
          <a:endParaRPr lang="lv-LV" sz="2000" b="1" dirty="0">
            <a:latin typeface="Verdana" panose="020B0604030504040204" pitchFamily="34" charset="0"/>
            <a:ea typeface="Verdana" panose="020B0604030504040204" pitchFamily="34" charset="0"/>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pPr>
            <a:spcAft>
              <a:spcPts val="1800"/>
            </a:spcAft>
          </a:pPr>
          <a:r>
            <a:rPr lang="lv-LV" sz="1800" b="1" dirty="0">
              <a:latin typeface="Verdana" panose="020B0604030504040204" pitchFamily="34" charset="0"/>
              <a:ea typeface="Verdana" panose="020B0604030504040204" pitchFamily="34" charset="0"/>
            </a:rPr>
            <a:t>Pieteikuma īstenošanas periods </a:t>
          </a:r>
        </a:p>
        <a:p>
          <a:pPr>
            <a:spcAft>
              <a:spcPts val="0"/>
            </a:spcAft>
          </a:pPr>
          <a:r>
            <a:rPr lang="lv-LV" sz="2000" b="1" dirty="0">
              <a:latin typeface="Verdana" panose="020B0604030504040204" pitchFamily="34" charset="0"/>
              <a:ea typeface="Verdana" panose="020B0604030504040204" pitchFamily="34" charset="0"/>
            </a:rPr>
            <a:t>01.10.2022.</a:t>
          </a:r>
          <a:r>
            <a:rPr lang="lv-LV" sz="1800" b="1" dirty="0">
              <a:latin typeface="Verdana" panose="020B0604030504040204" pitchFamily="34" charset="0"/>
              <a:ea typeface="Verdana" panose="020B0604030504040204" pitchFamily="34" charset="0"/>
            </a:rPr>
            <a:t> </a:t>
          </a:r>
        </a:p>
        <a:p>
          <a:pPr>
            <a:spcAft>
              <a:spcPts val="0"/>
            </a:spcAft>
          </a:pPr>
          <a:r>
            <a:rPr lang="lv-LV" altLang="lv-LV" sz="1800" b="1" dirty="0">
              <a:solidFill>
                <a:prstClr val="white"/>
              </a:solidFill>
              <a:latin typeface="Verdana" panose="020B0604030504040204" pitchFamily="34" charset="0"/>
              <a:ea typeface="Verdana" panose="020B0604030504040204" pitchFamily="34" charset="0"/>
              <a:cs typeface="+mn-cs"/>
            </a:rPr>
            <a:t>–</a:t>
          </a:r>
          <a:r>
            <a:rPr lang="lv-LV" sz="1800" b="1" dirty="0">
              <a:latin typeface="Verdana" panose="020B0604030504040204" pitchFamily="34" charset="0"/>
              <a:ea typeface="Verdana" panose="020B0604030504040204" pitchFamily="34" charset="0"/>
            </a:rPr>
            <a:t> </a:t>
          </a:r>
        </a:p>
        <a:p>
          <a:pPr>
            <a:spcAft>
              <a:spcPct val="35000"/>
            </a:spcAft>
          </a:pPr>
          <a:r>
            <a:rPr lang="lv-LV" sz="2000" b="1" dirty="0">
              <a:latin typeface="Verdana" panose="020B0604030504040204" pitchFamily="34" charset="0"/>
              <a:ea typeface="Verdana" panose="020B0604030504040204" pitchFamily="34" charset="0"/>
            </a:rPr>
            <a:t>30.04.2023.</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nSpc>
              <a:spcPct val="90000"/>
            </a:lnSpc>
            <a:spcAft>
              <a:spcPct val="35000"/>
            </a:spcAft>
          </a:pPr>
          <a:endParaRPr lang="lv-LV" altLang="lv-LV" sz="2000" b="1" kern="1200" dirty="0">
            <a:solidFill>
              <a:prstClr val="white"/>
            </a:solidFill>
            <a:latin typeface="Verdana" panose="020B0604030504040204" pitchFamily="34" charset="0"/>
            <a:ea typeface="Verdana" panose="020B0604030504040204" pitchFamily="34" charset="0"/>
            <a:cs typeface="+mn-cs"/>
          </a:endParaRPr>
        </a:p>
        <a:p>
          <a:pPr>
            <a:lnSpc>
              <a:spcPct val="90000"/>
            </a:lnSpc>
            <a:spcAft>
              <a:spcPct val="35000"/>
            </a:spcAft>
          </a:pPr>
          <a:r>
            <a:rPr lang="lv-LV" altLang="lv-LV" sz="2000" b="1" kern="1200" dirty="0">
              <a:solidFill>
                <a:prstClr val="white"/>
              </a:solidFill>
              <a:latin typeface="Verdana" panose="020B0604030504040204" pitchFamily="34" charset="0"/>
              <a:ea typeface="Verdana" panose="020B0604030504040204" pitchFamily="34" charset="0"/>
              <a:cs typeface="+mn-cs"/>
            </a:rPr>
            <a:t>Viena juridiska persona var iesniegt vienu pieteikumu</a:t>
          </a:r>
          <a:endParaRPr lang="lv-LV" sz="1800" b="1" kern="1200" dirty="0">
            <a:solidFill>
              <a:prstClr val="white"/>
            </a:solidFill>
            <a:latin typeface="Verdana" panose="020B0604030504040204" pitchFamily="34" charset="0"/>
            <a:ea typeface="Verdana" panose="020B0604030504040204" pitchFamily="34" charset="0"/>
            <a:cs typeface="+mn-cs"/>
          </a:endParaRP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custScaleY="123070" custLinFactNeighborY="-10930"/>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ScaleX="94667" custScaleY="100865" custLinFactX="10661" custLinFactNeighborX="100000" custLinFactNeighborY="-10741">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custScaleX="101335" custScaleY="117343" custLinFactX="9493" custLinFactNeighborX="100000" custLinFactNeighborY="-17479"/>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custLinFactX="-20213" custLinFactNeighborX="-100000" custLinFactNeighborY="-11278">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custScaleY="115817" custLinFactX="-20213" custLinFactNeighborX="-100000" custLinFactNeighborY="-17780"/>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custScaleX="94156" custScaleY="89225" custLinFactNeighborX="10308" custLinFactNeighborY="-13183">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ScaleY="118176" custLinFactNeighborX="10213" custLinFactNeighborY="-17484"/>
      <dgm:spPr>
        <a:blipFill rotWithShape="1">
          <a:blip xmlns:r="http://schemas.openxmlformats.org/officeDocument/2006/relationships" r:embed="rId3"/>
          <a:srcRect/>
          <a:stretch>
            <a:fillRect t="-4000" b="-4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D04907-5263-458D-8498-00734E4D3B0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lv-LV"/>
        </a:p>
      </dgm:t>
    </dgm:pt>
    <dgm:pt modelId="{C25C44ED-3AE5-4D55-BCF1-21346411C61A}">
      <dgm:prSet/>
      <dgm:spPr/>
      <dgm:t>
        <a:bodyPr/>
        <a:lstStyle/>
        <a:p>
          <a:r>
            <a:rPr lang="lv-LV" dirty="0"/>
            <a:t>Atbalsta programmas līdzekļi tiek piešķirti kā </a:t>
          </a:r>
          <a:r>
            <a:rPr lang="lv-LV" i="1" dirty="0" err="1"/>
            <a:t>de</a:t>
          </a:r>
          <a:r>
            <a:rPr lang="lv-LV" i="1" dirty="0"/>
            <a:t> </a:t>
          </a:r>
          <a:r>
            <a:rPr lang="lv-LV" i="1" dirty="0" err="1"/>
            <a:t>minimis</a:t>
          </a:r>
          <a:r>
            <a:rPr lang="lv-LV" dirty="0"/>
            <a:t> komercdarbības atbalsts</a:t>
          </a:r>
        </a:p>
      </dgm:t>
    </dgm:pt>
    <dgm:pt modelId="{91FD5747-ADE3-4EC6-95CE-6DF37CF92EF9}" type="parTrans" cxnId="{19F15F46-BADC-445A-AC2A-741153F6358D}">
      <dgm:prSet/>
      <dgm:spPr/>
      <dgm:t>
        <a:bodyPr/>
        <a:lstStyle/>
        <a:p>
          <a:endParaRPr lang="lv-LV"/>
        </a:p>
      </dgm:t>
    </dgm:pt>
    <dgm:pt modelId="{DC237E50-B78D-41CF-A14A-010C294212FE}" type="sibTrans" cxnId="{19F15F46-BADC-445A-AC2A-741153F6358D}">
      <dgm:prSet/>
      <dgm:spPr/>
      <dgm:t>
        <a:bodyPr/>
        <a:lstStyle/>
        <a:p>
          <a:endParaRPr lang="lv-LV"/>
        </a:p>
      </dgm:t>
    </dgm:pt>
    <dgm:pt modelId="{5C4A3677-0D14-4CB7-B89C-B61C17AE0D7C}">
      <dgm:prSet/>
      <dgm:spPr/>
      <dgm:t>
        <a:bodyPr/>
        <a:lstStyle/>
        <a:p>
          <a:r>
            <a:rPr lang="lv-LV" dirty="0"/>
            <a:t>VID EDS sistēma </a:t>
          </a:r>
          <a:r>
            <a:rPr lang="lv-LV" dirty="0">
              <a:sym typeface="Wingdings" panose="05000000000000000000" pitchFamily="2" charset="2"/>
            </a:rPr>
            <a:t> Citas sistēmas         </a:t>
          </a:r>
          <a:r>
            <a:rPr lang="lv-LV" dirty="0" err="1">
              <a:sym typeface="Wingdings" panose="05000000000000000000" pitchFamily="2" charset="2"/>
            </a:rPr>
            <a:t>De</a:t>
          </a:r>
          <a:r>
            <a:rPr lang="lv-LV" dirty="0">
              <a:sym typeface="Wingdings" panose="05000000000000000000" pitchFamily="2" charset="2"/>
            </a:rPr>
            <a:t> </a:t>
          </a:r>
          <a:r>
            <a:rPr lang="lv-LV" dirty="0" err="1">
              <a:sym typeface="Wingdings" panose="05000000000000000000" pitchFamily="2" charset="2"/>
            </a:rPr>
            <a:t>minimis</a:t>
          </a:r>
          <a:r>
            <a:rPr lang="lv-LV" dirty="0">
              <a:sym typeface="Wingdings" panose="05000000000000000000" pitchFamily="2" charset="2"/>
            </a:rPr>
            <a:t> (veidlapa)</a:t>
          </a:r>
          <a:endParaRPr lang="lv-LV" dirty="0"/>
        </a:p>
      </dgm:t>
    </dgm:pt>
    <dgm:pt modelId="{4B79BC5C-C4B0-47B0-827E-C64024540AA3}" type="parTrans" cxnId="{1862AA04-315F-4157-84DC-97E21FF4F442}">
      <dgm:prSet/>
      <dgm:spPr/>
      <dgm:t>
        <a:bodyPr/>
        <a:lstStyle/>
        <a:p>
          <a:endParaRPr lang="lv-LV"/>
        </a:p>
      </dgm:t>
    </dgm:pt>
    <dgm:pt modelId="{22568CB5-C330-449B-A2AE-F328CC32EE49}" type="sibTrans" cxnId="{1862AA04-315F-4157-84DC-97E21FF4F442}">
      <dgm:prSet/>
      <dgm:spPr/>
      <dgm:t>
        <a:bodyPr/>
        <a:lstStyle/>
        <a:p>
          <a:endParaRPr lang="lv-LV"/>
        </a:p>
      </dgm:t>
    </dgm:pt>
    <dgm:pt modelId="{226AA1F5-1CA1-403F-A539-58A200EFA0A4}" type="pres">
      <dgm:prSet presAssocID="{95D04907-5263-458D-8498-00734E4D3B0D}" presName="linearFlow" presStyleCnt="0">
        <dgm:presLayoutVars>
          <dgm:dir/>
          <dgm:resizeHandles val="exact"/>
        </dgm:presLayoutVars>
      </dgm:prSet>
      <dgm:spPr/>
    </dgm:pt>
    <dgm:pt modelId="{9D010F94-9723-4198-9DBE-9F2339B76A9E}" type="pres">
      <dgm:prSet presAssocID="{C25C44ED-3AE5-4D55-BCF1-21346411C61A}" presName="composite" presStyleCnt="0"/>
      <dgm:spPr/>
    </dgm:pt>
    <dgm:pt modelId="{82716DE3-124A-49F4-A11E-7A8499818458}" type="pres">
      <dgm:prSet presAssocID="{C25C44ED-3AE5-4D55-BCF1-21346411C61A}"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ghts On with solid fill"/>
        </a:ext>
      </dgm:extLst>
    </dgm:pt>
    <dgm:pt modelId="{B906D238-033A-4755-8C7E-2DEDB752339A}" type="pres">
      <dgm:prSet presAssocID="{C25C44ED-3AE5-4D55-BCF1-21346411C61A}" presName="txShp" presStyleLbl="node1" presStyleIdx="0" presStyleCnt="2" custScaleX="114127" custScaleY="99116" custLinFactNeighborX="4493" custLinFactNeighborY="-2448">
        <dgm:presLayoutVars>
          <dgm:bulletEnabled val="1"/>
        </dgm:presLayoutVars>
      </dgm:prSet>
      <dgm:spPr/>
    </dgm:pt>
    <dgm:pt modelId="{CBC62FE4-9009-4C5C-A72C-325517161EF3}" type="pres">
      <dgm:prSet presAssocID="{DC237E50-B78D-41CF-A14A-010C294212FE}" presName="spacing" presStyleCnt="0"/>
      <dgm:spPr/>
    </dgm:pt>
    <dgm:pt modelId="{04759349-DAF0-416F-8A67-7AFFC0DFCDC3}" type="pres">
      <dgm:prSet presAssocID="{5C4A3677-0D14-4CB7-B89C-B61C17AE0D7C}" presName="composite" presStyleCnt="0"/>
      <dgm:spPr/>
    </dgm:pt>
    <dgm:pt modelId="{2CEF92DB-8EF2-427C-AB86-608DF38946CC}" type="pres">
      <dgm:prSet presAssocID="{5C4A3677-0D14-4CB7-B89C-B61C17AE0D7C}" presName="imgShp" presStyleLbl="fgImgPlace1" presStyleIdx="1"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7D48F9D0-9EF0-411C-BE5F-94ABA15C201B}" type="pres">
      <dgm:prSet presAssocID="{5C4A3677-0D14-4CB7-B89C-B61C17AE0D7C}" presName="txShp" presStyleLbl="node1" presStyleIdx="1" presStyleCnt="2">
        <dgm:presLayoutVars>
          <dgm:bulletEnabled val="1"/>
        </dgm:presLayoutVars>
      </dgm:prSet>
      <dgm:spPr/>
    </dgm:pt>
  </dgm:ptLst>
  <dgm:cxnLst>
    <dgm:cxn modelId="{1862AA04-315F-4157-84DC-97E21FF4F442}" srcId="{95D04907-5263-458D-8498-00734E4D3B0D}" destId="{5C4A3677-0D14-4CB7-B89C-B61C17AE0D7C}" srcOrd="1" destOrd="0" parTransId="{4B79BC5C-C4B0-47B0-827E-C64024540AA3}" sibTransId="{22568CB5-C330-449B-A2AE-F328CC32EE49}"/>
    <dgm:cxn modelId="{30AC3B14-267E-4D79-90BE-3B24F77B8C0D}" type="presOf" srcId="{C25C44ED-3AE5-4D55-BCF1-21346411C61A}" destId="{B906D238-033A-4755-8C7E-2DEDB752339A}" srcOrd="0" destOrd="0" presId="urn:microsoft.com/office/officeart/2005/8/layout/vList3"/>
    <dgm:cxn modelId="{19F15F46-BADC-445A-AC2A-741153F6358D}" srcId="{95D04907-5263-458D-8498-00734E4D3B0D}" destId="{C25C44ED-3AE5-4D55-BCF1-21346411C61A}" srcOrd="0" destOrd="0" parTransId="{91FD5747-ADE3-4EC6-95CE-6DF37CF92EF9}" sibTransId="{DC237E50-B78D-41CF-A14A-010C294212FE}"/>
    <dgm:cxn modelId="{E9847F87-50ED-4A32-8740-FB0D5940AE20}" type="presOf" srcId="{5C4A3677-0D14-4CB7-B89C-B61C17AE0D7C}" destId="{7D48F9D0-9EF0-411C-BE5F-94ABA15C201B}" srcOrd="0" destOrd="0" presId="urn:microsoft.com/office/officeart/2005/8/layout/vList3"/>
    <dgm:cxn modelId="{40E1C4D3-D024-4B7E-84E4-A57342B0210E}" type="presOf" srcId="{95D04907-5263-458D-8498-00734E4D3B0D}" destId="{226AA1F5-1CA1-403F-A539-58A200EFA0A4}" srcOrd="0" destOrd="0" presId="urn:microsoft.com/office/officeart/2005/8/layout/vList3"/>
    <dgm:cxn modelId="{E7A7DDE9-11E0-4209-BC79-3262AD005755}" type="presParOf" srcId="{226AA1F5-1CA1-403F-A539-58A200EFA0A4}" destId="{9D010F94-9723-4198-9DBE-9F2339B76A9E}" srcOrd="0" destOrd="0" presId="urn:microsoft.com/office/officeart/2005/8/layout/vList3"/>
    <dgm:cxn modelId="{D9A13971-EE3B-42F2-86E2-B90B49F90272}" type="presParOf" srcId="{9D010F94-9723-4198-9DBE-9F2339B76A9E}" destId="{82716DE3-124A-49F4-A11E-7A8499818458}" srcOrd="0" destOrd="0" presId="urn:microsoft.com/office/officeart/2005/8/layout/vList3"/>
    <dgm:cxn modelId="{3662CA9A-DBD7-4377-B0DD-97E9A3F5A94A}" type="presParOf" srcId="{9D010F94-9723-4198-9DBE-9F2339B76A9E}" destId="{B906D238-033A-4755-8C7E-2DEDB752339A}" srcOrd="1" destOrd="0" presId="urn:microsoft.com/office/officeart/2005/8/layout/vList3"/>
    <dgm:cxn modelId="{7E400483-175C-45C4-841A-9C190D98A923}" type="presParOf" srcId="{226AA1F5-1CA1-403F-A539-58A200EFA0A4}" destId="{CBC62FE4-9009-4C5C-A72C-325517161EF3}" srcOrd="1" destOrd="0" presId="urn:microsoft.com/office/officeart/2005/8/layout/vList3"/>
    <dgm:cxn modelId="{0DACE715-CA7E-4EDE-9D45-35D78D509493}" type="presParOf" srcId="{226AA1F5-1CA1-403F-A539-58A200EFA0A4}" destId="{04759349-DAF0-416F-8A67-7AFFC0DFCDC3}" srcOrd="2" destOrd="0" presId="urn:microsoft.com/office/officeart/2005/8/layout/vList3"/>
    <dgm:cxn modelId="{CB6A561D-6446-4EEE-BC2F-F4C25DB07BC0}" type="presParOf" srcId="{04759349-DAF0-416F-8A67-7AFFC0DFCDC3}" destId="{2CEF92DB-8EF2-427C-AB86-608DF38946CC}" srcOrd="0" destOrd="0" presId="urn:microsoft.com/office/officeart/2005/8/layout/vList3"/>
    <dgm:cxn modelId="{8B5C113F-9FDB-4088-B4A4-B298422B41C6}" type="presParOf" srcId="{04759349-DAF0-416F-8A67-7AFFC0DFCDC3}" destId="{7D48F9D0-9EF0-411C-BE5F-94ABA15C201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76BC6-7E80-419A-9E92-4DF14DE6A1BD}">
      <dsp:nvSpPr>
        <dsp:cNvPr id="0" name=""/>
        <dsp:cNvSpPr/>
      </dsp:nvSpPr>
      <dsp:spPr>
        <a:xfrm>
          <a:off x="3637072" y="2501563"/>
          <a:ext cx="384807" cy="1467689"/>
        </a:xfrm>
        <a:custGeom>
          <a:avLst/>
          <a:gdLst/>
          <a:ahLst/>
          <a:cxnLst/>
          <a:rect l="0" t="0" r="0" b="0"/>
          <a:pathLst>
            <a:path>
              <a:moveTo>
                <a:pt x="0" y="0"/>
              </a:moveTo>
              <a:lnTo>
                <a:pt x="192403" y="0"/>
              </a:lnTo>
              <a:lnTo>
                <a:pt x="192403" y="1467689"/>
              </a:lnTo>
              <a:lnTo>
                <a:pt x="384807" y="1467689"/>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791544" y="3197476"/>
        <a:ext cx="75864" cy="75864"/>
      </dsp:txXfrm>
    </dsp:sp>
    <dsp:sp modelId="{70018D59-1BA1-4167-8945-CF578731897E}">
      <dsp:nvSpPr>
        <dsp:cNvPr id="0" name=""/>
        <dsp:cNvSpPr/>
      </dsp:nvSpPr>
      <dsp:spPr>
        <a:xfrm>
          <a:off x="3637072" y="2501563"/>
          <a:ext cx="379485" cy="638490"/>
        </a:xfrm>
        <a:custGeom>
          <a:avLst/>
          <a:gdLst/>
          <a:ahLst/>
          <a:cxnLst/>
          <a:rect l="0" t="0" r="0" b="0"/>
          <a:pathLst>
            <a:path>
              <a:moveTo>
                <a:pt x="0" y="0"/>
              </a:moveTo>
              <a:lnTo>
                <a:pt x="189742" y="0"/>
              </a:lnTo>
              <a:lnTo>
                <a:pt x="189742" y="638490"/>
              </a:lnTo>
              <a:lnTo>
                <a:pt x="379485" y="6384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808246" y="2802240"/>
        <a:ext cx="37137" cy="37137"/>
      </dsp:txXfrm>
    </dsp:sp>
    <dsp:sp modelId="{85687564-C299-4ECF-8238-CBBB98D41224}">
      <dsp:nvSpPr>
        <dsp:cNvPr id="0" name=""/>
        <dsp:cNvSpPr/>
      </dsp:nvSpPr>
      <dsp:spPr>
        <a:xfrm>
          <a:off x="3637072" y="2283288"/>
          <a:ext cx="379485" cy="218275"/>
        </a:xfrm>
        <a:custGeom>
          <a:avLst/>
          <a:gdLst/>
          <a:ahLst/>
          <a:cxnLst/>
          <a:rect l="0" t="0" r="0" b="0"/>
          <a:pathLst>
            <a:path>
              <a:moveTo>
                <a:pt x="0" y="218275"/>
              </a:moveTo>
              <a:lnTo>
                <a:pt x="189742" y="218275"/>
              </a:lnTo>
              <a:lnTo>
                <a:pt x="189742" y="0"/>
              </a:lnTo>
              <a:lnTo>
                <a:pt x="379485" y="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815870" y="2381481"/>
        <a:ext cx="21889" cy="21889"/>
      </dsp:txXfrm>
    </dsp:sp>
    <dsp:sp modelId="{7FEDC4E4-1DB5-42EA-ACC1-739C8A6098CC}">
      <dsp:nvSpPr>
        <dsp:cNvPr id="0" name=""/>
        <dsp:cNvSpPr/>
      </dsp:nvSpPr>
      <dsp:spPr>
        <a:xfrm>
          <a:off x="3637072" y="1282646"/>
          <a:ext cx="379485" cy="1218917"/>
        </a:xfrm>
        <a:custGeom>
          <a:avLst/>
          <a:gdLst/>
          <a:ahLst/>
          <a:cxnLst/>
          <a:rect l="0" t="0" r="0" b="0"/>
          <a:pathLst>
            <a:path>
              <a:moveTo>
                <a:pt x="0" y="1218917"/>
              </a:moveTo>
              <a:lnTo>
                <a:pt x="189742" y="1218917"/>
              </a:lnTo>
              <a:lnTo>
                <a:pt x="189742" y="0"/>
              </a:lnTo>
              <a:lnTo>
                <a:pt x="379485" y="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794899" y="1860189"/>
        <a:ext cx="63831" cy="63831"/>
      </dsp:txXfrm>
    </dsp:sp>
    <dsp:sp modelId="{5E989E1D-81FC-49B5-ADA4-7DC4458D7525}">
      <dsp:nvSpPr>
        <dsp:cNvPr id="0" name=""/>
        <dsp:cNvSpPr/>
      </dsp:nvSpPr>
      <dsp:spPr>
        <a:xfrm>
          <a:off x="274318" y="720761"/>
          <a:ext cx="3163903" cy="3561605"/>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b="1" kern="1200" dirty="0"/>
            <a:t>Latvijā reģistrēta juridiskā persona, </a:t>
          </a:r>
          <a:r>
            <a:rPr lang="lv-LV" sz="2400" b="0" kern="1200" dirty="0"/>
            <a:t>kura ir </a:t>
          </a:r>
          <a:r>
            <a:rPr lang="lv-LV" sz="2400" kern="1200" dirty="0"/>
            <a:t>īpašnieks reģionālajam vai vietējam Latgales masu informācijas līdzeklim</a:t>
          </a:r>
          <a:endParaRPr lang="lv-LV" sz="2400" b="1" kern="1200" dirty="0"/>
        </a:p>
      </dsp:txBody>
      <dsp:txXfrm>
        <a:off x="274318" y="720761"/>
        <a:ext cx="3163903" cy="3561605"/>
      </dsp:txXfrm>
    </dsp:sp>
    <dsp:sp modelId="{C2153365-1606-4142-B864-788A9BAD580B}">
      <dsp:nvSpPr>
        <dsp:cNvPr id="0" name=""/>
        <dsp:cNvSpPr/>
      </dsp:nvSpPr>
      <dsp:spPr>
        <a:xfrm>
          <a:off x="4016558" y="796065"/>
          <a:ext cx="6183977" cy="97316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lv-LV" sz="1900" kern="1200" dirty="0"/>
            <a:t>Pastāvīgi ar darba līgumu pilnā slodzē nodarbina vismaz vienu žurnālistu vai redaktoru ziņu un informatīvi </a:t>
          </a:r>
          <a:r>
            <a:rPr lang="lv-LV" sz="1800" kern="1200" dirty="0"/>
            <a:t>analītiskā</a:t>
          </a:r>
          <a:r>
            <a:rPr lang="lv-LV" sz="1900" kern="1200" dirty="0"/>
            <a:t> satura veidošanai</a:t>
          </a:r>
          <a:endParaRPr lang="lv-LV" sz="1900" b="0" kern="1200" dirty="0"/>
        </a:p>
      </dsp:txBody>
      <dsp:txXfrm>
        <a:off x="4016558" y="796065"/>
        <a:ext cx="6183977" cy="973163"/>
      </dsp:txXfrm>
    </dsp:sp>
    <dsp:sp modelId="{18BE4F0F-48CB-4E0E-97A2-11077B25BD29}">
      <dsp:nvSpPr>
        <dsp:cNvPr id="0" name=""/>
        <dsp:cNvSpPr/>
      </dsp:nvSpPr>
      <dsp:spPr>
        <a:xfrm>
          <a:off x="4016558" y="1940581"/>
          <a:ext cx="6144095" cy="6854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kern="1200" dirty="0"/>
            <a:t>Reģistrēts Uzņēmumu reģistrā vismaz 1 gadu</a:t>
          </a:r>
        </a:p>
      </dsp:txBody>
      <dsp:txXfrm>
        <a:off x="4016558" y="1940581"/>
        <a:ext cx="6144095" cy="685413"/>
      </dsp:txXfrm>
    </dsp:sp>
    <dsp:sp modelId="{758FC2B2-14B5-4943-A29B-AEE8FD1F15D1}">
      <dsp:nvSpPr>
        <dsp:cNvPr id="0" name=""/>
        <dsp:cNvSpPr/>
      </dsp:nvSpPr>
      <dsp:spPr>
        <a:xfrm>
          <a:off x="4016558" y="2797348"/>
          <a:ext cx="6160461" cy="6854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kern="1200" dirty="0"/>
            <a:t>Mērķauditorija ir Latgales reģiona iedzīvotāji un tā ir plaša sabiedrība</a:t>
          </a:r>
        </a:p>
      </dsp:txBody>
      <dsp:txXfrm>
        <a:off x="4016558" y="2797348"/>
        <a:ext cx="6160461" cy="685413"/>
      </dsp:txXfrm>
    </dsp:sp>
    <dsp:sp modelId="{07493160-E686-4022-A716-B742B7F6BEFB}">
      <dsp:nvSpPr>
        <dsp:cNvPr id="0" name=""/>
        <dsp:cNvSpPr/>
      </dsp:nvSpPr>
      <dsp:spPr>
        <a:xfrm>
          <a:off x="4021880" y="3626547"/>
          <a:ext cx="6204840" cy="6854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kern="1200" dirty="0"/>
            <a:t>Medijam ir saistošs ētikas kodekss</a:t>
          </a:r>
        </a:p>
      </dsp:txBody>
      <dsp:txXfrm>
        <a:off x="4021880" y="3626547"/>
        <a:ext cx="6204840" cy="6854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76BC6-7E80-419A-9E92-4DF14DE6A1BD}">
      <dsp:nvSpPr>
        <dsp:cNvPr id="0" name=""/>
        <dsp:cNvSpPr/>
      </dsp:nvSpPr>
      <dsp:spPr>
        <a:xfrm>
          <a:off x="3637072" y="2501563"/>
          <a:ext cx="384807" cy="1818460"/>
        </a:xfrm>
        <a:custGeom>
          <a:avLst/>
          <a:gdLst/>
          <a:ahLst/>
          <a:cxnLst/>
          <a:rect l="0" t="0" r="0" b="0"/>
          <a:pathLst>
            <a:path>
              <a:moveTo>
                <a:pt x="0" y="0"/>
              </a:moveTo>
              <a:lnTo>
                <a:pt x="192403" y="0"/>
              </a:lnTo>
              <a:lnTo>
                <a:pt x="192403" y="1818460"/>
              </a:lnTo>
              <a:lnTo>
                <a:pt x="384807" y="181846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lv-LV" sz="600" kern="1200"/>
        </a:p>
      </dsp:txBody>
      <dsp:txXfrm>
        <a:off x="3783008" y="3364325"/>
        <a:ext cx="92936" cy="92936"/>
      </dsp:txXfrm>
    </dsp:sp>
    <dsp:sp modelId="{70018D59-1BA1-4167-8945-CF578731897E}">
      <dsp:nvSpPr>
        <dsp:cNvPr id="0" name=""/>
        <dsp:cNvSpPr/>
      </dsp:nvSpPr>
      <dsp:spPr>
        <a:xfrm>
          <a:off x="3637072" y="2501563"/>
          <a:ext cx="379485" cy="538348"/>
        </a:xfrm>
        <a:custGeom>
          <a:avLst/>
          <a:gdLst/>
          <a:ahLst/>
          <a:cxnLst/>
          <a:rect l="0" t="0" r="0" b="0"/>
          <a:pathLst>
            <a:path>
              <a:moveTo>
                <a:pt x="0" y="0"/>
              </a:moveTo>
              <a:lnTo>
                <a:pt x="189742" y="0"/>
              </a:lnTo>
              <a:lnTo>
                <a:pt x="189742" y="538348"/>
              </a:lnTo>
              <a:lnTo>
                <a:pt x="379485" y="538348"/>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810349" y="2754271"/>
        <a:ext cx="32932" cy="32932"/>
      </dsp:txXfrm>
    </dsp:sp>
    <dsp:sp modelId="{85687564-C299-4ECF-8238-CBBB98D41224}">
      <dsp:nvSpPr>
        <dsp:cNvPr id="0" name=""/>
        <dsp:cNvSpPr/>
      </dsp:nvSpPr>
      <dsp:spPr>
        <a:xfrm>
          <a:off x="3637072" y="1732233"/>
          <a:ext cx="379485" cy="769330"/>
        </a:xfrm>
        <a:custGeom>
          <a:avLst/>
          <a:gdLst/>
          <a:ahLst/>
          <a:cxnLst/>
          <a:rect l="0" t="0" r="0" b="0"/>
          <a:pathLst>
            <a:path>
              <a:moveTo>
                <a:pt x="0" y="769330"/>
              </a:moveTo>
              <a:lnTo>
                <a:pt x="189742" y="769330"/>
              </a:lnTo>
              <a:lnTo>
                <a:pt x="189742" y="0"/>
              </a:lnTo>
              <a:lnTo>
                <a:pt x="379485" y="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805369" y="2095452"/>
        <a:ext cx="42891" cy="42891"/>
      </dsp:txXfrm>
    </dsp:sp>
    <dsp:sp modelId="{7FEDC4E4-1DB5-42EA-ACC1-739C8A6098CC}">
      <dsp:nvSpPr>
        <dsp:cNvPr id="0" name=""/>
        <dsp:cNvSpPr/>
      </dsp:nvSpPr>
      <dsp:spPr>
        <a:xfrm>
          <a:off x="3637072" y="862214"/>
          <a:ext cx="405676" cy="1639349"/>
        </a:xfrm>
        <a:custGeom>
          <a:avLst/>
          <a:gdLst/>
          <a:ahLst/>
          <a:cxnLst/>
          <a:rect l="0" t="0" r="0" b="0"/>
          <a:pathLst>
            <a:path>
              <a:moveTo>
                <a:pt x="0" y="1639349"/>
              </a:moveTo>
              <a:lnTo>
                <a:pt x="202838" y="1639349"/>
              </a:lnTo>
              <a:lnTo>
                <a:pt x="202838" y="0"/>
              </a:lnTo>
              <a:lnTo>
                <a:pt x="405676" y="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lv-LV" sz="600" kern="1200"/>
        </a:p>
      </dsp:txBody>
      <dsp:txXfrm>
        <a:off x="3797691" y="1639669"/>
        <a:ext cx="84439" cy="84439"/>
      </dsp:txXfrm>
    </dsp:sp>
    <dsp:sp modelId="{5E989E1D-81FC-49B5-ADA4-7DC4458D7525}">
      <dsp:nvSpPr>
        <dsp:cNvPr id="0" name=""/>
        <dsp:cNvSpPr/>
      </dsp:nvSpPr>
      <dsp:spPr>
        <a:xfrm>
          <a:off x="274318" y="720761"/>
          <a:ext cx="3163903" cy="3561605"/>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b="0" kern="1200" dirty="0">
              <a:effectLst/>
              <a:latin typeface="+mj-lt"/>
              <a:ea typeface="Times New Roman" panose="02020603050405020304" pitchFamily="18" charset="0"/>
            </a:rPr>
            <a:t>Reģionālie un vietējie Latgales </a:t>
          </a:r>
          <a:r>
            <a:rPr lang="lv-LV" sz="2400" b="1" kern="1200" dirty="0">
              <a:effectLst/>
              <a:latin typeface="+mj-lt"/>
              <a:ea typeface="Times New Roman" panose="02020603050405020304" pitchFamily="18" charset="0"/>
            </a:rPr>
            <a:t>preses izdevumi</a:t>
          </a:r>
          <a:endParaRPr lang="lv-LV" sz="2400" b="1" kern="1200" dirty="0"/>
        </a:p>
      </dsp:txBody>
      <dsp:txXfrm>
        <a:off x="274318" y="720761"/>
        <a:ext cx="3163903" cy="3561605"/>
      </dsp:txXfrm>
    </dsp:sp>
    <dsp:sp modelId="{C2153365-1606-4142-B864-788A9BAD580B}">
      <dsp:nvSpPr>
        <dsp:cNvPr id="0" name=""/>
        <dsp:cNvSpPr/>
      </dsp:nvSpPr>
      <dsp:spPr>
        <a:xfrm>
          <a:off x="4042749" y="475775"/>
          <a:ext cx="6120781" cy="772878"/>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lv-LV" sz="1900" kern="1200" dirty="0"/>
            <a:t>P</a:t>
          </a:r>
          <a:r>
            <a:rPr lang="en-GB" sz="1900" kern="1200" dirty="0" err="1"/>
            <a:t>ieejami</a:t>
          </a:r>
          <a:r>
            <a:rPr lang="en-GB" sz="1900" kern="1200" dirty="0"/>
            <a:t> par </a:t>
          </a:r>
          <a:r>
            <a:rPr lang="en-GB" sz="1900" kern="1200" dirty="0" err="1"/>
            <a:t>atbilstošu</a:t>
          </a:r>
          <a:r>
            <a:rPr lang="en-GB" sz="1900" kern="1200" dirty="0"/>
            <a:t> </a:t>
          </a:r>
          <a:r>
            <a:rPr lang="en-GB" sz="1900" kern="1200" dirty="0" err="1"/>
            <a:t>atlīdzību</a:t>
          </a:r>
          <a:endParaRPr lang="lv-LV" sz="1900" b="0" kern="1200" dirty="0"/>
        </a:p>
      </dsp:txBody>
      <dsp:txXfrm>
        <a:off x="4042749" y="475775"/>
        <a:ext cx="6120781" cy="772878"/>
      </dsp:txXfrm>
    </dsp:sp>
    <dsp:sp modelId="{18BE4F0F-48CB-4E0E-97A2-11077B25BD29}">
      <dsp:nvSpPr>
        <dsp:cNvPr id="0" name=""/>
        <dsp:cNvSpPr/>
      </dsp:nvSpPr>
      <dsp:spPr>
        <a:xfrm>
          <a:off x="4016558" y="1389526"/>
          <a:ext cx="6144095" cy="6854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kern="1200" dirty="0"/>
            <a:t>M</a:t>
          </a:r>
          <a:r>
            <a:rPr lang="en-GB" sz="1800" kern="1200" dirty="0" err="1"/>
            <a:t>edija</a:t>
          </a:r>
          <a:r>
            <a:rPr lang="en-GB" sz="1800" kern="1200" dirty="0"/>
            <a:t> </a:t>
          </a:r>
          <a:r>
            <a:rPr lang="en-GB" sz="1800" kern="1200" dirty="0" err="1"/>
            <a:t>saturā</a:t>
          </a:r>
          <a:r>
            <a:rPr lang="en-GB" sz="1800" kern="1200" dirty="0"/>
            <a:t> </a:t>
          </a:r>
          <a:r>
            <a:rPr lang="en-GB" sz="1800" kern="1200" dirty="0" err="1"/>
            <a:t>dominē</a:t>
          </a:r>
          <a:r>
            <a:rPr lang="en-GB" sz="1800" kern="1200" dirty="0"/>
            <a:t> </a:t>
          </a:r>
          <a:r>
            <a:rPr lang="en-GB" sz="1800" kern="1200" dirty="0" err="1"/>
            <a:t>politiskie</a:t>
          </a:r>
          <a:r>
            <a:rPr lang="en-GB" sz="1800" kern="1200" dirty="0"/>
            <a:t>, </a:t>
          </a:r>
          <a:r>
            <a:rPr lang="en-GB" sz="1800" kern="1200" dirty="0" err="1"/>
            <a:t>sociālie</a:t>
          </a:r>
          <a:r>
            <a:rPr lang="en-GB" sz="1800" kern="1200" dirty="0"/>
            <a:t>, </a:t>
          </a:r>
          <a:r>
            <a:rPr lang="en-GB" sz="1800" kern="1200" dirty="0" err="1"/>
            <a:t>ekonomiskie</a:t>
          </a:r>
          <a:r>
            <a:rPr lang="en-GB" sz="1800" kern="1200" dirty="0"/>
            <a:t> un </a:t>
          </a:r>
          <a:r>
            <a:rPr lang="en-GB" sz="1800" kern="1200" dirty="0" err="1"/>
            <a:t>kultūras</a:t>
          </a:r>
          <a:r>
            <a:rPr lang="en-GB" sz="1800" kern="1200" dirty="0"/>
            <a:t> </a:t>
          </a:r>
          <a:r>
            <a:rPr lang="en-GB" sz="1800" kern="1200" dirty="0" err="1"/>
            <a:t>temati</a:t>
          </a:r>
          <a:r>
            <a:rPr lang="en-GB" sz="1800" kern="1200" dirty="0"/>
            <a:t> (</a:t>
          </a:r>
          <a:r>
            <a:rPr lang="en-GB" sz="1800" kern="1200" dirty="0" err="1"/>
            <a:t>vidēji</a:t>
          </a:r>
          <a:r>
            <a:rPr lang="en-GB" sz="1800" kern="1200" dirty="0"/>
            <a:t> 2021.gadā)</a:t>
          </a:r>
          <a:endParaRPr lang="lv-LV" sz="1800" kern="1200" dirty="0"/>
        </a:p>
      </dsp:txBody>
      <dsp:txXfrm>
        <a:off x="4016558" y="1389526"/>
        <a:ext cx="6144095" cy="685413"/>
      </dsp:txXfrm>
    </dsp:sp>
    <dsp:sp modelId="{758FC2B2-14B5-4943-A29B-AEE8FD1F15D1}">
      <dsp:nvSpPr>
        <dsp:cNvPr id="0" name=""/>
        <dsp:cNvSpPr/>
      </dsp:nvSpPr>
      <dsp:spPr>
        <a:xfrm>
          <a:off x="4016558" y="2246293"/>
          <a:ext cx="6160461" cy="1587238"/>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u="none" kern="1200" dirty="0"/>
            <a:t>Vismaz 60% no medija satura (vidēji 2021.gadā) ir jābūt redakcionālam produktam (redakcionāls saturs nav, piemēram, sludinājumi, kā arī reklāma un cits apmaksāts saturs)</a:t>
          </a:r>
          <a:endParaRPr lang="lv-LV" sz="1800" kern="1200" dirty="0"/>
        </a:p>
      </dsp:txBody>
      <dsp:txXfrm>
        <a:off x="4016558" y="2246293"/>
        <a:ext cx="6160461" cy="1587238"/>
      </dsp:txXfrm>
    </dsp:sp>
    <dsp:sp modelId="{07493160-E686-4022-A716-B742B7F6BEFB}">
      <dsp:nvSpPr>
        <dsp:cNvPr id="0" name=""/>
        <dsp:cNvSpPr/>
      </dsp:nvSpPr>
      <dsp:spPr>
        <a:xfrm>
          <a:off x="4021880" y="3977317"/>
          <a:ext cx="6204840" cy="6854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u="none" kern="1200" dirty="0"/>
            <a:t>Iznāk vismaz reizi nedēļā</a:t>
          </a:r>
          <a:endParaRPr lang="lv-LV" sz="1800" kern="1200" dirty="0"/>
        </a:p>
      </dsp:txBody>
      <dsp:txXfrm>
        <a:off x="4021880" y="3977317"/>
        <a:ext cx="6204840" cy="6854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76BC6-7E80-419A-9E92-4DF14DE6A1BD}">
      <dsp:nvSpPr>
        <dsp:cNvPr id="0" name=""/>
        <dsp:cNvSpPr/>
      </dsp:nvSpPr>
      <dsp:spPr>
        <a:xfrm>
          <a:off x="3637072" y="2501563"/>
          <a:ext cx="384807" cy="917961"/>
        </a:xfrm>
        <a:custGeom>
          <a:avLst/>
          <a:gdLst/>
          <a:ahLst/>
          <a:cxnLst/>
          <a:rect l="0" t="0" r="0" b="0"/>
          <a:pathLst>
            <a:path>
              <a:moveTo>
                <a:pt x="0" y="0"/>
              </a:moveTo>
              <a:lnTo>
                <a:pt x="192403" y="0"/>
              </a:lnTo>
              <a:lnTo>
                <a:pt x="192403" y="917961"/>
              </a:lnTo>
              <a:lnTo>
                <a:pt x="384807" y="917961"/>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804592" y="2935660"/>
        <a:ext cx="49767" cy="49767"/>
      </dsp:txXfrm>
    </dsp:sp>
    <dsp:sp modelId="{70018D59-1BA1-4167-8945-CF578731897E}">
      <dsp:nvSpPr>
        <dsp:cNvPr id="0" name=""/>
        <dsp:cNvSpPr/>
      </dsp:nvSpPr>
      <dsp:spPr>
        <a:xfrm>
          <a:off x="3637072" y="2139413"/>
          <a:ext cx="379485" cy="362150"/>
        </a:xfrm>
        <a:custGeom>
          <a:avLst/>
          <a:gdLst/>
          <a:ahLst/>
          <a:cxnLst/>
          <a:rect l="0" t="0" r="0" b="0"/>
          <a:pathLst>
            <a:path>
              <a:moveTo>
                <a:pt x="0" y="362150"/>
              </a:moveTo>
              <a:lnTo>
                <a:pt x="189742" y="362150"/>
              </a:lnTo>
              <a:lnTo>
                <a:pt x="189742" y="0"/>
              </a:lnTo>
              <a:lnTo>
                <a:pt x="379485" y="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813701" y="2307374"/>
        <a:ext cx="26227" cy="26227"/>
      </dsp:txXfrm>
    </dsp:sp>
    <dsp:sp modelId="{5E989E1D-81FC-49B5-ADA4-7DC4458D7525}">
      <dsp:nvSpPr>
        <dsp:cNvPr id="0" name=""/>
        <dsp:cNvSpPr/>
      </dsp:nvSpPr>
      <dsp:spPr>
        <a:xfrm>
          <a:off x="274318" y="720761"/>
          <a:ext cx="3163903" cy="3561605"/>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kern="1200" dirty="0"/>
            <a:t>Reģionālajiem un vietējiem Latgales </a:t>
          </a:r>
          <a:r>
            <a:rPr lang="lv-LV" sz="2400" b="1" kern="1200" dirty="0"/>
            <a:t>elektronisko plašsaziņas līdzekļiem</a:t>
          </a:r>
        </a:p>
      </dsp:txBody>
      <dsp:txXfrm>
        <a:off x="274318" y="720761"/>
        <a:ext cx="3163903" cy="3561605"/>
      </dsp:txXfrm>
    </dsp:sp>
    <dsp:sp modelId="{758FC2B2-14B5-4943-A29B-AEE8FD1F15D1}">
      <dsp:nvSpPr>
        <dsp:cNvPr id="0" name=""/>
        <dsp:cNvSpPr/>
      </dsp:nvSpPr>
      <dsp:spPr>
        <a:xfrm>
          <a:off x="4016558" y="1345794"/>
          <a:ext cx="6160461" cy="1587238"/>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kern="1200" dirty="0"/>
            <a:t>Tie </a:t>
          </a:r>
          <a:r>
            <a:rPr lang="en-GB" sz="1800" kern="1200" dirty="0" err="1"/>
            <a:t>ir</a:t>
          </a:r>
          <a:r>
            <a:rPr lang="en-GB" sz="1800" kern="1200" dirty="0"/>
            <a:t> </a:t>
          </a:r>
          <a:r>
            <a:rPr lang="en-GB" sz="1800" kern="1200" dirty="0" err="1"/>
            <a:t>brīvi</a:t>
          </a:r>
          <a:r>
            <a:rPr lang="en-GB" sz="1800" kern="1200" dirty="0"/>
            <a:t> </a:t>
          </a:r>
          <a:r>
            <a:rPr lang="en-GB" sz="1800" kern="1200" dirty="0" err="1"/>
            <a:t>uztverami</a:t>
          </a:r>
          <a:r>
            <a:rPr lang="en-GB" sz="1800" kern="1200" dirty="0"/>
            <a:t> </a:t>
          </a:r>
          <a:r>
            <a:rPr lang="en-GB" sz="1800" kern="1200" dirty="0" err="1"/>
            <a:t>zemes</a:t>
          </a:r>
          <a:r>
            <a:rPr lang="en-GB" sz="1800" kern="1200" dirty="0"/>
            <a:t> </a:t>
          </a:r>
          <a:r>
            <a:rPr lang="en-GB" sz="1800" kern="1200" dirty="0" err="1"/>
            <a:t>apraidē</a:t>
          </a:r>
          <a:r>
            <a:rPr lang="en-GB" sz="1800" kern="1200" dirty="0"/>
            <a:t> </a:t>
          </a:r>
          <a:r>
            <a:rPr lang="en-GB" sz="1800" kern="1200" dirty="0" err="1"/>
            <a:t>vai</a:t>
          </a:r>
          <a:r>
            <a:rPr lang="en-GB" sz="1800" kern="1200" dirty="0"/>
            <a:t> </a:t>
          </a:r>
          <a:r>
            <a:rPr lang="en-GB" sz="1800" kern="1200" dirty="0" err="1"/>
            <a:t>pieejami</a:t>
          </a:r>
          <a:r>
            <a:rPr lang="en-GB" sz="1800" kern="1200" dirty="0"/>
            <a:t> </a:t>
          </a:r>
          <a:r>
            <a:rPr lang="en-GB" sz="1800" kern="1200" dirty="0" err="1"/>
            <a:t>reģionālajos</a:t>
          </a:r>
          <a:r>
            <a:rPr lang="en-GB" sz="1800" kern="1200" dirty="0"/>
            <a:t> </a:t>
          </a:r>
          <a:r>
            <a:rPr lang="en-GB" sz="1800" kern="1200" dirty="0" err="1"/>
            <a:t>vai</a:t>
          </a:r>
          <a:r>
            <a:rPr lang="en-GB" sz="1800" kern="1200" dirty="0"/>
            <a:t> </a:t>
          </a:r>
          <a:r>
            <a:rPr lang="en-GB" sz="1800" kern="1200" dirty="0" err="1"/>
            <a:t>vietējos</a:t>
          </a:r>
          <a:r>
            <a:rPr lang="en-GB" sz="1800" kern="1200" dirty="0"/>
            <a:t> </a:t>
          </a:r>
          <a:r>
            <a:rPr lang="en-GB" sz="1800" kern="1200" dirty="0" err="1"/>
            <a:t>televīziju</a:t>
          </a:r>
          <a:r>
            <a:rPr lang="en-GB" sz="1800" kern="1200" dirty="0"/>
            <a:t> </a:t>
          </a:r>
          <a:r>
            <a:rPr lang="en-GB" sz="1800" kern="1200" dirty="0" err="1"/>
            <a:t>kabeļu</a:t>
          </a:r>
          <a:r>
            <a:rPr lang="en-GB" sz="1800" kern="1200" dirty="0"/>
            <a:t> </a:t>
          </a:r>
          <a:r>
            <a:rPr lang="en-GB" sz="1800" kern="1200" dirty="0" err="1"/>
            <a:t>tīklos</a:t>
          </a:r>
          <a:endParaRPr lang="lv-LV" sz="1800" kern="1200" dirty="0"/>
        </a:p>
      </dsp:txBody>
      <dsp:txXfrm>
        <a:off x="4016558" y="1345794"/>
        <a:ext cx="6160461" cy="1587238"/>
      </dsp:txXfrm>
    </dsp:sp>
    <dsp:sp modelId="{07493160-E686-4022-A716-B742B7F6BEFB}">
      <dsp:nvSpPr>
        <dsp:cNvPr id="0" name=""/>
        <dsp:cNvSpPr/>
      </dsp:nvSpPr>
      <dsp:spPr>
        <a:xfrm>
          <a:off x="4021880" y="3076818"/>
          <a:ext cx="6204840" cy="6854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kern="1200" dirty="0"/>
            <a:t>Tie </a:t>
          </a:r>
          <a:r>
            <a:rPr lang="en-GB" sz="1800" kern="1200" dirty="0" err="1"/>
            <a:t>nodrošina</a:t>
          </a:r>
          <a:r>
            <a:rPr lang="en-GB" sz="1800" kern="1200" dirty="0"/>
            <a:t> </a:t>
          </a:r>
          <a:r>
            <a:rPr lang="en-GB" sz="1800" kern="1200" dirty="0" err="1"/>
            <a:t>reģionāla</a:t>
          </a:r>
          <a:r>
            <a:rPr lang="en-GB" sz="1800" kern="1200" dirty="0"/>
            <a:t> </a:t>
          </a:r>
          <a:r>
            <a:rPr lang="en-GB" sz="1800" kern="1200" dirty="0" err="1"/>
            <a:t>vai</a:t>
          </a:r>
          <a:r>
            <a:rPr lang="en-GB" sz="1800" kern="1200" dirty="0"/>
            <a:t> </a:t>
          </a:r>
          <a:r>
            <a:rPr lang="en-GB" sz="1800" kern="1200" dirty="0" err="1"/>
            <a:t>vietēja</a:t>
          </a:r>
          <a:r>
            <a:rPr lang="en-GB" sz="1800" kern="1200" dirty="0"/>
            <a:t> </a:t>
          </a:r>
          <a:r>
            <a:rPr lang="en-GB" sz="1800" kern="1200" dirty="0" err="1"/>
            <a:t>rakstura</a:t>
          </a:r>
          <a:r>
            <a:rPr lang="en-GB" sz="1800" kern="1200" dirty="0"/>
            <a:t> ziņu </a:t>
          </a:r>
          <a:r>
            <a:rPr lang="en-GB" sz="1800" kern="1200" dirty="0" err="1"/>
            <a:t>raidījumus</a:t>
          </a:r>
          <a:r>
            <a:rPr lang="en-GB" sz="1800" kern="1200" dirty="0"/>
            <a:t> </a:t>
          </a:r>
          <a:r>
            <a:rPr lang="en-GB" sz="1800" kern="1200" dirty="0" err="1"/>
            <a:t>vismaz</a:t>
          </a:r>
          <a:r>
            <a:rPr lang="en-GB" sz="1800" kern="1200" dirty="0"/>
            <a:t> </a:t>
          </a:r>
          <a:r>
            <a:rPr lang="en-GB" sz="1800" kern="1200" dirty="0" err="1"/>
            <a:t>reizi</a:t>
          </a:r>
          <a:r>
            <a:rPr lang="en-GB" sz="1800" kern="1200" dirty="0"/>
            <a:t> </a:t>
          </a:r>
          <a:r>
            <a:rPr lang="en-GB" sz="1800" kern="1200" dirty="0" err="1"/>
            <a:t>darba</a:t>
          </a:r>
          <a:r>
            <a:rPr lang="en-GB" sz="1800" kern="1200" dirty="0"/>
            <a:t> </a:t>
          </a:r>
          <a:r>
            <a:rPr lang="en-GB" sz="1800" kern="1200" dirty="0" err="1"/>
            <a:t>dienā</a:t>
          </a:r>
          <a:endParaRPr lang="lv-LV" sz="1800" kern="1200" dirty="0"/>
        </a:p>
      </dsp:txBody>
      <dsp:txXfrm>
        <a:off x="4021880" y="3076818"/>
        <a:ext cx="6204840" cy="6854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77CA9-52FB-47E1-BE2F-50CCE2AC25CD}">
      <dsp:nvSpPr>
        <dsp:cNvPr id="0" name=""/>
        <dsp:cNvSpPr/>
      </dsp:nvSpPr>
      <dsp:spPr>
        <a:xfrm>
          <a:off x="0" y="144016"/>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t>Valsts vai pašvaldības iestāde</a:t>
          </a:r>
        </a:p>
      </dsp:txBody>
      <dsp:txXfrm>
        <a:off x="0" y="144016"/>
        <a:ext cx="3187898" cy="1912739"/>
      </dsp:txXfrm>
    </dsp:sp>
    <dsp:sp modelId="{B431A7F1-97F1-4D01-959A-D11433688C63}">
      <dsp:nvSpPr>
        <dsp:cNvPr id="0" name=""/>
        <dsp:cNvSpPr/>
      </dsp:nvSpPr>
      <dsp:spPr>
        <a:xfrm>
          <a:off x="3506688" y="144016"/>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a:t>Juridiska </a:t>
          </a:r>
          <a:r>
            <a:rPr lang="lv-LV" sz="1700" kern="1200" dirty="0"/>
            <a:t>persona</a:t>
          </a:r>
          <a:r>
            <a:rPr lang="lv-LV" sz="1700" kern="1200"/>
            <a:t>, kura </a:t>
          </a:r>
          <a:r>
            <a:rPr lang="lv-LV" sz="1700" kern="1200" dirty="0"/>
            <a:t>atrodas publiskas personas (arī publiskas personas kapitālsabiedrības) kontrolē (piemēram, pieder &gt;50% kapitāla daļu)</a:t>
          </a:r>
        </a:p>
      </dsp:txBody>
      <dsp:txXfrm>
        <a:off x="3506688" y="144016"/>
        <a:ext cx="3187898" cy="1912739"/>
      </dsp:txXfrm>
    </dsp:sp>
    <dsp:sp modelId="{A4C8E396-9D37-4E78-ABD8-76B92649CCD2}">
      <dsp:nvSpPr>
        <dsp:cNvPr id="0" name=""/>
        <dsp:cNvSpPr/>
      </dsp:nvSpPr>
      <dsp:spPr>
        <a:xfrm>
          <a:off x="7013376" y="144016"/>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t>Nodokļu parādi, kas pārsniedz 150,00 EUR</a:t>
          </a:r>
        </a:p>
      </dsp:txBody>
      <dsp:txXfrm>
        <a:off x="7013376" y="144016"/>
        <a:ext cx="3187898" cy="1912739"/>
      </dsp:txXfrm>
    </dsp:sp>
    <dsp:sp modelId="{5BC1C536-BB64-4ADF-978E-55319A0E170A}">
      <dsp:nvSpPr>
        <dsp:cNvPr id="0" name=""/>
        <dsp:cNvSpPr/>
      </dsp:nvSpPr>
      <dsp:spPr>
        <a:xfrm>
          <a:off x="0" y="2375544"/>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t>Juridiska persona, kurai pasludināta maksātnespēja, kura atrodas likvidācijas procesā</a:t>
          </a:r>
        </a:p>
      </dsp:txBody>
      <dsp:txXfrm>
        <a:off x="0" y="2375544"/>
        <a:ext cx="3187898" cy="1912739"/>
      </dsp:txXfrm>
    </dsp:sp>
    <dsp:sp modelId="{E69DABA8-1E14-415B-B9B1-56C477E8E62C}">
      <dsp:nvSpPr>
        <dsp:cNvPr id="0" name=""/>
        <dsp:cNvSpPr/>
      </dsp:nvSpPr>
      <dsp:spPr>
        <a:xfrm>
          <a:off x="3506688" y="2375544"/>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t>Būtiski nozares vai ētikas pārkāpumi, </a:t>
          </a:r>
          <a:r>
            <a:rPr lang="lv-LV" sz="1700" b="0" i="0" kern="1200" dirty="0">
              <a:latin typeface="Verdana" panose="020B0604030504040204" pitchFamily="34" charset="0"/>
              <a:ea typeface="Verdana" panose="020B0604030504040204" pitchFamily="34" charset="0"/>
            </a:rPr>
            <a:t>projektā iesaistītais personāls izplatījuši dezinformāciju</a:t>
          </a:r>
          <a:endParaRPr lang="lv-LV" sz="1700" kern="1200" dirty="0"/>
        </a:p>
      </dsp:txBody>
      <dsp:txXfrm>
        <a:off x="3506688" y="2375544"/>
        <a:ext cx="3187898" cy="1912739"/>
      </dsp:txXfrm>
    </dsp:sp>
    <dsp:sp modelId="{372E150F-60D1-41B1-B717-7F097D8C5907}">
      <dsp:nvSpPr>
        <dsp:cNvPr id="0" name=""/>
        <dsp:cNvSpPr/>
      </dsp:nvSpPr>
      <dsp:spPr>
        <a:xfrm>
          <a:off x="7013376" y="2375544"/>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t>Iepriekšējos MAF konkursos projekti īstenoti nepilnīgi vai pretēji programmu mērķim, vai nav ievēroti profesionālie žurnālistikas un ētikas standarti</a:t>
          </a:r>
        </a:p>
      </dsp:txBody>
      <dsp:txXfrm>
        <a:off x="7013376" y="2375544"/>
        <a:ext cx="3187898" cy="19127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012820" y="2225074"/>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dirty="0">
            <a:latin typeface="Verdana" panose="020B0604030504040204" pitchFamily="34" charset="0"/>
            <a:ea typeface="Verdana" panose="020B0604030504040204" pitchFamily="34" charset="0"/>
          </a:endParaRPr>
        </a:p>
      </dsp:txBody>
      <dsp:txXfrm>
        <a:off x="-1012820" y="2225074"/>
        <a:ext cx="3777318" cy="392566"/>
      </dsp:txXfrm>
    </dsp:sp>
    <dsp:sp modelId="{3A7E204C-ACD7-4AF9-8A7C-D54AE53D4699}">
      <dsp:nvSpPr>
        <dsp:cNvPr id="0" name=""/>
        <dsp:cNvSpPr/>
      </dsp:nvSpPr>
      <dsp:spPr>
        <a:xfrm>
          <a:off x="558155" y="2"/>
          <a:ext cx="2983327" cy="4842711"/>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None/>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t>ir radušās pieteikuma īstenošanas periodā, ir faktiski veiktas</a:t>
          </a: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marR="0" lvl="0" indent="-14400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lv-LV" sz="1600" b="0" i="0" kern="1200" dirty="0"/>
            <a:t>tās ir reāli apmaksājis pieteicējs ne ātrāk kā pieteikuma īstenošanas periodā un līdz pieteikuma noslēguma pārskata iesniegšanas dienai</a:t>
          </a:r>
          <a:endParaRPr lang="lv-LV" sz="1600" kern="1200" dirty="0">
            <a:latin typeface="Verdana" panose="020B0604030504040204" pitchFamily="34" charset="0"/>
            <a:ea typeface="Verdana" panose="020B0604030504040204" pitchFamily="34" charset="0"/>
          </a:endParaRPr>
        </a:p>
        <a:p>
          <a:pPr marL="144000" marR="0" lvl="0" indent="-144000" algn="l"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lang="lv-LV" sz="1600" kern="1200" dirty="0">
            <a:latin typeface="Verdana" panose="020B0604030504040204" pitchFamily="34" charset="0"/>
            <a:ea typeface="Verdana" panose="020B0604030504040204" pitchFamily="34" charset="0"/>
          </a:endParaRPr>
        </a:p>
        <a:p>
          <a:pPr marL="144000" marR="0" lvl="0" indent="-14400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lv-LV" sz="1600" kern="1200" dirty="0">
              <a:latin typeface="Verdana" panose="020B0604030504040204" pitchFamily="34" charset="0"/>
              <a:ea typeface="Verdana" panose="020B0604030504040204" pitchFamily="34" charset="0"/>
            </a:rPr>
            <a:t>ir ievēroti izmaksu lietderības, ekonomiskuma un efektivitātes principi</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Char char="•"/>
          </a:pPr>
          <a:endParaRPr lang="lv-LV" sz="1600" kern="1200" dirty="0">
            <a:latin typeface="Verdana" panose="020B0604030504040204" pitchFamily="34" charset="0"/>
            <a:ea typeface="Verdana" panose="020B0604030504040204" pitchFamily="34" charset="0"/>
          </a:endParaRPr>
        </a:p>
      </dsp:txBody>
      <dsp:txXfrm>
        <a:off x="558155" y="2"/>
        <a:ext cx="2983327" cy="4842711"/>
      </dsp:txXfrm>
    </dsp:sp>
    <dsp:sp modelId="{3AE53908-76D9-4B36-B3FC-3F1E5B9B786B}">
      <dsp:nvSpPr>
        <dsp:cNvPr id="0" name=""/>
        <dsp:cNvSpPr/>
      </dsp:nvSpPr>
      <dsp:spPr>
        <a:xfrm>
          <a:off x="711094" y="0"/>
          <a:ext cx="785132" cy="7851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502448" y="2210565"/>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l" defTabSz="533400">
            <a:lnSpc>
              <a:spcPct val="90000"/>
            </a:lnSpc>
            <a:spcBef>
              <a:spcPct val="0"/>
            </a:spcBef>
            <a:spcAft>
              <a:spcPct val="35000"/>
            </a:spcAft>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502448" y="2210565"/>
        <a:ext cx="3777318" cy="392566"/>
      </dsp:txXfrm>
    </dsp:sp>
    <dsp:sp modelId="{DCF43F14-6045-4F16-94FD-9BDB6BCAAF3D}">
      <dsp:nvSpPr>
        <dsp:cNvPr id="0" name=""/>
        <dsp:cNvSpPr/>
      </dsp:nvSpPr>
      <dsp:spPr>
        <a:xfrm>
          <a:off x="4057869" y="314308"/>
          <a:ext cx="3014438" cy="4185080"/>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uzskaitītas projekta īstenotāja grāmatvedības uzskaitē</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identificējamas, nodalītas no pārējām izmaksām un pārbaudāmas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tās apliecina attiecīgu attaisnojuma dokumentu oriģināli</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None/>
          </a:pPr>
          <a:endParaRPr lang="lv-LV" sz="1600" kern="1200" dirty="0">
            <a:latin typeface="+mn-lt"/>
            <a:ea typeface="Verdana" panose="020B0604030504040204" pitchFamily="34" charset="0"/>
            <a:cs typeface="+mn-cs"/>
          </a:endParaRPr>
        </a:p>
      </dsp:txBody>
      <dsp:txXfrm>
        <a:off x="4057869" y="314308"/>
        <a:ext cx="3014438" cy="4185080"/>
      </dsp:txXfrm>
    </dsp:sp>
    <dsp:sp modelId="{061C519E-F008-4F07-958F-8E585FBE49E8}">
      <dsp:nvSpPr>
        <dsp:cNvPr id="0" name=""/>
        <dsp:cNvSpPr/>
      </dsp:nvSpPr>
      <dsp:spPr>
        <a:xfrm>
          <a:off x="4194825" y="0"/>
          <a:ext cx="785132" cy="78513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042268" y="2218691"/>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r" defTabSz="533400">
            <a:lnSpc>
              <a:spcPct val="90000"/>
            </a:lnSpc>
            <a:spcBef>
              <a:spcPct val="0"/>
            </a:spcBef>
            <a:spcAft>
              <a:spcPct val="35000"/>
            </a:spcAft>
            <a:buNone/>
          </a:pPr>
          <a:endParaRPr lang="lv-LV" sz="1200" kern="1200" dirty="0">
            <a:latin typeface="Verdana" panose="020B0604030504040204" pitchFamily="34" charset="0"/>
            <a:ea typeface="Verdana" panose="020B0604030504040204" pitchFamily="34" charset="0"/>
          </a:endParaRPr>
        </a:p>
      </dsp:txBody>
      <dsp:txXfrm>
        <a:off x="6042268" y="2218691"/>
        <a:ext cx="3777318" cy="392566"/>
      </dsp:txXfrm>
    </dsp:sp>
    <dsp:sp modelId="{3EB5337F-C1AA-423C-921B-C5ED7886DE3F}">
      <dsp:nvSpPr>
        <dsp:cNvPr id="0" name=""/>
        <dsp:cNvSpPr/>
      </dsp:nvSpPr>
      <dsp:spPr>
        <a:xfrm>
          <a:off x="7588694" y="2"/>
          <a:ext cx="3032427" cy="4829943"/>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46222" rIns="85344" bIns="85344" numCol="1" spcCol="1270" anchor="t" anchorCtr="0">
          <a:noAutofit/>
        </a:bodyPr>
        <a:lstStyle/>
        <a:p>
          <a:pPr marL="144000" lvl="1" indent="-144000" algn="l" defTabSz="533400">
            <a:lnSpc>
              <a:spcPct val="90000"/>
            </a:lnSpc>
            <a:spcBef>
              <a:spcPct val="0"/>
            </a:spcBef>
            <a:spcAft>
              <a:spcPct val="15000"/>
            </a:spcAft>
            <a:buSzPts val="1200"/>
            <a:buFont typeface="+mj-lt"/>
            <a:buNone/>
          </a:pP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SzPts val="1200"/>
            <a:buFont typeface="+mj-lt"/>
            <a:buNone/>
          </a:pP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SzPts val="1200"/>
            <a:buFont typeface="+mj-lt"/>
            <a:buNone/>
          </a:pP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SzPts val="1200"/>
            <a:buFont typeface="Arial" panose="020B0604020202020204" pitchFamily="34" charset="0"/>
            <a:buChar char="•"/>
          </a:pPr>
          <a:r>
            <a:rPr lang="lv-LV" sz="1200" u="none" kern="1200" dirty="0"/>
            <a:t>abonēto preses izdevumu piegādes izmaksas;</a:t>
          </a: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SzPts val="1200"/>
            <a:buFont typeface="Arial" panose="020B0604020202020204" pitchFamily="34" charset="0"/>
            <a:buChar char="•"/>
          </a:pPr>
          <a:r>
            <a:rPr lang="lv-LV" sz="1200" u="none" dirty="0"/>
            <a:t>elektronisko plašsaziņas līdzekļu programmu apraides izmaksas;</a:t>
          </a: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SzPts val="1200"/>
            <a:buFont typeface="Arial" panose="020B0604020202020204" pitchFamily="34" charset="0"/>
            <a:buChar char="•"/>
          </a:pPr>
          <a:r>
            <a:rPr lang="lv-LV" sz="1200" dirty="0"/>
            <a:t>personāla atlīdzība un ar to saistītās nodokļu maksājumu izmaksas;</a:t>
          </a: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Char char="•"/>
          </a:pPr>
          <a:r>
            <a:rPr lang="lv-LV" sz="1200" kern="1200" dirty="0"/>
            <a:t>darba devēja sociālās apdrošināšanas obligātās iemaksas;</a:t>
          </a: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Char char="•"/>
          </a:pPr>
          <a:r>
            <a:rPr lang="lv-LV" sz="1200" kern="1200" dirty="0"/>
            <a:t>telpu nomas un komunālo maksājumu izmaksas;</a:t>
          </a: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Char char="•"/>
          </a:pPr>
          <a:r>
            <a:rPr lang="lv-LV" sz="1200" kern="1200" dirty="0"/>
            <a:t>sakaru pakalpojumu izmaksas;</a:t>
          </a: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Char char="•"/>
          </a:pPr>
          <a:r>
            <a:rPr lang="lv-LV" sz="1200" kern="1200" dirty="0"/>
            <a:t>kancelejas preces;</a:t>
          </a: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Char char="•"/>
          </a:pPr>
          <a:r>
            <a:rPr lang="lv-LV" sz="1200" kern="1200" dirty="0"/>
            <a:t>poligrāfijas izmaksas;</a:t>
          </a: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Char char="•"/>
          </a:pPr>
          <a:r>
            <a:rPr lang="lv-LV" sz="1200" kern="1200" dirty="0"/>
            <a:t>grāmatvedības pakalpojumu izmaksas;</a:t>
          </a: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Char char="•"/>
          </a:pPr>
          <a:r>
            <a:rPr lang="lv-LV" sz="1200" kern="1200" dirty="0"/>
            <a:t>auditorijas pētījumi;</a:t>
          </a: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Char char="•"/>
          </a:pPr>
          <a:r>
            <a:rPr lang="lv-LV" sz="1200" kern="1200" dirty="0"/>
            <a:t>citas izmaksas, kas veidojas, nodrošinot mediju uzņēmuma pamatdarbību</a:t>
          </a:r>
          <a:endParaRPr lang="lv-LV" sz="1200" kern="1200" dirty="0">
            <a:latin typeface="Verdana" panose="020B0604030504040204" pitchFamily="34" charset="0"/>
            <a:ea typeface="Verdana" panose="020B0604030504040204" pitchFamily="34" charset="0"/>
            <a:cs typeface="+mn-cs"/>
          </a:endParaRPr>
        </a:p>
      </dsp:txBody>
      <dsp:txXfrm>
        <a:off x="7588694" y="2"/>
        <a:ext cx="3032427" cy="4829943"/>
      </dsp:txXfrm>
    </dsp:sp>
    <dsp:sp modelId="{A7FAE7F0-5582-448D-A81A-90426C2C6DA6}">
      <dsp:nvSpPr>
        <dsp:cNvPr id="0" name=""/>
        <dsp:cNvSpPr/>
      </dsp:nvSpPr>
      <dsp:spPr>
        <a:xfrm>
          <a:off x="7770540" y="0"/>
          <a:ext cx="785132" cy="78513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A843D-23F1-4596-8A7A-CD0AF1330956}">
      <dsp:nvSpPr>
        <dsp:cNvPr id="0" name=""/>
        <dsp:cNvSpPr/>
      </dsp:nvSpPr>
      <dsp:spPr>
        <a:xfrm>
          <a:off x="0" y="179839"/>
          <a:ext cx="8360102" cy="926268"/>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kern="1200" dirty="0"/>
            <a:t>PVN ir attiecināms tikai tad, ja tas nav atgūstams</a:t>
          </a:r>
        </a:p>
      </dsp:txBody>
      <dsp:txXfrm>
        <a:off x="27129" y="206968"/>
        <a:ext cx="6993534" cy="872010"/>
      </dsp:txXfrm>
    </dsp:sp>
    <dsp:sp modelId="{CD349136-5864-4139-8A3D-A5FE0BBC909B}">
      <dsp:nvSpPr>
        <dsp:cNvPr id="0" name=""/>
        <dsp:cNvSpPr/>
      </dsp:nvSpPr>
      <dsp:spPr>
        <a:xfrm>
          <a:off x="737656" y="1717347"/>
          <a:ext cx="8360102" cy="851799"/>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kern="1200" dirty="0"/>
            <a:t>Ja pretendents </a:t>
          </a:r>
          <a:r>
            <a:rPr lang="lv-LV" sz="2200" u="sng" kern="1200" dirty="0"/>
            <a:t>nav</a:t>
          </a:r>
          <a:r>
            <a:rPr lang="lv-LV" sz="2200" kern="1200" dirty="0"/>
            <a:t> reģistrēts PVN maksātāju reģistrā – izmaksas plāno, iekļaujot PVN</a:t>
          </a:r>
        </a:p>
      </dsp:txBody>
      <dsp:txXfrm>
        <a:off x="762604" y="1742295"/>
        <a:ext cx="6736684" cy="801903"/>
      </dsp:txXfrm>
    </dsp:sp>
    <dsp:sp modelId="{00A87ADD-D50A-4413-BD3B-EE698EFCF1B2}">
      <dsp:nvSpPr>
        <dsp:cNvPr id="0" name=""/>
        <dsp:cNvSpPr/>
      </dsp:nvSpPr>
      <dsp:spPr>
        <a:xfrm>
          <a:off x="1420887" y="2903726"/>
          <a:ext cx="8360102" cy="1285948"/>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kern="1200" dirty="0"/>
            <a:t>Ja pretendents </a:t>
          </a:r>
          <a:r>
            <a:rPr lang="lv-LV" sz="2200" u="sng" kern="1200" dirty="0"/>
            <a:t>ir</a:t>
          </a:r>
          <a:r>
            <a:rPr lang="lv-LV" sz="2200" kern="1200" dirty="0"/>
            <a:t> reģistrēts PVN maksātāju reģistrā, projekta izmaksās PVN neiekļauj</a:t>
          </a:r>
        </a:p>
        <a:p>
          <a:pPr marL="0" lvl="0" indent="0" algn="l" defTabSz="977900">
            <a:lnSpc>
              <a:spcPct val="90000"/>
            </a:lnSpc>
            <a:spcBef>
              <a:spcPct val="0"/>
            </a:spcBef>
            <a:spcAft>
              <a:spcPct val="35000"/>
            </a:spcAft>
            <a:buNone/>
          </a:pPr>
          <a:r>
            <a:rPr lang="lv-LV" sz="2200" kern="1200" dirty="0"/>
            <a:t>VAI iesniedz apliecinājumu, ka PVN neatgūs</a:t>
          </a:r>
        </a:p>
      </dsp:txBody>
      <dsp:txXfrm>
        <a:off x="1458551" y="2941390"/>
        <a:ext cx="6711252" cy="1210620"/>
      </dsp:txXfrm>
    </dsp:sp>
    <dsp:sp modelId="{AFF0B2E9-5AB2-4F00-8DA1-A4C0B96437F0}">
      <dsp:nvSpPr>
        <dsp:cNvPr id="0" name=""/>
        <dsp:cNvSpPr/>
      </dsp:nvSpPr>
      <dsp:spPr>
        <a:xfrm>
          <a:off x="7524236" y="975177"/>
          <a:ext cx="835866" cy="83586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a:off x="7712306" y="975177"/>
        <a:ext cx="459726" cy="628989"/>
      </dsp:txXfrm>
    </dsp:sp>
    <dsp:sp modelId="{A3D5D6E5-3358-450F-9785-B7F0A1369697}">
      <dsp:nvSpPr>
        <dsp:cNvPr id="0" name=""/>
        <dsp:cNvSpPr/>
      </dsp:nvSpPr>
      <dsp:spPr>
        <a:xfrm>
          <a:off x="8261892" y="2466877"/>
          <a:ext cx="835866" cy="83586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a:off x="8449962" y="2466877"/>
        <a:ext cx="459726" cy="62898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8DFA6-780E-4CBD-842E-D72A91B5A5B7}">
      <dsp:nvSpPr>
        <dsp:cNvPr id="0" name=""/>
        <dsp:cNvSpPr/>
      </dsp:nvSpPr>
      <dsp:spPr>
        <a:xfrm>
          <a:off x="0" y="319079"/>
          <a:ext cx="10201274" cy="89740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lv-LV" sz="2500" b="1" kern="1200" dirty="0"/>
            <a:t>Pieteikumu iesniegšanas termiņš: </a:t>
          </a:r>
          <a:r>
            <a:rPr lang="lv-LV" altLang="lv-LV" sz="2500" b="1" kern="1200" dirty="0">
              <a:solidFill>
                <a:srgbClr val="800024"/>
              </a:solidFill>
              <a:latin typeface="Verdana" panose="020B0604030504040204" pitchFamily="34" charset="0"/>
              <a:ea typeface="Verdana" panose="020B0604030504040204" pitchFamily="34" charset="0"/>
              <a:cs typeface="Verdana" panose="020B0604030504040204" pitchFamily="34" charset="0"/>
            </a:rPr>
            <a:t>2022.gada 29.augusta plkst.12.00</a:t>
          </a:r>
          <a:endParaRPr lang="lv-LV" sz="2500" b="1" kern="1200" dirty="0">
            <a:solidFill>
              <a:srgbClr val="800024"/>
            </a:solidFill>
          </a:endParaRPr>
        </a:p>
      </dsp:txBody>
      <dsp:txXfrm>
        <a:off x="0" y="319079"/>
        <a:ext cx="10201274" cy="897407"/>
      </dsp:txXfrm>
    </dsp:sp>
    <dsp:sp modelId="{FD7BBD3D-7B50-4B6B-A390-DAA1A1077FA2}">
      <dsp:nvSpPr>
        <dsp:cNvPr id="0" name=""/>
        <dsp:cNvSpPr/>
      </dsp:nvSpPr>
      <dsp:spPr>
        <a:xfrm>
          <a:off x="102" y="1218268"/>
          <a:ext cx="5100637" cy="279234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a:t>Elektroniska dokumenta formā:</a:t>
          </a:r>
        </a:p>
        <a:p>
          <a:pPr marL="0" lvl="0" indent="0" algn="ctr" defTabSz="800100">
            <a:lnSpc>
              <a:spcPct val="90000"/>
            </a:lnSpc>
            <a:spcBef>
              <a:spcPct val="0"/>
            </a:spcBef>
            <a:spcAft>
              <a:spcPct val="35000"/>
            </a:spcAft>
            <a:buFont typeface="Arial" panose="020B0604020202020204" pitchFamily="34" charset="0"/>
            <a:buNone/>
          </a:pPr>
          <a:r>
            <a:rPr lang="lv-LV" altLang="lv-LV" sz="1800" kern="1200" dirty="0">
              <a:latin typeface="Verdana" pitchFamily="34" charset="0"/>
            </a:rPr>
            <a:t>1.) Pieteikums ar visiem pielikumiem;</a:t>
          </a:r>
        </a:p>
        <a:p>
          <a:pPr marL="0" lvl="0" indent="0" algn="ctr" defTabSz="800100">
            <a:lnSpc>
              <a:spcPct val="90000"/>
            </a:lnSpc>
            <a:spcBef>
              <a:spcPct val="0"/>
            </a:spcBef>
            <a:spcAft>
              <a:spcPct val="35000"/>
            </a:spcAft>
            <a:buFont typeface="Arial" panose="020B0604020202020204" pitchFamily="34" charset="0"/>
            <a:buNone/>
          </a:pPr>
          <a:r>
            <a:rPr lang="lv-LV" altLang="lv-LV" sz="1800" kern="1200" dirty="0">
              <a:latin typeface="Verdana" pitchFamily="34" charset="0"/>
            </a:rPr>
            <a:t>2.) Pieteikumu paraksta iesniedzēja pārstāvēttiesīgā vai pilnvarotā persona;</a:t>
          </a:r>
        </a:p>
        <a:p>
          <a:pPr marL="0" lvl="0" indent="0" algn="ctr" defTabSz="800100">
            <a:lnSpc>
              <a:spcPct val="90000"/>
            </a:lnSpc>
            <a:spcBef>
              <a:spcPct val="0"/>
            </a:spcBef>
            <a:spcAft>
              <a:spcPct val="35000"/>
            </a:spcAft>
            <a:buFont typeface="Arial" panose="020B0604020202020204" pitchFamily="34" charset="0"/>
            <a:buNone/>
          </a:pPr>
          <a:r>
            <a:rPr lang="lv-LV" sz="1800" kern="1200" dirty="0">
              <a:latin typeface="Verdana" pitchFamily="34" charset="0"/>
            </a:rPr>
            <a:t>3.) </a:t>
          </a:r>
          <a:r>
            <a:rPr lang="lv-LV" altLang="lv-LV" sz="1800" kern="1200" dirty="0">
              <a:latin typeface="Verdana" pitchFamily="34" charset="0"/>
            </a:rPr>
            <a:t>Parakstīts ar drošu elektronisku parakstu, apliecināts ar laika zīmogu;</a:t>
          </a:r>
        </a:p>
        <a:p>
          <a:pPr marL="0" lvl="0" indent="0" algn="ctr" defTabSz="800100">
            <a:lnSpc>
              <a:spcPct val="90000"/>
            </a:lnSpc>
            <a:spcBef>
              <a:spcPct val="0"/>
            </a:spcBef>
            <a:spcAft>
              <a:spcPct val="35000"/>
            </a:spcAft>
            <a:buFont typeface="Arial" panose="020B0604020202020204" pitchFamily="34" charset="0"/>
            <a:buNone/>
          </a:pPr>
          <a:r>
            <a:rPr lang="lv-LV" sz="1800" kern="1200" dirty="0">
              <a:latin typeface="Verdana" pitchFamily="34" charset="0"/>
            </a:rPr>
            <a:t>4.) </a:t>
          </a:r>
          <a:r>
            <a:rPr lang="lv-LV" altLang="lv-LV" sz="1800" kern="1200" dirty="0">
              <a:latin typeface="Verdana" pitchFamily="34" charset="0"/>
            </a:rPr>
            <a:t>Nosūtīts līdz 2022.gada 29.augusta plkst. 12.00 uz adresi </a:t>
          </a:r>
          <a:r>
            <a:rPr lang="lv-LV" altLang="lv-LV" sz="1800" b="1" kern="1200" dirty="0">
              <a:solidFill>
                <a:schemeClr val="tx1"/>
              </a:solidFill>
              <a:latin typeface="Verdana" pitchFamily="34" charset="0"/>
              <a:hlinkClick xmlns:r="http://schemas.openxmlformats.org/officeDocument/2006/relationships" r:id="rId1">
                <a:extLst>
                  <a:ext uri="{A12FA001-AC4F-418D-AE19-62706E023703}">
                    <ahyp:hlinkClr xmlns:ahyp="http://schemas.microsoft.com/office/drawing/2018/hyperlinkcolor" val="tx"/>
                  </a:ext>
                </a:extLst>
              </a:hlinkClick>
            </a:rPr>
            <a:t>mediji@sif.gov.lv</a:t>
          </a:r>
          <a:r>
            <a:rPr lang="lv-LV" altLang="lv-LV" sz="1800" b="1" kern="1200" dirty="0">
              <a:solidFill>
                <a:schemeClr val="tx1"/>
              </a:solidFill>
              <a:latin typeface="Verdana" pitchFamily="34" charset="0"/>
            </a:rPr>
            <a:t> </a:t>
          </a:r>
          <a:endParaRPr lang="lv-LV" sz="1800" b="1" kern="1200" dirty="0">
            <a:solidFill>
              <a:schemeClr val="tx1"/>
            </a:solidFill>
          </a:endParaRPr>
        </a:p>
      </dsp:txBody>
      <dsp:txXfrm>
        <a:off x="102" y="1218268"/>
        <a:ext cx="5100637" cy="2792349"/>
      </dsp:txXfrm>
    </dsp:sp>
    <dsp:sp modelId="{EC30D89E-1ABD-472B-8F6D-6D54A834F7D8}">
      <dsp:nvSpPr>
        <dsp:cNvPr id="0" name=""/>
        <dsp:cNvSpPr/>
      </dsp:nvSpPr>
      <dsp:spPr>
        <a:xfrm>
          <a:off x="5100637" y="1221619"/>
          <a:ext cx="5100637" cy="279234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a:t>Papīra formā:</a:t>
          </a:r>
        </a:p>
        <a:p>
          <a:pPr marL="0" lvl="0" indent="0" algn="ctr" defTabSz="800100">
            <a:lnSpc>
              <a:spcPct val="90000"/>
            </a:lnSpc>
            <a:spcBef>
              <a:spcPct val="0"/>
            </a:spcBef>
            <a:spcAft>
              <a:spcPct val="35000"/>
            </a:spcAft>
            <a:buNone/>
          </a:pPr>
          <a:r>
            <a:rPr lang="lv-LV" sz="1800" kern="1200" dirty="0"/>
            <a:t>1.) </a:t>
          </a:r>
          <a:r>
            <a:rPr lang="lv-LV" altLang="lv-LV" sz="1800" kern="1200" dirty="0">
              <a:latin typeface="Verdana" panose="020B0604030504040204" pitchFamily="34" charset="0"/>
              <a:ea typeface="Verdana" panose="020B0604030504040204" pitchFamily="34" charset="0"/>
              <a:cs typeface="Verdana" panose="020B0604030504040204" pitchFamily="34" charset="0"/>
            </a:rPr>
            <a:t>Caurauklots kopā ar pielikumiem, sanumurēts, parakstīts, vienā eksemplārā, aizlīmētā aploksnē;</a:t>
          </a:r>
        </a:p>
        <a:p>
          <a:pPr marL="0" lvl="0" indent="0" algn="ctr" defTabSz="800100">
            <a:lnSpc>
              <a:spcPct val="90000"/>
            </a:lnSpc>
            <a:spcBef>
              <a:spcPct val="0"/>
            </a:spcBef>
            <a:spcAft>
              <a:spcPct val="35000"/>
            </a:spcAft>
            <a:buNone/>
          </a:pPr>
          <a:r>
            <a:rPr lang="lv-LV" altLang="lv-LV" sz="1800" kern="1200" dirty="0">
              <a:latin typeface="Verdana" panose="020B0604030504040204" pitchFamily="34" charset="0"/>
              <a:ea typeface="Verdana" panose="020B0604030504040204" pitchFamily="34" charset="0"/>
              <a:cs typeface="Verdana" panose="020B0604030504040204" pitchFamily="34" charset="0"/>
            </a:rPr>
            <a:t>2.) Iesniegts līdz 2022.gada 29.augusta plkst.12.00</a:t>
          </a:r>
        </a:p>
        <a:p>
          <a:pPr marL="0" lvl="0" indent="0" algn="ctr" defTabSz="800100">
            <a:lnSpc>
              <a:spcPct val="90000"/>
            </a:lnSpc>
            <a:spcBef>
              <a:spcPct val="0"/>
            </a:spcBef>
            <a:spcAft>
              <a:spcPct val="35000"/>
            </a:spcAft>
            <a:buNone/>
          </a:pPr>
          <a:endParaRPr lang="lv-LV" altLang="lv-LV" sz="1800" kern="1200" dirty="0">
            <a:latin typeface="Verdana" panose="020B0604030504040204" pitchFamily="34" charset="0"/>
            <a:ea typeface="Verdana" panose="020B0604030504040204" pitchFamily="34" charset="0"/>
            <a:cs typeface="Verdana" panose="020B0604030504040204" pitchFamily="34" charset="0"/>
          </a:endParaRPr>
        </a:p>
        <a:p>
          <a:pPr marL="0" lvl="0" indent="0" algn="ctr" defTabSz="800100">
            <a:lnSpc>
              <a:spcPct val="90000"/>
            </a:lnSpc>
            <a:spcBef>
              <a:spcPct val="0"/>
            </a:spcBef>
            <a:spcAft>
              <a:spcPct val="35000"/>
            </a:spcAft>
            <a:buNone/>
          </a:pPr>
          <a:r>
            <a:rPr lang="lv-LV" altLang="lv-LV" sz="1800" kern="1200" dirty="0">
              <a:solidFill>
                <a:srgbClr val="C00000"/>
              </a:solidFill>
              <a:latin typeface="Verdana" panose="020B0604030504040204" pitchFamily="34" charset="0"/>
              <a:ea typeface="Verdana" panose="020B0604030504040204" pitchFamily="34" charset="0"/>
              <a:cs typeface="Verdana" panose="020B0604030504040204" pitchFamily="34" charset="0"/>
            </a:rPr>
            <a:t>! Iesniegšanas datums ir saņemšanas datums Sabiedrības integrācijas fondā</a:t>
          </a:r>
          <a:endParaRPr lang="lv-LV" altLang="lv-LV" sz="1800" kern="1200" dirty="0">
            <a:latin typeface="Verdana" panose="020B0604030504040204" pitchFamily="34" charset="0"/>
            <a:ea typeface="Verdana" panose="020B0604030504040204" pitchFamily="34" charset="0"/>
            <a:cs typeface="Verdana" panose="020B0604030504040204" pitchFamily="34" charset="0"/>
          </a:endParaRPr>
        </a:p>
      </dsp:txBody>
      <dsp:txXfrm>
        <a:off x="5100637" y="1221619"/>
        <a:ext cx="5100637" cy="2792349"/>
      </dsp:txXfrm>
    </dsp:sp>
    <dsp:sp modelId="{7ACBE281-BE6B-44B6-91F0-866822665D8C}">
      <dsp:nvSpPr>
        <dsp:cNvPr id="0" name=""/>
        <dsp:cNvSpPr/>
      </dsp:nvSpPr>
      <dsp:spPr>
        <a:xfrm>
          <a:off x="0" y="4013968"/>
          <a:ext cx="10201274" cy="310261"/>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DF4BC-DD31-4354-B62D-075DB915AD0B}">
      <dsp:nvSpPr>
        <dsp:cNvPr id="0" name=""/>
        <dsp:cNvSpPr/>
      </dsp:nvSpPr>
      <dsp:spPr>
        <a:xfrm>
          <a:off x="0" y="0"/>
          <a:ext cx="10201274" cy="119404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lv-LV" sz="4000" kern="1200" dirty="0"/>
            <a:t>Pieteikumam jāpievieno:</a:t>
          </a:r>
        </a:p>
      </dsp:txBody>
      <dsp:txXfrm>
        <a:off x="58288" y="58288"/>
        <a:ext cx="10084698" cy="1077464"/>
      </dsp:txXfrm>
    </dsp:sp>
    <dsp:sp modelId="{62B9697B-98B4-4FFD-BE9E-15BB42B0A4BB}">
      <dsp:nvSpPr>
        <dsp:cNvPr id="0" name=""/>
        <dsp:cNvSpPr/>
      </dsp:nvSpPr>
      <dsp:spPr>
        <a:xfrm>
          <a:off x="0" y="1194923"/>
          <a:ext cx="10201274" cy="4199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90" tIns="27940" rIns="156464" bIns="27940" numCol="1" spcCol="1270" anchor="t" anchorCtr="0">
          <a:noAutofit/>
        </a:bodyPr>
        <a:lstStyle/>
        <a:p>
          <a:pPr marL="228600" lvl="1" indent="-228600" algn="l" defTabSz="977900">
            <a:lnSpc>
              <a:spcPct val="150000"/>
            </a:lnSpc>
            <a:spcBef>
              <a:spcPct val="0"/>
            </a:spcBef>
            <a:spcAft>
              <a:spcPct val="20000"/>
            </a:spcAft>
            <a:buFont typeface="Wingdings" panose="05000000000000000000" pitchFamily="2" charset="2"/>
            <a:buChar char="ü"/>
          </a:pPr>
          <a:r>
            <a:rPr lang="lv-LV" sz="2200" b="1" kern="1200" dirty="0">
              <a:latin typeface="Verdana" panose="020B0604030504040204" pitchFamily="34" charset="0"/>
              <a:ea typeface="Verdana" panose="020B0604030504040204" pitchFamily="34" charset="0"/>
            </a:rPr>
            <a:t>Ētikas kodeksu </a:t>
          </a:r>
          <a:r>
            <a:rPr lang="lv-LV" sz="2200" kern="1200" dirty="0">
              <a:latin typeface="Verdana" panose="020B0604030504040204" pitchFamily="34" charset="0"/>
              <a:ea typeface="Verdana" panose="020B0604030504040204" pitchFamily="34" charset="0"/>
            </a:rPr>
            <a:t>vai pieteikumā jānorāda saite uz interneta vietni;</a:t>
          </a:r>
          <a:endParaRPr lang="lv-LV" sz="2200" kern="1200" dirty="0"/>
        </a:p>
        <a:p>
          <a:pPr marL="228600" lvl="1" indent="-228600" algn="just" defTabSz="977900">
            <a:lnSpc>
              <a:spcPct val="100000"/>
            </a:lnSpc>
            <a:spcBef>
              <a:spcPct val="0"/>
            </a:spcBef>
            <a:spcAft>
              <a:spcPct val="20000"/>
            </a:spcAft>
            <a:buFont typeface="Wingdings" panose="05000000000000000000" pitchFamily="2" charset="2"/>
            <a:buChar char="ü"/>
          </a:pPr>
          <a:r>
            <a:rPr lang="lv-LV" sz="2200" b="1" kern="1200" dirty="0">
              <a:latin typeface="Verdana" panose="020B0604030504040204" pitchFamily="34" charset="0"/>
              <a:ea typeface="Verdana" panose="020B0604030504040204" pitchFamily="34" charset="0"/>
            </a:rPr>
            <a:t>Mērķauditorijas raksturojumu pamatojošo informāciju </a:t>
          </a:r>
          <a:r>
            <a:rPr lang="lv-LV" sz="2200" kern="1200" dirty="0">
              <a:latin typeface="Verdana" panose="020B0604030504040204" pitchFamily="34" charset="0"/>
              <a:ea typeface="Verdana" panose="020B0604030504040204" pitchFamily="34" charset="0"/>
            </a:rPr>
            <a:t>(</a:t>
          </a:r>
          <a:r>
            <a:rPr lang="lv-LV" sz="2200" kern="1200" dirty="0"/>
            <a:t>piemēram, mediju auditoriju pētījumi, abonēšanas un/vai tirdzniecības dati, tirāžu dati vai cita informācija, kas pamato auditoriju);</a:t>
          </a:r>
        </a:p>
        <a:p>
          <a:pPr marL="228600" lvl="1" indent="-228600" algn="just" defTabSz="977900">
            <a:lnSpc>
              <a:spcPct val="100000"/>
            </a:lnSpc>
            <a:spcBef>
              <a:spcPct val="0"/>
            </a:spcBef>
            <a:spcAft>
              <a:spcPct val="20000"/>
            </a:spcAft>
            <a:buFont typeface="Wingdings" panose="05000000000000000000" pitchFamily="2" charset="2"/>
            <a:buChar char="ü"/>
          </a:pPr>
          <a:r>
            <a:rPr lang="lv-LV" sz="2200" b="1" kern="1200" dirty="0"/>
            <a:t>Uzskaites veidlapas </a:t>
          </a:r>
          <a:r>
            <a:rPr lang="lv-LV" sz="2200" b="0" kern="1200" dirty="0"/>
            <a:t>par saņemto </a:t>
          </a:r>
          <a:r>
            <a:rPr lang="lv-LV" sz="2200" b="1" i="1" kern="1200" dirty="0" err="1"/>
            <a:t>de</a:t>
          </a:r>
          <a:r>
            <a:rPr lang="lv-LV" sz="2200" b="1" i="1" kern="1200" dirty="0"/>
            <a:t> </a:t>
          </a:r>
          <a:r>
            <a:rPr lang="lv-LV" sz="2200" b="1" i="1" kern="1200" dirty="0" err="1"/>
            <a:t>minimis</a:t>
          </a:r>
          <a:r>
            <a:rPr lang="lv-LV" sz="2200" b="1" kern="1200" dirty="0"/>
            <a:t> atbalstu izdruka </a:t>
          </a:r>
          <a:r>
            <a:rPr lang="lv-LV" sz="2200" b="0" kern="1200" dirty="0"/>
            <a:t>(.</a:t>
          </a:r>
          <a:r>
            <a:rPr lang="lv-LV" sz="2200" b="0" kern="1200" dirty="0" err="1"/>
            <a:t>pdf</a:t>
          </a:r>
          <a:r>
            <a:rPr lang="lv-LV" sz="2200" b="0" kern="1200" dirty="0"/>
            <a:t> formātā) vai </a:t>
          </a:r>
          <a:r>
            <a:rPr lang="lv-LV" sz="2200" b="0" i="1" kern="1200" dirty="0" err="1"/>
            <a:t>de</a:t>
          </a:r>
          <a:r>
            <a:rPr lang="lv-LV" sz="2200" b="0" i="1" kern="1200" dirty="0"/>
            <a:t> </a:t>
          </a:r>
          <a:r>
            <a:rPr lang="lv-LV" sz="2200" b="0" i="1" kern="1200" dirty="0" err="1"/>
            <a:t>minimis</a:t>
          </a:r>
          <a:r>
            <a:rPr lang="lv-LV" sz="2200" b="0" kern="1200" dirty="0"/>
            <a:t> atbalsta uzskaites sistēmā izveidotās un apstiprinātās pieteicēja veidlapas identifikācijas numurs</a:t>
          </a:r>
        </a:p>
        <a:p>
          <a:pPr marL="228600" lvl="1" indent="-228600" algn="just" defTabSz="977900">
            <a:lnSpc>
              <a:spcPct val="100000"/>
            </a:lnSpc>
            <a:spcBef>
              <a:spcPct val="0"/>
            </a:spcBef>
            <a:spcAft>
              <a:spcPct val="20000"/>
            </a:spcAft>
            <a:buFont typeface="Wingdings" panose="05000000000000000000" pitchFamily="2" charset="2"/>
            <a:buChar char="ü"/>
          </a:pPr>
          <a:r>
            <a:rPr lang="lv-LV" sz="2200" b="0" kern="1200" dirty="0"/>
            <a:t>Informācija par atbalsta kumulāciju attiecībā uz vienām un tām pašām attiecināmajām izmaksām ar citu </a:t>
          </a:r>
          <a:r>
            <a:rPr lang="lv-LV" sz="2200" b="0" i="1" kern="1200" dirty="0" err="1"/>
            <a:t>de</a:t>
          </a:r>
          <a:r>
            <a:rPr lang="lv-LV" sz="2200" b="0" i="1" kern="1200" dirty="0"/>
            <a:t> </a:t>
          </a:r>
          <a:r>
            <a:rPr lang="lv-LV" sz="2200" b="0" i="1" kern="1200" dirty="0" err="1"/>
            <a:t>minimis</a:t>
          </a:r>
          <a:r>
            <a:rPr lang="lv-LV" sz="2200" b="0" kern="1200" dirty="0"/>
            <a:t> atbalstu (ja attiecināms)</a:t>
          </a:r>
        </a:p>
      </dsp:txBody>
      <dsp:txXfrm>
        <a:off x="0" y="1194923"/>
        <a:ext cx="10201274" cy="419953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28D45-88C3-4D4E-AF1C-272E903E9947}">
      <dsp:nvSpPr>
        <dsp:cNvPr id="0" name=""/>
        <dsp:cNvSpPr/>
      </dsp:nvSpPr>
      <dsp:spPr>
        <a:xfrm>
          <a:off x="8965" y="1412201"/>
          <a:ext cx="2679827" cy="1607896"/>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Verdana" panose="020B0604030504040204" pitchFamily="34" charset="0"/>
              <a:ea typeface="Verdana" panose="020B0604030504040204" pitchFamily="34" charset="0"/>
            </a:rPr>
            <a:t>Administratīvā vērtēšana (veic Fonda sekretariāts)</a:t>
          </a:r>
          <a:endParaRPr lang="lv-LV" sz="2300" kern="1200" dirty="0"/>
        </a:p>
      </dsp:txBody>
      <dsp:txXfrm>
        <a:off x="56059" y="1459295"/>
        <a:ext cx="2585639" cy="1513708"/>
      </dsp:txXfrm>
    </dsp:sp>
    <dsp:sp modelId="{8834C4B5-8DE4-4AAA-BB65-E8AD64BF871E}">
      <dsp:nvSpPr>
        <dsp:cNvPr id="0" name=""/>
        <dsp:cNvSpPr/>
      </dsp:nvSpPr>
      <dsp:spPr>
        <a:xfrm>
          <a:off x="2956775" y="1883851"/>
          <a:ext cx="568123" cy="664597"/>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lv-LV" sz="1900" kern="1200"/>
        </a:p>
      </dsp:txBody>
      <dsp:txXfrm>
        <a:off x="2956775" y="2016770"/>
        <a:ext cx="397686" cy="398759"/>
      </dsp:txXfrm>
    </dsp:sp>
    <dsp:sp modelId="{FEC0836F-00BD-4F25-B309-E5ED0B28BB05}">
      <dsp:nvSpPr>
        <dsp:cNvPr id="0" name=""/>
        <dsp:cNvSpPr/>
      </dsp:nvSpPr>
      <dsp:spPr>
        <a:xfrm>
          <a:off x="3760723" y="1412201"/>
          <a:ext cx="2679827" cy="1607896"/>
        </a:xfrm>
        <a:prstGeom prst="roundRect">
          <a:avLst>
            <a:gd name="adj" fmla="val 10000"/>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Verdana" panose="020B0604030504040204" pitchFamily="34" charset="0"/>
              <a:ea typeface="Verdana" panose="020B0604030504040204" pitchFamily="34" charset="0"/>
            </a:rPr>
            <a:t>Atbilstības vērtēšana (veic Vērtēšanas komisija)</a:t>
          </a:r>
          <a:endParaRPr lang="lv-LV" sz="2300" kern="1200" dirty="0"/>
        </a:p>
      </dsp:txBody>
      <dsp:txXfrm>
        <a:off x="3807817" y="1459295"/>
        <a:ext cx="2585639" cy="1513708"/>
      </dsp:txXfrm>
    </dsp:sp>
    <dsp:sp modelId="{77B998D7-6354-4D1B-8D7E-A88E741C8A86}">
      <dsp:nvSpPr>
        <dsp:cNvPr id="0" name=""/>
        <dsp:cNvSpPr/>
      </dsp:nvSpPr>
      <dsp:spPr>
        <a:xfrm>
          <a:off x="6708533" y="1883851"/>
          <a:ext cx="568123" cy="664597"/>
        </a:xfrm>
        <a:prstGeom prst="rightArrow">
          <a:avLst>
            <a:gd name="adj1" fmla="val 60000"/>
            <a:gd name="adj2" fmla="val 50000"/>
          </a:avLst>
        </a:prstGeom>
        <a:solidFill>
          <a:schemeClr val="accent1">
            <a:shade val="90000"/>
            <a:hueOff val="0"/>
            <a:satOff val="0"/>
            <a:lumOff val="6014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lv-LV" sz="1900" kern="1200"/>
        </a:p>
      </dsp:txBody>
      <dsp:txXfrm>
        <a:off x="6708533" y="2016770"/>
        <a:ext cx="397686" cy="398759"/>
      </dsp:txXfrm>
    </dsp:sp>
    <dsp:sp modelId="{1BA1D35B-2B6B-4563-90F0-A50AAC7A8096}">
      <dsp:nvSpPr>
        <dsp:cNvPr id="0" name=""/>
        <dsp:cNvSpPr/>
      </dsp:nvSpPr>
      <dsp:spPr>
        <a:xfrm>
          <a:off x="7512481" y="1412201"/>
          <a:ext cx="2679827" cy="1607896"/>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Verdana" panose="020B0604030504040204" pitchFamily="34" charset="0"/>
              <a:ea typeface="Verdana" panose="020B0604030504040204" pitchFamily="34" charset="0"/>
            </a:rPr>
            <a:t>Kvalitātes vērtēšana (veic Vērtēšanas komisija)</a:t>
          </a:r>
          <a:endParaRPr lang="lv-LV" sz="2300" kern="1200" dirty="0"/>
        </a:p>
      </dsp:txBody>
      <dsp:txXfrm>
        <a:off x="7559575" y="1459295"/>
        <a:ext cx="2585639" cy="1513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42D5E-ABBC-4781-8F91-402ADDFC7BB1}">
      <dsp:nvSpPr>
        <dsp:cNvPr id="0" name=""/>
        <dsp:cNvSpPr/>
      </dsp:nvSpPr>
      <dsp:spPr>
        <a:xfrm>
          <a:off x="837655" y="0"/>
          <a:ext cx="9493431" cy="499732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C2EA6-D5F6-4042-9164-1D0FB387693E}">
      <dsp:nvSpPr>
        <dsp:cNvPr id="0" name=""/>
        <dsp:cNvSpPr/>
      </dsp:nvSpPr>
      <dsp:spPr>
        <a:xfrm>
          <a:off x="1470" y="1400320"/>
          <a:ext cx="3265548" cy="219668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itchFamily="2" charset="2"/>
            <a:buNone/>
          </a:pPr>
          <a:r>
            <a:rPr lang="lv-LV" sz="1400" kern="1200" dirty="0"/>
            <a:t>Pēc atbilstības un kvalitātes kritēriju vērtēšanas pieteikumus sarindo secībā pēc iegūto punktu skaita kvalitātes vērtēšanas kritērijos</a:t>
          </a:r>
          <a:endParaRPr lang="lv-LV" altLang="lv-LV" sz="1400" kern="1200" dirty="0"/>
        </a:p>
      </dsp:txBody>
      <dsp:txXfrm>
        <a:off x="108703" y="1507553"/>
        <a:ext cx="3051082" cy="1982217"/>
      </dsp:txXfrm>
    </dsp:sp>
    <dsp:sp modelId="{D431E0BE-D5B2-4BBB-86AA-4B017557A7D1}">
      <dsp:nvSpPr>
        <dsp:cNvPr id="0" name=""/>
        <dsp:cNvSpPr/>
      </dsp:nvSpPr>
      <dsp:spPr>
        <a:xfrm>
          <a:off x="3811276" y="1268210"/>
          <a:ext cx="3546189" cy="246090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itchFamily="2" charset="2"/>
            <a:buNone/>
          </a:pPr>
          <a:r>
            <a:rPr lang="lv-LV" sz="1400" kern="1200" dirty="0"/>
            <a:t>Ja atbalstāmo projektu kopējā summa pārsniegs konkursā pieejamo finansējumu, atbalsts tiks sniegts visiem (ieguvuši minimāli nepieciešamo 12 punktu skaitu) piešķirot finansējumu, izmantojot šādu formulu:</a:t>
          </a:r>
        </a:p>
      </dsp:txBody>
      <dsp:txXfrm>
        <a:off x="3931407" y="1388341"/>
        <a:ext cx="3305927" cy="2220640"/>
      </dsp:txXfrm>
    </dsp:sp>
    <dsp:sp modelId="{AD15F539-5B81-4804-A644-585354721E5C}">
      <dsp:nvSpPr>
        <dsp:cNvPr id="0" name=""/>
        <dsp:cNvSpPr/>
      </dsp:nvSpPr>
      <dsp:spPr>
        <a:xfrm>
          <a:off x="7901724" y="1608398"/>
          <a:ext cx="3265548" cy="178052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solidFill>
                <a:srgbClr val="EA0043"/>
              </a:solidFill>
            </a:rPr>
            <a:t>Atbalsta summa = kategorijas summa / kopējā atbalstāmo summa x konkrētā projekta summa</a:t>
          </a:r>
        </a:p>
      </dsp:txBody>
      <dsp:txXfrm>
        <a:off x="7988642" y="1695316"/>
        <a:ext cx="3091712" cy="160669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356EC-935C-4052-AF07-D648899BDF8C}">
      <dsp:nvSpPr>
        <dsp:cNvPr id="0" name=""/>
        <dsp:cNvSpPr/>
      </dsp:nvSpPr>
      <dsp:spPr>
        <a:xfrm>
          <a:off x="0" y="474980"/>
          <a:ext cx="3021859" cy="1813115"/>
        </a:xfrm>
        <a:prstGeom prst="rect">
          <a:avLst/>
        </a:prstGeom>
        <a:gradFill rotWithShape="0">
          <a:gsLst>
            <a:gs pos="0">
              <a:schemeClr val="accent5">
                <a:hueOff val="0"/>
                <a:satOff val="0"/>
                <a:lumOff val="0"/>
                <a:alphaOff val="0"/>
                <a:tint val="80000"/>
                <a:satMod val="107000"/>
                <a:lumMod val="103000"/>
              </a:schemeClr>
            </a:gs>
            <a:gs pos="100000">
              <a:schemeClr val="accent5">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t>5.9.1.Atbilstība Programmas mērķim</a:t>
          </a:r>
        </a:p>
      </dsp:txBody>
      <dsp:txXfrm>
        <a:off x="0" y="474980"/>
        <a:ext cx="3021859" cy="1813115"/>
      </dsp:txXfrm>
    </dsp:sp>
    <dsp:sp modelId="{8ADDE6C1-025D-4150-ABF0-E370DE9CAC4A}">
      <dsp:nvSpPr>
        <dsp:cNvPr id="0" name=""/>
        <dsp:cNvSpPr/>
      </dsp:nvSpPr>
      <dsp:spPr>
        <a:xfrm>
          <a:off x="3324045" y="474980"/>
          <a:ext cx="3021859" cy="1813115"/>
        </a:xfrm>
        <a:prstGeom prst="rect">
          <a:avLst/>
        </a:prstGeom>
        <a:gradFill rotWithShape="0">
          <a:gsLst>
            <a:gs pos="0">
              <a:schemeClr val="accent5">
                <a:hueOff val="-1848019"/>
                <a:satOff val="-953"/>
                <a:lumOff val="-4941"/>
                <a:alphaOff val="0"/>
                <a:tint val="80000"/>
                <a:satMod val="107000"/>
                <a:lumMod val="103000"/>
              </a:schemeClr>
            </a:gs>
            <a:gs pos="100000">
              <a:schemeClr val="accent5">
                <a:hueOff val="-1848019"/>
                <a:satOff val="-953"/>
                <a:lumOff val="-4941"/>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t>5.9.2.Pieteicēja darbība ir vērsta uz plašas auditorijas informēšanu</a:t>
          </a:r>
        </a:p>
      </dsp:txBody>
      <dsp:txXfrm>
        <a:off x="3324045" y="474980"/>
        <a:ext cx="3021859" cy="1813115"/>
      </dsp:txXfrm>
    </dsp:sp>
    <dsp:sp modelId="{20DF3840-0620-4FD5-8061-613E7E4D2C7D}">
      <dsp:nvSpPr>
        <dsp:cNvPr id="0" name=""/>
        <dsp:cNvSpPr/>
      </dsp:nvSpPr>
      <dsp:spPr>
        <a:xfrm>
          <a:off x="6648090" y="474980"/>
          <a:ext cx="3021859" cy="1813115"/>
        </a:xfrm>
        <a:prstGeom prst="rect">
          <a:avLst/>
        </a:prstGeom>
        <a:gradFill rotWithShape="0">
          <a:gsLst>
            <a:gs pos="0">
              <a:schemeClr val="accent5">
                <a:hueOff val="-3696038"/>
                <a:satOff val="-1905"/>
                <a:lumOff val="-9883"/>
                <a:alphaOff val="0"/>
                <a:tint val="80000"/>
                <a:satMod val="107000"/>
                <a:lumMod val="103000"/>
              </a:schemeClr>
            </a:gs>
            <a:gs pos="100000">
              <a:schemeClr val="accent5">
                <a:hueOff val="-3696038"/>
                <a:satOff val="-1905"/>
                <a:lumOff val="-9883"/>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t>5.9.3.Pieteicēja darbība ir vērsta uz </a:t>
          </a:r>
          <a:r>
            <a:rPr lang="lv-LV" sz="1600" kern="1200" dirty="0" err="1"/>
            <a:t>oriģinālsatura</a:t>
          </a:r>
          <a:r>
            <a:rPr lang="lv-LV" sz="1600" kern="1200" dirty="0"/>
            <a:t> veidošanu</a:t>
          </a:r>
        </a:p>
      </dsp:txBody>
      <dsp:txXfrm>
        <a:off x="6648090" y="474980"/>
        <a:ext cx="3021859" cy="1813115"/>
      </dsp:txXfrm>
    </dsp:sp>
    <dsp:sp modelId="{41D9B84E-DB8D-44EF-AE01-9CE4A1EADACC}">
      <dsp:nvSpPr>
        <dsp:cNvPr id="0" name=""/>
        <dsp:cNvSpPr/>
      </dsp:nvSpPr>
      <dsp:spPr>
        <a:xfrm>
          <a:off x="0" y="2590282"/>
          <a:ext cx="3021859" cy="1813115"/>
        </a:xfrm>
        <a:prstGeom prst="rect">
          <a:avLst/>
        </a:prstGeom>
        <a:gradFill rotWithShape="0">
          <a:gsLst>
            <a:gs pos="0">
              <a:schemeClr val="accent5">
                <a:hueOff val="-5544057"/>
                <a:satOff val="-2858"/>
                <a:lumOff val="-14824"/>
                <a:alphaOff val="0"/>
                <a:tint val="80000"/>
                <a:satMod val="107000"/>
                <a:lumMod val="103000"/>
              </a:schemeClr>
            </a:gs>
            <a:gs pos="100000">
              <a:schemeClr val="accent5">
                <a:hueOff val="-5544057"/>
                <a:satOff val="-2858"/>
                <a:lumOff val="-14824"/>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t>5.9.4.Pieteicēja darbība ir vērsta uz kvalitatīvas neatkarīgas žurnālistikas un/vai medija veidam atbilstoša kvalitatīva izklaides, un/vai kvalitatīva informatīva satura radīšanu</a:t>
          </a:r>
        </a:p>
      </dsp:txBody>
      <dsp:txXfrm>
        <a:off x="0" y="2590282"/>
        <a:ext cx="3021859" cy="1813115"/>
      </dsp:txXfrm>
    </dsp:sp>
    <dsp:sp modelId="{B9134C01-8BA9-4CFE-BB36-8140D8781AA7}">
      <dsp:nvSpPr>
        <dsp:cNvPr id="0" name=""/>
        <dsp:cNvSpPr/>
      </dsp:nvSpPr>
      <dsp:spPr>
        <a:xfrm>
          <a:off x="3324045" y="2590282"/>
          <a:ext cx="3021859" cy="1813115"/>
        </a:xfrm>
        <a:prstGeom prst="rect">
          <a:avLst/>
        </a:prstGeom>
        <a:gradFill rotWithShape="0">
          <a:gsLst>
            <a:gs pos="0">
              <a:schemeClr val="accent5">
                <a:hueOff val="-7392076"/>
                <a:satOff val="-3810"/>
                <a:lumOff val="-19766"/>
                <a:alphaOff val="0"/>
                <a:tint val="80000"/>
                <a:satMod val="107000"/>
                <a:lumMod val="103000"/>
              </a:schemeClr>
            </a:gs>
            <a:gs pos="100000">
              <a:schemeClr val="accent5">
                <a:hueOff val="-7392076"/>
                <a:satOff val="-3810"/>
                <a:lumOff val="-19766"/>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t>5.9.5.Pieteicēja atbilstība profesionālajiem, kvalitātes, atbildīguma un ētikas standartiem, ievērojot medija darbības veidu un tematisko ievirzi</a:t>
          </a:r>
        </a:p>
      </dsp:txBody>
      <dsp:txXfrm>
        <a:off x="3324045" y="2590282"/>
        <a:ext cx="3021859" cy="1813115"/>
      </dsp:txXfrm>
    </dsp:sp>
    <dsp:sp modelId="{3330900F-0992-4DC7-8D11-320DA07A4A58}">
      <dsp:nvSpPr>
        <dsp:cNvPr id="0" name=""/>
        <dsp:cNvSpPr/>
      </dsp:nvSpPr>
      <dsp:spPr>
        <a:xfrm>
          <a:off x="6648090" y="2590282"/>
          <a:ext cx="3021859" cy="1813115"/>
        </a:xfrm>
        <a:prstGeom prst="rect">
          <a:avLst/>
        </a:prstGeom>
        <a:gradFill rotWithShape="0">
          <a:gsLst>
            <a:gs pos="0">
              <a:schemeClr val="accent5">
                <a:hueOff val="-9240095"/>
                <a:satOff val="-4763"/>
                <a:lumOff val="-24707"/>
                <a:alphaOff val="0"/>
                <a:tint val="80000"/>
                <a:satMod val="107000"/>
                <a:lumMod val="103000"/>
              </a:schemeClr>
            </a:gs>
            <a:gs pos="100000">
              <a:schemeClr val="accent5">
                <a:hueOff val="-9240095"/>
                <a:satOff val="-4763"/>
                <a:lumOff val="-24707"/>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t>5.9.6.Pieteicēja radītā satura valoda, kurā tiek sasniegta medija mērķauditorija </a:t>
          </a:r>
        </a:p>
      </dsp:txBody>
      <dsp:txXfrm>
        <a:off x="6648090" y="2590282"/>
        <a:ext cx="3021859" cy="181311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A3A0B-683E-4614-8130-4DBF5CC2AD25}">
      <dsp:nvSpPr>
        <dsp:cNvPr id="0" name=""/>
        <dsp:cNvSpPr/>
      </dsp:nvSpPr>
      <dsp:spPr>
        <a:xfrm>
          <a:off x="5783364" y="1174515"/>
          <a:ext cx="3050892" cy="3050848"/>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FBB24-B53F-42A8-9867-E58C3AF93928}">
      <dsp:nvSpPr>
        <dsp:cNvPr id="0" name=""/>
        <dsp:cNvSpPr/>
      </dsp:nvSpPr>
      <dsp:spPr>
        <a:xfrm>
          <a:off x="5885015" y="1276227"/>
          <a:ext cx="2846911" cy="2847422"/>
        </a:xfrm>
        <a:prstGeom prst="ellipse">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dirty="0"/>
            <a:t>Noslēguma pārskats </a:t>
          </a:r>
        </a:p>
      </dsp:txBody>
      <dsp:txXfrm>
        <a:off x="6292298" y="1683078"/>
        <a:ext cx="2033702" cy="2033720"/>
      </dsp:txXfrm>
    </dsp:sp>
    <dsp:sp modelId="{4ABEF38F-49F5-4B82-BD60-05827A44B4C6}">
      <dsp:nvSpPr>
        <dsp:cNvPr id="0" name=""/>
        <dsp:cNvSpPr/>
      </dsp:nvSpPr>
      <dsp:spPr>
        <a:xfrm rot="2700000">
          <a:off x="2658260" y="1201326"/>
          <a:ext cx="2996690" cy="2996690"/>
        </a:xfrm>
        <a:prstGeom prst="teardrop">
          <a:avLst>
            <a:gd name="adj" fmla="val 10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117647-10C4-484E-B7F0-74AF11539F24}">
      <dsp:nvSpPr>
        <dsp:cNvPr id="0" name=""/>
        <dsp:cNvSpPr/>
      </dsp:nvSpPr>
      <dsp:spPr>
        <a:xfrm>
          <a:off x="2207681" y="827787"/>
          <a:ext cx="3834363" cy="3723119"/>
        </a:xfrm>
        <a:prstGeom prst="ellipse">
          <a:avLst/>
        </a:prstGeom>
        <a:solidFill>
          <a:schemeClr val="lt1">
            <a:alpha val="90000"/>
            <a:hueOff val="0"/>
            <a:satOff val="0"/>
            <a:lumOff val="0"/>
            <a:alphaOff val="0"/>
          </a:schemeClr>
        </a:solidFill>
        <a:ln w="12700" cap="flat" cmpd="sng" algn="ctr">
          <a:solidFill>
            <a:schemeClr val="accent2">
              <a:shade val="80000"/>
              <a:hueOff val="655023"/>
              <a:satOff val="-83424"/>
              <a:lumOff val="416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150000"/>
            </a:lnSpc>
            <a:spcBef>
              <a:spcPct val="0"/>
            </a:spcBef>
            <a:spcAft>
              <a:spcPct val="35000"/>
            </a:spcAft>
            <a:buNone/>
          </a:pPr>
          <a:r>
            <a:rPr lang="lv-LV" sz="1600" b="1" kern="1200" dirty="0"/>
            <a:t>Valsts kases konts</a:t>
          </a:r>
        </a:p>
        <a:p>
          <a:pPr marL="0" lvl="0" indent="0" algn="ctr" defTabSz="711200">
            <a:lnSpc>
              <a:spcPct val="150000"/>
            </a:lnSpc>
            <a:spcBef>
              <a:spcPct val="0"/>
            </a:spcBef>
            <a:spcAft>
              <a:spcPct val="35000"/>
            </a:spcAft>
            <a:buFont typeface="Arial" panose="020B0604020202020204" pitchFamily="34" charset="0"/>
            <a:buNone/>
          </a:pPr>
          <a:r>
            <a:rPr lang="lv-LV" sz="1600" b="1" kern="1200" dirty="0"/>
            <a:t>Līguma slēgšana</a:t>
          </a:r>
        </a:p>
        <a:p>
          <a:pPr marL="0" lvl="0" indent="0" algn="ctr" defTabSz="711200">
            <a:lnSpc>
              <a:spcPct val="100000"/>
            </a:lnSpc>
            <a:spcBef>
              <a:spcPct val="0"/>
            </a:spcBef>
            <a:spcAft>
              <a:spcPct val="35000"/>
            </a:spcAft>
            <a:buFont typeface="Arial" panose="020B0604020202020204" pitchFamily="34" charset="0"/>
            <a:buNone/>
          </a:pPr>
          <a:r>
            <a:rPr lang="lv-LV" sz="1600" b="1" kern="1200" dirty="0"/>
            <a:t>Avansa maksājums 100% apmērā</a:t>
          </a:r>
        </a:p>
      </dsp:txBody>
      <dsp:txXfrm>
        <a:off x="2755317" y="1359761"/>
        <a:ext cx="2739091" cy="265917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77966" y="2032161"/>
          <a:ext cx="1129891" cy="1880113"/>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89359" y="2593910"/>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b="1" kern="1200" dirty="0"/>
            <a:t>Pieteikumu iesniegšana</a:t>
          </a:r>
        </a:p>
      </dsp:txBody>
      <dsp:txXfrm>
        <a:off x="189359" y="2593910"/>
        <a:ext cx="1697376" cy="1487850"/>
      </dsp:txXfrm>
    </dsp:sp>
    <dsp:sp modelId="{ECD86682-2DE2-4244-A93A-9603E8B3637B}">
      <dsp:nvSpPr>
        <dsp:cNvPr id="0" name=""/>
        <dsp:cNvSpPr/>
      </dsp:nvSpPr>
      <dsp:spPr>
        <a:xfrm>
          <a:off x="1566476" y="1893745"/>
          <a:ext cx="320259" cy="320259"/>
        </a:xfrm>
        <a:prstGeom prst="triangle">
          <a:avLst>
            <a:gd name="adj" fmla="val 100000"/>
          </a:avLst>
        </a:prstGeom>
        <a:solidFill>
          <a:schemeClr val="accent2">
            <a:alpha val="90000"/>
            <a:hueOff val="0"/>
            <a:satOff val="0"/>
            <a:lumOff val="0"/>
            <a:alphaOff val="-5000"/>
          </a:schemeClr>
        </a:solidFill>
        <a:ln w="12700" cap="flat" cmpd="sng" algn="ctr">
          <a:solidFill>
            <a:schemeClr val="accent2">
              <a:alpha val="90000"/>
              <a:hueOff val="0"/>
              <a:satOff val="0"/>
              <a:lumOff val="0"/>
              <a:alphaOff val="-5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455887" y="1517978"/>
          <a:ext cx="1129891" cy="1880113"/>
        </a:xfrm>
        <a:prstGeom prst="corner">
          <a:avLst>
            <a:gd name="adj1" fmla="val 16120"/>
            <a:gd name="adj2" fmla="val 16110"/>
          </a:avLst>
        </a:prstGeom>
        <a:solidFill>
          <a:schemeClr val="accent2">
            <a:alpha val="90000"/>
            <a:hueOff val="0"/>
            <a:satOff val="0"/>
            <a:lumOff val="0"/>
            <a:alphaOff val="-10000"/>
          </a:schemeClr>
        </a:solidFill>
        <a:ln w="127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2267280" y="2079727"/>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b="1" kern="1200" dirty="0"/>
            <a:t>Vērtēšana</a:t>
          </a:r>
        </a:p>
      </dsp:txBody>
      <dsp:txXfrm>
        <a:off x="2267280" y="2079727"/>
        <a:ext cx="1697376" cy="1487850"/>
      </dsp:txXfrm>
    </dsp:sp>
    <dsp:sp modelId="{6F74EBC2-4524-425D-A99A-53F7ED511C7A}">
      <dsp:nvSpPr>
        <dsp:cNvPr id="0" name=""/>
        <dsp:cNvSpPr/>
      </dsp:nvSpPr>
      <dsp:spPr>
        <a:xfrm>
          <a:off x="3644397" y="1379562"/>
          <a:ext cx="320259" cy="320259"/>
        </a:xfrm>
        <a:prstGeom prst="triangle">
          <a:avLst>
            <a:gd name="adj" fmla="val 100000"/>
          </a:avLst>
        </a:prstGeom>
        <a:solidFill>
          <a:schemeClr val="accent2">
            <a:alpha val="90000"/>
            <a:hueOff val="0"/>
            <a:satOff val="0"/>
            <a:lumOff val="0"/>
            <a:alphaOff val="-15000"/>
          </a:schemeClr>
        </a:solidFill>
        <a:ln w="12700" cap="flat" cmpd="sng" algn="ctr">
          <a:solidFill>
            <a:schemeClr val="accent2">
              <a:alpha val="90000"/>
              <a:hueOff val="0"/>
              <a:satOff val="0"/>
              <a:lumOff val="0"/>
              <a:alphaOff val="-15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4533808" y="1003794"/>
          <a:ext cx="1129891" cy="1880113"/>
        </a:xfrm>
        <a:prstGeom prst="corner">
          <a:avLst>
            <a:gd name="adj1" fmla="val 16120"/>
            <a:gd name="adj2" fmla="val 1611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4345201" y="1565543"/>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b="1" kern="1200" dirty="0"/>
            <a:t>Rezultātu izziņošana</a:t>
          </a:r>
        </a:p>
      </dsp:txBody>
      <dsp:txXfrm>
        <a:off x="4345201" y="1565543"/>
        <a:ext cx="1697376" cy="1487850"/>
      </dsp:txXfrm>
    </dsp:sp>
    <dsp:sp modelId="{5963A91D-4188-4571-8037-6D01941D8980}">
      <dsp:nvSpPr>
        <dsp:cNvPr id="0" name=""/>
        <dsp:cNvSpPr/>
      </dsp:nvSpPr>
      <dsp:spPr>
        <a:xfrm>
          <a:off x="5722318" y="865378"/>
          <a:ext cx="320259" cy="320259"/>
        </a:xfrm>
        <a:prstGeom prst="triangle">
          <a:avLst>
            <a:gd name="adj" fmla="val 100000"/>
          </a:avLst>
        </a:prstGeom>
        <a:solidFill>
          <a:schemeClr val="accent2">
            <a:alpha val="90000"/>
            <a:hueOff val="0"/>
            <a:satOff val="0"/>
            <a:lumOff val="0"/>
            <a:alphaOff val="-25000"/>
          </a:schemeClr>
        </a:solidFill>
        <a:ln w="12700" cap="flat" cmpd="sng" algn="ctr">
          <a:solidFill>
            <a:schemeClr val="accent2">
              <a:alpha val="90000"/>
              <a:hueOff val="0"/>
              <a:satOff val="0"/>
              <a:lumOff val="0"/>
              <a:alphaOff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6611728" y="489611"/>
          <a:ext cx="1129891" cy="1880113"/>
        </a:xfrm>
        <a:prstGeom prst="corner">
          <a:avLst>
            <a:gd name="adj1" fmla="val 16120"/>
            <a:gd name="adj2" fmla="val 16110"/>
          </a:avLst>
        </a:prstGeom>
        <a:solidFill>
          <a:schemeClr val="accent2">
            <a:alpha val="90000"/>
            <a:hueOff val="0"/>
            <a:satOff val="0"/>
            <a:lumOff val="0"/>
            <a:alphaOff val="-30000"/>
          </a:schemeClr>
        </a:solidFill>
        <a:ln w="127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6423122" y="1051360"/>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b="1" kern="1200" dirty="0"/>
            <a:t>Līgumu slēgšana</a:t>
          </a:r>
        </a:p>
      </dsp:txBody>
      <dsp:txXfrm>
        <a:off x="6423122" y="1051360"/>
        <a:ext cx="1697376" cy="1487850"/>
      </dsp:txXfrm>
    </dsp:sp>
    <dsp:sp modelId="{405CC3FF-619E-476A-BF66-F204A0298ECF}">
      <dsp:nvSpPr>
        <dsp:cNvPr id="0" name=""/>
        <dsp:cNvSpPr/>
      </dsp:nvSpPr>
      <dsp:spPr>
        <a:xfrm>
          <a:off x="7800239" y="351195"/>
          <a:ext cx="320259" cy="320259"/>
        </a:xfrm>
        <a:prstGeom prst="triangle">
          <a:avLst>
            <a:gd name="adj" fmla="val 100000"/>
          </a:avLst>
        </a:prstGeom>
        <a:solidFill>
          <a:schemeClr val="accent2">
            <a:alpha val="90000"/>
            <a:hueOff val="0"/>
            <a:satOff val="0"/>
            <a:lumOff val="0"/>
            <a:alphaOff val="-35000"/>
          </a:schemeClr>
        </a:solidFill>
        <a:ln w="12700" cap="flat" cmpd="sng" algn="ctr">
          <a:solidFill>
            <a:schemeClr val="accent2">
              <a:alpha val="90000"/>
              <a:hueOff val="0"/>
              <a:satOff val="0"/>
              <a:lumOff val="0"/>
              <a:alphaOff val="-35000"/>
            </a:schemeClr>
          </a:solidFill>
          <a:prstDash val="solid"/>
        </a:ln>
        <a:effectLst/>
      </dsp:spPr>
      <dsp:style>
        <a:lnRef idx="2">
          <a:scrgbClr r="0" g="0" b="0"/>
        </a:lnRef>
        <a:fillRef idx="1">
          <a:scrgbClr r="0" g="0" b="0"/>
        </a:fillRef>
        <a:effectRef idx="0">
          <a:scrgbClr r="0" g="0" b="0"/>
        </a:effectRef>
        <a:fontRef idx="minor">
          <a:schemeClr val="lt1"/>
        </a:fontRef>
      </dsp:style>
    </dsp:sp>
    <dsp:sp modelId="{DE007165-8D96-4699-92FA-5A3A2966E016}">
      <dsp:nvSpPr>
        <dsp:cNvPr id="0" name=""/>
        <dsp:cNvSpPr/>
      </dsp:nvSpPr>
      <dsp:spPr>
        <a:xfrm rot="5400000">
          <a:off x="8689649" y="-24572"/>
          <a:ext cx="1129891" cy="1880113"/>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2A44D5-7A9A-4ED9-8024-478E40AFDB87}">
      <dsp:nvSpPr>
        <dsp:cNvPr id="0" name=""/>
        <dsp:cNvSpPr/>
      </dsp:nvSpPr>
      <dsp:spPr>
        <a:xfrm>
          <a:off x="8501042" y="537176"/>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b="1" kern="1200" dirty="0"/>
            <a:t>Noslēguma pārskats</a:t>
          </a:r>
        </a:p>
      </dsp:txBody>
      <dsp:txXfrm>
        <a:off x="8501042" y="537176"/>
        <a:ext cx="1697376" cy="1487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3BE8-FA7A-4DB3-A455-89198F41471B}">
      <dsp:nvSpPr>
        <dsp:cNvPr id="0" name=""/>
        <dsp:cNvSpPr/>
      </dsp:nvSpPr>
      <dsp:spPr>
        <a:xfrm>
          <a:off x="63588" y="90238"/>
          <a:ext cx="9110050" cy="717996"/>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latin typeface="Verdana" panose="020B0604030504040204" pitchFamily="34" charset="0"/>
              <a:ea typeface="Verdana" panose="020B0604030504040204" pitchFamily="34" charset="0"/>
            </a:rPr>
            <a:t>Pamatnosacījumi un programmas finansējums</a:t>
          </a:r>
        </a:p>
      </dsp:txBody>
      <dsp:txXfrm>
        <a:off x="84617" y="111267"/>
        <a:ext cx="7922136" cy="675938"/>
      </dsp:txXfrm>
    </dsp:sp>
    <dsp:sp modelId="{6D790E74-773E-41A4-AB0E-80F09F363EE1}">
      <dsp:nvSpPr>
        <dsp:cNvPr id="0" name=""/>
        <dsp:cNvSpPr/>
      </dsp:nvSpPr>
      <dsp:spPr>
        <a:xfrm>
          <a:off x="648228" y="1043232"/>
          <a:ext cx="9110050" cy="793073"/>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latin typeface="Verdana" panose="020B0604030504040204" pitchFamily="34" charset="0"/>
              <a:ea typeface="Verdana" panose="020B0604030504040204" pitchFamily="34" charset="0"/>
            </a:rPr>
            <a:t>Prasības iesniedzējiem</a:t>
          </a:r>
        </a:p>
      </dsp:txBody>
      <dsp:txXfrm>
        <a:off x="671456" y="1066460"/>
        <a:ext cx="7728523" cy="746617"/>
      </dsp:txXfrm>
    </dsp:sp>
    <dsp:sp modelId="{838C2840-3311-4796-B595-1FAC22444084}">
      <dsp:nvSpPr>
        <dsp:cNvPr id="0" name=""/>
        <dsp:cNvSpPr/>
      </dsp:nvSpPr>
      <dsp:spPr>
        <a:xfrm>
          <a:off x="1269491" y="2029136"/>
          <a:ext cx="9110050" cy="823445"/>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latin typeface="Verdana" panose="020B0604030504040204" pitchFamily="34" charset="0"/>
              <a:ea typeface="Verdana" panose="020B0604030504040204" pitchFamily="34" charset="0"/>
            </a:rPr>
            <a:t>Attiecināmās izmaksas</a:t>
          </a:r>
        </a:p>
      </dsp:txBody>
      <dsp:txXfrm>
        <a:off x="1293609" y="2053254"/>
        <a:ext cx="7726743" cy="775209"/>
      </dsp:txXfrm>
    </dsp:sp>
    <dsp:sp modelId="{1C68CBC9-7E76-4E69-93D6-B274A2FB78AF}">
      <dsp:nvSpPr>
        <dsp:cNvPr id="0" name=""/>
        <dsp:cNvSpPr/>
      </dsp:nvSpPr>
      <dsp:spPr>
        <a:xfrm>
          <a:off x="1847572" y="3131414"/>
          <a:ext cx="9110050" cy="75935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latin typeface="Verdana" panose="020B0604030504040204" pitchFamily="34" charset="0"/>
              <a:ea typeface="Verdana" panose="020B0604030504040204" pitchFamily="34" charset="0"/>
            </a:rPr>
            <a:t>Pieteikuma iesniegšana un noformēšana</a:t>
          </a:r>
        </a:p>
      </dsp:txBody>
      <dsp:txXfrm>
        <a:off x="1869813" y="3153655"/>
        <a:ext cx="7730497" cy="714876"/>
      </dsp:txXfrm>
    </dsp:sp>
    <dsp:sp modelId="{5CB24C3A-0E15-4547-B60A-7A2D722A967A}">
      <dsp:nvSpPr>
        <dsp:cNvPr id="0" name=""/>
        <dsp:cNvSpPr/>
      </dsp:nvSpPr>
      <dsp:spPr>
        <a:xfrm>
          <a:off x="2495892" y="4099442"/>
          <a:ext cx="9110050" cy="787140"/>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latin typeface="Verdana" panose="020B0604030504040204" pitchFamily="34" charset="0"/>
              <a:ea typeface="Verdana" panose="020B0604030504040204" pitchFamily="34" charset="0"/>
            </a:rPr>
            <a:t>Pieteikumu vērtēšana un apstiprināšana</a:t>
          </a:r>
        </a:p>
      </dsp:txBody>
      <dsp:txXfrm>
        <a:off x="2518947" y="4122497"/>
        <a:ext cx="7728869" cy="741030"/>
      </dsp:txXfrm>
    </dsp:sp>
    <dsp:sp modelId="{D2CAC751-1E51-4345-9E9E-0AE98EEA5768}">
      <dsp:nvSpPr>
        <dsp:cNvPr id="0" name=""/>
        <dsp:cNvSpPr/>
      </dsp:nvSpPr>
      <dsp:spPr>
        <a:xfrm>
          <a:off x="8262378" y="587609"/>
          <a:ext cx="654775" cy="654775"/>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lv-LV" sz="2900" kern="1200" dirty="0"/>
        </a:p>
      </dsp:txBody>
      <dsp:txXfrm>
        <a:off x="8409702" y="587609"/>
        <a:ext cx="360127" cy="492718"/>
      </dsp:txXfrm>
    </dsp:sp>
    <dsp:sp modelId="{9C83C910-A11E-4164-8AEF-F447028EE998}">
      <dsp:nvSpPr>
        <dsp:cNvPr id="0" name=""/>
        <dsp:cNvSpPr/>
      </dsp:nvSpPr>
      <dsp:spPr>
        <a:xfrm>
          <a:off x="8891916" y="1604558"/>
          <a:ext cx="654775" cy="654775"/>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lv-LV" sz="2900" kern="1200" dirty="0"/>
        </a:p>
      </dsp:txBody>
      <dsp:txXfrm>
        <a:off x="9039240" y="1604558"/>
        <a:ext cx="360127" cy="492718"/>
      </dsp:txXfrm>
    </dsp:sp>
    <dsp:sp modelId="{C0D6AEF0-BDD4-4DC1-84A2-BC489C503C8F}">
      <dsp:nvSpPr>
        <dsp:cNvPr id="0" name=""/>
        <dsp:cNvSpPr/>
      </dsp:nvSpPr>
      <dsp:spPr>
        <a:xfrm>
          <a:off x="9519241" y="2653453"/>
          <a:ext cx="654775" cy="654775"/>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lv-LV" sz="2900" kern="1200" dirty="0"/>
        </a:p>
      </dsp:txBody>
      <dsp:txXfrm>
        <a:off x="9666565" y="2653453"/>
        <a:ext cx="360127" cy="492718"/>
      </dsp:txXfrm>
    </dsp:sp>
    <dsp:sp modelId="{D6D27BCF-9208-47E9-8054-5969FEBF4789}">
      <dsp:nvSpPr>
        <dsp:cNvPr id="0" name=""/>
        <dsp:cNvSpPr/>
      </dsp:nvSpPr>
      <dsp:spPr>
        <a:xfrm>
          <a:off x="10276656" y="3695378"/>
          <a:ext cx="654775" cy="654775"/>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lv-LV" sz="2900" kern="1200" dirty="0"/>
        </a:p>
      </dsp:txBody>
      <dsp:txXfrm>
        <a:off x="10423980" y="3695378"/>
        <a:ext cx="360127" cy="492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859E-90B9-4BDE-B7E4-A83728CB4020}">
      <dsp:nvSpPr>
        <dsp:cNvPr id="0" name=""/>
        <dsp:cNvSpPr/>
      </dsp:nvSpPr>
      <dsp:spPr>
        <a:xfrm>
          <a:off x="8000" y="0"/>
          <a:ext cx="8197066" cy="3151962"/>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u="none" kern="1200" dirty="0"/>
            <a:t>Programmas mērķis ir sniegt atbalstu Latgales reģiona mediju ziņu un informatīvi analītiskā satura radīšanas kapacitātes stiprināšanai, lai pastiprināti nodrošinātu Latgales reģiona iedzīvotājiem aktuālu un precīzu informāciju par Krievijas Federācijas iebrukumu Ukrainā, t.sk. par saistītajām starptautiskajām aktualitātēm, gan latviešu, gan latgaliešu rakstu valodā, gan mazākumtautību valodās.</a:t>
          </a:r>
          <a:endParaRPr lang="lv-LV" sz="2000" kern="1200" dirty="0">
            <a:solidFill>
              <a:schemeClr val="bg1"/>
            </a:solidFill>
            <a:latin typeface="Verdana" panose="020B0604030504040204" pitchFamily="34" charset="0"/>
            <a:ea typeface="Verdana" panose="020B0604030504040204" pitchFamily="34" charset="0"/>
            <a:cs typeface="+mn-lt"/>
          </a:endParaRPr>
        </a:p>
      </dsp:txBody>
      <dsp:txXfrm>
        <a:off x="8000" y="0"/>
        <a:ext cx="8197066" cy="31519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115500"/>
          <a:ext cx="11316576" cy="2409399"/>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965096" y="0"/>
          <a:ext cx="3352832" cy="1684671"/>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4114052" y="1795538"/>
          <a:ext cx="3132210" cy="241349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ts val="0"/>
            </a:spcAft>
            <a:buNone/>
          </a:pPr>
          <a:endParaRPr lang="lv-LV" sz="1800" kern="1200" dirty="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lv-LV" sz="2000" b="1" kern="1200" dirty="0"/>
            <a:t>Finansējums veido 100% no pieteikuma kopējām attiecināmajām izmaksām</a:t>
          </a:r>
          <a:endParaRPr lang="lv-LV" sz="2000" b="1" kern="1200" dirty="0">
            <a:latin typeface="Verdana" panose="020B0604030504040204" pitchFamily="34" charset="0"/>
            <a:ea typeface="Verdana" panose="020B0604030504040204" pitchFamily="34" charset="0"/>
          </a:endParaRPr>
        </a:p>
      </dsp:txBody>
      <dsp:txXfrm rot="10800000">
        <a:off x="4188275" y="1795538"/>
        <a:ext cx="2983764" cy="2339276"/>
      </dsp:txXfrm>
    </dsp:sp>
    <dsp:sp modelId="{1576FBAE-E528-459B-8CB2-A84D0DE4747C}">
      <dsp:nvSpPr>
        <dsp:cNvPr id="0" name=""/>
        <dsp:cNvSpPr/>
      </dsp:nvSpPr>
      <dsp:spPr>
        <a:xfrm>
          <a:off x="48600" y="2553"/>
          <a:ext cx="3308661" cy="1662762"/>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48600" y="1798212"/>
          <a:ext cx="3308661" cy="2392801"/>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ts val="1800"/>
            </a:spcAft>
            <a:buNone/>
          </a:pPr>
          <a:r>
            <a:rPr lang="lv-LV" sz="1800" b="1" kern="1200" dirty="0">
              <a:latin typeface="Verdana" panose="020B0604030504040204" pitchFamily="34" charset="0"/>
              <a:ea typeface="Verdana" panose="020B0604030504040204" pitchFamily="34" charset="0"/>
            </a:rPr>
            <a:t>Pieteikuma īstenošanas periods </a:t>
          </a:r>
        </a:p>
        <a:p>
          <a:pPr marL="0" lvl="0" indent="0" algn="ctr" defTabSz="800100">
            <a:lnSpc>
              <a:spcPct val="90000"/>
            </a:lnSpc>
            <a:spcBef>
              <a:spcPct val="0"/>
            </a:spcBef>
            <a:spcAft>
              <a:spcPts val="0"/>
            </a:spcAft>
            <a:buNone/>
          </a:pPr>
          <a:r>
            <a:rPr lang="lv-LV" sz="2000" b="1" kern="1200" dirty="0">
              <a:latin typeface="Verdana" panose="020B0604030504040204" pitchFamily="34" charset="0"/>
              <a:ea typeface="Verdana" panose="020B0604030504040204" pitchFamily="34" charset="0"/>
            </a:rPr>
            <a:t>01.10.2022.</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ts val="0"/>
            </a:spcAft>
            <a:buNone/>
          </a:pPr>
          <a:r>
            <a:rPr lang="lv-LV" altLang="lv-LV" sz="1800" b="1" kern="1200" dirty="0">
              <a:solidFill>
                <a:prstClr val="white"/>
              </a:solidFill>
              <a:latin typeface="Verdana" panose="020B0604030504040204" pitchFamily="34" charset="0"/>
              <a:ea typeface="Verdana" panose="020B0604030504040204" pitchFamily="34" charset="0"/>
              <a:cs typeface="+mn-cs"/>
            </a:rPr>
            <a:t>–</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30.04.2023.</a:t>
          </a:r>
        </a:p>
      </dsp:txBody>
      <dsp:txXfrm rot="10800000">
        <a:off x="122187" y="1798212"/>
        <a:ext cx="3161487" cy="2319214"/>
      </dsp:txXfrm>
    </dsp:sp>
    <dsp:sp modelId="{A4BF516A-B622-4B4F-B0E3-BA2E77AB5994}">
      <dsp:nvSpPr>
        <dsp:cNvPr id="0" name=""/>
        <dsp:cNvSpPr/>
      </dsp:nvSpPr>
      <dsp:spPr>
        <a:xfrm>
          <a:off x="8003484" y="54325"/>
          <a:ext cx="3308661" cy="1696630"/>
        </a:xfrm>
        <a:prstGeom prst="roundRect">
          <a:avLst>
            <a:gd name="adj" fmla="val 10000"/>
          </a:avLst>
        </a:prstGeom>
        <a:blipFill rotWithShape="1">
          <a:blip xmlns:r="http://schemas.openxmlformats.org/officeDocument/2006/relationships" r:embed="rId3"/>
          <a:srcRect/>
          <a:stretch>
            <a:fillRect t="-4000" b="-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8103306" y="1945998"/>
          <a:ext cx="3115303" cy="2134977"/>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24000" rIns="142240" bIns="142240" numCol="1" spcCol="1270" anchor="t" anchorCtr="0">
          <a:noAutofit/>
        </a:bodyPr>
        <a:lstStyle/>
        <a:p>
          <a:pPr marL="0" lvl="0" indent="0" algn="ctr" defTabSz="889000">
            <a:lnSpc>
              <a:spcPct val="90000"/>
            </a:lnSpc>
            <a:spcBef>
              <a:spcPct val="0"/>
            </a:spcBef>
            <a:spcAft>
              <a:spcPct val="35000"/>
            </a:spcAft>
            <a:buNone/>
          </a:pPr>
          <a:endParaRPr lang="lv-LV" altLang="lv-LV" sz="2000" b="1" kern="1200" dirty="0">
            <a:solidFill>
              <a:prstClr val="white"/>
            </a:solidFill>
            <a:latin typeface="Verdana" panose="020B0604030504040204" pitchFamily="34" charset="0"/>
            <a:ea typeface="Verdana" panose="020B0604030504040204" pitchFamily="34" charset="0"/>
            <a:cs typeface="+mn-cs"/>
          </a:endParaRPr>
        </a:p>
        <a:p>
          <a:pPr marL="0" lvl="0" indent="0" algn="ctr" defTabSz="889000">
            <a:lnSpc>
              <a:spcPct val="90000"/>
            </a:lnSpc>
            <a:spcBef>
              <a:spcPct val="0"/>
            </a:spcBef>
            <a:spcAft>
              <a:spcPct val="35000"/>
            </a:spcAft>
            <a:buNone/>
          </a:pPr>
          <a:r>
            <a:rPr lang="lv-LV" altLang="lv-LV" sz="2000" b="1" kern="1200" dirty="0">
              <a:solidFill>
                <a:prstClr val="white"/>
              </a:solidFill>
              <a:latin typeface="Verdana" panose="020B0604030504040204" pitchFamily="34" charset="0"/>
              <a:ea typeface="Verdana" panose="020B0604030504040204" pitchFamily="34" charset="0"/>
              <a:cs typeface="+mn-cs"/>
            </a:rPr>
            <a:t>Viena juridiska persona var iesniegt vienu pieteikumu</a:t>
          </a:r>
          <a:endParaRPr lang="lv-LV" sz="1800" b="1" kern="1200" dirty="0">
            <a:solidFill>
              <a:prstClr val="white"/>
            </a:solidFill>
            <a:latin typeface="Verdana" panose="020B0604030504040204" pitchFamily="34" charset="0"/>
            <a:ea typeface="Verdana" panose="020B0604030504040204" pitchFamily="34" charset="0"/>
            <a:cs typeface="+mn-cs"/>
          </a:endParaRPr>
        </a:p>
      </dsp:txBody>
      <dsp:txXfrm rot="10800000">
        <a:off x="8168964" y="1945998"/>
        <a:ext cx="2983987" cy="20693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6D238-033A-4755-8C7E-2DEDB752339A}">
      <dsp:nvSpPr>
        <dsp:cNvPr id="0" name=""/>
        <dsp:cNvSpPr/>
      </dsp:nvSpPr>
      <dsp:spPr>
        <a:xfrm rot="10800000">
          <a:off x="1645241" y="0"/>
          <a:ext cx="7375970" cy="163240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265" tIns="121920" rIns="227584" bIns="121920" numCol="1" spcCol="1270" anchor="ctr" anchorCtr="0">
          <a:noAutofit/>
        </a:bodyPr>
        <a:lstStyle/>
        <a:p>
          <a:pPr marL="0" lvl="0" indent="0" algn="ctr" defTabSz="1422400">
            <a:lnSpc>
              <a:spcPct val="90000"/>
            </a:lnSpc>
            <a:spcBef>
              <a:spcPct val="0"/>
            </a:spcBef>
            <a:spcAft>
              <a:spcPct val="35000"/>
            </a:spcAft>
            <a:buNone/>
          </a:pPr>
          <a:r>
            <a:rPr lang="lv-LV" sz="3200" kern="1200" dirty="0"/>
            <a:t>Atbalsta programmas līdzekļi tiek piešķirti kā </a:t>
          </a:r>
          <a:r>
            <a:rPr lang="lv-LV" sz="3200" i="1" kern="1200" dirty="0" err="1"/>
            <a:t>de</a:t>
          </a:r>
          <a:r>
            <a:rPr lang="lv-LV" sz="3200" i="1" kern="1200" dirty="0"/>
            <a:t> </a:t>
          </a:r>
          <a:r>
            <a:rPr lang="lv-LV" sz="3200" i="1" kern="1200" dirty="0" err="1"/>
            <a:t>minimis</a:t>
          </a:r>
          <a:r>
            <a:rPr lang="lv-LV" sz="3200" kern="1200" dirty="0"/>
            <a:t> komercdarbības atbalsts</a:t>
          </a:r>
        </a:p>
      </dsp:txBody>
      <dsp:txXfrm rot="10800000">
        <a:off x="2053342" y="0"/>
        <a:ext cx="6967869" cy="1632403"/>
      </dsp:txXfrm>
    </dsp:sp>
    <dsp:sp modelId="{82716DE3-124A-49F4-A11E-7A8499818458}">
      <dsp:nvSpPr>
        <dsp:cNvPr id="0" name=""/>
        <dsp:cNvSpPr/>
      </dsp:nvSpPr>
      <dsp:spPr>
        <a:xfrm>
          <a:off x="987889" y="553"/>
          <a:ext cx="1646962" cy="164696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8F9D0-9EF0-411C-BE5F-94ABA15C201B}">
      <dsp:nvSpPr>
        <dsp:cNvPr id="0" name=""/>
        <dsp:cNvSpPr/>
      </dsp:nvSpPr>
      <dsp:spPr>
        <a:xfrm rot="10800000">
          <a:off x="2039626" y="2124549"/>
          <a:ext cx="6462949" cy="16469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265" tIns="121920" rIns="227584" bIns="121920" numCol="1" spcCol="1270" anchor="ctr" anchorCtr="0">
          <a:noAutofit/>
        </a:bodyPr>
        <a:lstStyle/>
        <a:p>
          <a:pPr marL="0" lvl="0" indent="0" algn="ctr" defTabSz="1422400">
            <a:lnSpc>
              <a:spcPct val="90000"/>
            </a:lnSpc>
            <a:spcBef>
              <a:spcPct val="0"/>
            </a:spcBef>
            <a:spcAft>
              <a:spcPct val="35000"/>
            </a:spcAft>
            <a:buNone/>
          </a:pPr>
          <a:r>
            <a:rPr lang="lv-LV" sz="3200" kern="1200" dirty="0"/>
            <a:t>VID EDS sistēma </a:t>
          </a:r>
          <a:r>
            <a:rPr lang="lv-LV" sz="3200" kern="1200" dirty="0">
              <a:sym typeface="Wingdings" panose="05000000000000000000" pitchFamily="2" charset="2"/>
            </a:rPr>
            <a:t> Citas sistēmas         </a:t>
          </a:r>
          <a:r>
            <a:rPr lang="lv-LV" sz="3200" kern="1200" dirty="0" err="1">
              <a:sym typeface="Wingdings" panose="05000000000000000000" pitchFamily="2" charset="2"/>
            </a:rPr>
            <a:t>De</a:t>
          </a:r>
          <a:r>
            <a:rPr lang="lv-LV" sz="3200" kern="1200" dirty="0">
              <a:sym typeface="Wingdings" panose="05000000000000000000" pitchFamily="2" charset="2"/>
            </a:rPr>
            <a:t> </a:t>
          </a:r>
          <a:r>
            <a:rPr lang="lv-LV" sz="3200" kern="1200" dirty="0" err="1">
              <a:sym typeface="Wingdings" panose="05000000000000000000" pitchFamily="2" charset="2"/>
            </a:rPr>
            <a:t>minimis</a:t>
          </a:r>
          <a:r>
            <a:rPr lang="lv-LV" sz="3200" kern="1200" dirty="0">
              <a:sym typeface="Wingdings" panose="05000000000000000000" pitchFamily="2" charset="2"/>
            </a:rPr>
            <a:t> (veidlapa)</a:t>
          </a:r>
          <a:endParaRPr lang="lv-LV" sz="3200" kern="1200" dirty="0"/>
        </a:p>
      </dsp:txBody>
      <dsp:txXfrm rot="10800000">
        <a:off x="2451366" y="2124549"/>
        <a:ext cx="6051209" cy="1646962"/>
      </dsp:txXfrm>
    </dsp:sp>
    <dsp:sp modelId="{2CEF92DB-8EF2-427C-AB86-608DF38946CC}">
      <dsp:nvSpPr>
        <dsp:cNvPr id="0" name=""/>
        <dsp:cNvSpPr/>
      </dsp:nvSpPr>
      <dsp:spPr>
        <a:xfrm>
          <a:off x="1216145" y="2124549"/>
          <a:ext cx="1646962" cy="1646962"/>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08/25/2022</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73014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dirty="0">
                <a:effectLst/>
                <a:latin typeface="Times New Roman" panose="02020603050405020304" pitchFamily="18" charset="0"/>
                <a:ea typeface="Times New Roman" panose="02020603050405020304" pitchFamily="18" charset="0"/>
              </a:rPr>
              <a:t>Nodokļu parāda neesamības pārbaude tiks veikta gan uz  pieteikuma iesniegšanas termiņa pēdējo dienu, gan uz lēmuma par projekta virzīšanu apstiprināšanai dienu. </a:t>
            </a:r>
          </a:p>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622262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11</a:t>
            </a:fld>
            <a:endParaRPr lang="en-LV"/>
          </a:p>
        </p:txBody>
      </p:sp>
    </p:spTree>
    <p:extLst>
      <p:ext uri="{BB962C8B-B14F-4D97-AF65-F5344CB8AC3E}">
        <p14:creationId xmlns:p14="http://schemas.microsoft.com/office/powerpoint/2010/main" val="340243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u="none" strike="noStrike" dirty="0">
                <a:solidFill>
                  <a:srgbClr val="000000"/>
                </a:solidFill>
                <a:effectLst/>
                <a:latin typeface="Times New Roman" panose="02020603050405020304" pitchFamily="18" charset="0"/>
                <a:ea typeface="Times New Roman" panose="02020603050405020304" pitchFamily="18" charset="0"/>
              </a:rPr>
              <a:t>Pieteikumu, kas saņemts pēc norādītā termiņa beigām, Fonds neizskata un par to informē pieteicēju.</a:t>
            </a:r>
            <a:endParaRPr lang="lv-LV" sz="1800" u="none" strike="noStrike" dirty="0">
              <a:effectLst/>
              <a:latin typeface="Times New Roman" panose="02020603050405020304" pitchFamily="18" charset="0"/>
              <a:ea typeface="Times New Roman" panose="02020603050405020304" pitchFamily="18" charset="0"/>
            </a:endParaRPr>
          </a:p>
          <a:p>
            <a:endParaRPr lang="lv-LV" dirty="0"/>
          </a:p>
          <a:p>
            <a:endParaRPr lang="lv-LV" dirty="0"/>
          </a:p>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3332929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14</a:t>
            </a:fld>
            <a:endParaRPr lang="en-LV"/>
          </a:p>
        </p:txBody>
      </p:sp>
    </p:spTree>
    <p:extLst>
      <p:ext uri="{BB962C8B-B14F-4D97-AF65-F5344CB8AC3E}">
        <p14:creationId xmlns:p14="http://schemas.microsoft.com/office/powerpoint/2010/main" val="2131072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15</a:t>
            </a:fld>
            <a:endParaRPr lang="en-LV"/>
          </a:p>
        </p:txBody>
      </p:sp>
    </p:spTree>
    <p:extLst>
      <p:ext uri="{BB962C8B-B14F-4D97-AF65-F5344CB8AC3E}">
        <p14:creationId xmlns:p14="http://schemas.microsoft.com/office/powerpoint/2010/main" val="1262419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16</a:t>
            </a:fld>
            <a:endParaRPr lang="en-LV"/>
          </a:p>
        </p:txBody>
      </p:sp>
    </p:spTree>
    <p:extLst>
      <p:ext uri="{BB962C8B-B14F-4D97-AF65-F5344CB8AC3E}">
        <p14:creationId xmlns:p14="http://schemas.microsoft.com/office/powerpoint/2010/main" val="225136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17</a:t>
            </a:fld>
            <a:endParaRPr lang="en-LV"/>
          </a:p>
        </p:txBody>
      </p:sp>
    </p:spTree>
    <p:extLst>
      <p:ext uri="{BB962C8B-B14F-4D97-AF65-F5344CB8AC3E}">
        <p14:creationId xmlns:p14="http://schemas.microsoft.com/office/powerpoint/2010/main" val="1299940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18</a:t>
            </a:fld>
            <a:endParaRPr lang="en-LV"/>
          </a:p>
        </p:txBody>
      </p:sp>
    </p:spTree>
    <p:extLst>
      <p:ext uri="{BB962C8B-B14F-4D97-AF65-F5344CB8AC3E}">
        <p14:creationId xmlns:p14="http://schemas.microsoft.com/office/powerpoint/2010/main" val="1599596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38213" rtl="0" eaLnBrk="1" fontAlgn="base" latinLnBrk="0" hangingPunct="1">
              <a:lnSpc>
                <a:spcPct val="100000"/>
              </a:lnSpc>
              <a:spcBef>
                <a:spcPct val="0"/>
              </a:spcBef>
              <a:spcAft>
                <a:spcPct val="0"/>
              </a:spcAft>
              <a:buClrTx/>
              <a:buSzTx/>
              <a:buFontTx/>
              <a:buNone/>
              <a:tabLst/>
              <a:defRPr/>
            </a:pPr>
            <a:endParaRPr lang="lv-LV" sz="1800" b="0" dirty="0">
              <a:effectLst/>
              <a:latin typeface="Times New Roman" panose="02020603050405020304" pitchFamily="18" charset="0"/>
              <a:ea typeface="Calibri" panose="020F0502020204030204" pitchFamily="34" charset="0"/>
            </a:endParaRP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662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269229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213712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800" dirty="0">
                <a:solidFill>
                  <a:srgbClr val="333333"/>
                </a:solidFill>
                <a:effectLst/>
                <a:latin typeface="Times New Roman" panose="02020603050405020304" pitchFamily="18" charset="0"/>
                <a:ea typeface="Times New Roman" panose="02020603050405020304" pitchFamily="18" charset="0"/>
              </a:rPr>
              <a:t>Ņemot vērā Krievijas iebrukumu Ukrainā Latvijas informatīvā telpa saskaras ar bezprecedenta izaicinājumiem, jo Krievijas valsts ietekmē esoši mediji ir pilnībā mobilizēti informatīvā kara īstenošanai. Tāpat ir sagaidāms, ka izaicinājumi nebeigsies arī tad, ja beigsies aktīva karadarbība, jo Krievijas valsts ietekmē esošie mediji centīsies attaisnot karadarbības rezultātā veiktos noziegumus un atgūt zaudētās pozīcijas gan Latvijā, gan citur Eiropas Savienībā.</a:t>
            </a:r>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95756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48640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v-LV" b="0" i="1" dirty="0" err="1">
                <a:solidFill>
                  <a:srgbClr val="212529"/>
                </a:solidFill>
                <a:effectLst/>
                <a:latin typeface="RobustaTLPro-Regular"/>
              </a:rPr>
              <a:t>De</a:t>
            </a:r>
            <a:r>
              <a:rPr lang="lv-LV" b="0" i="1" dirty="0">
                <a:solidFill>
                  <a:srgbClr val="212529"/>
                </a:solidFill>
                <a:effectLst/>
                <a:latin typeface="RobustaTLPro-Regular"/>
              </a:rPr>
              <a:t> </a:t>
            </a:r>
            <a:r>
              <a:rPr lang="lv-LV" b="0" i="1" dirty="0" err="1">
                <a:solidFill>
                  <a:srgbClr val="212529"/>
                </a:solidFill>
                <a:effectLst/>
                <a:latin typeface="RobustaTLPro-Regular"/>
              </a:rPr>
              <a:t>minimis</a:t>
            </a:r>
            <a:r>
              <a:rPr lang="lv-LV" b="0" i="1" dirty="0">
                <a:solidFill>
                  <a:srgbClr val="212529"/>
                </a:solidFill>
                <a:effectLst/>
                <a:latin typeface="RobustaTLPro-Regular"/>
              </a:rPr>
              <a:t> </a:t>
            </a:r>
            <a:r>
              <a:rPr lang="lv-LV" b="0" i="0" dirty="0">
                <a:solidFill>
                  <a:srgbClr val="212529"/>
                </a:solidFill>
                <a:effectLst/>
                <a:latin typeface="RobustaTLPro-Regular"/>
              </a:rPr>
              <a:t>atbalsta jēdziens nosaka, ka atbalstīti tiek projekti par mazām summām, kuriem faktiski nav ietekmes uz konkurenci un tirdzniecību starp EU dalībvalstīm, netiek pakļauti vispārējām komercdarbības atbalsta kontroles prasībām. Par </a:t>
            </a:r>
            <a:r>
              <a:rPr lang="lv-LV" b="0" i="1" dirty="0" err="1">
                <a:solidFill>
                  <a:srgbClr val="212529"/>
                </a:solidFill>
                <a:effectLst/>
                <a:latin typeface="RobustaTLPro-Regular"/>
              </a:rPr>
              <a:t>de</a:t>
            </a:r>
            <a:r>
              <a:rPr lang="lv-LV" b="0" i="1" dirty="0">
                <a:solidFill>
                  <a:srgbClr val="212529"/>
                </a:solidFill>
                <a:effectLst/>
                <a:latin typeface="RobustaTLPro-Regular"/>
              </a:rPr>
              <a:t> </a:t>
            </a:r>
            <a:r>
              <a:rPr lang="lv-LV" b="0" i="1" dirty="0" err="1">
                <a:solidFill>
                  <a:srgbClr val="212529"/>
                </a:solidFill>
                <a:effectLst/>
                <a:latin typeface="RobustaTLPro-Regular"/>
              </a:rPr>
              <a:t>minimis</a:t>
            </a:r>
            <a:r>
              <a:rPr lang="lv-LV" b="0" i="1" dirty="0">
                <a:solidFill>
                  <a:srgbClr val="212529"/>
                </a:solidFill>
                <a:effectLst/>
                <a:latin typeface="RobustaTLPro-Regular"/>
              </a:rPr>
              <a:t> </a:t>
            </a:r>
            <a:r>
              <a:rPr lang="lv-LV" b="0" i="0" dirty="0">
                <a:solidFill>
                  <a:srgbClr val="212529"/>
                </a:solidFill>
                <a:effectLst/>
                <a:latin typeface="RobustaTLPro-Regular"/>
              </a:rPr>
              <a:t>atbalstu tiek uzskatīts atbalsts, kas nepārsniedz 200 000 EUR. Minēto 200 000 EUR bruto summu nedrīkst pārsniegt trīs fiskālo gadu laika posmā.</a:t>
            </a:r>
          </a:p>
          <a:p>
            <a:pPr marL="171450" indent="-171450">
              <a:buFont typeface="Arial" panose="020B0604020202020204" pitchFamily="34" charset="0"/>
              <a:buChar char="•"/>
            </a:pPr>
            <a:r>
              <a:rPr lang="lv-LV" b="0" i="0" dirty="0">
                <a:solidFill>
                  <a:srgbClr val="212529"/>
                </a:solidFill>
                <a:effectLst/>
                <a:latin typeface="RobustaTLPro-Regular"/>
              </a:rPr>
              <a:t>EDS sistēmā ir izveidota sadaļa – poga “</a:t>
            </a:r>
            <a:r>
              <a:rPr lang="lv-LV" b="0" i="0" dirty="0" err="1">
                <a:solidFill>
                  <a:srgbClr val="212529"/>
                </a:solidFill>
                <a:effectLst/>
                <a:latin typeface="RobustaTLPro-Regular"/>
              </a:rPr>
              <a:t>de</a:t>
            </a:r>
            <a:r>
              <a:rPr lang="lv-LV" b="0" i="0" dirty="0">
                <a:solidFill>
                  <a:srgbClr val="212529"/>
                </a:solidFill>
                <a:effectLst/>
                <a:latin typeface="RobustaTLPro-Regular"/>
              </a:rPr>
              <a:t> </a:t>
            </a:r>
            <a:r>
              <a:rPr lang="lv-LV" b="0" i="0" dirty="0" err="1">
                <a:solidFill>
                  <a:srgbClr val="212529"/>
                </a:solidFill>
                <a:effectLst/>
                <a:latin typeface="RobustaTLPro-Regular"/>
              </a:rPr>
              <a:t>minimis</a:t>
            </a:r>
            <a:r>
              <a:rPr lang="lv-LV" b="0" i="0" dirty="0">
                <a:solidFill>
                  <a:srgbClr val="212529"/>
                </a:solidFill>
                <a:effectLst/>
                <a:latin typeface="RobustaTLPro-Regular"/>
              </a:rPr>
              <a:t>”, caur kuru ieejot būs iespēja aizpildīt </a:t>
            </a:r>
            <a:r>
              <a:rPr lang="lv-LV" b="0" i="1" dirty="0" err="1">
                <a:solidFill>
                  <a:srgbClr val="212529"/>
                </a:solidFill>
                <a:effectLst/>
                <a:latin typeface="RobustaTLPro-Regular"/>
              </a:rPr>
              <a:t>de</a:t>
            </a:r>
            <a:r>
              <a:rPr lang="lv-LV" b="0" i="1" dirty="0">
                <a:solidFill>
                  <a:srgbClr val="212529"/>
                </a:solidFill>
                <a:effectLst/>
                <a:latin typeface="RobustaTLPro-Regular"/>
              </a:rPr>
              <a:t> </a:t>
            </a:r>
            <a:r>
              <a:rPr lang="lv-LV" b="0" i="1" dirty="0" err="1">
                <a:solidFill>
                  <a:srgbClr val="212529"/>
                </a:solidFill>
                <a:effectLst/>
                <a:latin typeface="RobustaTLPro-Regular"/>
              </a:rPr>
              <a:t>minimis</a:t>
            </a:r>
            <a:r>
              <a:rPr lang="lv-LV" b="0" i="0" dirty="0">
                <a:solidFill>
                  <a:srgbClr val="212529"/>
                </a:solidFill>
                <a:effectLst/>
                <a:latin typeface="RobustaTLPro-Regular"/>
              </a:rPr>
              <a:t> uzskaites veidlapu (pamatdatus par uzņēmumu, kā arī to, vai uzņēmums ir autonoms, vai uzņēmums ir saistīts uzņēmums atbilstoši “viens vienots uzņēmums” definīcijai) un sekot līdz uzņēmumam, t.sk. saistīto uzņēmumu, piešķirtajam </a:t>
            </a:r>
            <a:r>
              <a:rPr lang="lv-LV" b="0" i="1" dirty="0" err="1">
                <a:solidFill>
                  <a:srgbClr val="212529"/>
                </a:solidFill>
                <a:effectLst/>
                <a:latin typeface="RobustaTLPro-Regular"/>
              </a:rPr>
              <a:t>de</a:t>
            </a:r>
            <a:r>
              <a:rPr lang="lv-LV" b="0" i="1" dirty="0">
                <a:solidFill>
                  <a:srgbClr val="212529"/>
                </a:solidFill>
                <a:effectLst/>
                <a:latin typeface="RobustaTLPro-Regular"/>
              </a:rPr>
              <a:t> </a:t>
            </a:r>
            <a:r>
              <a:rPr lang="lv-LV" b="0" i="1" dirty="0" err="1">
                <a:solidFill>
                  <a:srgbClr val="212529"/>
                </a:solidFill>
                <a:effectLst/>
                <a:latin typeface="RobustaTLPro-Regular"/>
              </a:rPr>
              <a:t>minimis</a:t>
            </a:r>
            <a:r>
              <a:rPr lang="lv-LV" b="0" i="0" dirty="0">
                <a:solidFill>
                  <a:srgbClr val="212529"/>
                </a:solidFill>
                <a:effectLst/>
                <a:latin typeface="RobustaTLPro-Regular"/>
              </a:rPr>
              <a:t> atbalstam un pieejamiem atlikumiem.</a:t>
            </a:r>
          </a:p>
          <a:p>
            <a:pPr marL="171450" indent="-171450">
              <a:buFont typeface="Arial" panose="020B0604020202020204" pitchFamily="34" charset="0"/>
              <a:buChar char="•"/>
            </a:pPr>
            <a:r>
              <a:rPr lang="lv-LV" b="0" i="0" dirty="0">
                <a:solidFill>
                  <a:srgbClr val="212529"/>
                </a:solidFill>
                <a:effectLst/>
                <a:latin typeface="RobustaTLPro-Regular"/>
              </a:rPr>
              <a:t>Šeit labs info ar rokasgrāmatu: https://www.cfla.gov.lv/lv/de-minimis-atbalsts  </a:t>
            </a:r>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26185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89484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120156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3402028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90889598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37530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178741791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81276170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334391432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lv-LV"/>
              <a:t>08/04/2022</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1826903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6684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15571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3988893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217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3466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0121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133486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912531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3640789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334596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146841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en-US"/>
              <a:t>19/05/2021</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a:t>19/05/2021</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lv-LV"/>
              <a:t>08/04/2022</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59622656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hf hdr="0" ft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1.xml.rels><?xml version="1.0" encoding="UTF-8" standalone="yes"?>
<Relationships xmlns="http://schemas.openxmlformats.org/package/2006/relationships"><Relationship Id="rId2" Type="http://schemas.openxmlformats.org/officeDocument/2006/relationships/hyperlink" Target="mailto:konkursi@sif.gov.lv"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hyperlink" Target="https://www.pexels.com/photo/bank-notes-bill-bills-blur-25910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777231" y="4946981"/>
            <a:ext cx="8207652" cy="1468153"/>
          </a:xfrm>
        </p:spPr>
        <p:txBody>
          <a:bodyPr>
            <a:normAutofit fontScale="92500"/>
          </a:bodyPr>
          <a:lstStyle/>
          <a:p>
            <a:endParaRPr lang="lv-LV" dirty="0"/>
          </a:p>
          <a:p>
            <a:r>
              <a:rPr lang="lv-LV" dirty="0"/>
              <a:t>Elīza Laķe</a:t>
            </a:r>
            <a:r>
              <a:rPr lang="en-GB" dirty="0"/>
              <a:t>, </a:t>
            </a:r>
            <a:br>
              <a:rPr lang="en-GB" dirty="0"/>
            </a:br>
            <a:r>
              <a:rPr lang="lv-LV" dirty="0"/>
              <a:t>Sabiedrības</a:t>
            </a:r>
            <a:r>
              <a:rPr lang="en-GB" dirty="0"/>
              <a:t> </a:t>
            </a:r>
            <a:r>
              <a:rPr lang="lv-LV" dirty="0"/>
              <a:t>integrācijas</a:t>
            </a:r>
            <a:r>
              <a:rPr lang="en-GB" dirty="0"/>
              <a:t> fonda </a:t>
            </a:r>
            <a:r>
              <a:rPr lang="lv-LV" dirty="0"/>
              <a:t>                                          Projektu konkursu un uzraudzības nodaļas programmas vadītāja</a:t>
            </a:r>
            <a:endParaRPr lang="en-LV" dirty="0"/>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777231" y="1452846"/>
            <a:ext cx="8375432" cy="1976154"/>
          </a:xfrm>
        </p:spPr>
        <p:txBody>
          <a:bodyPr/>
          <a:lstStyle/>
          <a:p>
            <a:pPr algn="ctr">
              <a:lnSpc>
                <a:spcPct val="100000"/>
              </a:lnSpc>
              <a:spcBef>
                <a:spcPts val="600"/>
              </a:spcBef>
            </a:pPr>
            <a:r>
              <a:rPr lang="lv-LV" sz="2400" spc="0" dirty="0"/>
              <a:t>Latvijas valsts budžeta finansētās programmas</a:t>
            </a:r>
            <a:br>
              <a:rPr lang="lv-LV" sz="2400" dirty="0">
                <a:latin typeface="+mn-lt"/>
                <a:ea typeface="Times New Roman" panose="02020603050405020304" pitchFamily="18" charset="0"/>
              </a:rPr>
            </a:br>
            <a:r>
              <a:rPr lang="lv-LV" sz="2400" b="1" dirty="0">
                <a:effectLst/>
                <a:latin typeface="+mj-lt"/>
                <a:ea typeface="Times New Roman" panose="02020603050405020304" pitchFamily="18" charset="0"/>
              </a:rPr>
              <a:t>«</a:t>
            </a:r>
            <a:r>
              <a:rPr lang="lv-LV" sz="2400" b="1" dirty="0">
                <a:latin typeface="+mj-lt"/>
                <a:ea typeface="Times New Roman" panose="02020603050405020304" pitchFamily="18" charset="0"/>
              </a:rPr>
              <a:t>Atbalsts Latgales reģiona mediju ziņu un informatīvi analītiskā satura radīšanas kapacitātes stiprināšanai</a:t>
            </a:r>
            <a:r>
              <a:rPr lang="lv-LV" sz="2400" b="1" dirty="0">
                <a:effectLst/>
                <a:latin typeface="+mj-lt"/>
                <a:ea typeface="Times New Roman" panose="02020603050405020304" pitchFamily="18" charset="0"/>
              </a:rPr>
              <a:t>»</a:t>
            </a:r>
            <a:br>
              <a:rPr lang="lv-LV" sz="4000" spc="0" dirty="0"/>
            </a:br>
            <a:br>
              <a:rPr lang="lv-LV" sz="4000" spc="0" dirty="0"/>
            </a:br>
            <a:r>
              <a:rPr lang="lv-LV" sz="4000" spc="0" dirty="0">
                <a:latin typeface="Verdana"/>
                <a:ea typeface="Verdana"/>
              </a:rPr>
              <a:t>SEMINĀRS</a:t>
            </a:r>
            <a:br>
              <a:rPr lang="lv-LV" sz="4000" spc="0" dirty="0"/>
            </a:br>
            <a:r>
              <a:rPr lang="lv-LV" sz="4000" spc="0" dirty="0">
                <a:latin typeface="Verdana"/>
                <a:ea typeface="Verdana"/>
              </a:rPr>
              <a:t>PIETEIKUMU IESNIEDZĒJIEM</a:t>
            </a:r>
            <a:br>
              <a:rPr lang="lv-LV" sz="4000" spc="0" dirty="0"/>
            </a:br>
            <a:r>
              <a:rPr lang="lv-LV" sz="2000" spc="0" dirty="0">
                <a:latin typeface="Verdana"/>
                <a:ea typeface="Verdana"/>
              </a:rPr>
              <a:t>2022.gada 23.augusts</a:t>
            </a:r>
            <a:endParaRPr lang="en-LV" sz="2000" spc="0" dirty="0">
              <a:latin typeface="Verdana"/>
              <a:ea typeface="Verdana"/>
            </a:endParaRPr>
          </a:p>
        </p:txBody>
      </p:sp>
      <p:sp>
        <p:nvSpPr>
          <p:cNvPr id="4" name="Date Placeholder 3">
            <a:extLst>
              <a:ext uri="{FF2B5EF4-FFF2-40B4-BE49-F238E27FC236}">
                <a16:creationId xmlns:a16="http://schemas.microsoft.com/office/drawing/2014/main" id="{F2A0233E-3DDC-1642-9FF5-F985DE3CC09A}"/>
              </a:ext>
            </a:extLst>
          </p:cNvPr>
          <p:cNvSpPr>
            <a:spLocks noGrp="1"/>
          </p:cNvSpPr>
          <p:nvPr>
            <p:ph type="dt" sz="half" idx="10"/>
          </p:nvPr>
        </p:nvSpPr>
        <p:spPr/>
        <p:txBody>
          <a:bodyPr/>
          <a:lstStyle/>
          <a:p>
            <a:r>
              <a:rPr lang="lv-LV" dirty="0"/>
              <a:t>23/08</a:t>
            </a:r>
            <a:r>
              <a:rPr lang="en-US" dirty="0"/>
              <a:t>/202</a:t>
            </a:r>
            <a:r>
              <a:rPr lang="lv-LV" dirty="0"/>
              <a:t>2</a:t>
            </a:r>
            <a:endParaRPr lang="en-LV" dirty="0"/>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07CF2-5432-4D6E-A0FA-1B2E56BF4810}"/>
              </a:ext>
            </a:extLst>
          </p:cNvPr>
          <p:cNvSpPr>
            <a:spLocks noGrp="1"/>
          </p:cNvSpPr>
          <p:nvPr>
            <p:ph type="title"/>
          </p:nvPr>
        </p:nvSpPr>
        <p:spPr/>
        <p:txBody>
          <a:bodyPr/>
          <a:lstStyle/>
          <a:p>
            <a:r>
              <a:rPr lang="lv-LV" dirty="0"/>
              <a:t>Nedrīkst iesniegt</a:t>
            </a:r>
          </a:p>
        </p:txBody>
      </p:sp>
      <p:graphicFrame>
        <p:nvGraphicFramePr>
          <p:cNvPr id="7" name="Content Placeholder 6">
            <a:extLst>
              <a:ext uri="{FF2B5EF4-FFF2-40B4-BE49-F238E27FC236}">
                <a16:creationId xmlns:a16="http://schemas.microsoft.com/office/drawing/2014/main" id="{BA47A017-3D92-4505-8DB0-8664E3DB72FC}"/>
              </a:ext>
            </a:extLst>
          </p:cNvPr>
          <p:cNvGraphicFramePr>
            <a:graphicFrameLocks noGrp="1"/>
          </p:cNvGraphicFramePr>
          <p:nvPr>
            <p:ph idx="1"/>
            <p:extLst>
              <p:ext uri="{D42A27DB-BD31-4B8C-83A1-F6EECF244321}">
                <p14:modId xmlns:p14="http://schemas.microsoft.com/office/powerpoint/2010/main" val="2548605984"/>
              </p:ext>
            </p:extLst>
          </p:nvPr>
        </p:nvGraphicFramePr>
        <p:xfrm>
          <a:off x="995363" y="1800225"/>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4D9E3A6-B212-4DEF-AF07-666A24FD859B}"/>
              </a:ext>
            </a:extLst>
          </p:cNvPr>
          <p:cNvSpPr>
            <a:spLocks noGrp="1"/>
          </p:cNvSpPr>
          <p:nvPr>
            <p:ph type="dt" sz="half" idx="10"/>
          </p:nvPr>
        </p:nvSpPr>
        <p:spPr/>
        <p:txBody>
          <a:bodyPr/>
          <a:lstStyle/>
          <a:p>
            <a:r>
              <a:rPr lang="lv-LV" dirty="0"/>
              <a:t>23</a:t>
            </a:r>
            <a:r>
              <a:rPr lang="en-US" dirty="0"/>
              <a:t>/0</a:t>
            </a:r>
            <a:r>
              <a:rPr lang="lv-LV" dirty="0"/>
              <a:t>8</a:t>
            </a:r>
            <a:r>
              <a:rPr lang="en-US" dirty="0"/>
              <a:t>/202</a:t>
            </a:r>
            <a:r>
              <a:rPr lang="lv-LV" dirty="0"/>
              <a:t>2</a:t>
            </a:r>
            <a:endParaRPr lang="en-LV" dirty="0"/>
          </a:p>
        </p:txBody>
      </p:sp>
      <p:sp>
        <p:nvSpPr>
          <p:cNvPr id="5" name="Footer Placeholder 4">
            <a:extLst>
              <a:ext uri="{FF2B5EF4-FFF2-40B4-BE49-F238E27FC236}">
                <a16:creationId xmlns:a16="http://schemas.microsoft.com/office/drawing/2014/main" id="{F320D697-26CC-4A6D-87BC-EA91CF70B17C}"/>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9386ADA0-FE5E-4986-ACA5-153245E4CB59}"/>
              </a:ext>
            </a:extLst>
          </p:cNvPr>
          <p:cNvSpPr>
            <a:spLocks noGrp="1"/>
          </p:cNvSpPr>
          <p:nvPr>
            <p:ph type="sldNum" sz="quarter" idx="12"/>
          </p:nvPr>
        </p:nvSpPr>
        <p:spPr/>
        <p:txBody>
          <a:bodyPr/>
          <a:lstStyle/>
          <a:p>
            <a:fld id="{C19BB808-219E-9441-9CD5-6E582F9AE2E3}" type="slidenum">
              <a:rPr lang="en-LV" smtClean="0"/>
              <a:t>10</a:t>
            </a:fld>
            <a:endParaRPr lang="en-LV"/>
          </a:p>
        </p:txBody>
      </p:sp>
    </p:spTree>
    <p:extLst>
      <p:ext uri="{BB962C8B-B14F-4D97-AF65-F5344CB8AC3E}">
        <p14:creationId xmlns:p14="http://schemas.microsoft.com/office/powerpoint/2010/main" val="3764329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Attiecināmas izmaksas</a:t>
            </a:r>
            <a:br>
              <a:rPr lang="lv-LV" sz="3500" dirty="0">
                <a:solidFill>
                  <a:schemeClr val="accent5">
                    <a:lumMod val="50000"/>
                  </a:schemeClr>
                </a:solidFill>
              </a:rPr>
            </a:br>
            <a:r>
              <a:rPr lang="lv-LV" sz="2000" dirty="0">
                <a:solidFill>
                  <a:schemeClr val="accent5">
                    <a:lumMod val="50000"/>
                  </a:schemeClr>
                </a:solidFill>
              </a:rPr>
              <a:t>Konkursa nolikuma 4.1.punkts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dirty="0">
                <a:ln>
                  <a:noFill/>
                </a:ln>
                <a:solidFill>
                  <a:srgbClr val="7C9396"/>
                </a:solidFill>
                <a:effectLst/>
                <a:uLnTx/>
                <a:uFillTx/>
                <a:latin typeface="Verdana"/>
                <a:ea typeface="+mn-ea"/>
                <a:cs typeface="+mn-cs"/>
              </a:rPr>
              <a:t>23/08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kumimoji="0" lang="lv-LV" sz="1050" b="0" i="0" u="none" strike="noStrike" kern="1200" cap="none" spc="0" normalizeH="0" baseline="0" noProof="0" dirty="0">
                <a:ln>
                  <a:noFill/>
                </a:ln>
                <a:solidFill>
                  <a:srgbClr val="7C9396"/>
                </a:solidFill>
                <a:effectLst/>
                <a:uLnTx/>
                <a:uFillTx/>
                <a:latin typeface="Verdana"/>
                <a:ea typeface="+mn-ea"/>
                <a:cs typeface="+mn-cs"/>
              </a:rPr>
              <a:t>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2304859110"/>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91006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A894-4E2E-4B21-8638-F42F0313D7AA}"/>
              </a:ext>
            </a:extLst>
          </p:cNvPr>
          <p:cNvSpPr>
            <a:spLocks noGrp="1"/>
          </p:cNvSpPr>
          <p:nvPr>
            <p:ph type="title"/>
          </p:nvPr>
        </p:nvSpPr>
        <p:spPr>
          <a:xfrm>
            <a:off x="760496" y="725620"/>
            <a:ext cx="9673043" cy="1123578"/>
          </a:xfrm>
        </p:spPr>
        <p:txBody>
          <a:bodyPr>
            <a:noAutofit/>
          </a:bodyPr>
          <a:lstStyle/>
          <a:p>
            <a:r>
              <a:rPr lang="lv-LV" sz="3500" b="1" dirty="0">
                <a:solidFill>
                  <a:schemeClr val="accent5">
                    <a:lumMod val="50000"/>
                  </a:schemeClr>
                </a:solidFill>
              </a:rPr>
              <a:t>Attiecināmas izmaksas II: PVN</a:t>
            </a:r>
            <a:br>
              <a:rPr lang="lv-LV" sz="3500" dirty="0">
                <a:solidFill>
                  <a:schemeClr val="accent5">
                    <a:lumMod val="50000"/>
                  </a:schemeClr>
                </a:solidFill>
              </a:rPr>
            </a:br>
            <a:endParaRPr lang="lv-LV" sz="2000" dirty="0"/>
          </a:p>
        </p:txBody>
      </p:sp>
      <p:sp>
        <p:nvSpPr>
          <p:cNvPr id="3" name="Date Placeholder 2">
            <a:extLst>
              <a:ext uri="{FF2B5EF4-FFF2-40B4-BE49-F238E27FC236}">
                <a16:creationId xmlns:a16="http://schemas.microsoft.com/office/drawing/2014/main" id="{A35C5487-4616-406C-BEAA-F21D98E893BB}"/>
              </a:ext>
            </a:extLst>
          </p:cNvPr>
          <p:cNvSpPr>
            <a:spLocks noGrp="1"/>
          </p:cNvSpPr>
          <p:nvPr>
            <p:ph type="dt" sz="half" idx="10"/>
          </p:nvPr>
        </p:nvSpPr>
        <p:spPr/>
        <p:txBody>
          <a:bodyPr/>
          <a:lstStyle/>
          <a:p>
            <a:r>
              <a:rPr lang="lv-LV" dirty="0"/>
              <a:t>23</a:t>
            </a:r>
            <a:r>
              <a:rPr lang="en-US" dirty="0"/>
              <a:t>/0</a:t>
            </a:r>
            <a:r>
              <a:rPr lang="lv-LV" dirty="0"/>
              <a:t>8</a:t>
            </a:r>
            <a:r>
              <a:rPr lang="en-US" dirty="0"/>
              <a:t>/202</a:t>
            </a:r>
            <a:r>
              <a:rPr lang="lv-LV" dirty="0"/>
              <a:t>2</a:t>
            </a:r>
            <a:endParaRPr lang="en-LV" dirty="0"/>
          </a:p>
        </p:txBody>
      </p:sp>
      <p:sp>
        <p:nvSpPr>
          <p:cNvPr id="4" name="Footer Placeholder 3">
            <a:extLst>
              <a:ext uri="{FF2B5EF4-FFF2-40B4-BE49-F238E27FC236}">
                <a16:creationId xmlns:a16="http://schemas.microsoft.com/office/drawing/2014/main" id="{83F3CD19-1A71-4ED9-9934-A54C6FA8AD50}"/>
              </a:ext>
            </a:extLst>
          </p:cNvPr>
          <p:cNvSpPr>
            <a:spLocks noGrp="1"/>
          </p:cNvSpPr>
          <p:nvPr>
            <p:ph type="ftr" sz="quarter" idx="11"/>
          </p:nvPr>
        </p:nvSpPr>
        <p:spPr/>
        <p:txBody>
          <a:bodyPr/>
          <a:lstStyle/>
          <a:p>
            <a:r>
              <a:rPr lang="en-GB"/>
              <a:t>Sabiedrības integrācijas fonds</a:t>
            </a:r>
            <a:endParaRPr lang="en-LV"/>
          </a:p>
        </p:txBody>
      </p:sp>
      <p:sp>
        <p:nvSpPr>
          <p:cNvPr id="5" name="Slide Number Placeholder 4">
            <a:extLst>
              <a:ext uri="{FF2B5EF4-FFF2-40B4-BE49-F238E27FC236}">
                <a16:creationId xmlns:a16="http://schemas.microsoft.com/office/drawing/2014/main" id="{EE564EC0-CE18-4970-9FD3-DCFFA875F583}"/>
              </a:ext>
            </a:extLst>
          </p:cNvPr>
          <p:cNvSpPr>
            <a:spLocks noGrp="1"/>
          </p:cNvSpPr>
          <p:nvPr>
            <p:ph type="sldNum" sz="quarter" idx="12"/>
          </p:nvPr>
        </p:nvSpPr>
        <p:spPr/>
        <p:txBody>
          <a:bodyPr/>
          <a:lstStyle/>
          <a:p>
            <a:fld id="{C19BB808-219E-9441-9CD5-6E582F9AE2E3}" type="slidenum">
              <a:rPr lang="en-LV" smtClean="0"/>
              <a:t>12</a:t>
            </a:fld>
            <a:endParaRPr lang="en-LV"/>
          </a:p>
        </p:txBody>
      </p:sp>
      <p:graphicFrame>
        <p:nvGraphicFramePr>
          <p:cNvPr id="7" name="Content Placeholder 6">
            <a:extLst>
              <a:ext uri="{FF2B5EF4-FFF2-40B4-BE49-F238E27FC236}">
                <a16:creationId xmlns:a16="http://schemas.microsoft.com/office/drawing/2014/main" id="{19D66E4C-8F27-4346-95B6-B0BD2F9550A2}"/>
              </a:ext>
            </a:extLst>
          </p:cNvPr>
          <p:cNvGraphicFramePr>
            <a:graphicFrameLocks noGrp="1"/>
          </p:cNvGraphicFramePr>
          <p:nvPr>
            <p:ph idx="1"/>
            <p:extLst>
              <p:ext uri="{D42A27DB-BD31-4B8C-83A1-F6EECF244321}">
                <p14:modId xmlns:p14="http://schemas.microsoft.com/office/powerpoint/2010/main" val="4024786141"/>
              </p:ext>
            </p:extLst>
          </p:nvPr>
        </p:nvGraphicFramePr>
        <p:xfrm>
          <a:off x="866003" y="1852246"/>
          <a:ext cx="9835415" cy="4286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982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DC36-0B53-4E81-B052-F1F21545100F}"/>
              </a:ext>
            </a:extLst>
          </p:cNvPr>
          <p:cNvSpPr>
            <a:spLocks noGrp="1"/>
          </p:cNvSpPr>
          <p:nvPr>
            <p:ph type="title"/>
          </p:nvPr>
        </p:nvSpPr>
        <p:spPr/>
        <p:txBody>
          <a:bodyPr>
            <a:normAutofit fontScale="90000"/>
          </a:bodyPr>
          <a:lstStyle/>
          <a:p>
            <a:r>
              <a:rPr lang="lv-LV" dirty="0"/>
              <a:t>Pieteikumu iesniegšana</a:t>
            </a:r>
          </a:p>
        </p:txBody>
      </p:sp>
      <p:graphicFrame>
        <p:nvGraphicFramePr>
          <p:cNvPr id="7" name="Content Placeholder 6">
            <a:extLst>
              <a:ext uri="{FF2B5EF4-FFF2-40B4-BE49-F238E27FC236}">
                <a16:creationId xmlns:a16="http://schemas.microsoft.com/office/drawing/2014/main" id="{89FF6523-0261-4EFC-B95B-2A69BAA5DA4A}"/>
              </a:ext>
            </a:extLst>
          </p:cNvPr>
          <p:cNvGraphicFramePr>
            <a:graphicFrameLocks noGrp="1"/>
          </p:cNvGraphicFramePr>
          <p:nvPr>
            <p:ph idx="1"/>
            <p:extLst>
              <p:ext uri="{D42A27DB-BD31-4B8C-83A1-F6EECF244321}">
                <p14:modId xmlns:p14="http://schemas.microsoft.com/office/powerpoint/2010/main" val="1961819851"/>
              </p:ext>
            </p:extLst>
          </p:nvPr>
        </p:nvGraphicFramePr>
        <p:xfrm>
          <a:off x="995264" y="1839489"/>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644091B4-2D5C-496B-8FA2-F901FDDF58A0}"/>
              </a:ext>
            </a:extLst>
          </p:cNvPr>
          <p:cNvSpPr>
            <a:spLocks noGrp="1"/>
          </p:cNvSpPr>
          <p:nvPr>
            <p:ph type="dt" sz="half" idx="10"/>
          </p:nvPr>
        </p:nvSpPr>
        <p:spPr/>
        <p:txBody>
          <a:bodyPr/>
          <a:lstStyle/>
          <a:p>
            <a:r>
              <a:rPr lang="lv-LV" dirty="0"/>
              <a:t>23</a:t>
            </a:r>
            <a:r>
              <a:rPr lang="en-US" dirty="0"/>
              <a:t>/0</a:t>
            </a:r>
            <a:r>
              <a:rPr lang="lv-LV" dirty="0"/>
              <a:t>8</a:t>
            </a:r>
            <a:r>
              <a:rPr lang="en-US" dirty="0"/>
              <a:t>/202</a:t>
            </a:r>
            <a:r>
              <a:rPr lang="lv-LV" dirty="0"/>
              <a:t>2</a:t>
            </a:r>
            <a:endParaRPr lang="en-LV" dirty="0"/>
          </a:p>
        </p:txBody>
      </p:sp>
      <p:sp>
        <p:nvSpPr>
          <p:cNvPr id="5" name="Footer Placeholder 4">
            <a:extLst>
              <a:ext uri="{FF2B5EF4-FFF2-40B4-BE49-F238E27FC236}">
                <a16:creationId xmlns:a16="http://schemas.microsoft.com/office/drawing/2014/main" id="{BE15A6FE-40A3-415F-83B1-4F6E62175182}"/>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4D9CD37E-9A1E-4C74-9534-C7587B535382}"/>
              </a:ext>
            </a:extLst>
          </p:cNvPr>
          <p:cNvSpPr>
            <a:spLocks noGrp="1"/>
          </p:cNvSpPr>
          <p:nvPr>
            <p:ph type="sldNum" sz="quarter" idx="12"/>
          </p:nvPr>
        </p:nvSpPr>
        <p:spPr/>
        <p:txBody>
          <a:bodyPr/>
          <a:lstStyle/>
          <a:p>
            <a:fld id="{C19BB808-219E-9441-9CD5-6E582F9AE2E3}" type="slidenum">
              <a:rPr lang="en-LV" smtClean="0"/>
              <a:t>13</a:t>
            </a:fld>
            <a:endParaRPr lang="en-LV"/>
          </a:p>
        </p:txBody>
      </p:sp>
    </p:spTree>
    <p:extLst>
      <p:ext uri="{BB962C8B-B14F-4D97-AF65-F5344CB8AC3E}">
        <p14:creationId xmlns:p14="http://schemas.microsoft.com/office/powerpoint/2010/main" val="4022180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A7E140-9DBB-4E36-8106-B4748054417B}"/>
              </a:ext>
            </a:extLst>
          </p:cNvPr>
          <p:cNvSpPr>
            <a:spLocks noGrp="1"/>
          </p:cNvSpPr>
          <p:nvPr>
            <p:ph type="body" idx="1"/>
          </p:nvPr>
        </p:nvSpPr>
        <p:spPr>
          <a:xfrm>
            <a:off x="590843" y="853319"/>
            <a:ext cx="4982308" cy="542750"/>
          </a:xfrm>
        </p:spPr>
        <p:txBody>
          <a:bodyPr/>
          <a:lstStyle/>
          <a:p>
            <a:r>
              <a:rPr lang="lv-LV" b="1" dirty="0"/>
              <a:t>pieteikuma veidlapa</a:t>
            </a:r>
          </a:p>
        </p:txBody>
      </p:sp>
      <p:sp>
        <p:nvSpPr>
          <p:cNvPr id="5" name="Text Placeholder 4">
            <a:extLst>
              <a:ext uri="{FF2B5EF4-FFF2-40B4-BE49-F238E27FC236}">
                <a16:creationId xmlns:a16="http://schemas.microsoft.com/office/drawing/2014/main" id="{6E831575-FF05-4385-B48C-58A5B85A5BF2}"/>
              </a:ext>
            </a:extLst>
          </p:cNvPr>
          <p:cNvSpPr>
            <a:spLocks noGrp="1"/>
          </p:cNvSpPr>
          <p:nvPr>
            <p:ph type="body" sz="quarter" idx="13"/>
          </p:nvPr>
        </p:nvSpPr>
        <p:spPr>
          <a:xfrm>
            <a:off x="6186248" y="706251"/>
            <a:ext cx="4877369" cy="704087"/>
          </a:xfrm>
        </p:spPr>
        <p:txBody>
          <a:bodyPr/>
          <a:lstStyle/>
          <a:p>
            <a:r>
              <a:rPr lang="lv-LV" b="1" dirty="0"/>
              <a:t>budžeta veidlapa</a:t>
            </a:r>
          </a:p>
        </p:txBody>
      </p:sp>
      <p:sp>
        <p:nvSpPr>
          <p:cNvPr id="6" name="Date Placeholder 5">
            <a:extLst>
              <a:ext uri="{FF2B5EF4-FFF2-40B4-BE49-F238E27FC236}">
                <a16:creationId xmlns:a16="http://schemas.microsoft.com/office/drawing/2014/main" id="{DADECE5C-D1DF-427A-91D7-310E639321EC}"/>
              </a:ext>
            </a:extLst>
          </p:cNvPr>
          <p:cNvSpPr>
            <a:spLocks noGrp="1"/>
          </p:cNvSpPr>
          <p:nvPr>
            <p:ph type="dt" sz="half" idx="10"/>
          </p:nvPr>
        </p:nvSpPr>
        <p:spPr/>
        <p:txBody>
          <a:bodyPr/>
          <a:lstStyle/>
          <a:p>
            <a:r>
              <a:rPr lang="lv-LV" dirty="0"/>
              <a:t>23</a:t>
            </a:r>
            <a:r>
              <a:rPr lang="en-US" dirty="0"/>
              <a:t>/0</a:t>
            </a:r>
            <a:r>
              <a:rPr lang="lv-LV" dirty="0"/>
              <a:t>8</a:t>
            </a:r>
            <a:r>
              <a:rPr lang="en-US" dirty="0"/>
              <a:t>/202</a:t>
            </a:r>
            <a:r>
              <a:rPr lang="lv-LV" dirty="0"/>
              <a:t>2</a:t>
            </a:r>
            <a:endParaRPr lang="en-LV" dirty="0"/>
          </a:p>
        </p:txBody>
      </p:sp>
      <p:sp>
        <p:nvSpPr>
          <p:cNvPr id="7" name="Footer Placeholder 6">
            <a:extLst>
              <a:ext uri="{FF2B5EF4-FFF2-40B4-BE49-F238E27FC236}">
                <a16:creationId xmlns:a16="http://schemas.microsoft.com/office/drawing/2014/main" id="{ED8A0AF6-8FF3-414D-8C35-2B0794C0B6C5}"/>
              </a:ext>
            </a:extLst>
          </p:cNvPr>
          <p:cNvSpPr>
            <a:spLocks noGrp="1"/>
          </p:cNvSpPr>
          <p:nvPr>
            <p:ph type="ftr" sz="quarter" idx="11"/>
          </p:nvPr>
        </p:nvSpPr>
        <p:spPr/>
        <p:txBody>
          <a:bodyPr/>
          <a:lstStyle/>
          <a:p>
            <a:r>
              <a:rPr lang="en-GB"/>
              <a:t>Sabiedrības integrācijas fonds</a:t>
            </a:r>
            <a:endParaRPr lang="en-LV"/>
          </a:p>
        </p:txBody>
      </p:sp>
      <p:sp>
        <p:nvSpPr>
          <p:cNvPr id="8" name="Slide Number Placeholder 7">
            <a:extLst>
              <a:ext uri="{FF2B5EF4-FFF2-40B4-BE49-F238E27FC236}">
                <a16:creationId xmlns:a16="http://schemas.microsoft.com/office/drawing/2014/main" id="{78EA7A72-E7E6-4A6E-B7F1-50FBF118B67C}"/>
              </a:ext>
            </a:extLst>
          </p:cNvPr>
          <p:cNvSpPr>
            <a:spLocks noGrp="1"/>
          </p:cNvSpPr>
          <p:nvPr>
            <p:ph type="sldNum" sz="quarter" idx="12"/>
          </p:nvPr>
        </p:nvSpPr>
        <p:spPr/>
        <p:txBody>
          <a:bodyPr/>
          <a:lstStyle/>
          <a:p>
            <a:fld id="{C19BB808-219E-9441-9CD5-6E582F9AE2E3}" type="slidenum">
              <a:rPr lang="en-LV" smtClean="0"/>
              <a:t>14</a:t>
            </a:fld>
            <a:endParaRPr lang="en-LV"/>
          </a:p>
        </p:txBody>
      </p:sp>
      <p:sp>
        <p:nvSpPr>
          <p:cNvPr id="9" name="Title 8">
            <a:extLst>
              <a:ext uri="{FF2B5EF4-FFF2-40B4-BE49-F238E27FC236}">
                <a16:creationId xmlns:a16="http://schemas.microsoft.com/office/drawing/2014/main" id="{CCDF377E-68CB-421F-B39B-6DCB08569C4A}"/>
              </a:ext>
            </a:extLst>
          </p:cNvPr>
          <p:cNvSpPr>
            <a:spLocks noGrp="1"/>
          </p:cNvSpPr>
          <p:nvPr>
            <p:ph type="title"/>
          </p:nvPr>
        </p:nvSpPr>
        <p:spPr>
          <a:xfrm>
            <a:off x="655492" y="303812"/>
            <a:ext cx="9835318" cy="1123578"/>
          </a:xfrm>
        </p:spPr>
        <p:txBody>
          <a:bodyPr>
            <a:normAutofit fontScale="90000"/>
          </a:bodyPr>
          <a:lstStyle/>
          <a:p>
            <a:r>
              <a:rPr lang="lv-LV" sz="4000" b="1" dirty="0">
                <a:solidFill>
                  <a:schemeClr val="accent5">
                    <a:lumMod val="50000"/>
                  </a:schemeClr>
                </a:solidFill>
              </a:rPr>
              <a:t>Pieteikuma sagatavošana </a:t>
            </a:r>
            <a:br>
              <a:rPr lang="lv-LV" sz="4000" b="1" dirty="0">
                <a:solidFill>
                  <a:schemeClr val="accent5">
                    <a:lumMod val="50000"/>
                  </a:schemeClr>
                </a:solidFill>
              </a:rPr>
            </a:br>
            <a:endParaRPr lang="lv-LV" b="1" dirty="0"/>
          </a:p>
        </p:txBody>
      </p:sp>
      <p:pic>
        <p:nvPicPr>
          <p:cNvPr id="13" name="Picture 12" descr="Graphical user interface, text, application, Word&#10;&#10;Description automatically generated">
            <a:extLst>
              <a:ext uri="{FF2B5EF4-FFF2-40B4-BE49-F238E27FC236}">
                <a16:creationId xmlns:a16="http://schemas.microsoft.com/office/drawing/2014/main" id="{AA4D4185-0208-9C71-7C45-11FFE8899971}"/>
              </a:ext>
            </a:extLst>
          </p:cNvPr>
          <p:cNvPicPr>
            <a:picLocks noChangeAspect="1"/>
          </p:cNvPicPr>
          <p:nvPr/>
        </p:nvPicPr>
        <p:blipFill>
          <a:blip r:embed="rId3"/>
          <a:stretch>
            <a:fillRect/>
          </a:stretch>
        </p:blipFill>
        <p:spPr>
          <a:xfrm>
            <a:off x="1047682" y="3906982"/>
            <a:ext cx="4125873" cy="2729771"/>
          </a:xfrm>
          <a:prstGeom prst="rect">
            <a:avLst/>
          </a:prstGeom>
        </p:spPr>
      </p:pic>
      <p:pic>
        <p:nvPicPr>
          <p:cNvPr id="18" name="Content Placeholder 17" descr="Graphical user interface, application, Word&#10;&#10;Description automatically generated">
            <a:extLst>
              <a:ext uri="{FF2B5EF4-FFF2-40B4-BE49-F238E27FC236}">
                <a16:creationId xmlns:a16="http://schemas.microsoft.com/office/drawing/2014/main" id="{6102173B-E6DA-8710-8A12-73CEEB3F54EB}"/>
              </a:ext>
            </a:extLst>
          </p:cNvPr>
          <p:cNvPicPr>
            <a:picLocks noGrp="1" noChangeAspect="1"/>
          </p:cNvPicPr>
          <p:nvPr>
            <p:ph sz="half" idx="2"/>
          </p:nvPr>
        </p:nvPicPr>
        <p:blipFill>
          <a:blip r:embed="rId4"/>
          <a:stretch>
            <a:fillRect/>
          </a:stretch>
        </p:blipFill>
        <p:spPr>
          <a:xfrm>
            <a:off x="1047683" y="1361406"/>
            <a:ext cx="4125872" cy="2629941"/>
          </a:xfrm>
        </p:spPr>
      </p:pic>
      <p:pic>
        <p:nvPicPr>
          <p:cNvPr id="23" name="Content Placeholder 22" descr="Graphical user interface, text, application, table&#10;&#10;Description automatically generated">
            <a:extLst>
              <a:ext uri="{FF2B5EF4-FFF2-40B4-BE49-F238E27FC236}">
                <a16:creationId xmlns:a16="http://schemas.microsoft.com/office/drawing/2014/main" id="{10E0D5E2-C44A-496E-165C-E87D935B840E}"/>
              </a:ext>
            </a:extLst>
          </p:cNvPr>
          <p:cNvPicPr>
            <a:picLocks noGrp="1" noChangeAspect="1"/>
          </p:cNvPicPr>
          <p:nvPr>
            <p:ph sz="quarter" idx="4"/>
          </p:nvPr>
        </p:nvPicPr>
        <p:blipFill>
          <a:blip r:embed="rId5"/>
          <a:stretch>
            <a:fillRect/>
          </a:stretch>
        </p:blipFill>
        <p:spPr>
          <a:xfrm>
            <a:off x="6096000" y="1546049"/>
            <a:ext cx="5133921" cy="4328277"/>
          </a:xfrm>
        </p:spPr>
      </p:pic>
    </p:spTree>
    <p:extLst>
      <p:ext uri="{BB962C8B-B14F-4D97-AF65-F5344CB8AC3E}">
        <p14:creationId xmlns:p14="http://schemas.microsoft.com/office/powerpoint/2010/main" val="171754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598A70-C350-4705-952B-C5012C7C0B64}"/>
              </a:ext>
            </a:extLst>
          </p:cNvPr>
          <p:cNvSpPr>
            <a:spLocks noGrp="1"/>
          </p:cNvSpPr>
          <p:nvPr>
            <p:ph type="dt" sz="half" idx="10"/>
          </p:nvPr>
        </p:nvSpPr>
        <p:spPr/>
        <p:txBody>
          <a:bodyPr/>
          <a:lstStyle/>
          <a:p>
            <a:r>
              <a:rPr lang="lv-LV" dirty="0"/>
              <a:t>23</a:t>
            </a:r>
            <a:r>
              <a:rPr lang="en-US" dirty="0"/>
              <a:t>/0</a:t>
            </a:r>
            <a:r>
              <a:rPr lang="lv-LV" dirty="0"/>
              <a:t>8</a:t>
            </a:r>
            <a:r>
              <a:rPr lang="en-US" dirty="0"/>
              <a:t>/202</a:t>
            </a:r>
            <a:r>
              <a:rPr lang="lv-LV" dirty="0"/>
              <a:t>2</a:t>
            </a:r>
            <a:endParaRPr lang="en-LV" dirty="0"/>
          </a:p>
        </p:txBody>
      </p:sp>
      <p:sp>
        <p:nvSpPr>
          <p:cNvPr id="4" name="Footer Placeholder 3">
            <a:extLst>
              <a:ext uri="{FF2B5EF4-FFF2-40B4-BE49-F238E27FC236}">
                <a16:creationId xmlns:a16="http://schemas.microsoft.com/office/drawing/2014/main" id="{578DD188-C840-4F4A-9E9C-C7972EC5F157}"/>
              </a:ext>
            </a:extLst>
          </p:cNvPr>
          <p:cNvSpPr>
            <a:spLocks noGrp="1"/>
          </p:cNvSpPr>
          <p:nvPr>
            <p:ph type="ftr" sz="quarter" idx="11"/>
          </p:nvPr>
        </p:nvSpPr>
        <p:spPr/>
        <p:txBody>
          <a:bodyPr/>
          <a:lstStyle/>
          <a:p>
            <a:r>
              <a:rPr lang="en-GB"/>
              <a:t>Sabiedrības integrācijas fonds</a:t>
            </a:r>
            <a:endParaRPr lang="en-LV"/>
          </a:p>
        </p:txBody>
      </p:sp>
      <p:sp>
        <p:nvSpPr>
          <p:cNvPr id="5" name="Slide Number Placeholder 4">
            <a:extLst>
              <a:ext uri="{FF2B5EF4-FFF2-40B4-BE49-F238E27FC236}">
                <a16:creationId xmlns:a16="http://schemas.microsoft.com/office/drawing/2014/main" id="{535ED863-0CC8-4E21-913F-EF62A0B7276F}"/>
              </a:ext>
            </a:extLst>
          </p:cNvPr>
          <p:cNvSpPr>
            <a:spLocks noGrp="1"/>
          </p:cNvSpPr>
          <p:nvPr>
            <p:ph type="sldNum" sz="quarter" idx="12"/>
          </p:nvPr>
        </p:nvSpPr>
        <p:spPr/>
        <p:txBody>
          <a:bodyPr/>
          <a:lstStyle/>
          <a:p>
            <a:fld id="{C19BB808-219E-9441-9CD5-6E582F9AE2E3}" type="slidenum">
              <a:rPr lang="en-LV" smtClean="0"/>
              <a:t>15</a:t>
            </a:fld>
            <a:endParaRPr lang="en-LV"/>
          </a:p>
        </p:txBody>
      </p:sp>
      <p:graphicFrame>
        <p:nvGraphicFramePr>
          <p:cNvPr id="7" name="Content Placeholder 6">
            <a:extLst>
              <a:ext uri="{FF2B5EF4-FFF2-40B4-BE49-F238E27FC236}">
                <a16:creationId xmlns:a16="http://schemas.microsoft.com/office/drawing/2014/main" id="{E8398686-82AD-431E-A694-1B84FA0971A7}"/>
              </a:ext>
            </a:extLst>
          </p:cNvPr>
          <p:cNvGraphicFramePr>
            <a:graphicFrameLocks noGrp="1"/>
          </p:cNvGraphicFramePr>
          <p:nvPr>
            <p:ph idx="1"/>
            <p:extLst>
              <p:ext uri="{D42A27DB-BD31-4B8C-83A1-F6EECF244321}">
                <p14:modId xmlns:p14="http://schemas.microsoft.com/office/powerpoint/2010/main" val="374519641"/>
              </p:ext>
            </p:extLst>
          </p:nvPr>
        </p:nvGraphicFramePr>
        <p:xfrm>
          <a:off x="516821" y="837792"/>
          <a:ext cx="10201275" cy="5394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4204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0B53-23C9-4001-8A03-C9893522AA06}"/>
              </a:ext>
            </a:extLst>
          </p:cNvPr>
          <p:cNvSpPr>
            <a:spLocks noGrp="1"/>
          </p:cNvSpPr>
          <p:nvPr>
            <p:ph type="title"/>
          </p:nvPr>
        </p:nvSpPr>
        <p:spPr/>
        <p:txBody>
          <a:bodyPr>
            <a:normAutofit fontScale="90000"/>
          </a:bodyPr>
          <a:lstStyle/>
          <a:p>
            <a:r>
              <a:rPr lang="lv-LV" dirty="0"/>
              <a:t>Projektu pieteikumu vērtēšana </a:t>
            </a:r>
          </a:p>
        </p:txBody>
      </p:sp>
      <p:graphicFrame>
        <p:nvGraphicFramePr>
          <p:cNvPr id="7" name="Content Placeholder 6">
            <a:extLst>
              <a:ext uri="{FF2B5EF4-FFF2-40B4-BE49-F238E27FC236}">
                <a16:creationId xmlns:a16="http://schemas.microsoft.com/office/drawing/2014/main" id="{EBA97B72-90DA-4187-84E5-749A9F171A97}"/>
              </a:ext>
            </a:extLst>
          </p:cNvPr>
          <p:cNvGraphicFramePr>
            <a:graphicFrameLocks noGrp="1"/>
          </p:cNvGraphicFramePr>
          <p:nvPr>
            <p:ph idx="1"/>
            <p:extLst>
              <p:ext uri="{D42A27DB-BD31-4B8C-83A1-F6EECF244321}">
                <p14:modId xmlns:p14="http://schemas.microsoft.com/office/powerpoint/2010/main" val="2753797931"/>
              </p:ext>
            </p:extLst>
          </p:nvPr>
        </p:nvGraphicFramePr>
        <p:xfrm>
          <a:off x="995363" y="1800225"/>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42ECE3A-F60A-4E63-899A-804E576A11AF}"/>
              </a:ext>
            </a:extLst>
          </p:cNvPr>
          <p:cNvSpPr>
            <a:spLocks noGrp="1"/>
          </p:cNvSpPr>
          <p:nvPr>
            <p:ph type="dt" sz="half" idx="10"/>
          </p:nvPr>
        </p:nvSpPr>
        <p:spPr/>
        <p:txBody>
          <a:bodyPr/>
          <a:lstStyle/>
          <a:p>
            <a:r>
              <a:rPr lang="lv-LV" dirty="0"/>
              <a:t>23</a:t>
            </a:r>
            <a:r>
              <a:rPr lang="en-US" dirty="0"/>
              <a:t>/0</a:t>
            </a:r>
            <a:r>
              <a:rPr lang="lv-LV" dirty="0"/>
              <a:t>8</a:t>
            </a:r>
            <a:r>
              <a:rPr lang="en-US" dirty="0"/>
              <a:t>/202</a:t>
            </a:r>
            <a:r>
              <a:rPr lang="lv-LV" dirty="0"/>
              <a:t>2</a:t>
            </a:r>
            <a:endParaRPr lang="en-LV" dirty="0"/>
          </a:p>
        </p:txBody>
      </p:sp>
      <p:sp>
        <p:nvSpPr>
          <p:cNvPr id="5" name="Footer Placeholder 4">
            <a:extLst>
              <a:ext uri="{FF2B5EF4-FFF2-40B4-BE49-F238E27FC236}">
                <a16:creationId xmlns:a16="http://schemas.microsoft.com/office/drawing/2014/main" id="{728B7BE3-8DD0-495C-8422-5D32D882CD5F}"/>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3436BB7B-6E43-46BD-91BF-E19146FF2C1C}"/>
              </a:ext>
            </a:extLst>
          </p:cNvPr>
          <p:cNvSpPr>
            <a:spLocks noGrp="1"/>
          </p:cNvSpPr>
          <p:nvPr>
            <p:ph type="sldNum" sz="quarter" idx="12"/>
          </p:nvPr>
        </p:nvSpPr>
        <p:spPr/>
        <p:txBody>
          <a:bodyPr/>
          <a:lstStyle/>
          <a:p>
            <a:fld id="{C19BB808-219E-9441-9CD5-6E582F9AE2E3}" type="slidenum">
              <a:rPr lang="en-LV" smtClean="0"/>
              <a:t>16</a:t>
            </a:fld>
            <a:endParaRPr lang="en-LV"/>
          </a:p>
        </p:txBody>
      </p:sp>
    </p:spTree>
    <p:extLst>
      <p:ext uri="{BB962C8B-B14F-4D97-AF65-F5344CB8AC3E}">
        <p14:creationId xmlns:p14="http://schemas.microsoft.com/office/powerpoint/2010/main" val="37320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B66E-5A0C-4877-A615-7EFD9E4FC3E5}"/>
              </a:ext>
            </a:extLst>
          </p:cNvPr>
          <p:cNvSpPr>
            <a:spLocks noGrp="1"/>
          </p:cNvSpPr>
          <p:nvPr>
            <p:ph type="title"/>
          </p:nvPr>
        </p:nvSpPr>
        <p:spPr/>
        <p:txBody>
          <a:bodyPr>
            <a:normAutofit fontScale="90000"/>
          </a:bodyPr>
          <a:lstStyle/>
          <a:p>
            <a:r>
              <a:rPr lang="lv-LV" altLang="lv-LV" dirty="0"/>
              <a:t>Pieteikumu virzīšana apstiprināšanai/noraidīšanai</a:t>
            </a:r>
            <a:endParaRPr lang="lv-LV" dirty="0"/>
          </a:p>
        </p:txBody>
      </p:sp>
      <p:sp>
        <p:nvSpPr>
          <p:cNvPr id="3" name="Date Placeholder 2">
            <a:extLst>
              <a:ext uri="{FF2B5EF4-FFF2-40B4-BE49-F238E27FC236}">
                <a16:creationId xmlns:a16="http://schemas.microsoft.com/office/drawing/2014/main" id="{717D4D56-47A9-46FB-8A1F-7B900AFBCF5E}"/>
              </a:ext>
            </a:extLst>
          </p:cNvPr>
          <p:cNvSpPr>
            <a:spLocks noGrp="1"/>
          </p:cNvSpPr>
          <p:nvPr>
            <p:ph type="dt" sz="half" idx="10"/>
          </p:nvPr>
        </p:nvSpPr>
        <p:spPr/>
        <p:txBody>
          <a:bodyPr/>
          <a:lstStyle/>
          <a:p>
            <a:r>
              <a:rPr lang="lv-LV" dirty="0"/>
              <a:t>23</a:t>
            </a:r>
            <a:r>
              <a:rPr lang="en-US" dirty="0"/>
              <a:t>/0</a:t>
            </a:r>
            <a:r>
              <a:rPr lang="lv-LV" dirty="0"/>
              <a:t>8</a:t>
            </a:r>
            <a:r>
              <a:rPr lang="en-US" dirty="0"/>
              <a:t>/202</a:t>
            </a:r>
            <a:r>
              <a:rPr lang="lv-LV" dirty="0"/>
              <a:t>2</a:t>
            </a:r>
            <a:endParaRPr lang="en-LV" dirty="0"/>
          </a:p>
        </p:txBody>
      </p:sp>
      <p:sp>
        <p:nvSpPr>
          <p:cNvPr id="4" name="Footer Placeholder 3">
            <a:extLst>
              <a:ext uri="{FF2B5EF4-FFF2-40B4-BE49-F238E27FC236}">
                <a16:creationId xmlns:a16="http://schemas.microsoft.com/office/drawing/2014/main" id="{2E598EE5-7285-4A3D-8AAD-3A5E768868DC}"/>
              </a:ext>
            </a:extLst>
          </p:cNvPr>
          <p:cNvSpPr>
            <a:spLocks noGrp="1"/>
          </p:cNvSpPr>
          <p:nvPr>
            <p:ph type="ftr" sz="quarter" idx="11"/>
          </p:nvPr>
        </p:nvSpPr>
        <p:spPr/>
        <p:txBody>
          <a:bodyPr/>
          <a:lstStyle/>
          <a:p>
            <a:r>
              <a:rPr lang="en-GB"/>
              <a:t>Sabiedrības integrācijas fonds</a:t>
            </a:r>
            <a:endParaRPr lang="en-LV"/>
          </a:p>
        </p:txBody>
      </p:sp>
      <p:sp>
        <p:nvSpPr>
          <p:cNvPr id="5" name="Slide Number Placeholder 4">
            <a:extLst>
              <a:ext uri="{FF2B5EF4-FFF2-40B4-BE49-F238E27FC236}">
                <a16:creationId xmlns:a16="http://schemas.microsoft.com/office/drawing/2014/main" id="{15659CCE-7598-47DB-A4B6-0592D9082124}"/>
              </a:ext>
            </a:extLst>
          </p:cNvPr>
          <p:cNvSpPr>
            <a:spLocks noGrp="1"/>
          </p:cNvSpPr>
          <p:nvPr>
            <p:ph type="sldNum" sz="quarter" idx="12"/>
          </p:nvPr>
        </p:nvSpPr>
        <p:spPr/>
        <p:txBody>
          <a:bodyPr/>
          <a:lstStyle/>
          <a:p>
            <a:fld id="{C19BB808-219E-9441-9CD5-6E582F9AE2E3}" type="slidenum">
              <a:rPr lang="en-LV" smtClean="0"/>
              <a:t>17</a:t>
            </a:fld>
            <a:endParaRPr lang="en-LV"/>
          </a:p>
        </p:txBody>
      </p:sp>
      <p:graphicFrame>
        <p:nvGraphicFramePr>
          <p:cNvPr id="7" name="Content Placeholder 6">
            <a:extLst>
              <a:ext uri="{FF2B5EF4-FFF2-40B4-BE49-F238E27FC236}">
                <a16:creationId xmlns:a16="http://schemas.microsoft.com/office/drawing/2014/main" id="{B52623B5-E5A4-4DBA-BDA3-507D429A098A}"/>
              </a:ext>
            </a:extLst>
          </p:cNvPr>
          <p:cNvGraphicFramePr>
            <a:graphicFrameLocks noGrp="1"/>
          </p:cNvGraphicFramePr>
          <p:nvPr>
            <p:ph idx="1"/>
            <p:extLst>
              <p:ext uri="{D42A27DB-BD31-4B8C-83A1-F6EECF244321}">
                <p14:modId xmlns:p14="http://schemas.microsoft.com/office/powerpoint/2010/main" val="1119202680"/>
              </p:ext>
            </p:extLst>
          </p:nvPr>
        </p:nvGraphicFramePr>
        <p:xfrm>
          <a:off x="511628" y="1255826"/>
          <a:ext cx="11168743" cy="499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5350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B66E-5A0C-4877-A615-7EFD9E4FC3E5}"/>
              </a:ext>
            </a:extLst>
          </p:cNvPr>
          <p:cNvSpPr>
            <a:spLocks noGrp="1"/>
          </p:cNvSpPr>
          <p:nvPr>
            <p:ph type="title"/>
          </p:nvPr>
        </p:nvSpPr>
        <p:spPr/>
        <p:txBody>
          <a:bodyPr>
            <a:normAutofit fontScale="90000"/>
          </a:bodyPr>
          <a:lstStyle/>
          <a:p>
            <a:r>
              <a:rPr lang="lv-LV" sz="4000" dirty="0">
                <a:solidFill>
                  <a:schemeClr val="accent5">
                    <a:lumMod val="50000"/>
                  </a:schemeClr>
                </a:solidFill>
              </a:rPr>
              <a:t>Pieteikumu kvalitātes vērtēšanas kritēriji</a:t>
            </a:r>
            <a:endParaRPr lang="lv-LV" dirty="0"/>
          </a:p>
        </p:txBody>
      </p:sp>
      <p:sp>
        <p:nvSpPr>
          <p:cNvPr id="3" name="Date Placeholder 2">
            <a:extLst>
              <a:ext uri="{FF2B5EF4-FFF2-40B4-BE49-F238E27FC236}">
                <a16:creationId xmlns:a16="http://schemas.microsoft.com/office/drawing/2014/main" id="{717D4D56-47A9-46FB-8A1F-7B900AFBCF5E}"/>
              </a:ext>
            </a:extLst>
          </p:cNvPr>
          <p:cNvSpPr>
            <a:spLocks noGrp="1"/>
          </p:cNvSpPr>
          <p:nvPr>
            <p:ph type="dt" sz="half" idx="10"/>
          </p:nvPr>
        </p:nvSpPr>
        <p:spPr/>
        <p:txBody>
          <a:bodyPr/>
          <a:lstStyle/>
          <a:p>
            <a:r>
              <a:rPr lang="lv-LV" dirty="0"/>
              <a:t>23</a:t>
            </a:r>
            <a:r>
              <a:rPr lang="en-US" dirty="0"/>
              <a:t>/0</a:t>
            </a:r>
            <a:r>
              <a:rPr lang="lv-LV" dirty="0"/>
              <a:t>8</a:t>
            </a:r>
            <a:r>
              <a:rPr lang="en-US" dirty="0"/>
              <a:t>/202</a:t>
            </a:r>
            <a:r>
              <a:rPr lang="lv-LV" dirty="0"/>
              <a:t>2</a:t>
            </a:r>
            <a:endParaRPr lang="en-LV" dirty="0"/>
          </a:p>
        </p:txBody>
      </p:sp>
      <p:sp>
        <p:nvSpPr>
          <p:cNvPr id="4" name="Footer Placeholder 3">
            <a:extLst>
              <a:ext uri="{FF2B5EF4-FFF2-40B4-BE49-F238E27FC236}">
                <a16:creationId xmlns:a16="http://schemas.microsoft.com/office/drawing/2014/main" id="{2E598EE5-7285-4A3D-8AAD-3A5E768868DC}"/>
              </a:ext>
            </a:extLst>
          </p:cNvPr>
          <p:cNvSpPr>
            <a:spLocks noGrp="1"/>
          </p:cNvSpPr>
          <p:nvPr>
            <p:ph type="ftr" sz="quarter" idx="11"/>
          </p:nvPr>
        </p:nvSpPr>
        <p:spPr/>
        <p:txBody>
          <a:bodyPr/>
          <a:lstStyle/>
          <a:p>
            <a:r>
              <a:rPr lang="en-GB"/>
              <a:t>Sabiedrības integrācijas fonds</a:t>
            </a:r>
            <a:endParaRPr lang="en-LV"/>
          </a:p>
        </p:txBody>
      </p:sp>
      <p:sp>
        <p:nvSpPr>
          <p:cNvPr id="5" name="Slide Number Placeholder 4">
            <a:extLst>
              <a:ext uri="{FF2B5EF4-FFF2-40B4-BE49-F238E27FC236}">
                <a16:creationId xmlns:a16="http://schemas.microsoft.com/office/drawing/2014/main" id="{15659CCE-7598-47DB-A4B6-0592D9082124}"/>
              </a:ext>
            </a:extLst>
          </p:cNvPr>
          <p:cNvSpPr>
            <a:spLocks noGrp="1"/>
          </p:cNvSpPr>
          <p:nvPr>
            <p:ph type="sldNum" sz="quarter" idx="12"/>
          </p:nvPr>
        </p:nvSpPr>
        <p:spPr/>
        <p:txBody>
          <a:bodyPr/>
          <a:lstStyle/>
          <a:p>
            <a:fld id="{C19BB808-219E-9441-9CD5-6E582F9AE2E3}" type="slidenum">
              <a:rPr lang="en-LV" smtClean="0"/>
              <a:t>18</a:t>
            </a:fld>
            <a:endParaRPr lang="en-LV"/>
          </a:p>
        </p:txBody>
      </p:sp>
      <p:sp>
        <p:nvSpPr>
          <p:cNvPr id="8" name="Content Placeholder 7">
            <a:extLst>
              <a:ext uri="{FF2B5EF4-FFF2-40B4-BE49-F238E27FC236}">
                <a16:creationId xmlns:a16="http://schemas.microsoft.com/office/drawing/2014/main" id="{4BDAB110-F893-32CE-B0C3-F315DCB9E352}"/>
              </a:ext>
            </a:extLst>
          </p:cNvPr>
          <p:cNvSpPr>
            <a:spLocks noGrp="1"/>
          </p:cNvSpPr>
          <p:nvPr>
            <p:ph idx="1"/>
          </p:nvPr>
        </p:nvSpPr>
        <p:spPr/>
        <p:txBody>
          <a:bodyPr/>
          <a:lstStyle/>
          <a:p>
            <a:pPr marL="0" lvl="0" indent="0" algn="ctr">
              <a:lnSpc>
                <a:spcPct val="100000"/>
              </a:lnSpc>
              <a:spcAft>
                <a:spcPts val="0"/>
              </a:spcAft>
              <a:buNone/>
            </a:pPr>
            <a:endParaRPr lang="lv-LV" sz="1800" b="1" kern="1200" noProof="0" dirty="0">
              <a:latin typeface="Verdana" panose="020B0604030504040204" pitchFamily="34" charset="0"/>
              <a:ea typeface="Verdana" panose="020B0604030504040204" pitchFamily="34" charset="0"/>
            </a:endParaRPr>
          </a:p>
          <a:p>
            <a:pPr marL="0" lvl="0" indent="0" algn="l">
              <a:lnSpc>
                <a:spcPct val="100000"/>
              </a:lnSpc>
              <a:spcAft>
                <a:spcPts val="0"/>
              </a:spcAft>
              <a:buNone/>
            </a:pPr>
            <a:endParaRPr lang="lv-LV" sz="1800" kern="1200" dirty="0">
              <a:latin typeface="Verdana" panose="020B0604030504040204" pitchFamily="34" charset="0"/>
              <a:ea typeface="Verdana" panose="020B0604030504040204" pitchFamily="34" charset="0"/>
            </a:endParaRPr>
          </a:p>
        </p:txBody>
      </p:sp>
      <p:graphicFrame>
        <p:nvGraphicFramePr>
          <p:cNvPr id="9" name="Diagram 8">
            <a:extLst>
              <a:ext uri="{FF2B5EF4-FFF2-40B4-BE49-F238E27FC236}">
                <a16:creationId xmlns:a16="http://schemas.microsoft.com/office/drawing/2014/main" id="{58A0474C-D560-2D27-5232-91840A5DD22D}"/>
              </a:ext>
            </a:extLst>
          </p:cNvPr>
          <p:cNvGraphicFramePr/>
          <p:nvPr>
            <p:extLst>
              <p:ext uri="{D42A27DB-BD31-4B8C-83A1-F6EECF244321}">
                <p14:modId xmlns:p14="http://schemas.microsoft.com/office/powerpoint/2010/main" val="2137573989"/>
              </p:ext>
            </p:extLst>
          </p:nvPr>
        </p:nvGraphicFramePr>
        <p:xfrm>
          <a:off x="1160829" y="1374771"/>
          <a:ext cx="9669950" cy="4878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132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495300" y="206799"/>
            <a:ext cx="6819900" cy="1365148"/>
          </a:xfrm>
        </p:spPr>
        <p:txBody>
          <a:bodyPr>
            <a:normAutofit fontScale="90000"/>
          </a:bodyPr>
          <a:lstStyle/>
          <a:p>
            <a:r>
              <a:rPr lang="lv-LV" dirty="0"/>
              <a:t>Ja pieteicējs saņem Programmas atbalstu:</a:t>
            </a:r>
            <a:endParaRPr lang="en-LV"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a:xfrm>
            <a:off x="7881563" y="6436030"/>
            <a:ext cx="2753746" cy="32396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23</a:t>
            </a:r>
            <a:r>
              <a:rPr kumimoji="0" lang="lv-LV" sz="1050" b="0" i="0" u="none" strike="noStrike" kern="1200" cap="none" spc="0" normalizeH="0" baseline="0" noProof="0" dirty="0">
                <a:ln>
                  <a:noFill/>
                </a:ln>
                <a:solidFill>
                  <a:srgbClr val="7C9396"/>
                </a:solidFill>
                <a:effectLst/>
                <a:uLnTx/>
                <a:uFillTx/>
                <a:latin typeface="Verdana"/>
                <a:ea typeface="+mn-ea"/>
                <a:cs typeface="+mn-cs"/>
              </a:rPr>
              <a:t>/08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lv-LV" dirty="0">
                <a:latin typeface="Verdana"/>
              </a:rPr>
              <a:t>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Content Placeholder 10">
            <a:extLst>
              <a:ext uri="{FF2B5EF4-FFF2-40B4-BE49-F238E27FC236}">
                <a16:creationId xmlns:a16="http://schemas.microsoft.com/office/drawing/2014/main" id="{38D356A7-D31F-4223-B4B9-83CFB17DC44B}"/>
              </a:ext>
            </a:extLst>
          </p:cNvPr>
          <p:cNvGraphicFramePr>
            <a:graphicFrameLocks noGrp="1"/>
          </p:cNvGraphicFramePr>
          <p:nvPr>
            <p:ph idx="1"/>
            <p:extLst>
              <p:ext uri="{D42A27DB-BD31-4B8C-83A1-F6EECF244321}">
                <p14:modId xmlns:p14="http://schemas.microsoft.com/office/powerpoint/2010/main" val="1989178714"/>
              </p:ext>
            </p:extLst>
          </p:nvPr>
        </p:nvGraphicFramePr>
        <p:xfrm>
          <a:off x="495301" y="1251857"/>
          <a:ext cx="10701238" cy="5399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73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0" y="105756"/>
            <a:ext cx="7670203" cy="1086809"/>
          </a:xfrm>
        </p:spPr>
        <p:txBody>
          <a:bodyPr/>
          <a:lstStyle/>
          <a:p>
            <a:r>
              <a:rPr lang="lv-LV" dirty="0">
                <a:solidFill>
                  <a:schemeClr val="accent5">
                    <a:lumMod val="50000"/>
                  </a:schemeClr>
                </a:solidFill>
              </a:rPr>
              <a:t>Prezentācijas saturs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932615" y="6210407"/>
            <a:ext cx="2753746" cy="323968"/>
          </a:xfrm>
        </p:spPr>
        <p:txBody>
          <a:bodyPr/>
          <a:lstStyle/>
          <a:p>
            <a:r>
              <a:rPr lang="lv-LV" dirty="0"/>
              <a:t>23/08</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fld id="{C19BB808-219E-9441-9CD5-6E582F9AE2E3}" type="slidenum">
              <a:rPr lang="en-LV" smtClean="0"/>
              <a:t>2</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1879153214"/>
              </p:ext>
            </p:extLst>
          </p:nvPr>
        </p:nvGraphicFramePr>
        <p:xfrm>
          <a:off x="185057" y="1001644"/>
          <a:ext cx="11831235" cy="5596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60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dirty="0"/>
              <a:t>Provizorisks laika grafiks</a:t>
            </a:r>
            <a:endParaRPr lang="en-LV" dirty="0"/>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extLst>
              <p:ext uri="{D42A27DB-BD31-4B8C-83A1-F6EECF244321}">
                <p14:modId xmlns:p14="http://schemas.microsoft.com/office/powerpoint/2010/main" val="485856206"/>
              </p:ext>
            </p:extLst>
          </p:nvPr>
        </p:nvGraphicFramePr>
        <p:xfrm>
          <a:off x="995363" y="930649"/>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23</a:t>
            </a:r>
            <a:r>
              <a:rPr kumimoji="0" lang="lv-LV" sz="1050" b="0" i="0" u="none" strike="noStrike" kern="1200" cap="none" spc="0" normalizeH="0" baseline="0" noProof="0" dirty="0">
                <a:ln>
                  <a:noFill/>
                </a:ln>
                <a:solidFill>
                  <a:srgbClr val="7C9396"/>
                </a:solidFill>
                <a:effectLst/>
                <a:uLnTx/>
                <a:uFillTx/>
                <a:latin typeface="Verdana"/>
                <a:ea typeface="+mn-ea"/>
                <a:cs typeface="+mn-cs"/>
              </a:rPr>
              <a:t>/08/2022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4612C6BA-D2EF-4E46-89B0-B4465AC9CF76}"/>
              </a:ext>
            </a:extLst>
          </p:cNvPr>
          <p:cNvSpPr txBox="1"/>
          <p:nvPr/>
        </p:nvSpPr>
        <p:spPr>
          <a:xfrm>
            <a:off x="1144557" y="4392264"/>
            <a:ext cx="1692000" cy="733662"/>
          </a:xfrm>
          <a:prstGeom prst="rect">
            <a:avLst/>
          </a:prstGeom>
        </p:spPr>
        <p:txBody>
          <a:bodyPr vert="horz" wrap="square" lIns="91440" tIns="45720" rIns="91440" bIns="45720" rtlCol="0" anchor="ctr">
            <a:spAutoFit/>
          </a:bodyPr>
          <a:lstStyle/>
          <a:p>
            <a:pPr marL="171450" marR="0" lvl="0" indent="-171450" algn="l" defTabSz="4572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lv-LV" sz="1200" b="1" i="0" u="none" strike="noStrike" kern="1200" cap="none" spc="0" normalizeH="0" baseline="0" noProof="0" dirty="0">
                <a:ln>
                  <a:noFill/>
                </a:ln>
                <a:solidFill>
                  <a:srgbClr val="000000"/>
                </a:solidFill>
                <a:effectLst/>
                <a:uLnTx/>
                <a:uFillTx/>
                <a:latin typeface="Verdana"/>
                <a:ea typeface="+mn-ea"/>
                <a:cs typeface="+mn-cs"/>
              </a:rPr>
              <a:t>līdz </a:t>
            </a:r>
            <a:r>
              <a:rPr lang="lv-LV" sz="1200" b="1" dirty="0">
                <a:solidFill>
                  <a:srgbClr val="000000"/>
                </a:solidFill>
                <a:latin typeface="Verdana"/>
              </a:rPr>
              <a:t>29</a:t>
            </a:r>
            <a:r>
              <a:rPr kumimoji="0" lang="lv-LV" sz="1200" b="1" i="0" u="none" strike="noStrike" kern="1200" cap="none" spc="0" normalizeH="0" baseline="0" noProof="0" dirty="0">
                <a:ln>
                  <a:noFill/>
                </a:ln>
                <a:solidFill>
                  <a:srgbClr val="000000"/>
                </a:solidFill>
                <a:effectLst/>
                <a:uLnTx/>
                <a:uFillTx/>
                <a:latin typeface="Verdana"/>
                <a:ea typeface="+mn-ea"/>
                <a:cs typeface="+mn-cs"/>
              </a:rPr>
              <a:t>.08.2022. plkst. 12:00</a:t>
            </a:r>
          </a:p>
        </p:txBody>
      </p:sp>
      <p:sp>
        <p:nvSpPr>
          <p:cNvPr id="15" name="TextBox 14">
            <a:extLst>
              <a:ext uri="{FF2B5EF4-FFF2-40B4-BE49-F238E27FC236}">
                <a16:creationId xmlns:a16="http://schemas.microsoft.com/office/drawing/2014/main" id="{184FD6F7-F416-4805-AA50-36167293484D}"/>
              </a:ext>
            </a:extLst>
          </p:cNvPr>
          <p:cNvSpPr txBox="1"/>
          <p:nvPr/>
        </p:nvSpPr>
        <p:spPr>
          <a:xfrm>
            <a:off x="3267793" y="4074333"/>
            <a:ext cx="1692000" cy="512063"/>
          </a:xfrm>
          <a:prstGeom prst="rect">
            <a:avLst/>
          </a:prstGeom>
        </p:spPr>
        <p:txBody>
          <a:bodyPr vert="horz" wrap="square" lIns="91440" tIns="45720" rIns="91440" bIns="45720" rtlCol="0" anchor="ctr">
            <a:spAutoFit/>
          </a:bodyPr>
          <a:lstStyle/>
          <a:p>
            <a:pPr marL="171450" marR="0" lvl="0" indent="-171450" algn="l" defTabSz="4572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lv-LV" sz="1200" b="0" i="0" u="none" strike="noStrike" kern="1200" cap="none" spc="0" normalizeH="0" baseline="0" noProof="0" dirty="0">
                <a:ln>
                  <a:noFill/>
                </a:ln>
                <a:solidFill>
                  <a:srgbClr val="000000"/>
                </a:solidFill>
                <a:effectLst/>
                <a:uLnTx/>
                <a:uFillTx/>
                <a:latin typeface="Verdana"/>
                <a:ea typeface="+mn-ea"/>
                <a:cs typeface="+mn-cs"/>
              </a:rPr>
              <a:t>2022.gada septembris</a:t>
            </a:r>
          </a:p>
        </p:txBody>
      </p:sp>
      <p:sp>
        <p:nvSpPr>
          <p:cNvPr id="16" name="TextBox 15">
            <a:extLst>
              <a:ext uri="{FF2B5EF4-FFF2-40B4-BE49-F238E27FC236}">
                <a16:creationId xmlns:a16="http://schemas.microsoft.com/office/drawing/2014/main" id="{EB8B6125-DC5F-49DD-A90F-B6FE133C7A0A}"/>
              </a:ext>
            </a:extLst>
          </p:cNvPr>
          <p:cNvSpPr txBox="1"/>
          <p:nvPr/>
        </p:nvSpPr>
        <p:spPr>
          <a:xfrm>
            <a:off x="5355312" y="3452118"/>
            <a:ext cx="1481375" cy="512063"/>
          </a:xfrm>
          <a:prstGeom prst="rect">
            <a:avLst/>
          </a:prstGeom>
        </p:spPr>
        <p:txBody>
          <a:bodyPr vert="horz" wrap="square" lIns="91440" tIns="45720" rIns="91440" bIns="45720" rtlCol="0" anchor="ctr">
            <a:spAutoFit/>
          </a:bodyPr>
          <a:lstStyle/>
          <a:p>
            <a:pPr marL="171450" marR="0" lvl="0" indent="-171450" algn="l" defTabSz="4572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lv-LV" sz="1200" b="0" i="0" u="none" strike="noStrike" kern="1200" cap="none" spc="0" normalizeH="0" baseline="0" noProof="0" dirty="0">
                <a:ln>
                  <a:noFill/>
                </a:ln>
                <a:solidFill>
                  <a:srgbClr val="000000"/>
                </a:solidFill>
                <a:effectLst/>
                <a:uLnTx/>
                <a:uFillTx/>
                <a:latin typeface="Verdana"/>
                <a:ea typeface="+mn-ea"/>
                <a:cs typeface="+mn-cs"/>
              </a:rPr>
              <a:t>Oktobra sākums</a:t>
            </a:r>
          </a:p>
        </p:txBody>
      </p:sp>
      <p:sp>
        <p:nvSpPr>
          <p:cNvPr id="17" name="TextBox 16">
            <a:extLst>
              <a:ext uri="{FF2B5EF4-FFF2-40B4-BE49-F238E27FC236}">
                <a16:creationId xmlns:a16="http://schemas.microsoft.com/office/drawing/2014/main" id="{F301EF54-85F1-4260-BF7B-B451A1234435}"/>
              </a:ext>
            </a:extLst>
          </p:cNvPr>
          <p:cNvSpPr txBox="1"/>
          <p:nvPr/>
        </p:nvSpPr>
        <p:spPr>
          <a:xfrm>
            <a:off x="7442251" y="2958642"/>
            <a:ext cx="1692000" cy="2063257"/>
          </a:xfrm>
          <a:prstGeom prst="rect">
            <a:avLst/>
          </a:prstGeom>
        </p:spPr>
        <p:txBody>
          <a:bodyPr vert="horz" wrap="square" lIns="91440" tIns="45720" rIns="91440" bIns="45720" rtlCol="0" anchor="ctr">
            <a:spAutoFit/>
          </a:bodyPr>
          <a:lstStyle/>
          <a:p>
            <a:pPr marL="171450" marR="0" lvl="0" indent="-171450" algn="l" defTabSz="4572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lv-LV" sz="1200" b="0" i="0" u="none" strike="noStrike" kern="1200" cap="none" spc="0" normalizeH="0" baseline="0" noProof="0" dirty="0">
                <a:ln>
                  <a:noFill/>
                </a:ln>
                <a:solidFill>
                  <a:srgbClr val="000000"/>
                </a:solidFill>
                <a:effectLst/>
                <a:uLnTx/>
                <a:uFillTx/>
                <a:latin typeface="Verdana"/>
                <a:ea typeface="+mn-ea"/>
                <a:cs typeface="+mn-cs"/>
              </a:rPr>
              <a:t>Uzreiz pēc rezultātu paziņošanas</a:t>
            </a:r>
          </a:p>
          <a:p>
            <a:pPr marL="171450" marR="0" lvl="0" indent="-171450" algn="l" defTabSz="457200" rtl="0" eaLnBrk="1" fontAlgn="auto" latinLnBrk="0" hangingPunct="1">
              <a:lnSpc>
                <a:spcPct val="120000"/>
              </a:lnSpc>
              <a:spcBef>
                <a:spcPts val="0"/>
              </a:spcBef>
              <a:spcAft>
                <a:spcPts val="0"/>
              </a:spcAft>
              <a:buClrTx/>
              <a:buSzTx/>
              <a:buFont typeface="Wingdings" panose="05000000000000000000" pitchFamily="2" charset="2"/>
              <a:buChar char="ü"/>
              <a:tabLst/>
              <a:defRPr/>
            </a:pPr>
            <a:endParaRPr kumimoji="0" lang="lv-LV" sz="1200" b="0" i="0" u="none" strike="noStrike" kern="1200" cap="none" spc="0" normalizeH="0" baseline="0" noProof="0" dirty="0">
              <a:ln>
                <a:noFill/>
              </a:ln>
              <a:solidFill>
                <a:srgbClr val="000000"/>
              </a:solidFill>
              <a:effectLst/>
              <a:uLnTx/>
              <a:uFillTx/>
              <a:latin typeface="Verdana"/>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lv-LV" sz="1200" b="0" i="0" u="none" strike="noStrike" kern="1200" cap="none" spc="0" normalizeH="0" baseline="0" noProof="0" dirty="0">
                <a:ln>
                  <a:noFill/>
                </a:ln>
                <a:solidFill>
                  <a:srgbClr val="000000"/>
                </a:solidFill>
                <a:effectLst/>
                <a:uLnTx/>
                <a:uFillTx/>
                <a:latin typeface="Verdana"/>
                <a:ea typeface="+mn-ea"/>
                <a:cs typeface="+mn-cs"/>
              </a:rPr>
              <a:t>Līgums ir jānoslēdz 30 dienu laikā no rezultātu saņemšanas</a:t>
            </a:r>
          </a:p>
        </p:txBody>
      </p:sp>
      <p:sp>
        <p:nvSpPr>
          <p:cNvPr id="19" name="TextBox 18">
            <a:extLst>
              <a:ext uri="{FF2B5EF4-FFF2-40B4-BE49-F238E27FC236}">
                <a16:creationId xmlns:a16="http://schemas.microsoft.com/office/drawing/2014/main" id="{720BDF49-4BA1-423B-A50B-56F38FFDCE93}"/>
              </a:ext>
            </a:extLst>
          </p:cNvPr>
          <p:cNvSpPr txBox="1"/>
          <p:nvPr/>
        </p:nvSpPr>
        <p:spPr>
          <a:xfrm>
            <a:off x="9565487" y="2488706"/>
            <a:ext cx="1692000" cy="1841658"/>
          </a:xfrm>
          <a:prstGeom prst="rect">
            <a:avLst/>
          </a:prstGeom>
        </p:spPr>
        <p:txBody>
          <a:bodyPr vert="horz" wrap="square" lIns="91440" tIns="45720" rIns="91440" bIns="45720" rtlCol="0" anchor="ctr">
            <a:spAutoFit/>
          </a:bodyPr>
          <a:lstStyle/>
          <a:p>
            <a:pPr marL="171450" marR="0" lvl="0" indent="-171450" algn="l" defTabSz="4572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lv-LV" sz="1200" b="0" i="0" u="none" strike="noStrike" kern="1200" cap="none" spc="0" normalizeH="0" baseline="0" noProof="0" dirty="0">
                <a:ln>
                  <a:noFill/>
                </a:ln>
                <a:solidFill>
                  <a:srgbClr val="000000"/>
                </a:solidFill>
                <a:effectLst/>
                <a:uLnTx/>
                <a:uFillTx/>
                <a:latin typeface="Verdana"/>
                <a:ea typeface="+mn-ea"/>
                <a:cs typeface="+mn-cs"/>
              </a:rPr>
              <a:t>Jāiesniedz līgumā noteiktajā termiņā</a:t>
            </a:r>
          </a:p>
          <a:p>
            <a:pPr marL="171450" marR="0" lvl="0" indent="-171450" algn="l" defTabSz="457200" rtl="0" eaLnBrk="1" fontAlgn="auto" latinLnBrk="0" hangingPunct="1">
              <a:lnSpc>
                <a:spcPct val="120000"/>
              </a:lnSpc>
              <a:spcBef>
                <a:spcPts val="0"/>
              </a:spcBef>
              <a:spcAft>
                <a:spcPts val="0"/>
              </a:spcAft>
              <a:buClrTx/>
              <a:buSzTx/>
              <a:buFont typeface="Wingdings" panose="05000000000000000000" pitchFamily="2" charset="2"/>
              <a:buChar char="ü"/>
              <a:tabLst/>
              <a:defRPr/>
            </a:pPr>
            <a:endParaRPr kumimoji="0" lang="lv-LV" sz="1200" b="0" i="0" u="none" strike="noStrike" kern="1200" cap="none" spc="0" normalizeH="0" baseline="0" noProof="0" dirty="0">
              <a:ln>
                <a:noFill/>
              </a:ln>
              <a:solidFill>
                <a:srgbClr val="000000"/>
              </a:solidFill>
              <a:effectLst/>
              <a:uLnTx/>
              <a:uFillTx/>
              <a:latin typeface="Verdana"/>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lv-LV" sz="1200" b="0" i="0" u="none" strike="noStrike" kern="1200" cap="none" spc="0" normalizeH="0" baseline="0" noProof="0" dirty="0">
                <a:ln>
                  <a:noFill/>
                </a:ln>
                <a:solidFill>
                  <a:srgbClr val="000000"/>
                </a:solidFill>
                <a:effectLst/>
                <a:uLnTx/>
                <a:uFillTx/>
                <a:latin typeface="Verdana"/>
                <a:ea typeface="+mn-ea"/>
                <a:cs typeface="+mn-cs"/>
              </a:rPr>
              <a:t>Fonds izskata noslēguma pārskatu 20 darba dienu laikā</a:t>
            </a:r>
          </a:p>
        </p:txBody>
      </p:sp>
    </p:spTree>
    <p:extLst>
      <p:ext uri="{BB962C8B-B14F-4D97-AF65-F5344CB8AC3E}">
        <p14:creationId xmlns:p14="http://schemas.microsoft.com/office/powerpoint/2010/main" val="247069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1676549" y="1147202"/>
            <a:ext cx="8838902" cy="1460729"/>
          </a:xfrm>
        </p:spPr>
        <p:txBody>
          <a:bodyPr/>
          <a:lstStyle/>
          <a:p>
            <a:r>
              <a:rPr lang="lv-LV" altLang="lv-LV" sz="4000" b="1" dirty="0"/>
              <a:t>Veiksmīgu </a:t>
            </a:r>
            <a:r>
              <a:rPr lang="lv-LV" altLang="lv-LV" sz="4000" b="1" dirty="0" err="1"/>
              <a:t>pietiekumu</a:t>
            </a:r>
            <a:r>
              <a:rPr lang="lv-LV" altLang="lv-LV" sz="4000" b="1" dirty="0"/>
              <a:t> rakstīšanu!</a:t>
            </a:r>
            <a:br>
              <a:rPr lang="lv-LV" altLang="lv-LV" sz="4000" b="1" dirty="0"/>
            </a:br>
            <a:br>
              <a:rPr lang="lv-LV" altLang="lv-LV" sz="4000" b="1" dirty="0"/>
            </a:br>
            <a:r>
              <a:rPr lang="lv-LV" altLang="lv-LV" sz="2000" dirty="0"/>
              <a:t>Jautājumus lūdzam sūtīt uz </a:t>
            </a:r>
            <a:r>
              <a:rPr lang="lv-LV" altLang="lv-LV" sz="2000" dirty="0">
                <a:hlinkClick r:id="rId2"/>
              </a:rPr>
              <a:t>mediji@sif.gov.lv</a:t>
            </a:r>
            <a:r>
              <a:rPr lang="lv-LV" altLang="lv-LV" sz="2000" dirty="0"/>
              <a:t> </a:t>
            </a:r>
            <a:br>
              <a:rPr lang="lv-LV" altLang="lv-LV" dirty="0"/>
            </a:br>
            <a:endParaRPr lang="en-LV" dirty="0"/>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108236" y="2889419"/>
            <a:ext cx="7729729" cy="1079161"/>
          </a:xfrm>
        </p:spPr>
        <p:txBody>
          <a:bodyPr>
            <a:normAutofit fontScale="92500" lnSpcReduction="20000"/>
          </a:bodyPr>
          <a:lstStyle/>
          <a:p>
            <a:r>
              <a:rPr lang="en-GB" dirty="0"/>
              <a:t>www.sif.gov.lv</a:t>
            </a:r>
          </a:p>
          <a:p>
            <a:r>
              <a:rPr lang="en-GB" dirty="0"/>
              <a:t>Seko mums </a:t>
            </a:r>
            <a:endParaRPr lang="lv-LV" dirty="0"/>
          </a:p>
          <a:p>
            <a:r>
              <a:rPr lang="lv-LV" dirty="0"/>
              <a:t>            </a:t>
            </a:r>
            <a:r>
              <a:rPr lang="en-GB" dirty="0"/>
              <a:t>@SIFlv</a:t>
            </a:r>
            <a:endParaRPr lang="en-LV" dirty="0"/>
          </a:p>
        </p:txBody>
      </p:sp>
    </p:spTree>
    <p:extLst>
      <p:ext uri="{BB962C8B-B14F-4D97-AF65-F5344CB8AC3E}">
        <p14:creationId xmlns:p14="http://schemas.microsoft.com/office/powerpoint/2010/main" val="285762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a:bodyPr>
          <a:lstStyle/>
          <a:p>
            <a:r>
              <a:rPr lang="lv-LV" dirty="0"/>
              <a:t>Programmas mērķis</a:t>
            </a:r>
            <a:br>
              <a:rPr lang="lv-LV" dirty="0"/>
            </a:br>
            <a:endParaRPr lang="en-LV" sz="2200"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dirty="0"/>
              <a:t>23/08</a:t>
            </a:r>
            <a:r>
              <a:rPr lang="en-US" dirty="0"/>
              <a:t>/202</a:t>
            </a:r>
            <a:r>
              <a:rPr lang="lv-LV" dirty="0"/>
              <a:t>2</a:t>
            </a:r>
            <a:endParaRPr lang="en-LV"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fld id="{C19BB808-219E-9441-9CD5-6E582F9AE2E3}" type="slidenum">
              <a:rPr lang="en-LV" smtClean="0"/>
              <a:t>3</a:t>
            </a:fld>
            <a:endParaRPr lang="en-LV"/>
          </a:p>
        </p:txBody>
      </p:sp>
      <p:graphicFrame>
        <p:nvGraphicFramePr>
          <p:cNvPr id="16" name="Diagram 4">
            <a:extLst>
              <a:ext uri="{FF2B5EF4-FFF2-40B4-BE49-F238E27FC236}">
                <a16:creationId xmlns:a16="http://schemas.microsoft.com/office/drawing/2014/main" id="{C5912010-243A-4A55-A365-4AB01E79BF0C}"/>
              </a:ext>
            </a:extLst>
          </p:cNvPr>
          <p:cNvGraphicFramePr>
            <a:graphicFrameLocks/>
          </p:cNvGraphicFramePr>
          <p:nvPr>
            <p:extLst>
              <p:ext uri="{D42A27DB-BD31-4B8C-83A1-F6EECF244321}">
                <p14:modId xmlns:p14="http://schemas.microsoft.com/office/powerpoint/2010/main" val="316537153"/>
              </p:ext>
            </p:extLst>
          </p:nvPr>
        </p:nvGraphicFramePr>
        <p:xfrm>
          <a:off x="2334799" y="2523653"/>
          <a:ext cx="8205067" cy="3560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689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334650" y="493075"/>
            <a:ext cx="8345228" cy="1086809"/>
          </a:xfrm>
        </p:spPr>
        <p:txBody>
          <a:bodyPr/>
          <a:lstStyle/>
          <a:p>
            <a:r>
              <a:rPr lang="lv-LV" sz="3500" b="1" dirty="0">
                <a:solidFill>
                  <a:schemeClr val="accent5">
                    <a:lumMod val="50000"/>
                  </a:schemeClr>
                </a:solidFill>
              </a:rPr>
              <a:t>Pamatnosacījumi </a:t>
            </a:r>
            <a:br>
              <a:rPr lang="lv-LV" sz="3500" dirty="0">
                <a:solidFill>
                  <a:schemeClr val="accent5">
                    <a:lumMod val="50000"/>
                  </a:schemeClr>
                </a:solidFill>
              </a:rPr>
            </a:b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dirty="0">
                <a:ln>
                  <a:noFill/>
                </a:ln>
                <a:solidFill>
                  <a:srgbClr val="7C9396"/>
                </a:solidFill>
                <a:effectLst/>
                <a:uLnTx/>
                <a:uFillTx/>
                <a:latin typeface="Verdana"/>
                <a:ea typeface="+mn-ea"/>
                <a:cs typeface="+mn-cs"/>
              </a:rPr>
              <a:t>23/08</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kumimoji="0" lang="lv-LV" sz="1050" b="0" i="0" u="none" strike="noStrike" kern="1200" cap="none" spc="0" normalizeH="0" baseline="0" noProof="0" dirty="0">
                <a:ln>
                  <a:noFill/>
                </a:ln>
                <a:solidFill>
                  <a:srgbClr val="7C9396"/>
                </a:solidFill>
                <a:effectLst/>
                <a:uLnTx/>
                <a:uFillTx/>
                <a:latin typeface="Verdana"/>
                <a:ea typeface="+mn-ea"/>
                <a:cs typeface="+mn-cs"/>
              </a:rPr>
              <a:t>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3722123810"/>
              </p:ext>
            </p:extLst>
          </p:nvPr>
        </p:nvGraphicFramePr>
        <p:xfrm>
          <a:off x="363795" y="1655794"/>
          <a:ext cx="11316576" cy="43505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dirty="0"/>
              <a:t>Photo by JESHOOTS.com from </a:t>
            </a:r>
            <a:r>
              <a:rPr lang="en-US" sz="900" b="1" dirty="0">
                <a:hlinkClick r:id="rId13"/>
              </a:rPr>
              <a:t>Pexels</a:t>
            </a:r>
            <a:endParaRPr lang="en-US" sz="900" dirty="0"/>
          </a:p>
          <a:p>
            <a:pPr algn="l">
              <a:lnSpc>
                <a:spcPct val="120000"/>
              </a:lnSpc>
            </a:pPr>
            <a:r>
              <a:rPr lang="en-US" sz="900" dirty="0"/>
              <a:t>Photo b</a:t>
            </a:r>
            <a:r>
              <a:rPr lang="lv-LV" sz="900" dirty="0"/>
              <a:t>y </a:t>
            </a:r>
            <a:r>
              <a:rPr lang="en-US" sz="900" dirty="0"/>
              <a:t>Pixabay from </a:t>
            </a:r>
            <a:r>
              <a:rPr lang="en-US" sz="900" b="1" dirty="0">
                <a:hlinkClick r:id="rId14"/>
              </a:rPr>
              <a:t>Pexels</a:t>
            </a:r>
            <a:endParaRPr lang="lv-LV" sz="900" b="1" dirty="0"/>
          </a:p>
          <a:p>
            <a:pPr algn="l">
              <a:lnSpc>
                <a:spcPct val="120000"/>
              </a:lnSpc>
              <a:spcBef>
                <a:spcPts val="0"/>
              </a:spcBef>
            </a:pPr>
            <a:r>
              <a:rPr lang="en-US" sz="900" dirty="0"/>
              <a:t>Photo by Sam Jean from </a:t>
            </a:r>
            <a:r>
              <a:rPr lang="en-US" sz="900" b="1" dirty="0">
                <a:hlinkClick r:id="rId15"/>
              </a:rPr>
              <a:t>Pexels</a:t>
            </a:r>
            <a:endParaRPr lang="en-US" sz="900" dirty="0"/>
          </a:p>
          <a:p>
            <a:pPr algn="l">
              <a:defRPr/>
            </a:pPr>
            <a:endParaRPr lang="en-LV" dirty="0">
              <a:latin typeface="Verdana"/>
            </a:endParaRPr>
          </a:p>
        </p:txBody>
      </p:sp>
    </p:spTree>
    <p:extLst>
      <p:ext uri="{BB962C8B-B14F-4D97-AF65-F5344CB8AC3E}">
        <p14:creationId xmlns:p14="http://schemas.microsoft.com/office/powerpoint/2010/main" val="6102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4BE1-A5F7-4F5B-94EE-927DB00ADAF5}"/>
              </a:ext>
            </a:extLst>
          </p:cNvPr>
          <p:cNvSpPr>
            <a:spLocks noGrp="1"/>
          </p:cNvSpPr>
          <p:nvPr>
            <p:ph type="title"/>
          </p:nvPr>
        </p:nvSpPr>
        <p:spPr/>
        <p:txBody>
          <a:bodyPr>
            <a:normAutofit fontScale="90000"/>
          </a:bodyPr>
          <a:lstStyle/>
          <a:p>
            <a:r>
              <a:rPr lang="lv-LV" dirty="0"/>
              <a:t>Pieejamais finansējums</a:t>
            </a:r>
          </a:p>
        </p:txBody>
      </p:sp>
      <p:sp>
        <p:nvSpPr>
          <p:cNvPr id="4" name="Date Placeholder 3">
            <a:extLst>
              <a:ext uri="{FF2B5EF4-FFF2-40B4-BE49-F238E27FC236}">
                <a16:creationId xmlns:a16="http://schemas.microsoft.com/office/drawing/2014/main" id="{CBC6D1E0-495D-445C-BE33-623C7A8F7EB4}"/>
              </a:ext>
            </a:extLst>
          </p:cNvPr>
          <p:cNvSpPr>
            <a:spLocks noGrp="1"/>
          </p:cNvSpPr>
          <p:nvPr>
            <p:ph type="dt" sz="half" idx="10"/>
          </p:nvPr>
        </p:nvSpPr>
        <p:spPr/>
        <p:txBody>
          <a:bodyPr/>
          <a:lstStyle/>
          <a:p>
            <a:r>
              <a:rPr lang="lv-LV" dirty="0"/>
              <a:t>23</a:t>
            </a:r>
            <a:r>
              <a:rPr lang="en-US" dirty="0"/>
              <a:t>/0</a:t>
            </a:r>
            <a:r>
              <a:rPr lang="lv-LV" dirty="0"/>
              <a:t>8</a:t>
            </a:r>
            <a:r>
              <a:rPr lang="en-US" dirty="0"/>
              <a:t>/202</a:t>
            </a:r>
            <a:r>
              <a:rPr lang="lv-LV" dirty="0"/>
              <a:t>2</a:t>
            </a:r>
            <a:endParaRPr lang="en-LV" dirty="0"/>
          </a:p>
        </p:txBody>
      </p:sp>
      <p:sp>
        <p:nvSpPr>
          <p:cNvPr id="5" name="Footer Placeholder 4">
            <a:extLst>
              <a:ext uri="{FF2B5EF4-FFF2-40B4-BE49-F238E27FC236}">
                <a16:creationId xmlns:a16="http://schemas.microsoft.com/office/drawing/2014/main" id="{0E6CF6B3-4AE3-4C93-90B4-2DFCBC162089}"/>
              </a:ext>
            </a:extLst>
          </p:cNvPr>
          <p:cNvSpPr>
            <a:spLocks noGrp="1"/>
          </p:cNvSpPr>
          <p:nvPr>
            <p:ph type="ftr" sz="quarter" idx="11"/>
          </p:nvPr>
        </p:nvSpPr>
        <p:spPr/>
        <p:txBody>
          <a:bodyPr/>
          <a:lstStyle/>
          <a:p>
            <a:r>
              <a:rPr lang="en-GB" dirty="0" err="1"/>
              <a:t>Sabiedrības</a:t>
            </a:r>
            <a:r>
              <a:rPr lang="en-GB" dirty="0"/>
              <a:t> </a:t>
            </a:r>
            <a:r>
              <a:rPr lang="en-GB" dirty="0" err="1"/>
              <a:t>integrācijas</a:t>
            </a:r>
            <a:r>
              <a:rPr lang="en-GB" dirty="0"/>
              <a:t> fonds</a:t>
            </a:r>
            <a:endParaRPr lang="en-LV" dirty="0"/>
          </a:p>
        </p:txBody>
      </p:sp>
      <p:sp>
        <p:nvSpPr>
          <p:cNvPr id="6" name="Slide Number Placeholder 5">
            <a:extLst>
              <a:ext uri="{FF2B5EF4-FFF2-40B4-BE49-F238E27FC236}">
                <a16:creationId xmlns:a16="http://schemas.microsoft.com/office/drawing/2014/main" id="{D6F6B5E6-6785-48B3-B693-75DE97C34352}"/>
              </a:ext>
            </a:extLst>
          </p:cNvPr>
          <p:cNvSpPr>
            <a:spLocks noGrp="1"/>
          </p:cNvSpPr>
          <p:nvPr>
            <p:ph type="sldNum" sz="quarter" idx="12"/>
          </p:nvPr>
        </p:nvSpPr>
        <p:spPr/>
        <p:txBody>
          <a:bodyPr/>
          <a:lstStyle/>
          <a:p>
            <a:fld id="{C19BB808-219E-9441-9CD5-6E582F9AE2E3}" type="slidenum">
              <a:rPr lang="en-LV" smtClean="0"/>
              <a:t>5</a:t>
            </a:fld>
            <a:endParaRPr lang="en-LV"/>
          </a:p>
        </p:txBody>
      </p:sp>
      <p:graphicFrame>
        <p:nvGraphicFramePr>
          <p:cNvPr id="14" name="Table 10">
            <a:extLst>
              <a:ext uri="{FF2B5EF4-FFF2-40B4-BE49-F238E27FC236}">
                <a16:creationId xmlns:a16="http://schemas.microsoft.com/office/drawing/2014/main" id="{580AAF6E-8E9B-4EA4-9183-80A6362ADFBE}"/>
              </a:ext>
            </a:extLst>
          </p:cNvPr>
          <p:cNvGraphicFramePr>
            <a:graphicFrameLocks/>
          </p:cNvGraphicFramePr>
          <p:nvPr>
            <p:extLst>
              <p:ext uri="{D42A27DB-BD31-4B8C-83A1-F6EECF244321}">
                <p14:modId xmlns:p14="http://schemas.microsoft.com/office/powerpoint/2010/main" val="2837620460"/>
              </p:ext>
            </p:extLst>
          </p:nvPr>
        </p:nvGraphicFramePr>
        <p:xfrm>
          <a:off x="1004697" y="2239374"/>
          <a:ext cx="9596581" cy="3992880"/>
        </p:xfrm>
        <a:graphic>
          <a:graphicData uri="http://schemas.openxmlformats.org/drawingml/2006/table">
            <a:tbl>
              <a:tblPr firstRow="1" bandRow="1">
                <a:tableStyleId>{21E4AEA4-8DFA-4A89-87EB-49C32662AFE0}</a:tableStyleId>
              </a:tblPr>
              <a:tblGrid>
                <a:gridCol w="2937935">
                  <a:extLst>
                    <a:ext uri="{9D8B030D-6E8A-4147-A177-3AD203B41FA5}">
                      <a16:colId xmlns:a16="http://schemas.microsoft.com/office/drawing/2014/main" val="1779967165"/>
                    </a:ext>
                  </a:extLst>
                </a:gridCol>
                <a:gridCol w="4546014">
                  <a:extLst>
                    <a:ext uri="{9D8B030D-6E8A-4147-A177-3AD203B41FA5}">
                      <a16:colId xmlns:a16="http://schemas.microsoft.com/office/drawing/2014/main" val="1794039895"/>
                    </a:ext>
                  </a:extLst>
                </a:gridCol>
                <a:gridCol w="2112632">
                  <a:extLst>
                    <a:ext uri="{9D8B030D-6E8A-4147-A177-3AD203B41FA5}">
                      <a16:colId xmlns:a16="http://schemas.microsoft.com/office/drawing/2014/main" val="4164916988"/>
                    </a:ext>
                  </a:extLst>
                </a:gridCol>
              </a:tblGrid>
              <a:tr h="1522285">
                <a:tc>
                  <a:txBody>
                    <a:bodyPr/>
                    <a:lstStyle/>
                    <a:p>
                      <a:pPr algn="ctr"/>
                      <a:r>
                        <a:rPr lang="lv-LV" sz="2000" dirty="0">
                          <a:solidFill>
                            <a:schemeClr val="bg1"/>
                          </a:solidFill>
                        </a:rPr>
                        <a:t>Medija veids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Maksimālais programmas finansējums vienam projektam,</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EUR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Konkursā pieejamais finansējums, EUR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sz="1400" dirty="0"/>
                    </a:p>
                  </a:txBody>
                  <a:tcPr anchor="ctr"/>
                </a:tc>
                <a:extLst>
                  <a:ext uri="{0D108BD9-81ED-4DB2-BD59-A6C34878D82A}">
                    <a16:rowId xmlns:a16="http://schemas.microsoft.com/office/drawing/2014/main" val="3907624598"/>
                  </a:ext>
                </a:extLst>
              </a:tr>
              <a:tr h="559585">
                <a:tc>
                  <a:txBody>
                    <a:bodyPr/>
                    <a:lstStyle/>
                    <a:p>
                      <a:r>
                        <a:rPr lang="lv-LV" sz="1800" kern="1200" dirty="0">
                          <a:solidFill>
                            <a:schemeClr val="dk1"/>
                          </a:solidFill>
                          <a:effectLst/>
                          <a:latin typeface="+mn-lt"/>
                          <a:ea typeface="+mn-ea"/>
                          <a:cs typeface="+mn-cs"/>
                        </a:rPr>
                        <a:t>Latgales reģiona drukātajiem medijiem</a:t>
                      </a:r>
                      <a:endParaRPr lang="lv-LV" sz="1600" b="0" i="1" dirty="0"/>
                    </a:p>
                  </a:txBody>
                  <a:tcPr/>
                </a:tc>
                <a:tc>
                  <a:txBody>
                    <a:bodyPr/>
                    <a:lstStyle/>
                    <a:p>
                      <a:pPr algn="ctr">
                        <a:lnSpc>
                          <a:spcPct val="115000"/>
                        </a:lnSpc>
                      </a:pPr>
                      <a:r>
                        <a:rPr lang="lv-LV" sz="1800" kern="1200" dirty="0">
                          <a:solidFill>
                            <a:schemeClr val="dk1"/>
                          </a:solidFill>
                          <a:effectLst/>
                          <a:latin typeface="+mn-lt"/>
                          <a:ea typeface="+mn-ea"/>
                          <a:cs typeface="+mn-cs"/>
                        </a:rPr>
                        <a:t>20 000,00</a:t>
                      </a:r>
                      <a:endParaRPr lang="lv-LV"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v-LV" sz="1800" dirty="0">
                          <a:latin typeface="+mn-lt"/>
                        </a:rPr>
                        <a:t>392 400,00 </a:t>
                      </a:r>
                    </a:p>
                    <a:p>
                      <a:pPr algn="ctr">
                        <a:lnSpc>
                          <a:spcPct val="115000"/>
                        </a:lnSpc>
                      </a:pPr>
                      <a:endParaRPr lang="lv-LV" sz="1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1309031"/>
                  </a:ext>
                </a:extLst>
              </a:tr>
              <a:tr h="799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a:solidFill>
                            <a:schemeClr val="dk1"/>
                          </a:solidFill>
                          <a:effectLst/>
                          <a:latin typeface="+mn-lt"/>
                          <a:ea typeface="+mn-ea"/>
                          <a:cs typeface="+mn-cs"/>
                        </a:rPr>
                        <a:t>Latgales reģiona elektroniskajiem plašsaziņas līdzekļiem</a:t>
                      </a:r>
                      <a:endParaRPr lang="lv-LV" sz="1600" b="0" i="1" dirty="0"/>
                    </a:p>
                  </a:txBody>
                  <a:tcPr/>
                </a:tc>
                <a:tc>
                  <a:txBody>
                    <a:bodyPr/>
                    <a:lstStyle/>
                    <a:p>
                      <a:pPr algn="ctr">
                        <a:lnSpc>
                          <a:spcPct val="115000"/>
                        </a:lnSpc>
                      </a:pPr>
                      <a:r>
                        <a:rPr lang="lv-LV" sz="1800" kern="1200" dirty="0">
                          <a:solidFill>
                            <a:schemeClr val="dk1"/>
                          </a:solidFill>
                          <a:effectLst/>
                          <a:latin typeface="+mn-lt"/>
                          <a:ea typeface="+mn-ea"/>
                          <a:cs typeface="+mn-cs"/>
                        </a:rPr>
                        <a:t>32 000,00</a:t>
                      </a:r>
                      <a:endParaRPr lang="lv-LV"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pPr algn="ctr">
                        <a:lnSpc>
                          <a:spcPct val="115000"/>
                        </a:lnSpc>
                      </a:pPr>
                      <a:endParaRPr lang="lv-LV" sz="1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2372013"/>
                  </a:ext>
                </a:extLst>
              </a:tr>
              <a:tr h="799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a:solidFill>
                            <a:schemeClr val="dk1"/>
                          </a:solidFill>
                          <a:effectLst/>
                          <a:latin typeface="+mn-lt"/>
                          <a:ea typeface="+mn-ea"/>
                          <a:cs typeface="+mn-cs"/>
                        </a:rPr>
                        <a:t>Latgales reģiona digitālajā vidē strādājošiem medijiem</a:t>
                      </a:r>
                      <a:endParaRPr lang="lv-LV" sz="1600" b="0" i="0" dirty="0"/>
                    </a:p>
                  </a:txBody>
                  <a:tcPr/>
                </a:tc>
                <a:tc>
                  <a:txBody>
                    <a:bodyPr/>
                    <a:lstStyle/>
                    <a:p>
                      <a:pPr algn="ctr">
                        <a:lnSpc>
                          <a:spcPct val="115000"/>
                        </a:lnSpc>
                      </a:pPr>
                      <a:r>
                        <a:rPr lang="lv-LV" sz="1800" kern="1200" dirty="0">
                          <a:solidFill>
                            <a:schemeClr val="dk1"/>
                          </a:solidFill>
                          <a:effectLst/>
                          <a:latin typeface="+mn-lt"/>
                          <a:ea typeface="+mn-ea"/>
                          <a:cs typeface="+mn-cs"/>
                        </a:rPr>
                        <a:t>10 000,00</a:t>
                      </a:r>
                      <a:endParaRPr lang="lv-LV"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pPr algn="ctr">
                        <a:lnSpc>
                          <a:spcPct val="115000"/>
                        </a:lnSpc>
                      </a:pPr>
                      <a:endParaRPr lang="lv-LV" sz="1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9221338"/>
                  </a:ext>
                </a:extLst>
              </a:tr>
            </a:tbl>
          </a:graphicData>
        </a:graphic>
      </p:graphicFrame>
    </p:spTree>
    <p:extLst>
      <p:ext uri="{BB962C8B-B14F-4D97-AF65-F5344CB8AC3E}">
        <p14:creationId xmlns:p14="http://schemas.microsoft.com/office/powerpoint/2010/main" val="172075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6F9A-6CD1-4BB9-A29E-8A0D7B8A0DF3}"/>
              </a:ext>
            </a:extLst>
          </p:cNvPr>
          <p:cNvSpPr>
            <a:spLocks noGrp="1"/>
          </p:cNvSpPr>
          <p:nvPr>
            <p:ph type="title"/>
          </p:nvPr>
        </p:nvSpPr>
        <p:spPr>
          <a:xfrm>
            <a:off x="712088" y="189214"/>
            <a:ext cx="6184562" cy="1365148"/>
          </a:xfrm>
        </p:spPr>
        <p:txBody>
          <a:bodyPr>
            <a:normAutofit fontScale="90000"/>
          </a:bodyPr>
          <a:lstStyle/>
          <a:p>
            <a:r>
              <a:rPr lang="lv-LV" dirty="0"/>
              <a:t>Pieejamais finansējums</a:t>
            </a:r>
          </a:p>
        </p:txBody>
      </p:sp>
      <p:graphicFrame>
        <p:nvGraphicFramePr>
          <p:cNvPr id="7" name="Content Placeholder 6">
            <a:extLst>
              <a:ext uri="{FF2B5EF4-FFF2-40B4-BE49-F238E27FC236}">
                <a16:creationId xmlns:a16="http://schemas.microsoft.com/office/drawing/2014/main" id="{2BD3FA93-A544-4740-810A-A3B29B5CE1E8}"/>
              </a:ext>
            </a:extLst>
          </p:cNvPr>
          <p:cNvGraphicFramePr>
            <a:graphicFrameLocks noGrp="1"/>
          </p:cNvGraphicFramePr>
          <p:nvPr>
            <p:ph idx="1"/>
            <p:extLst>
              <p:ext uri="{D42A27DB-BD31-4B8C-83A1-F6EECF244321}">
                <p14:modId xmlns:p14="http://schemas.microsoft.com/office/powerpoint/2010/main" val="3618538756"/>
              </p:ext>
            </p:extLst>
          </p:nvPr>
        </p:nvGraphicFramePr>
        <p:xfrm>
          <a:off x="995461" y="2231571"/>
          <a:ext cx="9718721" cy="3772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49A44542-C4A1-4075-8AB6-0C8E82662F39}"/>
              </a:ext>
            </a:extLst>
          </p:cNvPr>
          <p:cNvSpPr>
            <a:spLocks noGrp="1"/>
          </p:cNvSpPr>
          <p:nvPr>
            <p:ph type="dt" sz="half" idx="10"/>
          </p:nvPr>
        </p:nvSpPr>
        <p:spPr/>
        <p:txBody>
          <a:bodyPr/>
          <a:lstStyle/>
          <a:p>
            <a:r>
              <a:rPr lang="lv-LV" dirty="0"/>
              <a:t>23</a:t>
            </a:r>
            <a:r>
              <a:rPr lang="en-US" dirty="0"/>
              <a:t>/0</a:t>
            </a:r>
            <a:r>
              <a:rPr lang="lv-LV" dirty="0"/>
              <a:t>8</a:t>
            </a:r>
            <a:r>
              <a:rPr lang="en-US" dirty="0"/>
              <a:t>/202</a:t>
            </a:r>
            <a:r>
              <a:rPr lang="lv-LV" dirty="0"/>
              <a:t>2</a:t>
            </a:r>
            <a:endParaRPr lang="en-LV" dirty="0"/>
          </a:p>
        </p:txBody>
      </p:sp>
      <p:sp>
        <p:nvSpPr>
          <p:cNvPr id="5" name="Footer Placeholder 4">
            <a:extLst>
              <a:ext uri="{FF2B5EF4-FFF2-40B4-BE49-F238E27FC236}">
                <a16:creationId xmlns:a16="http://schemas.microsoft.com/office/drawing/2014/main" id="{4289D64C-1620-4EC5-9055-69539BFA464B}"/>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574FCC43-619F-4271-990D-605C95C53D43}"/>
              </a:ext>
            </a:extLst>
          </p:cNvPr>
          <p:cNvSpPr>
            <a:spLocks noGrp="1"/>
          </p:cNvSpPr>
          <p:nvPr>
            <p:ph type="sldNum" sz="quarter" idx="12"/>
          </p:nvPr>
        </p:nvSpPr>
        <p:spPr/>
        <p:txBody>
          <a:bodyPr/>
          <a:lstStyle/>
          <a:p>
            <a:fld id="{C19BB808-219E-9441-9CD5-6E582F9AE2E3}" type="slidenum">
              <a:rPr lang="en-LV" smtClean="0"/>
              <a:t>6</a:t>
            </a:fld>
            <a:endParaRPr lang="en-LV"/>
          </a:p>
        </p:txBody>
      </p:sp>
    </p:spTree>
    <p:extLst>
      <p:ext uri="{BB962C8B-B14F-4D97-AF65-F5344CB8AC3E}">
        <p14:creationId xmlns:p14="http://schemas.microsoft.com/office/powerpoint/2010/main" val="351921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09A5-C3E8-46D4-B097-539DA9478233}"/>
              </a:ext>
            </a:extLst>
          </p:cNvPr>
          <p:cNvSpPr>
            <a:spLocks noGrp="1"/>
          </p:cNvSpPr>
          <p:nvPr>
            <p:ph type="title"/>
          </p:nvPr>
        </p:nvSpPr>
        <p:spPr>
          <a:xfrm>
            <a:off x="390698" y="435399"/>
            <a:ext cx="6624699" cy="1365148"/>
          </a:xfrm>
        </p:spPr>
        <p:txBody>
          <a:bodyPr>
            <a:normAutofit/>
          </a:bodyPr>
          <a:lstStyle/>
          <a:p>
            <a:r>
              <a:rPr lang="lv-LV" dirty="0"/>
              <a:t> Prasības iesniedzējam</a:t>
            </a:r>
          </a:p>
        </p:txBody>
      </p:sp>
      <p:graphicFrame>
        <p:nvGraphicFramePr>
          <p:cNvPr id="7" name="Content Placeholder 6">
            <a:extLst>
              <a:ext uri="{FF2B5EF4-FFF2-40B4-BE49-F238E27FC236}">
                <a16:creationId xmlns:a16="http://schemas.microsoft.com/office/drawing/2014/main" id="{4CC6FA87-FE9D-4232-B068-E92F4C46D920}"/>
              </a:ext>
            </a:extLst>
          </p:cNvPr>
          <p:cNvGraphicFramePr>
            <a:graphicFrameLocks noGrp="1"/>
          </p:cNvGraphicFramePr>
          <p:nvPr>
            <p:ph idx="1"/>
            <p:extLst>
              <p:ext uri="{D42A27DB-BD31-4B8C-83A1-F6EECF244321}">
                <p14:modId xmlns:p14="http://schemas.microsoft.com/office/powerpoint/2010/main" val="1376895540"/>
              </p:ext>
            </p:extLst>
          </p:nvPr>
        </p:nvGraphicFramePr>
        <p:xfrm>
          <a:off x="722805" y="1441525"/>
          <a:ext cx="10226721" cy="5135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764B48F-0B79-44D4-BA9D-C444631E9015}"/>
              </a:ext>
            </a:extLst>
          </p:cNvPr>
          <p:cNvSpPr>
            <a:spLocks noGrp="1"/>
          </p:cNvSpPr>
          <p:nvPr>
            <p:ph type="dt" sz="half" idx="10"/>
          </p:nvPr>
        </p:nvSpPr>
        <p:spPr/>
        <p:txBody>
          <a:bodyPr/>
          <a:lstStyle/>
          <a:p>
            <a:r>
              <a:rPr lang="lv-LV" dirty="0"/>
              <a:t>23</a:t>
            </a:r>
            <a:r>
              <a:rPr lang="en-US" dirty="0"/>
              <a:t>/0</a:t>
            </a:r>
            <a:r>
              <a:rPr lang="lv-LV" dirty="0"/>
              <a:t>8</a:t>
            </a:r>
            <a:r>
              <a:rPr lang="en-US" dirty="0"/>
              <a:t>/202</a:t>
            </a:r>
            <a:r>
              <a:rPr lang="lv-LV" dirty="0"/>
              <a:t>2</a:t>
            </a:r>
            <a:endParaRPr lang="en-LV" dirty="0"/>
          </a:p>
        </p:txBody>
      </p:sp>
      <p:sp>
        <p:nvSpPr>
          <p:cNvPr id="5" name="Footer Placeholder 4">
            <a:extLst>
              <a:ext uri="{FF2B5EF4-FFF2-40B4-BE49-F238E27FC236}">
                <a16:creationId xmlns:a16="http://schemas.microsoft.com/office/drawing/2014/main" id="{31D5E768-41B3-4D35-9DC7-4486F698A14A}"/>
              </a:ext>
            </a:extLst>
          </p:cNvPr>
          <p:cNvSpPr>
            <a:spLocks noGrp="1"/>
          </p:cNvSpPr>
          <p:nvPr>
            <p:ph type="ftr" sz="quarter" idx="11"/>
          </p:nvPr>
        </p:nvSpPr>
        <p:spPr/>
        <p:txBody>
          <a:bodyPr/>
          <a:lstStyle/>
          <a:p>
            <a:r>
              <a:rPr lang="en-GB" dirty="0" err="1"/>
              <a:t>Sabiedrības</a:t>
            </a:r>
            <a:r>
              <a:rPr lang="en-GB" dirty="0"/>
              <a:t> </a:t>
            </a:r>
            <a:r>
              <a:rPr lang="en-GB" dirty="0" err="1"/>
              <a:t>integrācijas</a:t>
            </a:r>
            <a:r>
              <a:rPr lang="en-GB" dirty="0"/>
              <a:t> fonds</a:t>
            </a:r>
            <a:endParaRPr lang="en-LV" dirty="0"/>
          </a:p>
        </p:txBody>
      </p:sp>
      <p:sp>
        <p:nvSpPr>
          <p:cNvPr id="6" name="Slide Number Placeholder 5">
            <a:extLst>
              <a:ext uri="{FF2B5EF4-FFF2-40B4-BE49-F238E27FC236}">
                <a16:creationId xmlns:a16="http://schemas.microsoft.com/office/drawing/2014/main" id="{490C6027-1A1E-4978-997F-8B1520907687}"/>
              </a:ext>
            </a:extLst>
          </p:cNvPr>
          <p:cNvSpPr>
            <a:spLocks noGrp="1"/>
          </p:cNvSpPr>
          <p:nvPr>
            <p:ph type="sldNum" sz="quarter" idx="12"/>
          </p:nvPr>
        </p:nvSpPr>
        <p:spPr/>
        <p:txBody>
          <a:bodyPr/>
          <a:lstStyle/>
          <a:p>
            <a:fld id="{C19BB808-219E-9441-9CD5-6E582F9AE2E3}" type="slidenum">
              <a:rPr lang="en-LV" smtClean="0"/>
              <a:t>7</a:t>
            </a:fld>
            <a:endParaRPr lang="en-LV"/>
          </a:p>
        </p:txBody>
      </p:sp>
    </p:spTree>
    <p:extLst>
      <p:ext uri="{BB962C8B-B14F-4D97-AF65-F5344CB8AC3E}">
        <p14:creationId xmlns:p14="http://schemas.microsoft.com/office/powerpoint/2010/main" val="308324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09A5-C3E8-46D4-B097-539DA9478233}"/>
              </a:ext>
            </a:extLst>
          </p:cNvPr>
          <p:cNvSpPr>
            <a:spLocks noGrp="1"/>
          </p:cNvSpPr>
          <p:nvPr>
            <p:ph type="title"/>
          </p:nvPr>
        </p:nvSpPr>
        <p:spPr>
          <a:xfrm>
            <a:off x="390698" y="435399"/>
            <a:ext cx="6624699" cy="1365148"/>
          </a:xfrm>
        </p:spPr>
        <p:txBody>
          <a:bodyPr>
            <a:normAutofit/>
          </a:bodyPr>
          <a:lstStyle/>
          <a:p>
            <a:r>
              <a:rPr lang="lv-LV" dirty="0"/>
              <a:t>Prasības iesniedzējam</a:t>
            </a:r>
            <a:endParaRPr lang="lv-LV" dirty="0">
              <a:latin typeface="+mj-lt"/>
            </a:endParaRPr>
          </a:p>
        </p:txBody>
      </p:sp>
      <p:graphicFrame>
        <p:nvGraphicFramePr>
          <p:cNvPr id="7" name="Content Placeholder 6">
            <a:extLst>
              <a:ext uri="{FF2B5EF4-FFF2-40B4-BE49-F238E27FC236}">
                <a16:creationId xmlns:a16="http://schemas.microsoft.com/office/drawing/2014/main" id="{4CC6FA87-FE9D-4232-B068-E92F4C46D920}"/>
              </a:ext>
            </a:extLst>
          </p:cNvPr>
          <p:cNvGraphicFramePr>
            <a:graphicFrameLocks noGrp="1"/>
          </p:cNvGraphicFramePr>
          <p:nvPr>
            <p:ph idx="1"/>
            <p:extLst>
              <p:ext uri="{D42A27DB-BD31-4B8C-83A1-F6EECF244321}">
                <p14:modId xmlns:p14="http://schemas.microsoft.com/office/powerpoint/2010/main" val="302231408"/>
              </p:ext>
            </p:extLst>
          </p:nvPr>
        </p:nvGraphicFramePr>
        <p:xfrm>
          <a:off x="722805" y="1420655"/>
          <a:ext cx="10226721" cy="5135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764B48F-0B79-44D4-BA9D-C444631E9015}"/>
              </a:ext>
            </a:extLst>
          </p:cNvPr>
          <p:cNvSpPr>
            <a:spLocks noGrp="1"/>
          </p:cNvSpPr>
          <p:nvPr>
            <p:ph type="dt" sz="half" idx="10"/>
          </p:nvPr>
        </p:nvSpPr>
        <p:spPr/>
        <p:txBody>
          <a:bodyPr/>
          <a:lstStyle/>
          <a:p>
            <a:r>
              <a:rPr lang="lv-LV" dirty="0"/>
              <a:t>23</a:t>
            </a:r>
            <a:r>
              <a:rPr lang="en-US" dirty="0"/>
              <a:t>/0</a:t>
            </a:r>
            <a:r>
              <a:rPr lang="lv-LV" dirty="0"/>
              <a:t>8</a:t>
            </a:r>
            <a:r>
              <a:rPr lang="en-US" dirty="0"/>
              <a:t>/202</a:t>
            </a:r>
            <a:r>
              <a:rPr lang="lv-LV" dirty="0"/>
              <a:t>2</a:t>
            </a:r>
            <a:endParaRPr lang="en-LV" dirty="0"/>
          </a:p>
        </p:txBody>
      </p:sp>
      <p:sp>
        <p:nvSpPr>
          <p:cNvPr id="5" name="Footer Placeholder 4">
            <a:extLst>
              <a:ext uri="{FF2B5EF4-FFF2-40B4-BE49-F238E27FC236}">
                <a16:creationId xmlns:a16="http://schemas.microsoft.com/office/drawing/2014/main" id="{31D5E768-41B3-4D35-9DC7-4486F698A14A}"/>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490C6027-1A1E-4978-997F-8B1520907687}"/>
              </a:ext>
            </a:extLst>
          </p:cNvPr>
          <p:cNvSpPr>
            <a:spLocks noGrp="1"/>
          </p:cNvSpPr>
          <p:nvPr>
            <p:ph type="sldNum" sz="quarter" idx="12"/>
          </p:nvPr>
        </p:nvSpPr>
        <p:spPr/>
        <p:txBody>
          <a:bodyPr/>
          <a:lstStyle/>
          <a:p>
            <a:fld id="{C19BB808-219E-9441-9CD5-6E582F9AE2E3}" type="slidenum">
              <a:rPr lang="en-LV" smtClean="0"/>
              <a:t>8</a:t>
            </a:fld>
            <a:endParaRPr lang="en-LV"/>
          </a:p>
        </p:txBody>
      </p:sp>
    </p:spTree>
    <p:extLst>
      <p:ext uri="{BB962C8B-B14F-4D97-AF65-F5344CB8AC3E}">
        <p14:creationId xmlns:p14="http://schemas.microsoft.com/office/powerpoint/2010/main" val="25485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09A5-C3E8-46D4-B097-539DA9478233}"/>
              </a:ext>
            </a:extLst>
          </p:cNvPr>
          <p:cNvSpPr>
            <a:spLocks noGrp="1"/>
          </p:cNvSpPr>
          <p:nvPr>
            <p:ph type="title"/>
          </p:nvPr>
        </p:nvSpPr>
        <p:spPr>
          <a:xfrm>
            <a:off x="390698" y="435399"/>
            <a:ext cx="6624699" cy="1365148"/>
          </a:xfrm>
        </p:spPr>
        <p:txBody>
          <a:bodyPr>
            <a:normAutofit/>
          </a:bodyPr>
          <a:lstStyle/>
          <a:p>
            <a:r>
              <a:rPr lang="lv-LV" dirty="0"/>
              <a:t>Prasības iesniedzējam</a:t>
            </a:r>
            <a:endParaRPr lang="lv-LV" dirty="0">
              <a:latin typeface="+mj-lt"/>
            </a:endParaRPr>
          </a:p>
        </p:txBody>
      </p:sp>
      <p:graphicFrame>
        <p:nvGraphicFramePr>
          <p:cNvPr id="7" name="Content Placeholder 6">
            <a:extLst>
              <a:ext uri="{FF2B5EF4-FFF2-40B4-BE49-F238E27FC236}">
                <a16:creationId xmlns:a16="http://schemas.microsoft.com/office/drawing/2014/main" id="{4CC6FA87-FE9D-4232-B068-E92F4C46D920}"/>
              </a:ext>
            </a:extLst>
          </p:cNvPr>
          <p:cNvGraphicFramePr>
            <a:graphicFrameLocks noGrp="1"/>
          </p:cNvGraphicFramePr>
          <p:nvPr>
            <p:ph idx="1"/>
            <p:extLst>
              <p:ext uri="{D42A27DB-BD31-4B8C-83A1-F6EECF244321}">
                <p14:modId xmlns:p14="http://schemas.microsoft.com/office/powerpoint/2010/main" val="3812464762"/>
              </p:ext>
            </p:extLst>
          </p:nvPr>
        </p:nvGraphicFramePr>
        <p:xfrm>
          <a:off x="722805" y="1420655"/>
          <a:ext cx="10226721" cy="5135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764B48F-0B79-44D4-BA9D-C444631E9015}"/>
              </a:ext>
            </a:extLst>
          </p:cNvPr>
          <p:cNvSpPr>
            <a:spLocks noGrp="1"/>
          </p:cNvSpPr>
          <p:nvPr>
            <p:ph type="dt" sz="half" idx="10"/>
          </p:nvPr>
        </p:nvSpPr>
        <p:spPr/>
        <p:txBody>
          <a:bodyPr/>
          <a:lstStyle/>
          <a:p>
            <a:r>
              <a:rPr lang="lv-LV" dirty="0"/>
              <a:t>23</a:t>
            </a:r>
            <a:r>
              <a:rPr lang="en-US" dirty="0"/>
              <a:t>/0</a:t>
            </a:r>
            <a:r>
              <a:rPr lang="lv-LV" dirty="0"/>
              <a:t>8</a:t>
            </a:r>
            <a:r>
              <a:rPr lang="en-US" dirty="0"/>
              <a:t>/202</a:t>
            </a:r>
            <a:r>
              <a:rPr lang="lv-LV" dirty="0"/>
              <a:t>2</a:t>
            </a:r>
            <a:endParaRPr lang="en-LV" dirty="0"/>
          </a:p>
        </p:txBody>
      </p:sp>
      <p:sp>
        <p:nvSpPr>
          <p:cNvPr id="5" name="Footer Placeholder 4">
            <a:extLst>
              <a:ext uri="{FF2B5EF4-FFF2-40B4-BE49-F238E27FC236}">
                <a16:creationId xmlns:a16="http://schemas.microsoft.com/office/drawing/2014/main" id="{31D5E768-41B3-4D35-9DC7-4486F698A14A}"/>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490C6027-1A1E-4978-997F-8B1520907687}"/>
              </a:ext>
            </a:extLst>
          </p:cNvPr>
          <p:cNvSpPr>
            <a:spLocks noGrp="1"/>
          </p:cNvSpPr>
          <p:nvPr>
            <p:ph type="sldNum" sz="quarter" idx="12"/>
          </p:nvPr>
        </p:nvSpPr>
        <p:spPr/>
        <p:txBody>
          <a:bodyPr/>
          <a:lstStyle/>
          <a:p>
            <a:fld id="{C19BB808-219E-9441-9CD5-6E582F9AE2E3}" type="slidenum">
              <a:rPr lang="en-LV" smtClean="0"/>
              <a:t>9</a:t>
            </a:fld>
            <a:endParaRPr lang="en-LV"/>
          </a:p>
        </p:txBody>
      </p:sp>
    </p:spTree>
    <p:extLst>
      <p:ext uri="{BB962C8B-B14F-4D97-AF65-F5344CB8AC3E}">
        <p14:creationId xmlns:p14="http://schemas.microsoft.com/office/powerpoint/2010/main" val="3990072471"/>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1_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6774</TotalTime>
  <Words>1538</Words>
  <Application>Microsoft Office PowerPoint</Application>
  <PresentationFormat>Widescreen</PresentationFormat>
  <Paragraphs>222</Paragraphs>
  <Slides>21</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RobustaTLPro-Regular</vt:lpstr>
      <vt:lpstr>Times New Roman</vt:lpstr>
      <vt:lpstr>Urdu Typesetting</vt:lpstr>
      <vt:lpstr>Verdana</vt:lpstr>
      <vt:lpstr>Wingdings</vt:lpstr>
      <vt:lpstr>Parcel</vt:lpstr>
      <vt:lpstr>1_Parcel</vt:lpstr>
      <vt:lpstr>Latvijas valsts budžeta finansētās programmas «Atbalsts Latgales reģiona mediju ziņu un informatīvi analītiskā satura radīšanas kapacitātes stiprināšanai»  SEMINĀRS PIETEIKUMU IESNIEDZĒJIEM 2022.gada 23.augusts</vt:lpstr>
      <vt:lpstr>Prezentācijas saturs</vt:lpstr>
      <vt:lpstr>Programmas mērķis </vt:lpstr>
      <vt:lpstr>Pamatnosacījumi  </vt:lpstr>
      <vt:lpstr>Pieejamais finansējums</vt:lpstr>
      <vt:lpstr>Pieejamais finansējums</vt:lpstr>
      <vt:lpstr> Prasības iesniedzējam</vt:lpstr>
      <vt:lpstr>Prasības iesniedzējam</vt:lpstr>
      <vt:lpstr>Prasības iesniedzējam</vt:lpstr>
      <vt:lpstr>Nedrīkst iesniegt</vt:lpstr>
      <vt:lpstr>Attiecināmas izmaksas Konkursa nolikuma 4.1.punkts</vt:lpstr>
      <vt:lpstr>Attiecināmas izmaksas II: PVN </vt:lpstr>
      <vt:lpstr>Pieteikumu iesniegšana</vt:lpstr>
      <vt:lpstr>Pieteikuma sagatavošana  </vt:lpstr>
      <vt:lpstr>PowerPoint Presentation</vt:lpstr>
      <vt:lpstr>Projektu pieteikumu vērtēšana </vt:lpstr>
      <vt:lpstr>Pieteikumu virzīšana apstiprināšanai/noraidīšanai</vt:lpstr>
      <vt:lpstr>Pieteikumu kvalitātes vērtēšanas kritēriji</vt:lpstr>
      <vt:lpstr>Ja pieteicējs saņem Programmas atbalstu:</vt:lpstr>
      <vt:lpstr>Provizorisks laika grafiks</vt:lpstr>
      <vt:lpstr>Veiksmīgu pietiekumu rakstīšanu!  Jautājumus lūdzam sūtīt uz mediji@sif.gov.lv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Elīza Laķe</cp:lastModifiedBy>
  <cp:revision>275</cp:revision>
  <dcterms:created xsi:type="dcterms:W3CDTF">2021-05-20T18:00:25Z</dcterms:created>
  <dcterms:modified xsi:type="dcterms:W3CDTF">2022-08-25T07:13:30Z</dcterms:modified>
</cp:coreProperties>
</file>