
<file path=[Content_Types].xml><?xml version="1.0" encoding="utf-8"?>
<Types xmlns="http://schemas.openxmlformats.org/package/2006/content-types">
  <Default Extension="0"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omments/comment1.xml" ContentType="application/vnd.openxmlformats-officedocument.presentationml.comments+xml"/>
  <Override PartName="/ppt/notesSlides/notesSlide1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4.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26.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27.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Lst>
  <p:notesMasterIdLst>
    <p:notesMasterId r:id="rId33"/>
  </p:notesMasterIdLst>
  <p:sldIdLst>
    <p:sldId id="267" r:id="rId5"/>
    <p:sldId id="306" r:id="rId6"/>
    <p:sldId id="311" r:id="rId7"/>
    <p:sldId id="330" r:id="rId8"/>
    <p:sldId id="257" r:id="rId9"/>
    <p:sldId id="310" r:id="rId10"/>
    <p:sldId id="313" r:id="rId11"/>
    <p:sldId id="312" r:id="rId12"/>
    <p:sldId id="329" r:id="rId13"/>
    <p:sldId id="369" r:id="rId14"/>
    <p:sldId id="342" r:id="rId15"/>
    <p:sldId id="370" r:id="rId16"/>
    <p:sldId id="331" r:id="rId17"/>
    <p:sldId id="332" r:id="rId18"/>
    <p:sldId id="333" r:id="rId19"/>
    <p:sldId id="337" r:id="rId20"/>
    <p:sldId id="338" r:id="rId21"/>
    <p:sldId id="317" r:id="rId22"/>
    <p:sldId id="336" r:id="rId23"/>
    <p:sldId id="343" r:id="rId24"/>
    <p:sldId id="339" r:id="rId25"/>
    <p:sldId id="340" r:id="rId26"/>
    <p:sldId id="371" r:id="rId27"/>
    <p:sldId id="341" r:id="rId28"/>
    <p:sldId id="326" r:id="rId29"/>
    <p:sldId id="368" r:id="rId30"/>
    <p:sldId id="366" r:id="rId31"/>
    <p:sldId id="26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2C2BA2-C4D1-410C-821D-2DA1999C751B}">
          <p14:sldIdLst>
            <p14:sldId id="267"/>
            <p14:sldId id="306"/>
            <p14:sldId id="311"/>
            <p14:sldId id="330"/>
            <p14:sldId id="257"/>
            <p14:sldId id="310"/>
            <p14:sldId id="313"/>
            <p14:sldId id="312"/>
            <p14:sldId id="329"/>
            <p14:sldId id="369"/>
            <p14:sldId id="342"/>
            <p14:sldId id="370"/>
            <p14:sldId id="331"/>
            <p14:sldId id="332"/>
            <p14:sldId id="333"/>
            <p14:sldId id="337"/>
            <p14:sldId id="338"/>
            <p14:sldId id="317"/>
            <p14:sldId id="336"/>
            <p14:sldId id="343"/>
            <p14:sldId id="339"/>
            <p14:sldId id="340"/>
            <p14:sldId id="371"/>
            <p14:sldId id="341"/>
            <p14:sldId id="326"/>
            <p14:sldId id="368"/>
            <p14:sldId id="366"/>
            <p14:sldId id="2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a Liepa" initials="IL" lastIdx="4" clrIdx="0">
    <p:extLst>
      <p:ext uri="{19B8F6BF-5375-455C-9EA6-DF929625EA0E}">
        <p15:presenceInfo xmlns:p15="http://schemas.microsoft.com/office/powerpoint/2012/main" userId="S::inga.liepa@sif.gov.lv::d84c561f-e789-411f-a370-09e4c19b592b" providerId="AD"/>
      </p:ext>
    </p:extLst>
  </p:cmAuthor>
  <p:cmAuthor id="2" name="Santa Barone-Upeniece" initials="SBU" lastIdx="1" clrIdx="1">
    <p:extLst>
      <p:ext uri="{19B8F6BF-5375-455C-9EA6-DF929625EA0E}">
        <p15:presenceInfo xmlns:p15="http://schemas.microsoft.com/office/powerpoint/2012/main" userId="S::santa.barone-upeniece@sif.gov.lv::1a27b4a0-cc9c-4e0c-81cf-47021761a9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A80000"/>
    <a:srgbClr val="ED8B77"/>
    <a:srgbClr val="EA0043"/>
    <a:srgbClr val="E60042"/>
    <a:srgbClr val="FF054C"/>
    <a:srgbClr val="E86B52"/>
    <a:srgbClr val="E0B3B2"/>
    <a:srgbClr val="7C9396"/>
    <a:srgbClr val="8000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C77406-4A5E-4CD6-A821-D47F59FAEFC4}" v="58" dt="2022-09-19T17:15:16.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3821" autoAdjust="0"/>
  </p:normalViewPr>
  <p:slideViewPr>
    <p:cSldViewPr snapToGrid="0">
      <p:cViewPr>
        <p:scale>
          <a:sx n="125" d="100"/>
          <a:sy n="125" d="100"/>
        </p:scale>
        <p:origin x="90" y="-1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9" d="100"/>
          <a:sy n="99" d="100"/>
        </p:scale>
        <p:origin x="357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a Liepa" userId="d84c561f-e789-411f-a370-09e4c19b592b" providerId="ADAL" clId="{49C77406-4A5E-4CD6-A821-D47F59FAEFC4}"/>
    <pc:docChg chg="undo custSel modSld">
      <pc:chgData name="Inga Liepa" userId="d84c561f-e789-411f-a370-09e4c19b592b" providerId="ADAL" clId="{49C77406-4A5E-4CD6-A821-D47F59FAEFC4}" dt="2022-09-19T17:19:19.607" v="462" actId="1076"/>
      <pc:docMkLst>
        <pc:docMk/>
      </pc:docMkLst>
      <pc:sldChg chg="modNotesTx">
        <pc:chgData name="Inga Liepa" userId="d84c561f-e789-411f-a370-09e4c19b592b" providerId="ADAL" clId="{49C77406-4A5E-4CD6-A821-D47F59FAEFC4}" dt="2022-09-19T07:14:43.812" v="146" actId="20577"/>
        <pc:sldMkLst>
          <pc:docMk/>
          <pc:sldMk cId="726894854" sldId="257"/>
        </pc:sldMkLst>
      </pc:sldChg>
      <pc:sldChg chg="modSp mod">
        <pc:chgData name="Inga Liepa" userId="d84c561f-e789-411f-a370-09e4c19b592b" providerId="ADAL" clId="{49C77406-4A5E-4CD6-A821-D47F59FAEFC4}" dt="2022-09-19T17:19:19.607" v="462" actId="1076"/>
        <pc:sldMkLst>
          <pc:docMk/>
          <pc:sldMk cId="2857624165" sldId="268"/>
        </pc:sldMkLst>
        <pc:spChg chg="mod">
          <ac:chgData name="Inga Liepa" userId="d84c561f-e789-411f-a370-09e4c19b592b" providerId="ADAL" clId="{49C77406-4A5E-4CD6-A821-D47F59FAEFC4}" dt="2022-09-19T17:19:19.607" v="462" actId="1076"/>
          <ac:spMkLst>
            <pc:docMk/>
            <pc:sldMk cId="2857624165" sldId="268"/>
            <ac:spMk id="2" creationId="{03010E38-542A-BF46-8379-D40FB84C6721}"/>
          </ac:spMkLst>
        </pc:spChg>
      </pc:sldChg>
      <pc:sldChg chg="modNotesTx">
        <pc:chgData name="Inga Liepa" userId="d84c561f-e789-411f-a370-09e4c19b592b" providerId="ADAL" clId="{49C77406-4A5E-4CD6-A821-D47F59FAEFC4}" dt="2022-09-19T14:00:09.213" v="151"/>
        <pc:sldMkLst>
          <pc:docMk/>
          <pc:sldMk cId="1534761766" sldId="310"/>
        </pc:sldMkLst>
      </pc:sldChg>
      <pc:sldChg chg="modNotesTx">
        <pc:chgData name="Inga Liepa" userId="d84c561f-e789-411f-a370-09e4c19b592b" providerId="ADAL" clId="{49C77406-4A5E-4CD6-A821-D47F59FAEFC4}" dt="2022-09-19T13:56:38.321" v="149"/>
        <pc:sldMkLst>
          <pc:docMk/>
          <pc:sldMk cId="1864045877" sldId="311"/>
        </pc:sldMkLst>
      </pc:sldChg>
      <pc:sldChg chg="modNotesTx">
        <pc:chgData name="Inga Liepa" userId="d84c561f-e789-411f-a370-09e4c19b592b" providerId="ADAL" clId="{49C77406-4A5E-4CD6-A821-D47F59FAEFC4}" dt="2022-09-19T14:00:32.807" v="152"/>
        <pc:sldMkLst>
          <pc:docMk/>
          <pc:sldMk cId="3444291138" sldId="313"/>
        </pc:sldMkLst>
      </pc:sldChg>
      <pc:sldChg chg="modNotesTx">
        <pc:chgData name="Inga Liepa" userId="d84c561f-e789-411f-a370-09e4c19b592b" providerId="ADAL" clId="{49C77406-4A5E-4CD6-A821-D47F59FAEFC4}" dt="2022-09-19T16:08:15.442" v="354"/>
        <pc:sldMkLst>
          <pc:docMk/>
          <pc:sldMk cId="1093982819" sldId="317"/>
        </pc:sldMkLst>
      </pc:sldChg>
      <pc:sldChg chg="modSp">
        <pc:chgData name="Inga Liepa" userId="d84c561f-e789-411f-a370-09e4c19b592b" providerId="ADAL" clId="{49C77406-4A5E-4CD6-A821-D47F59FAEFC4}" dt="2022-09-19T17:12:08.111" v="372" actId="20577"/>
        <pc:sldMkLst>
          <pc:docMk/>
          <pc:sldMk cId="3797734594" sldId="326"/>
        </pc:sldMkLst>
        <pc:graphicFrameChg chg="mod">
          <ac:chgData name="Inga Liepa" userId="d84c561f-e789-411f-a370-09e4c19b592b" providerId="ADAL" clId="{49C77406-4A5E-4CD6-A821-D47F59FAEFC4}" dt="2022-09-19T17:12:08.111" v="372" actId="20577"/>
          <ac:graphicFrameMkLst>
            <pc:docMk/>
            <pc:sldMk cId="3797734594" sldId="326"/>
            <ac:graphicFrameMk id="8" creationId="{CA3A71D7-C003-437F-A5F0-FDA237EEBE77}"/>
          </ac:graphicFrameMkLst>
        </pc:graphicFrameChg>
      </pc:sldChg>
      <pc:sldChg chg="modNotesTx">
        <pc:chgData name="Inga Liepa" userId="d84c561f-e789-411f-a370-09e4c19b592b" providerId="ADAL" clId="{49C77406-4A5E-4CD6-A821-D47F59FAEFC4}" dt="2022-09-19T14:19:04.224" v="158"/>
        <pc:sldMkLst>
          <pc:docMk/>
          <pc:sldMk cId="61027809" sldId="329"/>
        </pc:sldMkLst>
      </pc:sldChg>
      <pc:sldChg chg="modNotes modNotesTx">
        <pc:chgData name="Inga Liepa" userId="d84c561f-e789-411f-a370-09e4c19b592b" providerId="ADAL" clId="{49C77406-4A5E-4CD6-A821-D47F59FAEFC4}" dt="2022-09-19T13:57:02.875" v="150"/>
        <pc:sldMkLst>
          <pc:docMk/>
          <pc:sldMk cId="2296226145" sldId="330"/>
        </pc:sldMkLst>
      </pc:sldChg>
      <pc:sldChg chg="modNotesTx">
        <pc:chgData name="Inga Liepa" userId="d84c561f-e789-411f-a370-09e4c19b592b" providerId="ADAL" clId="{49C77406-4A5E-4CD6-A821-D47F59FAEFC4}" dt="2022-09-19T14:59:12.967" v="163"/>
        <pc:sldMkLst>
          <pc:docMk/>
          <pc:sldMk cId="3518186977" sldId="331"/>
        </pc:sldMkLst>
      </pc:sldChg>
      <pc:sldChg chg="modNotesTx">
        <pc:chgData name="Inga Liepa" userId="d84c561f-e789-411f-a370-09e4c19b592b" providerId="ADAL" clId="{49C77406-4A5E-4CD6-A821-D47F59FAEFC4}" dt="2022-09-19T15:02:07.518" v="332" actId="20577"/>
        <pc:sldMkLst>
          <pc:docMk/>
          <pc:sldMk cId="3627595895" sldId="332"/>
        </pc:sldMkLst>
      </pc:sldChg>
      <pc:sldChg chg="modNotesTx">
        <pc:chgData name="Inga Liepa" userId="d84c561f-e789-411f-a370-09e4c19b592b" providerId="ADAL" clId="{49C77406-4A5E-4CD6-A821-D47F59FAEFC4}" dt="2022-09-19T15:13:49.830" v="333"/>
        <pc:sldMkLst>
          <pc:docMk/>
          <pc:sldMk cId="2108100531" sldId="333"/>
        </pc:sldMkLst>
      </pc:sldChg>
      <pc:sldChg chg="modSp mod">
        <pc:chgData name="Inga Liepa" userId="d84c561f-e789-411f-a370-09e4c19b592b" providerId="ADAL" clId="{49C77406-4A5E-4CD6-A821-D47F59FAEFC4}" dt="2022-09-19T16:16:44.825" v="356" actId="3626"/>
        <pc:sldMkLst>
          <pc:docMk/>
          <pc:sldMk cId="1656151489" sldId="336"/>
        </pc:sldMkLst>
        <pc:spChg chg="mod">
          <ac:chgData name="Inga Liepa" userId="d84c561f-e789-411f-a370-09e4c19b592b" providerId="ADAL" clId="{49C77406-4A5E-4CD6-A821-D47F59FAEFC4}" dt="2022-09-19T16:08:45.880" v="355" actId="3626"/>
          <ac:spMkLst>
            <pc:docMk/>
            <pc:sldMk cId="1656151489" sldId="336"/>
            <ac:spMk id="2" creationId="{E677D777-188D-4ED7-A224-D1015FECE9CA}"/>
          </ac:spMkLst>
        </pc:spChg>
        <pc:graphicFrameChg chg="mod modGraphic">
          <ac:chgData name="Inga Liepa" userId="d84c561f-e789-411f-a370-09e4c19b592b" providerId="ADAL" clId="{49C77406-4A5E-4CD6-A821-D47F59FAEFC4}" dt="2022-09-19T16:16:44.825" v="356" actId="3626"/>
          <ac:graphicFrameMkLst>
            <pc:docMk/>
            <pc:sldMk cId="1656151489" sldId="336"/>
            <ac:graphicFrameMk id="8" creationId="{26F3CC46-5A15-4BC7-830C-B14DFB2B44C0}"/>
          </ac:graphicFrameMkLst>
        </pc:graphicFrameChg>
      </pc:sldChg>
      <pc:sldChg chg="modSp mod modNotesTx">
        <pc:chgData name="Inga Liepa" userId="d84c561f-e789-411f-a370-09e4c19b592b" providerId="ADAL" clId="{49C77406-4A5E-4CD6-A821-D47F59FAEFC4}" dt="2022-09-19T15:50:35.744" v="348" actId="20577"/>
        <pc:sldMkLst>
          <pc:docMk/>
          <pc:sldMk cId="2996128251" sldId="337"/>
        </pc:sldMkLst>
        <pc:spChg chg="mod">
          <ac:chgData name="Inga Liepa" userId="d84c561f-e789-411f-a370-09e4c19b592b" providerId="ADAL" clId="{49C77406-4A5E-4CD6-A821-D47F59FAEFC4}" dt="2022-09-19T15:50:35.744" v="348" actId="20577"/>
          <ac:spMkLst>
            <pc:docMk/>
            <pc:sldMk cId="2996128251" sldId="337"/>
            <ac:spMk id="2" creationId="{E677D777-188D-4ED7-A224-D1015FECE9CA}"/>
          </ac:spMkLst>
        </pc:spChg>
        <pc:graphicFrameChg chg="mod">
          <ac:chgData name="Inga Liepa" userId="d84c561f-e789-411f-a370-09e4c19b592b" providerId="ADAL" clId="{49C77406-4A5E-4CD6-A821-D47F59FAEFC4}" dt="2022-09-19T15:16:34.118" v="339" actId="20577"/>
          <ac:graphicFrameMkLst>
            <pc:docMk/>
            <pc:sldMk cId="2996128251" sldId="337"/>
            <ac:graphicFrameMk id="9" creationId="{413A5E4E-9569-4BEF-BD00-0B0BE4A3AA71}"/>
          </ac:graphicFrameMkLst>
        </pc:graphicFrameChg>
      </pc:sldChg>
      <pc:sldChg chg="modSp modNotesTx">
        <pc:chgData name="Inga Liepa" userId="d84c561f-e789-411f-a370-09e4c19b592b" providerId="ADAL" clId="{49C77406-4A5E-4CD6-A821-D47F59FAEFC4}" dt="2022-09-19T15:51:30.802" v="352" actId="113"/>
        <pc:sldMkLst>
          <pc:docMk/>
          <pc:sldMk cId="1861182492" sldId="338"/>
        </pc:sldMkLst>
        <pc:graphicFrameChg chg="mod">
          <ac:chgData name="Inga Liepa" userId="d84c561f-e789-411f-a370-09e4c19b592b" providerId="ADAL" clId="{49C77406-4A5E-4CD6-A821-D47F59FAEFC4}" dt="2022-09-19T15:16:45.342" v="341" actId="20577"/>
          <ac:graphicFrameMkLst>
            <pc:docMk/>
            <pc:sldMk cId="1861182492" sldId="338"/>
            <ac:graphicFrameMk id="9" creationId="{413A5E4E-9569-4BEF-BD00-0B0BE4A3AA71}"/>
          </ac:graphicFrameMkLst>
        </pc:graphicFrameChg>
      </pc:sldChg>
      <pc:sldChg chg="modNotesTx">
        <pc:chgData name="Inga Liepa" userId="d84c561f-e789-411f-a370-09e4c19b592b" providerId="ADAL" clId="{49C77406-4A5E-4CD6-A821-D47F59FAEFC4}" dt="2022-09-19T16:34:13.999" v="361"/>
        <pc:sldMkLst>
          <pc:docMk/>
          <pc:sldMk cId="1734688185" sldId="339"/>
        </pc:sldMkLst>
      </pc:sldChg>
      <pc:sldChg chg="modNotesTx">
        <pc:chgData name="Inga Liepa" userId="d84c561f-e789-411f-a370-09e4c19b592b" providerId="ADAL" clId="{49C77406-4A5E-4CD6-A821-D47F59FAEFC4}" dt="2022-09-19T16:48:34.051" v="362"/>
        <pc:sldMkLst>
          <pc:docMk/>
          <pc:sldMk cId="3247665445" sldId="340"/>
        </pc:sldMkLst>
      </pc:sldChg>
      <pc:sldChg chg="modNotesTx">
        <pc:chgData name="Inga Liepa" userId="d84c561f-e789-411f-a370-09e4c19b592b" providerId="ADAL" clId="{49C77406-4A5E-4CD6-A821-D47F59FAEFC4}" dt="2022-09-19T17:04:44.156" v="363"/>
        <pc:sldMkLst>
          <pc:docMk/>
          <pc:sldMk cId="2151974915" sldId="341"/>
        </pc:sldMkLst>
      </pc:sldChg>
      <pc:sldChg chg="modNotes modNotesTx">
        <pc:chgData name="Inga Liepa" userId="d84c561f-e789-411f-a370-09e4c19b592b" providerId="ADAL" clId="{49C77406-4A5E-4CD6-A821-D47F59FAEFC4}" dt="2022-09-19T16:31:40.829" v="357"/>
        <pc:sldMkLst>
          <pc:docMk/>
          <pc:sldMk cId="1981628118" sldId="342"/>
        </pc:sldMkLst>
      </pc:sldChg>
      <pc:sldChg chg="modNotesTx">
        <pc:chgData name="Inga Liepa" userId="d84c561f-e789-411f-a370-09e4c19b592b" providerId="ADAL" clId="{49C77406-4A5E-4CD6-A821-D47F59FAEFC4}" dt="2022-09-19T14:06:50.512" v="153"/>
        <pc:sldMkLst>
          <pc:docMk/>
          <pc:sldMk cId="2470691541" sldId="366"/>
        </pc:sldMkLst>
      </pc:sldChg>
      <pc:sldChg chg="modSp">
        <pc:chgData name="Inga Liepa" userId="d84c561f-e789-411f-a370-09e4c19b592b" providerId="ADAL" clId="{49C77406-4A5E-4CD6-A821-D47F59FAEFC4}" dt="2022-09-19T17:15:16.258" v="406" actId="20577"/>
        <pc:sldMkLst>
          <pc:docMk/>
          <pc:sldMk cId="3025912620" sldId="368"/>
        </pc:sldMkLst>
        <pc:graphicFrameChg chg="mod">
          <ac:chgData name="Inga Liepa" userId="d84c561f-e789-411f-a370-09e4c19b592b" providerId="ADAL" clId="{49C77406-4A5E-4CD6-A821-D47F59FAEFC4}" dt="2022-09-19T17:15:16.258" v="406" actId="20577"/>
          <ac:graphicFrameMkLst>
            <pc:docMk/>
            <pc:sldMk cId="3025912620" sldId="368"/>
            <ac:graphicFrameMk id="19" creationId="{F7786787-F5D8-478D-AB75-F9DE63B120F0}"/>
          </ac:graphicFrameMkLst>
        </pc:graphicFrameChg>
      </pc:sldChg>
      <pc:sldChg chg="modSp mod">
        <pc:chgData name="Inga Liepa" userId="d84c561f-e789-411f-a370-09e4c19b592b" providerId="ADAL" clId="{49C77406-4A5E-4CD6-A821-D47F59FAEFC4}" dt="2022-09-19T14:17:43.281" v="157" actId="1076"/>
        <pc:sldMkLst>
          <pc:docMk/>
          <pc:sldMk cId="3363932974" sldId="369"/>
        </pc:sldMkLst>
        <pc:spChg chg="mod">
          <ac:chgData name="Inga Liepa" userId="d84c561f-e789-411f-a370-09e4c19b592b" providerId="ADAL" clId="{49C77406-4A5E-4CD6-A821-D47F59FAEFC4}" dt="2022-09-19T14:17:43.281" v="157" actId="1076"/>
          <ac:spMkLst>
            <pc:docMk/>
            <pc:sldMk cId="3363932974" sldId="369"/>
            <ac:spMk id="8" creationId="{C2A48052-A40D-43D1-B816-07986E82BD47}"/>
          </ac:spMkLst>
        </pc:spChg>
        <pc:graphicFrameChg chg="mod">
          <ac:chgData name="Inga Liepa" userId="d84c561f-e789-411f-a370-09e4c19b592b" providerId="ADAL" clId="{49C77406-4A5E-4CD6-A821-D47F59FAEFC4}" dt="2022-09-19T07:34:26.284" v="147" actId="113"/>
          <ac:graphicFrameMkLst>
            <pc:docMk/>
            <pc:sldMk cId="3363932974" sldId="369"/>
            <ac:graphicFrameMk id="11" creationId="{DB860A27-3A12-4AF3-B8D3-BC302EDAC904}"/>
          </ac:graphicFrameMkLst>
        </pc:graphicFrameChg>
      </pc:sldChg>
      <pc:sldChg chg="modSp mod">
        <pc:chgData name="Inga Liepa" userId="d84c561f-e789-411f-a370-09e4c19b592b" providerId="ADAL" clId="{49C77406-4A5E-4CD6-A821-D47F59FAEFC4}" dt="2022-09-19T14:41:00.089" v="162" actId="113"/>
        <pc:sldMkLst>
          <pc:docMk/>
          <pc:sldMk cId="3004669497" sldId="370"/>
        </pc:sldMkLst>
        <pc:spChg chg="mod">
          <ac:chgData name="Inga Liepa" userId="d84c561f-e789-411f-a370-09e4c19b592b" providerId="ADAL" clId="{49C77406-4A5E-4CD6-A821-D47F59FAEFC4}" dt="2022-09-19T14:17:10.689" v="156" actId="1076"/>
          <ac:spMkLst>
            <pc:docMk/>
            <pc:sldMk cId="3004669497" sldId="370"/>
            <ac:spMk id="8" creationId="{C2A48052-A40D-43D1-B816-07986E82BD47}"/>
          </ac:spMkLst>
        </pc:spChg>
        <pc:graphicFrameChg chg="mod">
          <ac:chgData name="Inga Liepa" userId="d84c561f-e789-411f-a370-09e4c19b592b" providerId="ADAL" clId="{49C77406-4A5E-4CD6-A821-D47F59FAEFC4}" dt="2022-09-19T14:41:00.089" v="162" actId="113"/>
          <ac:graphicFrameMkLst>
            <pc:docMk/>
            <pc:sldMk cId="3004669497" sldId="370"/>
            <ac:graphicFrameMk id="11" creationId="{DB860A27-3A12-4AF3-B8D3-BC302EDAC904}"/>
          </ac:graphicFrameMkLst>
        </pc:graphicFrameChg>
      </pc:sldChg>
      <pc:sldChg chg="modNotes">
        <pc:chgData name="Inga Liepa" userId="d84c561f-e789-411f-a370-09e4c19b592b" providerId="ADAL" clId="{49C77406-4A5E-4CD6-A821-D47F59FAEFC4}" dt="2022-09-19T06:47:15.912" v="3" actId="6549"/>
        <pc:sldMkLst>
          <pc:docMk/>
          <pc:sldMk cId="3768081111" sldId="371"/>
        </pc:sldMkLst>
      </pc:sldChg>
    </pc:docChg>
  </pc:docChgLst>
  <pc:docChgLst>
    <pc:chgData name="Liene Varslavāne" userId="a78a670d-ea6a-4a54-a9dd-65c292d5617c" providerId="ADAL" clId="{07690AAE-A6F4-4BAC-B634-5909175794F9}"/>
    <pc:docChg chg="undo custSel addSld delSld modSld sldOrd modSection">
      <pc:chgData name="Liene Varslavāne" userId="a78a670d-ea6a-4a54-a9dd-65c292d5617c" providerId="ADAL" clId="{07690AAE-A6F4-4BAC-B634-5909175794F9}" dt="2022-09-12T14:51:24.288" v="1932" actId="20577"/>
      <pc:docMkLst>
        <pc:docMk/>
      </pc:docMkLst>
      <pc:sldChg chg="delSp mod">
        <pc:chgData name="Liene Varslavāne" userId="a78a670d-ea6a-4a54-a9dd-65c292d5617c" providerId="ADAL" clId="{07690AAE-A6F4-4BAC-B634-5909175794F9}" dt="2022-09-12T13:50:59.631" v="994" actId="478"/>
        <pc:sldMkLst>
          <pc:docMk/>
          <pc:sldMk cId="3788551711" sldId="312"/>
        </pc:sldMkLst>
        <pc:spChg chg="del">
          <ac:chgData name="Liene Varslavāne" userId="a78a670d-ea6a-4a54-a9dd-65c292d5617c" providerId="ADAL" clId="{07690AAE-A6F4-4BAC-B634-5909175794F9}" dt="2022-09-12T13:50:59.631" v="994" actId="478"/>
          <ac:spMkLst>
            <pc:docMk/>
            <pc:sldMk cId="3788551711" sldId="312"/>
            <ac:spMk id="3" creationId="{9200B6A3-9701-5D7F-D408-70B637B6129C}"/>
          </ac:spMkLst>
        </pc:spChg>
      </pc:sldChg>
      <pc:sldChg chg="modSp">
        <pc:chgData name="Liene Varslavāne" userId="a78a670d-ea6a-4a54-a9dd-65c292d5617c" providerId="ADAL" clId="{07690AAE-A6F4-4BAC-B634-5909175794F9}" dt="2022-09-12T12:41:03.246" v="2" actId="20577"/>
        <pc:sldMkLst>
          <pc:docMk/>
          <pc:sldMk cId="1981628118" sldId="342"/>
        </pc:sldMkLst>
        <pc:graphicFrameChg chg="mod">
          <ac:chgData name="Liene Varslavāne" userId="a78a670d-ea6a-4a54-a9dd-65c292d5617c" providerId="ADAL" clId="{07690AAE-A6F4-4BAC-B634-5909175794F9}" dt="2022-09-12T12:41:03.246" v="2" actId="20577"/>
          <ac:graphicFrameMkLst>
            <pc:docMk/>
            <pc:sldMk cId="1981628118" sldId="342"/>
            <ac:graphicFrameMk id="7" creationId="{FF554CDE-C081-41F0-A0DE-70E4F843CBB9}"/>
          </ac:graphicFrameMkLst>
        </pc:graphicFrameChg>
      </pc:sldChg>
      <pc:sldChg chg="addSp delSp modSp new del mod">
        <pc:chgData name="Liene Varslavāne" userId="a78a670d-ea6a-4a54-a9dd-65c292d5617c" providerId="ADAL" clId="{07690AAE-A6F4-4BAC-B634-5909175794F9}" dt="2022-09-12T14:03:12.167" v="1080" actId="47"/>
        <pc:sldMkLst>
          <pc:docMk/>
          <pc:sldMk cId="3595024363" sldId="344"/>
        </pc:sldMkLst>
        <pc:spChg chg="del">
          <ac:chgData name="Liene Varslavāne" userId="a78a670d-ea6a-4a54-a9dd-65c292d5617c" providerId="ADAL" clId="{07690AAE-A6F4-4BAC-B634-5909175794F9}" dt="2022-09-12T12:51:22.307" v="6"/>
          <ac:spMkLst>
            <pc:docMk/>
            <pc:sldMk cId="3595024363" sldId="344"/>
            <ac:spMk id="2" creationId="{8FBAE00F-E35B-4B66-87D6-3297531DF615}"/>
          </ac:spMkLst>
        </pc:spChg>
        <pc:spChg chg="del">
          <ac:chgData name="Liene Varslavāne" userId="a78a670d-ea6a-4a54-a9dd-65c292d5617c" providerId="ADAL" clId="{07690AAE-A6F4-4BAC-B634-5909175794F9}" dt="2022-09-12T12:51:22.307" v="6"/>
          <ac:spMkLst>
            <pc:docMk/>
            <pc:sldMk cId="3595024363" sldId="344"/>
            <ac:spMk id="4" creationId="{415494F9-BAB4-4BC0-83D2-FFF757FC3003}"/>
          </ac:spMkLst>
        </pc:spChg>
        <pc:spChg chg="del">
          <ac:chgData name="Liene Varslavāne" userId="a78a670d-ea6a-4a54-a9dd-65c292d5617c" providerId="ADAL" clId="{07690AAE-A6F4-4BAC-B634-5909175794F9}" dt="2022-09-12T12:51:22.307" v="6"/>
          <ac:spMkLst>
            <pc:docMk/>
            <pc:sldMk cId="3595024363" sldId="344"/>
            <ac:spMk id="7" creationId="{8A3D610B-2D89-4AC8-9E13-0D68295871D2}"/>
          </ac:spMkLst>
        </pc:spChg>
        <pc:spChg chg="add mod">
          <ac:chgData name="Liene Varslavāne" userId="a78a670d-ea6a-4a54-a9dd-65c292d5617c" providerId="ADAL" clId="{07690AAE-A6F4-4BAC-B634-5909175794F9}" dt="2022-09-12T14:01:56.046" v="1072" actId="20577"/>
          <ac:spMkLst>
            <pc:docMk/>
            <pc:sldMk cId="3595024363" sldId="344"/>
            <ac:spMk id="8" creationId="{8D4C52FB-3A11-496F-AB8C-786C127F52D5}"/>
          </ac:spMkLst>
        </pc:spChg>
        <pc:spChg chg="add del mod">
          <ac:chgData name="Liene Varslavāne" userId="a78a670d-ea6a-4a54-a9dd-65c292d5617c" providerId="ADAL" clId="{07690AAE-A6F4-4BAC-B634-5909175794F9}" dt="2022-09-12T14:02:16.949" v="1073"/>
          <ac:spMkLst>
            <pc:docMk/>
            <pc:sldMk cId="3595024363" sldId="344"/>
            <ac:spMk id="9" creationId="{D9942893-0424-4966-A94B-23752408161D}"/>
          </ac:spMkLst>
        </pc:spChg>
        <pc:spChg chg="add mod">
          <ac:chgData name="Liene Varslavāne" userId="a78a670d-ea6a-4a54-a9dd-65c292d5617c" providerId="ADAL" clId="{07690AAE-A6F4-4BAC-B634-5909175794F9}" dt="2022-09-12T14:02:16.949" v="1073"/>
          <ac:spMkLst>
            <pc:docMk/>
            <pc:sldMk cId="3595024363" sldId="344"/>
            <ac:spMk id="10" creationId="{D4E14BCB-CB0C-4CF3-9A12-B32DD542B6B4}"/>
          </ac:spMkLst>
        </pc:spChg>
      </pc:sldChg>
      <pc:sldChg chg="add del">
        <pc:chgData name="Liene Varslavāne" userId="a78a670d-ea6a-4a54-a9dd-65c292d5617c" providerId="ADAL" clId="{07690AAE-A6F4-4BAC-B634-5909175794F9}" dt="2022-09-12T12:51:16.560" v="5" actId="2890"/>
        <pc:sldMkLst>
          <pc:docMk/>
          <pc:sldMk cId="269730426" sldId="345"/>
        </pc:sldMkLst>
      </pc:sldChg>
      <pc:sldChg chg="addSp delSp modSp add mod modNotesTx">
        <pc:chgData name="Liene Varslavāne" userId="a78a670d-ea6a-4a54-a9dd-65c292d5617c" providerId="ADAL" clId="{07690AAE-A6F4-4BAC-B634-5909175794F9}" dt="2022-09-12T14:37:54.061" v="1913" actId="20577"/>
        <pc:sldMkLst>
          <pc:docMk/>
          <pc:sldMk cId="2470691541" sldId="366"/>
        </pc:sldMkLst>
        <pc:spChg chg="mod">
          <ac:chgData name="Liene Varslavāne" userId="a78a670d-ea6a-4a54-a9dd-65c292d5617c" providerId="ADAL" clId="{07690AAE-A6F4-4BAC-B634-5909175794F9}" dt="2022-09-12T14:35:49.964" v="1895" actId="14100"/>
          <ac:spMkLst>
            <pc:docMk/>
            <pc:sldMk cId="2470691541" sldId="366"/>
            <ac:spMk id="2" creationId="{4E93B9A7-6AB9-2C4D-A4A1-26DE674AE843}"/>
          </ac:spMkLst>
        </pc:spChg>
        <pc:spChg chg="mod">
          <ac:chgData name="Liene Varslavāne" userId="a78a670d-ea6a-4a54-a9dd-65c292d5617c" providerId="ADAL" clId="{07690AAE-A6F4-4BAC-B634-5909175794F9}" dt="2022-09-12T14:37:54.061" v="1913" actId="20577"/>
          <ac:spMkLst>
            <pc:docMk/>
            <pc:sldMk cId="2470691541" sldId="366"/>
            <ac:spMk id="4" creationId="{ECDBC015-2E6F-3041-B1B5-5A6FCBF4C54D}"/>
          </ac:spMkLst>
        </pc:spChg>
        <pc:spChg chg="mod">
          <ac:chgData name="Liene Varslavāne" userId="a78a670d-ea6a-4a54-a9dd-65c292d5617c" providerId="ADAL" clId="{07690AAE-A6F4-4BAC-B634-5909175794F9}" dt="2022-09-12T14:33:07.574" v="1792" actId="1076"/>
          <ac:spMkLst>
            <pc:docMk/>
            <pc:sldMk cId="2470691541" sldId="366"/>
            <ac:spMk id="12" creationId="{4612C6BA-D2EF-4E46-89B0-B4465AC9CF76}"/>
          </ac:spMkLst>
        </pc:spChg>
        <pc:spChg chg="add mod">
          <ac:chgData name="Liene Varslavāne" userId="a78a670d-ea6a-4a54-a9dd-65c292d5617c" providerId="ADAL" clId="{07690AAE-A6F4-4BAC-B634-5909175794F9}" dt="2022-09-12T14:37:16.686" v="1905" actId="20577"/>
          <ac:spMkLst>
            <pc:docMk/>
            <pc:sldMk cId="2470691541" sldId="366"/>
            <ac:spMk id="13" creationId="{14A5D23F-41A7-4376-90BC-BE38963CCC69}"/>
          </ac:spMkLst>
        </pc:spChg>
        <pc:spChg chg="add del mod">
          <ac:chgData name="Liene Varslavāne" userId="a78a670d-ea6a-4a54-a9dd-65c292d5617c" providerId="ADAL" clId="{07690AAE-A6F4-4BAC-B634-5909175794F9}" dt="2022-09-12T14:34:52.954" v="1871" actId="408"/>
          <ac:spMkLst>
            <pc:docMk/>
            <pc:sldMk cId="2470691541" sldId="366"/>
            <ac:spMk id="15" creationId="{184FD6F7-F416-4805-AA50-36167293484D}"/>
          </ac:spMkLst>
        </pc:spChg>
        <pc:spChg chg="mod">
          <ac:chgData name="Liene Varslavāne" userId="a78a670d-ea6a-4a54-a9dd-65c292d5617c" providerId="ADAL" clId="{07690AAE-A6F4-4BAC-B634-5909175794F9}" dt="2022-09-12T14:34:52.954" v="1871" actId="408"/>
          <ac:spMkLst>
            <pc:docMk/>
            <pc:sldMk cId="2470691541" sldId="366"/>
            <ac:spMk id="16" creationId="{EB8B6125-DC5F-49DD-A90F-B6FE133C7A0A}"/>
          </ac:spMkLst>
        </pc:spChg>
        <pc:spChg chg="mod">
          <ac:chgData name="Liene Varslavāne" userId="a78a670d-ea6a-4a54-a9dd-65c292d5617c" providerId="ADAL" clId="{07690AAE-A6F4-4BAC-B634-5909175794F9}" dt="2022-09-12T14:34:52.954" v="1871" actId="408"/>
          <ac:spMkLst>
            <pc:docMk/>
            <pc:sldMk cId="2470691541" sldId="366"/>
            <ac:spMk id="17" creationId="{F301EF54-85F1-4260-BF7B-B451A1234435}"/>
          </ac:spMkLst>
        </pc:spChg>
        <pc:spChg chg="mod">
          <ac:chgData name="Liene Varslavāne" userId="a78a670d-ea6a-4a54-a9dd-65c292d5617c" providerId="ADAL" clId="{07690AAE-A6F4-4BAC-B634-5909175794F9}" dt="2022-09-12T14:32:49.755" v="1788" actId="1076"/>
          <ac:spMkLst>
            <pc:docMk/>
            <pc:sldMk cId="2470691541" sldId="366"/>
            <ac:spMk id="19" creationId="{720BDF49-4BA1-423B-A50B-56F38FFDCE93}"/>
          </ac:spMkLst>
        </pc:spChg>
        <pc:graphicFrameChg chg="mod">
          <ac:chgData name="Liene Varslavāne" userId="a78a670d-ea6a-4a54-a9dd-65c292d5617c" providerId="ADAL" clId="{07690AAE-A6F4-4BAC-B634-5909175794F9}" dt="2022-09-12T14:32:46.784" v="1787" actId="1076"/>
          <ac:graphicFrameMkLst>
            <pc:docMk/>
            <pc:sldMk cId="2470691541" sldId="366"/>
            <ac:graphicFrameMk id="11" creationId="{0661F144-01E6-4CBE-953D-C0A70E98D366}"/>
          </ac:graphicFrameMkLst>
        </pc:graphicFrameChg>
      </pc:sldChg>
      <pc:sldChg chg="modSp add mod modNotesTx">
        <pc:chgData name="Liene Varslavāne" userId="a78a670d-ea6a-4a54-a9dd-65c292d5617c" providerId="ADAL" clId="{07690AAE-A6F4-4BAC-B634-5909175794F9}" dt="2022-09-12T14:51:24.288" v="1932" actId="20577"/>
        <pc:sldMkLst>
          <pc:docMk/>
          <pc:sldMk cId="3025912620" sldId="368"/>
        </pc:sldMkLst>
        <pc:spChg chg="mod">
          <ac:chgData name="Liene Varslavāne" userId="a78a670d-ea6a-4a54-a9dd-65c292d5617c" providerId="ADAL" clId="{07690AAE-A6F4-4BAC-B634-5909175794F9}" dt="2022-09-12T14:51:24.288" v="1932" actId="20577"/>
          <ac:spMkLst>
            <pc:docMk/>
            <pc:sldMk cId="3025912620" sldId="368"/>
            <ac:spMk id="6" creationId="{ED797BB1-258A-4371-A32A-EF508278523C}"/>
          </ac:spMkLst>
        </pc:spChg>
        <pc:graphicFrameChg chg="mod">
          <ac:chgData name="Liene Varslavāne" userId="a78a670d-ea6a-4a54-a9dd-65c292d5617c" providerId="ADAL" clId="{07690AAE-A6F4-4BAC-B634-5909175794F9}" dt="2022-09-12T14:40:50.585" v="1926" actId="20577"/>
          <ac:graphicFrameMkLst>
            <pc:docMk/>
            <pc:sldMk cId="3025912620" sldId="368"/>
            <ac:graphicFrameMk id="19" creationId="{F7786787-F5D8-478D-AB75-F9DE63B120F0}"/>
          </ac:graphicFrameMkLst>
        </pc:graphicFrameChg>
      </pc:sldChg>
      <pc:sldChg chg="addSp delSp modSp new mod ord">
        <pc:chgData name="Liene Varslavāne" userId="a78a670d-ea6a-4a54-a9dd-65c292d5617c" providerId="ADAL" clId="{07690AAE-A6F4-4BAC-B634-5909175794F9}" dt="2022-09-12T13:51:10.059" v="1002" actId="20577"/>
        <pc:sldMkLst>
          <pc:docMk/>
          <pc:sldMk cId="3363932974" sldId="369"/>
        </pc:sldMkLst>
        <pc:spChg chg="del">
          <ac:chgData name="Liene Varslavāne" userId="a78a670d-ea6a-4a54-a9dd-65c292d5617c" providerId="ADAL" clId="{07690AAE-A6F4-4BAC-B634-5909175794F9}" dt="2022-09-12T12:55:03.955" v="29"/>
          <ac:spMkLst>
            <pc:docMk/>
            <pc:sldMk cId="3363932974" sldId="369"/>
            <ac:spMk id="2" creationId="{07E8EDB6-6292-40F0-8746-5BC89AEE8A8F}"/>
          </ac:spMkLst>
        </pc:spChg>
        <pc:spChg chg="mod">
          <ac:chgData name="Liene Varslavāne" userId="a78a670d-ea6a-4a54-a9dd-65c292d5617c" providerId="ADAL" clId="{07690AAE-A6F4-4BAC-B634-5909175794F9}" dt="2022-09-12T13:51:10.059" v="1002" actId="20577"/>
          <ac:spMkLst>
            <pc:docMk/>
            <pc:sldMk cId="3363932974" sldId="369"/>
            <ac:spMk id="3" creationId="{D4EC9B38-A5E9-4379-AAE9-7C3518DE2D54}"/>
          </ac:spMkLst>
        </pc:spChg>
        <pc:spChg chg="del">
          <ac:chgData name="Liene Varslavāne" userId="a78a670d-ea6a-4a54-a9dd-65c292d5617c" providerId="ADAL" clId="{07690AAE-A6F4-4BAC-B634-5909175794F9}" dt="2022-09-12T12:55:03.955" v="29"/>
          <ac:spMkLst>
            <pc:docMk/>
            <pc:sldMk cId="3363932974" sldId="369"/>
            <ac:spMk id="4" creationId="{9BFFB084-A6DA-4A3C-8BE8-25664CC52401}"/>
          </ac:spMkLst>
        </pc:spChg>
        <pc:spChg chg="del">
          <ac:chgData name="Liene Varslavāne" userId="a78a670d-ea6a-4a54-a9dd-65c292d5617c" providerId="ADAL" clId="{07690AAE-A6F4-4BAC-B634-5909175794F9}" dt="2022-09-12T12:55:03.955" v="29"/>
          <ac:spMkLst>
            <pc:docMk/>
            <pc:sldMk cId="3363932974" sldId="369"/>
            <ac:spMk id="7" creationId="{84B5169D-0265-4240-8763-9A9F57431EE9}"/>
          </ac:spMkLst>
        </pc:spChg>
        <pc:spChg chg="add mod">
          <ac:chgData name="Liene Varslavāne" userId="a78a670d-ea6a-4a54-a9dd-65c292d5617c" providerId="ADAL" clId="{07690AAE-A6F4-4BAC-B634-5909175794F9}" dt="2022-09-12T13:13:50.942" v="493" actId="20577"/>
          <ac:spMkLst>
            <pc:docMk/>
            <pc:sldMk cId="3363932974" sldId="369"/>
            <ac:spMk id="8" creationId="{C2A48052-A40D-43D1-B816-07986E82BD47}"/>
          </ac:spMkLst>
        </pc:spChg>
        <pc:spChg chg="add del mod">
          <ac:chgData name="Liene Varslavāne" userId="a78a670d-ea6a-4a54-a9dd-65c292d5617c" providerId="ADAL" clId="{07690AAE-A6F4-4BAC-B634-5909175794F9}" dt="2022-09-12T13:06:46.773" v="70" actId="1032"/>
          <ac:spMkLst>
            <pc:docMk/>
            <pc:sldMk cId="3363932974" sldId="369"/>
            <ac:spMk id="9" creationId="{5BA45987-43E8-4129-8A96-A07930410A03}"/>
          </ac:spMkLst>
        </pc:spChg>
        <pc:spChg chg="add mod">
          <ac:chgData name="Liene Varslavāne" userId="a78a670d-ea6a-4a54-a9dd-65c292d5617c" providerId="ADAL" clId="{07690AAE-A6F4-4BAC-B634-5909175794F9}" dt="2022-09-12T13:42:16.264" v="890" actId="14100"/>
          <ac:spMkLst>
            <pc:docMk/>
            <pc:sldMk cId="3363932974" sldId="369"/>
            <ac:spMk id="12" creationId="{7100ED6D-3B13-4B78-A19C-3CB1D37F0A49}"/>
          </ac:spMkLst>
        </pc:spChg>
        <pc:spChg chg="add del mod">
          <ac:chgData name="Liene Varslavāne" userId="a78a670d-ea6a-4a54-a9dd-65c292d5617c" providerId="ADAL" clId="{07690AAE-A6F4-4BAC-B634-5909175794F9}" dt="2022-09-12T13:22:22.120" v="641" actId="478"/>
          <ac:spMkLst>
            <pc:docMk/>
            <pc:sldMk cId="3363932974" sldId="369"/>
            <ac:spMk id="13" creationId="{928681D9-A05B-4ABE-ACE2-CBCB9CAF601A}"/>
          </ac:spMkLst>
        </pc:spChg>
        <pc:spChg chg="add del mod">
          <ac:chgData name="Liene Varslavāne" userId="a78a670d-ea6a-4a54-a9dd-65c292d5617c" providerId="ADAL" clId="{07690AAE-A6F4-4BAC-B634-5909175794F9}" dt="2022-09-12T13:22:23.791" v="642" actId="478"/>
          <ac:spMkLst>
            <pc:docMk/>
            <pc:sldMk cId="3363932974" sldId="369"/>
            <ac:spMk id="14" creationId="{0D668211-12C4-4B2D-9D3C-66690754FA45}"/>
          </ac:spMkLst>
        </pc:spChg>
        <pc:spChg chg="add mod">
          <ac:chgData name="Liene Varslavāne" userId="a78a670d-ea6a-4a54-a9dd-65c292d5617c" providerId="ADAL" clId="{07690AAE-A6F4-4BAC-B634-5909175794F9}" dt="2022-09-12T13:42:33.530" v="901" actId="1037"/>
          <ac:spMkLst>
            <pc:docMk/>
            <pc:sldMk cId="3363932974" sldId="369"/>
            <ac:spMk id="15" creationId="{17D57A8C-6912-44D2-9844-8860BA1A7F58}"/>
          </ac:spMkLst>
        </pc:spChg>
        <pc:spChg chg="add mod">
          <ac:chgData name="Liene Varslavāne" userId="a78a670d-ea6a-4a54-a9dd-65c292d5617c" providerId="ADAL" clId="{07690AAE-A6F4-4BAC-B634-5909175794F9}" dt="2022-09-12T13:45:25.672" v="938" actId="113"/>
          <ac:spMkLst>
            <pc:docMk/>
            <pc:sldMk cId="3363932974" sldId="369"/>
            <ac:spMk id="16" creationId="{05A1D46A-7237-47D1-9F5C-2831C263BB9A}"/>
          </ac:spMkLst>
        </pc:spChg>
        <pc:graphicFrameChg chg="add del mod">
          <ac:chgData name="Liene Varslavāne" userId="a78a670d-ea6a-4a54-a9dd-65c292d5617c" providerId="ADAL" clId="{07690AAE-A6F4-4BAC-B634-5909175794F9}" dt="2022-09-12T13:05:45.816" v="69" actId="1032"/>
          <ac:graphicFrameMkLst>
            <pc:docMk/>
            <pc:sldMk cId="3363932974" sldId="369"/>
            <ac:graphicFrameMk id="10" creationId="{F18405B6-5689-49A4-B7DC-61BF882FA108}"/>
          </ac:graphicFrameMkLst>
        </pc:graphicFrameChg>
        <pc:graphicFrameChg chg="add mod">
          <ac:chgData name="Liene Varslavāne" userId="a78a670d-ea6a-4a54-a9dd-65c292d5617c" providerId="ADAL" clId="{07690AAE-A6F4-4BAC-B634-5909175794F9}" dt="2022-09-12T13:44:42.624" v="933" actId="12269"/>
          <ac:graphicFrameMkLst>
            <pc:docMk/>
            <pc:sldMk cId="3363932974" sldId="369"/>
            <ac:graphicFrameMk id="11" creationId="{DB860A27-3A12-4AF3-B8D3-BC302EDAC904}"/>
          </ac:graphicFrameMkLst>
        </pc:graphicFrameChg>
      </pc:sldChg>
      <pc:sldChg chg="addSp delSp modSp add del mod">
        <pc:chgData name="Liene Varslavāne" userId="a78a670d-ea6a-4a54-a9dd-65c292d5617c" providerId="ADAL" clId="{07690AAE-A6F4-4BAC-B634-5909175794F9}" dt="2022-09-12T13:44:47.907" v="934" actId="47"/>
        <pc:sldMkLst>
          <pc:docMk/>
          <pc:sldMk cId="1355625788" sldId="370"/>
        </pc:sldMkLst>
        <pc:spChg chg="mod">
          <ac:chgData name="Liene Varslavāne" userId="a78a670d-ea6a-4a54-a9dd-65c292d5617c" providerId="ADAL" clId="{07690AAE-A6F4-4BAC-B634-5909175794F9}" dt="2022-09-12T13:43:27.963" v="929" actId="255"/>
          <ac:spMkLst>
            <pc:docMk/>
            <pc:sldMk cId="1355625788" sldId="370"/>
            <ac:spMk id="8" creationId="{C2A48052-A40D-43D1-B816-07986E82BD47}"/>
          </ac:spMkLst>
        </pc:spChg>
        <pc:spChg chg="add del">
          <ac:chgData name="Liene Varslavāne" userId="a78a670d-ea6a-4a54-a9dd-65c292d5617c" providerId="ADAL" clId="{07690AAE-A6F4-4BAC-B634-5909175794F9}" dt="2022-09-12T13:44:12.477" v="931" actId="478"/>
          <ac:spMkLst>
            <pc:docMk/>
            <pc:sldMk cId="1355625788" sldId="370"/>
            <ac:spMk id="12" creationId="{7100ED6D-3B13-4B78-A19C-3CB1D37F0A49}"/>
          </ac:spMkLst>
        </pc:spChg>
      </pc:sldChg>
      <pc:sldChg chg="addSp delSp modSp add mod">
        <pc:chgData name="Liene Varslavāne" userId="a78a670d-ea6a-4a54-a9dd-65c292d5617c" providerId="ADAL" clId="{07690AAE-A6F4-4BAC-B634-5909175794F9}" dt="2022-09-12T13:59:33.415" v="1023" actId="20577"/>
        <pc:sldMkLst>
          <pc:docMk/>
          <pc:sldMk cId="3004669497" sldId="370"/>
        </pc:sldMkLst>
        <pc:spChg chg="mod">
          <ac:chgData name="Liene Varslavāne" userId="a78a670d-ea6a-4a54-a9dd-65c292d5617c" providerId="ADAL" clId="{07690AAE-A6F4-4BAC-B634-5909175794F9}" dt="2022-09-12T13:51:31.050" v="1010" actId="20577"/>
          <ac:spMkLst>
            <pc:docMk/>
            <pc:sldMk cId="3004669497" sldId="370"/>
            <ac:spMk id="3" creationId="{D4EC9B38-A5E9-4379-AAE9-7C3518DE2D54}"/>
          </ac:spMkLst>
        </pc:spChg>
        <pc:spChg chg="del">
          <ac:chgData name="Liene Varslavāne" userId="a78a670d-ea6a-4a54-a9dd-65c292d5617c" providerId="ADAL" clId="{07690AAE-A6F4-4BAC-B634-5909175794F9}" dt="2022-09-12T13:50:34.376" v="993" actId="478"/>
          <ac:spMkLst>
            <pc:docMk/>
            <pc:sldMk cId="3004669497" sldId="370"/>
            <ac:spMk id="5" creationId="{B6E92D57-59F2-455F-8667-800A0EF4E880}"/>
          </ac:spMkLst>
        </pc:spChg>
        <pc:spChg chg="mod">
          <ac:chgData name="Liene Varslavāne" userId="a78a670d-ea6a-4a54-a9dd-65c292d5617c" providerId="ADAL" clId="{07690AAE-A6F4-4BAC-B634-5909175794F9}" dt="2022-09-12T13:46:00.330" v="951" actId="255"/>
          <ac:spMkLst>
            <pc:docMk/>
            <pc:sldMk cId="3004669497" sldId="370"/>
            <ac:spMk id="8" creationId="{C2A48052-A40D-43D1-B816-07986E82BD47}"/>
          </ac:spMkLst>
        </pc:spChg>
        <pc:spChg chg="add mod">
          <ac:chgData name="Liene Varslavāne" userId="a78a670d-ea6a-4a54-a9dd-65c292d5617c" providerId="ADAL" clId="{07690AAE-A6F4-4BAC-B634-5909175794F9}" dt="2022-09-12T13:59:10.787" v="1019" actId="20577"/>
          <ac:spMkLst>
            <pc:docMk/>
            <pc:sldMk cId="3004669497" sldId="370"/>
            <ac:spMk id="10" creationId="{DB0E8C61-A33C-4C9A-AD08-15A9B0E19ADA}"/>
          </ac:spMkLst>
        </pc:spChg>
        <pc:spChg chg="del">
          <ac:chgData name="Liene Varslavāne" userId="a78a670d-ea6a-4a54-a9dd-65c292d5617c" providerId="ADAL" clId="{07690AAE-A6F4-4BAC-B634-5909175794F9}" dt="2022-09-12T13:50:31.886" v="992" actId="478"/>
          <ac:spMkLst>
            <pc:docMk/>
            <pc:sldMk cId="3004669497" sldId="370"/>
            <ac:spMk id="12" creationId="{7100ED6D-3B13-4B78-A19C-3CB1D37F0A49}"/>
          </ac:spMkLst>
        </pc:spChg>
        <pc:spChg chg="add mod">
          <ac:chgData name="Liene Varslavāne" userId="a78a670d-ea6a-4a54-a9dd-65c292d5617c" providerId="ADAL" clId="{07690AAE-A6F4-4BAC-B634-5909175794F9}" dt="2022-09-12T13:52:07.345" v="1011" actId="554"/>
          <ac:spMkLst>
            <pc:docMk/>
            <pc:sldMk cId="3004669497" sldId="370"/>
            <ac:spMk id="13" creationId="{E00AE716-8418-4E18-BB02-603A799E4C55}"/>
          </ac:spMkLst>
        </pc:spChg>
        <pc:spChg chg="del mod">
          <ac:chgData name="Liene Varslavāne" userId="a78a670d-ea6a-4a54-a9dd-65c292d5617c" providerId="ADAL" clId="{07690AAE-A6F4-4BAC-B634-5909175794F9}" dt="2022-09-12T13:47:30.872" v="960" actId="478"/>
          <ac:spMkLst>
            <pc:docMk/>
            <pc:sldMk cId="3004669497" sldId="370"/>
            <ac:spMk id="15" creationId="{17D57A8C-6912-44D2-9844-8860BA1A7F58}"/>
          </ac:spMkLst>
        </pc:spChg>
        <pc:spChg chg="mod">
          <ac:chgData name="Liene Varslavāne" userId="a78a670d-ea6a-4a54-a9dd-65c292d5617c" providerId="ADAL" clId="{07690AAE-A6F4-4BAC-B634-5909175794F9}" dt="2022-09-12T13:59:07.196" v="1015" actId="20577"/>
          <ac:spMkLst>
            <pc:docMk/>
            <pc:sldMk cId="3004669497" sldId="370"/>
            <ac:spMk id="16" creationId="{05A1D46A-7237-47D1-9F5C-2831C263BB9A}"/>
          </ac:spMkLst>
        </pc:spChg>
        <pc:graphicFrameChg chg="mod">
          <ac:chgData name="Liene Varslavāne" userId="a78a670d-ea6a-4a54-a9dd-65c292d5617c" providerId="ADAL" clId="{07690AAE-A6F4-4BAC-B634-5909175794F9}" dt="2022-09-12T13:59:33.415" v="1023" actId="20577"/>
          <ac:graphicFrameMkLst>
            <pc:docMk/>
            <pc:sldMk cId="3004669497" sldId="370"/>
            <ac:graphicFrameMk id="11" creationId="{DB860A27-3A12-4AF3-B8D3-BC302EDAC904}"/>
          </ac:graphicFrameMkLst>
        </pc:graphicFrameChg>
      </pc:sldChg>
      <pc:sldChg chg="addSp delSp add del mod">
        <pc:chgData name="Liene Varslavāne" userId="a78a670d-ea6a-4a54-a9dd-65c292d5617c" providerId="ADAL" clId="{07690AAE-A6F4-4BAC-B634-5909175794F9}" dt="2022-09-12T13:26:25.922" v="661"/>
        <pc:sldMkLst>
          <pc:docMk/>
          <pc:sldMk cId="3990068165" sldId="370"/>
        </pc:sldMkLst>
        <pc:spChg chg="add del">
          <ac:chgData name="Liene Varslavāne" userId="a78a670d-ea6a-4a54-a9dd-65c292d5617c" providerId="ADAL" clId="{07690AAE-A6F4-4BAC-B634-5909175794F9}" dt="2022-09-12T13:26:24.086" v="660" actId="478"/>
          <ac:spMkLst>
            <pc:docMk/>
            <pc:sldMk cId="3990068165" sldId="370"/>
            <ac:spMk id="12" creationId="{7100ED6D-3B13-4B78-A19C-3CB1D37F0A49}"/>
          </ac:spMkLst>
        </pc:spChg>
      </pc:sldChg>
      <pc:sldChg chg="addSp delSp modSp add mod">
        <pc:chgData name="Liene Varslavāne" userId="a78a670d-ea6a-4a54-a9dd-65c292d5617c" providerId="ADAL" clId="{07690AAE-A6F4-4BAC-B634-5909175794F9}" dt="2022-09-12T14:27:28.833" v="1644" actId="255"/>
        <pc:sldMkLst>
          <pc:docMk/>
          <pc:sldMk cId="3768081111" sldId="371"/>
        </pc:sldMkLst>
        <pc:spChg chg="mod">
          <ac:chgData name="Liene Varslavāne" userId="a78a670d-ea6a-4a54-a9dd-65c292d5617c" providerId="ADAL" clId="{07690AAE-A6F4-4BAC-B634-5909175794F9}" dt="2022-09-12T14:21:29.416" v="1564" actId="20577"/>
          <ac:spMkLst>
            <pc:docMk/>
            <pc:sldMk cId="3768081111" sldId="371"/>
            <ac:spMk id="2" creationId="{E677D777-188D-4ED7-A224-D1015FECE9CA}"/>
          </ac:spMkLst>
        </pc:spChg>
        <pc:spChg chg="add del mod">
          <ac:chgData name="Liene Varslavāne" userId="a78a670d-ea6a-4a54-a9dd-65c292d5617c" providerId="ADAL" clId="{07690AAE-A6F4-4BAC-B634-5909175794F9}" dt="2022-09-12T14:10:12.506" v="1119" actId="1032"/>
          <ac:spMkLst>
            <pc:docMk/>
            <pc:sldMk cId="3768081111" sldId="371"/>
            <ac:spMk id="4" creationId="{5F199700-5C70-4F36-A29A-00721BF5253B}"/>
          </ac:spMkLst>
        </pc:spChg>
        <pc:spChg chg="add del mod">
          <ac:chgData name="Liene Varslavāne" userId="a78a670d-ea6a-4a54-a9dd-65c292d5617c" providerId="ADAL" clId="{07690AAE-A6F4-4BAC-B634-5909175794F9}" dt="2022-09-12T14:03:42.408" v="1084" actId="478"/>
          <ac:spMkLst>
            <pc:docMk/>
            <pc:sldMk cId="3768081111" sldId="371"/>
            <ac:spMk id="8" creationId="{A7C2117C-FD7F-4BFD-B6C1-21D904CB353B}"/>
          </ac:spMkLst>
        </pc:spChg>
        <pc:graphicFrameChg chg="add del mod">
          <ac:chgData name="Liene Varslavāne" userId="a78a670d-ea6a-4a54-a9dd-65c292d5617c" providerId="ADAL" clId="{07690AAE-A6F4-4BAC-B634-5909175794F9}" dt="2022-09-12T14:07:59.018" v="1114" actId="1032"/>
          <ac:graphicFrameMkLst>
            <pc:docMk/>
            <pc:sldMk cId="3768081111" sldId="371"/>
            <ac:graphicFrameMk id="5" creationId="{91F25018-8867-4B68-98F3-32C4F8CD3194}"/>
          </ac:graphicFrameMkLst>
        </pc:graphicFrameChg>
        <pc:graphicFrameChg chg="del">
          <ac:chgData name="Liene Varslavāne" userId="a78a670d-ea6a-4a54-a9dd-65c292d5617c" providerId="ADAL" clId="{07690AAE-A6F4-4BAC-B634-5909175794F9}" dt="2022-09-12T14:05:25.096" v="1110" actId="478"/>
          <ac:graphicFrameMkLst>
            <pc:docMk/>
            <pc:sldMk cId="3768081111" sldId="371"/>
            <ac:graphicFrameMk id="7" creationId="{C7AA73AD-732C-4E24-A9FD-FFB04B680C06}"/>
          </ac:graphicFrameMkLst>
        </pc:graphicFrameChg>
        <pc:graphicFrameChg chg="add del mod">
          <ac:chgData name="Liene Varslavāne" userId="a78a670d-ea6a-4a54-a9dd-65c292d5617c" providerId="ADAL" clId="{07690AAE-A6F4-4BAC-B634-5909175794F9}" dt="2022-09-12T14:08:50.510" v="1116" actId="1032"/>
          <ac:graphicFrameMkLst>
            <pc:docMk/>
            <pc:sldMk cId="3768081111" sldId="371"/>
            <ac:graphicFrameMk id="9" creationId="{B4855EA1-8997-4178-852E-7F8D6FC5C0EB}"/>
          </ac:graphicFrameMkLst>
        </pc:graphicFrameChg>
        <pc:graphicFrameChg chg="add del mod">
          <ac:chgData name="Liene Varslavāne" userId="a78a670d-ea6a-4a54-a9dd-65c292d5617c" providerId="ADAL" clId="{07690AAE-A6F4-4BAC-B634-5909175794F9}" dt="2022-09-12T14:09:46.814" v="1118" actId="1032"/>
          <ac:graphicFrameMkLst>
            <pc:docMk/>
            <pc:sldMk cId="3768081111" sldId="371"/>
            <ac:graphicFrameMk id="10" creationId="{C1A0A663-D2CA-47B9-B1F7-6E105DA0A097}"/>
          </ac:graphicFrameMkLst>
        </pc:graphicFrameChg>
        <pc:graphicFrameChg chg="del">
          <ac:chgData name="Liene Varslavāne" userId="a78a670d-ea6a-4a54-a9dd-65c292d5617c" providerId="ADAL" clId="{07690AAE-A6F4-4BAC-B634-5909175794F9}" dt="2022-09-12T14:05:31.962" v="1111" actId="478"/>
          <ac:graphicFrameMkLst>
            <pc:docMk/>
            <pc:sldMk cId="3768081111" sldId="371"/>
            <ac:graphicFrameMk id="11" creationId="{852B56A7-A519-45B5-AD46-0A8E81CC2A95}"/>
          </ac:graphicFrameMkLst>
        </pc:graphicFrameChg>
        <pc:graphicFrameChg chg="add mod">
          <ac:chgData name="Liene Varslavāne" userId="a78a670d-ea6a-4a54-a9dd-65c292d5617c" providerId="ADAL" clId="{07690AAE-A6F4-4BAC-B634-5909175794F9}" dt="2022-09-12T14:27:28.833" v="1644" actId="255"/>
          <ac:graphicFrameMkLst>
            <pc:docMk/>
            <pc:sldMk cId="3768081111" sldId="371"/>
            <ac:graphicFrameMk id="12" creationId="{8D150D2E-05F1-4A88-93BE-6DAA431A981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9-22T07:22:14.686" idx="1">
    <p:pos x="10" y="10"/>
    <p:text/>
    <p:extLst>
      <p:ext uri="{C676402C-5697-4E1C-873F-D02D1690AC5C}">
        <p15:threadingInfo xmlns:p15="http://schemas.microsoft.com/office/powerpoint/2012/main" timeZoneBias="-180"/>
      </p:ext>
    </p:extLst>
  </p:cm>
</p:cmLst>
</file>

<file path=ppt/diagrams/_rels/data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diagrams/_rels/data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4.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ata26.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ata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0"/><Relationship Id="rId4" Type="http://schemas.openxmlformats.org/officeDocument/2006/relationships/image" Target="../media/image29.jpeg"/></Relationships>
</file>

<file path=ppt/diagrams/_rels/data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hyperlink" Target="https://sifgovlv.sharepoint.com/sites/SIF/Koplietojamie%20dokumenti/Konkursi/LV_NVO_FONDS/2023/Seminars-20-09-2022/2_pielikums_budzeta_veidlapa_NVOF_2023.xls" TargetMode="External"/><Relationship Id="rId4" Type="http://schemas.openxmlformats.org/officeDocument/2006/relationships/image" Target="../media/image32.png"/></Relationships>
</file>

<file path=ppt/diagrams/_rels/data5.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ata7.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diagrams/_rels/drawing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4.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rawing26.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rawing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0"/><Relationship Id="rId4" Type="http://schemas.openxmlformats.org/officeDocument/2006/relationships/image" Target="../media/image29.jpeg"/></Relationships>
</file>

<file path=ppt/diagrams/_rels/drawing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hyperlink" Target="https://sifgovlv.sharepoint.com/sites/SIF/Koplietojamie%20dokumenti/Konkursi/LV_NVO_FONDS/2023/Seminars-20-09-2022/2_pielikums_budzeta_veidlapa_NVOF_2023.xls" TargetMode="External"/></Relationships>
</file>

<file path=ppt/diagrams/_rels/drawing5.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4883E15F-6ADE-4FDF-908A-F8A08B8812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2710B21A-9214-48D4-88E6-CCE4B91DE3EB}">
      <dgm:prSet custT="1"/>
      <dgm:spPr>
        <a:solidFill>
          <a:schemeClr val="accent2"/>
        </a:solidFill>
      </dgm:spPr>
      <dgm:t>
        <a:bodyPr/>
        <a:lstStyle/>
        <a:p>
          <a:r>
            <a:rPr lang="lv-LV" sz="2400" dirty="0">
              <a:latin typeface="Verdana" panose="020B0604030504040204" pitchFamily="34" charset="0"/>
              <a:ea typeface="Verdana" panose="020B0604030504040204" pitchFamily="34" charset="0"/>
            </a:rPr>
            <a:t>Atbalsts NVO pilsoniskās sabiedrības aktivitātēm</a:t>
          </a:r>
          <a:endParaRPr lang="lv-LV" sz="2400" dirty="0">
            <a:solidFill>
              <a:schemeClr val="bg1"/>
            </a:solidFill>
            <a:latin typeface="Verdana" panose="020B0604030504040204" pitchFamily="34" charset="0"/>
            <a:ea typeface="Verdana" panose="020B0604030504040204" pitchFamily="34" charset="0"/>
            <a:cs typeface="+mn-lt"/>
          </a:endParaRPr>
        </a:p>
      </dgm:t>
    </dgm:pt>
    <dgm:pt modelId="{18DF614F-FCB4-4FB8-8143-B85E5B7634B1}" type="parTrans" cxnId="{91E12BCA-2DF9-441D-A773-FD15E6A58149}">
      <dgm:prSet/>
      <dgm:spPr/>
      <dgm:t>
        <a:bodyPr/>
        <a:lstStyle/>
        <a:p>
          <a:endParaRPr lang="lv-LV">
            <a:solidFill>
              <a:schemeClr val="bg1"/>
            </a:solidFill>
          </a:endParaRPr>
        </a:p>
      </dgm:t>
    </dgm:pt>
    <dgm:pt modelId="{06CCE1CE-005F-422E-B4AB-B766FA8A70EA}" type="sibTrans" cxnId="{91E12BCA-2DF9-441D-A773-FD15E6A58149}">
      <dgm:prSet/>
      <dgm:spPr/>
      <dgm:t>
        <a:bodyPr/>
        <a:lstStyle/>
        <a:p>
          <a:endParaRPr lang="lv-LV">
            <a:solidFill>
              <a:schemeClr val="bg1"/>
            </a:solidFill>
          </a:endParaRPr>
        </a:p>
      </dgm:t>
    </dgm:pt>
    <dgm:pt modelId="{8C3EC60D-B478-4B28-BF84-9A3A7CC4D6F5}">
      <dgm:prSet custT="1"/>
      <dgm:spPr>
        <a:solidFill>
          <a:schemeClr val="accent2"/>
        </a:solidFill>
      </dgm:spPr>
      <dgm:t>
        <a:bodyPr/>
        <a:lstStyle/>
        <a:p>
          <a:r>
            <a:rPr lang="lv-LV" sz="2400" dirty="0">
              <a:latin typeface="Verdana" panose="020B0604030504040204" pitchFamily="34" charset="0"/>
              <a:ea typeface="Verdana" panose="020B0604030504040204" pitchFamily="34" charset="0"/>
            </a:rPr>
            <a:t>NVO un iedzīvotāju savstarpējās sadarbības stiprināšana</a:t>
          </a:r>
          <a:endParaRPr lang="lv-LV" sz="2400" dirty="0">
            <a:solidFill>
              <a:schemeClr val="bg1"/>
            </a:solidFill>
            <a:latin typeface="Verdana" panose="020B0604030504040204" pitchFamily="34" charset="0"/>
            <a:ea typeface="Verdana" panose="020B0604030504040204" pitchFamily="34" charset="0"/>
            <a:cs typeface="+mn-lt"/>
          </a:endParaRPr>
        </a:p>
      </dgm:t>
    </dgm:pt>
    <dgm:pt modelId="{CD018785-BB4D-467D-A3F5-F3A8242B03FB}" type="parTrans" cxnId="{7517BA36-872D-428C-86DE-CA45847A6AA5}">
      <dgm:prSet/>
      <dgm:spPr/>
      <dgm:t>
        <a:bodyPr/>
        <a:lstStyle/>
        <a:p>
          <a:endParaRPr lang="lv-LV">
            <a:solidFill>
              <a:schemeClr val="bg1"/>
            </a:solidFill>
          </a:endParaRPr>
        </a:p>
      </dgm:t>
    </dgm:pt>
    <dgm:pt modelId="{11927AD6-BD26-461A-8E31-068BA891C78D}" type="sibTrans" cxnId="{7517BA36-872D-428C-86DE-CA45847A6AA5}">
      <dgm:prSet/>
      <dgm:spPr/>
      <dgm:t>
        <a:bodyPr/>
        <a:lstStyle/>
        <a:p>
          <a:endParaRPr lang="lv-LV">
            <a:solidFill>
              <a:schemeClr val="bg1"/>
            </a:solidFill>
          </a:endParaRPr>
        </a:p>
      </dgm:t>
    </dgm:pt>
    <dgm:pt modelId="{EF03D92E-770D-461C-9FA0-45C0E729D9E8}" type="pres">
      <dgm:prSet presAssocID="{4883E15F-6ADE-4FDF-908A-F8A08B8812EE}" presName="diagram" presStyleCnt="0">
        <dgm:presLayoutVars>
          <dgm:dir/>
          <dgm:resizeHandles val="exact"/>
        </dgm:presLayoutVars>
      </dgm:prSet>
      <dgm:spPr/>
    </dgm:pt>
    <dgm:pt modelId="{E82C859E-90B9-4BDE-B7E4-A83728CB4020}" type="pres">
      <dgm:prSet presAssocID="{2710B21A-9214-48D4-88E6-CCE4B91DE3EB}" presName="node" presStyleLbl="node1" presStyleIdx="0" presStyleCnt="2" custScaleX="217319" custScaleY="179481" custLinFactNeighborX="-5556" custLinFactNeighborY="-53">
        <dgm:presLayoutVars>
          <dgm:bulletEnabled val="1"/>
        </dgm:presLayoutVars>
      </dgm:prSet>
      <dgm:spPr/>
    </dgm:pt>
    <dgm:pt modelId="{AA47D8D1-B256-40BB-8CE6-9A23828E0BA2}" type="pres">
      <dgm:prSet presAssocID="{06CCE1CE-005F-422E-B4AB-B766FA8A70EA}" presName="sibTrans" presStyleCnt="0"/>
      <dgm:spPr/>
    </dgm:pt>
    <dgm:pt modelId="{B20FE097-981F-45CD-9B55-501E99619A47}" type="pres">
      <dgm:prSet presAssocID="{8C3EC60D-B478-4B28-BF84-9A3A7CC4D6F5}" presName="node" presStyleLbl="node1" presStyleIdx="1" presStyleCnt="2" custScaleX="228481" custScaleY="179481" custLinFactNeighborX="-1158" custLinFactNeighborY="-30059">
        <dgm:presLayoutVars>
          <dgm:bulletEnabled val="1"/>
        </dgm:presLayoutVars>
      </dgm:prSet>
      <dgm:spPr/>
    </dgm:pt>
  </dgm:ptLst>
  <dgm:cxnLst>
    <dgm:cxn modelId="{7517BA36-872D-428C-86DE-CA45847A6AA5}" srcId="{4883E15F-6ADE-4FDF-908A-F8A08B8812EE}" destId="{8C3EC60D-B478-4B28-BF84-9A3A7CC4D6F5}" srcOrd="1" destOrd="0" parTransId="{CD018785-BB4D-467D-A3F5-F3A8242B03FB}" sibTransId="{11927AD6-BD26-461A-8E31-068BA891C78D}"/>
    <dgm:cxn modelId="{94BEEE5F-7E2F-487B-B92F-C8DA2F563BFA}" type="presOf" srcId="{8C3EC60D-B478-4B28-BF84-9A3A7CC4D6F5}" destId="{B20FE097-981F-45CD-9B55-501E99619A47}" srcOrd="0" destOrd="0" presId="urn:microsoft.com/office/officeart/2005/8/layout/default"/>
    <dgm:cxn modelId="{5B98EA74-6B4E-418F-948D-A42A1CFABEE5}" type="presOf" srcId="{2710B21A-9214-48D4-88E6-CCE4B91DE3EB}" destId="{E82C859E-90B9-4BDE-B7E4-A83728CB4020}" srcOrd="0" destOrd="0" presId="urn:microsoft.com/office/officeart/2005/8/layout/default"/>
    <dgm:cxn modelId="{97CE2985-6DAC-4AAB-80B1-20DBFD9C31E9}" type="presOf" srcId="{4883E15F-6ADE-4FDF-908A-F8A08B8812EE}" destId="{EF03D92E-770D-461C-9FA0-45C0E729D9E8}" srcOrd="0" destOrd="0" presId="urn:microsoft.com/office/officeart/2005/8/layout/default"/>
    <dgm:cxn modelId="{91E12BCA-2DF9-441D-A773-FD15E6A58149}" srcId="{4883E15F-6ADE-4FDF-908A-F8A08B8812EE}" destId="{2710B21A-9214-48D4-88E6-CCE4B91DE3EB}" srcOrd="0" destOrd="0" parTransId="{18DF614F-FCB4-4FB8-8143-B85E5B7634B1}" sibTransId="{06CCE1CE-005F-422E-B4AB-B766FA8A70EA}"/>
    <dgm:cxn modelId="{708E7111-423B-4B02-AC74-5CA03207342D}" type="presParOf" srcId="{EF03D92E-770D-461C-9FA0-45C0E729D9E8}" destId="{E82C859E-90B9-4BDE-B7E4-A83728CB4020}" srcOrd="0" destOrd="0" presId="urn:microsoft.com/office/officeart/2005/8/layout/default"/>
    <dgm:cxn modelId="{16F80D62-770E-49AA-9F49-0EA55DFAC6CE}" type="presParOf" srcId="{EF03D92E-770D-461C-9FA0-45C0E729D9E8}" destId="{AA47D8D1-B256-40BB-8CE6-9A23828E0BA2}" srcOrd="1" destOrd="0" presId="urn:microsoft.com/office/officeart/2005/8/layout/default"/>
    <dgm:cxn modelId="{8248880D-BBEA-4192-B841-52FF242FB7A5}" type="presParOf" srcId="{EF03D92E-770D-461C-9FA0-45C0E729D9E8}" destId="{B20FE097-981F-45CD-9B55-501E99619A47}" srcOrd="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a:lstStyle/>
        <a:p>
          <a:pPr>
            <a:lnSpc>
              <a:spcPct val="90000"/>
            </a:lnSpc>
            <a:spcAft>
              <a:spcPts val="0"/>
            </a:spcAft>
          </a:pPr>
          <a:endParaRPr lang="lv-LV" sz="1800" dirty="0">
            <a:latin typeface="Verdana" panose="020B0604030504040204" pitchFamily="34" charset="0"/>
            <a:ea typeface="Verdana" panose="020B0604030504040204" pitchFamily="34" charset="0"/>
          </a:endParaRPr>
        </a:p>
        <a:p>
          <a:pPr>
            <a:lnSpc>
              <a:spcPct val="90000"/>
            </a:lnSpc>
            <a:spcAft>
              <a:spcPct val="35000"/>
            </a:spcAft>
          </a:pPr>
          <a:r>
            <a:rPr lang="lv-LV" sz="2000" b="1" dirty="0">
              <a:latin typeface="Verdana" panose="020B0604030504040204" pitchFamily="34" charset="0"/>
              <a:ea typeface="Verdana" panose="020B0604030504040204" pitchFamily="34" charset="0"/>
            </a:rPr>
            <a:t>100% programmas finansējums</a:t>
          </a:r>
        </a:p>
        <a:p>
          <a:pPr>
            <a:lnSpc>
              <a:spcPct val="90000"/>
            </a:lnSpc>
            <a:spcAft>
              <a:spcPct val="35000"/>
            </a:spcAft>
          </a:pPr>
          <a:endParaRPr lang="lv-LV" sz="1000" dirty="0">
            <a:latin typeface="Verdana" panose="020B0604030504040204" pitchFamily="34" charset="0"/>
            <a:ea typeface="Verdana" panose="020B0604030504040204" pitchFamily="34" charset="0"/>
          </a:endParaRPr>
        </a:p>
        <a:p>
          <a:pPr>
            <a:lnSpc>
              <a:spcPct val="100000"/>
            </a:lnSpc>
            <a:spcAft>
              <a:spcPts val="0"/>
            </a:spcAft>
          </a:pPr>
          <a:r>
            <a:rPr lang="lv-LV" sz="1800" dirty="0">
              <a:latin typeface="Verdana" panose="020B0604030504040204" pitchFamily="34" charset="0"/>
              <a:ea typeface="Verdana" panose="020B0604030504040204" pitchFamily="34" charset="0"/>
            </a:rPr>
            <a:t>90% finansējuma</a:t>
          </a:r>
        </a:p>
        <a:p>
          <a:pPr>
            <a:lnSpc>
              <a:spcPct val="100000"/>
            </a:lnSpc>
            <a:spcAft>
              <a:spcPts val="0"/>
            </a:spcAft>
          </a:pPr>
          <a:r>
            <a:rPr lang="lv-LV" sz="1800" dirty="0">
              <a:latin typeface="Verdana" panose="020B0604030504040204" pitchFamily="34" charset="0"/>
              <a:ea typeface="Verdana" panose="020B0604030504040204" pitchFamily="34" charset="0"/>
            </a:rPr>
            <a:t>vienā vai divos</a:t>
          </a:r>
        </a:p>
        <a:p>
          <a:pPr>
            <a:lnSpc>
              <a:spcPct val="100000"/>
            </a:lnSpc>
            <a:spcAft>
              <a:spcPts val="0"/>
            </a:spcAft>
          </a:pPr>
          <a:r>
            <a:rPr lang="lv-LV" sz="1800" dirty="0">
              <a:latin typeface="Verdana" panose="020B0604030504040204" pitchFamily="34" charset="0"/>
              <a:ea typeface="Verdana" panose="020B0604030504040204" pitchFamily="34" charset="0"/>
            </a:rPr>
            <a:t>avansa maksājumos</a:t>
          </a: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pPr>
            <a:spcAft>
              <a:spcPts val="1800"/>
            </a:spcAft>
          </a:pPr>
          <a:r>
            <a:rPr lang="lv-LV" sz="1800" b="1" dirty="0">
              <a:latin typeface="Verdana" panose="020B0604030504040204" pitchFamily="34" charset="0"/>
              <a:ea typeface="Verdana" panose="020B0604030504040204" pitchFamily="34" charset="0"/>
            </a:rPr>
            <a:t>Projekta periods </a:t>
          </a:r>
        </a:p>
        <a:p>
          <a:pPr>
            <a:spcAft>
              <a:spcPts val="0"/>
            </a:spcAft>
          </a:pPr>
          <a:r>
            <a:rPr lang="lv-LV" sz="2000" b="1" dirty="0">
              <a:latin typeface="Verdana" panose="020B0604030504040204" pitchFamily="34" charset="0"/>
              <a:ea typeface="Verdana" panose="020B0604030504040204" pitchFamily="34" charset="0"/>
            </a:rPr>
            <a:t>01.01.2023.</a:t>
          </a:r>
          <a:r>
            <a:rPr lang="lv-LV" sz="1800" b="1" dirty="0">
              <a:latin typeface="Verdana" panose="020B0604030504040204" pitchFamily="34" charset="0"/>
              <a:ea typeface="Verdana" panose="020B0604030504040204" pitchFamily="34" charset="0"/>
            </a:rPr>
            <a:t> </a:t>
          </a:r>
        </a:p>
        <a:p>
          <a:pPr>
            <a:spcAft>
              <a:spcPts val="0"/>
            </a:spcAft>
          </a:pPr>
          <a:r>
            <a:rPr lang="lv-LV" altLang="lv-LV" sz="1800" b="1" dirty="0">
              <a:solidFill>
                <a:prstClr val="white"/>
              </a:solidFill>
              <a:latin typeface="Verdana" panose="020B0604030504040204" pitchFamily="34" charset="0"/>
              <a:ea typeface="Verdana" panose="020B0604030504040204" pitchFamily="34" charset="0"/>
              <a:cs typeface="+mn-cs"/>
            </a:rPr>
            <a:t>–</a:t>
          </a:r>
          <a:r>
            <a:rPr lang="lv-LV" sz="1800" b="1" dirty="0">
              <a:latin typeface="Verdana" panose="020B0604030504040204" pitchFamily="34" charset="0"/>
              <a:ea typeface="Verdana" panose="020B0604030504040204" pitchFamily="34" charset="0"/>
            </a:rPr>
            <a:t> </a:t>
          </a:r>
        </a:p>
        <a:p>
          <a:pPr>
            <a:spcAft>
              <a:spcPct val="35000"/>
            </a:spcAft>
          </a:pPr>
          <a:r>
            <a:rPr lang="lv-LV" sz="2000" b="1" dirty="0">
              <a:latin typeface="Verdana" panose="020B0604030504040204" pitchFamily="34" charset="0"/>
              <a:ea typeface="Verdana" panose="020B0604030504040204" pitchFamily="34" charset="0"/>
            </a:rPr>
            <a:t>31.10.2023.</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a:lnSpc>
              <a:spcPct val="90000"/>
            </a:lnSpc>
            <a:spcAft>
              <a:spcPct val="35000"/>
            </a:spcAft>
          </a:pPr>
          <a:r>
            <a:rPr lang="lv-LV" altLang="lv-LV" sz="1800" kern="1200" dirty="0">
              <a:solidFill>
                <a:prstClr val="white"/>
              </a:solidFill>
              <a:latin typeface="Verdana" panose="020B0604030504040204" pitchFamily="34" charset="0"/>
              <a:ea typeface="Verdana" panose="020B0604030504040204" pitchFamily="34" charset="0"/>
              <a:cs typeface="+mn-cs"/>
            </a:rPr>
            <a:t>Vienam projektam pieejamais finansējums: </a:t>
          </a:r>
        </a:p>
        <a:p>
          <a:pPr>
            <a:lnSpc>
              <a:spcPct val="100000"/>
            </a:lnSpc>
            <a:spcAft>
              <a:spcPts val="0"/>
            </a:spcAft>
          </a:pPr>
          <a:r>
            <a:rPr lang="lv-LV" altLang="lv-LV" sz="1800" b="1" kern="1200" dirty="0" err="1">
              <a:solidFill>
                <a:prstClr val="white"/>
              </a:solidFill>
              <a:latin typeface="Verdana" panose="020B0604030504040204" pitchFamily="34" charset="0"/>
              <a:ea typeface="Verdana" panose="020B0604030504040204" pitchFamily="34" charset="0"/>
              <a:cs typeface="+mn-cs"/>
            </a:rPr>
            <a:t>mikroprojektiem</a:t>
          </a:r>
          <a:endParaRPr lang="lv-LV" altLang="lv-LV" sz="1800" b="1" kern="1200" dirty="0">
            <a:solidFill>
              <a:prstClr val="white"/>
            </a:solidFill>
            <a:latin typeface="Verdana" panose="020B0604030504040204" pitchFamily="34" charset="0"/>
            <a:ea typeface="Verdana" panose="020B0604030504040204" pitchFamily="34" charset="0"/>
            <a:cs typeface="+mn-cs"/>
          </a:endParaRPr>
        </a:p>
        <a:p>
          <a:pPr>
            <a:lnSpc>
              <a:spcPct val="90000"/>
            </a:lnSpc>
            <a:spcAft>
              <a:spcPct val="35000"/>
            </a:spcAft>
          </a:pPr>
          <a:r>
            <a:rPr lang="lv-LV" altLang="lv-LV" sz="2000" b="1" kern="1200" dirty="0">
              <a:solidFill>
                <a:prstClr val="white"/>
              </a:solidFill>
              <a:latin typeface="Verdana" panose="020B0604030504040204" pitchFamily="34" charset="0"/>
              <a:ea typeface="Verdana" panose="020B0604030504040204" pitchFamily="34" charset="0"/>
              <a:cs typeface="+mn-cs"/>
            </a:rPr>
            <a:t>2 000–10 000 EUR</a:t>
          </a:r>
        </a:p>
        <a:p>
          <a:pPr>
            <a:lnSpc>
              <a:spcPct val="100000"/>
            </a:lnSpc>
            <a:spcAft>
              <a:spcPts val="0"/>
            </a:spcAft>
          </a:pPr>
          <a:r>
            <a:rPr lang="lv-LV" sz="1800" b="1" kern="1200" dirty="0" err="1">
              <a:solidFill>
                <a:prstClr val="white"/>
              </a:solidFill>
              <a:latin typeface="Verdana" panose="020B0604030504040204" pitchFamily="34" charset="0"/>
              <a:ea typeface="Verdana" panose="020B0604030504040204" pitchFamily="34" charset="0"/>
              <a:cs typeface="+mn-cs"/>
            </a:rPr>
            <a:t>makroprojektiem</a:t>
          </a:r>
          <a:endParaRPr lang="lv-LV" sz="1800" b="1" kern="1200" dirty="0">
            <a:solidFill>
              <a:prstClr val="white"/>
            </a:solidFill>
            <a:latin typeface="Verdana" panose="020B0604030504040204" pitchFamily="34" charset="0"/>
            <a:ea typeface="Verdana" panose="020B0604030504040204" pitchFamily="34" charset="0"/>
            <a:cs typeface="+mn-cs"/>
          </a:endParaRPr>
        </a:p>
        <a:p>
          <a:pPr>
            <a:lnSpc>
              <a:spcPct val="90000"/>
            </a:lnSpc>
            <a:spcAft>
              <a:spcPct val="35000"/>
            </a:spcAft>
          </a:pPr>
          <a:r>
            <a:rPr lang="lv-LV" sz="2000" b="1" kern="1200" dirty="0">
              <a:solidFill>
                <a:prstClr val="white"/>
              </a:solidFill>
              <a:latin typeface="Verdana" panose="020B0604030504040204" pitchFamily="34" charset="0"/>
              <a:ea typeface="Verdana" panose="020B0604030504040204" pitchFamily="34" charset="0"/>
              <a:cs typeface="+mn-cs"/>
            </a:rPr>
            <a:t>10 001–33 000 EUR</a:t>
          </a:r>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X="10000" custLinFactNeighborX="100000" custLinFactNeighborY="-2044">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custLinFactX="10000" custLinFactNeighborX="100000" custLinFactNeighborY="4088"/>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custLinFactX="-19914" custLinFactNeighborX="-100000" custLinFactNeighborY="-817">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custLinFactX="-33837" custLinFactNeighborX="-100000" custLinFactNeighborY="6812"/>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55421B47-56D6-405C-96C5-F1DA50034C67}"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custLinFactNeighborX="10213" custLinFactNeighborY="-1635">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custLinFactNeighborX="10213" custLinFactNeighborY="-2029"/>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Lst>
  <dgm:cxnLst>
    <dgm:cxn modelId="{0F514322-CACB-4D53-A091-6E7F4BC0371F}" type="presOf" srcId="{C486CDEE-C062-4CCA-94E8-DA7A8C5B44F9}" destId="{5DC0CF35-797B-4A80-ADED-E508DE255BFC}" srcOrd="0" destOrd="0" presId="urn:microsoft.com/office/officeart/2005/8/layout/pList2"/>
    <dgm:cxn modelId="{7942D667-7094-4607-9701-E780E8FAF9CE}" type="presOf" srcId="{93DE5D49-38F6-41B9-AD16-83CF86342571}" destId="{55421B47-56D6-405C-96C5-F1DA50034C67}"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F70083F6-05F0-42F7-AB67-BEA307040528}" type="presParOf" srcId="{ED71E6C6-CB3C-4CEB-82AF-CD6CFD854286}" destId="{55421B47-56D6-405C-96C5-F1DA50034C67}" srcOrd="3" destOrd="0" presId="urn:microsoft.com/office/officeart/2005/8/layout/pList2"/>
    <dgm:cxn modelId="{4665A410-B170-49AB-807A-21F5A66C7897}" type="presParOf" srcId="{ED71E6C6-CB3C-4CEB-82AF-CD6CFD854286}" destId="{7BA62E20-D655-4F41-9EF9-8608222D7AB5}" srcOrd="4" destOrd="0" presId="urn:microsoft.com/office/officeart/2005/8/layout/pList2"/>
    <dgm:cxn modelId="{A80D4811-068F-4EAE-BC85-860C469B4227}" type="presParOf" srcId="{7BA62E20-D655-4F41-9EF9-8608222D7AB5}" destId="{5DC0CF35-797B-4A80-ADED-E508DE255BFC}" srcOrd="0" destOrd="0" presId="urn:microsoft.com/office/officeart/2005/8/layout/pList2"/>
    <dgm:cxn modelId="{D26C71C8-BAA5-4820-B30E-1229A4A9FBAA}" type="presParOf" srcId="{7BA62E20-D655-4F41-9EF9-8608222D7AB5}" destId="{4C633FEF-3A61-4127-A2C6-DF35D286C4E4}" srcOrd="1" destOrd="0" presId="urn:microsoft.com/office/officeart/2005/8/layout/pList2"/>
    <dgm:cxn modelId="{7F206EC1-07E5-4374-B04A-7884603D73AB}"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7346551-281E-4444-A07B-EF66EEA87721}" type="doc">
      <dgm:prSet loTypeId="urn:microsoft.com/office/officeart/2005/8/layout/hProcess11" loCatId="process" qsTypeId="urn:microsoft.com/office/officeart/2005/8/quickstyle/simple4" qsCatId="simple" csTypeId="urn:microsoft.com/office/officeart/2005/8/colors/accent2_2" csCatId="accent2" phldr="1"/>
      <dgm:spPr/>
    </dgm:pt>
    <dgm:pt modelId="{49289C5C-BA8F-45B0-8E1E-92927BF39AE8}">
      <dgm:prSet phldrT="[Teksts]"/>
      <dgm:spPr/>
      <dgm:t>
        <a:bodyPr/>
        <a:lstStyle/>
        <a:p>
          <a:r>
            <a:rPr lang="lv-LV" dirty="0"/>
            <a:t>2023.gada janvāris: 1.avanss </a:t>
          </a:r>
          <a:r>
            <a:rPr lang="lv-LV" b="1" dirty="0"/>
            <a:t>45-70% </a:t>
          </a:r>
        </a:p>
        <a:p>
          <a:r>
            <a:rPr lang="lv-LV" dirty="0"/>
            <a:t>(5 DD pēc līguma noslēgšanas) </a:t>
          </a:r>
        </a:p>
      </dgm:t>
    </dgm:pt>
    <dgm:pt modelId="{889999BD-1051-4BFA-B622-A4371CB11760}" type="parTrans" cxnId="{A88EEEFB-5023-4092-AD1B-D6C3429E9C62}">
      <dgm:prSet/>
      <dgm:spPr/>
      <dgm:t>
        <a:bodyPr/>
        <a:lstStyle/>
        <a:p>
          <a:endParaRPr lang="lv-LV"/>
        </a:p>
      </dgm:t>
    </dgm:pt>
    <dgm:pt modelId="{7471F084-D8DA-4E27-8EB5-92B873536BCE}" type="sibTrans" cxnId="{A88EEEFB-5023-4092-AD1B-D6C3429E9C62}">
      <dgm:prSet/>
      <dgm:spPr/>
      <dgm:t>
        <a:bodyPr/>
        <a:lstStyle/>
        <a:p>
          <a:endParaRPr lang="lv-LV"/>
        </a:p>
      </dgm:t>
    </dgm:pt>
    <dgm:pt modelId="{E85C17FF-8FA9-4EC7-AF99-B5164C70863A}">
      <dgm:prSet phldrT="[Teksts]"/>
      <dgm:spPr/>
      <dgm:t>
        <a:bodyPr/>
        <a:lstStyle/>
        <a:p>
          <a:r>
            <a:rPr lang="lv-LV" dirty="0"/>
            <a:t>2023.gada vasara: 2.avanss </a:t>
          </a:r>
          <a:r>
            <a:rPr lang="lv-LV" b="1" dirty="0"/>
            <a:t>20-45% </a:t>
          </a:r>
        </a:p>
        <a:p>
          <a:r>
            <a:rPr lang="lv-LV" dirty="0"/>
            <a:t>(5 DD pēc starpposma pārskata* apstiprināšanas)</a:t>
          </a:r>
        </a:p>
      </dgm:t>
    </dgm:pt>
    <dgm:pt modelId="{D37B78AE-3CB7-4272-9782-B2A4BB747B91}" type="parTrans" cxnId="{FBD1E72B-B018-482B-9B2F-D2C68E2783A9}">
      <dgm:prSet/>
      <dgm:spPr/>
      <dgm:t>
        <a:bodyPr/>
        <a:lstStyle/>
        <a:p>
          <a:endParaRPr lang="lv-LV"/>
        </a:p>
      </dgm:t>
    </dgm:pt>
    <dgm:pt modelId="{4E614B04-8838-48FE-B111-1672AD1B639D}" type="sibTrans" cxnId="{FBD1E72B-B018-482B-9B2F-D2C68E2783A9}">
      <dgm:prSet/>
      <dgm:spPr/>
      <dgm:t>
        <a:bodyPr/>
        <a:lstStyle/>
        <a:p>
          <a:endParaRPr lang="lv-LV"/>
        </a:p>
      </dgm:t>
    </dgm:pt>
    <dgm:pt modelId="{47486175-0AA0-4A58-9BC3-6A5D97FCB04E}">
      <dgm:prSet phldrT="[Teksts]"/>
      <dgm:spPr/>
      <dgm:t>
        <a:bodyPr/>
        <a:lstStyle/>
        <a:p>
          <a:r>
            <a:rPr lang="lv-LV" b="1" dirty="0"/>
            <a:t>Līdz 2023.gada 20.decembrim</a:t>
          </a:r>
          <a:r>
            <a:rPr lang="lv-LV" dirty="0"/>
            <a:t>: noslēguma maksājums</a:t>
          </a:r>
        </a:p>
        <a:p>
          <a:r>
            <a:rPr lang="lv-LV" dirty="0"/>
            <a:t>(5 DD laikā pēc noslēguma pārskata apstiprināšanas)</a:t>
          </a:r>
        </a:p>
      </dgm:t>
    </dgm:pt>
    <dgm:pt modelId="{0A82BFFA-C884-4A4B-ABCD-497AA6E2A8EE}" type="parTrans" cxnId="{5811A78B-B8FA-42B5-A567-3258AEE0BDF4}">
      <dgm:prSet/>
      <dgm:spPr/>
      <dgm:t>
        <a:bodyPr/>
        <a:lstStyle/>
        <a:p>
          <a:endParaRPr lang="lv-LV"/>
        </a:p>
      </dgm:t>
    </dgm:pt>
    <dgm:pt modelId="{174328E4-2B6F-4988-A883-89F8F7AA8922}" type="sibTrans" cxnId="{5811A78B-B8FA-42B5-A567-3258AEE0BDF4}">
      <dgm:prSet/>
      <dgm:spPr/>
      <dgm:t>
        <a:bodyPr/>
        <a:lstStyle/>
        <a:p>
          <a:endParaRPr lang="lv-LV"/>
        </a:p>
      </dgm:t>
    </dgm:pt>
    <dgm:pt modelId="{33A4413D-370F-42A2-80E2-E5A8E9AE4F7F}" type="pres">
      <dgm:prSet presAssocID="{67346551-281E-4444-A07B-EF66EEA87721}" presName="Name0" presStyleCnt="0">
        <dgm:presLayoutVars>
          <dgm:dir/>
          <dgm:resizeHandles val="exact"/>
        </dgm:presLayoutVars>
      </dgm:prSet>
      <dgm:spPr/>
    </dgm:pt>
    <dgm:pt modelId="{FDC36935-0831-4A0C-B806-64562DEDD6E4}" type="pres">
      <dgm:prSet presAssocID="{67346551-281E-4444-A07B-EF66EEA87721}" presName="arrow" presStyleLbl="bgShp" presStyleIdx="0" presStyleCnt="1"/>
      <dgm:spPr/>
    </dgm:pt>
    <dgm:pt modelId="{CB3812CB-64BB-4AA1-ACC3-B9773120D485}" type="pres">
      <dgm:prSet presAssocID="{67346551-281E-4444-A07B-EF66EEA87721}" presName="points" presStyleCnt="0"/>
      <dgm:spPr/>
    </dgm:pt>
    <dgm:pt modelId="{E7EAB84E-F3BC-402A-80E6-27B397E5E2A3}" type="pres">
      <dgm:prSet presAssocID="{49289C5C-BA8F-45B0-8E1E-92927BF39AE8}" presName="compositeA" presStyleCnt="0"/>
      <dgm:spPr/>
    </dgm:pt>
    <dgm:pt modelId="{467DB15B-D991-4DEA-A472-BF3903A7F27F}" type="pres">
      <dgm:prSet presAssocID="{49289C5C-BA8F-45B0-8E1E-92927BF39AE8}" presName="textA" presStyleLbl="revTx" presStyleIdx="0" presStyleCnt="3">
        <dgm:presLayoutVars>
          <dgm:bulletEnabled val="1"/>
        </dgm:presLayoutVars>
      </dgm:prSet>
      <dgm:spPr/>
    </dgm:pt>
    <dgm:pt modelId="{4E3E38C8-684F-4FF6-B9E4-EAB2594CB6E2}" type="pres">
      <dgm:prSet presAssocID="{49289C5C-BA8F-45B0-8E1E-92927BF39AE8}" presName="circleA" presStyleLbl="node1" presStyleIdx="0" presStyleCnt="3" custLinFactNeighborY="452"/>
      <dgm:spPr/>
    </dgm:pt>
    <dgm:pt modelId="{FDF7DA65-8292-4EA3-919C-AF1FAE8BCCE8}" type="pres">
      <dgm:prSet presAssocID="{49289C5C-BA8F-45B0-8E1E-92927BF39AE8}" presName="spaceA" presStyleCnt="0"/>
      <dgm:spPr/>
    </dgm:pt>
    <dgm:pt modelId="{755BDA91-2036-4FBC-9860-BF19D1C4B65C}" type="pres">
      <dgm:prSet presAssocID="{7471F084-D8DA-4E27-8EB5-92B873536BCE}" presName="space" presStyleCnt="0"/>
      <dgm:spPr/>
    </dgm:pt>
    <dgm:pt modelId="{A9AD9083-1CEF-4AE3-BD25-BE5E997EE6FD}" type="pres">
      <dgm:prSet presAssocID="{E85C17FF-8FA9-4EC7-AF99-B5164C70863A}" presName="compositeB" presStyleCnt="0"/>
      <dgm:spPr/>
    </dgm:pt>
    <dgm:pt modelId="{DC591B4B-11C5-4578-BB8C-B1A0E255F8CF}" type="pres">
      <dgm:prSet presAssocID="{E85C17FF-8FA9-4EC7-AF99-B5164C70863A}" presName="textB" presStyleLbl="revTx" presStyleIdx="1" presStyleCnt="3">
        <dgm:presLayoutVars>
          <dgm:bulletEnabled val="1"/>
        </dgm:presLayoutVars>
      </dgm:prSet>
      <dgm:spPr/>
    </dgm:pt>
    <dgm:pt modelId="{D9E20536-989C-4DA4-ACFF-8A52BC1753FA}" type="pres">
      <dgm:prSet presAssocID="{E85C17FF-8FA9-4EC7-AF99-B5164C70863A}" presName="circleB" presStyleLbl="node1" presStyleIdx="1" presStyleCnt="3"/>
      <dgm:spPr/>
    </dgm:pt>
    <dgm:pt modelId="{B491596E-0007-4B93-81A8-5B5280039C26}" type="pres">
      <dgm:prSet presAssocID="{E85C17FF-8FA9-4EC7-AF99-B5164C70863A}" presName="spaceB" presStyleCnt="0"/>
      <dgm:spPr/>
    </dgm:pt>
    <dgm:pt modelId="{91CA362A-69A9-4332-AC52-0E6B2C34B089}" type="pres">
      <dgm:prSet presAssocID="{4E614B04-8838-48FE-B111-1672AD1B639D}" presName="space" presStyleCnt="0"/>
      <dgm:spPr/>
    </dgm:pt>
    <dgm:pt modelId="{2A56EF7E-62B3-40BD-AFD2-62D2BC99BC1C}" type="pres">
      <dgm:prSet presAssocID="{47486175-0AA0-4A58-9BC3-6A5D97FCB04E}" presName="compositeA" presStyleCnt="0"/>
      <dgm:spPr/>
    </dgm:pt>
    <dgm:pt modelId="{C1A41DF1-7271-4233-B3AB-FB1041F2CA98}" type="pres">
      <dgm:prSet presAssocID="{47486175-0AA0-4A58-9BC3-6A5D97FCB04E}" presName="textA" presStyleLbl="revTx" presStyleIdx="2" presStyleCnt="3">
        <dgm:presLayoutVars>
          <dgm:bulletEnabled val="1"/>
        </dgm:presLayoutVars>
      </dgm:prSet>
      <dgm:spPr/>
    </dgm:pt>
    <dgm:pt modelId="{0AFAF689-E6E4-47E1-AE86-1601787D3E84}" type="pres">
      <dgm:prSet presAssocID="{47486175-0AA0-4A58-9BC3-6A5D97FCB04E}" presName="circleA" presStyleLbl="node1" presStyleIdx="2" presStyleCnt="3"/>
      <dgm:spPr/>
    </dgm:pt>
    <dgm:pt modelId="{36238C67-326A-4957-B5C5-4F04BA0A47EF}" type="pres">
      <dgm:prSet presAssocID="{47486175-0AA0-4A58-9BC3-6A5D97FCB04E}" presName="spaceA" presStyleCnt="0"/>
      <dgm:spPr/>
    </dgm:pt>
  </dgm:ptLst>
  <dgm:cxnLst>
    <dgm:cxn modelId="{8A4EC224-E4B5-4DF2-9A30-828B97D8D29C}" type="presOf" srcId="{47486175-0AA0-4A58-9BC3-6A5D97FCB04E}" destId="{C1A41DF1-7271-4233-B3AB-FB1041F2CA98}" srcOrd="0" destOrd="0" presId="urn:microsoft.com/office/officeart/2005/8/layout/hProcess11"/>
    <dgm:cxn modelId="{582BCF28-FC37-4429-9C4A-A03D9CF02660}" type="presOf" srcId="{49289C5C-BA8F-45B0-8E1E-92927BF39AE8}" destId="{467DB15B-D991-4DEA-A472-BF3903A7F27F}" srcOrd="0" destOrd="0" presId="urn:microsoft.com/office/officeart/2005/8/layout/hProcess11"/>
    <dgm:cxn modelId="{FBD1E72B-B018-482B-9B2F-D2C68E2783A9}" srcId="{67346551-281E-4444-A07B-EF66EEA87721}" destId="{E85C17FF-8FA9-4EC7-AF99-B5164C70863A}" srcOrd="1" destOrd="0" parTransId="{D37B78AE-3CB7-4272-9782-B2A4BB747B91}" sibTransId="{4E614B04-8838-48FE-B111-1672AD1B639D}"/>
    <dgm:cxn modelId="{BC372A35-E02A-4CCF-A095-DCF488E94648}" type="presOf" srcId="{67346551-281E-4444-A07B-EF66EEA87721}" destId="{33A4413D-370F-42A2-80E2-E5A8E9AE4F7F}" srcOrd="0" destOrd="0" presId="urn:microsoft.com/office/officeart/2005/8/layout/hProcess11"/>
    <dgm:cxn modelId="{5811A78B-B8FA-42B5-A567-3258AEE0BDF4}" srcId="{67346551-281E-4444-A07B-EF66EEA87721}" destId="{47486175-0AA0-4A58-9BC3-6A5D97FCB04E}" srcOrd="2" destOrd="0" parTransId="{0A82BFFA-C884-4A4B-ABCD-497AA6E2A8EE}" sibTransId="{174328E4-2B6F-4988-A883-89F8F7AA8922}"/>
    <dgm:cxn modelId="{EC0A44CD-98BC-493D-8DE1-76616B253EE4}" type="presOf" srcId="{E85C17FF-8FA9-4EC7-AF99-B5164C70863A}" destId="{DC591B4B-11C5-4578-BB8C-B1A0E255F8CF}" srcOrd="0" destOrd="0" presId="urn:microsoft.com/office/officeart/2005/8/layout/hProcess11"/>
    <dgm:cxn modelId="{A88EEEFB-5023-4092-AD1B-D6C3429E9C62}" srcId="{67346551-281E-4444-A07B-EF66EEA87721}" destId="{49289C5C-BA8F-45B0-8E1E-92927BF39AE8}" srcOrd="0" destOrd="0" parTransId="{889999BD-1051-4BFA-B622-A4371CB11760}" sibTransId="{7471F084-D8DA-4E27-8EB5-92B873536BCE}"/>
    <dgm:cxn modelId="{8B9EB77A-FB61-4C4E-BCEC-6DF8FDEB967A}" type="presParOf" srcId="{33A4413D-370F-42A2-80E2-E5A8E9AE4F7F}" destId="{FDC36935-0831-4A0C-B806-64562DEDD6E4}" srcOrd="0" destOrd="0" presId="urn:microsoft.com/office/officeart/2005/8/layout/hProcess11"/>
    <dgm:cxn modelId="{4684024F-D256-4C60-AD48-F5FCCAAD3CB4}" type="presParOf" srcId="{33A4413D-370F-42A2-80E2-E5A8E9AE4F7F}" destId="{CB3812CB-64BB-4AA1-ACC3-B9773120D485}" srcOrd="1" destOrd="0" presId="urn:microsoft.com/office/officeart/2005/8/layout/hProcess11"/>
    <dgm:cxn modelId="{B2D89391-7C0B-4D3C-94FA-8000EA0A1B2E}" type="presParOf" srcId="{CB3812CB-64BB-4AA1-ACC3-B9773120D485}" destId="{E7EAB84E-F3BC-402A-80E6-27B397E5E2A3}" srcOrd="0" destOrd="0" presId="urn:microsoft.com/office/officeart/2005/8/layout/hProcess11"/>
    <dgm:cxn modelId="{F70BD9DD-63DF-42E5-9E51-72669DDCF9A4}" type="presParOf" srcId="{E7EAB84E-F3BC-402A-80E6-27B397E5E2A3}" destId="{467DB15B-D991-4DEA-A472-BF3903A7F27F}" srcOrd="0" destOrd="0" presId="urn:microsoft.com/office/officeart/2005/8/layout/hProcess11"/>
    <dgm:cxn modelId="{63DE24E4-F596-4553-B1B2-9DCE8F6E39FE}" type="presParOf" srcId="{E7EAB84E-F3BC-402A-80E6-27B397E5E2A3}" destId="{4E3E38C8-684F-4FF6-B9E4-EAB2594CB6E2}" srcOrd="1" destOrd="0" presId="urn:microsoft.com/office/officeart/2005/8/layout/hProcess11"/>
    <dgm:cxn modelId="{1EC071E9-D8BA-41C7-8A63-1E7AB31102CA}" type="presParOf" srcId="{E7EAB84E-F3BC-402A-80E6-27B397E5E2A3}" destId="{FDF7DA65-8292-4EA3-919C-AF1FAE8BCCE8}" srcOrd="2" destOrd="0" presId="urn:microsoft.com/office/officeart/2005/8/layout/hProcess11"/>
    <dgm:cxn modelId="{16E329D6-FBD3-4E71-90B1-F94994962185}" type="presParOf" srcId="{CB3812CB-64BB-4AA1-ACC3-B9773120D485}" destId="{755BDA91-2036-4FBC-9860-BF19D1C4B65C}" srcOrd="1" destOrd="0" presId="urn:microsoft.com/office/officeart/2005/8/layout/hProcess11"/>
    <dgm:cxn modelId="{455B104E-7CC9-4EFF-9275-B15BB2888E9E}" type="presParOf" srcId="{CB3812CB-64BB-4AA1-ACC3-B9773120D485}" destId="{A9AD9083-1CEF-4AE3-BD25-BE5E997EE6FD}" srcOrd="2" destOrd="0" presId="urn:microsoft.com/office/officeart/2005/8/layout/hProcess11"/>
    <dgm:cxn modelId="{5E2782E5-6CF7-426B-BF31-DB0782D3CFD6}" type="presParOf" srcId="{A9AD9083-1CEF-4AE3-BD25-BE5E997EE6FD}" destId="{DC591B4B-11C5-4578-BB8C-B1A0E255F8CF}" srcOrd="0" destOrd="0" presId="urn:microsoft.com/office/officeart/2005/8/layout/hProcess11"/>
    <dgm:cxn modelId="{831FF21C-A816-4E2E-9343-D5C2A40860C8}" type="presParOf" srcId="{A9AD9083-1CEF-4AE3-BD25-BE5E997EE6FD}" destId="{D9E20536-989C-4DA4-ACFF-8A52BC1753FA}" srcOrd="1" destOrd="0" presId="urn:microsoft.com/office/officeart/2005/8/layout/hProcess11"/>
    <dgm:cxn modelId="{BE36AB83-448D-4756-AF84-1173F9448B3E}" type="presParOf" srcId="{A9AD9083-1CEF-4AE3-BD25-BE5E997EE6FD}" destId="{B491596E-0007-4B93-81A8-5B5280039C26}" srcOrd="2" destOrd="0" presId="urn:microsoft.com/office/officeart/2005/8/layout/hProcess11"/>
    <dgm:cxn modelId="{857D21A4-F787-4AF9-84EB-B237188D697F}" type="presParOf" srcId="{CB3812CB-64BB-4AA1-ACC3-B9773120D485}" destId="{91CA362A-69A9-4332-AC52-0E6B2C34B089}" srcOrd="3" destOrd="0" presId="urn:microsoft.com/office/officeart/2005/8/layout/hProcess11"/>
    <dgm:cxn modelId="{67AD8CEE-1093-406A-B38A-2C03A39C8723}" type="presParOf" srcId="{CB3812CB-64BB-4AA1-ACC3-B9773120D485}" destId="{2A56EF7E-62B3-40BD-AFD2-62D2BC99BC1C}" srcOrd="4" destOrd="0" presId="urn:microsoft.com/office/officeart/2005/8/layout/hProcess11"/>
    <dgm:cxn modelId="{88468448-35A3-41BE-A89E-4C1CFB8DAE39}" type="presParOf" srcId="{2A56EF7E-62B3-40BD-AFD2-62D2BC99BC1C}" destId="{C1A41DF1-7271-4233-B3AB-FB1041F2CA98}" srcOrd="0" destOrd="0" presId="urn:microsoft.com/office/officeart/2005/8/layout/hProcess11"/>
    <dgm:cxn modelId="{54BEF82C-B00C-43F4-B70E-D8F692CB4688}" type="presParOf" srcId="{2A56EF7E-62B3-40BD-AFD2-62D2BC99BC1C}" destId="{0AFAF689-E6E4-47E1-AE86-1601787D3E84}" srcOrd="1" destOrd="0" presId="urn:microsoft.com/office/officeart/2005/8/layout/hProcess11"/>
    <dgm:cxn modelId="{B30484FD-470B-4B7C-8199-3D29399B9573}" type="presParOf" srcId="{2A56EF7E-62B3-40BD-AFD2-62D2BC99BC1C}" destId="{36238C67-326A-4957-B5C5-4F04BA0A47E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a:lstStyle/>
        <a:p>
          <a:pPr>
            <a:lnSpc>
              <a:spcPct val="90000"/>
            </a:lnSpc>
            <a:spcBef>
              <a:spcPct val="0"/>
            </a:spcBef>
            <a:spcAft>
              <a:spcPct val="35000"/>
            </a:spcAft>
          </a:pPr>
          <a:r>
            <a:rPr lang="lv-LV" sz="2000" b="1" dirty="0">
              <a:latin typeface="Verdana" panose="020B0604030504040204" pitchFamily="34" charset="0"/>
              <a:ea typeface="Verdana" panose="020B0604030504040204" pitchFamily="34" charset="0"/>
            </a:rPr>
            <a:t>100% programmas finansējums</a:t>
          </a:r>
        </a:p>
        <a:p>
          <a:pPr>
            <a:lnSpc>
              <a:spcPct val="100000"/>
            </a:lnSpc>
            <a:spcBef>
              <a:spcPct val="0"/>
            </a:spcBef>
            <a:spcAft>
              <a:spcPts val="0"/>
            </a:spcAft>
          </a:pPr>
          <a:r>
            <a:rPr lang="lv-LV" sz="1800" u="sng" dirty="0">
              <a:latin typeface="Verdana" panose="020B0604030504040204" pitchFamily="34" charset="0"/>
              <a:ea typeface="Verdana" panose="020B0604030504040204" pitchFamily="34" charset="0"/>
            </a:rPr>
            <a:t>2023.gadā</a:t>
          </a:r>
          <a:r>
            <a:rPr lang="lv-LV" sz="1800" dirty="0">
              <a:latin typeface="Verdana" panose="020B0604030504040204" pitchFamily="34" charset="0"/>
              <a:ea typeface="Verdana" panose="020B0604030504040204" pitchFamily="34" charset="0"/>
            </a:rPr>
            <a:t> 100% finansējuma divos</a:t>
          </a:r>
        </a:p>
        <a:p>
          <a:pPr>
            <a:lnSpc>
              <a:spcPct val="100000"/>
            </a:lnSpc>
            <a:spcBef>
              <a:spcPct val="0"/>
            </a:spcBef>
            <a:spcAft>
              <a:spcPts val="0"/>
            </a:spcAft>
          </a:pPr>
          <a:r>
            <a:rPr lang="lv-LV" sz="1800" dirty="0">
              <a:latin typeface="Verdana" panose="020B0604030504040204" pitchFamily="34" charset="0"/>
              <a:ea typeface="Verdana" panose="020B0604030504040204" pitchFamily="34" charset="0"/>
            </a:rPr>
            <a:t>avansa maksājumos</a:t>
          </a:r>
        </a:p>
        <a:p>
          <a:pPr>
            <a:lnSpc>
              <a:spcPct val="100000"/>
            </a:lnSpc>
            <a:spcBef>
              <a:spcPct val="0"/>
            </a:spcBef>
            <a:spcAft>
              <a:spcPts val="0"/>
            </a:spcAft>
          </a:pPr>
          <a:endParaRPr lang="lv-LV" sz="800" dirty="0">
            <a:latin typeface="Verdana" panose="020B0604030504040204" pitchFamily="34" charset="0"/>
            <a:ea typeface="Verdana" panose="020B0604030504040204" pitchFamily="34" charset="0"/>
          </a:endParaRPr>
        </a:p>
        <a:p>
          <a:pPr>
            <a:lnSpc>
              <a:spcPct val="100000"/>
            </a:lnSpc>
            <a:spcBef>
              <a:spcPts val="600"/>
            </a:spcBef>
            <a:spcAft>
              <a:spcPts val="0"/>
            </a:spcAft>
          </a:pPr>
          <a:r>
            <a:rPr lang="lv-LV" sz="1800" u="sng" dirty="0">
              <a:latin typeface="Verdana" panose="020B0604030504040204" pitchFamily="34" charset="0"/>
              <a:ea typeface="Verdana" panose="020B0604030504040204" pitchFamily="34" charset="0"/>
            </a:rPr>
            <a:t>2024.gadā</a:t>
          </a:r>
          <a:r>
            <a:rPr lang="lv-LV" sz="1800" dirty="0">
              <a:latin typeface="Verdana" panose="020B0604030504040204" pitchFamily="34" charset="0"/>
              <a:ea typeface="Verdana" panose="020B0604030504040204" pitchFamily="34" charset="0"/>
            </a:rPr>
            <a:t> 90% avanss vienā maksājumā</a:t>
          </a: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pPr>
            <a:spcAft>
              <a:spcPts val="1800"/>
            </a:spcAft>
          </a:pPr>
          <a:r>
            <a:rPr lang="lv-LV" sz="1800" b="1" dirty="0">
              <a:latin typeface="Verdana" panose="020B0604030504040204" pitchFamily="34" charset="0"/>
              <a:ea typeface="Verdana" panose="020B0604030504040204" pitchFamily="34" charset="0"/>
            </a:rPr>
            <a:t>Projekta periods </a:t>
          </a:r>
        </a:p>
        <a:p>
          <a:pPr>
            <a:spcAft>
              <a:spcPts val="0"/>
            </a:spcAft>
          </a:pPr>
          <a:r>
            <a:rPr lang="lv-LV" sz="2000" b="1" dirty="0">
              <a:latin typeface="Verdana" panose="020B0604030504040204" pitchFamily="34" charset="0"/>
              <a:ea typeface="Verdana" panose="020B0604030504040204" pitchFamily="34" charset="0"/>
            </a:rPr>
            <a:t>01.01.2023.</a:t>
          </a:r>
          <a:r>
            <a:rPr lang="lv-LV" sz="1800" b="1" dirty="0">
              <a:latin typeface="Verdana" panose="020B0604030504040204" pitchFamily="34" charset="0"/>
              <a:ea typeface="Verdana" panose="020B0604030504040204" pitchFamily="34" charset="0"/>
            </a:rPr>
            <a:t> </a:t>
          </a:r>
        </a:p>
        <a:p>
          <a:pPr>
            <a:spcAft>
              <a:spcPts val="0"/>
            </a:spcAft>
          </a:pPr>
          <a:r>
            <a:rPr lang="lv-LV" altLang="lv-LV" sz="1800" b="1" dirty="0">
              <a:solidFill>
                <a:prstClr val="white"/>
              </a:solidFill>
              <a:latin typeface="Verdana" panose="020B0604030504040204" pitchFamily="34" charset="0"/>
              <a:ea typeface="Verdana" panose="020B0604030504040204" pitchFamily="34" charset="0"/>
              <a:cs typeface="+mn-cs"/>
            </a:rPr>
            <a:t>–</a:t>
          </a:r>
          <a:r>
            <a:rPr lang="lv-LV" sz="1800" b="1" dirty="0">
              <a:latin typeface="Verdana" panose="020B0604030504040204" pitchFamily="34" charset="0"/>
              <a:ea typeface="Verdana" panose="020B0604030504040204" pitchFamily="34" charset="0"/>
            </a:rPr>
            <a:t> </a:t>
          </a:r>
        </a:p>
        <a:p>
          <a:pPr>
            <a:spcAft>
              <a:spcPct val="35000"/>
            </a:spcAft>
          </a:pPr>
          <a:r>
            <a:rPr lang="lv-LV" sz="2000" b="1" dirty="0">
              <a:latin typeface="Verdana" panose="020B0604030504040204" pitchFamily="34" charset="0"/>
              <a:ea typeface="Verdana" panose="020B0604030504040204" pitchFamily="34" charset="0"/>
            </a:rPr>
            <a:t>31.10.2024.</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a:lnSpc>
              <a:spcPct val="90000"/>
            </a:lnSpc>
            <a:spcAft>
              <a:spcPct val="35000"/>
            </a:spcAft>
          </a:pPr>
          <a:r>
            <a:rPr lang="lv-LV" altLang="lv-LV" sz="1800" kern="1200" dirty="0">
              <a:solidFill>
                <a:prstClr val="white"/>
              </a:solidFill>
              <a:latin typeface="Verdana" panose="020B0604030504040204" pitchFamily="34" charset="0"/>
              <a:ea typeface="Verdana" panose="020B0604030504040204" pitchFamily="34" charset="0"/>
              <a:cs typeface="+mn-cs"/>
            </a:rPr>
            <a:t>Vienam projektam pieejamais finansējums:</a:t>
          </a:r>
        </a:p>
        <a:p>
          <a:pPr>
            <a:lnSpc>
              <a:spcPct val="90000"/>
            </a:lnSpc>
            <a:spcAft>
              <a:spcPct val="35000"/>
            </a:spcAft>
          </a:pPr>
          <a:r>
            <a:rPr lang="lv-LV" altLang="lv-LV" sz="2000" b="1" kern="1200" dirty="0">
              <a:solidFill>
                <a:srgbClr val="8A0000"/>
              </a:solidFill>
              <a:latin typeface="Verdana" panose="020B0604030504040204" pitchFamily="34" charset="0"/>
              <a:ea typeface="Verdana" panose="020B0604030504040204" pitchFamily="34" charset="0"/>
              <a:cs typeface="+mn-cs"/>
            </a:rPr>
            <a:t>10 001–66 000 EUR </a:t>
          </a:r>
        </a:p>
        <a:p>
          <a:pPr>
            <a:lnSpc>
              <a:spcPct val="100000"/>
            </a:lnSpc>
            <a:spcAft>
              <a:spcPts val="0"/>
            </a:spcAft>
          </a:pPr>
          <a:r>
            <a:rPr lang="lv-LV" altLang="lv-LV" sz="1800" b="0" kern="1200" dirty="0">
              <a:solidFill>
                <a:prstClr val="white"/>
              </a:solidFill>
              <a:latin typeface="Verdana" panose="020B0604030504040204" pitchFamily="34" charset="0"/>
              <a:ea typeface="Verdana" panose="020B0604030504040204" pitchFamily="34" charset="0"/>
              <a:cs typeface="+mn-cs"/>
            </a:rPr>
            <a:t>2023.gadā</a:t>
          </a:r>
          <a:endParaRPr lang="lv-LV" sz="1800" b="0" kern="1200" dirty="0">
            <a:solidFill>
              <a:prstClr val="white"/>
            </a:solidFill>
            <a:latin typeface="Verdana" panose="020B0604030504040204" pitchFamily="34" charset="0"/>
            <a:ea typeface="Verdana" panose="020B0604030504040204" pitchFamily="34" charset="0"/>
            <a:cs typeface="+mn-cs"/>
          </a:endParaRPr>
        </a:p>
        <a:p>
          <a:pPr>
            <a:lnSpc>
              <a:spcPct val="90000"/>
            </a:lnSpc>
            <a:spcAft>
              <a:spcPct val="35000"/>
            </a:spcAft>
          </a:pPr>
          <a:r>
            <a:rPr lang="lv-LV" sz="1800" b="0" kern="1200" dirty="0">
              <a:solidFill>
                <a:prstClr val="white"/>
              </a:solidFill>
              <a:latin typeface="Verdana" panose="020B0604030504040204" pitchFamily="34" charset="0"/>
              <a:ea typeface="Verdana" panose="020B0604030504040204" pitchFamily="34" charset="0"/>
              <a:cs typeface="+mn-cs"/>
            </a:rPr>
            <a:t>līdz 33 000 EUR</a:t>
          </a:r>
        </a:p>
        <a:p>
          <a:pPr>
            <a:lnSpc>
              <a:spcPct val="90000"/>
            </a:lnSpc>
            <a:spcAft>
              <a:spcPts val="0"/>
            </a:spcAft>
          </a:pPr>
          <a:r>
            <a:rPr lang="lv-LV" altLang="lv-LV" sz="1800" b="0" kern="1200" dirty="0">
              <a:solidFill>
                <a:prstClr val="white"/>
              </a:solidFill>
              <a:latin typeface="Verdana" panose="020B0604030504040204" pitchFamily="34" charset="0"/>
              <a:ea typeface="Verdana" panose="020B0604030504040204" pitchFamily="34" charset="0"/>
              <a:cs typeface="+mn-cs"/>
            </a:rPr>
            <a:t>2024.gadā</a:t>
          </a:r>
          <a:endParaRPr lang="lv-LV" sz="1800" b="0" kern="1200" dirty="0">
            <a:solidFill>
              <a:prstClr val="white"/>
            </a:solidFill>
            <a:latin typeface="Verdana" panose="020B0604030504040204" pitchFamily="34" charset="0"/>
            <a:ea typeface="Verdana" panose="020B0604030504040204" pitchFamily="34" charset="0"/>
            <a:cs typeface="+mn-cs"/>
          </a:endParaRPr>
        </a:p>
        <a:p>
          <a:pPr>
            <a:lnSpc>
              <a:spcPct val="90000"/>
            </a:lnSpc>
            <a:spcAft>
              <a:spcPts val="1200"/>
            </a:spcAft>
          </a:pPr>
          <a:r>
            <a:rPr lang="lv-LV" sz="1800" b="0" kern="1200" dirty="0">
              <a:solidFill>
                <a:prstClr val="white"/>
              </a:solidFill>
              <a:latin typeface="Verdana" panose="020B0604030504040204" pitchFamily="34" charset="0"/>
              <a:ea typeface="Verdana" panose="020B0604030504040204" pitchFamily="34" charset="0"/>
              <a:cs typeface="+mn-cs"/>
            </a:rPr>
            <a:t>līdz 33 000 EUR</a:t>
          </a:r>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X="10000" custLinFactNeighborX="100000" custLinFactNeighborY="-2044">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custLinFactX="10000" custLinFactNeighborX="100000" custLinFactNeighborY="4088"/>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custLinFactX="-19914" custLinFactNeighborX="-100000" custLinFactNeighborY="-817">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custLinFactX="-33837" custLinFactNeighborX="-100000" custLinFactNeighborY="6812"/>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55421B47-56D6-405C-96C5-F1DA50034C67}"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custLinFactNeighborX="10213" custLinFactNeighborY="149">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custLinFactNeighborX="10213" custLinFactNeighborY="-2029"/>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Lst>
  <dgm:cxnLst>
    <dgm:cxn modelId="{0F514322-CACB-4D53-A091-6E7F4BC0371F}" type="presOf" srcId="{C486CDEE-C062-4CCA-94E8-DA7A8C5B44F9}" destId="{5DC0CF35-797B-4A80-ADED-E508DE255BFC}" srcOrd="0" destOrd="0" presId="urn:microsoft.com/office/officeart/2005/8/layout/pList2"/>
    <dgm:cxn modelId="{7942D667-7094-4607-9701-E780E8FAF9CE}" type="presOf" srcId="{93DE5D49-38F6-41B9-AD16-83CF86342571}" destId="{55421B47-56D6-405C-96C5-F1DA50034C67}"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F70083F6-05F0-42F7-AB67-BEA307040528}" type="presParOf" srcId="{ED71E6C6-CB3C-4CEB-82AF-CD6CFD854286}" destId="{55421B47-56D6-405C-96C5-F1DA50034C67}" srcOrd="3" destOrd="0" presId="urn:microsoft.com/office/officeart/2005/8/layout/pList2"/>
    <dgm:cxn modelId="{4665A410-B170-49AB-807A-21F5A66C7897}" type="presParOf" srcId="{ED71E6C6-CB3C-4CEB-82AF-CD6CFD854286}" destId="{7BA62E20-D655-4F41-9EF9-8608222D7AB5}" srcOrd="4" destOrd="0" presId="urn:microsoft.com/office/officeart/2005/8/layout/pList2"/>
    <dgm:cxn modelId="{A80D4811-068F-4EAE-BC85-860C469B4227}" type="presParOf" srcId="{7BA62E20-D655-4F41-9EF9-8608222D7AB5}" destId="{5DC0CF35-797B-4A80-ADED-E508DE255BFC}" srcOrd="0" destOrd="0" presId="urn:microsoft.com/office/officeart/2005/8/layout/pList2"/>
    <dgm:cxn modelId="{D26C71C8-BAA5-4820-B30E-1229A4A9FBAA}" type="presParOf" srcId="{7BA62E20-D655-4F41-9EF9-8608222D7AB5}" destId="{4C633FEF-3A61-4127-A2C6-DF35D286C4E4}" srcOrd="1" destOrd="0" presId="urn:microsoft.com/office/officeart/2005/8/layout/pList2"/>
    <dgm:cxn modelId="{7F206EC1-07E5-4374-B04A-7884603D73AB}"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7346551-281E-4444-A07B-EF66EEA87721}" type="doc">
      <dgm:prSet loTypeId="urn:microsoft.com/office/officeart/2005/8/layout/hProcess11" loCatId="process" qsTypeId="urn:microsoft.com/office/officeart/2005/8/quickstyle/simple4" qsCatId="simple" csTypeId="urn:microsoft.com/office/officeart/2005/8/colors/accent2_2" csCatId="accent2" phldr="1"/>
      <dgm:spPr/>
    </dgm:pt>
    <dgm:pt modelId="{49289C5C-BA8F-45B0-8E1E-92927BF39AE8}">
      <dgm:prSet phldrT="[Teksts]"/>
      <dgm:spPr/>
      <dgm:t>
        <a:bodyPr/>
        <a:lstStyle/>
        <a:p>
          <a:r>
            <a:rPr lang="lv-LV" b="1" dirty="0"/>
            <a:t>2023</a:t>
          </a:r>
          <a:r>
            <a:rPr lang="lv-LV" dirty="0"/>
            <a:t>.gada janvāris: 1.avanss </a:t>
          </a:r>
          <a:r>
            <a:rPr lang="lv-LV" b="1" dirty="0"/>
            <a:t>45-70% </a:t>
          </a:r>
        </a:p>
        <a:p>
          <a:r>
            <a:rPr lang="lv-LV" dirty="0"/>
            <a:t>(5 DD pēc līguma noslēgšanas) </a:t>
          </a:r>
        </a:p>
      </dgm:t>
    </dgm:pt>
    <dgm:pt modelId="{889999BD-1051-4BFA-B622-A4371CB11760}" type="parTrans" cxnId="{A88EEEFB-5023-4092-AD1B-D6C3429E9C62}">
      <dgm:prSet/>
      <dgm:spPr/>
      <dgm:t>
        <a:bodyPr/>
        <a:lstStyle/>
        <a:p>
          <a:endParaRPr lang="lv-LV"/>
        </a:p>
      </dgm:t>
    </dgm:pt>
    <dgm:pt modelId="{7471F084-D8DA-4E27-8EB5-92B873536BCE}" type="sibTrans" cxnId="{A88EEEFB-5023-4092-AD1B-D6C3429E9C62}">
      <dgm:prSet/>
      <dgm:spPr/>
      <dgm:t>
        <a:bodyPr/>
        <a:lstStyle/>
        <a:p>
          <a:endParaRPr lang="lv-LV"/>
        </a:p>
      </dgm:t>
    </dgm:pt>
    <dgm:pt modelId="{E85C17FF-8FA9-4EC7-AF99-B5164C70863A}">
      <dgm:prSet phldrT="[Teksts]"/>
      <dgm:spPr/>
      <dgm:t>
        <a:bodyPr/>
        <a:lstStyle/>
        <a:p>
          <a:r>
            <a:rPr lang="lv-LV" b="1" dirty="0"/>
            <a:t>2023</a:t>
          </a:r>
          <a:r>
            <a:rPr lang="lv-LV" dirty="0"/>
            <a:t>.gada vasara: 2.avanss </a:t>
          </a:r>
          <a:r>
            <a:rPr lang="lv-LV" b="1" dirty="0"/>
            <a:t>30-55% </a:t>
          </a:r>
        </a:p>
        <a:p>
          <a:r>
            <a:rPr lang="lv-LV" dirty="0"/>
            <a:t>(5 DD pēc 1.starpposma pārskata apstiprināšanas)</a:t>
          </a:r>
        </a:p>
      </dgm:t>
    </dgm:pt>
    <dgm:pt modelId="{D37B78AE-3CB7-4272-9782-B2A4BB747B91}" type="parTrans" cxnId="{FBD1E72B-B018-482B-9B2F-D2C68E2783A9}">
      <dgm:prSet/>
      <dgm:spPr/>
      <dgm:t>
        <a:bodyPr/>
        <a:lstStyle/>
        <a:p>
          <a:endParaRPr lang="lv-LV"/>
        </a:p>
      </dgm:t>
    </dgm:pt>
    <dgm:pt modelId="{4E614B04-8838-48FE-B111-1672AD1B639D}" type="sibTrans" cxnId="{FBD1E72B-B018-482B-9B2F-D2C68E2783A9}">
      <dgm:prSet/>
      <dgm:spPr/>
      <dgm:t>
        <a:bodyPr/>
        <a:lstStyle/>
        <a:p>
          <a:endParaRPr lang="lv-LV"/>
        </a:p>
      </dgm:t>
    </dgm:pt>
    <dgm:pt modelId="{47486175-0AA0-4A58-9BC3-6A5D97FCB04E}">
      <dgm:prSet phldrT="[Teksts]"/>
      <dgm:spPr/>
      <dgm:t>
        <a:bodyPr/>
        <a:lstStyle/>
        <a:p>
          <a:r>
            <a:rPr lang="lv-LV" dirty="0"/>
            <a:t>Līdz 2024.gada 20.decembrim: noslēguma maksājums</a:t>
          </a:r>
        </a:p>
        <a:p>
          <a:r>
            <a:rPr lang="lv-LV" dirty="0"/>
            <a:t>(5 DD laikā pēc noslēguma pārskata apstiprināšanas)</a:t>
          </a:r>
        </a:p>
      </dgm:t>
    </dgm:pt>
    <dgm:pt modelId="{0A82BFFA-C884-4A4B-ABCD-497AA6E2A8EE}" type="parTrans" cxnId="{5811A78B-B8FA-42B5-A567-3258AEE0BDF4}">
      <dgm:prSet/>
      <dgm:spPr/>
      <dgm:t>
        <a:bodyPr/>
        <a:lstStyle/>
        <a:p>
          <a:endParaRPr lang="lv-LV"/>
        </a:p>
      </dgm:t>
    </dgm:pt>
    <dgm:pt modelId="{174328E4-2B6F-4988-A883-89F8F7AA8922}" type="sibTrans" cxnId="{5811A78B-B8FA-42B5-A567-3258AEE0BDF4}">
      <dgm:prSet/>
      <dgm:spPr/>
      <dgm:t>
        <a:bodyPr/>
        <a:lstStyle/>
        <a:p>
          <a:endParaRPr lang="lv-LV"/>
        </a:p>
      </dgm:t>
    </dgm:pt>
    <dgm:pt modelId="{20CDAB0D-9FAE-465B-9B4B-3EA7AEE70458}">
      <dgm:prSet phldrT="[Teksts]"/>
      <dgm:spPr/>
      <dgm:t>
        <a:bodyPr/>
        <a:lstStyle/>
        <a:p>
          <a:r>
            <a:rPr lang="lv-LV" b="1" dirty="0"/>
            <a:t>2024</a:t>
          </a:r>
          <a:r>
            <a:rPr lang="lv-LV" dirty="0"/>
            <a:t>.gada februāris: 3.avanss </a:t>
          </a:r>
          <a:r>
            <a:rPr lang="lv-LV" b="1" dirty="0"/>
            <a:t>90% </a:t>
          </a:r>
        </a:p>
        <a:p>
          <a:r>
            <a:rPr lang="lv-LV" dirty="0"/>
            <a:t>(5 DD pēc 2.starpposma pārskata apstiprināšanas)</a:t>
          </a:r>
        </a:p>
      </dgm:t>
    </dgm:pt>
    <dgm:pt modelId="{963332F5-BDBC-4C07-A3B1-6808DE5EFD7A}" type="parTrans" cxnId="{6C42B001-E3C8-4B87-8E34-9CF9FE9F3868}">
      <dgm:prSet/>
      <dgm:spPr/>
      <dgm:t>
        <a:bodyPr/>
        <a:lstStyle/>
        <a:p>
          <a:endParaRPr lang="lv-LV"/>
        </a:p>
      </dgm:t>
    </dgm:pt>
    <dgm:pt modelId="{8BE77824-92BC-4C63-A139-62D9EBF7DD89}" type="sibTrans" cxnId="{6C42B001-E3C8-4B87-8E34-9CF9FE9F3868}">
      <dgm:prSet/>
      <dgm:spPr/>
      <dgm:t>
        <a:bodyPr/>
        <a:lstStyle/>
        <a:p>
          <a:endParaRPr lang="lv-LV"/>
        </a:p>
      </dgm:t>
    </dgm:pt>
    <dgm:pt modelId="{33A4413D-370F-42A2-80E2-E5A8E9AE4F7F}" type="pres">
      <dgm:prSet presAssocID="{67346551-281E-4444-A07B-EF66EEA87721}" presName="Name0" presStyleCnt="0">
        <dgm:presLayoutVars>
          <dgm:dir/>
          <dgm:resizeHandles val="exact"/>
        </dgm:presLayoutVars>
      </dgm:prSet>
      <dgm:spPr/>
    </dgm:pt>
    <dgm:pt modelId="{FDC36935-0831-4A0C-B806-64562DEDD6E4}" type="pres">
      <dgm:prSet presAssocID="{67346551-281E-4444-A07B-EF66EEA87721}" presName="arrow" presStyleLbl="bgShp" presStyleIdx="0" presStyleCnt="1"/>
      <dgm:spPr/>
    </dgm:pt>
    <dgm:pt modelId="{CB3812CB-64BB-4AA1-ACC3-B9773120D485}" type="pres">
      <dgm:prSet presAssocID="{67346551-281E-4444-A07B-EF66EEA87721}" presName="points" presStyleCnt="0"/>
      <dgm:spPr/>
    </dgm:pt>
    <dgm:pt modelId="{E7EAB84E-F3BC-402A-80E6-27B397E5E2A3}" type="pres">
      <dgm:prSet presAssocID="{49289C5C-BA8F-45B0-8E1E-92927BF39AE8}" presName="compositeA" presStyleCnt="0"/>
      <dgm:spPr/>
    </dgm:pt>
    <dgm:pt modelId="{467DB15B-D991-4DEA-A472-BF3903A7F27F}" type="pres">
      <dgm:prSet presAssocID="{49289C5C-BA8F-45B0-8E1E-92927BF39AE8}" presName="textA" presStyleLbl="revTx" presStyleIdx="0" presStyleCnt="4">
        <dgm:presLayoutVars>
          <dgm:bulletEnabled val="1"/>
        </dgm:presLayoutVars>
      </dgm:prSet>
      <dgm:spPr/>
    </dgm:pt>
    <dgm:pt modelId="{4E3E38C8-684F-4FF6-B9E4-EAB2594CB6E2}" type="pres">
      <dgm:prSet presAssocID="{49289C5C-BA8F-45B0-8E1E-92927BF39AE8}" presName="circleA" presStyleLbl="node1" presStyleIdx="0" presStyleCnt="4" custLinFactNeighborY="452"/>
      <dgm:spPr/>
    </dgm:pt>
    <dgm:pt modelId="{FDF7DA65-8292-4EA3-919C-AF1FAE8BCCE8}" type="pres">
      <dgm:prSet presAssocID="{49289C5C-BA8F-45B0-8E1E-92927BF39AE8}" presName="spaceA" presStyleCnt="0"/>
      <dgm:spPr/>
    </dgm:pt>
    <dgm:pt modelId="{755BDA91-2036-4FBC-9860-BF19D1C4B65C}" type="pres">
      <dgm:prSet presAssocID="{7471F084-D8DA-4E27-8EB5-92B873536BCE}" presName="space" presStyleCnt="0"/>
      <dgm:spPr/>
    </dgm:pt>
    <dgm:pt modelId="{A9AD9083-1CEF-4AE3-BD25-BE5E997EE6FD}" type="pres">
      <dgm:prSet presAssocID="{E85C17FF-8FA9-4EC7-AF99-B5164C70863A}" presName="compositeB" presStyleCnt="0"/>
      <dgm:spPr/>
    </dgm:pt>
    <dgm:pt modelId="{DC591B4B-11C5-4578-BB8C-B1A0E255F8CF}" type="pres">
      <dgm:prSet presAssocID="{E85C17FF-8FA9-4EC7-AF99-B5164C70863A}" presName="textB" presStyleLbl="revTx" presStyleIdx="1" presStyleCnt="4">
        <dgm:presLayoutVars>
          <dgm:bulletEnabled val="1"/>
        </dgm:presLayoutVars>
      </dgm:prSet>
      <dgm:spPr/>
    </dgm:pt>
    <dgm:pt modelId="{D9E20536-989C-4DA4-ACFF-8A52BC1753FA}" type="pres">
      <dgm:prSet presAssocID="{E85C17FF-8FA9-4EC7-AF99-B5164C70863A}" presName="circleB" presStyleLbl="node1" presStyleIdx="1" presStyleCnt="4"/>
      <dgm:spPr/>
    </dgm:pt>
    <dgm:pt modelId="{B491596E-0007-4B93-81A8-5B5280039C26}" type="pres">
      <dgm:prSet presAssocID="{E85C17FF-8FA9-4EC7-AF99-B5164C70863A}" presName="spaceB" presStyleCnt="0"/>
      <dgm:spPr/>
    </dgm:pt>
    <dgm:pt modelId="{91CA362A-69A9-4332-AC52-0E6B2C34B089}" type="pres">
      <dgm:prSet presAssocID="{4E614B04-8838-48FE-B111-1672AD1B639D}" presName="space" presStyleCnt="0"/>
      <dgm:spPr/>
    </dgm:pt>
    <dgm:pt modelId="{59C57509-663A-4D84-804C-A7AD94DB77C5}" type="pres">
      <dgm:prSet presAssocID="{20CDAB0D-9FAE-465B-9B4B-3EA7AEE70458}" presName="compositeA" presStyleCnt="0"/>
      <dgm:spPr/>
    </dgm:pt>
    <dgm:pt modelId="{A30D1EF5-06CE-4E1E-B782-A75E1FF25EA1}" type="pres">
      <dgm:prSet presAssocID="{20CDAB0D-9FAE-465B-9B4B-3EA7AEE70458}" presName="textA" presStyleLbl="revTx" presStyleIdx="2" presStyleCnt="4">
        <dgm:presLayoutVars>
          <dgm:bulletEnabled val="1"/>
        </dgm:presLayoutVars>
      </dgm:prSet>
      <dgm:spPr/>
    </dgm:pt>
    <dgm:pt modelId="{F46D093D-7B03-481F-AC2D-ACC4306C4BE1}" type="pres">
      <dgm:prSet presAssocID="{20CDAB0D-9FAE-465B-9B4B-3EA7AEE70458}" presName="circleA" presStyleLbl="node1" presStyleIdx="2" presStyleCnt="4"/>
      <dgm:spPr/>
    </dgm:pt>
    <dgm:pt modelId="{A5A5C316-F730-4B93-97AF-E7B45090BBBE}" type="pres">
      <dgm:prSet presAssocID="{20CDAB0D-9FAE-465B-9B4B-3EA7AEE70458}" presName="spaceA" presStyleCnt="0"/>
      <dgm:spPr/>
    </dgm:pt>
    <dgm:pt modelId="{6B2E6AA0-0368-4C41-A686-047C4FF08373}" type="pres">
      <dgm:prSet presAssocID="{8BE77824-92BC-4C63-A139-62D9EBF7DD89}" presName="space" presStyleCnt="0"/>
      <dgm:spPr/>
    </dgm:pt>
    <dgm:pt modelId="{281ED90F-D125-4B94-8D3E-1C35E3161A0A}" type="pres">
      <dgm:prSet presAssocID="{47486175-0AA0-4A58-9BC3-6A5D97FCB04E}" presName="compositeB" presStyleCnt="0"/>
      <dgm:spPr/>
    </dgm:pt>
    <dgm:pt modelId="{9B59AB5A-78A1-42DC-8E13-DBD230CF6C89}" type="pres">
      <dgm:prSet presAssocID="{47486175-0AA0-4A58-9BC3-6A5D97FCB04E}" presName="textB" presStyleLbl="revTx" presStyleIdx="3" presStyleCnt="4">
        <dgm:presLayoutVars>
          <dgm:bulletEnabled val="1"/>
        </dgm:presLayoutVars>
      </dgm:prSet>
      <dgm:spPr/>
    </dgm:pt>
    <dgm:pt modelId="{D439C8B2-CA6E-40AF-9FA7-1372CABA0E46}" type="pres">
      <dgm:prSet presAssocID="{47486175-0AA0-4A58-9BC3-6A5D97FCB04E}" presName="circleB" presStyleLbl="node1" presStyleIdx="3" presStyleCnt="4"/>
      <dgm:spPr/>
    </dgm:pt>
    <dgm:pt modelId="{7F5683C9-FAB3-48FB-A9F1-0A77FF3EB88E}" type="pres">
      <dgm:prSet presAssocID="{47486175-0AA0-4A58-9BC3-6A5D97FCB04E}" presName="spaceB" presStyleCnt="0"/>
      <dgm:spPr/>
    </dgm:pt>
  </dgm:ptLst>
  <dgm:cxnLst>
    <dgm:cxn modelId="{6C42B001-E3C8-4B87-8E34-9CF9FE9F3868}" srcId="{67346551-281E-4444-A07B-EF66EEA87721}" destId="{20CDAB0D-9FAE-465B-9B4B-3EA7AEE70458}" srcOrd="2" destOrd="0" parTransId="{963332F5-BDBC-4C07-A3B1-6808DE5EFD7A}" sibTransId="{8BE77824-92BC-4C63-A139-62D9EBF7DD89}"/>
    <dgm:cxn modelId="{582BCF28-FC37-4429-9C4A-A03D9CF02660}" type="presOf" srcId="{49289C5C-BA8F-45B0-8E1E-92927BF39AE8}" destId="{467DB15B-D991-4DEA-A472-BF3903A7F27F}" srcOrd="0" destOrd="0" presId="urn:microsoft.com/office/officeart/2005/8/layout/hProcess11"/>
    <dgm:cxn modelId="{FBD1E72B-B018-482B-9B2F-D2C68E2783A9}" srcId="{67346551-281E-4444-A07B-EF66EEA87721}" destId="{E85C17FF-8FA9-4EC7-AF99-B5164C70863A}" srcOrd="1" destOrd="0" parTransId="{D37B78AE-3CB7-4272-9782-B2A4BB747B91}" sibTransId="{4E614B04-8838-48FE-B111-1672AD1B639D}"/>
    <dgm:cxn modelId="{BC372A35-E02A-4CCF-A095-DCF488E94648}" type="presOf" srcId="{67346551-281E-4444-A07B-EF66EEA87721}" destId="{33A4413D-370F-42A2-80E2-E5A8E9AE4F7F}" srcOrd="0" destOrd="0" presId="urn:microsoft.com/office/officeart/2005/8/layout/hProcess11"/>
    <dgm:cxn modelId="{5811A78B-B8FA-42B5-A567-3258AEE0BDF4}" srcId="{67346551-281E-4444-A07B-EF66EEA87721}" destId="{47486175-0AA0-4A58-9BC3-6A5D97FCB04E}" srcOrd="3" destOrd="0" parTransId="{0A82BFFA-C884-4A4B-ABCD-497AA6E2A8EE}" sibTransId="{174328E4-2B6F-4988-A883-89F8F7AA8922}"/>
    <dgm:cxn modelId="{C20526B8-CAE5-4229-9356-8EE8944A6447}" type="presOf" srcId="{20CDAB0D-9FAE-465B-9B4B-3EA7AEE70458}" destId="{A30D1EF5-06CE-4E1E-B782-A75E1FF25EA1}" srcOrd="0" destOrd="0" presId="urn:microsoft.com/office/officeart/2005/8/layout/hProcess11"/>
    <dgm:cxn modelId="{EC0A44CD-98BC-493D-8DE1-76616B253EE4}" type="presOf" srcId="{E85C17FF-8FA9-4EC7-AF99-B5164C70863A}" destId="{DC591B4B-11C5-4578-BB8C-B1A0E255F8CF}" srcOrd="0" destOrd="0" presId="urn:microsoft.com/office/officeart/2005/8/layout/hProcess11"/>
    <dgm:cxn modelId="{29B658FB-A032-4567-A980-C824C5BCB801}" type="presOf" srcId="{47486175-0AA0-4A58-9BC3-6A5D97FCB04E}" destId="{9B59AB5A-78A1-42DC-8E13-DBD230CF6C89}" srcOrd="0" destOrd="0" presId="urn:microsoft.com/office/officeart/2005/8/layout/hProcess11"/>
    <dgm:cxn modelId="{A88EEEFB-5023-4092-AD1B-D6C3429E9C62}" srcId="{67346551-281E-4444-A07B-EF66EEA87721}" destId="{49289C5C-BA8F-45B0-8E1E-92927BF39AE8}" srcOrd="0" destOrd="0" parTransId="{889999BD-1051-4BFA-B622-A4371CB11760}" sibTransId="{7471F084-D8DA-4E27-8EB5-92B873536BCE}"/>
    <dgm:cxn modelId="{8B9EB77A-FB61-4C4E-BCEC-6DF8FDEB967A}" type="presParOf" srcId="{33A4413D-370F-42A2-80E2-E5A8E9AE4F7F}" destId="{FDC36935-0831-4A0C-B806-64562DEDD6E4}" srcOrd="0" destOrd="0" presId="urn:microsoft.com/office/officeart/2005/8/layout/hProcess11"/>
    <dgm:cxn modelId="{4684024F-D256-4C60-AD48-F5FCCAAD3CB4}" type="presParOf" srcId="{33A4413D-370F-42A2-80E2-E5A8E9AE4F7F}" destId="{CB3812CB-64BB-4AA1-ACC3-B9773120D485}" srcOrd="1" destOrd="0" presId="urn:microsoft.com/office/officeart/2005/8/layout/hProcess11"/>
    <dgm:cxn modelId="{B2D89391-7C0B-4D3C-94FA-8000EA0A1B2E}" type="presParOf" srcId="{CB3812CB-64BB-4AA1-ACC3-B9773120D485}" destId="{E7EAB84E-F3BC-402A-80E6-27B397E5E2A3}" srcOrd="0" destOrd="0" presId="urn:microsoft.com/office/officeart/2005/8/layout/hProcess11"/>
    <dgm:cxn modelId="{F70BD9DD-63DF-42E5-9E51-72669DDCF9A4}" type="presParOf" srcId="{E7EAB84E-F3BC-402A-80E6-27B397E5E2A3}" destId="{467DB15B-D991-4DEA-A472-BF3903A7F27F}" srcOrd="0" destOrd="0" presId="urn:microsoft.com/office/officeart/2005/8/layout/hProcess11"/>
    <dgm:cxn modelId="{63DE24E4-F596-4553-B1B2-9DCE8F6E39FE}" type="presParOf" srcId="{E7EAB84E-F3BC-402A-80E6-27B397E5E2A3}" destId="{4E3E38C8-684F-4FF6-B9E4-EAB2594CB6E2}" srcOrd="1" destOrd="0" presId="urn:microsoft.com/office/officeart/2005/8/layout/hProcess11"/>
    <dgm:cxn modelId="{1EC071E9-D8BA-41C7-8A63-1E7AB31102CA}" type="presParOf" srcId="{E7EAB84E-F3BC-402A-80E6-27B397E5E2A3}" destId="{FDF7DA65-8292-4EA3-919C-AF1FAE8BCCE8}" srcOrd="2" destOrd="0" presId="urn:microsoft.com/office/officeart/2005/8/layout/hProcess11"/>
    <dgm:cxn modelId="{16E329D6-FBD3-4E71-90B1-F94994962185}" type="presParOf" srcId="{CB3812CB-64BB-4AA1-ACC3-B9773120D485}" destId="{755BDA91-2036-4FBC-9860-BF19D1C4B65C}" srcOrd="1" destOrd="0" presId="urn:microsoft.com/office/officeart/2005/8/layout/hProcess11"/>
    <dgm:cxn modelId="{455B104E-7CC9-4EFF-9275-B15BB2888E9E}" type="presParOf" srcId="{CB3812CB-64BB-4AA1-ACC3-B9773120D485}" destId="{A9AD9083-1CEF-4AE3-BD25-BE5E997EE6FD}" srcOrd="2" destOrd="0" presId="urn:microsoft.com/office/officeart/2005/8/layout/hProcess11"/>
    <dgm:cxn modelId="{5E2782E5-6CF7-426B-BF31-DB0782D3CFD6}" type="presParOf" srcId="{A9AD9083-1CEF-4AE3-BD25-BE5E997EE6FD}" destId="{DC591B4B-11C5-4578-BB8C-B1A0E255F8CF}" srcOrd="0" destOrd="0" presId="urn:microsoft.com/office/officeart/2005/8/layout/hProcess11"/>
    <dgm:cxn modelId="{831FF21C-A816-4E2E-9343-D5C2A40860C8}" type="presParOf" srcId="{A9AD9083-1CEF-4AE3-BD25-BE5E997EE6FD}" destId="{D9E20536-989C-4DA4-ACFF-8A52BC1753FA}" srcOrd="1" destOrd="0" presId="urn:microsoft.com/office/officeart/2005/8/layout/hProcess11"/>
    <dgm:cxn modelId="{BE36AB83-448D-4756-AF84-1173F9448B3E}" type="presParOf" srcId="{A9AD9083-1CEF-4AE3-BD25-BE5E997EE6FD}" destId="{B491596E-0007-4B93-81A8-5B5280039C26}" srcOrd="2" destOrd="0" presId="urn:microsoft.com/office/officeart/2005/8/layout/hProcess11"/>
    <dgm:cxn modelId="{857D21A4-F787-4AF9-84EB-B237188D697F}" type="presParOf" srcId="{CB3812CB-64BB-4AA1-ACC3-B9773120D485}" destId="{91CA362A-69A9-4332-AC52-0E6B2C34B089}" srcOrd="3" destOrd="0" presId="urn:microsoft.com/office/officeart/2005/8/layout/hProcess11"/>
    <dgm:cxn modelId="{CD19B84F-9D27-4947-BDF4-61D938DD705C}" type="presParOf" srcId="{CB3812CB-64BB-4AA1-ACC3-B9773120D485}" destId="{59C57509-663A-4D84-804C-A7AD94DB77C5}" srcOrd="4" destOrd="0" presId="urn:microsoft.com/office/officeart/2005/8/layout/hProcess11"/>
    <dgm:cxn modelId="{03A6BD35-7B49-4604-AD77-A90AAD852220}" type="presParOf" srcId="{59C57509-663A-4D84-804C-A7AD94DB77C5}" destId="{A30D1EF5-06CE-4E1E-B782-A75E1FF25EA1}" srcOrd="0" destOrd="0" presId="urn:microsoft.com/office/officeart/2005/8/layout/hProcess11"/>
    <dgm:cxn modelId="{5E2E31F4-8A84-4D75-86BC-838FDD3D617E}" type="presParOf" srcId="{59C57509-663A-4D84-804C-A7AD94DB77C5}" destId="{F46D093D-7B03-481F-AC2D-ACC4306C4BE1}" srcOrd="1" destOrd="0" presId="urn:microsoft.com/office/officeart/2005/8/layout/hProcess11"/>
    <dgm:cxn modelId="{D421E067-49F6-47FC-8C86-1935CAF13A5C}" type="presParOf" srcId="{59C57509-663A-4D84-804C-A7AD94DB77C5}" destId="{A5A5C316-F730-4B93-97AF-E7B45090BBBE}" srcOrd="2" destOrd="0" presId="urn:microsoft.com/office/officeart/2005/8/layout/hProcess11"/>
    <dgm:cxn modelId="{7B299709-08E1-46ED-BD73-5623689ECD7F}" type="presParOf" srcId="{CB3812CB-64BB-4AA1-ACC3-B9773120D485}" destId="{6B2E6AA0-0368-4C41-A686-047C4FF08373}" srcOrd="5" destOrd="0" presId="urn:microsoft.com/office/officeart/2005/8/layout/hProcess11"/>
    <dgm:cxn modelId="{583A360E-276B-4A15-9B5D-E4DD5C85630D}" type="presParOf" srcId="{CB3812CB-64BB-4AA1-ACC3-B9773120D485}" destId="{281ED90F-D125-4B94-8D3E-1C35E3161A0A}" srcOrd="6" destOrd="0" presId="urn:microsoft.com/office/officeart/2005/8/layout/hProcess11"/>
    <dgm:cxn modelId="{0269504A-0E66-40D8-99C9-808FE0FAFAAF}" type="presParOf" srcId="{281ED90F-D125-4B94-8D3E-1C35E3161A0A}" destId="{9B59AB5A-78A1-42DC-8E13-DBD230CF6C89}" srcOrd="0" destOrd="0" presId="urn:microsoft.com/office/officeart/2005/8/layout/hProcess11"/>
    <dgm:cxn modelId="{B9C6C87D-4833-4352-8681-BED210083E08}" type="presParOf" srcId="{281ED90F-D125-4B94-8D3E-1C35E3161A0A}" destId="{D439C8B2-CA6E-40AF-9FA7-1372CABA0E46}" srcOrd="1" destOrd="0" presId="urn:microsoft.com/office/officeart/2005/8/layout/hProcess11"/>
    <dgm:cxn modelId="{1AABFB9D-6E2F-481E-A607-20E92DAF1EF2}" type="presParOf" srcId="{281ED90F-D125-4B94-8D3E-1C35E3161A0A}" destId="{7F5683C9-FAB3-48FB-A9F1-0A77FF3EB88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tIns="324000"/>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dirty="0"/>
            <a:t>Projekta mērķa grupas</a:t>
          </a:r>
          <a:r>
            <a:rPr lang="lv-LV" sz="1800" kern="1200" dirty="0"/>
            <a:t>: </a:t>
          </a:r>
        </a:p>
        <a:p>
          <a:pPr marL="0" marR="0" lvl="0" indent="0" algn="ctr" defTabSz="800100" eaLnBrk="1" fontAlgn="auto" latinLnBrk="0" hangingPunct="1">
            <a:lnSpc>
              <a:spcPct val="100000"/>
            </a:lnSpc>
            <a:spcBef>
              <a:spcPct val="0"/>
            </a:spcBef>
            <a:spcAft>
              <a:spcPts val="1200"/>
            </a:spcAft>
            <a:buClrTx/>
            <a:buSzTx/>
            <a:buFontTx/>
            <a:buNone/>
            <a:tabLst/>
            <a:defRPr/>
          </a:pPr>
          <a:r>
            <a:rPr lang="lv-LV" sz="1400" kern="1200" dirty="0"/>
            <a:t>dažādas iedzīvotāju grupas</a:t>
          </a:r>
        </a:p>
        <a:p>
          <a:pPr marL="0" marR="0" lvl="0" indent="0" algn="ctr" defTabSz="800100" eaLnBrk="1" fontAlgn="auto" latinLnBrk="0" hangingPunct="1">
            <a:lnSpc>
              <a:spcPct val="100000"/>
            </a:lnSpc>
            <a:spcBef>
              <a:spcPct val="0"/>
            </a:spcBef>
            <a:spcAft>
              <a:spcPts val="1200"/>
            </a:spcAft>
            <a:buClrTx/>
            <a:buSzTx/>
            <a:buFontTx/>
            <a:buNone/>
            <a:tabLst/>
            <a:defRPr/>
          </a:pPr>
          <a:r>
            <a:rPr lang="lv-LV" sz="1400" kern="1200" dirty="0"/>
            <a:t>biedrības un nodibinājumi,      to dalībnieki, biedri, darbinieki un brīvprātīgie</a:t>
          </a:r>
        </a:p>
        <a:p>
          <a:pPr marL="0" marR="0" lvl="0" indent="0" algn="ctr" defTabSz="800100" eaLnBrk="1" fontAlgn="auto" latinLnBrk="0" hangingPunct="1">
            <a:lnSpc>
              <a:spcPct val="100000"/>
            </a:lnSpc>
            <a:spcBef>
              <a:spcPct val="0"/>
            </a:spcBef>
            <a:spcAft>
              <a:spcPts val="1200"/>
            </a:spcAft>
            <a:buClrTx/>
            <a:buSzTx/>
            <a:buFontTx/>
            <a:buNone/>
            <a:tabLst/>
            <a:defRPr/>
          </a:pPr>
          <a:r>
            <a:rPr lang="lv-LV" sz="1400" kern="1200" dirty="0"/>
            <a:t>tajā skaitā Latvijas diaspora, kas dzīvo ārpus Latvijas</a:t>
          </a:r>
          <a:endParaRPr lang="lv-LV" sz="1800" kern="1200" dirty="0">
            <a:solidFill>
              <a:prstClr val="white"/>
            </a:solidFill>
            <a:latin typeface="Verdana" panose="020B0604030504040204" pitchFamily="34" charset="0"/>
            <a:ea typeface="Verdana" panose="020B0604030504040204" pitchFamily="34" charset="0"/>
            <a:cs typeface="+mn-cs"/>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r>
            <a:rPr lang="lv-LV" sz="1800" b="1" dirty="0"/>
            <a:t>Projekta īstenošanu nedrīkst nodot trešajai pusei, </a:t>
          </a:r>
        </a:p>
        <a:p>
          <a:r>
            <a:rPr lang="lv-LV" sz="1400" dirty="0"/>
            <a:t>taču organizācija</a:t>
          </a:r>
          <a:r>
            <a:rPr lang="lv-LV" sz="1400" dirty="0">
              <a:latin typeface="Verdana" panose="020B0604030504040204" pitchFamily="34" charset="0"/>
              <a:ea typeface="Verdana" panose="020B0604030504040204" pitchFamily="34" charset="0"/>
            </a:rPr>
            <a:t> var    piesaistīt citu NVO ekspertīzi/pakalpojumus,        lai sekmīgi īstenotu projekta aktivitātes un sasniegtu  plānotos rezultātus </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marL="0" lvl="0" indent="0" algn="ctr" defTabSz="800100">
            <a:lnSpc>
              <a:spcPct val="90000"/>
            </a:lnSpc>
            <a:spcBef>
              <a:spcPct val="0"/>
            </a:spcBef>
            <a:spcAft>
              <a:spcPct val="35000"/>
            </a:spcAft>
            <a:buNone/>
          </a:pPr>
          <a:r>
            <a:rPr lang="lv-LV" sz="1800" b="1" kern="1200" dirty="0"/>
            <a:t>Projekta īstenošanas vieta ir Latvija</a:t>
          </a:r>
        </a:p>
        <a:p>
          <a:pPr marL="0" lvl="0" indent="0" algn="ctr" defTabSz="800100">
            <a:lnSpc>
              <a:spcPct val="90000"/>
            </a:lnSpc>
            <a:spcBef>
              <a:spcPct val="0"/>
            </a:spcBef>
            <a:spcAft>
              <a:spcPct val="35000"/>
            </a:spcAft>
            <a:buNone/>
          </a:pPr>
          <a:endParaRPr lang="lv-LV" sz="800" kern="1200" dirty="0"/>
        </a:p>
        <a:p>
          <a:pPr marL="0" lvl="0" indent="0" algn="ctr" defTabSz="800100">
            <a:lnSpc>
              <a:spcPct val="90000"/>
            </a:lnSpc>
            <a:spcBef>
              <a:spcPct val="0"/>
            </a:spcBef>
            <a:spcAft>
              <a:spcPct val="35000"/>
            </a:spcAft>
            <a:buNone/>
          </a:pPr>
          <a:r>
            <a:rPr lang="lv-LV" sz="1400" kern="1200" dirty="0"/>
            <a:t>Aktivitāšu īstenošana ārzemēs </a:t>
          </a:r>
        </a:p>
        <a:p>
          <a:pPr marL="0" lvl="0" indent="0" algn="ctr" defTabSz="800100">
            <a:lnSpc>
              <a:spcPct val="90000"/>
            </a:lnSpc>
            <a:spcBef>
              <a:spcPct val="0"/>
            </a:spcBef>
            <a:spcAft>
              <a:spcPct val="35000"/>
            </a:spcAft>
            <a:buNone/>
          </a:pPr>
          <a:r>
            <a:rPr lang="lv-LV" sz="2000" kern="1200" dirty="0"/>
            <a:t>līdz 10%                               </a:t>
          </a:r>
          <a:r>
            <a:rPr lang="lv-LV" sz="1400" kern="1200" dirty="0"/>
            <a:t>no projekta kopējām attiecināmajām izmaksām</a:t>
          </a:r>
          <a:endParaRPr lang="lv-LV" sz="1400" kern="1200" dirty="0">
            <a:solidFill>
              <a:prstClr val="white"/>
            </a:solidFill>
            <a:latin typeface="Verdana" panose="020B0604030504040204" pitchFamily="34" charset="0"/>
            <a:ea typeface="Verdana" panose="020B0604030504040204" pitchFamily="34" charset="0"/>
            <a:cs typeface="+mn-cs"/>
          </a:endParaRPr>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dgm:spPr>
        <a:blipFill rotWithShape="1">
          <a:blip xmlns:r="http://schemas.openxmlformats.org/officeDocument/2006/relationships" r:embed="rId1"/>
          <a:srcRect/>
          <a:stretch>
            <a:fillRect t="-3000" b="-3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55421B47-56D6-405C-96C5-F1DA50034C67}"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dgm:spPr>
    </dgm:pt>
  </dgm:ptLst>
  <dgm:cxnLst>
    <dgm:cxn modelId="{0F514322-CACB-4D53-A091-6E7F4BC0371F}" type="presOf" srcId="{C486CDEE-C062-4CCA-94E8-DA7A8C5B44F9}" destId="{5DC0CF35-797B-4A80-ADED-E508DE255BFC}" srcOrd="0" destOrd="0" presId="urn:microsoft.com/office/officeart/2005/8/layout/pList2"/>
    <dgm:cxn modelId="{7942D667-7094-4607-9701-E780E8FAF9CE}" type="presOf" srcId="{93DE5D49-38F6-41B9-AD16-83CF86342571}" destId="{55421B47-56D6-405C-96C5-F1DA50034C67}"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F70083F6-05F0-42F7-AB67-BEA307040528}" type="presParOf" srcId="{ED71E6C6-CB3C-4CEB-82AF-CD6CFD854286}" destId="{55421B47-56D6-405C-96C5-F1DA50034C67}" srcOrd="3" destOrd="0" presId="urn:microsoft.com/office/officeart/2005/8/layout/pList2"/>
    <dgm:cxn modelId="{4665A410-B170-49AB-807A-21F5A66C7897}" type="presParOf" srcId="{ED71E6C6-CB3C-4CEB-82AF-CD6CFD854286}" destId="{7BA62E20-D655-4F41-9EF9-8608222D7AB5}" srcOrd="4" destOrd="0" presId="urn:microsoft.com/office/officeart/2005/8/layout/pList2"/>
    <dgm:cxn modelId="{A80D4811-068F-4EAE-BC85-860C469B4227}" type="presParOf" srcId="{7BA62E20-D655-4F41-9EF9-8608222D7AB5}" destId="{5DC0CF35-797B-4A80-ADED-E508DE255BFC}" srcOrd="0" destOrd="0" presId="urn:microsoft.com/office/officeart/2005/8/layout/pList2"/>
    <dgm:cxn modelId="{D26C71C8-BAA5-4820-B30E-1229A4A9FBAA}" type="presParOf" srcId="{7BA62E20-D655-4F41-9EF9-8608222D7AB5}" destId="{4C633FEF-3A61-4127-A2C6-DF35D286C4E4}" srcOrd="1" destOrd="0" presId="urn:microsoft.com/office/officeart/2005/8/layout/pList2"/>
    <dgm:cxn modelId="{7F206EC1-07E5-4374-B04A-7884603D73AB}"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dirty="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dirty="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339F7770-5755-413C-BCB1-6007A88F9F0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radušās projekta īstenošanas laikā</a:t>
          </a:r>
        </a:p>
      </dgm:t>
    </dgm:pt>
    <dgm:pt modelId="{4B6C02BB-3C14-4537-9F5E-A53E348F4AC9}" type="par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F7987E35-9928-4843-A436-914718B62AF2}" type="sib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CC77675A-3525-4D87-9D1E-B06C33A2122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ir uzskaitītas projekta īstenotāja grāmatvedības uzskaitē</a:t>
          </a:r>
        </a:p>
      </dgm:t>
    </dgm:pt>
    <dgm:pt modelId="{1C39AD33-D0C5-44F3-826F-A736EE1F18C6}" type="par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648AD481-4ECD-4B0E-97DB-F4B08B61E08E}" type="sib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ABFCF715-C2C8-4AEF-B6C7-260F01099CF4}">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nepieciešamas projekta aktivitāšu īstenošanai</a:t>
          </a:r>
        </a:p>
      </dgm:t>
    </dgm:pt>
    <dgm:pt modelId="{C9E8E3C0-0681-4A11-8891-7485FBEEC4AF}" type="par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69B8D88E-E035-4F53-80D7-90E12BDAD503}" type="sib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5EFE4D8F-F022-41F2-9436-DE2B6F705297}">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paredzētas apstiprinātajā projekta pieteikumā</a:t>
          </a:r>
        </a:p>
      </dgm:t>
    </dgm:pt>
    <dgm:pt modelId="{775828B1-2FF6-41BC-A14B-78B1FE1B63E8}" type="par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12E3C399-B31F-470A-A21E-FAA6DC608176}" type="sib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447F9446-580F-4CE9-ABBB-C5D88AF8C297}">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A31437B7-396A-43E6-9536-231A95CEE478}" type="par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30D0888C-3121-44A2-95A0-35CE38AE2C78}" type="sib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667DD3B9-E9C3-4C9F-8FBC-19C91375B46F}">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veiktas, ievērojot drošas finanšu vadības principus</a:t>
          </a:r>
        </a:p>
      </dgm:t>
    </dgm:pt>
    <dgm:pt modelId="{3DACCC48-B55F-4705-A367-F92CDB8B114C}" type="par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D61E6F49-CE7D-42E2-9A57-DAFC3B9BFB0A}" type="sib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BC9326F6-85A2-4740-B308-BFCC999D06C2}">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2F174E8C-456F-459B-BBAE-A7CFF920F4E9}" type="par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388FBE4-44A0-4822-BCF7-B683B3AC3842}" type="sib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C9EC270-3A15-4973-B7D1-CD7793C2C058}">
      <dgm:prSet custT="1"/>
      <dgm:spPr/>
      <dgm:t>
        <a:bodyPr lIns="86400" tIns="324000" rIns="86400" bIns="86400"/>
        <a:lstStyle/>
        <a:p>
          <a:pPr marL="144000" indent="-144000">
            <a:buFont typeface="Arial" panose="020B0604020202020204" pitchFamily="34" charset="0"/>
            <a:buChar char="•"/>
          </a:pPr>
          <a:r>
            <a:rPr lang="lv-LV" sz="1600" dirty="0">
              <a:latin typeface="Verdana" panose="020B0604030504040204" pitchFamily="34" charset="0"/>
              <a:ea typeface="Verdana" panose="020B0604030504040204" pitchFamily="34" charset="0"/>
            </a:rPr>
            <a:t>ir ievēroti izmaksu lietderības, ekonomiskuma un efektivitātes principi</a:t>
          </a:r>
        </a:p>
      </dgm:t>
    </dgm:pt>
    <dgm:pt modelId="{B3859882-4829-42E0-A51C-31BAA3B21FD4}" type="par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13DA030A-A727-4320-9142-2F67D5F0D758}" type="sib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B0EAB85B-2ECD-4675-8B2A-E50FE8BFBD54}">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AA58C1F8-0E7D-46A4-896E-7FF7446FD0BF}" type="par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42A33B74-9237-4753-8ECE-7C94DE5D07FC}" type="sib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64DCDE4E-357E-4CDF-804C-EBAAF4CAF2F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faktiski veiktas</a:t>
          </a:r>
        </a:p>
      </dgm:t>
    </dgm:pt>
    <dgm:pt modelId="{2883334D-F1DD-4C3F-BC71-B8CCC5872A60}" type="par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4AA5F28D-B48F-4D80-9CA2-975C1CF4BBB8}" type="sib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EFBEFACA-C0E4-4D28-AA9D-8B5A4635022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mn-lt"/>
            <a:ea typeface="Verdana" panose="020B0604030504040204" pitchFamily="34" charset="0"/>
            <a:cs typeface="+mn-cs"/>
          </a:endParaRPr>
        </a:p>
      </dgm:t>
    </dgm:pt>
    <dgm:pt modelId="{E07729D4-C8E1-46B5-BDC5-64DE884F621E}" type="par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66542651-C21F-4BB8-A6CD-117FCE2FEB91}" type="sib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16451CA4-E43D-46D8-8477-D52CE54C0A8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mn-lt"/>
            <a:ea typeface="Verdana" panose="020B0604030504040204" pitchFamily="34" charset="0"/>
            <a:cs typeface="+mn-cs"/>
          </a:endParaRPr>
        </a:p>
      </dgm:t>
    </dgm:pt>
    <dgm:pt modelId="{4F1AC99A-D06B-44E3-B41E-D60F1936577E}" type="par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31BD3306-8B67-4C00-B46E-4FDA4441ED5A}" type="sib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E01E0330-F0D9-4AB4-AD99-45FBF976516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tās reāli apmaksājis projekta īstenotājs </a:t>
          </a:r>
          <a:r>
            <a:rPr lang="lv-LV" sz="1600" kern="1200" dirty="0">
              <a:latin typeface="+mn-lt"/>
            </a:rPr>
            <a:t>līdz projekta noslēguma pārskata apstiprināšanas dienai</a:t>
          </a:r>
          <a:endParaRPr lang="lv-LV" sz="1600" kern="1200" dirty="0">
            <a:latin typeface="+mn-lt"/>
            <a:ea typeface="Verdana" panose="020B0604030504040204" pitchFamily="34" charset="0"/>
            <a:cs typeface="+mn-cs"/>
          </a:endParaRPr>
        </a:p>
      </dgm:t>
    </dgm:pt>
    <dgm:pt modelId="{4ECFB790-8009-4561-A420-F36A8A271BC9}" type="par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F86EAE58-FECB-4EBD-B716-98481038971D}" type="sib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EE5AEFA6-1C28-4536-B9DF-5EAD16D1E711}">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ir identificējamas, nodalītas no pārējām izmaksām un pārbaudāmas</a:t>
          </a:r>
        </a:p>
      </dgm:t>
    </dgm:pt>
    <dgm:pt modelId="{0DCA4438-DFD4-40DC-9554-46477CF2C59C}" type="par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64DED4A-BCAF-4FC3-B674-A8B143D9B2A9}" type="sib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104AC8C-ECFA-4383-B23A-479D955B42E6}">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FFBB65A-DE18-483C-BB4A-8B54843E3342}" type="par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DF822918-B982-4F14-95EC-CAF6D49698D5}" type="sib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438123C8-08C7-4B09-9856-21713B19CA34}">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tās apliecina attiecīgu attaisnojuma dokumentu oriģināli</a:t>
          </a:r>
        </a:p>
      </dgm:t>
    </dgm:pt>
    <dgm:pt modelId="{2F34EB4B-600B-4032-85FB-32ACF4787E41}" type="par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83C54ABF-4D64-400E-97A8-68F63FA12EDE}" type="sib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EA97FA23-714E-4EE7-8563-802B7F6811B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979D8D4-3678-49A2-B070-0767EB192E44}" type="par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9C11B3D1-5C70-4DAC-B187-C5219B787301}" type="sib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4DA41707-DDDD-4538-846D-AC609BB611ED}">
      <dgm:prSet custT="1"/>
      <dgm:spPr/>
      <dgm:t>
        <a:bodyPr lIns="86400" tIns="324000" rIns="86400" bIns="86400"/>
        <a:lstStyle/>
        <a:p>
          <a:pPr marL="144000" indent="-144000">
            <a:buFont typeface="Arial" panose="020B0604020202020204" pitchFamily="34" charset="0"/>
            <a:buChar char="•"/>
          </a:pPr>
          <a:endParaRPr lang="lv-LV" sz="1600" dirty="0">
            <a:latin typeface="Verdana" panose="020B0604030504040204" pitchFamily="34" charset="0"/>
            <a:ea typeface="Verdana" panose="020B0604030504040204" pitchFamily="34" charset="0"/>
          </a:endParaRPr>
        </a:p>
      </dgm:t>
    </dgm:pt>
    <dgm:pt modelId="{27FC1A8C-A007-4DF9-AB44-44768DC62CE8}" type="parTrans" cxnId="{F49DBBD2-0FC0-4E02-BA07-027BF687237C}">
      <dgm:prSet/>
      <dgm:spPr/>
    </dgm:pt>
    <dgm:pt modelId="{BF50A168-7C70-4C38-99F3-7115F4125441}" type="sibTrans" cxnId="{F49DBBD2-0FC0-4E02-BA07-027BF687237C}">
      <dgm:prSet/>
      <dgm:spPr/>
    </dgm:pt>
    <dgm:pt modelId="{12DA57B7-D7DF-43B8-9F8A-817438C7B27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mn-lt"/>
            <a:ea typeface="Verdana" panose="020B0604030504040204" pitchFamily="34" charset="0"/>
            <a:cs typeface="+mn-cs"/>
          </a:endParaRPr>
        </a:p>
      </dgm:t>
    </dgm:pt>
    <dgm:pt modelId="{270A1E19-4866-4B1F-911D-4CD5F58C9908}" type="parTrans" cxnId="{2FE426ED-25F4-4EF4-9BE2-BF0DFD3A126C}">
      <dgm:prSet/>
      <dgm:spPr/>
    </dgm:pt>
    <dgm:pt modelId="{CDC5F321-961C-44E9-8B17-C348E39D587E}" type="sibTrans" cxnId="{2FE426ED-25F4-4EF4-9BE2-BF0DFD3A126C}">
      <dgm:prSet/>
      <dgm:spPr/>
    </dgm:pt>
    <dgm:pt modelId="{FA85D008-FD12-4A5A-AAF5-850DEE53B77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cs typeface="+mn-cs"/>
          </a:endParaRPr>
        </a:p>
      </dgm:t>
    </dgm:pt>
    <dgm:pt modelId="{9B488D5A-C601-4F83-A24E-74BAE378F567}" type="parTrans" cxnId="{437719FE-6148-4771-9EA2-83932F2786BC}">
      <dgm:prSet/>
      <dgm:spPr/>
    </dgm:pt>
    <dgm:pt modelId="{23670CB1-F9F2-42AA-B105-7485CDA54A99}" type="sibTrans" cxnId="{437719FE-6148-4771-9EA2-83932F2786BC}">
      <dgm:prSet/>
      <dgm:spPr/>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3" custLinFactNeighborX="4017" custLinFactNeighborY="-1380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3" custScaleX="152569" custScaleY="111118">
        <dgm:presLayoutVars>
          <dgm:bulletEnabled val="1"/>
        </dgm:presLayoutVars>
      </dgm:prSet>
      <dgm:spPr/>
    </dgm:pt>
    <dgm:pt modelId="{D69F0F0C-388F-4373-B424-A5207B4713B9}" type="pres">
      <dgm:prSet presAssocID="{8C251FFB-0C74-4567-91B9-F28D0F18C3F5}" presName="parentNode" presStyleLbl="revTx" presStyleIdx="0" presStyleCnt="3">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3" custLinFactNeighborY="-1373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3" custScaleX="154160" custScaleY="110795">
        <dgm:presLayoutVars>
          <dgm:bulletEnabled val="1"/>
        </dgm:presLayoutVars>
      </dgm:prSet>
      <dgm:spPr/>
    </dgm:pt>
    <dgm:pt modelId="{9BAEB608-BA2C-4319-9B17-619DA66D8973}" type="pres">
      <dgm:prSet presAssocID="{206659B4-5D47-4FD2-93B1-B837F161AB76}" presName="parentNode" presStyleLbl="revTx" presStyleIdx="1" presStyleCnt="3">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3" custLinFactNeighborX="1832" custLinFactNeighborY="-1648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3" custScaleX="155080" custScaleY="110795">
        <dgm:presLayoutVars>
          <dgm:bulletEnabled val="1"/>
        </dgm:presLayoutVars>
      </dgm:prSet>
      <dgm:spPr/>
    </dgm:pt>
    <dgm:pt modelId="{E8EDE472-0F6F-4266-8AE5-0253DC699F02}" type="pres">
      <dgm:prSet presAssocID="{32E334A3-4F2D-4678-9064-C2C46CE1475A}" presName="parentNode" presStyleLbl="revTx" presStyleIdx="2" presStyleCnt="3">
        <dgm:presLayoutVars>
          <dgm:chMax val="0"/>
          <dgm:bulletEnabled val="1"/>
        </dgm:presLayoutVars>
      </dgm:prSet>
      <dgm:spPr/>
    </dgm:pt>
  </dgm:ptLst>
  <dgm:cxnLst>
    <dgm:cxn modelId="{CD315C01-C5F3-493F-8CBC-3595DE3CEE56}" type="presOf" srcId="{438123C8-08C7-4B09-9856-21713B19CA34}" destId="{3EB5337F-C1AA-423C-921B-C5ED7886DE3F}" srcOrd="0" destOrd="5" presId="urn:microsoft.com/office/officeart/2005/8/layout/hList2"/>
    <dgm:cxn modelId="{D3AD8F02-2F91-4087-9D50-F4496D58D1C5}" type="presOf" srcId="{667DD3B9-E9C3-4C9F-8FBC-19C91375B46F}" destId="{3A7E204C-ACD7-4AF9-8A7C-D54AE53D4699}" srcOrd="0" destOrd="5" presId="urn:microsoft.com/office/officeart/2005/8/layout/hList2"/>
    <dgm:cxn modelId="{D65C7606-F3A6-4269-B65A-25100BCA81FF}" srcId="{8C251FFB-0C74-4567-91B9-F28D0F18C3F5}" destId="{B0EAB85B-2ECD-4675-8B2A-E50FE8BFBD54}" srcOrd="6" destOrd="0" parTransId="{AA58C1F8-0E7D-46A4-896E-7FF7446FD0BF}" sibTransId="{42A33B74-9237-4753-8ECE-7C94DE5D07FC}"/>
    <dgm:cxn modelId="{C894200E-64C6-499F-904C-148FE6E10D0E}" srcId="{206659B4-5D47-4FD2-93B1-B837F161AB76}" destId="{E01E0330-F0D9-4AB4-AD99-45FBF976516B}" srcOrd="5" destOrd="0" parTransId="{4ECFB790-8009-4561-A420-F36A8A271BC9}" sibTransId="{F86EAE58-FECB-4EBD-B716-98481038971D}"/>
    <dgm:cxn modelId="{72532A14-2358-43B8-83D0-198F86425E0F}" type="presOf" srcId="{4DA41707-DDDD-4538-846D-AC609BB611ED}" destId="{3A7E204C-ACD7-4AF9-8A7C-D54AE53D4699}" srcOrd="0" destOrd="0" presId="urn:microsoft.com/office/officeart/2005/8/layout/hList2"/>
    <dgm:cxn modelId="{7A11251D-8CB9-4D69-8EC0-1BE3BE59216D}" type="presOf" srcId="{16451CA4-E43D-46D8-8477-D52CE54C0A88}" destId="{DCF43F14-6045-4F16-94FD-9BDB6BCAAF3D}" srcOrd="0" destOrd="4" presId="urn:microsoft.com/office/officeart/2005/8/layout/hList2"/>
    <dgm:cxn modelId="{4BD54823-34E7-4205-83A8-B85627097901}" type="presOf" srcId="{8C251FFB-0C74-4567-91B9-F28D0F18C3F5}" destId="{D69F0F0C-388F-4373-B424-A5207B4713B9}" srcOrd="0" destOrd="0" presId="urn:microsoft.com/office/officeart/2005/8/layout/hList2"/>
    <dgm:cxn modelId="{AE53052B-63DE-4ACD-AC87-76B22BD628D0}" srcId="{206659B4-5D47-4FD2-93B1-B837F161AB76}" destId="{339F7770-5755-413C-BCB1-6007A88F9F08}" srcOrd="1" destOrd="0" parTransId="{4B6C02BB-3C14-4537-9F5E-A53E348F4AC9}" sibTransId="{F7987E35-9928-4843-A436-914718B62AF2}"/>
    <dgm:cxn modelId="{CE5E242C-E030-43E7-A12E-39CB164CE1C5}" type="presOf" srcId="{E01E0330-F0D9-4AB4-AD99-45FBF976516B}" destId="{DCF43F14-6045-4F16-94FD-9BDB6BCAAF3D}" srcOrd="0" destOrd="5" presId="urn:microsoft.com/office/officeart/2005/8/layout/hList2"/>
    <dgm:cxn modelId="{B2C4232E-608A-4220-AF53-812ECE25C7A9}" type="presOf" srcId="{FA85D008-FD12-4A5A-AAF5-850DEE53B775}" destId="{3EB5337F-C1AA-423C-921B-C5ED7886DE3F}" srcOrd="0" destOrd="0" presId="urn:microsoft.com/office/officeart/2005/8/layout/hList2"/>
    <dgm:cxn modelId="{B8E36E3B-585B-4AD1-9734-3F48BA258790}" type="presOf" srcId="{64DCDE4E-357E-4CDF-804C-EBAAF4CAF2F5}" destId="{DCF43F14-6045-4F16-94FD-9BDB6BCAAF3D}" srcOrd="0" destOrd="3" presId="urn:microsoft.com/office/officeart/2005/8/layout/hList2"/>
    <dgm:cxn modelId="{2F82093F-07C6-465A-B61C-FF16ABE89626}" type="presOf" srcId="{ABFCF715-C2C8-4AEF-B6C7-260F01099CF4}" destId="{3A7E204C-ACD7-4AF9-8A7C-D54AE53D4699}" srcOrd="0" destOrd="1" presId="urn:microsoft.com/office/officeart/2005/8/layout/hList2"/>
    <dgm:cxn modelId="{18E27040-F0E6-4BE8-AF39-C06995170FAC}" type="presOf" srcId="{EFBEFACA-C0E4-4D28-AA9D-8B5A46350225}" destId="{DCF43F14-6045-4F16-94FD-9BDB6BCAAF3D}" srcOrd="0" destOrd="2" presId="urn:microsoft.com/office/officeart/2005/8/layout/hList2"/>
    <dgm:cxn modelId="{22AD8666-2A51-4E31-B454-475FF50077A2}" srcId="{8C251FFB-0C74-4567-91B9-F28D0F18C3F5}" destId="{ABFCF715-C2C8-4AEF-B6C7-260F01099CF4}" srcOrd="1" destOrd="0" parTransId="{C9E8E3C0-0681-4A11-8891-7485FBEEC4AF}" sibTransId="{69B8D88E-E035-4F53-80D7-90E12BDAD503}"/>
    <dgm:cxn modelId="{994F1471-22BF-40EB-B682-98787B7D714B}" type="presOf" srcId="{5EFE4D8F-F022-41F2-9436-DE2B6F705297}" destId="{3A7E204C-ACD7-4AF9-8A7C-D54AE53D4699}" srcOrd="0" destOrd="3" presId="urn:microsoft.com/office/officeart/2005/8/layout/hList2"/>
    <dgm:cxn modelId="{B4540457-BD8D-42C7-93BE-E963C312053B}" type="presOf" srcId="{CC77675A-3525-4D87-9D1E-B06C33A21227}" destId="{3EB5337F-C1AA-423C-921B-C5ED7886DE3F}" srcOrd="0" destOrd="1" presId="urn:microsoft.com/office/officeart/2005/8/layout/hList2"/>
    <dgm:cxn modelId="{BB35BE80-1835-4021-982D-D05DF08C2242}" srcId="{8C251FFB-0C74-4567-91B9-F28D0F18C3F5}" destId="{5EFE4D8F-F022-41F2-9436-DE2B6F705297}" srcOrd="3" destOrd="0" parTransId="{775828B1-2FF6-41BC-A14B-78B1FE1B63E8}" sibTransId="{12E3C399-B31F-470A-A21E-FAA6DC608176}"/>
    <dgm:cxn modelId="{FEA9A183-22F1-432B-BF09-728A59841EB3}" type="presOf" srcId="{339F7770-5755-413C-BCB1-6007A88F9F08}" destId="{DCF43F14-6045-4F16-94FD-9BDB6BCAAF3D}" srcOrd="0" destOrd="1" presId="urn:microsoft.com/office/officeart/2005/8/layout/hList2"/>
    <dgm:cxn modelId="{3F2E3485-4D19-4C74-BEE1-41A103777AA3}" srcId="{206659B4-5D47-4FD2-93B1-B837F161AB76}" destId="{EFBEFACA-C0E4-4D28-AA9D-8B5A46350225}" srcOrd="2" destOrd="0" parTransId="{E07729D4-C8E1-46B5-BDC5-64DE884F621E}" sibTransId="{66542651-C21F-4BB8-A6CD-117FCE2FEB91}"/>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B5AAD48A-AF9B-4277-A2DF-18A733FB6EC0}" srcId="{206659B4-5D47-4FD2-93B1-B837F161AB76}" destId="{64DCDE4E-357E-4CDF-804C-EBAAF4CAF2F5}" srcOrd="3" destOrd="0" parTransId="{2883334D-F1DD-4C3F-BC71-B8CCC5872A60}" sibTransId="{4AA5F28D-B48F-4D80-9CA2-975C1CF4BBB8}"/>
    <dgm:cxn modelId="{D155328B-CFDE-4BFE-905C-E00B4315F27E}" srcId="{32E334A3-4F2D-4678-9064-C2C46CE1475A}" destId="{EE5AEFA6-1C28-4536-B9DF-5EAD16D1E711}" srcOrd="3" destOrd="0" parTransId="{0DCA4438-DFD4-40DC-9554-46477CF2C59C}" sibTransId="{064DED4A-BCAF-4FC3-B674-A8B143D9B2A9}"/>
    <dgm:cxn modelId="{DF091692-8B29-4F15-AD62-FB44F5469A40}" type="presOf" srcId="{BC9326F6-85A2-4740-B308-BFCC999D06C2}" destId="{3A7E204C-ACD7-4AF9-8A7C-D54AE53D4699}" srcOrd="0" destOrd="4" presId="urn:microsoft.com/office/officeart/2005/8/layout/hList2"/>
    <dgm:cxn modelId="{4393CA94-AF7F-45DF-95D6-E9AC8EA00FB1}" srcId="{CEA72EAE-10E0-446C-BD85-1C8E3DF6264B}" destId="{206659B4-5D47-4FD2-93B1-B837F161AB76}" srcOrd="1" destOrd="0" parTransId="{7E5CDD4D-ADDE-494F-A15D-5F292C03E1DB}" sibTransId="{B2EB06DE-C8C4-4C12-B311-D50CB4952708}"/>
    <dgm:cxn modelId="{13B0739E-1DC7-407A-B94C-AE844EC05E9A}" type="presOf" srcId="{0104AC8C-ECFA-4383-B23A-479D955B42E6}" destId="{3EB5337F-C1AA-423C-921B-C5ED7886DE3F}" srcOrd="0" destOrd="2" presId="urn:microsoft.com/office/officeart/2005/8/layout/hList2"/>
    <dgm:cxn modelId="{8517C3A2-02CD-409B-8DF1-2A972F5107C7}" type="presOf" srcId="{CEA72EAE-10E0-446C-BD85-1C8E3DF6264B}" destId="{5E5B4441-23C6-469B-A0E8-5AE3B628055B}" srcOrd="0" destOrd="0" presId="urn:microsoft.com/office/officeart/2005/8/layout/hList2"/>
    <dgm:cxn modelId="{B10039B5-286C-4327-9CAF-197613D80063}" type="presOf" srcId="{32E334A3-4F2D-4678-9064-C2C46CE1475A}" destId="{E8EDE472-0F6F-4266-8AE5-0253DC699F02}" srcOrd="0" destOrd="0" presId="urn:microsoft.com/office/officeart/2005/8/layout/hList2"/>
    <dgm:cxn modelId="{76EF30B6-FF79-4DA2-BE0E-8B3638314E34}" type="presOf" srcId="{EE5AEFA6-1C28-4536-B9DF-5EAD16D1E711}" destId="{3EB5337F-C1AA-423C-921B-C5ED7886DE3F}" srcOrd="0" destOrd="3" presId="urn:microsoft.com/office/officeart/2005/8/layout/hList2"/>
    <dgm:cxn modelId="{ECF797C0-8663-4423-99D3-FE64AB9DE797}" srcId="{32E334A3-4F2D-4678-9064-C2C46CE1475A}" destId="{EA97FA23-714E-4EE7-8563-802B7F6811BB}" srcOrd="4" destOrd="0" parTransId="{8979D8D4-3678-49A2-B070-0767EB192E44}" sibTransId="{9C11B3D1-5C70-4DAC-B187-C5219B787301}"/>
    <dgm:cxn modelId="{272CDEC3-ABCE-4BA6-AA00-4C4E1E4983CE}" type="presOf" srcId="{447F9446-580F-4CE9-ABBB-C5D88AF8C297}" destId="{3A7E204C-ACD7-4AF9-8A7C-D54AE53D4699}" srcOrd="0" destOrd="2" presId="urn:microsoft.com/office/officeart/2005/8/layout/hList2"/>
    <dgm:cxn modelId="{3DEE63CA-B833-47D4-8403-5A99EE71C855}" srcId="{8C251FFB-0C74-4567-91B9-F28D0F18C3F5}" destId="{DC9EC270-3A15-4973-B7D1-CD7793C2C058}" srcOrd="7" destOrd="0" parTransId="{B3859882-4829-42E0-A51C-31BAA3B21FD4}" sibTransId="{13DA030A-A727-4320-9142-2F67D5F0D758}"/>
    <dgm:cxn modelId="{8A9C52D1-5B15-4086-A1F0-BDC676A0A3A7}" srcId="{206659B4-5D47-4FD2-93B1-B837F161AB76}" destId="{16451CA4-E43D-46D8-8477-D52CE54C0A88}" srcOrd="4" destOrd="0" parTransId="{4F1AC99A-D06B-44E3-B41E-D60F1936577E}" sibTransId="{31BD3306-8B67-4C00-B46E-4FDA4441ED5A}"/>
    <dgm:cxn modelId="{F49DBBD2-0FC0-4E02-BA07-027BF687237C}" srcId="{8C251FFB-0C74-4567-91B9-F28D0F18C3F5}" destId="{4DA41707-DDDD-4538-846D-AC609BB611ED}" srcOrd="0" destOrd="0" parTransId="{27FC1A8C-A007-4DF9-AB44-44768DC62CE8}" sibTransId="{BF50A168-7C70-4C38-99F3-7115F4125441}"/>
    <dgm:cxn modelId="{A3526AD8-F148-4902-B23A-B780424F0519}" srcId="{8C251FFB-0C74-4567-91B9-F28D0F18C3F5}" destId="{447F9446-580F-4CE9-ABBB-C5D88AF8C297}" srcOrd="2" destOrd="0" parTransId="{A31437B7-396A-43E6-9536-231A95CEE478}" sibTransId="{30D0888C-3121-44A2-95A0-35CE38AE2C78}"/>
    <dgm:cxn modelId="{3E1BBCDB-3855-43E6-B627-6D342F162CAB}" type="presOf" srcId="{DC9EC270-3A15-4973-B7D1-CD7793C2C058}" destId="{3A7E204C-ACD7-4AF9-8A7C-D54AE53D4699}" srcOrd="0" destOrd="7" presId="urn:microsoft.com/office/officeart/2005/8/layout/hList2"/>
    <dgm:cxn modelId="{0312D5DC-2358-412E-AC97-1B96A5CF9042}" type="presOf" srcId="{EA97FA23-714E-4EE7-8563-802B7F6811BB}" destId="{3EB5337F-C1AA-423C-921B-C5ED7886DE3F}" srcOrd="0" destOrd="4" presId="urn:microsoft.com/office/officeart/2005/8/layout/hList2"/>
    <dgm:cxn modelId="{B1DC64DF-F7C0-4651-877D-120A1B332715}" type="presOf" srcId="{12DA57B7-D7DF-43B8-9F8A-817438C7B277}" destId="{DCF43F14-6045-4F16-94FD-9BDB6BCAAF3D}" srcOrd="0" destOrd="0" presId="urn:microsoft.com/office/officeart/2005/8/layout/hList2"/>
    <dgm:cxn modelId="{E082C5DF-C9B3-4757-96D7-C6DCE718835C}" type="presOf" srcId="{B0EAB85B-2ECD-4675-8B2A-E50FE8BFBD54}" destId="{3A7E204C-ACD7-4AF9-8A7C-D54AE53D4699}" srcOrd="0" destOrd="6" presId="urn:microsoft.com/office/officeart/2005/8/layout/hList2"/>
    <dgm:cxn modelId="{7FDCD3E6-FE8B-4452-AA1B-A6AD13F2D903}" srcId="{32E334A3-4F2D-4678-9064-C2C46CE1475A}" destId="{CC77675A-3525-4D87-9D1E-B06C33A21227}" srcOrd="1" destOrd="0" parTransId="{1C39AD33-D0C5-44F3-826F-A736EE1F18C6}" sibTransId="{648AD481-4ECD-4B0E-97DB-F4B08B61E08E}"/>
    <dgm:cxn modelId="{150948EA-6979-4AC9-BEEF-7A51C6AD58A5}" srcId="{32E334A3-4F2D-4678-9064-C2C46CE1475A}" destId="{438123C8-08C7-4B09-9856-21713B19CA34}" srcOrd="5" destOrd="0" parTransId="{2F34EB4B-600B-4032-85FB-32ACF4787E41}" sibTransId="{83C54ABF-4D64-400E-97A8-68F63FA12EDE}"/>
    <dgm:cxn modelId="{A26DF6EC-C090-4426-950B-41837B22B618}" type="presOf" srcId="{206659B4-5D47-4FD2-93B1-B837F161AB76}" destId="{9BAEB608-BA2C-4319-9B17-619DA66D8973}" srcOrd="0" destOrd="0" presId="urn:microsoft.com/office/officeart/2005/8/layout/hList2"/>
    <dgm:cxn modelId="{2FE426ED-25F4-4EF4-9BE2-BF0DFD3A126C}" srcId="{206659B4-5D47-4FD2-93B1-B837F161AB76}" destId="{12DA57B7-D7DF-43B8-9F8A-817438C7B277}" srcOrd="0" destOrd="0" parTransId="{270A1E19-4866-4B1F-911D-4CD5F58C9908}" sibTransId="{CDC5F321-961C-44E9-8B17-C348E39D587E}"/>
    <dgm:cxn modelId="{1F115DEF-0CA6-40A5-A547-22D510079558}" srcId="{8C251FFB-0C74-4567-91B9-F28D0F18C3F5}" destId="{BC9326F6-85A2-4740-B308-BFCC999D06C2}" srcOrd="4" destOrd="0" parTransId="{2F174E8C-456F-459B-BBAE-A7CFF920F4E9}" sibTransId="{D388FBE4-44A0-4822-BCF7-B683B3AC3842}"/>
    <dgm:cxn modelId="{363215F0-6590-4510-9FCF-96D10B6C99F4}" srcId="{8C251FFB-0C74-4567-91B9-F28D0F18C3F5}" destId="{667DD3B9-E9C3-4C9F-8FBC-19C91375B46F}" srcOrd="5" destOrd="0" parTransId="{3DACCC48-B55F-4705-A367-F92CDB8B114C}" sibTransId="{D61E6F49-CE7D-42E2-9A57-DAFC3B9BFB0A}"/>
    <dgm:cxn modelId="{1A7663FA-739E-4B13-A16E-2B21976E6D70}" srcId="{32E334A3-4F2D-4678-9064-C2C46CE1475A}" destId="{0104AC8C-ECFA-4383-B23A-479D955B42E6}" srcOrd="2" destOrd="0" parTransId="{8FFBB65A-DE18-483C-BB4A-8B54843E3342}" sibTransId="{DF822918-B982-4F14-95EC-CAF6D49698D5}"/>
    <dgm:cxn modelId="{437719FE-6148-4771-9EA2-83932F2786BC}" srcId="{32E334A3-4F2D-4678-9064-C2C46CE1475A}" destId="{FA85D008-FD12-4A5A-AAF5-850DEE53B775}" srcOrd="0" destOrd="0" parTransId="{9B488D5A-C601-4F83-A24E-74BAE378F567}" sibTransId="{23670CB1-F9F2-42AA-B105-7485CDA54A99}"/>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dirty="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dirty="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339F7770-5755-413C-BCB1-6007A88F9F08}">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600" b="1" kern="1200" dirty="0"/>
            <a:t>INVENTĀRA UN PAMATLĪDZEKĻU    IEGĀDES IZMAKSAS</a:t>
          </a:r>
          <a:endParaRPr lang="lv-LV" sz="1600" kern="1200" dirty="0">
            <a:latin typeface="Verdana" panose="020B0604030504040204" pitchFamily="34" charset="0"/>
            <a:ea typeface="Verdana" panose="020B0604030504040204" pitchFamily="34" charset="0"/>
            <a:cs typeface="+mn-cs"/>
          </a:endParaRPr>
        </a:p>
      </dgm:t>
    </dgm:pt>
    <dgm:pt modelId="{4B6C02BB-3C14-4537-9F5E-A53E348F4AC9}" type="par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F7987E35-9928-4843-A436-914718B62AF2}" type="sib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CC77675A-3525-4D87-9D1E-B06C33A21227}">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600" b="1" kern="1200" dirty="0"/>
            <a:t>IZMAKSAS ĀRVALSTĪS</a:t>
          </a:r>
          <a:endParaRPr lang="lv-LV" sz="1600" b="1" kern="1200" dirty="0">
            <a:latin typeface="Verdana" panose="020B0604030504040204" pitchFamily="34" charset="0"/>
            <a:ea typeface="Verdana" panose="020B0604030504040204" pitchFamily="34" charset="0"/>
            <a:cs typeface="+mn-cs"/>
          </a:endParaRPr>
        </a:p>
      </dgm:t>
    </dgm:pt>
    <dgm:pt modelId="{1C39AD33-D0C5-44F3-826F-A736EE1F18C6}" type="par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648AD481-4ECD-4B0E-97DB-F4B08B61E08E}" type="sib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ABFCF715-C2C8-4AEF-B6C7-260F01099CF4}">
      <dgm:prSet custT="1"/>
      <dgm:spPr/>
      <dgm:t>
        <a:bodyPr lIns="86400" tIns="324000" rIns="86400" bIns="86400"/>
        <a:lstStyle/>
        <a:p>
          <a:pPr marL="0" indent="0" algn="ctr">
            <a:spcAft>
              <a:spcPts val="1200"/>
            </a:spcAft>
            <a:buFont typeface="Arial" panose="020B0604020202020204" pitchFamily="34" charset="0"/>
            <a:buNone/>
          </a:pPr>
          <a:r>
            <a:rPr lang="lv-LV" sz="1600" b="1" dirty="0"/>
            <a:t>ADMINISTRATĪVĀS IZMAKSAS</a:t>
          </a:r>
          <a:endParaRPr lang="lv-LV" sz="1600" b="1" dirty="0">
            <a:latin typeface="Verdana" panose="020B0604030504040204" pitchFamily="34" charset="0"/>
            <a:ea typeface="Verdana" panose="020B0604030504040204" pitchFamily="34" charset="0"/>
          </a:endParaRPr>
        </a:p>
      </dgm:t>
    </dgm:pt>
    <dgm:pt modelId="{C9E8E3C0-0681-4A11-8891-7485FBEEC4AF}" type="par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69B8D88E-E035-4F53-80D7-90E12BDAD503}" type="sib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6E1BDA9F-DF85-49CB-B776-9C11A884D22A}">
      <dgm:prSet custT="1"/>
      <dgm:spPr/>
      <dgm:t>
        <a:bodyPr lIns="86400" tIns="324000" rIns="86400" bIns="86400"/>
        <a:lstStyle/>
        <a:p>
          <a:pPr marL="0" indent="0" algn="ctr">
            <a:spcAft>
              <a:spcPts val="900"/>
            </a:spcAft>
            <a:buFont typeface="Arial" panose="020B0604020202020204" pitchFamily="34" charset="0"/>
            <a:buNone/>
          </a:pPr>
          <a:r>
            <a:rPr lang="lv-LV" sz="1200" u="none" dirty="0"/>
            <a:t>Atbalsts NVO                     pilsoniskās  sabiedrības aktivitātēm</a:t>
          </a:r>
          <a:endParaRPr lang="lv-LV" sz="1200" b="1" u="none" dirty="0">
            <a:latin typeface="Verdana" panose="020B0604030504040204" pitchFamily="34" charset="0"/>
            <a:ea typeface="Verdana" panose="020B0604030504040204" pitchFamily="34" charset="0"/>
          </a:endParaRPr>
        </a:p>
      </dgm:t>
    </dgm:pt>
    <dgm:pt modelId="{1C65A19C-2E39-4B91-ADF8-A2027BD9A982}" type="parTrans" cxnId="{DAE31DF4-B00E-4763-AE66-F7E6483DCB6C}">
      <dgm:prSet/>
      <dgm:spPr/>
      <dgm:t>
        <a:bodyPr/>
        <a:lstStyle/>
        <a:p>
          <a:endParaRPr lang="lv-LV"/>
        </a:p>
      </dgm:t>
    </dgm:pt>
    <dgm:pt modelId="{564CB528-18C2-42B7-AAC0-CA524A5D120E}" type="sibTrans" cxnId="{DAE31DF4-B00E-4763-AE66-F7E6483DCB6C}">
      <dgm:prSet/>
      <dgm:spPr/>
      <dgm:t>
        <a:bodyPr/>
        <a:lstStyle/>
        <a:p>
          <a:endParaRPr lang="lv-LV"/>
        </a:p>
      </dgm:t>
    </dgm:pt>
    <dgm:pt modelId="{43EB6CA2-C4F3-4B3E-9920-CE542DE043D9}">
      <dgm:prSet custT="1"/>
      <dgm:spPr/>
      <dgm:t>
        <a:bodyPr lIns="86400" tIns="324000" rIns="86400" bIns="86400"/>
        <a:lstStyle/>
        <a:p>
          <a:pPr marL="0" indent="0" algn="ctr">
            <a:spcAft>
              <a:spcPct val="15000"/>
            </a:spcAft>
            <a:buFont typeface="Arial" panose="020B0604020202020204" pitchFamily="34" charset="0"/>
            <a:buNone/>
          </a:pPr>
          <a:r>
            <a:rPr lang="lv-LV" sz="1800" b="1" u="none" dirty="0">
              <a:latin typeface="Verdana" panose="020B0604030504040204" pitchFamily="34" charset="0"/>
              <a:ea typeface="Verdana" panose="020B0604030504040204" pitchFamily="34" charset="0"/>
            </a:rPr>
            <a:t>bez ierobežojumiem</a:t>
          </a:r>
          <a:endParaRPr lang="lv-LV" sz="1200" b="1" u="sng" dirty="0">
            <a:latin typeface="Verdana" panose="020B0604030504040204" pitchFamily="34" charset="0"/>
            <a:ea typeface="Verdana" panose="020B0604030504040204" pitchFamily="34" charset="0"/>
          </a:endParaRPr>
        </a:p>
      </dgm:t>
    </dgm:pt>
    <dgm:pt modelId="{D9606E04-612F-4668-9CB3-463BF84DBFD0}" type="parTrans" cxnId="{40F05E91-7123-4D21-9836-FE563146FEB1}">
      <dgm:prSet/>
      <dgm:spPr/>
      <dgm:t>
        <a:bodyPr/>
        <a:lstStyle/>
        <a:p>
          <a:endParaRPr lang="lv-LV"/>
        </a:p>
      </dgm:t>
    </dgm:pt>
    <dgm:pt modelId="{04CAE4F7-3FE6-43AF-824B-0B997FFF31F5}" type="sibTrans" cxnId="{40F05E91-7123-4D21-9836-FE563146FEB1}">
      <dgm:prSet/>
      <dgm:spPr/>
      <dgm:t>
        <a:bodyPr/>
        <a:lstStyle/>
        <a:p>
          <a:endParaRPr lang="lv-LV"/>
        </a:p>
      </dgm:t>
    </dgm:pt>
    <dgm:pt modelId="{6CC7EE6E-82A4-44FA-829F-F45BCC7C86B2}">
      <dgm:prSet custT="1"/>
      <dgm:spPr/>
      <dgm:t>
        <a:bodyPr lIns="86400" tIns="324000" rIns="86400" bIns="86400"/>
        <a:lstStyle/>
        <a:p>
          <a:pPr marL="0" indent="0" algn="ctr">
            <a:spcAft>
              <a:spcPts val="900"/>
            </a:spcAft>
            <a:buFont typeface="Arial" panose="020B0604020202020204" pitchFamily="34" charset="0"/>
            <a:buNone/>
          </a:pPr>
          <a:r>
            <a:rPr lang="lv-LV" sz="1200" u="none" dirty="0"/>
            <a:t>NVO darbības stiprināšana</a:t>
          </a:r>
          <a:endParaRPr lang="lv-LV" sz="1200" b="0" u="none" dirty="0">
            <a:latin typeface="Verdana" panose="020B0604030504040204" pitchFamily="34" charset="0"/>
            <a:ea typeface="Verdana" panose="020B0604030504040204" pitchFamily="34" charset="0"/>
          </a:endParaRPr>
        </a:p>
      </dgm:t>
    </dgm:pt>
    <dgm:pt modelId="{CE5E6DCA-55D1-4767-A246-3850F65B0CB4}" type="parTrans" cxnId="{C8520BE6-BF7D-424C-A416-B80860A93140}">
      <dgm:prSet/>
      <dgm:spPr/>
      <dgm:t>
        <a:bodyPr/>
        <a:lstStyle/>
        <a:p>
          <a:endParaRPr lang="lv-LV"/>
        </a:p>
      </dgm:t>
    </dgm:pt>
    <dgm:pt modelId="{9A22D7A8-D277-451C-B194-85A4DA71AF0D}" type="sibTrans" cxnId="{C8520BE6-BF7D-424C-A416-B80860A93140}">
      <dgm:prSet/>
      <dgm:spPr/>
      <dgm:t>
        <a:bodyPr/>
        <a:lstStyle/>
        <a:p>
          <a:endParaRPr lang="lv-LV"/>
        </a:p>
      </dgm:t>
    </dgm:pt>
    <dgm:pt modelId="{E4157D3A-BBCF-41F4-AF68-99D0BC8B6D0E}">
      <dgm:prSet custT="1"/>
      <dgm:spPr/>
      <dgm:t>
        <a:bodyPr lIns="86400" tIns="324000" rIns="86400" bIns="86400"/>
        <a:lstStyle/>
        <a:p>
          <a:pPr marL="0" indent="0" algn="l">
            <a:spcAft>
              <a:spcPts val="600"/>
            </a:spcAft>
            <a:buFont typeface="Arial" panose="020B0604020202020204" pitchFamily="34" charset="0"/>
            <a:buNone/>
          </a:pPr>
          <a:endParaRPr lang="lv-LV" sz="1200" b="1" dirty="0">
            <a:latin typeface="Verdana" panose="020B0604030504040204" pitchFamily="34" charset="0"/>
            <a:ea typeface="Verdana" panose="020B0604030504040204" pitchFamily="34" charset="0"/>
          </a:endParaRPr>
        </a:p>
      </dgm:t>
    </dgm:pt>
    <dgm:pt modelId="{3A3431AD-3E38-4EBF-BCF1-708CF7E09824}" type="parTrans" cxnId="{B69EA8D5-C626-48C0-A869-CDF686BF7C56}">
      <dgm:prSet/>
      <dgm:spPr/>
      <dgm:t>
        <a:bodyPr/>
        <a:lstStyle/>
        <a:p>
          <a:endParaRPr lang="lv-LV"/>
        </a:p>
      </dgm:t>
    </dgm:pt>
    <dgm:pt modelId="{CE3036A5-7E7F-40D5-9855-0EAFE3E15FD2}" type="sibTrans" cxnId="{B69EA8D5-C626-48C0-A869-CDF686BF7C56}">
      <dgm:prSet/>
      <dgm:spPr/>
      <dgm:t>
        <a:bodyPr/>
        <a:lstStyle/>
        <a:p>
          <a:endParaRPr lang="lv-LV"/>
        </a:p>
      </dgm:t>
    </dgm:pt>
    <dgm:pt modelId="{353ACFAD-11F6-43BD-A703-6645DB9E93C5}">
      <dgm:prSet custT="1"/>
      <dgm:spPr/>
      <dgm:t>
        <a:bodyPr lIns="86400" tIns="324000" rIns="86400" bIns="86400"/>
        <a:lstStyle/>
        <a:p>
          <a:pPr marL="0" lvl="1" indent="0" algn="l" defTabSz="533400">
            <a:lnSpc>
              <a:spcPct val="90000"/>
            </a:lnSpc>
            <a:spcBef>
              <a:spcPct val="0"/>
            </a:spcBef>
            <a:spcAft>
              <a:spcPct val="15000"/>
            </a:spcAft>
            <a:buFont typeface="Arial" panose="020B0604020202020204" pitchFamily="34" charset="0"/>
            <a:buNone/>
          </a:pPr>
          <a:endParaRPr lang="lv-LV" sz="1400" kern="1200" dirty="0">
            <a:latin typeface="Verdana" panose="020B0604030504040204" pitchFamily="34" charset="0"/>
            <a:ea typeface="Verdana" panose="020B0604030504040204" pitchFamily="34" charset="0"/>
            <a:cs typeface="+mn-cs"/>
          </a:endParaRPr>
        </a:p>
      </dgm:t>
    </dgm:pt>
    <dgm:pt modelId="{4DF7B596-A7DE-4A45-9189-360EE44CF5C1}" type="parTrans" cxnId="{55CE5852-BB24-4067-8D60-75DA8ED0BA66}">
      <dgm:prSet/>
      <dgm:spPr/>
      <dgm:t>
        <a:bodyPr/>
        <a:lstStyle/>
        <a:p>
          <a:endParaRPr lang="lv-LV"/>
        </a:p>
      </dgm:t>
    </dgm:pt>
    <dgm:pt modelId="{107E2B4D-9347-469D-9ABF-0FEF32F58340}" type="sibTrans" cxnId="{55CE5852-BB24-4067-8D60-75DA8ED0BA66}">
      <dgm:prSet/>
      <dgm:spPr/>
      <dgm:t>
        <a:bodyPr/>
        <a:lstStyle/>
        <a:p>
          <a:endParaRPr lang="lv-LV"/>
        </a:p>
      </dgm:t>
    </dgm:pt>
    <dgm:pt modelId="{76D5583C-AB66-48A2-B325-F15CD50F1348}">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800" b="1" kern="1200" dirty="0"/>
            <a:t>nepārsniedz 20%     </a:t>
          </a:r>
          <a:r>
            <a:rPr lang="lv-LV" sz="1200" kern="1200" dirty="0"/>
            <a:t>no projekta kopējām attiecināmajām izmaksām</a:t>
          </a:r>
          <a:endParaRPr lang="lv-LV" sz="1200" kern="1200" dirty="0">
            <a:latin typeface="Verdana" panose="020B0604030504040204" pitchFamily="34" charset="0"/>
            <a:ea typeface="Verdana" panose="020B0604030504040204" pitchFamily="34" charset="0"/>
            <a:cs typeface="+mn-cs"/>
          </a:endParaRPr>
        </a:p>
      </dgm:t>
    </dgm:pt>
    <dgm:pt modelId="{14A4B73F-F704-447B-8D47-8B6BB548B36B}" type="parTrans" cxnId="{AE47CDEC-E2B1-4C50-930D-CCDED805E82C}">
      <dgm:prSet/>
      <dgm:spPr/>
      <dgm:t>
        <a:bodyPr/>
        <a:lstStyle/>
        <a:p>
          <a:endParaRPr lang="lv-LV"/>
        </a:p>
      </dgm:t>
    </dgm:pt>
    <dgm:pt modelId="{46B47B2F-7B06-4256-BB28-2639B642BA9F}" type="sibTrans" cxnId="{AE47CDEC-E2B1-4C50-930D-CCDED805E82C}">
      <dgm:prSet/>
      <dgm:spPr/>
      <dgm:t>
        <a:bodyPr/>
        <a:lstStyle/>
        <a:p>
          <a:endParaRPr lang="lv-LV"/>
        </a:p>
      </dgm:t>
    </dgm:pt>
    <dgm:pt modelId="{E990E2CF-B863-4C3A-BC65-49EB9B68F93C}">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200" kern="1200" dirty="0"/>
            <a:t>(kopā)</a:t>
          </a:r>
          <a:endParaRPr lang="lv-LV" sz="1200" kern="1200" dirty="0">
            <a:latin typeface="Verdana" panose="020B0604030504040204" pitchFamily="34" charset="0"/>
            <a:ea typeface="Verdana" panose="020B0604030504040204" pitchFamily="34" charset="0"/>
            <a:cs typeface="+mn-cs"/>
          </a:endParaRPr>
        </a:p>
      </dgm:t>
    </dgm:pt>
    <dgm:pt modelId="{B309D297-93AC-466F-8290-8931324D222F}" type="parTrans" cxnId="{EC105997-2A30-4970-80ED-C39511670065}">
      <dgm:prSet/>
      <dgm:spPr/>
      <dgm:t>
        <a:bodyPr/>
        <a:lstStyle/>
        <a:p>
          <a:endParaRPr lang="lv-LV"/>
        </a:p>
      </dgm:t>
    </dgm:pt>
    <dgm:pt modelId="{693AEA47-2B3A-4B36-B73D-78D4571264FB}" type="sibTrans" cxnId="{EC105997-2A30-4970-80ED-C39511670065}">
      <dgm:prSet/>
      <dgm:spPr/>
      <dgm:t>
        <a:bodyPr/>
        <a:lstStyle/>
        <a:p>
          <a:endParaRPr lang="lv-LV"/>
        </a:p>
      </dgm:t>
    </dgm:pt>
    <dgm:pt modelId="{CAB72353-22D8-473B-B88A-074584FF41CF}">
      <dgm:prSet custT="1"/>
      <dgm:spPr/>
      <dgm:t>
        <a:bodyPr lIns="86400" tIns="324000" rIns="86400" bIns="86400"/>
        <a:lstStyle/>
        <a:p>
          <a:pPr marL="0" lvl="1" indent="0" algn="l" defTabSz="533400">
            <a:lnSpc>
              <a:spcPct val="90000"/>
            </a:lnSpc>
            <a:spcBef>
              <a:spcPct val="0"/>
            </a:spcBef>
            <a:spcAft>
              <a:spcPct val="15000"/>
            </a:spcAft>
            <a:buFont typeface="Arial" panose="020B0604020202020204" pitchFamily="34" charset="0"/>
            <a:buNone/>
          </a:pPr>
          <a:endParaRPr lang="lv-LV" sz="1200" kern="1200" dirty="0">
            <a:latin typeface="Verdana" panose="020B0604030504040204" pitchFamily="34" charset="0"/>
            <a:ea typeface="Verdana" panose="020B0604030504040204" pitchFamily="34" charset="0"/>
            <a:cs typeface="+mn-cs"/>
          </a:endParaRPr>
        </a:p>
      </dgm:t>
    </dgm:pt>
    <dgm:pt modelId="{E070AE08-E141-4678-87B6-9AB1795E1B55}" type="parTrans" cxnId="{A23F66EC-B2CA-4665-ABA6-47A94C31A781}">
      <dgm:prSet/>
      <dgm:spPr/>
      <dgm:t>
        <a:bodyPr/>
        <a:lstStyle/>
        <a:p>
          <a:endParaRPr lang="lv-LV"/>
        </a:p>
      </dgm:t>
    </dgm:pt>
    <dgm:pt modelId="{BBA5C746-A23E-423F-84F0-0150711E8F95}" type="sibTrans" cxnId="{A23F66EC-B2CA-4665-ABA6-47A94C31A781}">
      <dgm:prSet/>
      <dgm:spPr/>
      <dgm:t>
        <a:bodyPr/>
        <a:lstStyle/>
        <a:p>
          <a:endParaRPr lang="lv-LV"/>
        </a:p>
      </dgm:t>
    </dgm:pt>
    <dgm:pt modelId="{7A11C51C-B265-4FA2-9E15-DF2D25E70D81}">
      <dgm:prSet custT="1"/>
      <dgm:spPr/>
      <dgm:t>
        <a:bodyPr lIns="86400" tIns="324000" rIns="86400" bIns="86400"/>
        <a:lstStyle/>
        <a:p>
          <a:pPr marL="0" indent="0" algn="ctr">
            <a:spcAft>
              <a:spcPts val="900"/>
            </a:spcAft>
            <a:buFont typeface="Arial" panose="020B0604020202020204" pitchFamily="34" charset="0"/>
            <a:buNone/>
          </a:pPr>
          <a:r>
            <a:rPr lang="lv-LV" sz="1800" b="1" dirty="0"/>
            <a:t>nepārsniedz 20%      </a:t>
          </a:r>
          <a:r>
            <a:rPr lang="lv-LV" sz="1200" b="1" dirty="0"/>
            <a:t>no projekta kopējām attiecināmajām izmaksām</a:t>
          </a:r>
          <a:endParaRPr lang="lv-LV" sz="1200" b="1" dirty="0">
            <a:latin typeface="Verdana" panose="020B0604030504040204" pitchFamily="34" charset="0"/>
            <a:ea typeface="Verdana" panose="020B0604030504040204" pitchFamily="34" charset="0"/>
          </a:endParaRPr>
        </a:p>
      </dgm:t>
    </dgm:pt>
    <dgm:pt modelId="{D3589DC6-4D16-44E5-8D9E-0E7A395C2F49}" type="parTrans" cxnId="{FF956ED4-807B-4A73-8443-659E61A1A4F9}">
      <dgm:prSet/>
      <dgm:spPr/>
      <dgm:t>
        <a:bodyPr/>
        <a:lstStyle/>
        <a:p>
          <a:endParaRPr lang="lv-LV"/>
        </a:p>
      </dgm:t>
    </dgm:pt>
    <dgm:pt modelId="{D69FC792-0590-4ECC-8CE4-2700742ACCDE}" type="sibTrans" cxnId="{FF956ED4-807B-4A73-8443-659E61A1A4F9}">
      <dgm:prSet/>
      <dgm:spPr/>
      <dgm:t>
        <a:bodyPr/>
        <a:lstStyle/>
        <a:p>
          <a:endParaRPr lang="lv-LV"/>
        </a:p>
      </dgm:t>
    </dgm:pt>
    <dgm:pt modelId="{AF925B7A-5D7A-4AC5-867A-C25CA32E22A1}">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r>
            <a:rPr lang="lv-LV" sz="1800" b="1" kern="1200" dirty="0"/>
            <a:t>nepārsniedz 10%      </a:t>
          </a:r>
          <a:r>
            <a:rPr lang="lv-LV" sz="1200" kern="1200" dirty="0"/>
            <a:t>no projekta kopējām attiecināmajām izmaksām</a:t>
          </a:r>
          <a:endParaRPr lang="lv-LV" sz="1200" kern="1200" dirty="0">
            <a:latin typeface="Verdana" panose="020B0604030504040204" pitchFamily="34" charset="0"/>
            <a:ea typeface="Verdana" panose="020B0604030504040204" pitchFamily="34" charset="0"/>
            <a:cs typeface="+mn-cs"/>
          </a:endParaRPr>
        </a:p>
      </dgm:t>
    </dgm:pt>
    <dgm:pt modelId="{41341A44-BBB8-412E-89CB-27A376898230}" type="parTrans" cxnId="{957123FA-ED7B-4416-AA66-D0EF1861B4B0}">
      <dgm:prSet/>
      <dgm:spPr/>
      <dgm:t>
        <a:bodyPr/>
        <a:lstStyle/>
        <a:p>
          <a:endParaRPr lang="lv-LV"/>
        </a:p>
      </dgm:t>
    </dgm:pt>
    <dgm:pt modelId="{F75C7C12-5F4A-436D-A25D-8664A30922BC}" type="sibTrans" cxnId="{957123FA-ED7B-4416-AA66-D0EF1861B4B0}">
      <dgm:prSet/>
      <dgm:spPr/>
      <dgm:t>
        <a:bodyPr/>
        <a:lstStyle/>
        <a:p>
          <a:endParaRPr lang="lv-LV"/>
        </a:p>
      </dgm:t>
    </dgm:pt>
    <dgm:pt modelId="{B2ADC613-9B7B-4C1D-B573-49AC8232A13E}">
      <dgm:prSet custT="1"/>
      <dgm:spPr/>
      <dgm:t>
        <a:bodyPr lIns="86400" tIns="324000" rIns="86400" bIns="86400"/>
        <a:lstStyle/>
        <a:p>
          <a:pPr marL="0" lvl="1" indent="0" algn="l" defTabSz="533400">
            <a:lnSpc>
              <a:spcPct val="90000"/>
            </a:lnSpc>
            <a:spcBef>
              <a:spcPct val="0"/>
            </a:spcBef>
            <a:spcAft>
              <a:spcPct val="15000"/>
            </a:spcAft>
            <a:buFont typeface="Arial" panose="020B0604020202020204" pitchFamily="34" charset="0"/>
            <a:buNone/>
          </a:pPr>
          <a:endParaRPr lang="lv-LV" sz="1200" kern="1200" dirty="0">
            <a:latin typeface="Verdana" panose="020B0604030504040204" pitchFamily="34" charset="0"/>
            <a:ea typeface="Verdana" panose="020B0604030504040204" pitchFamily="34" charset="0"/>
            <a:cs typeface="+mn-cs"/>
          </a:endParaRPr>
        </a:p>
      </dgm:t>
    </dgm:pt>
    <dgm:pt modelId="{46025F21-D93A-4769-9AA7-971A68BABDD8}" type="parTrans" cxnId="{CA308893-CF63-472C-BBB8-92DC3320BB55}">
      <dgm:prSet/>
      <dgm:spPr/>
      <dgm:t>
        <a:bodyPr/>
        <a:lstStyle/>
        <a:p>
          <a:endParaRPr lang="lv-LV"/>
        </a:p>
      </dgm:t>
    </dgm:pt>
    <dgm:pt modelId="{0588CB24-FEE3-4FD2-A540-BC35847A174A}" type="sibTrans" cxnId="{CA308893-CF63-472C-BBB8-92DC3320BB55}">
      <dgm:prSet/>
      <dgm:spPr/>
      <dgm:t>
        <a:bodyPr/>
        <a:lstStyle/>
        <a:p>
          <a:endParaRPr lang="lv-LV"/>
        </a:p>
      </dgm:t>
    </dgm:pt>
    <dgm:pt modelId="{B84011AB-AAA5-4F90-87C9-0EB3FFB2EEDA}">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endParaRPr lang="lv-LV" sz="1200" b="1" kern="1200" dirty="0">
            <a:latin typeface="Verdana" panose="020B0604030504040204" pitchFamily="34" charset="0"/>
            <a:ea typeface="Verdana" panose="020B0604030504040204" pitchFamily="34" charset="0"/>
            <a:cs typeface="+mn-cs"/>
          </a:endParaRPr>
        </a:p>
      </dgm:t>
    </dgm:pt>
    <dgm:pt modelId="{A012B932-10B5-4664-B867-D7586BCF44F2}" type="parTrans" cxnId="{0774020B-54E8-4EBE-90D3-B663FE94753B}">
      <dgm:prSet/>
      <dgm:spPr/>
    </dgm:pt>
    <dgm:pt modelId="{8C227225-3846-4CC2-B4E1-51BFE6DC81E7}" type="sibTrans" cxnId="{0774020B-54E8-4EBE-90D3-B663FE94753B}">
      <dgm:prSet/>
      <dgm:spPr/>
    </dgm:pt>
    <dgm:pt modelId="{BEAE88DE-E7D1-4CA0-8056-8FCEBBF92C70}">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endParaRPr lang="lv-LV" sz="1200" kern="1200" dirty="0">
            <a:latin typeface="Verdana" panose="020B0604030504040204" pitchFamily="34" charset="0"/>
            <a:ea typeface="Verdana" panose="020B0604030504040204" pitchFamily="34" charset="0"/>
            <a:cs typeface="+mn-cs"/>
          </a:endParaRPr>
        </a:p>
      </dgm:t>
    </dgm:pt>
    <dgm:pt modelId="{76CE5F2E-E15B-4B25-BB6B-A238ABB91707}" type="parTrans" cxnId="{04CD824A-A8DF-4873-9538-F87044E8F926}">
      <dgm:prSet/>
      <dgm:spPr/>
    </dgm:pt>
    <dgm:pt modelId="{4102D3BC-F6DE-4E5A-85C7-DAE2D0A7BEF4}" type="sibTrans" cxnId="{04CD824A-A8DF-4873-9538-F87044E8F926}">
      <dgm:prSet/>
      <dgm:spPr/>
    </dgm:pt>
    <dgm:pt modelId="{2C19A954-FB32-4972-8413-0FE9A6834DA5}">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endParaRPr lang="lv-LV" sz="1200" kern="1200" dirty="0">
            <a:latin typeface="Verdana" panose="020B0604030504040204" pitchFamily="34" charset="0"/>
            <a:ea typeface="Verdana" panose="020B0604030504040204" pitchFamily="34" charset="0"/>
            <a:cs typeface="+mn-cs"/>
          </a:endParaRPr>
        </a:p>
      </dgm:t>
    </dgm:pt>
    <dgm:pt modelId="{07B2666C-FF63-43F0-A012-62C243991105}" type="parTrans" cxnId="{6E17573F-288D-4008-B62C-D46A9D2342CB}">
      <dgm:prSet/>
      <dgm:spPr/>
    </dgm:pt>
    <dgm:pt modelId="{8EBC6BB7-516E-43EC-AB1C-151406E1FB6A}" type="sibTrans" cxnId="{6E17573F-288D-4008-B62C-D46A9D2342CB}">
      <dgm:prSet/>
      <dgm:spPr/>
    </dgm:pt>
    <dgm:pt modelId="{6612EC2B-C82F-4644-9921-0AB4BE9AB8D1}">
      <dgm:prSet custT="1"/>
      <dgm:spPr/>
      <dgm:t>
        <a:bodyPr lIns="86400" tIns="324000" rIns="86400" bIns="86400"/>
        <a:lstStyle/>
        <a:p>
          <a:pPr marL="0" lvl="1" indent="0" algn="ctr" defTabSz="533400">
            <a:lnSpc>
              <a:spcPct val="90000"/>
            </a:lnSpc>
            <a:spcBef>
              <a:spcPct val="0"/>
            </a:spcBef>
            <a:spcAft>
              <a:spcPct val="15000"/>
            </a:spcAft>
            <a:buFont typeface="Arial" panose="020B0604020202020204" pitchFamily="34" charset="0"/>
            <a:buNone/>
          </a:pPr>
          <a:endParaRPr lang="lv-LV" sz="1200" kern="1200" dirty="0">
            <a:latin typeface="Verdana" panose="020B0604030504040204" pitchFamily="34" charset="0"/>
            <a:ea typeface="Verdana" panose="020B0604030504040204" pitchFamily="34" charset="0"/>
            <a:cs typeface="+mn-cs"/>
          </a:endParaRPr>
        </a:p>
      </dgm:t>
    </dgm:pt>
    <dgm:pt modelId="{E3690762-E182-492C-B894-1647D7B0F268}" type="parTrans" cxnId="{9E6384B0-C697-4463-9D93-321AC7DDA788}">
      <dgm:prSet/>
      <dgm:spPr/>
    </dgm:pt>
    <dgm:pt modelId="{43110A7C-27F1-4710-9648-C6D8965DFB22}" type="sibTrans" cxnId="{9E6384B0-C697-4463-9D93-321AC7DDA788}">
      <dgm:prSet/>
      <dgm:spPr/>
    </dgm:pt>
    <dgm:pt modelId="{A7034CFD-0C69-499A-9907-83A4BC0F983A}">
      <dgm:prSet custT="1"/>
      <dgm:spPr/>
      <dgm:t>
        <a:bodyPr lIns="86400" tIns="324000" rIns="86400" bIns="86400"/>
        <a:lstStyle/>
        <a:p>
          <a:pPr marL="0" indent="0" algn="ctr">
            <a:spcAft>
              <a:spcPts val="1800"/>
            </a:spcAft>
            <a:buFont typeface="Arial" panose="020B0604020202020204" pitchFamily="34" charset="0"/>
            <a:buNone/>
          </a:pPr>
          <a:r>
            <a:rPr lang="lv-LV" sz="1200" u="none" dirty="0"/>
            <a:t>NVO un iedzīvotāju         savstarpējās sadarbības stiprināšana</a:t>
          </a:r>
          <a:endParaRPr lang="lv-LV" sz="1200" b="1" u="none" dirty="0">
            <a:latin typeface="Verdana" panose="020B0604030504040204" pitchFamily="34" charset="0"/>
            <a:ea typeface="Verdana" panose="020B0604030504040204" pitchFamily="34" charset="0"/>
          </a:endParaRPr>
        </a:p>
      </dgm:t>
    </dgm:pt>
    <dgm:pt modelId="{856B4348-A19E-43CD-B876-3ED820F2D532}" type="parTrans" cxnId="{498ED102-4899-4353-B540-82895419D541}">
      <dgm:prSet/>
      <dgm:spPr/>
    </dgm:pt>
    <dgm:pt modelId="{711222A6-03C6-4C4F-A78E-4C81A2987811}" type="sibTrans" cxnId="{498ED102-4899-4353-B540-82895419D541}">
      <dgm:prSet/>
      <dgm:spPr/>
    </dgm:pt>
    <dgm:pt modelId="{51FD41E6-EE30-4B89-B922-2CF1023690A5}">
      <dgm:prSet custT="1"/>
      <dgm:spPr/>
      <dgm:t>
        <a:bodyPr lIns="86400" tIns="324000" rIns="86400" bIns="86400"/>
        <a:lstStyle/>
        <a:p>
          <a:pPr marL="0" indent="0" algn="ctr">
            <a:spcAft>
              <a:spcPct val="15000"/>
            </a:spcAft>
            <a:buFont typeface="Arial" panose="020B0604020202020204" pitchFamily="34" charset="0"/>
            <a:buNone/>
          </a:pPr>
          <a:r>
            <a:rPr lang="lv-LV" sz="1200" u="none" dirty="0"/>
            <a:t>NVO interešu aizstāvības  stiprināšana</a:t>
          </a:r>
          <a:endParaRPr lang="lv-LV" sz="1200" b="0" u="none" dirty="0">
            <a:latin typeface="Verdana" panose="020B0604030504040204" pitchFamily="34" charset="0"/>
            <a:ea typeface="Verdana" panose="020B0604030504040204" pitchFamily="34" charset="0"/>
          </a:endParaRPr>
        </a:p>
      </dgm:t>
    </dgm:pt>
    <dgm:pt modelId="{F487266D-5854-47F9-BE5D-88584BC7A50C}" type="parTrans" cxnId="{E4053B06-B171-4D8C-82A4-0A9622C0CECE}">
      <dgm:prSet/>
      <dgm:spPr/>
    </dgm:pt>
    <dgm:pt modelId="{9CE16FB0-F668-46F3-8D0F-A9021238A3F1}" type="sibTrans" cxnId="{E4053B06-B171-4D8C-82A4-0A9622C0CECE}">
      <dgm:prSet/>
      <dgm:spPr/>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3" custLinFactNeighborX="2760" custLinFactNeighborY="-48159"/>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3" custScaleX="160534" custScaleY="111663">
        <dgm:presLayoutVars>
          <dgm:bulletEnabled val="1"/>
        </dgm:presLayoutVars>
      </dgm:prSet>
      <dgm:spPr/>
    </dgm:pt>
    <dgm:pt modelId="{D69F0F0C-388F-4373-B424-A5207B4713B9}" type="pres">
      <dgm:prSet presAssocID="{8C251FFB-0C74-4567-91B9-F28D0F18C3F5}" presName="parentNode" presStyleLbl="revTx" presStyleIdx="0" presStyleCnt="3">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3" custLinFactNeighborX="-269" custLinFactNeighborY="-31008"/>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3" custScaleX="154160" custScaleY="108222" custLinFactNeighborX="-3028" custLinFactNeighborY="-612">
        <dgm:presLayoutVars>
          <dgm:bulletEnabled val="1"/>
        </dgm:presLayoutVars>
      </dgm:prSet>
      <dgm:spPr/>
    </dgm:pt>
    <dgm:pt modelId="{9BAEB608-BA2C-4319-9B17-619DA66D8973}" type="pres">
      <dgm:prSet presAssocID="{206659B4-5D47-4FD2-93B1-B837F161AB76}" presName="parentNode" presStyleLbl="revTx" presStyleIdx="1" presStyleCnt="3">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3" custLinFactNeighborX="575" custLinFactNeighborY="-31008"/>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3" custScaleX="155080" custScaleY="107676">
        <dgm:presLayoutVars>
          <dgm:bulletEnabled val="1"/>
        </dgm:presLayoutVars>
      </dgm:prSet>
      <dgm:spPr/>
    </dgm:pt>
    <dgm:pt modelId="{E8EDE472-0F6F-4266-8AE5-0253DC699F02}" type="pres">
      <dgm:prSet presAssocID="{32E334A3-4F2D-4678-9064-C2C46CE1475A}" presName="parentNode" presStyleLbl="revTx" presStyleIdx="2" presStyleCnt="3">
        <dgm:presLayoutVars>
          <dgm:chMax val="0"/>
          <dgm:bulletEnabled val="1"/>
        </dgm:presLayoutVars>
      </dgm:prSet>
      <dgm:spPr/>
    </dgm:pt>
  </dgm:ptLst>
  <dgm:cxnLst>
    <dgm:cxn modelId="{BA1B6300-295C-4DCA-9F74-D5199A053D23}" type="presOf" srcId="{AF925B7A-5D7A-4AC5-867A-C25CA32E22A1}" destId="{3EB5337F-C1AA-423C-921B-C5ED7886DE3F}" srcOrd="0" destOrd="6" presId="urn:microsoft.com/office/officeart/2005/8/layout/hList2"/>
    <dgm:cxn modelId="{498ED102-4899-4353-B540-82895419D541}" srcId="{8C251FFB-0C74-4567-91B9-F28D0F18C3F5}" destId="{A7034CFD-0C69-499A-9907-83A4BC0F983A}" srcOrd="4" destOrd="0" parTransId="{856B4348-A19E-43CD-B876-3ED820F2D532}" sibTransId="{711222A6-03C6-4C4F-A78E-4C81A2987811}"/>
    <dgm:cxn modelId="{969A9E04-0D4A-4DA2-BEB3-19AEA1610943}" type="presOf" srcId="{76D5583C-AB66-48A2-B325-F15CD50F1348}" destId="{DCF43F14-6045-4F16-94FD-9BDB6BCAAF3D}" srcOrd="0" destOrd="4" presId="urn:microsoft.com/office/officeart/2005/8/layout/hList2"/>
    <dgm:cxn modelId="{AE76B604-DD01-40BD-9D68-12FE928E64CB}" type="presOf" srcId="{353ACFAD-11F6-43BD-A703-6645DB9E93C5}" destId="{DCF43F14-6045-4F16-94FD-9BDB6BCAAF3D}" srcOrd="0" destOrd="0" presId="urn:microsoft.com/office/officeart/2005/8/layout/hList2"/>
    <dgm:cxn modelId="{E4053B06-B171-4D8C-82A4-0A9622C0CECE}" srcId="{8C251FFB-0C74-4567-91B9-F28D0F18C3F5}" destId="{51FD41E6-EE30-4B89-B922-2CF1023690A5}" srcOrd="7" destOrd="0" parTransId="{F487266D-5854-47F9-BE5D-88584BC7A50C}" sibTransId="{9CE16FB0-F668-46F3-8D0F-A9021238A3F1}"/>
    <dgm:cxn modelId="{0774020B-54E8-4EBE-90D3-B663FE94753B}" srcId="{32E334A3-4F2D-4678-9064-C2C46CE1475A}" destId="{B84011AB-AAA5-4F90-87C9-0EB3FFB2EEDA}" srcOrd="0" destOrd="0" parTransId="{A012B932-10B5-4664-B867-D7586BCF44F2}" sibTransId="{8C227225-3846-4CC2-B4E1-51BFE6DC81E7}"/>
    <dgm:cxn modelId="{4BD54823-34E7-4205-83A8-B85627097901}" type="presOf" srcId="{8C251FFB-0C74-4567-91B9-F28D0F18C3F5}" destId="{D69F0F0C-388F-4373-B424-A5207B4713B9}" srcOrd="0" destOrd="0" presId="urn:microsoft.com/office/officeart/2005/8/layout/hList2"/>
    <dgm:cxn modelId="{AE53052B-63DE-4ACD-AC87-76B22BD628D0}" srcId="{206659B4-5D47-4FD2-93B1-B837F161AB76}" destId="{339F7770-5755-413C-BCB1-6007A88F9F08}" srcOrd="1" destOrd="0" parTransId="{4B6C02BB-3C14-4537-9F5E-A53E348F4AC9}" sibTransId="{F7987E35-9928-4843-A436-914718B62AF2}"/>
    <dgm:cxn modelId="{2F82093F-07C6-465A-B61C-FF16ABE89626}" type="presOf" srcId="{ABFCF715-C2C8-4AEF-B6C7-260F01099CF4}" destId="{3A7E204C-ACD7-4AF9-8A7C-D54AE53D4699}" srcOrd="0" destOrd="1" presId="urn:microsoft.com/office/officeart/2005/8/layout/hList2"/>
    <dgm:cxn modelId="{6E17573F-288D-4008-B62C-D46A9D2342CB}" srcId="{32E334A3-4F2D-4678-9064-C2C46CE1475A}" destId="{2C19A954-FB32-4972-8413-0FE9A6834DA5}" srcOrd="4" destOrd="0" parTransId="{07B2666C-FF63-43F0-A012-62C243991105}" sibTransId="{8EBC6BB7-516E-43EC-AB1C-151406E1FB6A}"/>
    <dgm:cxn modelId="{22AD8666-2A51-4E31-B454-475FF50077A2}" srcId="{8C251FFB-0C74-4567-91B9-F28D0F18C3F5}" destId="{ABFCF715-C2C8-4AEF-B6C7-260F01099CF4}" srcOrd="1" destOrd="0" parTransId="{C9E8E3C0-0681-4A11-8891-7485FBEEC4AF}" sibTransId="{69B8D88E-E035-4F53-80D7-90E12BDAD503}"/>
    <dgm:cxn modelId="{D65FDA69-7139-446E-8CEE-EB4F19537C91}" type="presOf" srcId="{E4157D3A-BBCF-41F4-AF68-99D0BC8B6D0E}" destId="{3A7E204C-ACD7-4AF9-8A7C-D54AE53D4699}" srcOrd="0" destOrd="0" presId="urn:microsoft.com/office/officeart/2005/8/layout/hList2"/>
    <dgm:cxn modelId="{04CD824A-A8DF-4873-9538-F87044E8F926}" srcId="{32E334A3-4F2D-4678-9064-C2C46CE1475A}" destId="{BEAE88DE-E7D1-4CA0-8056-8FCEBBF92C70}" srcOrd="3" destOrd="0" parTransId="{76CE5F2E-E15B-4B25-BB6B-A238ABB91707}" sibTransId="{4102D3BC-F6DE-4E5A-85C7-DAE2D0A7BEF4}"/>
    <dgm:cxn modelId="{B8D65651-952B-4A1B-AF05-0072BBAEF7EF}" type="presOf" srcId="{B84011AB-AAA5-4F90-87C9-0EB3FFB2EEDA}" destId="{3EB5337F-C1AA-423C-921B-C5ED7886DE3F}" srcOrd="0" destOrd="0" presId="urn:microsoft.com/office/officeart/2005/8/layout/hList2"/>
    <dgm:cxn modelId="{55CE5852-BB24-4067-8D60-75DA8ED0BA66}" srcId="{206659B4-5D47-4FD2-93B1-B837F161AB76}" destId="{353ACFAD-11F6-43BD-A703-6645DB9E93C5}" srcOrd="0" destOrd="0" parTransId="{4DF7B596-A7DE-4A45-9189-360EE44CF5C1}" sibTransId="{107E2B4D-9347-469D-9ABF-0FEF32F58340}"/>
    <dgm:cxn modelId="{B4540457-BD8D-42C7-93BE-E963C312053B}" type="presOf" srcId="{CC77675A-3525-4D87-9D1E-B06C33A21227}" destId="{3EB5337F-C1AA-423C-921B-C5ED7886DE3F}" srcOrd="0" destOrd="1" presId="urn:microsoft.com/office/officeart/2005/8/layout/hList2"/>
    <dgm:cxn modelId="{C1C3757B-C745-490B-8200-F7BAFE893CE1}" type="presOf" srcId="{BEAE88DE-E7D1-4CA0-8056-8FCEBBF92C70}" destId="{3EB5337F-C1AA-423C-921B-C5ED7886DE3F}" srcOrd="0" destOrd="3" presId="urn:microsoft.com/office/officeart/2005/8/layout/hList2"/>
    <dgm:cxn modelId="{83D7657E-5BDA-49BE-88AF-9D43DFD912C8}" type="presOf" srcId="{A7034CFD-0C69-499A-9907-83A4BC0F983A}" destId="{3A7E204C-ACD7-4AF9-8A7C-D54AE53D4699}" srcOrd="0" destOrd="4" presId="urn:microsoft.com/office/officeart/2005/8/layout/hList2"/>
    <dgm:cxn modelId="{FEA9A183-22F1-432B-BF09-728A59841EB3}" type="presOf" srcId="{339F7770-5755-413C-BCB1-6007A88F9F08}" destId="{DCF43F14-6045-4F16-94FD-9BDB6BCAAF3D}" srcOrd="0" destOrd="1" presId="urn:microsoft.com/office/officeart/2005/8/layout/hList2"/>
    <dgm:cxn modelId="{5D694784-08E8-49F9-A1AB-17B2E17A9C7A}" type="presOf" srcId="{6612EC2B-C82F-4644-9921-0AB4BE9AB8D1}" destId="{3EB5337F-C1AA-423C-921B-C5ED7886DE3F}" srcOrd="0" destOrd="5" presId="urn:microsoft.com/office/officeart/2005/8/layout/hList2"/>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7A0C1489-BD2E-48DB-A8DF-A210C21BD581}" type="presOf" srcId="{6E1BDA9F-DF85-49CB-B776-9C11A884D22A}" destId="{3A7E204C-ACD7-4AF9-8A7C-D54AE53D4699}" srcOrd="0" destOrd="3" presId="urn:microsoft.com/office/officeart/2005/8/layout/hList2"/>
    <dgm:cxn modelId="{A71AF48D-4501-4494-A9B4-FC4DD929481C}" type="presOf" srcId="{E990E2CF-B863-4C3A-BC65-49EB9B68F93C}" destId="{DCF43F14-6045-4F16-94FD-9BDB6BCAAF3D}" srcOrd="0" destOrd="2" presId="urn:microsoft.com/office/officeart/2005/8/layout/hList2"/>
    <dgm:cxn modelId="{40F05E91-7123-4D21-9836-FE563146FEB1}" srcId="{8C251FFB-0C74-4567-91B9-F28D0F18C3F5}" destId="{43EB6CA2-C4F3-4B3E-9920-CE542DE043D9}" srcOrd="5" destOrd="0" parTransId="{D9606E04-612F-4668-9CB3-463BF84DBFD0}" sibTransId="{04CAE4F7-3FE6-43AF-824B-0B997FFF31F5}"/>
    <dgm:cxn modelId="{CA308893-CF63-472C-BBB8-92DC3320BB55}" srcId="{32E334A3-4F2D-4678-9064-C2C46CE1475A}" destId="{B2ADC613-9B7B-4C1D-B573-49AC8232A13E}" srcOrd="2" destOrd="0" parTransId="{46025F21-D93A-4769-9AA7-971A68BABDD8}" sibTransId="{0588CB24-FEE3-4FD2-A540-BC35847A174A}"/>
    <dgm:cxn modelId="{4393CA94-AF7F-45DF-95D6-E9AC8EA00FB1}" srcId="{CEA72EAE-10E0-446C-BD85-1C8E3DF6264B}" destId="{206659B4-5D47-4FD2-93B1-B837F161AB76}" srcOrd="1" destOrd="0" parTransId="{7E5CDD4D-ADDE-494F-A15D-5F292C03E1DB}" sibTransId="{B2EB06DE-C8C4-4C12-B311-D50CB4952708}"/>
    <dgm:cxn modelId="{EC105997-2A30-4970-80ED-C39511670065}" srcId="{206659B4-5D47-4FD2-93B1-B837F161AB76}" destId="{E990E2CF-B863-4C3A-BC65-49EB9B68F93C}" srcOrd="2" destOrd="0" parTransId="{B309D297-93AC-466F-8290-8931324D222F}" sibTransId="{693AEA47-2B3A-4B36-B73D-78D4571264FB}"/>
    <dgm:cxn modelId="{8517C3A2-02CD-409B-8DF1-2A972F5107C7}" type="presOf" srcId="{CEA72EAE-10E0-446C-BD85-1C8E3DF6264B}" destId="{5E5B4441-23C6-469B-A0E8-5AE3B628055B}" srcOrd="0" destOrd="0" presId="urn:microsoft.com/office/officeart/2005/8/layout/hList2"/>
    <dgm:cxn modelId="{9E6384B0-C697-4463-9D93-321AC7DDA788}" srcId="{32E334A3-4F2D-4678-9064-C2C46CE1475A}" destId="{6612EC2B-C82F-4644-9921-0AB4BE9AB8D1}" srcOrd="5" destOrd="0" parTransId="{E3690762-E182-492C-B894-1647D7B0F268}" sibTransId="{43110A7C-27F1-4710-9648-C6D8965DFB22}"/>
    <dgm:cxn modelId="{B10039B5-286C-4327-9CAF-197613D80063}" type="presOf" srcId="{32E334A3-4F2D-4678-9064-C2C46CE1475A}" destId="{E8EDE472-0F6F-4266-8AE5-0253DC699F02}" srcOrd="0" destOrd="0" presId="urn:microsoft.com/office/officeart/2005/8/layout/hList2"/>
    <dgm:cxn modelId="{16901FB8-9D89-43D8-B45C-1AA91EC3FB95}" type="presOf" srcId="{7A11C51C-B265-4FA2-9E15-DF2D25E70D81}" destId="{3A7E204C-ACD7-4AF9-8A7C-D54AE53D4699}" srcOrd="0" destOrd="2" presId="urn:microsoft.com/office/officeart/2005/8/layout/hList2"/>
    <dgm:cxn modelId="{6AF589C5-5EA4-4E26-B999-E81EAC1FC032}" type="presOf" srcId="{CAB72353-22D8-473B-B88A-074584FF41CF}" destId="{DCF43F14-6045-4F16-94FD-9BDB6BCAAF3D}" srcOrd="0" destOrd="3" presId="urn:microsoft.com/office/officeart/2005/8/layout/hList2"/>
    <dgm:cxn modelId="{BA6467CB-5B9A-4B4C-91CE-CDF8167EF733}" type="presOf" srcId="{2C19A954-FB32-4972-8413-0FE9A6834DA5}" destId="{3EB5337F-C1AA-423C-921B-C5ED7886DE3F}" srcOrd="0" destOrd="4" presId="urn:microsoft.com/office/officeart/2005/8/layout/hList2"/>
    <dgm:cxn modelId="{20A257CD-4B78-431E-BBFE-E2E716A5007A}" type="presOf" srcId="{43EB6CA2-C4F3-4B3E-9920-CE542DE043D9}" destId="{3A7E204C-ACD7-4AF9-8A7C-D54AE53D4699}" srcOrd="0" destOrd="5" presId="urn:microsoft.com/office/officeart/2005/8/layout/hList2"/>
    <dgm:cxn modelId="{FF956ED4-807B-4A73-8443-659E61A1A4F9}" srcId="{8C251FFB-0C74-4567-91B9-F28D0F18C3F5}" destId="{7A11C51C-B265-4FA2-9E15-DF2D25E70D81}" srcOrd="2" destOrd="0" parTransId="{D3589DC6-4D16-44E5-8D9E-0E7A395C2F49}" sibTransId="{D69FC792-0590-4ECC-8CE4-2700742ACCDE}"/>
    <dgm:cxn modelId="{B69EA8D5-C626-48C0-A869-CDF686BF7C56}" srcId="{8C251FFB-0C74-4567-91B9-F28D0F18C3F5}" destId="{E4157D3A-BBCF-41F4-AF68-99D0BC8B6D0E}" srcOrd="0" destOrd="0" parTransId="{3A3431AD-3E38-4EBF-BCF1-708CF7E09824}" sibTransId="{CE3036A5-7E7F-40D5-9855-0EAFE3E15FD2}"/>
    <dgm:cxn modelId="{B80240E4-5535-44A5-98CE-F1A3573E791C}" type="presOf" srcId="{6CC7EE6E-82A4-44FA-829F-F45BCC7C86B2}" destId="{3A7E204C-ACD7-4AF9-8A7C-D54AE53D4699}" srcOrd="0" destOrd="6" presId="urn:microsoft.com/office/officeart/2005/8/layout/hList2"/>
    <dgm:cxn modelId="{C8520BE6-BF7D-424C-A416-B80860A93140}" srcId="{8C251FFB-0C74-4567-91B9-F28D0F18C3F5}" destId="{6CC7EE6E-82A4-44FA-829F-F45BCC7C86B2}" srcOrd="6" destOrd="0" parTransId="{CE5E6DCA-55D1-4767-A246-3850F65B0CB4}" sibTransId="{9A22D7A8-D277-451C-B194-85A4DA71AF0D}"/>
    <dgm:cxn modelId="{7FDCD3E6-FE8B-4452-AA1B-A6AD13F2D903}" srcId="{32E334A3-4F2D-4678-9064-C2C46CE1475A}" destId="{CC77675A-3525-4D87-9D1E-B06C33A21227}" srcOrd="1" destOrd="0" parTransId="{1C39AD33-D0C5-44F3-826F-A736EE1F18C6}" sibTransId="{648AD481-4ECD-4B0E-97DB-F4B08B61E08E}"/>
    <dgm:cxn modelId="{A23F66EC-B2CA-4665-ABA6-47A94C31A781}" srcId="{206659B4-5D47-4FD2-93B1-B837F161AB76}" destId="{CAB72353-22D8-473B-B88A-074584FF41CF}" srcOrd="3" destOrd="0" parTransId="{E070AE08-E141-4678-87B6-9AB1795E1B55}" sibTransId="{BBA5C746-A23E-423F-84F0-0150711E8F95}"/>
    <dgm:cxn modelId="{AE47CDEC-E2B1-4C50-930D-CCDED805E82C}" srcId="{206659B4-5D47-4FD2-93B1-B837F161AB76}" destId="{76D5583C-AB66-48A2-B325-F15CD50F1348}" srcOrd="4" destOrd="0" parTransId="{14A4B73F-F704-447B-8D47-8B6BB548B36B}" sibTransId="{46B47B2F-7B06-4256-BB28-2639B642BA9F}"/>
    <dgm:cxn modelId="{A26DF6EC-C090-4426-950B-41837B22B618}" type="presOf" srcId="{206659B4-5D47-4FD2-93B1-B837F161AB76}" destId="{9BAEB608-BA2C-4319-9B17-619DA66D8973}" srcOrd="0" destOrd="0" presId="urn:microsoft.com/office/officeart/2005/8/layout/hList2"/>
    <dgm:cxn modelId="{DAE31DF4-B00E-4763-AE66-F7E6483DCB6C}" srcId="{8C251FFB-0C74-4567-91B9-F28D0F18C3F5}" destId="{6E1BDA9F-DF85-49CB-B776-9C11A884D22A}" srcOrd="3" destOrd="0" parTransId="{1C65A19C-2E39-4B91-ADF8-A2027BD9A982}" sibTransId="{564CB528-18C2-42B7-AAC0-CA524A5D120E}"/>
    <dgm:cxn modelId="{A47028F9-517E-45D4-9B32-441B0454D254}" type="presOf" srcId="{51FD41E6-EE30-4B89-B922-2CF1023690A5}" destId="{3A7E204C-ACD7-4AF9-8A7C-D54AE53D4699}" srcOrd="0" destOrd="7" presId="urn:microsoft.com/office/officeart/2005/8/layout/hList2"/>
    <dgm:cxn modelId="{957123FA-ED7B-4416-AA66-D0EF1861B4B0}" srcId="{32E334A3-4F2D-4678-9064-C2C46CE1475A}" destId="{AF925B7A-5D7A-4AC5-867A-C25CA32E22A1}" srcOrd="6" destOrd="0" parTransId="{41341A44-BBB8-412E-89CB-27A376898230}" sibTransId="{F75C7C12-5F4A-436D-A25D-8664A30922BC}"/>
    <dgm:cxn modelId="{1C9B22FE-EC52-4C08-93CA-A6B4D594AAF1}" type="presOf" srcId="{B2ADC613-9B7B-4C1D-B573-49AC8232A13E}" destId="{3EB5337F-C1AA-423C-921B-C5ED7886DE3F}" srcOrd="0" destOrd="2" presId="urn:microsoft.com/office/officeart/2005/8/layout/hList2"/>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1" csCatId="accent2" phldr="1"/>
      <dgm:spPr/>
      <dgm:t>
        <a:bodyPr/>
        <a:lstStyle/>
        <a:p>
          <a:endParaRPr lang="lv-LV"/>
        </a:p>
      </dgm:t>
    </dgm:pt>
    <dgm:pt modelId="{206659B4-5D47-4FD2-93B1-B837F161AB76}">
      <dgm:prSet phldrT="[Teksts]"/>
      <dgm:spPr/>
      <dgm:t>
        <a:bodyPr/>
        <a:lstStyle/>
        <a:p>
          <a:endParaRPr lang="lv-LV" dirty="0"/>
        </a:p>
      </dgm:t>
    </dgm:pt>
    <dgm:pt modelId="{7E5CDD4D-ADDE-494F-A15D-5F292C03E1DB}" type="parTrans" cxnId="{4393CA94-AF7F-45DF-95D6-E9AC8EA00FB1}">
      <dgm:prSet/>
      <dgm:spPr/>
      <dgm:t>
        <a:bodyPr/>
        <a:lstStyle/>
        <a:p>
          <a:endParaRPr lang="lv-LV"/>
        </a:p>
      </dgm:t>
    </dgm:pt>
    <dgm:pt modelId="{B2EB06DE-C8C4-4C12-B311-D50CB4952708}" type="sibTrans" cxnId="{4393CA94-AF7F-45DF-95D6-E9AC8EA00FB1}">
      <dgm:prSet/>
      <dgm:spPr/>
      <dgm:t>
        <a:bodyPr/>
        <a:lstStyle/>
        <a:p>
          <a:endParaRPr lang="lv-LV"/>
        </a:p>
      </dgm:t>
    </dgm:pt>
    <dgm:pt modelId="{32E334A3-4F2D-4678-9064-C2C46CE1475A}">
      <dgm:prSet phldrT="[Teksts]"/>
      <dgm:spPr/>
      <dgm:t>
        <a:bodyPr/>
        <a:lstStyle/>
        <a:p>
          <a:endParaRPr lang="lv-LV" dirty="0"/>
        </a:p>
      </dgm:t>
    </dgm:pt>
    <dgm:pt modelId="{8C86E5B3-1A72-4FB5-BDF6-3B5E52F8416A}" type="parTrans" cxnId="{A24F0287-CF19-4EDE-A70B-4806D9FCCA0C}">
      <dgm:prSet/>
      <dgm:spPr/>
      <dgm:t>
        <a:bodyPr/>
        <a:lstStyle/>
        <a:p>
          <a:endParaRPr lang="lv-LV"/>
        </a:p>
      </dgm:t>
    </dgm:pt>
    <dgm:pt modelId="{8141E8B9-D1C4-4B9C-A607-822CE99B1D18}" type="sibTrans" cxnId="{A24F0287-CF19-4EDE-A70B-4806D9FCCA0C}">
      <dgm:prSet/>
      <dgm:spPr/>
      <dgm:t>
        <a:bodyPr/>
        <a:lstStyle/>
        <a:p>
          <a:endParaRPr lang="lv-LV"/>
        </a:p>
      </dgm:t>
    </dgm:pt>
    <dgm:pt modelId="{CCEC3210-F40E-4225-B772-5337E2750750}">
      <dgm:prSet/>
      <dgm:spPr/>
      <dgm:t>
        <a:bodyPr/>
        <a:lstStyle/>
        <a:p>
          <a:endParaRPr lang="lv-LV"/>
        </a:p>
      </dgm:t>
    </dgm:pt>
    <dgm:pt modelId="{93D406E6-1332-4A2E-AD32-34B316123913}" type="parTrans" cxnId="{4EAECD34-4AD9-4F49-A5EF-FFD718C1CA00}">
      <dgm:prSet/>
      <dgm:spPr/>
      <dgm:t>
        <a:bodyPr/>
        <a:lstStyle/>
        <a:p>
          <a:endParaRPr lang="lv-LV"/>
        </a:p>
      </dgm:t>
    </dgm:pt>
    <dgm:pt modelId="{5B19FCB7-5054-4FA5-8962-7A7B3F2B61D5}" type="sibTrans" cxnId="{4EAECD34-4AD9-4F49-A5EF-FFD718C1CA00}">
      <dgm:prSet/>
      <dgm:spPr/>
      <dgm:t>
        <a:bodyPr/>
        <a:lstStyle/>
        <a:p>
          <a:endParaRPr lang="lv-LV"/>
        </a:p>
      </dgm:t>
    </dgm:pt>
    <dgm:pt modelId="{F8770F4D-852B-4558-A9CE-DF6EB1D598C6}">
      <dgm:prSet custT="1"/>
      <dgm:spPr/>
      <dgm:t>
        <a:bodyPr tIns="252000"/>
        <a:lstStyle/>
        <a:p>
          <a:pPr marL="0" indent="0" algn="ctr">
            <a:lnSpc>
              <a:spcPct val="100000"/>
            </a:lnSpc>
            <a:spcAft>
              <a:spcPts val="0"/>
            </a:spcAft>
            <a:buNone/>
          </a:pPr>
          <a:r>
            <a:rPr lang="lv-LV" sz="1200" b="1" dirty="0">
              <a:latin typeface="Verdana" panose="020B0604030504040204" pitchFamily="34" charset="0"/>
              <a:ea typeface="Verdana" panose="020B0604030504040204" pitchFamily="34" charset="0"/>
            </a:rPr>
            <a:t>5.7.4.</a:t>
          </a:r>
        </a:p>
      </dgm:t>
    </dgm:pt>
    <dgm:pt modelId="{331FF2F5-AB7C-4ACD-9B51-32FD1B64710F}" type="parTrans" cxnId="{351E6638-68B5-4300-BCF8-CFE31333D8E0}">
      <dgm:prSet/>
      <dgm:spPr/>
      <dgm:t>
        <a:bodyPr/>
        <a:lstStyle/>
        <a:p>
          <a:endParaRPr lang="lv-LV"/>
        </a:p>
      </dgm:t>
    </dgm:pt>
    <dgm:pt modelId="{A91887B8-9E35-4DB3-8D11-175EC477786D}" type="sibTrans" cxnId="{351E6638-68B5-4300-BCF8-CFE31333D8E0}">
      <dgm:prSet/>
      <dgm:spPr/>
      <dgm:t>
        <a:bodyPr/>
        <a:lstStyle/>
        <a:p>
          <a:endParaRPr lang="lv-LV"/>
        </a:p>
      </dgm:t>
    </dgm:pt>
    <dgm:pt modelId="{CC77675A-3525-4D87-9D1E-B06C33A21227}">
      <dgm:prSet custT="1"/>
      <dgm:spPr/>
      <dgm:t>
        <a:bodyPr tIns="252000"/>
        <a:lstStyle/>
        <a:p>
          <a:pPr marL="0" indent="0" algn="ctr">
            <a:lnSpc>
              <a:spcPct val="100000"/>
            </a:lnSpc>
            <a:spcAft>
              <a:spcPts val="0"/>
            </a:spcAft>
            <a:buNone/>
          </a:pPr>
          <a:r>
            <a:rPr lang="lv-LV" sz="1200" b="1" dirty="0">
              <a:latin typeface="Verdana" panose="020B0604030504040204" pitchFamily="34" charset="0"/>
              <a:ea typeface="Verdana" panose="020B0604030504040204" pitchFamily="34" charset="0"/>
            </a:rPr>
            <a:t>5.7.3.</a:t>
          </a:r>
        </a:p>
      </dgm:t>
    </dgm:pt>
    <dgm:pt modelId="{1C39AD33-D0C5-44F3-826F-A736EE1F18C6}" type="parTrans" cxnId="{7FDCD3E6-FE8B-4452-AA1B-A6AD13F2D903}">
      <dgm:prSet/>
      <dgm:spPr/>
      <dgm:t>
        <a:bodyPr/>
        <a:lstStyle/>
        <a:p>
          <a:endParaRPr lang="lv-LV"/>
        </a:p>
      </dgm:t>
    </dgm:pt>
    <dgm:pt modelId="{648AD481-4ECD-4B0E-97DB-F4B08B61E08E}" type="sibTrans" cxnId="{7FDCD3E6-FE8B-4452-AA1B-A6AD13F2D903}">
      <dgm:prSet/>
      <dgm:spPr/>
      <dgm:t>
        <a:bodyPr/>
        <a:lstStyle/>
        <a:p>
          <a:endParaRPr lang="lv-LV"/>
        </a:p>
      </dgm:t>
    </dgm:pt>
    <dgm:pt modelId="{07E35B42-9B61-4F15-A857-F79D22119EBD}">
      <dgm:prSet/>
      <dgm:spPr/>
      <dgm:t>
        <a:bodyPr/>
        <a:lstStyle/>
        <a:p>
          <a:endParaRPr lang="lv-LV"/>
        </a:p>
      </dgm:t>
    </dgm:pt>
    <dgm:pt modelId="{E45C4521-800A-4853-81D1-0331AD58B061}" type="parTrans" cxnId="{131397F2-6F05-4F50-8C73-450B910E1494}">
      <dgm:prSet/>
      <dgm:spPr/>
      <dgm:t>
        <a:bodyPr/>
        <a:lstStyle/>
        <a:p>
          <a:endParaRPr lang="lv-LV"/>
        </a:p>
      </dgm:t>
    </dgm:pt>
    <dgm:pt modelId="{87AF93C1-78C3-4908-BD83-9DBD23DFEC5B}" type="sibTrans" cxnId="{131397F2-6F05-4F50-8C73-450B910E1494}">
      <dgm:prSet/>
      <dgm:spPr/>
      <dgm:t>
        <a:bodyPr/>
        <a:lstStyle/>
        <a:p>
          <a:endParaRPr lang="lv-LV"/>
        </a:p>
      </dgm:t>
    </dgm:pt>
    <dgm:pt modelId="{0966B895-CE07-46CC-B165-DCA720B43AA7}">
      <dgm:prSet custT="1"/>
      <dgm:spPr>
        <a:solidFill>
          <a:schemeClr val="lt1">
            <a:hueOff val="0"/>
            <a:satOff val="0"/>
            <a:lumOff val="0"/>
          </a:schemeClr>
        </a:solidFill>
      </dgm:spPr>
      <dgm:t>
        <a:bodyPr/>
        <a:lstStyle/>
        <a:p>
          <a:pPr marL="0" indent="0" algn="ctr">
            <a:lnSpc>
              <a:spcPct val="100000"/>
            </a:lnSpc>
            <a:spcAft>
              <a:spcPts val="1000"/>
            </a:spcAft>
            <a:buNone/>
          </a:pPr>
          <a:r>
            <a:rPr lang="lv-LV" sz="1200" b="1" kern="1200" dirty="0">
              <a:latin typeface="Verdana" panose="020B0604030504040204" pitchFamily="34" charset="0"/>
              <a:ea typeface="Verdana" panose="020B0604030504040204" pitchFamily="34" charset="0"/>
            </a:rPr>
            <a:t>5.7.5.</a:t>
          </a:r>
          <a:endParaRPr lang="lv-LV" sz="1200" b="1" kern="1200" dirty="0">
            <a:solidFill>
              <a:schemeClr val="bg1"/>
            </a:solidFill>
            <a:latin typeface="Verdana" panose="020B0604030504040204" pitchFamily="34" charset="0"/>
            <a:ea typeface="Verdana" panose="020B0604030504040204" pitchFamily="34" charset="0"/>
          </a:endParaRPr>
        </a:p>
      </dgm:t>
    </dgm:pt>
    <dgm:pt modelId="{FACC2686-44AF-41AC-9554-AA9C898D73F6}" type="parTrans" cxnId="{C5DD24FE-1399-4BAC-ACB7-C6F2B3AE93FF}">
      <dgm:prSet/>
      <dgm:spPr/>
      <dgm:t>
        <a:bodyPr/>
        <a:lstStyle/>
        <a:p>
          <a:endParaRPr lang="lv-LV"/>
        </a:p>
      </dgm:t>
    </dgm:pt>
    <dgm:pt modelId="{189A7218-A819-479A-841D-87594FA2873A}" type="sibTrans" cxnId="{C5DD24FE-1399-4BAC-ACB7-C6F2B3AE93FF}">
      <dgm:prSet/>
      <dgm:spPr/>
      <dgm:t>
        <a:bodyPr/>
        <a:lstStyle/>
        <a:p>
          <a:endParaRPr lang="lv-LV"/>
        </a:p>
      </dgm:t>
    </dgm:pt>
    <dgm:pt modelId="{8C251FFB-0C74-4567-91B9-F28D0F18C3F5}">
      <dgm:prSet/>
      <dgm:spPr/>
      <dgm:t>
        <a:bodyPr/>
        <a:lstStyle/>
        <a:p>
          <a:endParaRPr lang="lv-LV" dirty="0"/>
        </a:p>
      </dgm:t>
    </dgm:pt>
    <dgm:pt modelId="{EE62D15C-5235-418D-9BE1-010696282444}" type="sibTrans" cxnId="{62AF9B87-DA03-4A5F-897C-9CE1AF7AC3BF}">
      <dgm:prSet/>
      <dgm:spPr/>
      <dgm:t>
        <a:bodyPr/>
        <a:lstStyle/>
        <a:p>
          <a:endParaRPr lang="lv-LV"/>
        </a:p>
      </dgm:t>
    </dgm:pt>
    <dgm:pt modelId="{AB37F2A6-5614-4C3F-8579-2D6D4343E0CF}" type="parTrans" cxnId="{62AF9B87-DA03-4A5F-897C-9CE1AF7AC3BF}">
      <dgm:prSet/>
      <dgm:spPr/>
      <dgm:t>
        <a:bodyPr/>
        <a:lstStyle/>
        <a:p>
          <a:endParaRPr lang="lv-LV"/>
        </a:p>
      </dgm:t>
    </dgm:pt>
    <dgm:pt modelId="{A8C0ECEC-9096-4266-B91D-5D0F61F65B4E}">
      <dgm:prSet custT="1"/>
      <dgm:spPr/>
      <dgm:t>
        <a:bodyPr tIns="252000"/>
        <a:lstStyle/>
        <a:p>
          <a:pPr marL="0" indent="0" algn="ctr">
            <a:lnSpc>
              <a:spcPct val="100000"/>
            </a:lnSpc>
            <a:spcAft>
              <a:spcPts val="0"/>
            </a:spcAft>
            <a:buNone/>
          </a:pPr>
          <a:r>
            <a:rPr lang="lv-LV" sz="1200" b="1" dirty="0"/>
            <a:t>Projekta nepieciešamības pamatojums – situācijas/ problēmas aktualitāte, sabiedrības vai mērķa grupas vajadzības un problēmas</a:t>
          </a:r>
          <a:endParaRPr lang="lv-LV" sz="1200" b="0" dirty="0">
            <a:latin typeface="Verdana" panose="020B0604030504040204" pitchFamily="34" charset="0"/>
            <a:ea typeface="Verdana" panose="020B0604030504040204" pitchFamily="34" charset="0"/>
          </a:endParaRPr>
        </a:p>
      </dgm:t>
    </dgm:pt>
    <dgm:pt modelId="{67B799BA-BD20-4D5E-A564-D2920EF680E0}" type="parTrans" cxnId="{A4EFAC19-C035-4911-AA19-549269D821B5}">
      <dgm:prSet/>
      <dgm:spPr/>
      <dgm:t>
        <a:bodyPr/>
        <a:lstStyle/>
        <a:p>
          <a:endParaRPr lang="lv-LV"/>
        </a:p>
      </dgm:t>
    </dgm:pt>
    <dgm:pt modelId="{E0942C37-B403-4214-ADEE-E7E3A0EC5776}" type="sibTrans" cxnId="{A4EFAC19-C035-4911-AA19-549269D821B5}">
      <dgm:prSet/>
      <dgm:spPr/>
      <dgm:t>
        <a:bodyPr/>
        <a:lstStyle/>
        <a:p>
          <a:endParaRPr lang="lv-LV"/>
        </a:p>
      </dgm:t>
    </dgm:pt>
    <dgm:pt modelId="{5FCD7F1A-1643-4B98-8868-48033E57231B}">
      <dgm:prSet custT="1"/>
      <dgm:spPr/>
      <dgm:t>
        <a:bodyPr/>
        <a:lstStyle/>
        <a:p>
          <a:pPr marL="0" indent="0" algn="ctr">
            <a:lnSpc>
              <a:spcPct val="100000"/>
            </a:lnSpc>
            <a:spcAft>
              <a:spcPts val="0"/>
            </a:spcAft>
            <a:buNone/>
          </a:pPr>
          <a:r>
            <a:rPr lang="lv-LV" sz="1200" b="1" dirty="0"/>
            <a:t>5.7.2.</a:t>
          </a:r>
          <a:endParaRPr lang="lv-LV" sz="1200" b="1" dirty="0">
            <a:latin typeface="Verdana" panose="020B0604030504040204" pitchFamily="34" charset="0"/>
            <a:ea typeface="Verdana" panose="020B0604030504040204" pitchFamily="34" charset="0"/>
          </a:endParaRPr>
        </a:p>
      </dgm:t>
    </dgm:pt>
    <dgm:pt modelId="{2F8BF029-5C84-4AA5-BF64-105909922CFA}" type="parTrans" cxnId="{97049B56-0A17-48D0-809D-57343269F381}">
      <dgm:prSet/>
      <dgm:spPr/>
      <dgm:t>
        <a:bodyPr/>
        <a:lstStyle/>
        <a:p>
          <a:endParaRPr lang="lv-LV"/>
        </a:p>
      </dgm:t>
    </dgm:pt>
    <dgm:pt modelId="{31AFCFAB-DD7C-4367-8378-E7D6D1194620}" type="sibTrans" cxnId="{97049B56-0A17-48D0-809D-57343269F381}">
      <dgm:prSet/>
      <dgm:spPr/>
      <dgm:t>
        <a:bodyPr/>
        <a:lstStyle/>
        <a:p>
          <a:endParaRPr lang="lv-LV"/>
        </a:p>
      </dgm:t>
    </dgm:pt>
    <dgm:pt modelId="{E8056B48-00E1-4AAB-9A6C-CFD067DE0330}">
      <dgm:prSet custT="1"/>
      <dgm:spPr/>
      <dgm:t>
        <a:bodyPr tIns="252000"/>
        <a:lstStyle/>
        <a:p>
          <a:pPr marL="0" indent="0" algn="l">
            <a:lnSpc>
              <a:spcPct val="100000"/>
            </a:lnSpc>
            <a:spcAft>
              <a:spcPts val="0"/>
            </a:spcAft>
            <a:buNone/>
          </a:pPr>
          <a:endParaRPr lang="lv-LV" sz="1200" dirty="0">
            <a:latin typeface="Verdana" panose="020B0604030504040204" pitchFamily="34" charset="0"/>
            <a:ea typeface="Verdana" panose="020B0604030504040204" pitchFamily="34" charset="0"/>
          </a:endParaRPr>
        </a:p>
      </dgm:t>
    </dgm:pt>
    <dgm:pt modelId="{FA4BF9A8-4015-4E57-8BC3-AE97BF68A212}" type="parTrans" cxnId="{FE2973F4-F699-4F7A-9391-8CFFE6D92847}">
      <dgm:prSet/>
      <dgm:spPr/>
      <dgm:t>
        <a:bodyPr/>
        <a:lstStyle/>
        <a:p>
          <a:endParaRPr lang="lv-LV"/>
        </a:p>
      </dgm:t>
    </dgm:pt>
    <dgm:pt modelId="{85A2FC13-5E0D-4C0C-A2E4-40649BEB96C6}" type="sibTrans" cxnId="{FE2973F4-F699-4F7A-9391-8CFFE6D92847}">
      <dgm:prSet/>
      <dgm:spPr/>
      <dgm:t>
        <a:bodyPr/>
        <a:lstStyle/>
        <a:p>
          <a:endParaRPr lang="lv-LV"/>
        </a:p>
      </dgm:t>
    </dgm:pt>
    <dgm:pt modelId="{0B35922F-B2A4-48CF-A3FB-429C7579AEC3}">
      <dgm:prSet custT="1"/>
      <dgm:spPr/>
      <dgm:t>
        <a:bodyPr tIns="252000"/>
        <a:lstStyle/>
        <a:p>
          <a:pPr marL="0" indent="0" algn="l">
            <a:lnSpc>
              <a:spcPct val="100000"/>
            </a:lnSpc>
            <a:spcAft>
              <a:spcPts val="0"/>
            </a:spcAft>
            <a:buNone/>
          </a:pPr>
          <a:endParaRPr lang="lv-LV" sz="1200" b="0" dirty="0">
            <a:latin typeface="Verdana" panose="020B0604030504040204" pitchFamily="34" charset="0"/>
            <a:ea typeface="Verdana" panose="020B0604030504040204" pitchFamily="34" charset="0"/>
          </a:endParaRPr>
        </a:p>
      </dgm:t>
    </dgm:pt>
    <dgm:pt modelId="{E79E7AC5-38C7-417F-9543-65AFA0425F9C}" type="parTrans" cxnId="{1CE8F70F-623B-4F8D-BAEB-7DD032A339CB}">
      <dgm:prSet/>
      <dgm:spPr/>
      <dgm:t>
        <a:bodyPr/>
        <a:lstStyle/>
        <a:p>
          <a:endParaRPr lang="lv-LV"/>
        </a:p>
      </dgm:t>
    </dgm:pt>
    <dgm:pt modelId="{F921E856-DD39-4437-8D06-0FA8ADDCC197}" type="sibTrans" cxnId="{1CE8F70F-623B-4F8D-BAEB-7DD032A339CB}">
      <dgm:prSet/>
      <dgm:spPr/>
      <dgm:t>
        <a:bodyPr/>
        <a:lstStyle/>
        <a:p>
          <a:endParaRPr lang="lv-LV"/>
        </a:p>
      </dgm:t>
    </dgm:pt>
    <dgm:pt modelId="{9E61FD6D-366E-4FE3-A795-A850D93B35FB}">
      <dgm:prSet custT="1"/>
      <dgm:spPr/>
      <dgm:t>
        <a:bodyPr tIns="252000"/>
        <a:lstStyle/>
        <a:p>
          <a:pPr marL="0" indent="0" algn="ctr">
            <a:lnSpc>
              <a:spcPct val="100000"/>
            </a:lnSpc>
            <a:spcAft>
              <a:spcPts val="0"/>
            </a:spcAft>
            <a:buNone/>
          </a:pPr>
          <a:r>
            <a:rPr lang="lv-LV" sz="1200" b="1" dirty="0">
              <a:latin typeface="Verdana" panose="020B0604030504040204" pitchFamily="34" charset="0"/>
              <a:ea typeface="Verdana" panose="020B0604030504040204" pitchFamily="34" charset="0"/>
            </a:rPr>
            <a:t>5.7.1.</a:t>
          </a:r>
        </a:p>
      </dgm:t>
    </dgm:pt>
    <dgm:pt modelId="{816FB013-C5F8-4B63-85D6-2316999A2CA6}" type="parTrans" cxnId="{23EF1441-859B-4C43-BDF5-661F88D8DAE3}">
      <dgm:prSet/>
      <dgm:spPr/>
      <dgm:t>
        <a:bodyPr/>
        <a:lstStyle/>
        <a:p>
          <a:endParaRPr lang="lv-LV"/>
        </a:p>
      </dgm:t>
    </dgm:pt>
    <dgm:pt modelId="{8CFCD190-889A-41A0-AF05-0AAA72653564}" type="sibTrans" cxnId="{23EF1441-859B-4C43-BDF5-661F88D8DAE3}">
      <dgm:prSet/>
      <dgm:spPr/>
      <dgm:t>
        <a:bodyPr/>
        <a:lstStyle/>
        <a:p>
          <a:endParaRPr lang="lv-LV"/>
        </a:p>
      </dgm:t>
    </dgm:pt>
    <dgm:pt modelId="{57E2FF6E-5A7A-4ABF-A162-A5F68E0E98D8}">
      <dgm:prSet custT="1"/>
      <dgm:spPr/>
      <dgm:t>
        <a:bodyPr tIns="252000"/>
        <a:lstStyle/>
        <a:p>
          <a:pPr marL="0" indent="0" algn="ctr">
            <a:lnSpc>
              <a:spcPct val="100000"/>
            </a:lnSpc>
            <a:spcAft>
              <a:spcPts val="0"/>
            </a:spcAft>
            <a:buNone/>
          </a:pPr>
          <a:endParaRPr lang="lv-LV" sz="1200" b="1" dirty="0">
            <a:latin typeface="Verdana" panose="020B0604030504040204" pitchFamily="34" charset="0"/>
            <a:ea typeface="Verdana" panose="020B0604030504040204" pitchFamily="34" charset="0"/>
          </a:endParaRPr>
        </a:p>
      </dgm:t>
    </dgm:pt>
    <dgm:pt modelId="{D24249A9-358C-4F6A-9667-747DC318811C}" type="parTrans" cxnId="{12B748CC-A0A0-4F5E-B25F-7718553733A3}">
      <dgm:prSet/>
      <dgm:spPr/>
      <dgm:t>
        <a:bodyPr/>
        <a:lstStyle/>
        <a:p>
          <a:endParaRPr lang="lv-LV"/>
        </a:p>
      </dgm:t>
    </dgm:pt>
    <dgm:pt modelId="{7A7BCCDA-191C-4F1A-8DF6-61A5A5EF1EAB}" type="sibTrans" cxnId="{12B748CC-A0A0-4F5E-B25F-7718553733A3}">
      <dgm:prSet/>
      <dgm:spPr/>
      <dgm:t>
        <a:bodyPr/>
        <a:lstStyle/>
        <a:p>
          <a:endParaRPr lang="lv-LV"/>
        </a:p>
      </dgm:t>
    </dgm:pt>
    <dgm:pt modelId="{82F7BBAB-1D73-418E-A228-242BA763C493}">
      <dgm:prSet custT="1"/>
      <dgm:spPr/>
      <dgm:t>
        <a:bodyPr/>
        <a:lstStyle/>
        <a:p>
          <a:pPr marL="0" indent="0" algn="ctr">
            <a:lnSpc>
              <a:spcPct val="100000"/>
            </a:lnSpc>
            <a:spcAft>
              <a:spcPts val="0"/>
            </a:spcAft>
            <a:buNone/>
          </a:pPr>
          <a:r>
            <a:rPr lang="lv-LV" sz="1200" b="1" dirty="0"/>
            <a:t>Projekta ieguldījums programmas mērķa sasniegšanā 1.13.punktā norādītajās atbalstāmo pasākumu jomās</a:t>
          </a:r>
          <a:endParaRPr lang="lv-LV" sz="1200" b="1" noProof="0" dirty="0">
            <a:latin typeface="Verdana" panose="020B0604030504040204" pitchFamily="34" charset="0"/>
            <a:ea typeface="Verdana" panose="020B0604030504040204" pitchFamily="34" charset="0"/>
          </a:endParaRPr>
        </a:p>
      </dgm:t>
    </dgm:pt>
    <dgm:pt modelId="{56DF2EC5-0213-402C-B53E-E564E1D9BD09}" type="parTrans" cxnId="{378C77FB-1CCB-4B80-8058-01FD0D33DB96}">
      <dgm:prSet/>
      <dgm:spPr/>
      <dgm:t>
        <a:bodyPr/>
        <a:lstStyle/>
        <a:p>
          <a:endParaRPr lang="lv-LV"/>
        </a:p>
      </dgm:t>
    </dgm:pt>
    <dgm:pt modelId="{18F2A440-ED8F-4C9D-AE0C-B5F732EEDA27}" type="sibTrans" cxnId="{378C77FB-1CCB-4B80-8058-01FD0D33DB96}">
      <dgm:prSet/>
      <dgm:spPr/>
      <dgm:t>
        <a:bodyPr/>
        <a:lstStyle/>
        <a:p>
          <a:endParaRPr lang="lv-LV"/>
        </a:p>
      </dgm:t>
    </dgm:pt>
    <dgm:pt modelId="{8AABAAF4-080E-48C9-97A0-8CAB03528B0B}">
      <dgm:prSet custT="1"/>
      <dgm:spPr/>
      <dgm:t>
        <a:bodyPr/>
        <a:lstStyle/>
        <a:p>
          <a:pPr marL="0" indent="0" algn="ctr">
            <a:lnSpc>
              <a:spcPct val="100000"/>
            </a:lnSpc>
            <a:spcAft>
              <a:spcPts val="0"/>
            </a:spcAft>
            <a:buNone/>
          </a:pPr>
          <a:endParaRPr lang="lv-LV" sz="1200" b="1" dirty="0">
            <a:latin typeface="Verdana" panose="020B0604030504040204" pitchFamily="34" charset="0"/>
            <a:ea typeface="Verdana" panose="020B0604030504040204" pitchFamily="34" charset="0"/>
          </a:endParaRPr>
        </a:p>
      </dgm:t>
    </dgm:pt>
    <dgm:pt modelId="{F9A9F26A-BE3C-4366-9E72-3BBD43019CC2}" type="parTrans" cxnId="{45179351-6290-4D01-B5EB-033984575C48}">
      <dgm:prSet/>
      <dgm:spPr/>
      <dgm:t>
        <a:bodyPr/>
        <a:lstStyle/>
        <a:p>
          <a:endParaRPr lang="lv-LV"/>
        </a:p>
      </dgm:t>
    </dgm:pt>
    <dgm:pt modelId="{33C97262-8C08-42C1-9A84-1F62EAC29F44}" type="sibTrans" cxnId="{45179351-6290-4D01-B5EB-033984575C48}">
      <dgm:prSet/>
      <dgm:spPr/>
      <dgm:t>
        <a:bodyPr/>
        <a:lstStyle/>
        <a:p>
          <a:endParaRPr lang="lv-LV"/>
        </a:p>
      </dgm:t>
    </dgm:pt>
    <dgm:pt modelId="{AA501F91-4F3D-4462-978C-56A85DD9B9EC}">
      <dgm:prSet custT="1"/>
      <dgm:spPr/>
      <dgm:t>
        <a:bodyPr tIns="252000"/>
        <a:lstStyle/>
        <a:p>
          <a:pPr marL="0" indent="0" algn="ctr">
            <a:lnSpc>
              <a:spcPct val="100000"/>
            </a:lnSpc>
            <a:spcAft>
              <a:spcPts val="0"/>
            </a:spcAft>
            <a:buNone/>
          </a:pPr>
          <a:r>
            <a:rPr lang="lv-LV" sz="1200" b="1" dirty="0"/>
            <a:t>Piedāvātā risinājuma (aktivitāšu kopuma) atbilstība projekta pieteikumā definētajai problēmai vai vajadzībai</a:t>
          </a:r>
          <a:endParaRPr lang="lv-LV" sz="1200" b="1" dirty="0">
            <a:latin typeface="Verdana" panose="020B0604030504040204" pitchFamily="34" charset="0"/>
            <a:ea typeface="Verdana" panose="020B0604030504040204" pitchFamily="34" charset="0"/>
          </a:endParaRPr>
        </a:p>
      </dgm:t>
    </dgm:pt>
    <dgm:pt modelId="{B4656B87-D955-455F-B3A5-1C11EEB07561}" type="parTrans" cxnId="{C0B20ADD-F7F0-4154-AC30-10078CFBCF6F}">
      <dgm:prSet/>
      <dgm:spPr/>
      <dgm:t>
        <a:bodyPr/>
        <a:lstStyle/>
        <a:p>
          <a:endParaRPr lang="lv-LV"/>
        </a:p>
      </dgm:t>
    </dgm:pt>
    <dgm:pt modelId="{4E0FB798-8D12-4110-AB9E-DA6AFA3571A8}" type="sibTrans" cxnId="{C0B20ADD-F7F0-4154-AC30-10078CFBCF6F}">
      <dgm:prSet/>
      <dgm:spPr/>
      <dgm:t>
        <a:bodyPr/>
        <a:lstStyle/>
        <a:p>
          <a:endParaRPr lang="lv-LV"/>
        </a:p>
      </dgm:t>
    </dgm:pt>
    <dgm:pt modelId="{590EA8C0-FF55-4EFA-833C-96E09450DAE8}">
      <dgm:prSet custT="1"/>
      <dgm:spPr/>
      <dgm:t>
        <a:bodyPr tIns="252000"/>
        <a:lstStyle/>
        <a:p>
          <a:pPr marL="0" indent="0" algn="ctr">
            <a:lnSpc>
              <a:spcPct val="100000"/>
            </a:lnSpc>
            <a:spcAft>
              <a:spcPts val="0"/>
            </a:spcAft>
            <a:buNone/>
          </a:pPr>
          <a:endParaRPr lang="lv-LV" sz="1200" b="1" dirty="0">
            <a:latin typeface="Verdana" panose="020B0604030504040204" pitchFamily="34" charset="0"/>
            <a:ea typeface="Verdana" panose="020B0604030504040204" pitchFamily="34" charset="0"/>
          </a:endParaRPr>
        </a:p>
      </dgm:t>
    </dgm:pt>
    <dgm:pt modelId="{B5CA153F-FE78-4B87-8FEF-F0FDD07D66C1}" type="parTrans" cxnId="{4955D29D-1836-4E75-86B9-99D25EAF4D15}">
      <dgm:prSet/>
      <dgm:spPr/>
      <dgm:t>
        <a:bodyPr/>
        <a:lstStyle/>
        <a:p>
          <a:endParaRPr lang="lv-LV"/>
        </a:p>
      </dgm:t>
    </dgm:pt>
    <dgm:pt modelId="{1F629F13-ACC8-4D49-8613-DDE602CDDE6A}" type="sibTrans" cxnId="{4955D29D-1836-4E75-86B9-99D25EAF4D15}">
      <dgm:prSet/>
      <dgm:spPr/>
      <dgm:t>
        <a:bodyPr/>
        <a:lstStyle/>
        <a:p>
          <a:endParaRPr lang="lv-LV"/>
        </a:p>
      </dgm:t>
    </dgm:pt>
    <dgm:pt modelId="{E71F01A9-9E4D-4240-9A8A-C5F137F62D80}">
      <dgm:prSet custT="1"/>
      <dgm:spPr/>
      <dgm:t>
        <a:bodyPr/>
        <a:lstStyle/>
        <a:p>
          <a:pPr marL="0" indent="0" algn="ctr">
            <a:lnSpc>
              <a:spcPct val="100000"/>
            </a:lnSpc>
            <a:spcAft>
              <a:spcPts val="0"/>
            </a:spcAft>
            <a:buNone/>
          </a:pPr>
          <a:r>
            <a:rPr lang="lv-LV" sz="1200" b="1" dirty="0"/>
            <a:t>Projektā sagaidāmo rezultātu atbilstība paredzētajām aktivitātēm</a:t>
          </a:r>
          <a:endParaRPr lang="lv-LV" sz="1200" b="1" dirty="0">
            <a:latin typeface="Verdana" panose="020B0604030504040204" pitchFamily="34" charset="0"/>
            <a:ea typeface="Verdana" panose="020B0604030504040204" pitchFamily="34" charset="0"/>
          </a:endParaRPr>
        </a:p>
      </dgm:t>
    </dgm:pt>
    <dgm:pt modelId="{A933D22B-D271-4626-92C3-B37071A7944C}" type="parTrans" cxnId="{2721A601-0C1C-4B90-866E-08C78FA3F537}">
      <dgm:prSet/>
      <dgm:spPr/>
      <dgm:t>
        <a:bodyPr/>
        <a:lstStyle/>
        <a:p>
          <a:endParaRPr lang="lv-LV"/>
        </a:p>
      </dgm:t>
    </dgm:pt>
    <dgm:pt modelId="{122262DE-2368-4F85-B836-C3E66A94B9E8}" type="sibTrans" cxnId="{2721A601-0C1C-4B90-866E-08C78FA3F537}">
      <dgm:prSet/>
      <dgm:spPr/>
      <dgm:t>
        <a:bodyPr/>
        <a:lstStyle/>
        <a:p>
          <a:endParaRPr lang="lv-LV"/>
        </a:p>
      </dgm:t>
    </dgm:pt>
    <dgm:pt modelId="{F72ADA88-7DAB-4381-AE43-2AA98D5D0229}">
      <dgm:prSet custT="1"/>
      <dgm:spPr/>
      <dgm:t>
        <a:bodyPr tIns="252000"/>
        <a:lstStyle/>
        <a:p>
          <a:pPr marL="0" indent="0" algn="ctr">
            <a:lnSpc>
              <a:spcPct val="100000"/>
            </a:lnSpc>
            <a:spcAft>
              <a:spcPts val="0"/>
            </a:spcAft>
            <a:buNone/>
          </a:pPr>
          <a:endParaRPr lang="lv-LV" sz="1200" b="1" dirty="0">
            <a:latin typeface="Verdana" panose="020B0604030504040204" pitchFamily="34" charset="0"/>
            <a:ea typeface="Verdana" panose="020B0604030504040204" pitchFamily="34" charset="0"/>
          </a:endParaRPr>
        </a:p>
      </dgm:t>
    </dgm:pt>
    <dgm:pt modelId="{78AA0927-6EDC-4CB1-83F6-E522A497E7E8}" type="parTrans" cxnId="{2F5F97B2-8625-4063-83FE-063AFCA104E2}">
      <dgm:prSet/>
      <dgm:spPr/>
      <dgm:t>
        <a:bodyPr/>
        <a:lstStyle/>
        <a:p>
          <a:endParaRPr lang="lv-LV"/>
        </a:p>
      </dgm:t>
    </dgm:pt>
    <dgm:pt modelId="{016A4501-E9AD-4AB4-B41D-2C1AE117D84F}" type="sibTrans" cxnId="{2F5F97B2-8625-4063-83FE-063AFCA104E2}">
      <dgm:prSet/>
      <dgm:spPr/>
      <dgm:t>
        <a:bodyPr/>
        <a:lstStyle/>
        <a:p>
          <a:endParaRPr lang="lv-LV"/>
        </a:p>
      </dgm:t>
    </dgm:pt>
    <dgm:pt modelId="{B0F38781-8DC8-4F9C-ADA8-08EE86F043A1}">
      <dgm:prSet custT="1"/>
      <dgm:spPr/>
      <dgm:t>
        <a:bodyPr/>
        <a:lstStyle/>
        <a:p>
          <a:pPr marL="0" indent="0" algn="ctr">
            <a:lnSpc>
              <a:spcPct val="100000"/>
            </a:lnSpc>
            <a:spcAft>
              <a:spcPts val="0"/>
            </a:spcAft>
            <a:buNone/>
          </a:pPr>
          <a:r>
            <a:rPr lang="lv-LV" sz="1200" b="0" i="0" u="none" dirty="0"/>
            <a:t>Maksimāli vērtējums – </a:t>
          </a:r>
          <a:r>
            <a:rPr lang="lv-LV" sz="1200" b="1" i="0" u="sng" dirty="0">
              <a:solidFill>
                <a:srgbClr val="C00000"/>
              </a:solidFill>
            </a:rPr>
            <a:t>5 punkti</a:t>
          </a:r>
          <a:endParaRPr lang="lv-LV" sz="1200" b="1" i="0" u="none" dirty="0">
            <a:solidFill>
              <a:srgbClr val="C00000"/>
            </a:solidFill>
          </a:endParaRPr>
        </a:p>
      </dgm:t>
    </dgm:pt>
    <dgm:pt modelId="{32971DBC-E729-4176-B734-FACE33733F2B}" type="parTrans" cxnId="{8B8C92F0-4001-4636-9006-FEB1BA4ED90C}">
      <dgm:prSet/>
      <dgm:spPr/>
      <dgm:t>
        <a:bodyPr/>
        <a:lstStyle/>
        <a:p>
          <a:endParaRPr lang="lv-LV"/>
        </a:p>
      </dgm:t>
    </dgm:pt>
    <dgm:pt modelId="{41D24A95-FFCA-4298-A150-B7B3B33623F5}" type="sibTrans" cxnId="{8B8C92F0-4001-4636-9006-FEB1BA4ED90C}">
      <dgm:prSet/>
      <dgm:spPr/>
      <dgm:t>
        <a:bodyPr/>
        <a:lstStyle/>
        <a:p>
          <a:endParaRPr lang="lv-LV"/>
        </a:p>
      </dgm:t>
    </dgm:pt>
    <dgm:pt modelId="{DFBBBDD9-9CDA-4D67-9F05-4F2797E4D9CE}">
      <dgm:prSet custT="1"/>
      <dgm:spPr/>
      <dgm:t>
        <a:bodyPr/>
        <a:lstStyle/>
        <a:p>
          <a:pPr marL="0" indent="0" algn="ctr">
            <a:lnSpc>
              <a:spcPct val="100000"/>
            </a:lnSpc>
            <a:spcAft>
              <a:spcPts val="0"/>
            </a:spcAft>
            <a:buNone/>
          </a:pPr>
          <a:endParaRPr lang="lv-LV" sz="1200" b="0" i="0" u="none" dirty="0"/>
        </a:p>
      </dgm:t>
    </dgm:pt>
    <dgm:pt modelId="{D56542B8-CF58-45A5-9291-0B2D9EEA5E2B}" type="parTrans" cxnId="{E2697DE8-2BCC-4834-8BED-7DAA6083DBB6}">
      <dgm:prSet/>
      <dgm:spPr/>
    </dgm:pt>
    <dgm:pt modelId="{76572EDE-C52E-434B-A309-CCF3C56BA4A5}" type="sibTrans" cxnId="{E2697DE8-2BCC-4834-8BED-7DAA6083DBB6}">
      <dgm:prSet/>
      <dgm:spPr/>
    </dgm:pt>
    <dgm:pt modelId="{6CAC27CA-13EE-46A1-810F-547A1C3EE320}">
      <dgm:prSet custT="1"/>
      <dgm:spPr/>
      <dgm:t>
        <a:bodyPr/>
        <a:lstStyle/>
        <a:p>
          <a:pPr marL="0" indent="0" algn="ctr">
            <a:lnSpc>
              <a:spcPct val="100000"/>
            </a:lnSpc>
            <a:spcAft>
              <a:spcPts val="0"/>
            </a:spcAft>
            <a:buNone/>
          </a:pPr>
          <a:r>
            <a:rPr lang="lv-LV" sz="1200" b="0" i="0" u="none" dirty="0"/>
            <a:t>Maksimāli vērtējums – </a:t>
          </a:r>
          <a:r>
            <a:rPr lang="lv-LV" sz="1200" b="1" i="0" u="sng" dirty="0">
              <a:solidFill>
                <a:srgbClr val="C00000"/>
              </a:solidFill>
            </a:rPr>
            <a:t>5 punkti</a:t>
          </a:r>
          <a:endParaRPr lang="lv-LV" sz="1200" b="1" noProof="0" dirty="0">
            <a:solidFill>
              <a:srgbClr val="C00000"/>
            </a:solidFill>
            <a:latin typeface="Verdana" panose="020B0604030504040204" pitchFamily="34" charset="0"/>
            <a:ea typeface="Verdana" panose="020B0604030504040204" pitchFamily="34" charset="0"/>
          </a:endParaRPr>
        </a:p>
      </dgm:t>
    </dgm:pt>
    <dgm:pt modelId="{3D73202B-612B-47F7-A974-EB21452A6B0D}" type="parTrans" cxnId="{C3748056-F609-44AC-B78B-706035665212}">
      <dgm:prSet/>
      <dgm:spPr/>
    </dgm:pt>
    <dgm:pt modelId="{21196E6D-7918-490A-9F56-6752BE9424A3}" type="sibTrans" cxnId="{C3748056-F609-44AC-B78B-706035665212}">
      <dgm:prSet/>
      <dgm:spPr/>
    </dgm:pt>
    <dgm:pt modelId="{597F575D-1E3D-48BE-82C1-77D6D5D5D6C5}">
      <dgm:prSet custT="1"/>
      <dgm:spPr/>
      <dgm:t>
        <a:bodyPr/>
        <a:lstStyle/>
        <a:p>
          <a:pPr marL="0" indent="0" algn="ctr">
            <a:lnSpc>
              <a:spcPct val="100000"/>
            </a:lnSpc>
            <a:spcAft>
              <a:spcPts val="0"/>
            </a:spcAft>
            <a:buNone/>
          </a:pPr>
          <a:endParaRPr lang="lv-LV" sz="1200" b="1" noProof="0" dirty="0">
            <a:latin typeface="Verdana" panose="020B0604030504040204" pitchFamily="34" charset="0"/>
            <a:ea typeface="Verdana" panose="020B0604030504040204" pitchFamily="34" charset="0"/>
          </a:endParaRPr>
        </a:p>
      </dgm:t>
    </dgm:pt>
    <dgm:pt modelId="{CB1992A9-332A-4C24-8647-DEFE60EB7E87}" type="parTrans" cxnId="{C519BDF1-7EDE-4885-84BD-B2BA7F6058B5}">
      <dgm:prSet/>
      <dgm:spPr/>
    </dgm:pt>
    <dgm:pt modelId="{A0C38F94-6F12-45A8-A3EF-502945900D9F}" type="sibTrans" cxnId="{C519BDF1-7EDE-4885-84BD-B2BA7F6058B5}">
      <dgm:prSet/>
      <dgm:spPr/>
    </dgm:pt>
    <dgm:pt modelId="{27F24111-8894-4879-AD54-14D666676D4C}">
      <dgm:prSet custT="1"/>
      <dgm:spPr/>
      <dgm:t>
        <a:bodyPr/>
        <a:lstStyle/>
        <a:p>
          <a:pPr marL="0" indent="0" algn="ctr">
            <a:lnSpc>
              <a:spcPct val="100000"/>
            </a:lnSpc>
            <a:spcAft>
              <a:spcPts val="0"/>
            </a:spcAft>
            <a:buNone/>
          </a:pPr>
          <a:endParaRPr lang="lv-LV" sz="1200" b="1" noProof="0" dirty="0">
            <a:latin typeface="Verdana" panose="020B0604030504040204" pitchFamily="34" charset="0"/>
            <a:ea typeface="Verdana" panose="020B0604030504040204" pitchFamily="34" charset="0"/>
          </a:endParaRPr>
        </a:p>
      </dgm:t>
    </dgm:pt>
    <dgm:pt modelId="{959473FB-EC8B-404F-B613-D2202A05B0B8}" type="parTrans" cxnId="{320522ED-957A-4F33-BCC4-EE944DC91D4F}">
      <dgm:prSet/>
      <dgm:spPr/>
    </dgm:pt>
    <dgm:pt modelId="{ADC6AF2D-FF34-476C-9505-BA61A2D4254F}" type="sibTrans" cxnId="{320522ED-957A-4F33-BCC4-EE944DC91D4F}">
      <dgm:prSet/>
      <dgm:spPr/>
    </dgm:pt>
    <dgm:pt modelId="{46F2209A-4F3A-44FE-A818-C2331A58BE9A}">
      <dgm:prSet custT="1"/>
      <dgm:spPr/>
      <dgm:t>
        <a:bodyPr/>
        <a:lstStyle/>
        <a:p>
          <a:pPr marL="0" indent="0" algn="ctr">
            <a:lnSpc>
              <a:spcPct val="100000"/>
            </a:lnSpc>
            <a:spcAft>
              <a:spcPts val="0"/>
            </a:spcAft>
            <a:buNone/>
          </a:pPr>
          <a:r>
            <a:rPr lang="lv-LV" sz="1200" b="0" i="0" u="none" dirty="0"/>
            <a:t>Jāiegūst          </a:t>
          </a:r>
          <a:r>
            <a:rPr lang="lv-LV" sz="1200" b="1" i="0" u="sng" dirty="0">
              <a:solidFill>
                <a:srgbClr val="C00000"/>
              </a:solidFill>
            </a:rPr>
            <a:t>vismaz 3 punkti</a:t>
          </a:r>
          <a:endParaRPr lang="lv-LV" sz="1200" b="1" noProof="0" dirty="0">
            <a:solidFill>
              <a:srgbClr val="C00000"/>
            </a:solidFill>
            <a:latin typeface="Verdana" panose="020B0604030504040204" pitchFamily="34" charset="0"/>
            <a:ea typeface="Verdana" panose="020B0604030504040204" pitchFamily="34" charset="0"/>
          </a:endParaRPr>
        </a:p>
      </dgm:t>
    </dgm:pt>
    <dgm:pt modelId="{F2FA5646-BBF4-4EC7-9D37-F0C2EBAC10ED}" type="parTrans" cxnId="{5CF62EB9-15DA-49BC-BC16-4CF557190066}">
      <dgm:prSet/>
      <dgm:spPr/>
    </dgm:pt>
    <dgm:pt modelId="{1EA12849-F529-4229-926C-B81D72AA9800}" type="sibTrans" cxnId="{5CF62EB9-15DA-49BC-BC16-4CF557190066}">
      <dgm:prSet/>
      <dgm:spPr/>
    </dgm:pt>
    <dgm:pt modelId="{8481E03A-88F5-44DC-BBF5-E96B298D8033}">
      <dgm:prSet custT="1"/>
      <dgm:spPr/>
      <dgm:t>
        <a:bodyPr/>
        <a:lstStyle/>
        <a:p>
          <a:pPr marL="0" indent="0" algn="ctr">
            <a:lnSpc>
              <a:spcPct val="100000"/>
            </a:lnSpc>
            <a:spcAft>
              <a:spcPts val="0"/>
            </a:spcAft>
            <a:buNone/>
          </a:pPr>
          <a:endParaRPr lang="lv-LV" sz="1200" b="1" noProof="0" dirty="0">
            <a:latin typeface="Verdana" panose="020B0604030504040204" pitchFamily="34" charset="0"/>
            <a:ea typeface="Verdana" panose="020B0604030504040204" pitchFamily="34" charset="0"/>
          </a:endParaRPr>
        </a:p>
      </dgm:t>
    </dgm:pt>
    <dgm:pt modelId="{E0D7BCB5-CFE6-4E4C-9029-8EEF009EDB75}" type="parTrans" cxnId="{10BF3E9A-B2E3-4F95-B661-251B38FA8920}">
      <dgm:prSet/>
      <dgm:spPr/>
    </dgm:pt>
    <dgm:pt modelId="{0DE07E5C-1993-4987-A2E6-9B276317280C}" type="sibTrans" cxnId="{10BF3E9A-B2E3-4F95-B661-251B38FA8920}">
      <dgm:prSet/>
      <dgm:spPr/>
    </dgm:pt>
    <dgm:pt modelId="{CBEBBD25-B7F0-4E6E-8DF8-2ED77B594006}">
      <dgm:prSet custT="1"/>
      <dgm:spPr/>
      <dgm:t>
        <a:bodyPr/>
        <a:lstStyle/>
        <a:p>
          <a:pPr marL="0" indent="0" algn="ctr">
            <a:lnSpc>
              <a:spcPct val="100000"/>
            </a:lnSpc>
            <a:spcAft>
              <a:spcPts val="0"/>
            </a:spcAft>
            <a:buNone/>
          </a:pPr>
          <a:r>
            <a:rPr lang="lv-LV" sz="1200" b="0" i="0" u="none" dirty="0"/>
            <a:t>Maksimāli vērtējums – </a:t>
          </a:r>
          <a:r>
            <a:rPr lang="lv-LV" sz="1200" b="1" i="0" u="sng" dirty="0">
              <a:solidFill>
                <a:srgbClr val="C00000"/>
              </a:solidFill>
            </a:rPr>
            <a:t>5 punkti</a:t>
          </a:r>
          <a:endParaRPr lang="lv-LV" sz="1200" b="1" dirty="0">
            <a:solidFill>
              <a:srgbClr val="C00000"/>
            </a:solidFill>
            <a:latin typeface="Verdana" panose="020B0604030504040204" pitchFamily="34" charset="0"/>
            <a:ea typeface="Verdana" panose="020B0604030504040204" pitchFamily="34" charset="0"/>
          </a:endParaRPr>
        </a:p>
      </dgm:t>
    </dgm:pt>
    <dgm:pt modelId="{E5B4B4AF-32F1-4901-9FA7-508D9A03B3C9}" type="parTrans" cxnId="{945E0A86-4BDE-4F9F-A99A-BABC249195D2}">
      <dgm:prSet/>
      <dgm:spPr/>
    </dgm:pt>
    <dgm:pt modelId="{AC563DAD-B075-485A-96FB-3F1CE5D5CC00}" type="sibTrans" cxnId="{945E0A86-4BDE-4F9F-A99A-BABC249195D2}">
      <dgm:prSet/>
      <dgm:spPr/>
    </dgm:pt>
    <dgm:pt modelId="{551C188B-97F4-4E66-9620-1B78325E6570}">
      <dgm:prSet custT="1"/>
      <dgm:spPr/>
      <dgm:t>
        <a:bodyPr tIns="252000"/>
        <a:lstStyle/>
        <a:p>
          <a:pPr marL="0" indent="0" algn="ctr">
            <a:lnSpc>
              <a:spcPct val="100000"/>
            </a:lnSpc>
            <a:spcAft>
              <a:spcPts val="0"/>
            </a:spcAft>
            <a:buNone/>
          </a:pPr>
          <a:endParaRPr lang="lv-LV" sz="1200" b="1" dirty="0">
            <a:latin typeface="Verdana" panose="020B0604030504040204" pitchFamily="34" charset="0"/>
            <a:ea typeface="Verdana" panose="020B0604030504040204" pitchFamily="34" charset="0"/>
          </a:endParaRPr>
        </a:p>
      </dgm:t>
    </dgm:pt>
    <dgm:pt modelId="{D790962C-40E5-4211-AD64-073A1DC00AD7}" type="parTrans" cxnId="{0E5087E9-7E8B-4D95-BB89-252B508AE6B4}">
      <dgm:prSet/>
      <dgm:spPr/>
    </dgm:pt>
    <dgm:pt modelId="{CC2649D5-5B2C-4C97-B2FB-4FA529D6EB93}" type="sibTrans" cxnId="{0E5087E9-7E8B-4D95-BB89-252B508AE6B4}">
      <dgm:prSet/>
      <dgm:spPr/>
    </dgm:pt>
    <dgm:pt modelId="{D2AAF8E9-7CB3-4A97-B296-BE17604741E7}">
      <dgm:prSet custT="1"/>
      <dgm:spPr/>
      <dgm:t>
        <a:bodyPr/>
        <a:lstStyle/>
        <a:p>
          <a:pPr marL="0" indent="0" algn="ctr">
            <a:lnSpc>
              <a:spcPct val="100000"/>
            </a:lnSpc>
            <a:spcAft>
              <a:spcPts val="0"/>
            </a:spcAft>
            <a:buNone/>
          </a:pPr>
          <a:r>
            <a:rPr lang="lv-LV" sz="1200" b="0" i="0" u="none" dirty="0"/>
            <a:t>Jāiegūst          </a:t>
          </a:r>
          <a:r>
            <a:rPr lang="lv-LV" sz="1200" b="1" i="0" u="sng" dirty="0">
              <a:solidFill>
                <a:srgbClr val="C00000"/>
              </a:solidFill>
            </a:rPr>
            <a:t>vismaz 3 punkti</a:t>
          </a:r>
          <a:endParaRPr lang="lv-LV" sz="3600" b="1" noProof="0" dirty="0">
            <a:solidFill>
              <a:srgbClr val="C00000"/>
            </a:solidFill>
            <a:latin typeface="Verdana" panose="020B0604030504040204" pitchFamily="34" charset="0"/>
            <a:ea typeface="Verdana" panose="020B0604030504040204" pitchFamily="34" charset="0"/>
          </a:endParaRPr>
        </a:p>
      </dgm:t>
    </dgm:pt>
    <dgm:pt modelId="{C5697A99-E070-49F7-BDC5-2FCA9B74D2CB}" type="parTrans" cxnId="{8E390E85-1190-4772-8257-4E3E29E5E237}">
      <dgm:prSet/>
      <dgm:spPr/>
      <dgm:t>
        <a:bodyPr/>
        <a:lstStyle/>
        <a:p>
          <a:endParaRPr lang="lv-LV"/>
        </a:p>
      </dgm:t>
    </dgm:pt>
    <dgm:pt modelId="{CEA419BE-3169-4A57-8180-B9AC64D0E98C}" type="sibTrans" cxnId="{8E390E85-1190-4772-8257-4E3E29E5E237}">
      <dgm:prSet/>
      <dgm:spPr/>
      <dgm:t>
        <a:bodyPr/>
        <a:lstStyle/>
        <a:p>
          <a:endParaRPr lang="lv-LV"/>
        </a:p>
      </dgm:t>
    </dgm:pt>
    <dgm:pt modelId="{D49870A9-A5D8-4344-AF23-B15EF71F110D}">
      <dgm:prSet custT="1"/>
      <dgm:spPr/>
      <dgm:t>
        <a:bodyPr/>
        <a:lstStyle/>
        <a:p>
          <a:pPr marL="0" indent="0" algn="ctr">
            <a:lnSpc>
              <a:spcPct val="100000"/>
            </a:lnSpc>
            <a:spcAft>
              <a:spcPts val="0"/>
            </a:spcAft>
            <a:buNone/>
          </a:pPr>
          <a:endParaRPr lang="lv-LV" sz="1200" b="1" dirty="0">
            <a:latin typeface="Verdana" panose="020B0604030504040204" pitchFamily="34" charset="0"/>
            <a:ea typeface="Verdana" panose="020B0604030504040204" pitchFamily="34" charset="0"/>
          </a:endParaRPr>
        </a:p>
      </dgm:t>
    </dgm:pt>
    <dgm:pt modelId="{CA41F7C7-D956-4901-8F23-056CBE70BC4E}" type="parTrans" cxnId="{64F11000-B3F2-4583-964D-041D2CE0E984}">
      <dgm:prSet/>
      <dgm:spPr/>
    </dgm:pt>
    <dgm:pt modelId="{B4A9FCA9-9C1E-4CDA-AE75-D14BC921D885}" type="sibTrans" cxnId="{64F11000-B3F2-4583-964D-041D2CE0E984}">
      <dgm:prSet/>
      <dgm:spPr/>
    </dgm:pt>
    <dgm:pt modelId="{D790BFC1-F13B-44FF-BEA5-C9505DA0A017}">
      <dgm:prSet custT="1"/>
      <dgm:spPr/>
      <dgm:t>
        <a:bodyPr/>
        <a:lstStyle/>
        <a:p>
          <a:pPr marL="0" indent="0" algn="ctr">
            <a:lnSpc>
              <a:spcPct val="100000"/>
            </a:lnSpc>
            <a:spcAft>
              <a:spcPts val="0"/>
            </a:spcAft>
            <a:buNone/>
          </a:pPr>
          <a:r>
            <a:rPr lang="lv-LV" sz="1200" b="1" dirty="0"/>
            <a:t>Projekta personālam izvirzīto kvalifikācijas un pieredzes prasību atbilstība projektā izvirzīto uzdevumu veikšanai </a:t>
          </a:r>
          <a:endParaRPr lang="lv-LV" sz="3600" b="1" dirty="0">
            <a:latin typeface="Verdana" panose="020B0604030504040204" pitchFamily="34" charset="0"/>
            <a:ea typeface="Verdana" panose="020B0604030504040204" pitchFamily="34" charset="0"/>
          </a:endParaRPr>
        </a:p>
      </dgm:t>
    </dgm:pt>
    <dgm:pt modelId="{AE864B3F-DD83-485C-8797-5F5ABB3A8592}" type="parTrans" cxnId="{A028FA5B-6E0C-4E41-B4EB-74DAAED0C17F}">
      <dgm:prSet/>
      <dgm:spPr/>
      <dgm:t>
        <a:bodyPr/>
        <a:lstStyle/>
        <a:p>
          <a:endParaRPr lang="lv-LV"/>
        </a:p>
      </dgm:t>
    </dgm:pt>
    <dgm:pt modelId="{0F29B83E-D98D-4CF7-B91F-F0D64A74AD1D}" type="sibTrans" cxnId="{A028FA5B-6E0C-4E41-B4EB-74DAAED0C17F}">
      <dgm:prSet/>
      <dgm:spPr/>
      <dgm:t>
        <a:bodyPr/>
        <a:lstStyle/>
        <a:p>
          <a:endParaRPr lang="lv-LV"/>
        </a:p>
      </dgm:t>
    </dgm:pt>
    <dgm:pt modelId="{34CD6448-627D-4834-B174-FBAEB9E11644}">
      <dgm:prSet custT="1"/>
      <dgm:spPr/>
      <dgm:t>
        <a:bodyPr/>
        <a:lstStyle/>
        <a:p>
          <a:pPr marL="0" indent="0" algn="ctr">
            <a:lnSpc>
              <a:spcPct val="100000"/>
            </a:lnSpc>
            <a:spcAft>
              <a:spcPts val="0"/>
            </a:spcAft>
            <a:buNone/>
          </a:pPr>
          <a:r>
            <a:rPr lang="lv-LV" sz="1200" b="0" i="0" u="none" dirty="0"/>
            <a:t>Maksimāli vērtējums – </a:t>
          </a:r>
          <a:r>
            <a:rPr lang="lv-LV" sz="1200" b="1" i="0" u="sng" dirty="0">
              <a:solidFill>
                <a:srgbClr val="C00000"/>
              </a:solidFill>
            </a:rPr>
            <a:t>5 punkti</a:t>
          </a:r>
          <a:endParaRPr lang="lv-LV" sz="1200" b="1" dirty="0">
            <a:solidFill>
              <a:srgbClr val="C00000"/>
            </a:solidFill>
            <a:latin typeface="Verdana" panose="020B0604030504040204" pitchFamily="34" charset="0"/>
            <a:ea typeface="Verdana" panose="020B0604030504040204" pitchFamily="34" charset="0"/>
          </a:endParaRPr>
        </a:p>
      </dgm:t>
    </dgm:pt>
    <dgm:pt modelId="{404A5AAF-AC2E-4DA4-B8FE-B5C1761CD609}" type="parTrans" cxnId="{DB2217E1-D11B-4FC5-817C-B4C049CC3567}">
      <dgm:prSet/>
      <dgm:spPr/>
    </dgm:pt>
    <dgm:pt modelId="{43AF8039-06FF-4906-88A9-035F74D24087}" type="sibTrans" cxnId="{DB2217E1-D11B-4FC5-817C-B4C049CC3567}">
      <dgm:prSet/>
      <dgm:spPr/>
    </dgm:pt>
    <dgm:pt modelId="{F5478978-8E22-41C9-8BE1-682F3DB6C7FF}">
      <dgm:prSet custT="1"/>
      <dgm:spPr/>
      <dgm:t>
        <a:bodyPr/>
        <a:lstStyle/>
        <a:p>
          <a:pPr marL="0" indent="0" algn="ctr">
            <a:lnSpc>
              <a:spcPct val="100000"/>
            </a:lnSpc>
            <a:spcAft>
              <a:spcPts val="0"/>
            </a:spcAft>
            <a:buNone/>
          </a:pPr>
          <a:endParaRPr lang="lv-LV" sz="1200" b="1" dirty="0">
            <a:latin typeface="Verdana" panose="020B0604030504040204" pitchFamily="34" charset="0"/>
            <a:ea typeface="Verdana" panose="020B0604030504040204" pitchFamily="34" charset="0"/>
          </a:endParaRPr>
        </a:p>
      </dgm:t>
    </dgm:pt>
    <dgm:pt modelId="{72C5E0D7-F5EF-4453-8AD3-4803FE70DDAA}" type="parTrans" cxnId="{6B2C7313-33CA-4CD9-BDAB-EBFC080AAD3C}">
      <dgm:prSet/>
      <dgm:spPr/>
    </dgm:pt>
    <dgm:pt modelId="{C3CEEF99-5ECE-41BC-AD1D-379E43EDD04E}" type="sibTrans" cxnId="{6B2C7313-33CA-4CD9-BDAB-EBFC080AAD3C}">
      <dgm:prSet/>
      <dgm:spPr/>
    </dgm:pt>
    <dgm:pt modelId="{A6772434-C902-4DE7-A568-F00FDABB1FE6}">
      <dgm:prSet custT="1"/>
      <dgm:spPr/>
      <dgm:t>
        <a:bodyPr/>
        <a:lstStyle/>
        <a:p>
          <a:pPr marL="0" indent="0" algn="ctr">
            <a:lnSpc>
              <a:spcPct val="100000"/>
            </a:lnSpc>
            <a:spcAft>
              <a:spcPts val="0"/>
            </a:spcAft>
            <a:buNone/>
          </a:pPr>
          <a:endParaRPr lang="lv-LV" sz="1200" b="1" dirty="0">
            <a:latin typeface="Verdana" panose="020B0604030504040204" pitchFamily="34" charset="0"/>
            <a:ea typeface="Verdana" panose="020B0604030504040204" pitchFamily="34" charset="0"/>
          </a:endParaRPr>
        </a:p>
      </dgm:t>
    </dgm:pt>
    <dgm:pt modelId="{E3C2173A-BFB8-48E7-9A1E-2981E89C6EE0}" type="parTrans" cxnId="{7F0BBDBD-4E23-4848-BA0C-A4D053562157}">
      <dgm:prSet/>
      <dgm:spPr/>
    </dgm:pt>
    <dgm:pt modelId="{D60587D3-3D5F-440B-B7FF-B8C0B267C6B8}" type="sibTrans" cxnId="{7F0BBDBD-4E23-4848-BA0C-A4D053562157}">
      <dgm:prSet/>
      <dgm:spPr/>
    </dgm:pt>
    <dgm:pt modelId="{A9EB1244-1780-4794-998C-F5E2D69C6374}">
      <dgm:prSet custT="1"/>
      <dgm:spPr/>
      <dgm:t>
        <a:bodyPr/>
        <a:lstStyle/>
        <a:p>
          <a:pPr marL="0" indent="0" algn="ctr">
            <a:lnSpc>
              <a:spcPct val="100000"/>
            </a:lnSpc>
            <a:spcAft>
              <a:spcPts val="0"/>
            </a:spcAft>
            <a:buNone/>
          </a:pPr>
          <a:endParaRPr lang="lv-LV" sz="1200" b="1" dirty="0">
            <a:latin typeface="Verdana" panose="020B0604030504040204" pitchFamily="34" charset="0"/>
            <a:ea typeface="Verdana" panose="020B0604030504040204" pitchFamily="34" charset="0"/>
          </a:endParaRPr>
        </a:p>
      </dgm:t>
    </dgm:pt>
    <dgm:pt modelId="{B9D7F3CF-DCD8-4E16-9B55-0F99E9B69FA1}" type="parTrans" cxnId="{97FA5AA7-432D-4EA7-80D8-28CD1B9BEF7B}">
      <dgm:prSet/>
      <dgm:spPr/>
    </dgm:pt>
    <dgm:pt modelId="{5D309671-7F93-40EC-8A2D-61B5A07192D4}" type="sibTrans" cxnId="{97FA5AA7-432D-4EA7-80D8-28CD1B9BEF7B}">
      <dgm:prSet/>
      <dgm:spPr/>
    </dgm:pt>
    <dgm:pt modelId="{6220A51D-2921-40DE-AD14-4AD46B39DA96}">
      <dgm:prSet custT="1"/>
      <dgm:spPr/>
      <dgm:t>
        <a:bodyPr/>
        <a:lstStyle/>
        <a:p>
          <a:pPr marL="0" indent="0" algn="ctr">
            <a:lnSpc>
              <a:spcPct val="100000"/>
            </a:lnSpc>
            <a:spcAft>
              <a:spcPts val="0"/>
            </a:spcAft>
            <a:buNone/>
          </a:pPr>
          <a:endParaRPr lang="lv-LV" sz="1200" b="1" dirty="0">
            <a:latin typeface="Verdana" panose="020B0604030504040204" pitchFamily="34" charset="0"/>
            <a:ea typeface="Verdana" panose="020B0604030504040204" pitchFamily="34" charset="0"/>
          </a:endParaRPr>
        </a:p>
      </dgm:t>
    </dgm:pt>
    <dgm:pt modelId="{A1AC973C-0200-4761-AEE9-955046EB9697}" type="parTrans" cxnId="{DC731D34-3DEA-4116-955D-F0E584566CC9}">
      <dgm:prSet/>
      <dgm:spPr/>
    </dgm:pt>
    <dgm:pt modelId="{1DCA300B-05C8-431B-8D53-1C438C0859FC}" type="sibTrans" cxnId="{DC731D34-3DEA-4116-955D-F0E584566CC9}">
      <dgm:prSet/>
      <dgm:spPr/>
    </dgm:pt>
    <dgm:pt modelId="{ED2534F6-0FD6-4D98-A509-CBE0A678F1A0}">
      <dgm:prSet custT="1"/>
      <dgm:spPr/>
      <dgm:t>
        <a:bodyPr/>
        <a:lstStyle/>
        <a:p>
          <a:pPr marL="0" indent="0" algn="ctr">
            <a:lnSpc>
              <a:spcPct val="100000"/>
            </a:lnSpc>
            <a:spcAft>
              <a:spcPts val="0"/>
            </a:spcAft>
            <a:buNone/>
          </a:pPr>
          <a:endParaRPr lang="lv-LV" sz="1200" b="1" dirty="0">
            <a:latin typeface="+mn-lt"/>
            <a:ea typeface="Verdana" panose="020B0604030504040204" pitchFamily="34" charset="0"/>
          </a:endParaRPr>
        </a:p>
      </dgm:t>
    </dgm:pt>
    <dgm:pt modelId="{37FE1C6D-0CEE-403A-8A9E-B668D1129991}" type="parTrans" cxnId="{2D84AE70-315E-4FE5-BFF6-85215CA09629}">
      <dgm:prSet/>
      <dgm:spPr/>
      <dgm:t>
        <a:bodyPr/>
        <a:lstStyle/>
        <a:p>
          <a:endParaRPr lang="lv-LV"/>
        </a:p>
      </dgm:t>
    </dgm:pt>
    <dgm:pt modelId="{BA7BEFB7-36D8-47F1-A05F-18966E715C98}" type="sibTrans" cxnId="{2D84AE70-315E-4FE5-BFF6-85215CA09629}">
      <dgm:prSet/>
      <dgm:spPr/>
      <dgm:t>
        <a:bodyPr/>
        <a:lstStyle/>
        <a:p>
          <a:endParaRPr lang="lv-LV"/>
        </a:p>
      </dgm:t>
    </dgm:pt>
    <dgm:pt modelId="{D236549A-FCA1-473A-9D65-25A2A708B048}">
      <dgm:prSet custT="1"/>
      <dgm:spPr/>
      <dgm:t>
        <a:bodyPr/>
        <a:lstStyle/>
        <a:p>
          <a:pPr marL="0" indent="0" algn="ctr">
            <a:lnSpc>
              <a:spcPct val="100000"/>
            </a:lnSpc>
            <a:spcAft>
              <a:spcPts val="0"/>
            </a:spcAft>
            <a:buNone/>
          </a:pPr>
          <a:r>
            <a:rPr lang="lv-LV" sz="1200" b="0" i="0" u="none" dirty="0">
              <a:latin typeface="+mn-lt"/>
            </a:rPr>
            <a:t>Jāiegūst          </a:t>
          </a:r>
          <a:r>
            <a:rPr lang="lv-LV" sz="1200" b="1" i="0" u="sng" dirty="0">
              <a:solidFill>
                <a:srgbClr val="C00000"/>
              </a:solidFill>
              <a:latin typeface="+mn-lt"/>
            </a:rPr>
            <a:t>vismaz 3 punkti</a:t>
          </a:r>
          <a:endParaRPr lang="lv-LV" sz="1200" b="1" noProof="0" dirty="0">
            <a:solidFill>
              <a:srgbClr val="C00000"/>
            </a:solidFill>
            <a:latin typeface="+mn-lt"/>
            <a:ea typeface="Verdana" panose="020B0604030504040204" pitchFamily="34" charset="0"/>
          </a:endParaRPr>
        </a:p>
      </dgm:t>
    </dgm:pt>
    <dgm:pt modelId="{DA7BB49D-6875-4926-BCFD-688765ED3B90}" type="parTrans" cxnId="{9452788F-EF02-4D8D-BA1C-400B6BF4EC11}">
      <dgm:prSet/>
      <dgm:spPr/>
      <dgm:t>
        <a:bodyPr/>
        <a:lstStyle/>
        <a:p>
          <a:endParaRPr lang="lv-LV"/>
        </a:p>
      </dgm:t>
    </dgm:pt>
    <dgm:pt modelId="{16522BE6-8BF2-404B-AB06-E571F4F43552}" type="sibTrans" cxnId="{9452788F-EF02-4D8D-BA1C-400B6BF4EC11}">
      <dgm:prSet/>
      <dgm:spPr/>
      <dgm:t>
        <a:bodyPr/>
        <a:lstStyle/>
        <a:p>
          <a:endParaRPr lang="lv-LV"/>
        </a:p>
      </dgm:t>
    </dgm:pt>
    <dgm:pt modelId="{D4F9D65C-ABD1-447E-A955-E863B0880D8C}">
      <dgm:prSet custT="1"/>
      <dgm:spPr/>
      <dgm:t>
        <a:bodyPr/>
        <a:lstStyle/>
        <a:p>
          <a:pPr marL="0" indent="0" algn="ctr">
            <a:lnSpc>
              <a:spcPct val="100000"/>
            </a:lnSpc>
            <a:spcAft>
              <a:spcPts val="1000"/>
            </a:spcAft>
            <a:buNone/>
          </a:pPr>
          <a:r>
            <a:rPr lang="lv-LV" sz="1200" b="0" i="0" u="none" dirty="0"/>
            <a:t>Maksimāli vērtējums – </a:t>
          </a:r>
          <a:r>
            <a:rPr lang="lv-LV" sz="1200" b="1" i="0" u="sng" dirty="0">
              <a:solidFill>
                <a:srgbClr val="C00000"/>
              </a:solidFill>
            </a:rPr>
            <a:t>3 punkti</a:t>
          </a:r>
          <a:endParaRPr lang="lv-LV" sz="1200" b="1" dirty="0">
            <a:solidFill>
              <a:srgbClr val="C00000"/>
            </a:solidFill>
            <a:latin typeface="Verdana" panose="020B0604030504040204" pitchFamily="34" charset="0"/>
            <a:ea typeface="Verdana" panose="020B0604030504040204" pitchFamily="34" charset="0"/>
          </a:endParaRPr>
        </a:p>
      </dgm:t>
    </dgm:pt>
    <dgm:pt modelId="{A62FCCDD-DA6E-4DA1-A177-CC5076C49B0A}" type="parTrans" cxnId="{0CB5680F-0887-40DA-BEEB-C40D2F5421E1}">
      <dgm:prSet/>
      <dgm:spPr/>
    </dgm:pt>
    <dgm:pt modelId="{04F9AF3C-0C98-4BD5-9A6A-8192714AD911}" type="sibTrans" cxnId="{0CB5680F-0887-40DA-BEEB-C40D2F5421E1}">
      <dgm:prSet/>
      <dgm:spPr/>
    </dgm:pt>
    <dgm:pt modelId="{758A990A-F49D-4553-8CC6-4232038CF3A5}">
      <dgm:prSet custT="1"/>
      <dgm:spPr/>
      <dgm:t>
        <a:bodyPr/>
        <a:lstStyle/>
        <a:p>
          <a:pPr marL="0" indent="0" algn="ctr">
            <a:lnSpc>
              <a:spcPct val="100000"/>
            </a:lnSpc>
            <a:spcAft>
              <a:spcPts val="0"/>
            </a:spcAft>
            <a:buNone/>
          </a:pPr>
          <a:endParaRPr lang="lv-LV" sz="1200" b="1" dirty="0">
            <a:latin typeface="Verdana" panose="020B0604030504040204" pitchFamily="34" charset="0"/>
            <a:ea typeface="Verdana" panose="020B0604030504040204" pitchFamily="34" charset="0"/>
          </a:endParaRPr>
        </a:p>
      </dgm:t>
    </dgm:pt>
    <dgm:pt modelId="{D2DD1AF0-FBC8-464C-BFC2-3FD8753ED149}" type="parTrans" cxnId="{3CA469FF-0419-4758-9206-116D0A8428A1}">
      <dgm:prSet/>
      <dgm:spPr/>
    </dgm:pt>
    <dgm:pt modelId="{6FFC1D85-5029-4350-837F-64DBD432D4A6}" type="sibTrans" cxnId="{3CA469FF-0419-4758-9206-116D0A8428A1}">
      <dgm:prSet/>
      <dgm:spPr/>
    </dgm:pt>
    <dgm:pt modelId="{5E5B4441-23C6-469B-A0E8-5AE3B628055B}" type="pres">
      <dgm:prSet presAssocID="{CEA72EAE-10E0-446C-BD85-1C8E3DF6264B}" presName="linearFlow" presStyleCnt="0">
        <dgm:presLayoutVars>
          <dgm:dir/>
          <dgm:animLvl val="lvl"/>
          <dgm:resizeHandles/>
        </dgm:presLayoutVars>
      </dgm:prSet>
      <dgm:spPr/>
    </dgm:pt>
    <dgm:pt modelId="{5E87F266-B31E-4597-A113-88AD99C56175}" type="pres">
      <dgm:prSet presAssocID="{8C251FFB-0C74-4567-91B9-F28D0F18C3F5}" presName="compositeNode" presStyleCnt="0">
        <dgm:presLayoutVars>
          <dgm:bulletEnabled val="1"/>
        </dgm:presLayoutVars>
      </dgm:prSet>
      <dgm:spPr/>
    </dgm:pt>
    <dgm:pt modelId="{BA12B13F-9C00-44F3-B575-155A43D709F7}" type="pres">
      <dgm:prSet presAssocID="{8C251FFB-0C74-4567-91B9-F28D0F18C3F5}" presName="image"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FD5E62A-4CCD-4E8A-931C-79C693F3766A}" type="pres">
      <dgm:prSet presAssocID="{8C251FFB-0C74-4567-91B9-F28D0F18C3F5}" presName="childNode" presStyleLbl="node1" presStyleIdx="0" presStyleCnt="5" custScaleX="123033">
        <dgm:presLayoutVars>
          <dgm:bulletEnabled val="1"/>
        </dgm:presLayoutVars>
      </dgm:prSet>
      <dgm:spPr/>
    </dgm:pt>
    <dgm:pt modelId="{107DCB4A-9592-4B73-8832-5401591CD3DC}" type="pres">
      <dgm:prSet presAssocID="{8C251FFB-0C74-4567-91B9-F28D0F18C3F5}" presName="parentNode" presStyleLbl="revTx" presStyleIdx="0" presStyleCnt="5">
        <dgm:presLayoutVars>
          <dgm:chMax val="0"/>
          <dgm:bulletEnabled val="1"/>
        </dgm:presLayoutVars>
      </dgm:prSet>
      <dgm:spPr/>
    </dgm:pt>
    <dgm:pt modelId="{BA5482FF-A76D-4BDF-86CA-62BA62CB464B}"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CF43F14-6045-4F16-94FD-9BDB6BCAAF3D}" type="pres">
      <dgm:prSet presAssocID="{206659B4-5D47-4FD2-93B1-B837F161AB76}" presName="childNode" presStyleLbl="node1" presStyleIdx="1" presStyleCnt="5" custScaleX="123033">
        <dgm:presLayoutVars>
          <dgm:bulletEnabled val="1"/>
        </dgm:presLayoutVars>
      </dgm:prSet>
      <dgm:spPr/>
    </dgm:pt>
    <dgm:pt modelId="{9BAEB608-BA2C-4319-9B17-619DA66D8973}" type="pres">
      <dgm:prSet presAssocID="{206659B4-5D47-4FD2-93B1-B837F161AB76}" presName="parentNode" presStyleLbl="revTx" presStyleIdx="1" presStyleCnt="5">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EB5337F-C1AA-423C-921B-C5ED7886DE3F}" type="pres">
      <dgm:prSet presAssocID="{32E334A3-4F2D-4678-9064-C2C46CE1475A}" presName="childNode" presStyleLbl="node1" presStyleIdx="2" presStyleCnt="5" custScaleX="123033">
        <dgm:presLayoutVars>
          <dgm:bulletEnabled val="1"/>
        </dgm:presLayoutVars>
      </dgm:prSet>
      <dgm:spPr/>
    </dgm:pt>
    <dgm:pt modelId="{E8EDE472-0F6F-4266-8AE5-0253DC699F02}" type="pres">
      <dgm:prSet presAssocID="{32E334A3-4F2D-4678-9064-C2C46CE1475A}" presName="parentNode" presStyleLbl="revTx" presStyleIdx="2" presStyleCnt="5">
        <dgm:presLayoutVars>
          <dgm:chMax val="0"/>
          <dgm:bulletEnabled val="1"/>
        </dgm:presLayoutVars>
      </dgm:prSet>
      <dgm:spPr/>
    </dgm:pt>
    <dgm:pt modelId="{2FBC7F65-8D8E-40E2-AB96-8E09C9B25C88}" type="pres">
      <dgm:prSet presAssocID="{8141E8B9-D1C4-4B9C-A607-822CE99B1D18}" presName="sibTrans" presStyleCnt="0"/>
      <dgm:spPr/>
    </dgm:pt>
    <dgm:pt modelId="{A3436816-6F41-4F50-AFBD-6297A90C5077}" type="pres">
      <dgm:prSet presAssocID="{CCEC3210-F40E-4225-B772-5337E2750750}" presName="compositeNode" presStyleCnt="0">
        <dgm:presLayoutVars>
          <dgm:bulletEnabled val="1"/>
        </dgm:presLayoutVars>
      </dgm:prSet>
      <dgm:spPr/>
    </dgm:pt>
    <dgm:pt modelId="{4B5A196D-17E2-49A9-BB66-B73CD4B83C91}" type="pres">
      <dgm:prSet presAssocID="{CCEC3210-F40E-4225-B772-5337E2750750}" presName="image" presStyleLbl="fgImgPlace1" presStyleIdx="3"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53F6F56E-7AB7-4B28-87F6-42E4020C5060}" type="pres">
      <dgm:prSet presAssocID="{CCEC3210-F40E-4225-B772-5337E2750750}" presName="childNode" presStyleLbl="node1" presStyleIdx="3" presStyleCnt="5" custScaleX="123033">
        <dgm:presLayoutVars>
          <dgm:bulletEnabled val="1"/>
        </dgm:presLayoutVars>
      </dgm:prSet>
      <dgm:spPr/>
    </dgm:pt>
    <dgm:pt modelId="{B9CBD5F5-5384-454F-8392-1077E9E113E9}" type="pres">
      <dgm:prSet presAssocID="{CCEC3210-F40E-4225-B772-5337E2750750}" presName="parentNode" presStyleLbl="revTx" presStyleIdx="3" presStyleCnt="5">
        <dgm:presLayoutVars>
          <dgm:chMax val="0"/>
          <dgm:bulletEnabled val="1"/>
        </dgm:presLayoutVars>
      </dgm:prSet>
      <dgm:spPr/>
    </dgm:pt>
    <dgm:pt modelId="{6580BD42-BCF6-4942-9F85-BE2D00C4FDBD}" type="pres">
      <dgm:prSet presAssocID="{5B19FCB7-5054-4FA5-8962-7A7B3F2B61D5}" presName="sibTrans" presStyleCnt="0"/>
      <dgm:spPr/>
    </dgm:pt>
    <dgm:pt modelId="{383DC534-445C-4B28-9F25-66B100F3906C}" type="pres">
      <dgm:prSet presAssocID="{07E35B42-9B61-4F15-A857-F79D22119EBD}" presName="compositeNode" presStyleCnt="0">
        <dgm:presLayoutVars>
          <dgm:bulletEnabled val="1"/>
        </dgm:presLayoutVars>
      </dgm:prSet>
      <dgm:spPr/>
    </dgm:pt>
    <dgm:pt modelId="{353CBF85-4BD6-45A5-9193-BAD6D13482F0}" type="pres">
      <dgm:prSet presAssocID="{07E35B42-9B61-4F15-A857-F79D22119EBD}" presName="image" presStyleLbl="fgImgPlace1" presStyleIdx="4"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ose with solid fill"/>
        </a:ext>
      </dgm:extLst>
    </dgm:pt>
    <dgm:pt modelId="{ED7B86CC-8BF4-4348-94BC-E1B267BC5365}" type="pres">
      <dgm:prSet presAssocID="{07E35B42-9B61-4F15-A857-F79D22119EBD}" presName="childNode" presStyleLbl="node1" presStyleIdx="4" presStyleCnt="5" custScaleX="123033">
        <dgm:presLayoutVars>
          <dgm:bulletEnabled val="1"/>
        </dgm:presLayoutVars>
      </dgm:prSet>
      <dgm:spPr/>
    </dgm:pt>
    <dgm:pt modelId="{12DA5D25-D183-4069-A0BA-F126465F99A1}" type="pres">
      <dgm:prSet presAssocID="{07E35B42-9B61-4F15-A857-F79D22119EBD}" presName="parentNode" presStyleLbl="revTx" presStyleIdx="4" presStyleCnt="5">
        <dgm:presLayoutVars>
          <dgm:chMax val="0"/>
          <dgm:bulletEnabled val="1"/>
        </dgm:presLayoutVars>
      </dgm:prSet>
      <dgm:spPr/>
    </dgm:pt>
  </dgm:ptLst>
  <dgm:cxnLst>
    <dgm:cxn modelId="{64F11000-B3F2-4583-964D-041D2CE0E984}" srcId="{32E334A3-4F2D-4678-9064-C2C46CE1475A}" destId="{D49870A9-A5D8-4344-AF23-B15EF71F110D}" srcOrd="5" destOrd="0" parTransId="{CA41F7C7-D956-4901-8F23-056CBE70BC4E}" sibTransId="{B4A9FCA9-9C1E-4CDA-AE75-D14BC921D885}"/>
    <dgm:cxn modelId="{2721A601-0C1C-4B90-866E-08C78FA3F537}" srcId="{CCEC3210-F40E-4225-B772-5337E2750750}" destId="{E71F01A9-9E4D-4240-9A8A-C5F137F62D80}" srcOrd="2" destOrd="0" parTransId="{A933D22B-D271-4626-92C3-B37071A7944C}" sibTransId="{122262DE-2368-4F85-B836-C3E66A94B9E8}"/>
    <dgm:cxn modelId="{DD0FB208-EF95-4703-9E4A-EAC5E78A227B}" type="presOf" srcId="{D49870A9-A5D8-4344-AF23-B15EF71F110D}" destId="{3EB5337F-C1AA-423C-921B-C5ED7886DE3F}" srcOrd="0" destOrd="5" presId="urn:microsoft.com/office/officeart/2005/8/layout/hList2"/>
    <dgm:cxn modelId="{1B8D220A-EC37-4B41-91BB-92A338B2E1AE}" type="presOf" srcId="{E8056B48-00E1-4AAB-9A6C-CFD067DE0330}" destId="{DCF43F14-6045-4F16-94FD-9BDB6BCAAF3D}" srcOrd="0" destOrd="8" presId="urn:microsoft.com/office/officeart/2005/8/layout/hList2"/>
    <dgm:cxn modelId="{7BCC3E0E-091D-4676-AA7A-5CAD6FCDF651}" type="presOf" srcId="{551C188B-97F4-4E66-9620-1B78325E6570}" destId="{3EB5337F-C1AA-423C-921B-C5ED7886DE3F}" srcOrd="0" destOrd="3" presId="urn:microsoft.com/office/officeart/2005/8/layout/hList2"/>
    <dgm:cxn modelId="{0CB5680F-0887-40DA-BEEB-C40D2F5421E1}" srcId="{07E35B42-9B61-4F15-A857-F79D22119EBD}" destId="{D4F9D65C-ABD1-447E-A955-E863B0880D8C}" srcOrd="3" destOrd="0" parTransId="{A62FCCDD-DA6E-4DA1-A177-CC5076C49B0A}" sibTransId="{04F9AF3C-0C98-4BD5-9A6A-8192714AD911}"/>
    <dgm:cxn modelId="{EA29520F-916A-42AE-8C55-E1A8AE8D817C}" type="presOf" srcId="{8C251FFB-0C74-4567-91B9-F28D0F18C3F5}" destId="{107DCB4A-9592-4B73-8832-5401591CD3DC}" srcOrd="0" destOrd="0" presId="urn:microsoft.com/office/officeart/2005/8/layout/hList2"/>
    <dgm:cxn modelId="{1CE8F70F-623B-4F8D-BAEB-7DD032A339CB}" srcId="{8C251FFB-0C74-4567-91B9-F28D0F18C3F5}" destId="{0B35922F-B2A4-48CF-A3FB-429C7579AEC3}" srcOrd="5" destOrd="0" parTransId="{E79E7AC5-38C7-417F-9543-65AFA0425F9C}" sibTransId="{F921E856-DD39-4437-8D06-0FA8ADDCC197}"/>
    <dgm:cxn modelId="{5B20ED10-9225-4B26-A3B5-EE69409CDE7A}" type="presOf" srcId="{D2AAF8E9-7CB3-4A97-B296-BE17604741E7}" destId="{3EB5337F-C1AA-423C-921B-C5ED7886DE3F}" srcOrd="0" destOrd="6" presId="urn:microsoft.com/office/officeart/2005/8/layout/hList2"/>
    <dgm:cxn modelId="{6B2C7313-33CA-4CD9-BDAB-EBFC080AAD3C}" srcId="{CCEC3210-F40E-4225-B772-5337E2750750}" destId="{F5478978-8E22-41C9-8BE1-682F3DB6C7FF}" srcOrd="3" destOrd="0" parTransId="{72C5E0D7-F5EF-4453-8AD3-4803FE70DDAA}" sibTransId="{C3CEEF99-5ECE-41BC-AD1D-379E43EDD04E}"/>
    <dgm:cxn modelId="{A4EFAC19-C035-4911-AA19-549269D821B5}" srcId="{8C251FFB-0C74-4567-91B9-F28D0F18C3F5}" destId="{A8C0ECEC-9096-4266-B91D-5D0F61F65B4E}" srcOrd="2" destOrd="0" parTransId="{67B799BA-BD20-4D5E-A564-D2920EF680E0}" sibTransId="{E0942C37-B403-4214-ADEE-E7E3A0EC5776}"/>
    <dgm:cxn modelId="{486CB421-000A-44A6-9554-50A6D4DA27C8}" type="presOf" srcId="{6CAC27CA-13EE-46A1-810F-547A1C3EE320}" destId="{DCF43F14-6045-4F16-94FD-9BDB6BCAAF3D}" srcOrd="0" destOrd="4" presId="urn:microsoft.com/office/officeart/2005/8/layout/hList2"/>
    <dgm:cxn modelId="{3F29FD28-4924-42C5-8866-9B905A9E68CE}" type="presOf" srcId="{CBEBBD25-B7F0-4E6E-8DF8-2ED77B594006}" destId="{3EB5337F-C1AA-423C-921B-C5ED7886DE3F}" srcOrd="0" destOrd="4" presId="urn:microsoft.com/office/officeart/2005/8/layout/hList2"/>
    <dgm:cxn modelId="{42FCE82A-911F-4A64-9535-1DD77B564AE0}" type="presOf" srcId="{590EA8C0-FF55-4EFA-833C-96E09450DAE8}" destId="{3EB5337F-C1AA-423C-921B-C5ED7886DE3F}" srcOrd="0" destOrd="1" presId="urn:microsoft.com/office/officeart/2005/8/layout/hList2"/>
    <dgm:cxn modelId="{3D7F502B-CF3D-4109-B8D6-16E625354443}" type="presOf" srcId="{E71F01A9-9E4D-4240-9A8A-C5F137F62D80}" destId="{53F6F56E-7AB7-4B28-87F6-42E4020C5060}" srcOrd="0" destOrd="2" presId="urn:microsoft.com/office/officeart/2005/8/layout/hList2"/>
    <dgm:cxn modelId="{9CF0D72C-A0E0-416A-A451-4AD0247D4B14}" type="presOf" srcId="{F72ADA88-7DAB-4381-AE43-2AA98D5D0229}" destId="{53F6F56E-7AB7-4B28-87F6-42E4020C5060}" srcOrd="0" destOrd="1" presId="urn:microsoft.com/office/officeart/2005/8/layout/hList2"/>
    <dgm:cxn modelId="{DC731D34-3DEA-4116-955D-F0E584566CC9}" srcId="{CCEC3210-F40E-4225-B772-5337E2750750}" destId="{6220A51D-2921-40DE-AD14-4AD46B39DA96}" srcOrd="6" destOrd="0" parTransId="{A1AC973C-0200-4761-AEE9-955046EB9697}" sibTransId="{1DCA300B-05C8-431B-8D53-1C438C0859FC}"/>
    <dgm:cxn modelId="{4EAECD34-4AD9-4F49-A5EF-FFD718C1CA00}" srcId="{CEA72EAE-10E0-446C-BD85-1C8E3DF6264B}" destId="{CCEC3210-F40E-4225-B772-5337E2750750}" srcOrd="3" destOrd="0" parTransId="{93D406E6-1332-4A2E-AD32-34B316123913}" sibTransId="{5B19FCB7-5054-4FA5-8962-7A7B3F2B61D5}"/>
    <dgm:cxn modelId="{351E6638-68B5-4300-BCF8-CFE31333D8E0}" srcId="{CCEC3210-F40E-4225-B772-5337E2750750}" destId="{F8770F4D-852B-4558-A9CE-DF6EB1D598C6}" srcOrd="0" destOrd="0" parTransId="{331FF2F5-AB7C-4ACD-9B51-32FD1B64710F}" sibTransId="{A91887B8-9E35-4DB3-8D11-175EC477786D}"/>
    <dgm:cxn modelId="{A028FA5B-6E0C-4E41-B4EB-74DAAED0C17F}" srcId="{07E35B42-9B61-4F15-A857-F79D22119EBD}" destId="{D790BFC1-F13B-44FF-BEA5-C9505DA0A017}" srcOrd="1" destOrd="0" parTransId="{AE864B3F-DD83-485C-8797-5F5ABB3A8592}" sibTransId="{0F29B83E-D98D-4CF7-B91F-F0D64A74AD1D}"/>
    <dgm:cxn modelId="{23EF1441-859B-4C43-BDF5-661F88D8DAE3}" srcId="{8C251FFB-0C74-4567-91B9-F28D0F18C3F5}" destId="{9E61FD6D-366E-4FE3-A795-A850D93B35FB}" srcOrd="0" destOrd="0" parTransId="{816FB013-C5F8-4B63-85D6-2316999A2CA6}" sibTransId="{8CFCD190-889A-41A0-AF05-0AAA72653564}"/>
    <dgm:cxn modelId="{D405B145-C8FC-40C6-8654-907338082672}" type="presOf" srcId="{D790BFC1-F13B-44FF-BEA5-C9505DA0A017}" destId="{ED7B86CC-8BF4-4348-94BC-E1B267BC5365}" srcOrd="0" destOrd="1" presId="urn:microsoft.com/office/officeart/2005/8/layout/hList2"/>
    <dgm:cxn modelId="{6ADE3346-35E9-4AEB-8A1B-4496D09620AF}" type="presOf" srcId="{57E2FF6E-5A7A-4ABF-A162-A5F68E0E98D8}" destId="{DFD5E62A-4CCD-4E8A-931C-79C693F3766A}" srcOrd="0" destOrd="1" presId="urn:microsoft.com/office/officeart/2005/8/layout/hList2"/>
    <dgm:cxn modelId="{CFCE7946-EF2D-47F0-AA9C-66EB47827BE9}" type="presOf" srcId="{F5478978-8E22-41C9-8BE1-682F3DB6C7FF}" destId="{53F6F56E-7AB7-4B28-87F6-42E4020C5060}" srcOrd="0" destOrd="3" presId="urn:microsoft.com/office/officeart/2005/8/layout/hList2"/>
    <dgm:cxn modelId="{2F34B96A-73C0-4F1A-83BA-DEBD2E2ED723}" type="presOf" srcId="{ED2534F6-0FD6-4D98-A509-CBE0A678F1A0}" destId="{53F6F56E-7AB7-4B28-87F6-42E4020C5060}" srcOrd="0" destOrd="8" presId="urn:microsoft.com/office/officeart/2005/8/layout/hList2"/>
    <dgm:cxn modelId="{2521CE6C-1B0D-41BE-8B64-72DBB1908FCD}" type="presOf" srcId="{82F7BBAB-1D73-418E-A228-242BA763C493}" destId="{DCF43F14-6045-4F16-94FD-9BDB6BCAAF3D}" srcOrd="0" destOrd="2" presId="urn:microsoft.com/office/officeart/2005/8/layout/hList2"/>
    <dgm:cxn modelId="{7A1E566F-C184-4568-A57E-5E1BB80F698C}" type="presOf" srcId="{AA501F91-4F3D-4462-978C-56A85DD9B9EC}" destId="{3EB5337F-C1AA-423C-921B-C5ED7886DE3F}" srcOrd="0" destOrd="2" presId="urn:microsoft.com/office/officeart/2005/8/layout/hList2"/>
    <dgm:cxn modelId="{2D84AE70-315E-4FE5-BFF6-85215CA09629}" srcId="{CCEC3210-F40E-4225-B772-5337E2750750}" destId="{ED2534F6-0FD6-4D98-A509-CBE0A678F1A0}" srcOrd="8" destOrd="0" parTransId="{37FE1C6D-0CEE-403A-8A9E-B668D1129991}" sibTransId="{BA7BEFB7-36D8-47F1-A05F-18966E715C98}"/>
    <dgm:cxn modelId="{4D1B8C71-1A0F-489F-A533-39BB07EDDB15}" type="presOf" srcId="{9E61FD6D-366E-4FE3-A795-A850D93B35FB}" destId="{DFD5E62A-4CCD-4E8A-931C-79C693F3766A}" srcOrd="0" destOrd="0" presId="urn:microsoft.com/office/officeart/2005/8/layout/hList2"/>
    <dgm:cxn modelId="{45179351-6290-4D01-B5EB-033984575C48}" srcId="{206659B4-5D47-4FD2-93B1-B837F161AB76}" destId="{8AABAAF4-080E-48C9-97A0-8CAB03528B0B}" srcOrd="1" destOrd="0" parTransId="{F9A9F26A-BE3C-4366-9E72-3BBD43019CC2}" sibTransId="{33C97262-8C08-42C1-9A84-1F62EAC29F44}"/>
    <dgm:cxn modelId="{E705B754-F9C9-47B1-B206-6E63939AF5A2}" type="presOf" srcId="{46F2209A-4F3A-44FE-A818-C2331A58BE9A}" destId="{DCF43F14-6045-4F16-94FD-9BDB6BCAAF3D}" srcOrd="0" destOrd="6" presId="urn:microsoft.com/office/officeart/2005/8/layout/hList2"/>
    <dgm:cxn modelId="{C3748056-F609-44AC-B78B-706035665212}" srcId="{206659B4-5D47-4FD2-93B1-B837F161AB76}" destId="{6CAC27CA-13EE-46A1-810F-547A1C3EE320}" srcOrd="4" destOrd="0" parTransId="{3D73202B-612B-47F7-A974-EB21452A6B0D}" sibTransId="{21196E6D-7918-490A-9F56-6752BE9424A3}"/>
    <dgm:cxn modelId="{97049B56-0A17-48D0-809D-57343269F381}" srcId="{206659B4-5D47-4FD2-93B1-B837F161AB76}" destId="{5FCD7F1A-1643-4B98-8868-48033E57231B}" srcOrd="0" destOrd="0" parTransId="{2F8BF029-5C84-4AA5-BF64-105909922CFA}" sibTransId="{31AFCFAB-DD7C-4367-8378-E7D6D1194620}"/>
    <dgm:cxn modelId="{40A6FF56-8FC0-4D14-BA56-9BCE0572F731}" type="presOf" srcId="{5FCD7F1A-1643-4B98-8868-48033E57231B}" destId="{DCF43F14-6045-4F16-94FD-9BDB6BCAAF3D}" srcOrd="0" destOrd="0" presId="urn:microsoft.com/office/officeart/2005/8/layout/hList2"/>
    <dgm:cxn modelId="{B4540457-BD8D-42C7-93BE-E963C312053B}" type="presOf" srcId="{CC77675A-3525-4D87-9D1E-B06C33A21227}" destId="{3EB5337F-C1AA-423C-921B-C5ED7886DE3F}" srcOrd="0" destOrd="0" presId="urn:microsoft.com/office/officeart/2005/8/layout/hList2"/>
    <dgm:cxn modelId="{CC0AC97F-4C53-4E0F-B14C-342273FA3793}" type="presOf" srcId="{07E35B42-9B61-4F15-A857-F79D22119EBD}" destId="{12DA5D25-D183-4069-A0BA-F126465F99A1}" srcOrd="0" destOrd="0" presId="urn:microsoft.com/office/officeart/2005/8/layout/hList2"/>
    <dgm:cxn modelId="{8E390E85-1190-4772-8257-4E3E29E5E237}" srcId="{32E334A3-4F2D-4678-9064-C2C46CE1475A}" destId="{D2AAF8E9-7CB3-4A97-B296-BE17604741E7}" srcOrd="6" destOrd="0" parTransId="{C5697A99-E070-49F7-BDC5-2FCA9B74D2CB}" sibTransId="{CEA419BE-3169-4A57-8180-B9AC64D0E98C}"/>
    <dgm:cxn modelId="{945E0A86-4BDE-4F9F-A99A-BABC249195D2}" srcId="{32E334A3-4F2D-4678-9064-C2C46CE1475A}" destId="{CBEBBD25-B7F0-4E6E-8DF8-2ED77B594006}" srcOrd="4" destOrd="0" parTransId="{E5B4B4AF-32F1-4901-9FA7-508D9A03B3C9}" sibTransId="{AC563DAD-B075-485A-96FB-3F1CE5D5CC00}"/>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9099968D-D321-4714-BDA8-5C85E994983F}" type="presOf" srcId="{D236549A-FCA1-473A-9D65-25A2A708B048}" destId="{53F6F56E-7AB7-4B28-87F6-42E4020C5060}" srcOrd="0" destOrd="9" presId="urn:microsoft.com/office/officeart/2005/8/layout/hList2"/>
    <dgm:cxn modelId="{9452788F-EF02-4D8D-BA1C-400B6BF4EC11}" srcId="{CCEC3210-F40E-4225-B772-5337E2750750}" destId="{D236549A-FCA1-473A-9D65-25A2A708B048}" srcOrd="9" destOrd="0" parTransId="{DA7BB49D-6875-4926-BCFD-688765ED3B90}" sibTransId="{16522BE6-8BF2-404B-AB06-E571F4F43552}"/>
    <dgm:cxn modelId="{4393CA94-AF7F-45DF-95D6-E9AC8EA00FB1}" srcId="{CEA72EAE-10E0-446C-BD85-1C8E3DF6264B}" destId="{206659B4-5D47-4FD2-93B1-B837F161AB76}" srcOrd="1" destOrd="0" parTransId="{7E5CDD4D-ADDE-494F-A15D-5F292C03E1DB}" sibTransId="{B2EB06DE-C8C4-4C12-B311-D50CB4952708}"/>
    <dgm:cxn modelId="{00634895-2173-4F04-974F-AE9EE48C84EE}" type="presOf" srcId="{6220A51D-2921-40DE-AD14-4AD46B39DA96}" destId="{53F6F56E-7AB7-4B28-87F6-42E4020C5060}" srcOrd="0" destOrd="6" presId="urn:microsoft.com/office/officeart/2005/8/layout/hList2"/>
    <dgm:cxn modelId="{10BF3E9A-B2E3-4F95-B661-251B38FA8920}" srcId="{206659B4-5D47-4FD2-93B1-B837F161AB76}" destId="{8481E03A-88F5-44DC-BBF5-E96B298D8033}" srcOrd="5" destOrd="0" parTransId="{E0D7BCB5-CFE6-4E4C-9029-8EEF009EDB75}" sibTransId="{0DE07E5C-1993-4987-A2E6-9B276317280C}"/>
    <dgm:cxn modelId="{CD21189B-41E6-4A54-B739-A20A4A0E4622}" type="presOf" srcId="{597F575D-1E3D-48BE-82C1-77D6D5D5D6C5}" destId="{DCF43F14-6045-4F16-94FD-9BDB6BCAAF3D}" srcOrd="0" destOrd="3" presId="urn:microsoft.com/office/officeart/2005/8/layout/hList2"/>
    <dgm:cxn modelId="{4955D29D-1836-4E75-86B9-99D25EAF4D15}" srcId="{32E334A3-4F2D-4678-9064-C2C46CE1475A}" destId="{590EA8C0-FF55-4EFA-833C-96E09450DAE8}" srcOrd="1" destOrd="0" parTransId="{B5CA153F-FE78-4B87-8FEF-F0FDD07D66C1}" sibTransId="{1F629F13-ACC8-4D49-8613-DDE602CDDE6A}"/>
    <dgm:cxn modelId="{4DA6C69E-0494-4262-A8BC-1B42FBE1A84E}" type="presOf" srcId="{34CD6448-627D-4834-B174-FBAEB9E11644}" destId="{53F6F56E-7AB7-4B28-87F6-42E4020C5060}" srcOrd="0" destOrd="7" presId="urn:microsoft.com/office/officeart/2005/8/layout/hList2"/>
    <dgm:cxn modelId="{A20285A1-5876-49E7-8EE4-1B70AE56F98E}" type="presOf" srcId="{DFBBBDD9-9CDA-4D67-9F05-4F2797E4D9CE}" destId="{DFD5E62A-4CCD-4E8A-931C-79C693F3766A}" srcOrd="0" destOrd="3" presId="urn:microsoft.com/office/officeart/2005/8/layout/hList2"/>
    <dgm:cxn modelId="{8517C3A2-02CD-409B-8DF1-2A972F5107C7}" type="presOf" srcId="{CEA72EAE-10E0-446C-BD85-1C8E3DF6264B}" destId="{5E5B4441-23C6-469B-A0E8-5AE3B628055B}" srcOrd="0" destOrd="0" presId="urn:microsoft.com/office/officeart/2005/8/layout/hList2"/>
    <dgm:cxn modelId="{97FA5AA7-432D-4EA7-80D8-28CD1B9BEF7B}" srcId="{CCEC3210-F40E-4225-B772-5337E2750750}" destId="{A9EB1244-1780-4794-998C-F5E2D69C6374}" srcOrd="5" destOrd="0" parTransId="{B9D7F3CF-DCD8-4E16-9B55-0F99E9B69FA1}" sibTransId="{5D309671-7F93-40EC-8A2D-61B5A07192D4}"/>
    <dgm:cxn modelId="{DF7FC0AE-C713-4307-A716-88FA56121400}" type="presOf" srcId="{8481E03A-88F5-44DC-BBF5-E96B298D8033}" destId="{DCF43F14-6045-4F16-94FD-9BDB6BCAAF3D}" srcOrd="0" destOrd="5" presId="urn:microsoft.com/office/officeart/2005/8/layout/hList2"/>
    <dgm:cxn modelId="{2F5F97B2-8625-4063-83FE-063AFCA104E2}" srcId="{CCEC3210-F40E-4225-B772-5337E2750750}" destId="{F72ADA88-7DAB-4381-AE43-2AA98D5D0229}" srcOrd="1" destOrd="0" parTransId="{78AA0927-6EDC-4CB1-83F6-E522A497E7E8}" sibTransId="{016A4501-E9AD-4AB4-B41D-2C1AE117D84F}"/>
    <dgm:cxn modelId="{B10039B5-286C-4327-9CAF-197613D80063}" type="presOf" srcId="{32E334A3-4F2D-4678-9064-C2C46CE1475A}" destId="{E8EDE472-0F6F-4266-8AE5-0253DC699F02}" srcOrd="0" destOrd="0" presId="urn:microsoft.com/office/officeart/2005/8/layout/hList2"/>
    <dgm:cxn modelId="{4FCBCFB5-D8D1-48C4-9685-DC0EBA49C7D8}" type="presOf" srcId="{0966B895-CE07-46CC-B165-DCA720B43AA7}" destId="{ED7B86CC-8BF4-4348-94BC-E1B267BC5365}" srcOrd="0" destOrd="0" presId="urn:microsoft.com/office/officeart/2005/8/layout/hList2"/>
    <dgm:cxn modelId="{5CF62EB9-15DA-49BC-BC16-4CF557190066}" srcId="{206659B4-5D47-4FD2-93B1-B837F161AB76}" destId="{46F2209A-4F3A-44FE-A818-C2331A58BE9A}" srcOrd="6" destOrd="0" parTransId="{F2FA5646-BBF4-4EC7-9D37-F0C2EBAC10ED}" sibTransId="{1EA12849-F529-4229-926C-B81D72AA9800}"/>
    <dgm:cxn modelId="{7F0BBDBD-4E23-4848-BA0C-A4D053562157}" srcId="{CCEC3210-F40E-4225-B772-5337E2750750}" destId="{A6772434-C902-4DE7-A568-F00FDABB1FE6}" srcOrd="4" destOrd="0" parTransId="{E3C2173A-BFB8-48E7-9A1E-2981E89C6EE0}" sibTransId="{D60587D3-3D5F-440B-B7FF-B8C0B267C6B8}"/>
    <dgm:cxn modelId="{257C67BF-36C7-4183-A86B-640C7F6B1244}" type="presOf" srcId="{758A990A-F49D-4553-8CC6-4232038CF3A5}" destId="{ED7B86CC-8BF4-4348-94BC-E1B267BC5365}" srcOrd="0" destOrd="2" presId="urn:microsoft.com/office/officeart/2005/8/layout/hList2"/>
    <dgm:cxn modelId="{12B748CC-A0A0-4F5E-B25F-7718553733A3}" srcId="{8C251FFB-0C74-4567-91B9-F28D0F18C3F5}" destId="{57E2FF6E-5A7A-4ABF-A162-A5F68E0E98D8}" srcOrd="1" destOrd="0" parTransId="{D24249A9-358C-4F6A-9667-747DC318811C}" sibTransId="{7A7BCCDA-191C-4F1A-8DF6-61A5A5EF1EAB}"/>
    <dgm:cxn modelId="{FA420CCE-6E54-4AB8-BA11-E1B269C9650F}" type="presOf" srcId="{F8770F4D-852B-4558-A9CE-DF6EB1D598C6}" destId="{53F6F56E-7AB7-4B28-87F6-42E4020C5060}" srcOrd="0" destOrd="0" presId="urn:microsoft.com/office/officeart/2005/8/layout/hList2"/>
    <dgm:cxn modelId="{66507FD0-B800-4788-A39E-2E2EB082411A}" type="presOf" srcId="{B0F38781-8DC8-4F9C-ADA8-08EE86F043A1}" destId="{DFD5E62A-4CCD-4E8A-931C-79C693F3766A}" srcOrd="0" destOrd="4" presId="urn:microsoft.com/office/officeart/2005/8/layout/hList2"/>
    <dgm:cxn modelId="{49CACDD6-F836-47BB-8E79-9D0A17D49138}" type="presOf" srcId="{27F24111-8894-4879-AD54-14D666676D4C}" destId="{DCF43F14-6045-4F16-94FD-9BDB6BCAAF3D}" srcOrd="0" destOrd="7" presId="urn:microsoft.com/office/officeart/2005/8/layout/hList2"/>
    <dgm:cxn modelId="{4E1CFED7-DD2A-4BB8-ABB9-82965190EB76}" type="presOf" srcId="{A8C0ECEC-9096-4266-B91D-5D0F61F65B4E}" destId="{DFD5E62A-4CCD-4E8A-931C-79C693F3766A}" srcOrd="0" destOrd="2" presId="urn:microsoft.com/office/officeart/2005/8/layout/hList2"/>
    <dgm:cxn modelId="{84BE5AD9-BE2D-4719-8885-2F4EF1EAE584}" type="presOf" srcId="{A9EB1244-1780-4794-998C-F5E2D69C6374}" destId="{53F6F56E-7AB7-4B28-87F6-42E4020C5060}" srcOrd="0" destOrd="5" presId="urn:microsoft.com/office/officeart/2005/8/layout/hList2"/>
    <dgm:cxn modelId="{C0B20ADD-F7F0-4154-AC30-10078CFBCF6F}" srcId="{32E334A3-4F2D-4678-9064-C2C46CE1475A}" destId="{AA501F91-4F3D-4462-978C-56A85DD9B9EC}" srcOrd="2" destOrd="0" parTransId="{B4656B87-D955-455F-B3A5-1C11EEB07561}" sibTransId="{4E0FB798-8D12-4110-AB9E-DA6AFA3571A8}"/>
    <dgm:cxn modelId="{CF714DDE-E5C6-4ABD-9BE8-9FC2E3D275B7}" type="presOf" srcId="{0B35922F-B2A4-48CF-A3FB-429C7579AEC3}" destId="{DFD5E62A-4CCD-4E8A-931C-79C693F3766A}" srcOrd="0" destOrd="5" presId="urn:microsoft.com/office/officeart/2005/8/layout/hList2"/>
    <dgm:cxn modelId="{DB2217E1-D11B-4FC5-817C-B4C049CC3567}" srcId="{CCEC3210-F40E-4225-B772-5337E2750750}" destId="{34CD6448-627D-4834-B174-FBAEB9E11644}" srcOrd="7" destOrd="0" parTransId="{404A5AAF-AC2E-4DA4-B8FE-B5C1761CD609}" sibTransId="{43AF8039-06FF-4906-88A9-035F74D24087}"/>
    <dgm:cxn modelId="{7FDCD3E6-FE8B-4452-AA1B-A6AD13F2D903}" srcId="{32E334A3-4F2D-4678-9064-C2C46CE1475A}" destId="{CC77675A-3525-4D87-9D1E-B06C33A21227}" srcOrd="0" destOrd="0" parTransId="{1C39AD33-D0C5-44F3-826F-A736EE1F18C6}" sibTransId="{648AD481-4ECD-4B0E-97DB-F4B08B61E08E}"/>
    <dgm:cxn modelId="{E2697DE8-2BCC-4834-8BED-7DAA6083DBB6}" srcId="{8C251FFB-0C74-4567-91B9-F28D0F18C3F5}" destId="{DFBBBDD9-9CDA-4D67-9F05-4F2797E4D9CE}" srcOrd="3" destOrd="0" parTransId="{D56542B8-CF58-45A5-9291-0B2D9EEA5E2B}" sibTransId="{76572EDE-C52E-434B-A309-CCF3C56BA4A5}"/>
    <dgm:cxn modelId="{0E5087E9-7E8B-4D95-BB89-252B508AE6B4}" srcId="{32E334A3-4F2D-4678-9064-C2C46CE1475A}" destId="{551C188B-97F4-4E66-9620-1B78325E6570}" srcOrd="3" destOrd="0" parTransId="{D790962C-40E5-4211-AD64-073A1DC00AD7}" sibTransId="{CC2649D5-5B2C-4C97-B2FB-4FA529D6EB93}"/>
    <dgm:cxn modelId="{A26DF6EC-C090-4426-950B-41837B22B618}" type="presOf" srcId="{206659B4-5D47-4FD2-93B1-B837F161AB76}" destId="{9BAEB608-BA2C-4319-9B17-619DA66D8973}" srcOrd="0" destOrd="0" presId="urn:microsoft.com/office/officeart/2005/8/layout/hList2"/>
    <dgm:cxn modelId="{320522ED-957A-4F33-BCC4-EE944DC91D4F}" srcId="{206659B4-5D47-4FD2-93B1-B837F161AB76}" destId="{27F24111-8894-4879-AD54-14D666676D4C}" srcOrd="7" destOrd="0" parTransId="{959473FB-EC8B-404F-B613-D2202A05B0B8}" sibTransId="{ADC6AF2D-FF34-476C-9505-BA61A2D4254F}"/>
    <dgm:cxn modelId="{8B8C92F0-4001-4636-9006-FEB1BA4ED90C}" srcId="{8C251FFB-0C74-4567-91B9-F28D0F18C3F5}" destId="{B0F38781-8DC8-4F9C-ADA8-08EE86F043A1}" srcOrd="4" destOrd="0" parTransId="{32971DBC-E729-4176-B734-FACE33733F2B}" sibTransId="{41D24A95-FFCA-4298-A150-B7B3B33623F5}"/>
    <dgm:cxn modelId="{C519BDF1-7EDE-4885-84BD-B2BA7F6058B5}" srcId="{206659B4-5D47-4FD2-93B1-B837F161AB76}" destId="{597F575D-1E3D-48BE-82C1-77D6D5D5D6C5}" srcOrd="3" destOrd="0" parTransId="{CB1992A9-332A-4C24-8647-DEFE60EB7E87}" sibTransId="{A0C38F94-6F12-45A8-A3EF-502945900D9F}"/>
    <dgm:cxn modelId="{131397F2-6F05-4F50-8C73-450B910E1494}" srcId="{CEA72EAE-10E0-446C-BD85-1C8E3DF6264B}" destId="{07E35B42-9B61-4F15-A857-F79D22119EBD}" srcOrd="4" destOrd="0" parTransId="{E45C4521-800A-4853-81D1-0331AD58B061}" sibTransId="{87AF93C1-78C3-4908-BD83-9DBD23DFEC5B}"/>
    <dgm:cxn modelId="{A017FCF3-D87C-4B39-9177-5D2BA818B93A}" type="presOf" srcId="{D4F9D65C-ABD1-447E-A955-E863B0880D8C}" destId="{ED7B86CC-8BF4-4348-94BC-E1B267BC5365}" srcOrd="0" destOrd="3" presId="urn:microsoft.com/office/officeart/2005/8/layout/hList2"/>
    <dgm:cxn modelId="{FE2973F4-F699-4F7A-9391-8CFFE6D92847}" srcId="{206659B4-5D47-4FD2-93B1-B837F161AB76}" destId="{E8056B48-00E1-4AAB-9A6C-CFD067DE0330}" srcOrd="8" destOrd="0" parTransId="{FA4BF9A8-4015-4E57-8BC3-AE97BF68A212}" sibTransId="{85A2FC13-5E0D-4C0C-A2E4-40649BEB96C6}"/>
    <dgm:cxn modelId="{40D31AFA-DC13-4C39-B288-E33C5D6104FC}" type="presOf" srcId="{CCEC3210-F40E-4225-B772-5337E2750750}" destId="{B9CBD5F5-5384-454F-8392-1077E9E113E9}" srcOrd="0" destOrd="0" presId="urn:microsoft.com/office/officeart/2005/8/layout/hList2"/>
    <dgm:cxn modelId="{378C77FB-1CCB-4B80-8058-01FD0D33DB96}" srcId="{206659B4-5D47-4FD2-93B1-B837F161AB76}" destId="{82F7BBAB-1D73-418E-A228-242BA763C493}" srcOrd="2" destOrd="0" parTransId="{56DF2EC5-0213-402C-B53E-E564E1D9BD09}" sibTransId="{18F2A440-ED8F-4C9D-AE0C-B5F732EEDA27}"/>
    <dgm:cxn modelId="{A9FADAFC-5BBA-40D5-BDA8-15CE0F0D2E58}" type="presOf" srcId="{8AABAAF4-080E-48C9-97A0-8CAB03528B0B}" destId="{DCF43F14-6045-4F16-94FD-9BDB6BCAAF3D}" srcOrd="0" destOrd="1" presId="urn:microsoft.com/office/officeart/2005/8/layout/hList2"/>
    <dgm:cxn modelId="{C5DD24FE-1399-4BAC-ACB7-C6F2B3AE93FF}" srcId="{07E35B42-9B61-4F15-A857-F79D22119EBD}" destId="{0966B895-CE07-46CC-B165-DCA720B43AA7}" srcOrd="0" destOrd="0" parTransId="{FACC2686-44AF-41AC-9554-AA9C898D73F6}" sibTransId="{189A7218-A819-479A-841D-87594FA2873A}"/>
    <dgm:cxn modelId="{3CA469FF-0419-4758-9206-116D0A8428A1}" srcId="{07E35B42-9B61-4F15-A857-F79D22119EBD}" destId="{758A990A-F49D-4553-8CC6-4232038CF3A5}" srcOrd="2" destOrd="0" parTransId="{D2DD1AF0-FBC8-464C-BFC2-3FD8753ED149}" sibTransId="{6FFC1D85-5029-4350-837F-64DBD432D4A6}"/>
    <dgm:cxn modelId="{3E31A8FF-E2C0-41A5-B22F-E01E8D7F460E}" type="presOf" srcId="{A6772434-C902-4DE7-A568-F00FDABB1FE6}" destId="{53F6F56E-7AB7-4B28-87F6-42E4020C5060}" srcOrd="0" destOrd="4" presId="urn:microsoft.com/office/officeart/2005/8/layout/hList2"/>
    <dgm:cxn modelId="{146FD6F9-846E-4306-93E4-560E4862DCBE}" type="presParOf" srcId="{5E5B4441-23C6-469B-A0E8-5AE3B628055B}" destId="{5E87F266-B31E-4597-A113-88AD99C56175}" srcOrd="0" destOrd="0" presId="urn:microsoft.com/office/officeart/2005/8/layout/hList2"/>
    <dgm:cxn modelId="{07EB65B1-D71A-4744-9E66-1587FF6D1019}" type="presParOf" srcId="{5E87F266-B31E-4597-A113-88AD99C56175}" destId="{BA12B13F-9C00-44F3-B575-155A43D709F7}" srcOrd="0" destOrd="0" presId="urn:microsoft.com/office/officeart/2005/8/layout/hList2"/>
    <dgm:cxn modelId="{537EBB27-BEF5-4F7C-9BE0-F8E57F1FDB19}" type="presParOf" srcId="{5E87F266-B31E-4597-A113-88AD99C56175}" destId="{DFD5E62A-4CCD-4E8A-931C-79C693F3766A}" srcOrd="1" destOrd="0" presId="urn:microsoft.com/office/officeart/2005/8/layout/hList2"/>
    <dgm:cxn modelId="{E6099708-1FD0-4069-9C05-6CD31CC2AC90}" type="presParOf" srcId="{5E87F266-B31E-4597-A113-88AD99C56175}" destId="{107DCB4A-9592-4B73-8832-5401591CD3DC}" srcOrd="2" destOrd="0" presId="urn:microsoft.com/office/officeart/2005/8/layout/hList2"/>
    <dgm:cxn modelId="{8988FDE9-A41E-4B5E-A3F5-137241DC15BD}" type="presParOf" srcId="{5E5B4441-23C6-469B-A0E8-5AE3B628055B}" destId="{BA5482FF-A76D-4BDF-86CA-62BA62CB464B}"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 modelId="{0CC53570-B578-40DB-B399-6A129F4233F7}" type="presParOf" srcId="{5E5B4441-23C6-469B-A0E8-5AE3B628055B}" destId="{2FBC7F65-8D8E-40E2-AB96-8E09C9B25C88}" srcOrd="5" destOrd="0" presId="urn:microsoft.com/office/officeart/2005/8/layout/hList2"/>
    <dgm:cxn modelId="{FBC002D7-B009-447C-898D-A8B4BBAEBC8B}" type="presParOf" srcId="{5E5B4441-23C6-469B-A0E8-5AE3B628055B}" destId="{A3436816-6F41-4F50-AFBD-6297A90C5077}" srcOrd="6" destOrd="0" presId="urn:microsoft.com/office/officeart/2005/8/layout/hList2"/>
    <dgm:cxn modelId="{AB6C09BA-E56C-4103-871F-CEA90AC3D9C5}" type="presParOf" srcId="{A3436816-6F41-4F50-AFBD-6297A90C5077}" destId="{4B5A196D-17E2-49A9-BB66-B73CD4B83C91}" srcOrd="0" destOrd="0" presId="urn:microsoft.com/office/officeart/2005/8/layout/hList2"/>
    <dgm:cxn modelId="{65163557-5F07-40D4-BA6D-3B0FE484D86A}" type="presParOf" srcId="{A3436816-6F41-4F50-AFBD-6297A90C5077}" destId="{53F6F56E-7AB7-4B28-87F6-42E4020C5060}" srcOrd="1" destOrd="0" presId="urn:microsoft.com/office/officeart/2005/8/layout/hList2"/>
    <dgm:cxn modelId="{3CE961BE-7F7E-42DC-8EC3-969108716C65}" type="presParOf" srcId="{A3436816-6F41-4F50-AFBD-6297A90C5077}" destId="{B9CBD5F5-5384-454F-8392-1077E9E113E9}" srcOrd="2" destOrd="0" presId="urn:microsoft.com/office/officeart/2005/8/layout/hList2"/>
    <dgm:cxn modelId="{F5BD149A-F9F6-4D56-ABC9-90154AB67F0C}" type="presParOf" srcId="{5E5B4441-23C6-469B-A0E8-5AE3B628055B}" destId="{6580BD42-BCF6-4942-9F85-BE2D00C4FDBD}" srcOrd="7" destOrd="0" presId="urn:microsoft.com/office/officeart/2005/8/layout/hList2"/>
    <dgm:cxn modelId="{5B3798F4-2B61-468E-A1F6-F3B49DF3F279}" type="presParOf" srcId="{5E5B4441-23C6-469B-A0E8-5AE3B628055B}" destId="{383DC534-445C-4B28-9F25-66B100F3906C}" srcOrd="8" destOrd="0" presId="urn:microsoft.com/office/officeart/2005/8/layout/hList2"/>
    <dgm:cxn modelId="{5902B508-FE7F-4DAF-9788-595513DBF99E}" type="presParOf" srcId="{383DC534-445C-4B28-9F25-66B100F3906C}" destId="{353CBF85-4BD6-45A5-9193-BAD6D13482F0}" srcOrd="0" destOrd="0" presId="urn:microsoft.com/office/officeart/2005/8/layout/hList2"/>
    <dgm:cxn modelId="{5F35F432-2535-4804-99F4-DAC03311074C}" type="presParOf" srcId="{383DC534-445C-4B28-9F25-66B100F3906C}" destId="{ED7B86CC-8BF4-4348-94BC-E1B267BC5365}" srcOrd="1" destOrd="0" presId="urn:microsoft.com/office/officeart/2005/8/layout/hList2"/>
    <dgm:cxn modelId="{58BCE430-7E3F-421B-845B-997F9A1AE33B}" type="presParOf" srcId="{383DC534-445C-4B28-9F25-66B100F3906C}" destId="{12DA5D25-D183-4069-A0BA-F126465F99A1}" srcOrd="2" destOrd="0" presId="urn:microsoft.com/office/officeart/2005/8/layout/h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1" csCatId="accent2" phldr="1"/>
      <dgm:spPr/>
      <dgm:t>
        <a:bodyPr/>
        <a:lstStyle/>
        <a:p>
          <a:endParaRPr lang="lv-LV"/>
        </a:p>
      </dgm:t>
    </dgm:pt>
    <dgm:pt modelId="{206659B4-5D47-4FD2-93B1-B837F161AB76}">
      <dgm:prSet phldrT="[Teksts]"/>
      <dgm:spPr/>
      <dgm:t>
        <a:bodyPr/>
        <a:lstStyle/>
        <a:p>
          <a:endParaRPr lang="lv-LV" dirty="0"/>
        </a:p>
      </dgm:t>
    </dgm:pt>
    <dgm:pt modelId="{7E5CDD4D-ADDE-494F-A15D-5F292C03E1DB}" type="parTrans" cxnId="{4393CA94-AF7F-45DF-95D6-E9AC8EA00FB1}">
      <dgm:prSet/>
      <dgm:spPr/>
      <dgm:t>
        <a:bodyPr/>
        <a:lstStyle/>
        <a:p>
          <a:endParaRPr lang="lv-LV"/>
        </a:p>
      </dgm:t>
    </dgm:pt>
    <dgm:pt modelId="{B2EB06DE-C8C4-4C12-B311-D50CB4952708}" type="sibTrans" cxnId="{4393CA94-AF7F-45DF-95D6-E9AC8EA00FB1}">
      <dgm:prSet/>
      <dgm:spPr/>
      <dgm:t>
        <a:bodyPr/>
        <a:lstStyle/>
        <a:p>
          <a:endParaRPr lang="lv-LV"/>
        </a:p>
      </dgm:t>
    </dgm:pt>
    <dgm:pt modelId="{32E334A3-4F2D-4678-9064-C2C46CE1475A}">
      <dgm:prSet phldrT="[Teksts]"/>
      <dgm:spPr/>
      <dgm:t>
        <a:bodyPr/>
        <a:lstStyle/>
        <a:p>
          <a:endParaRPr lang="lv-LV" dirty="0"/>
        </a:p>
      </dgm:t>
    </dgm:pt>
    <dgm:pt modelId="{8C86E5B3-1A72-4FB5-BDF6-3B5E52F8416A}" type="parTrans" cxnId="{A24F0287-CF19-4EDE-A70B-4806D9FCCA0C}">
      <dgm:prSet/>
      <dgm:spPr/>
      <dgm:t>
        <a:bodyPr/>
        <a:lstStyle/>
        <a:p>
          <a:endParaRPr lang="lv-LV"/>
        </a:p>
      </dgm:t>
    </dgm:pt>
    <dgm:pt modelId="{8141E8B9-D1C4-4B9C-A607-822CE99B1D18}" type="sibTrans" cxnId="{A24F0287-CF19-4EDE-A70B-4806D9FCCA0C}">
      <dgm:prSet/>
      <dgm:spPr/>
      <dgm:t>
        <a:bodyPr/>
        <a:lstStyle/>
        <a:p>
          <a:endParaRPr lang="lv-LV"/>
        </a:p>
      </dgm:t>
    </dgm:pt>
    <dgm:pt modelId="{CC77675A-3525-4D87-9D1E-B06C33A21227}">
      <dgm:prSet custT="1"/>
      <dgm:spPr/>
      <dgm:t>
        <a:bodyPr tIns="252000"/>
        <a:lstStyle/>
        <a:p>
          <a:pPr marL="0" indent="0" algn="ctr">
            <a:lnSpc>
              <a:spcPct val="100000"/>
            </a:lnSpc>
            <a:spcAft>
              <a:spcPts val="0"/>
            </a:spcAft>
            <a:buNone/>
          </a:pPr>
          <a:r>
            <a:rPr lang="lv-LV" sz="1600" b="0" i="0" u="none" dirty="0"/>
            <a:t>Kvalitātes vērtēšanā</a:t>
          </a:r>
          <a:endParaRPr lang="lv-LV" sz="1600" b="1" dirty="0">
            <a:latin typeface="Verdana" panose="020B0604030504040204" pitchFamily="34" charset="0"/>
            <a:ea typeface="Verdana" panose="020B0604030504040204" pitchFamily="34" charset="0"/>
          </a:endParaRPr>
        </a:p>
      </dgm:t>
    </dgm:pt>
    <dgm:pt modelId="{1C39AD33-D0C5-44F3-826F-A736EE1F18C6}" type="parTrans" cxnId="{7FDCD3E6-FE8B-4452-AA1B-A6AD13F2D903}">
      <dgm:prSet/>
      <dgm:spPr/>
      <dgm:t>
        <a:bodyPr/>
        <a:lstStyle/>
        <a:p>
          <a:endParaRPr lang="lv-LV"/>
        </a:p>
      </dgm:t>
    </dgm:pt>
    <dgm:pt modelId="{648AD481-4ECD-4B0E-97DB-F4B08B61E08E}" type="sibTrans" cxnId="{7FDCD3E6-FE8B-4452-AA1B-A6AD13F2D903}">
      <dgm:prSet/>
      <dgm:spPr/>
      <dgm:t>
        <a:bodyPr/>
        <a:lstStyle/>
        <a:p>
          <a:endParaRPr lang="lv-LV"/>
        </a:p>
      </dgm:t>
    </dgm:pt>
    <dgm:pt modelId="{8C251FFB-0C74-4567-91B9-F28D0F18C3F5}">
      <dgm:prSet/>
      <dgm:spPr/>
      <dgm:t>
        <a:bodyPr/>
        <a:lstStyle/>
        <a:p>
          <a:endParaRPr lang="lv-LV" dirty="0"/>
        </a:p>
      </dgm:t>
    </dgm:pt>
    <dgm:pt modelId="{EE62D15C-5235-418D-9BE1-010696282444}" type="sibTrans" cxnId="{62AF9B87-DA03-4A5F-897C-9CE1AF7AC3BF}">
      <dgm:prSet/>
      <dgm:spPr/>
      <dgm:t>
        <a:bodyPr/>
        <a:lstStyle/>
        <a:p>
          <a:endParaRPr lang="lv-LV"/>
        </a:p>
      </dgm:t>
    </dgm:pt>
    <dgm:pt modelId="{AB37F2A6-5614-4C3F-8579-2D6D4343E0CF}" type="parTrans" cxnId="{62AF9B87-DA03-4A5F-897C-9CE1AF7AC3BF}">
      <dgm:prSet/>
      <dgm:spPr/>
      <dgm:t>
        <a:bodyPr/>
        <a:lstStyle/>
        <a:p>
          <a:endParaRPr lang="lv-LV"/>
        </a:p>
      </dgm:t>
    </dgm:pt>
    <dgm:pt modelId="{A8C0ECEC-9096-4266-B91D-5D0F61F65B4E}">
      <dgm:prSet custT="1"/>
      <dgm:spPr/>
      <dgm:t>
        <a:bodyPr tIns="252000"/>
        <a:lstStyle/>
        <a:p>
          <a:pPr marL="0" indent="0" algn="ctr">
            <a:lnSpc>
              <a:spcPct val="100000"/>
            </a:lnSpc>
            <a:spcAft>
              <a:spcPts val="0"/>
            </a:spcAft>
            <a:buNone/>
          </a:pPr>
          <a:r>
            <a:rPr lang="lv-LV" sz="1200" b="1" dirty="0"/>
            <a:t>Plānoto izmaksu nepieciešamība plānotajām aktivitātēm un rezultātiem</a:t>
          </a:r>
          <a:endParaRPr lang="lv-LV" sz="1200" b="0" dirty="0">
            <a:latin typeface="Verdana" panose="020B0604030504040204" pitchFamily="34" charset="0"/>
            <a:ea typeface="Verdana" panose="020B0604030504040204" pitchFamily="34" charset="0"/>
          </a:endParaRPr>
        </a:p>
      </dgm:t>
    </dgm:pt>
    <dgm:pt modelId="{67B799BA-BD20-4D5E-A564-D2920EF680E0}" type="parTrans" cxnId="{A4EFAC19-C035-4911-AA19-549269D821B5}">
      <dgm:prSet/>
      <dgm:spPr/>
      <dgm:t>
        <a:bodyPr/>
        <a:lstStyle/>
        <a:p>
          <a:endParaRPr lang="lv-LV"/>
        </a:p>
      </dgm:t>
    </dgm:pt>
    <dgm:pt modelId="{E0942C37-B403-4214-ADEE-E7E3A0EC5776}" type="sibTrans" cxnId="{A4EFAC19-C035-4911-AA19-549269D821B5}">
      <dgm:prSet/>
      <dgm:spPr/>
      <dgm:t>
        <a:bodyPr/>
        <a:lstStyle/>
        <a:p>
          <a:endParaRPr lang="lv-LV"/>
        </a:p>
      </dgm:t>
    </dgm:pt>
    <dgm:pt modelId="{5FCD7F1A-1643-4B98-8868-48033E57231B}">
      <dgm:prSet custT="1"/>
      <dgm:spPr/>
      <dgm:t>
        <a:bodyPr/>
        <a:lstStyle/>
        <a:p>
          <a:pPr marL="0" indent="0" algn="ctr">
            <a:lnSpc>
              <a:spcPct val="100000"/>
            </a:lnSpc>
            <a:spcAft>
              <a:spcPts val="0"/>
            </a:spcAft>
            <a:buNone/>
          </a:pPr>
          <a:r>
            <a:rPr lang="lv-LV" sz="1200" b="1" dirty="0"/>
            <a:t>5.7.7.</a:t>
          </a:r>
          <a:endParaRPr lang="lv-LV" sz="1200" b="1" dirty="0">
            <a:latin typeface="Verdana" panose="020B0604030504040204" pitchFamily="34" charset="0"/>
            <a:ea typeface="Verdana" panose="020B0604030504040204" pitchFamily="34" charset="0"/>
          </a:endParaRPr>
        </a:p>
      </dgm:t>
    </dgm:pt>
    <dgm:pt modelId="{2F8BF029-5C84-4AA5-BF64-105909922CFA}" type="parTrans" cxnId="{97049B56-0A17-48D0-809D-57343269F381}">
      <dgm:prSet/>
      <dgm:spPr/>
      <dgm:t>
        <a:bodyPr/>
        <a:lstStyle/>
        <a:p>
          <a:endParaRPr lang="lv-LV"/>
        </a:p>
      </dgm:t>
    </dgm:pt>
    <dgm:pt modelId="{31AFCFAB-DD7C-4367-8378-E7D6D1194620}" type="sibTrans" cxnId="{97049B56-0A17-48D0-809D-57343269F381}">
      <dgm:prSet/>
      <dgm:spPr/>
      <dgm:t>
        <a:bodyPr/>
        <a:lstStyle/>
        <a:p>
          <a:endParaRPr lang="lv-LV"/>
        </a:p>
      </dgm:t>
    </dgm:pt>
    <dgm:pt modelId="{E8056B48-00E1-4AAB-9A6C-CFD067DE0330}">
      <dgm:prSet custT="1"/>
      <dgm:spPr/>
      <dgm:t>
        <a:bodyPr tIns="252000"/>
        <a:lstStyle/>
        <a:p>
          <a:pPr marL="0" indent="0" algn="l">
            <a:lnSpc>
              <a:spcPct val="100000"/>
            </a:lnSpc>
            <a:spcAft>
              <a:spcPts val="0"/>
            </a:spcAft>
            <a:buNone/>
          </a:pPr>
          <a:endParaRPr lang="lv-LV" sz="1200" dirty="0">
            <a:latin typeface="Verdana" panose="020B0604030504040204" pitchFamily="34" charset="0"/>
            <a:ea typeface="Verdana" panose="020B0604030504040204" pitchFamily="34" charset="0"/>
          </a:endParaRPr>
        </a:p>
      </dgm:t>
    </dgm:pt>
    <dgm:pt modelId="{FA4BF9A8-4015-4E57-8BC3-AE97BF68A212}" type="parTrans" cxnId="{FE2973F4-F699-4F7A-9391-8CFFE6D92847}">
      <dgm:prSet/>
      <dgm:spPr/>
      <dgm:t>
        <a:bodyPr/>
        <a:lstStyle/>
        <a:p>
          <a:endParaRPr lang="lv-LV"/>
        </a:p>
      </dgm:t>
    </dgm:pt>
    <dgm:pt modelId="{85A2FC13-5E0D-4C0C-A2E4-40649BEB96C6}" type="sibTrans" cxnId="{FE2973F4-F699-4F7A-9391-8CFFE6D92847}">
      <dgm:prSet/>
      <dgm:spPr/>
      <dgm:t>
        <a:bodyPr/>
        <a:lstStyle/>
        <a:p>
          <a:endParaRPr lang="lv-LV"/>
        </a:p>
      </dgm:t>
    </dgm:pt>
    <dgm:pt modelId="{0B35922F-B2A4-48CF-A3FB-429C7579AEC3}">
      <dgm:prSet custT="1"/>
      <dgm:spPr/>
      <dgm:t>
        <a:bodyPr tIns="252000"/>
        <a:lstStyle/>
        <a:p>
          <a:pPr marL="0" indent="0" algn="l">
            <a:lnSpc>
              <a:spcPct val="100000"/>
            </a:lnSpc>
            <a:spcAft>
              <a:spcPts val="0"/>
            </a:spcAft>
            <a:buNone/>
          </a:pPr>
          <a:endParaRPr lang="lv-LV" sz="1200" b="0" dirty="0">
            <a:latin typeface="Verdana" panose="020B0604030504040204" pitchFamily="34" charset="0"/>
            <a:ea typeface="Verdana" panose="020B0604030504040204" pitchFamily="34" charset="0"/>
          </a:endParaRPr>
        </a:p>
      </dgm:t>
    </dgm:pt>
    <dgm:pt modelId="{E79E7AC5-38C7-417F-9543-65AFA0425F9C}" type="parTrans" cxnId="{1CE8F70F-623B-4F8D-BAEB-7DD032A339CB}">
      <dgm:prSet/>
      <dgm:spPr/>
      <dgm:t>
        <a:bodyPr/>
        <a:lstStyle/>
        <a:p>
          <a:endParaRPr lang="lv-LV"/>
        </a:p>
      </dgm:t>
    </dgm:pt>
    <dgm:pt modelId="{F921E856-DD39-4437-8D06-0FA8ADDCC197}" type="sibTrans" cxnId="{1CE8F70F-623B-4F8D-BAEB-7DD032A339CB}">
      <dgm:prSet/>
      <dgm:spPr/>
      <dgm:t>
        <a:bodyPr/>
        <a:lstStyle/>
        <a:p>
          <a:endParaRPr lang="lv-LV"/>
        </a:p>
      </dgm:t>
    </dgm:pt>
    <dgm:pt modelId="{9E61FD6D-366E-4FE3-A795-A850D93B35FB}">
      <dgm:prSet custT="1"/>
      <dgm:spPr/>
      <dgm:t>
        <a:bodyPr tIns="252000"/>
        <a:lstStyle/>
        <a:p>
          <a:pPr marL="0" indent="0" algn="ctr">
            <a:lnSpc>
              <a:spcPct val="100000"/>
            </a:lnSpc>
            <a:spcAft>
              <a:spcPts val="0"/>
            </a:spcAft>
            <a:buNone/>
          </a:pPr>
          <a:r>
            <a:rPr lang="lv-LV" sz="1200" b="1" dirty="0">
              <a:latin typeface="Verdana" panose="020B0604030504040204" pitchFamily="34" charset="0"/>
              <a:ea typeface="Verdana" panose="020B0604030504040204" pitchFamily="34" charset="0"/>
            </a:rPr>
            <a:t>5.7.6.</a:t>
          </a:r>
        </a:p>
      </dgm:t>
    </dgm:pt>
    <dgm:pt modelId="{816FB013-C5F8-4B63-85D6-2316999A2CA6}" type="parTrans" cxnId="{23EF1441-859B-4C43-BDF5-661F88D8DAE3}">
      <dgm:prSet/>
      <dgm:spPr/>
      <dgm:t>
        <a:bodyPr/>
        <a:lstStyle/>
        <a:p>
          <a:endParaRPr lang="lv-LV"/>
        </a:p>
      </dgm:t>
    </dgm:pt>
    <dgm:pt modelId="{8CFCD190-889A-41A0-AF05-0AAA72653564}" type="sibTrans" cxnId="{23EF1441-859B-4C43-BDF5-661F88D8DAE3}">
      <dgm:prSet/>
      <dgm:spPr/>
      <dgm:t>
        <a:bodyPr/>
        <a:lstStyle/>
        <a:p>
          <a:endParaRPr lang="lv-LV"/>
        </a:p>
      </dgm:t>
    </dgm:pt>
    <dgm:pt modelId="{57E2FF6E-5A7A-4ABF-A162-A5F68E0E98D8}">
      <dgm:prSet custT="1"/>
      <dgm:spPr/>
      <dgm:t>
        <a:bodyPr tIns="252000"/>
        <a:lstStyle/>
        <a:p>
          <a:pPr marL="0" indent="0" algn="ctr">
            <a:lnSpc>
              <a:spcPct val="100000"/>
            </a:lnSpc>
            <a:spcAft>
              <a:spcPts val="0"/>
            </a:spcAft>
            <a:buNone/>
          </a:pPr>
          <a:endParaRPr lang="lv-LV" sz="1200" b="1" dirty="0">
            <a:latin typeface="Verdana" panose="020B0604030504040204" pitchFamily="34" charset="0"/>
            <a:ea typeface="Verdana" panose="020B0604030504040204" pitchFamily="34" charset="0"/>
          </a:endParaRPr>
        </a:p>
      </dgm:t>
    </dgm:pt>
    <dgm:pt modelId="{D24249A9-358C-4F6A-9667-747DC318811C}" type="parTrans" cxnId="{12B748CC-A0A0-4F5E-B25F-7718553733A3}">
      <dgm:prSet/>
      <dgm:spPr/>
      <dgm:t>
        <a:bodyPr/>
        <a:lstStyle/>
        <a:p>
          <a:endParaRPr lang="lv-LV"/>
        </a:p>
      </dgm:t>
    </dgm:pt>
    <dgm:pt modelId="{7A7BCCDA-191C-4F1A-8DF6-61A5A5EF1EAB}" type="sibTrans" cxnId="{12B748CC-A0A0-4F5E-B25F-7718553733A3}">
      <dgm:prSet/>
      <dgm:spPr/>
      <dgm:t>
        <a:bodyPr/>
        <a:lstStyle/>
        <a:p>
          <a:endParaRPr lang="lv-LV"/>
        </a:p>
      </dgm:t>
    </dgm:pt>
    <dgm:pt modelId="{82F7BBAB-1D73-418E-A228-242BA763C493}">
      <dgm:prSet custT="1"/>
      <dgm:spPr/>
      <dgm:t>
        <a:bodyPr/>
        <a:lstStyle/>
        <a:p>
          <a:pPr marL="0" indent="0" algn="ctr">
            <a:lnSpc>
              <a:spcPct val="100000"/>
            </a:lnSpc>
            <a:spcAft>
              <a:spcPts val="0"/>
            </a:spcAft>
            <a:buNone/>
          </a:pPr>
          <a:r>
            <a:rPr lang="lv-LV" sz="1200" b="1" dirty="0"/>
            <a:t>Izmaksu atbilstība noteiktajiem </a:t>
          </a:r>
          <a:r>
            <a:rPr lang="lv-LV" sz="1200" b="1" dirty="0" err="1"/>
            <a:t>attiecināmības</a:t>
          </a:r>
          <a:r>
            <a:rPr lang="lv-LV" sz="1200" b="1" dirty="0"/>
            <a:t> nosacījumiem        </a:t>
          </a:r>
          <a:r>
            <a:rPr lang="lv-LV" sz="1200" dirty="0"/>
            <a:t>(nolikuma 4.1.1. un 4.2. punkts)</a:t>
          </a:r>
          <a:endParaRPr lang="lv-LV" sz="1200" b="1" noProof="0" dirty="0">
            <a:latin typeface="Verdana" panose="020B0604030504040204" pitchFamily="34" charset="0"/>
            <a:ea typeface="Verdana" panose="020B0604030504040204" pitchFamily="34" charset="0"/>
          </a:endParaRPr>
        </a:p>
      </dgm:t>
    </dgm:pt>
    <dgm:pt modelId="{56DF2EC5-0213-402C-B53E-E564E1D9BD09}" type="parTrans" cxnId="{378C77FB-1CCB-4B80-8058-01FD0D33DB96}">
      <dgm:prSet/>
      <dgm:spPr/>
      <dgm:t>
        <a:bodyPr/>
        <a:lstStyle/>
        <a:p>
          <a:endParaRPr lang="lv-LV"/>
        </a:p>
      </dgm:t>
    </dgm:pt>
    <dgm:pt modelId="{18F2A440-ED8F-4C9D-AE0C-B5F732EEDA27}" type="sibTrans" cxnId="{378C77FB-1CCB-4B80-8058-01FD0D33DB96}">
      <dgm:prSet/>
      <dgm:spPr/>
      <dgm:t>
        <a:bodyPr/>
        <a:lstStyle/>
        <a:p>
          <a:endParaRPr lang="lv-LV"/>
        </a:p>
      </dgm:t>
    </dgm:pt>
    <dgm:pt modelId="{8AABAAF4-080E-48C9-97A0-8CAB03528B0B}">
      <dgm:prSet custT="1"/>
      <dgm:spPr/>
      <dgm:t>
        <a:bodyPr/>
        <a:lstStyle/>
        <a:p>
          <a:pPr marL="0" indent="0" algn="ctr">
            <a:lnSpc>
              <a:spcPct val="100000"/>
            </a:lnSpc>
            <a:spcAft>
              <a:spcPts val="0"/>
            </a:spcAft>
            <a:buNone/>
          </a:pPr>
          <a:endParaRPr lang="lv-LV" sz="1200" b="1" dirty="0">
            <a:latin typeface="Verdana" panose="020B0604030504040204" pitchFamily="34" charset="0"/>
            <a:ea typeface="Verdana" panose="020B0604030504040204" pitchFamily="34" charset="0"/>
          </a:endParaRPr>
        </a:p>
      </dgm:t>
    </dgm:pt>
    <dgm:pt modelId="{F9A9F26A-BE3C-4366-9E72-3BBD43019CC2}" type="parTrans" cxnId="{45179351-6290-4D01-B5EB-033984575C48}">
      <dgm:prSet/>
      <dgm:spPr/>
      <dgm:t>
        <a:bodyPr/>
        <a:lstStyle/>
        <a:p>
          <a:endParaRPr lang="lv-LV"/>
        </a:p>
      </dgm:t>
    </dgm:pt>
    <dgm:pt modelId="{33C97262-8C08-42C1-9A84-1F62EAC29F44}" type="sibTrans" cxnId="{45179351-6290-4D01-B5EB-033984575C48}">
      <dgm:prSet/>
      <dgm:spPr/>
      <dgm:t>
        <a:bodyPr/>
        <a:lstStyle/>
        <a:p>
          <a:endParaRPr lang="lv-LV"/>
        </a:p>
      </dgm:t>
    </dgm:pt>
    <dgm:pt modelId="{F72ADA88-7DAB-4381-AE43-2AA98D5D0229}">
      <dgm:prSet custT="1"/>
      <dgm:spPr/>
      <dgm:t>
        <a:bodyPr tIns="252000"/>
        <a:lstStyle/>
        <a:p>
          <a:pPr marL="0" indent="0" algn="ctr">
            <a:lnSpc>
              <a:spcPct val="100000"/>
            </a:lnSpc>
            <a:spcAft>
              <a:spcPts val="0"/>
            </a:spcAft>
            <a:buNone/>
          </a:pPr>
          <a:endParaRPr lang="lv-LV" sz="1200" b="1" dirty="0">
            <a:latin typeface="Verdana" panose="020B0604030504040204" pitchFamily="34" charset="0"/>
            <a:ea typeface="Verdana" panose="020B0604030504040204" pitchFamily="34" charset="0"/>
          </a:endParaRPr>
        </a:p>
      </dgm:t>
    </dgm:pt>
    <dgm:pt modelId="{78AA0927-6EDC-4CB1-83F6-E522A497E7E8}" type="parTrans" cxnId="{2F5F97B2-8625-4063-83FE-063AFCA104E2}">
      <dgm:prSet/>
      <dgm:spPr/>
      <dgm:t>
        <a:bodyPr/>
        <a:lstStyle/>
        <a:p>
          <a:endParaRPr lang="lv-LV"/>
        </a:p>
      </dgm:t>
    </dgm:pt>
    <dgm:pt modelId="{016A4501-E9AD-4AB4-B41D-2C1AE117D84F}" type="sibTrans" cxnId="{2F5F97B2-8625-4063-83FE-063AFCA104E2}">
      <dgm:prSet/>
      <dgm:spPr/>
      <dgm:t>
        <a:bodyPr/>
        <a:lstStyle/>
        <a:p>
          <a:endParaRPr lang="lv-LV"/>
        </a:p>
      </dgm:t>
    </dgm:pt>
    <dgm:pt modelId="{B0F38781-8DC8-4F9C-ADA8-08EE86F043A1}">
      <dgm:prSet custT="1"/>
      <dgm:spPr/>
      <dgm:t>
        <a:bodyPr/>
        <a:lstStyle/>
        <a:p>
          <a:pPr marL="0" indent="0" algn="ctr">
            <a:lnSpc>
              <a:spcPct val="100000"/>
            </a:lnSpc>
            <a:spcAft>
              <a:spcPts val="0"/>
            </a:spcAft>
            <a:buNone/>
          </a:pPr>
          <a:r>
            <a:rPr lang="lv-LV" sz="1200" b="0" i="0" u="none" dirty="0"/>
            <a:t>Maksimāli vērtējums – </a:t>
          </a:r>
          <a:r>
            <a:rPr lang="lv-LV" sz="1200" b="1" i="0" u="sng" dirty="0">
              <a:solidFill>
                <a:srgbClr val="C00000"/>
              </a:solidFill>
            </a:rPr>
            <a:t>4 punkti</a:t>
          </a:r>
          <a:endParaRPr lang="lv-LV" sz="1200" b="1" i="0" u="none" dirty="0">
            <a:solidFill>
              <a:srgbClr val="C00000"/>
            </a:solidFill>
          </a:endParaRPr>
        </a:p>
      </dgm:t>
    </dgm:pt>
    <dgm:pt modelId="{32971DBC-E729-4176-B734-FACE33733F2B}" type="parTrans" cxnId="{8B8C92F0-4001-4636-9006-FEB1BA4ED90C}">
      <dgm:prSet/>
      <dgm:spPr/>
      <dgm:t>
        <a:bodyPr/>
        <a:lstStyle/>
        <a:p>
          <a:endParaRPr lang="lv-LV"/>
        </a:p>
      </dgm:t>
    </dgm:pt>
    <dgm:pt modelId="{41D24A95-FFCA-4298-A150-B7B3B33623F5}" type="sibTrans" cxnId="{8B8C92F0-4001-4636-9006-FEB1BA4ED90C}">
      <dgm:prSet/>
      <dgm:spPr/>
      <dgm:t>
        <a:bodyPr/>
        <a:lstStyle/>
        <a:p>
          <a:endParaRPr lang="lv-LV"/>
        </a:p>
      </dgm:t>
    </dgm:pt>
    <dgm:pt modelId="{DFBBBDD9-9CDA-4D67-9F05-4F2797E4D9CE}">
      <dgm:prSet custT="1"/>
      <dgm:spPr/>
      <dgm:t>
        <a:bodyPr/>
        <a:lstStyle/>
        <a:p>
          <a:pPr marL="0" indent="0" algn="ctr">
            <a:lnSpc>
              <a:spcPct val="100000"/>
            </a:lnSpc>
            <a:spcAft>
              <a:spcPts val="0"/>
            </a:spcAft>
            <a:buNone/>
          </a:pPr>
          <a:endParaRPr lang="lv-LV" sz="1200" b="0" i="0" u="none" dirty="0"/>
        </a:p>
      </dgm:t>
    </dgm:pt>
    <dgm:pt modelId="{D56542B8-CF58-45A5-9291-0B2D9EEA5E2B}" type="parTrans" cxnId="{E2697DE8-2BCC-4834-8BED-7DAA6083DBB6}">
      <dgm:prSet/>
      <dgm:spPr/>
      <dgm:t>
        <a:bodyPr/>
        <a:lstStyle/>
        <a:p>
          <a:endParaRPr lang="lv-LV"/>
        </a:p>
      </dgm:t>
    </dgm:pt>
    <dgm:pt modelId="{76572EDE-C52E-434B-A309-CCF3C56BA4A5}" type="sibTrans" cxnId="{E2697DE8-2BCC-4834-8BED-7DAA6083DBB6}">
      <dgm:prSet/>
      <dgm:spPr/>
      <dgm:t>
        <a:bodyPr/>
        <a:lstStyle/>
        <a:p>
          <a:endParaRPr lang="lv-LV"/>
        </a:p>
      </dgm:t>
    </dgm:pt>
    <dgm:pt modelId="{6CAC27CA-13EE-46A1-810F-547A1C3EE320}">
      <dgm:prSet custT="1"/>
      <dgm:spPr/>
      <dgm:t>
        <a:bodyPr/>
        <a:lstStyle/>
        <a:p>
          <a:pPr marL="0" indent="0" algn="ctr">
            <a:lnSpc>
              <a:spcPct val="100000"/>
            </a:lnSpc>
            <a:spcAft>
              <a:spcPts val="0"/>
            </a:spcAft>
            <a:buNone/>
          </a:pPr>
          <a:r>
            <a:rPr lang="lv-LV" sz="1200" b="0" i="0" u="none" dirty="0"/>
            <a:t>Maksimāli vērtējums – </a:t>
          </a:r>
          <a:r>
            <a:rPr lang="lv-LV" sz="1200" b="1" i="0" u="sng" dirty="0">
              <a:solidFill>
                <a:srgbClr val="C00000"/>
              </a:solidFill>
            </a:rPr>
            <a:t>3 punkti</a:t>
          </a:r>
          <a:endParaRPr lang="lv-LV" sz="1200" b="1" noProof="0" dirty="0">
            <a:solidFill>
              <a:srgbClr val="C00000"/>
            </a:solidFill>
            <a:latin typeface="Verdana" panose="020B0604030504040204" pitchFamily="34" charset="0"/>
            <a:ea typeface="Verdana" panose="020B0604030504040204" pitchFamily="34" charset="0"/>
          </a:endParaRPr>
        </a:p>
      </dgm:t>
    </dgm:pt>
    <dgm:pt modelId="{3D73202B-612B-47F7-A974-EB21452A6B0D}" type="parTrans" cxnId="{C3748056-F609-44AC-B78B-706035665212}">
      <dgm:prSet/>
      <dgm:spPr/>
      <dgm:t>
        <a:bodyPr/>
        <a:lstStyle/>
        <a:p>
          <a:endParaRPr lang="lv-LV"/>
        </a:p>
      </dgm:t>
    </dgm:pt>
    <dgm:pt modelId="{21196E6D-7918-490A-9F56-6752BE9424A3}" type="sibTrans" cxnId="{C3748056-F609-44AC-B78B-706035665212}">
      <dgm:prSet/>
      <dgm:spPr/>
      <dgm:t>
        <a:bodyPr/>
        <a:lstStyle/>
        <a:p>
          <a:endParaRPr lang="lv-LV"/>
        </a:p>
      </dgm:t>
    </dgm:pt>
    <dgm:pt modelId="{597F575D-1E3D-48BE-82C1-77D6D5D5D6C5}">
      <dgm:prSet custT="1"/>
      <dgm:spPr/>
      <dgm:t>
        <a:bodyPr/>
        <a:lstStyle/>
        <a:p>
          <a:pPr marL="0" indent="0" algn="ctr">
            <a:lnSpc>
              <a:spcPct val="100000"/>
            </a:lnSpc>
            <a:spcAft>
              <a:spcPts val="0"/>
            </a:spcAft>
            <a:buNone/>
          </a:pPr>
          <a:endParaRPr lang="lv-LV" sz="1200" b="1" noProof="0" dirty="0">
            <a:latin typeface="Verdana" panose="020B0604030504040204" pitchFamily="34" charset="0"/>
            <a:ea typeface="Verdana" panose="020B0604030504040204" pitchFamily="34" charset="0"/>
          </a:endParaRPr>
        </a:p>
      </dgm:t>
    </dgm:pt>
    <dgm:pt modelId="{CB1992A9-332A-4C24-8647-DEFE60EB7E87}" type="parTrans" cxnId="{C519BDF1-7EDE-4885-84BD-B2BA7F6058B5}">
      <dgm:prSet/>
      <dgm:spPr/>
      <dgm:t>
        <a:bodyPr/>
        <a:lstStyle/>
        <a:p>
          <a:endParaRPr lang="lv-LV"/>
        </a:p>
      </dgm:t>
    </dgm:pt>
    <dgm:pt modelId="{A0C38F94-6F12-45A8-A3EF-502945900D9F}" type="sibTrans" cxnId="{C519BDF1-7EDE-4885-84BD-B2BA7F6058B5}">
      <dgm:prSet/>
      <dgm:spPr/>
      <dgm:t>
        <a:bodyPr/>
        <a:lstStyle/>
        <a:p>
          <a:endParaRPr lang="lv-LV"/>
        </a:p>
      </dgm:t>
    </dgm:pt>
    <dgm:pt modelId="{46F2209A-4F3A-44FE-A818-C2331A58BE9A}">
      <dgm:prSet custT="1"/>
      <dgm:spPr/>
      <dgm:t>
        <a:bodyPr/>
        <a:lstStyle/>
        <a:p>
          <a:pPr marL="0" indent="0" algn="ctr">
            <a:lnSpc>
              <a:spcPct val="100000"/>
            </a:lnSpc>
            <a:spcAft>
              <a:spcPts val="0"/>
            </a:spcAft>
            <a:buNone/>
          </a:pPr>
          <a:endParaRPr lang="lv-LV" sz="1200" b="1" noProof="0" dirty="0">
            <a:solidFill>
              <a:srgbClr val="C00000"/>
            </a:solidFill>
            <a:latin typeface="Verdana" panose="020B0604030504040204" pitchFamily="34" charset="0"/>
            <a:ea typeface="Verdana" panose="020B0604030504040204" pitchFamily="34" charset="0"/>
          </a:endParaRPr>
        </a:p>
      </dgm:t>
    </dgm:pt>
    <dgm:pt modelId="{F2FA5646-BBF4-4EC7-9D37-F0C2EBAC10ED}" type="parTrans" cxnId="{5CF62EB9-15DA-49BC-BC16-4CF557190066}">
      <dgm:prSet/>
      <dgm:spPr/>
      <dgm:t>
        <a:bodyPr/>
        <a:lstStyle/>
        <a:p>
          <a:endParaRPr lang="lv-LV"/>
        </a:p>
      </dgm:t>
    </dgm:pt>
    <dgm:pt modelId="{1EA12849-F529-4229-926C-B81D72AA9800}" type="sibTrans" cxnId="{5CF62EB9-15DA-49BC-BC16-4CF557190066}">
      <dgm:prSet/>
      <dgm:spPr/>
      <dgm:t>
        <a:bodyPr/>
        <a:lstStyle/>
        <a:p>
          <a:endParaRPr lang="lv-LV"/>
        </a:p>
      </dgm:t>
    </dgm:pt>
    <dgm:pt modelId="{8481E03A-88F5-44DC-BBF5-E96B298D8033}">
      <dgm:prSet custT="1"/>
      <dgm:spPr/>
      <dgm:t>
        <a:bodyPr/>
        <a:lstStyle/>
        <a:p>
          <a:pPr marL="0" indent="0" algn="ctr">
            <a:lnSpc>
              <a:spcPct val="100000"/>
            </a:lnSpc>
            <a:spcAft>
              <a:spcPts val="0"/>
            </a:spcAft>
            <a:buNone/>
          </a:pPr>
          <a:endParaRPr lang="lv-LV" sz="1200" b="1" noProof="0" dirty="0">
            <a:latin typeface="Verdana" panose="020B0604030504040204" pitchFamily="34" charset="0"/>
            <a:ea typeface="Verdana" panose="020B0604030504040204" pitchFamily="34" charset="0"/>
          </a:endParaRPr>
        </a:p>
      </dgm:t>
    </dgm:pt>
    <dgm:pt modelId="{E0D7BCB5-CFE6-4E4C-9029-8EEF009EDB75}" type="parTrans" cxnId="{10BF3E9A-B2E3-4F95-B661-251B38FA8920}">
      <dgm:prSet/>
      <dgm:spPr/>
      <dgm:t>
        <a:bodyPr/>
        <a:lstStyle/>
        <a:p>
          <a:endParaRPr lang="lv-LV"/>
        </a:p>
      </dgm:t>
    </dgm:pt>
    <dgm:pt modelId="{0DE07E5C-1993-4987-A2E6-9B276317280C}" type="sibTrans" cxnId="{10BF3E9A-B2E3-4F95-B661-251B38FA8920}">
      <dgm:prSet/>
      <dgm:spPr/>
      <dgm:t>
        <a:bodyPr/>
        <a:lstStyle/>
        <a:p>
          <a:endParaRPr lang="lv-LV"/>
        </a:p>
      </dgm:t>
    </dgm:pt>
    <dgm:pt modelId="{758A990A-F49D-4553-8CC6-4232038CF3A5}">
      <dgm:prSet custT="1"/>
      <dgm:spPr/>
      <dgm:t>
        <a:bodyPr/>
        <a:lstStyle/>
        <a:p>
          <a:pPr marL="0" indent="0" algn="ctr">
            <a:lnSpc>
              <a:spcPct val="100000"/>
            </a:lnSpc>
            <a:spcAft>
              <a:spcPts val="0"/>
            </a:spcAft>
            <a:buNone/>
          </a:pPr>
          <a:endParaRPr lang="lv-LV" sz="1200" b="1" dirty="0">
            <a:latin typeface="Verdana" panose="020B0604030504040204" pitchFamily="34" charset="0"/>
            <a:ea typeface="Verdana" panose="020B0604030504040204" pitchFamily="34" charset="0"/>
          </a:endParaRPr>
        </a:p>
      </dgm:t>
    </dgm:pt>
    <dgm:pt modelId="{D2DD1AF0-FBC8-464C-BFC2-3FD8753ED149}" type="parTrans" cxnId="{3CA469FF-0419-4758-9206-116D0A8428A1}">
      <dgm:prSet/>
      <dgm:spPr/>
      <dgm:t>
        <a:bodyPr/>
        <a:lstStyle/>
        <a:p>
          <a:endParaRPr lang="lv-LV"/>
        </a:p>
      </dgm:t>
    </dgm:pt>
    <dgm:pt modelId="{6FFC1D85-5029-4350-837F-64DBD432D4A6}" type="sibTrans" cxnId="{3CA469FF-0419-4758-9206-116D0A8428A1}">
      <dgm:prSet/>
      <dgm:spPr/>
      <dgm:t>
        <a:bodyPr/>
        <a:lstStyle/>
        <a:p>
          <a:endParaRPr lang="lv-LV"/>
        </a:p>
      </dgm:t>
    </dgm:pt>
    <dgm:pt modelId="{F9742B88-279B-4796-95E0-0F31E2E2AEC1}">
      <dgm:prSet custT="1"/>
      <dgm:spPr/>
      <dgm:t>
        <a:bodyPr/>
        <a:lstStyle/>
        <a:p>
          <a:pPr marL="0" indent="0" algn="ctr">
            <a:lnSpc>
              <a:spcPct val="100000"/>
            </a:lnSpc>
            <a:spcAft>
              <a:spcPts val="0"/>
            </a:spcAft>
            <a:buNone/>
          </a:pPr>
          <a:endParaRPr lang="lv-LV" sz="1200" b="1" i="0" u="none" dirty="0">
            <a:solidFill>
              <a:srgbClr val="C00000"/>
            </a:solidFill>
          </a:endParaRPr>
        </a:p>
      </dgm:t>
    </dgm:pt>
    <dgm:pt modelId="{E436D9CD-E7E6-4B37-8A79-CDFE1B246613}" type="parTrans" cxnId="{D5BE7CB7-9E06-4E94-BBD8-BF2AD67D37A9}">
      <dgm:prSet/>
      <dgm:spPr/>
      <dgm:t>
        <a:bodyPr/>
        <a:lstStyle/>
        <a:p>
          <a:endParaRPr lang="lv-LV"/>
        </a:p>
      </dgm:t>
    </dgm:pt>
    <dgm:pt modelId="{6FA166FE-0CA2-47AB-92F2-D7049A01537D}" type="sibTrans" cxnId="{D5BE7CB7-9E06-4E94-BBD8-BF2AD67D37A9}">
      <dgm:prSet/>
      <dgm:spPr/>
      <dgm:t>
        <a:bodyPr/>
        <a:lstStyle/>
        <a:p>
          <a:endParaRPr lang="lv-LV"/>
        </a:p>
      </dgm:t>
    </dgm:pt>
    <dgm:pt modelId="{3FA9E20A-4C0D-454E-B228-13621FA09F48}">
      <dgm:prSet custT="1"/>
      <dgm:spPr/>
      <dgm:t>
        <a:bodyPr/>
        <a:lstStyle/>
        <a:p>
          <a:pPr marL="0" indent="0" algn="ctr">
            <a:lnSpc>
              <a:spcPct val="100000"/>
            </a:lnSpc>
            <a:spcAft>
              <a:spcPts val="0"/>
            </a:spcAft>
            <a:buNone/>
          </a:pPr>
          <a:endParaRPr lang="lv-LV" sz="1200" b="1" i="0" u="none" dirty="0">
            <a:solidFill>
              <a:srgbClr val="C00000"/>
            </a:solidFill>
          </a:endParaRPr>
        </a:p>
      </dgm:t>
    </dgm:pt>
    <dgm:pt modelId="{321DCE7F-069D-4BD4-90EC-F673BD93F15D}" type="parTrans" cxnId="{60E7BEC0-CD9D-4D91-8CF8-700D0899E54F}">
      <dgm:prSet/>
      <dgm:spPr/>
      <dgm:t>
        <a:bodyPr/>
        <a:lstStyle/>
        <a:p>
          <a:endParaRPr lang="lv-LV"/>
        </a:p>
      </dgm:t>
    </dgm:pt>
    <dgm:pt modelId="{2AE1CE30-85F2-416E-910D-66D2B7BE2A9A}" type="sibTrans" cxnId="{60E7BEC0-CD9D-4D91-8CF8-700D0899E54F}">
      <dgm:prSet/>
      <dgm:spPr/>
      <dgm:t>
        <a:bodyPr/>
        <a:lstStyle/>
        <a:p>
          <a:endParaRPr lang="lv-LV"/>
        </a:p>
      </dgm:t>
    </dgm:pt>
    <dgm:pt modelId="{E68CC178-922E-439A-BA22-EDB50B5714FD}">
      <dgm:prSet custT="1"/>
      <dgm:spPr/>
      <dgm:t>
        <a:bodyPr/>
        <a:lstStyle/>
        <a:p>
          <a:pPr marL="0" indent="0" algn="ctr">
            <a:lnSpc>
              <a:spcPct val="100000"/>
            </a:lnSpc>
            <a:spcAft>
              <a:spcPts val="0"/>
            </a:spcAft>
            <a:buNone/>
          </a:pPr>
          <a:endParaRPr lang="lv-LV" sz="1200" b="1" i="0" u="none" dirty="0">
            <a:solidFill>
              <a:srgbClr val="C00000"/>
            </a:solidFill>
          </a:endParaRPr>
        </a:p>
      </dgm:t>
    </dgm:pt>
    <dgm:pt modelId="{39099BDC-74B1-4157-9A15-6826D1002777}" type="parTrans" cxnId="{C7FC9368-8D93-44C5-8874-FABF1EB02FDD}">
      <dgm:prSet/>
      <dgm:spPr/>
      <dgm:t>
        <a:bodyPr/>
        <a:lstStyle/>
        <a:p>
          <a:endParaRPr lang="lv-LV"/>
        </a:p>
      </dgm:t>
    </dgm:pt>
    <dgm:pt modelId="{16E12586-71D2-41B4-B663-77D345DD6FF2}" type="sibTrans" cxnId="{C7FC9368-8D93-44C5-8874-FABF1EB02FDD}">
      <dgm:prSet/>
      <dgm:spPr/>
      <dgm:t>
        <a:bodyPr/>
        <a:lstStyle/>
        <a:p>
          <a:endParaRPr lang="lv-LV"/>
        </a:p>
      </dgm:t>
    </dgm:pt>
    <dgm:pt modelId="{B56B004D-C857-4822-86F3-F5B845C6932A}">
      <dgm:prSet custT="1"/>
      <dgm:spPr/>
      <dgm:t>
        <a:bodyPr/>
        <a:lstStyle/>
        <a:p>
          <a:pPr marL="0" indent="0" algn="ctr">
            <a:lnSpc>
              <a:spcPct val="100000"/>
            </a:lnSpc>
            <a:spcAft>
              <a:spcPts val="0"/>
            </a:spcAft>
            <a:buNone/>
          </a:pPr>
          <a:endParaRPr lang="lv-LV" sz="1200" b="1" i="0" u="none" dirty="0">
            <a:solidFill>
              <a:srgbClr val="C00000"/>
            </a:solidFill>
          </a:endParaRPr>
        </a:p>
      </dgm:t>
    </dgm:pt>
    <dgm:pt modelId="{CCC7B66E-229E-4523-BB03-84E06C3C9C51}" type="parTrans" cxnId="{42A81E84-55E3-4921-96F9-DCA10458F917}">
      <dgm:prSet/>
      <dgm:spPr/>
      <dgm:t>
        <a:bodyPr/>
        <a:lstStyle/>
        <a:p>
          <a:endParaRPr lang="lv-LV"/>
        </a:p>
      </dgm:t>
    </dgm:pt>
    <dgm:pt modelId="{AFDA0792-058D-4777-987A-28C5F319BF65}" type="sibTrans" cxnId="{42A81E84-55E3-4921-96F9-DCA10458F917}">
      <dgm:prSet/>
      <dgm:spPr/>
      <dgm:t>
        <a:bodyPr/>
        <a:lstStyle/>
        <a:p>
          <a:endParaRPr lang="lv-LV"/>
        </a:p>
      </dgm:t>
    </dgm:pt>
    <dgm:pt modelId="{5291D242-ED5F-4B65-9081-E0CE0C93BBD2}">
      <dgm:prSet custT="1"/>
      <dgm:spPr/>
      <dgm:t>
        <a:bodyPr/>
        <a:lstStyle/>
        <a:p>
          <a:pPr marL="0" indent="0" algn="ctr">
            <a:lnSpc>
              <a:spcPct val="100000"/>
            </a:lnSpc>
            <a:spcAft>
              <a:spcPts val="0"/>
            </a:spcAft>
            <a:buNone/>
          </a:pPr>
          <a:endParaRPr lang="lv-LV" sz="1200" b="1" noProof="0" dirty="0">
            <a:solidFill>
              <a:srgbClr val="C00000"/>
            </a:solidFill>
            <a:latin typeface="Verdana" panose="020B0604030504040204" pitchFamily="34" charset="0"/>
            <a:ea typeface="Verdana" panose="020B0604030504040204" pitchFamily="34" charset="0"/>
          </a:endParaRPr>
        </a:p>
      </dgm:t>
    </dgm:pt>
    <dgm:pt modelId="{9B45B248-2063-4F7B-9F71-97640C1BB93B}" type="parTrans" cxnId="{CC065027-68A3-480E-BD6D-4C3535F8B665}">
      <dgm:prSet/>
      <dgm:spPr/>
      <dgm:t>
        <a:bodyPr/>
        <a:lstStyle/>
        <a:p>
          <a:endParaRPr lang="lv-LV"/>
        </a:p>
      </dgm:t>
    </dgm:pt>
    <dgm:pt modelId="{3546C0C4-AFEA-4D0B-8E99-62D5CBBE325D}" type="sibTrans" cxnId="{CC065027-68A3-480E-BD6D-4C3535F8B665}">
      <dgm:prSet/>
      <dgm:spPr/>
      <dgm:t>
        <a:bodyPr/>
        <a:lstStyle/>
        <a:p>
          <a:endParaRPr lang="lv-LV"/>
        </a:p>
      </dgm:t>
    </dgm:pt>
    <dgm:pt modelId="{91FFBE30-C576-42C8-8FA8-C051B2A03B57}">
      <dgm:prSet custT="1"/>
      <dgm:spPr/>
      <dgm:t>
        <a:bodyPr/>
        <a:lstStyle/>
        <a:p>
          <a:pPr marL="0" indent="0" algn="ctr">
            <a:lnSpc>
              <a:spcPct val="100000"/>
            </a:lnSpc>
            <a:spcAft>
              <a:spcPts val="0"/>
            </a:spcAft>
            <a:buNone/>
          </a:pPr>
          <a:endParaRPr lang="lv-LV" sz="1200" b="1" noProof="0" dirty="0">
            <a:solidFill>
              <a:srgbClr val="C00000"/>
            </a:solidFill>
            <a:latin typeface="Verdana" panose="020B0604030504040204" pitchFamily="34" charset="0"/>
            <a:ea typeface="Verdana" panose="020B0604030504040204" pitchFamily="34" charset="0"/>
          </a:endParaRPr>
        </a:p>
      </dgm:t>
    </dgm:pt>
    <dgm:pt modelId="{9E387CDF-DC7C-4B41-8D49-D0FA9AE5D989}" type="parTrans" cxnId="{E805A45D-D464-4AA9-89CB-794519AF06EC}">
      <dgm:prSet/>
      <dgm:spPr/>
      <dgm:t>
        <a:bodyPr/>
        <a:lstStyle/>
        <a:p>
          <a:endParaRPr lang="lv-LV"/>
        </a:p>
      </dgm:t>
    </dgm:pt>
    <dgm:pt modelId="{EFC9D7DD-5436-416B-B39C-F80A88EFC23E}" type="sibTrans" cxnId="{E805A45D-D464-4AA9-89CB-794519AF06EC}">
      <dgm:prSet/>
      <dgm:spPr/>
      <dgm:t>
        <a:bodyPr/>
        <a:lstStyle/>
        <a:p>
          <a:endParaRPr lang="lv-LV"/>
        </a:p>
      </dgm:t>
    </dgm:pt>
    <dgm:pt modelId="{48D30DD4-879B-4F5C-A687-73FF790B888C}">
      <dgm:prSet custT="1"/>
      <dgm:spPr/>
      <dgm:t>
        <a:bodyPr/>
        <a:lstStyle/>
        <a:p>
          <a:pPr marL="0" indent="0" algn="ctr">
            <a:lnSpc>
              <a:spcPct val="100000"/>
            </a:lnSpc>
            <a:spcAft>
              <a:spcPts val="0"/>
            </a:spcAft>
            <a:buNone/>
          </a:pPr>
          <a:endParaRPr lang="lv-LV" sz="1200" b="1" noProof="0" dirty="0">
            <a:solidFill>
              <a:srgbClr val="C00000"/>
            </a:solidFill>
            <a:latin typeface="Verdana" panose="020B0604030504040204" pitchFamily="34" charset="0"/>
            <a:ea typeface="Verdana" panose="020B0604030504040204" pitchFamily="34" charset="0"/>
          </a:endParaRPr>
        </a:p>
      </dgm:t>
    </dgm:pt>
    <dgm:pt modelId="{0D33F799-006E-4A15-9D6B-7476877FC469}" type="parTrans" cxnId="{CE62A129-072C-44FF-AAA9-DBE02995C73E}">
      <dgm:prSet/>
      <dgm:spPr/>
      <dgm:t>
        <a:bodyPr/>
        <a:lstStyle/>
        <a:p>
          <a:endParaRPr lang="lv-LV"/>
        </a:p>
      </dgm:t>
    </dgm:pt>
    <dgm:pt modelId="{BED2E4BC-50A1-4A81-A87F-4A73B8514879}" type="sibTrans" cxnId="{CE62A129-072C-44FF-AAA9-DBE02995C73E}">
      <dgm:prSet/>
      <dgm:spPr/>
      <dgm:t>
        <a:bodyPr/>
        <a:lstStyle/>
        <a:p>
          <a:endParaRPr lang="lv-LV"/>
        </a:p>
      </dgm:t>
    </dgm:pt>
    <dgm:pt modelId="{087A78C3-FB17-40AD-B4C3-1484DB81F686}">
      <dgm:prSet custT="1"/>
      <dgm:spPr/>
      <dgm:t>
        <a:bodyPr tIns="252000"/>
        <a:lstStyle/>
        <a:p>
          <a:pPr marL="0" indent="0" algn="ctr">
            <a:lnSpc>
              <a:spcPct val="100000"/>
            </a:lnSpc>
            <a:spcAft>
              <a:spcPts val="0"/>
            </a:spcAft>
            <a:buNone/>
          </a:pPr>
          <a:endParaRPr lang="lv-LV" sz="1200" b="1" dirty="0">
            <a:latin typeface="Verdana" panose="020B0604030504040204" pitchFamily="34" charset="0"/>
            <a:ea typeface="Verdana" panose="020B0604030504040204" pitchFamily="34" charset="0"/>
          </a:endParaRPr>
        </a:p>
      </dgm:t>
    </dgm:pt>
    <dgm:pt modelId="{75C3A90C-D760-4741-AA32-F38E51D79728}" type="parTrans" cxnId="{CD44F79D-D49B-4841-8DCB-7F0D9908C9B7}">
      <dgm:prSet/>
      <dgm:spPr/>
      <dgm:t>
        <a:bodyPr/>
        <a:lstStyle/>
        <a:p>
          <a:endParaRPr lang="lv-LV"/>
        </a:p>
      </dgm:t>
    </dgm:pt>
    <dgm:pt modelId="{9AC72220-BCBB-4E61-8EC5-EA799964BB66}" type="sibTrans" cxnId="{CD44F79D-D49B-4841-8DCB-7F0D9908C9B7}">
      <dgm:prSet/>
      <dgm:spPr/>
      <dgm:t>
        <a:bodyPr/>
        <a:lstStyle/>
        <a:p>
          <a:endParaRPr lang="lv-LV"/>
        </a:p>
      </dgm:t>
    </dgm:pt>
    <dgm:pt modelId="{79F03571-7CE0-407D-9681-A3B454502913}">
      <dgm:prSet custT="1"/>
      <dgm:spPr/>
      <dgm:t>
        <a:bodyPr/>
        <a:lstStyle/>
        <a:p>
          <a:pPr marL="0" indent="0" algn="ctr">
            <a:lnSpc>
              <a:spcPct val="100000"/>
            </a:lnSpc>
            <a:spcAft>
              <a:spcPts val="0"/>
            </a:spcAft>
            <a:buNone/>
          </a:pPr>
          <a:r>
            <a:rPr lang="lv-LV" sz="1600" b="0" i="0" u="none" dirty="0"/>
            <a:t>Kvalitātes vērtēšanā</a:t>
          </a:r>
          <a:endParaRPr lang="lv-LV" sz="1600" b="1" i="0" u="sng" dirty="0"/>
        </a:p>
      </dgm:t>
    </dgm:pt>
    <dgm:pt modelId="{5D11F6E7-41FE-4934-8686-491A806477F0}" type="parTrans" cxnId="{C065170B-EAAF-40DE-ADFD-FE84E1E4A96E}">
      <dgm:prSet/>
      <dgm:spPr/>
      <dgm:t>
        <a:bodyPr/>
        <a:lstStyle/>
        <a:p>
          <a:endParaRPr lang="lv-LV"/>
        </a:p>
      </dgm:t>
    </dgm:pt>
    <dgm:pt modelId="{8965CEDB-70E4-4D73-B28A-CCA4F8CC5C6B}" type="sibTrans" cxnId="{C065170B-EAAF-40DE-ADFD-FE84E1E4A96E}">
      <dgm:prSet/>
      <dgm:spPr/>
      <dgm:t>
        <a:bodyPr/>
        <a:lstStyle/>
        <a:p>
          <a:endParaRPr lang="lv-LV"/>
        </a:p>
      </dgm:t>
    </dgm:pt>
    <dgm:pt modelId="{9E511EC7-366E-42DA-8D78-86FB514C574E}">
      <dgm:prSet custT="1"/>
      <dgm:spPr/>
      <dgm:t>
        <a:bodyPr tIns="252000"/>
        <a:lstStyle/>
        <a:p>
          <a:pPr marL="0" indent="0" algn="ctr">
            <a:lnSpc>
              <a:spcPct val="100000"/>
            </a:lnSpc>
            <a:spcAft>
              <a:spcPts val="0"/>
            </a:spcAft>
            <a:buNone/>
          </a:pPr>
          <a:r>
            <a:rPr lang="lv-LV" sz="1600" b="0" i="0" u="none" dirty="0"/>
            <a:t>kopā var saņemt</a:t>
          </a:r>
          <a:endParaRPr lang="lv-LV" sz="1600" b="1" dirty="0">
            <a:latin typeface="Verdana" panose="020B0604030504040204" pitchFamily="34" charset="0"/>
            <a:ea typeface="Verdana" panose="020B0604030504040204" pitchFamily="34" charset="0"/>
          </a:endParaRPr>
        </a:p>
      </dgm:t>
    </dgm:pt>
    <dgm:pt modelId="{A051A662-5E60-4FC9-A485-C05931934F2B}" type="parTrans" cxnId="{6DBC4E6E-2696-4B44-823E-6A3E4BD220C7}">
      <dgm:prSet/>
      <dgm:spPr/>
    </dgm:pt>
    <dgm:pt modelId="{1256B994-9731-42F9-B1E1-478C6FF475E1}" type="sibTrans" cxnId="{6DBC4E6E-2696-4B44-823E-6A3E4BD220C7}">
      <dgm:prSet/>
      <dgm:spPr/>
    </dgm:pt>
    <dgm:pt modelId="{2D5E6AFD-A379-4D17-955A-0CBF5C3612D3}">
      <dgm:prSet custT="1"/>
      <dgm:spPr/>
      <dgm:t>
        <a:bodyPr tIns="252000"/>
        <a:lstStyle/>
        <a:p>
          <a:pPr marL="0" indent="0" algn="ctr">
            <a:lnSpc>
              <a:spcPct val="100000"/>
            </a:lnSpc>
            <a:spcAft>
              <a:spcPts val="0"/>
            </a:spcAft>
            <a:buNone/>
          </a:pPr>
          <a:r>
            <a:rPr lang="lv-LV" sz="1600" b="1" i="0" u="sng" dirty="0">
              <a:solidFill>
                <a:srgbClr val="C00000"/>
              </a:solidFill>
            </a:rPr>
            <a:t>maksimāli 30 punktus</a:t>
          </a:r>
          <a:endParaRPr lang="lv-LV" sz="1600" b="1" dirty="0">
            <a:solidFill>
              <a:srgbClr val="C00000"/>
            </a:solidFill>
            <a:latin typeface="Verdana" panose="020B0604030504040204" pitchFamily="34" charset="0"/>
            <a:ea typeface="Verdana" panose="020B0604030504040204" pitchFamily="34" charset="0"/>
          </a:endParaRPr>
        </a:p>
      </dgm:t>
    </dgm:pt>
    <dgm:pt modelId="{C15B9BE2-0C34-4E24-A730-9AF8F943BCAF}" type="parTrans" cxnId="{1F4CF795-4E89-4F93-B025-E55BA8179D15}">
      <dgm:prSet/>
      <dgm:spPr/>
    </dgm:pt>
    <dgm:pt modelId="{A32EFD7E-7E46-46CC-83B9-9D646158B702}" type="sibTrans" cxnId="{1F4CF795-4E89-4F93-B025-E55BA8179D15}">
      <dgm:prSet/>
      <dgm:spPr/>
    </dgm:pt>
    <dgm:pt modelId="{FB5349C9-5B15-4B73-A0B2-57E3DA3E4A48}">
      <dgm:prSet custT="1"/>
      <dgm:spPr/>
      <dgm:t>
        <a:bodyPr tIns="252000"/>
        <a:lstStyle/>
        <a:p>
          <a:pPr marL="0" indent="0" algn="ctr">
            <a:lnSpc>
              <a:spcPct val="100000"/>
            </a:lnSpc>
            <a:spcAft>
              <a:spcPts val="0"/>
            </a:spcAft>
            <a:buNone/>
          </a:pPr>
          <a:endParaRPr lang="lv-LV" sz="1600" b="1" dirty="0">
            <a:latin typeface="Verdana" panose="020B0604030504040204" pitchFamily="34" charset="0"/>
            <a:ea typeface="Verdana" panose="020B0604030504040204" pitchFamily="34" charset="0"/>
          </a:endParaRPr>
        </a:p>
      </dgm:t>
    </dgm:pt>
    <dgm:pt modelId="{4B966254-2EA6-41C6-B06D-9C709DE39F17}" type="parTrans" cxnId="{0F7A86D9-71D4-4B83-8E8D-EE6C4D1ABEB7}">
      <dgm:prSet/>
      <dgm:spPr/>
    </dgm:pt>
    <dgm:pt modelId="{D6DF41B1-FE0D-4F3D-938E-1F7F7618D293}" type="sibTrans" cxnId="{0F7A86D9-71D4-4B83-8E8D-EE6C4D1ABEB7}">
      <dgm:prSet/>
      <dgm:spPr/>
    </dgm:pt>
    <dgm:pt modelId="{271BF163-9BE4-4B74-9036-E6466BD897E5}">
      <dgm:prSet custT="1"/>
      <dgm:spPr/>
      <dgm:t>
        <a:bodyPr/>
        <a:lstStyle/>
        <a:p>
          <a:pPr marL="0" indent="0" algn="ctr">
            <a:lnSpc>
              <a:spcPct val="100000"/>
            </a:lnSpc>
            <a:spcAft>
              <a:spcPts val="0"/>
            </a:spcAft>
            <a:buNone/>
          </a:pPr>
          <a:endParaRPr lang="lv-LV" sz="1600" b="1" i="0" u="sng" dirty="0"/>
        </a:p>
      </dgm:t>
    </dgm:pt>
    <dgm:pt modelId="{3B492067-75D4-40C6-BF39-B2DC5D6409A4}" type="parTrans" cxnId="{421A3BDF-47AB-4AFC-81CD-02B595B294D5}">
      <dgm:prSet/>
      <dgm:spPr/>
    </dgm:pt>
    <dgm:pt modelId="{A766F703-7E9F-47EC-BA30-CA5661C98E2A}" type="sibTrans" cxnId="{421A3BDF-47AB-4AFC-81CD-02B595B294D5}">
      <dgm:prSet/>
      <dgm:spPr/>
    </dgm:pt>
    <dgm:pt modelId="{2ACAE931-D8BA-402C-8F9F-CEFEF6E1732C}">
      <dgm:prSet custT="1"/>
      <dgm:spPr/>
      <dgm:t>
        <a:bodyPr/>
        <a:lstStyle/>
        <a:p>
          <a:pPr marL="0" indent="0" algn="ctr">
            <a:lnSpc>
              <a:spcPct val="100000"/>
            </a:lnSpc>
            <a:spcAft>
              <a:spcPts val="0"/>
            </a:spcAft>
            <a:buNone/>
          </a:pPr>
          <a:r>
            <a:rPr lang="lv-LV" sz="1600" b="0" i="0" u="none" dirty="0"/>
            <a:t>jāiegūst</a:t>
          </a:r>
          <a:endParaRPr lang="lv-LV" sz="1600" b="1" i="0" u="sng" dirty="0"/>
        </a:p>
      </dgm:t>
    </dgm:pt>
    <dgm:pt modelId="{76989795-B710-49A9-B2E4-964DC6368352}" type="parTrans" cxnId="{055ED732-C6D5-4F7F-BF47-F8C4C17CA651}">
      <dgm:prSet/>
      <dgm:spPr/>
    </dgm:pt>
    <dgm:pt modelId="{56233104-AFA6-4673-AA6F-4FB3A70B6D6E}" type="sibTrans" cxnId="{055ED732-C6D5-4F7F-BF47-F8C4C17CA651}">
      <dgm:prSet/>
      <dgm:spPr/>
    </dgm:pt>
    <dgm:pt modelId="{695CCDB3-DF31-424E-93F8-265EA9C43048}">
      <dgm:prSet custT="1"/>
      <dgm:spPr/>
      <dgm:t>
        <a:bodyPr/>
        <a:lstStyle/>
        <a:p>
          <a:pPr marL="0" indent="0" algn="ctr">
            <a:lnSpc>
              <a:spcPct val="100000"/>
            </a:lnSpc>
            <a:spcAft>
              <a:spcPts val="0"/>
            </a:spcAft>
            <a:buNone/>
          </a:pPr>
          <a:r>
            <a:rPr lang="lv-LV" sz="1600" b="1" i="0" u="sng" dirty="0">
              <a:solidFill>
                <a:srgbClr val="C00000"/>
              </a:solidFill>
            </a:rPr>
            <a:t>vismaz 21 punkts </a:t>
          </a:r>
        </a:p>
      </dgm:t>
    </dgm:pt>
    <dgm:pt modelId="{D8464275-C0E5-4EF5-87AB-CA049A860BE8}" type="parTrans" cxnId="{E4C45908-00BB-4D8F-A98E-130926208AD1}">
      <dgm:prSet/>
      <dgm:spPr/>
    </dgm:pt>
    <dgm:pt modelId="{D58B3493-6668-4112-8D0F-59D452C4E5A6}" type="sibTrans" cxnId="{E4C45908-00BB-4D8F-A98E-130926208AD1}">
      <dgm:prSet/>
      <dgm:spPr/>
    </dgm:pt>
    <dgm:pt modelId="{2696CE39-199B-4812-954C-FDBCB449F6C8}">
      <dgm:prSet custT="1"/>
      <dgm:spPr/>
      <dgm:t>
        <a:bodyPr/>
        <a:lstStyle/>
        <a:p>
          <a:pPr marL="0" indent="0" algn="ctr">
            <a:lnSpc>
              <a:spcPct val="100000"/>
            </a:lnSpc>
            <a:spcAft>
              <a:spcPts val="0"/>
            </a:spcAft>
            <a:buNone/>
          </a:pPr>
          <a:endParaRPr lang="lv-LV" sz="1600" b="1" i="0" u="sng" dirty="0"/>
        </a:p>
      </dgm:t>
    </dgm:pt>
    <dgm:pt modelId="{A97182D1-CCF8-4635-AAC4-9CEA7B59457A}" type="parTrans" cxnId="{1404BD37-5BE0-4769-BA4C-7E8375462672}">
      <dgm:prSet/>
      <dgm:spPr/>
    </dgm:pt>
    <dgm:pt modelId="{1901F24D-5D9B-4CA6-B1A1-1ED1ABDDA345}" type="sibTrans" cxnId="{1404BD37-5BE0-4769-BA4C-7E8375462672}">
      <dgm:prSet/>
      <dgm:spPr/>
    </dgm:pt>
    <dgm:pt modelId="{5E5B4441-23C6-469B-A0E8-5AE3B628055B}" type="pres">
      <dgm:prSet presAssocID="{CEA72EAE-10E0-446C-BD85-1C8E3DF6264B}" presName="linearFlow" presStyleCnt="0">
        <dgm:presLayoutVars>
          <dgm:dir/>
          <dgm:animLvl val="lvl"/>
          <dgm:resizeHandles/>
        </dgm:presLayoutVars>
      </dgm:prSet>
      <dgm:spPr/>
    </dgm:pt>
    <dgm:pt modelId="{5E87F266-B31E-4597-A113-88AD99C56175}" type="pres">
      <dgm:prSet presAssocID="{8C251FFB-0C74-4567-91B9-F28D0F18C3F5}" presName="compositeNode" presStyleCnt="0">
        <dgm:presLayoutVars>
          <dgm:bulletEnabled val="1"/>
        </dgm:presLayoutVars>
      </dgm:prSet>
      <dgm:spPr/>
    </dgm:pt>
    <dgm:pt modelId="{BA12B13F-9C00-44F3-B575-155A43D709F7}" type="pres">
      <dgm:prSet presAssocID="{8C251FFB-0C74-4567-91B9-F28D0F18C3F5}" presName="image" presStyleLbl="fgImgPlace1" presStyleIdx="0" presStyleCnt="3" custScaleX="67428" custScaleY="76446" custLinFactNeighborX="-10095" custLinFactNeighborY="841"/>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FD5E62A-4CCD-4E8A-931C-79C693F3766A}" type="pres">
      <dgm:prSet presAssocID="{8C251FFB-0C74-4567-91B9-F28D0F18C3F5}" presName="childNode" presStyleLbl="node1" presStyleIdx="0" presStyleCnt="3" custScaleX="65268" custLinFactNeighborX="-31189" custLinFactNeighborY="844">
        <dgm:presLayoutVars>
          <dgm:bulletEnabled val="1"/>
        </dgm:presLayoutVars>
      </dgm:prSet>
      <dgm:spPr/>
    </dgm:pt>
    <dgm:pt modelId="{107DCB4A-9592-4B73-8832-5401591CD3DC}" type="pres">
      <dgm:prSet presAssocID="{8C251FFB-0C74-4567-91B9-F28D0F18C3F5}" presName="parentNode" presStyleLbl="revTx" presStyleIdx="0" presStyleCnt="3">
        <dgm:presLayoutVars>
          <dgm:chMax val="0"/>
          <dgm:bulletEnabled val="1"/>
        </dgm:presLayoutVars>
      </dgm:prSet>
      <dgm:spPr/>
    </dgm:pt>
    <dgm:pt modelId="{BA5482FF-A76D-4BDF-86CA-62BA62CB464B}"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3" custScaleX="61602" custScaleY="69715" custLinFactX="-37120" custLinFactNeighborX="-100000" custLinFactNeighborY="168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CF43F14-6045-4F16-94FD-9BDB6BCAAF3D}" type="pres">
      <dgm:prSet presAssocID="{206659B4-5D47-4FD2-93B1-B837F161AB76}" presName="childNode" presStyleLbl="node1" presStyleIdx="1" presStyleCnt="3" custScaleX="64263" custLinFactNeighborX="-83092" custLinFactNeighborY="844">
        <dgm:presLayoutVars>
          <dgm:bulletEnabled val="1"/>
        </dgm:presLayoutVars>
      </dgm:prSet>
      <dgm:spPr/>
    </dgm:pt>
    <dgm:pt modelId="{9BAEB608-BA2C-4319-9B17-619DA66D8973}" type="pres">
      <dgm:prSet presAssocID="{206659B4-5D47-4FD2-93B1-B837F161AB76}" presName="parentNode" presStyleLbl="revTx" presStyleIdx="1" presStyleCnt="3">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3" custScaleX="65011" custScaleY="66351" custLinFactX="-16931" custLinFactNeighborX="-100000" custLinFactNeighborY="841"/>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EB5337F-C1AA-423C-921B-C5ED7886DE3F}" type="pres">
      <dgm:prSet presAssocID="{32E334A3-4F2D-4678-9064-C2C46CE1475A}" presName="childNode" presStyleLbl="node1" presStyleIdx="2" presStyleCnt="3" custScaleX="123033" custScaleY="102708" custLinFactNeighborX="-45261" custLinFactNeighborY="-115">
        <dgm:presLayoutVars>
          <dgm:bulletEnabled val="1"/>
        </dgm:presLayoutVars>
      </dgm:prSet>
      <dgm:spPr/>
    </dgm:pt>
    <dgm:pt modelId="{E8EDE472-0F6F-4266-8AE5-0253DC699F02}" type="pres">
      <dgm:prSet presAssocID="{32E334A3-4F2D-4678-9064-C2C46CE1475A}" presName="parentNode" presStyleLbl="revTx" presStyleIdx="2" presStyleCnt="3">
        <dgm:presLayoutVars>
          <dgm:chMax val="0"/>
          <dgm:bulletEnabled val="1"/>
        </dgm:presLayoutVars>
      </dgm:prSet>
      <dgm:spPr/>
    </dgm:pt>
  </dgm:ptLst>
  <dgm:cxnLst>
    <dgm:cxn modelId="{677C8106-1338-49D5-BC39-EAB1FC94D7CD}" type="presOf" srcId="{91FFBE30-C576-42C8-8FA8-C051B2A03B57}" destId="{DCF43F14-6045-4F16-94FD-9BDB6BCAAF3D}" srcOrd="0" destOrd="5" presId="urn:microsoft.com/office/officeart/2005/8/layout/hList2"/>
    <dgm:cxn modelId="{E4C45908-00BB-4D8F-A98E-130926208AD1}" srcId="{32E334A3-4F2D-4678-9064-C2C46CE1475A}" destId="{695CCDB3-DF31-424E-93F8-265EA9C43048}" srcOrd="8" destOrd="0" parTransId="{D8464275-C0E5-4EF5-87AB-CA049A860BE8}" sibTransId="{D58B3493-6668-4112-8D0F-59D452C4E5A6}"/>
    <dgm:cxn modelId="{1B8D220A-EC37-4B41-91BB-92A338B2E1AE}" type="presOf" srcId="{E8056B48-00E1-4AAB-9A6C-CFD067DE0330}" destId="{DCF43F14-6045-4F16-94FD-9BDB6BCAAF3D}" srcOrd="0" destOrd="10" presId="urn:microsoft.com/office/officeart/2005/8/layout/hList2"/>
    <dgm:cxn modelId="{C065170B-EAAF-40DE-ADFD-FE84E1E4A96E}" srcId="{32E334A3-4F2D-4678-9064-C2C46CE1475A}" destId="{79F03571-7CE0-407D-9681-A3B454502913}" srcOrd="6" destOrd="0" parTransId="{5D11F6E7-41FE-4934-8686-491A806477F0}" sibTransId="{8965CEDB-70E4-4D73-B28A-CCA4F8CC5C6B}"/>
    <dgm:cxn modelId="{4B14C10B-CB3F-4B8E-A9B6-F9D59ACC8132}" type="presOf" srcId="{695CCDB3-DF31-424E-93F8-265EA9C43048}" destId="{3EB5337F-C1AA-423C-921B-C5ED7886DE3F}" srcOrd="0" destOrd="8" presId="urn:microsoft.com/office/officeart/2005/8/layout/hList2"/>
    <dgm:cxn modelId="{0138120C-68F2-4500-8BFC-BEBD0D3E24D2}" type="presOf" srcId="{087A78C3-FB17-40AD-B4C3-1484DB81F686}" destId="{DFD5E62A-4CCD-4E8A-931C-79C693F3766A}" srcOrd="0" destOrd="0" presId="urn:microsoft.com/office/officeart/2005/8/layout/hList2"/>
    <dgm:cxn modelId="{EA29520F-916A-42AE-8C55-E1A8AE8D817C}" type="presOf" srcId="{8C251FFB-0C74-4567-91B9-F28D0F18C3F5}" destId="{107DCB4A-9592-4B73-8832-5401591CD3DC}" srcOrd="0" destOrd="0" presId="urn:microsoft.com/office/officeart/2005/8/layout/hList2"/>
    <dgm:cxn modelId="{1CE8F70F-623B-4F8D-BAEB-7DD032A339CB}" srcId="{8C251FFB-0C74-4567-91B9-F28D0F18C3F5}" destId="{0B35922F-B2A4-48CF-A3FB-429C7579AEC3}" srcOrd="10" destOrd="0" parTransId="{E79E7AC5-38C7-417F-9543-65AFA0425F9C}" sibTransId="{F921E856-DD39-4437-8D06-0FA8ADDCC197}"/>
    <dgm:cxn modelId="{A4EFAC19-C035-4911-AA19-549269D821B5}" srcId="{8C251FFB-0C74-4567-91B9-F28D0F18C3F5}" destId="{A8C0ECEC-9096-4266-B91D-5D0F61F65B4E}" srcOrd="3" destOrd="0" parTransId="{67B799BA-BD20-4D5E-A564-D2920EF680E0}" sibTransId="{E0942C37-B403-4214-ADEE-E7E3A0EC5776}"/>
    <dgm:cxn modelId="{486CB421-000A-44A6-9554-50A6D4DA27C8}" type="presOf" srcId="{6CAC27CA-13EE-46A1-810F-547A1C3EE320}" destId="{DCF43F14-6045-4F16-94FD-9BDB6BCAAF3D}" srcOrd="0" destOrd="7" presId="urn:microsoft.com/office/officeart/2005/8/layout/hList2"/>
    <dgm:cxn modelId="{A8363326-1F85-4B84-9E3D-6111735EB152}" type="presOf" srcId="{5291D242-ED5F-4B65-9081-E0CE0C93BBD2}" destId="{DCF43F14-6045-4F16-94FD-9BDB6BCAAF3D}" srcOrd="0" destOrd="4" presId="urn:microsoft.com/office/officeart/2005/8/layout/hList2"/>
    <dgm:cxn modelId="{CC065027-68A3-480E-BD6D-4C3535F8B665}" srcId="{206659B4-5D47-4FD2-93B1-B837F161AB76}" destId="{5291D242-ED5F-4B65-9081-E0CE0C93BBD2}" srcOrd="4" destOrd="0" parTransId="{9B45B248-2063-4F7B-9F71-97640C1BB93B}" sibTransId="{3546C0C4-AFEA-4D0B-8E99-62D5CBBE325D}"/>
    <dgm:cxn modelId="{CE62A129-072C-44FF-AAA9-DBE02995C73E}" srcId="{206659B4-5D47-4FD2-93B1-B837F161AB76}" destId="{48D30DD4-879B-4F5C-A687-73FF790B888C}" srcOrd="6" destOrd="0" parTransId="{0D33F799-006E-4A15-9D6B-7476877FC469}" sibTransId="{BED2E4BC-50A1-4A81-A87F-4A73B8514879}"/>
    <dgm:cxn modelId="{016FE22B-DC36-4935-BFE0-A32DFE49BE5B}" type="presOf" srcId="{2D5E6AFD-A379-4D17-955A-0CBF5C3612D3}" destId="{3EB5337F-C1AA-423C-921B-C5ED7886DE3F}" srcOrd="0" destOrd="3" presId="urn:microsoft.com/office/officeart/2005/8/layout/hList2"/>
    <dgm:cxn modelId="{055ED732-C6D5-4F7F-BF47-F8C4C17CA651}" srcId="{32E334A3-4F2D-4678-9064-C2C46CE1475A}" destId="{2ACAE931-D8BA-402C-8F9F-CEFEF6E1732C}" srcOrd="7" destOrd="0" parTransId="{76989795-B710-49A9-B2E4-964DC6368352}" sibTransId="{56233104-AFA6-4673-AA6F-4FB3A70B6D6E}"/>
    <dgm:cxn modelId="{E80E0837-CDC0-407A-B3F7-547AB550B2C3}" type="presOf" srcId="{2696CE39-199B-4812-954C-FDBCB449F6C8}" destId="{3EB5337F-C1AA-423C-921B-C5ED7886DE3F}" srcOrd="0" destOrd="5" presId="urn:microsoft.com/office/officeart/2005/8/layout/hList2"/>
    <dgm:cxn modelId="{1404BD37-5BE0-4769-BA4C-7E8375462672}" srcId="{32E334A3-4F2D-4678-9064-C2C46CE1475A}" destId="{2696CE39-199B-4812-954C-FDBCB449F6C8}" srcOrd="5" destOrd="0" parTransId="{A97182D1-CCF8-4635-AAC4-9CEA7B59457A}" sibTransId="{1901F24D-5D9B-4CA6-B1A1-1ED1ABDDA345}"/>
    <dgm:cxn modelId="{2F26453A-FC04-4B41-869C-A8DD1935939B}" type="presOf" srcId="{B56B004D-C857-4822-86F3-F5B845C6932A}" destId="{DFD5E62A-4CCD-4E8A-931C-79C693F3766A}" srcOrd="0" destOrd="8" presId="urn:microsoft.com/office/officeart/2005/8/layout/hList2"/>
    <dgm:cxn modelId="{E805A45D-D464-4AA9-89CB-794519AF06EC}" srcId="{206659B4-5D47-4FD2-93B1-B837F161AB76}" destId="{91FFBE30-C576-42C8-8FA8-C051B2A03B57}" srcOrd="5" destOrd="0" parTransId="{9E387CDF-DC7C-4B41-8D49-D0FA9AE5D989}" sibTransId="{EFC9D7DD-5436-416B-B39C-F80A88EFC23E}"/>
    <dgm:cxn modelId="{23EF1441-859B-4C43-BDF5-661F88D8DAE3}" srcId="{8C251FFB-0C74-4567-91B9-F28D0F18C3F5}" destId="{9E61FD6D-366E-4FE3-A795-A850D93B35FB}" srcOrd="1" destOrd="0" parTransId="{816FB013-C5F8-4B63-85D6-2316999A2CA6}" sibTransId="{8CFCD190-889A-41A0-AF05-0AAA72653564}"/>
    <dgm:cxn modelId="{E159B161-429A-4EA2-BA07-85AA9AEC4D23}" type="presOf" srcId="{F9742B88-279B-4796-95E0-0F31E2E2AEC1}" destId="{DFD5E62A-4CCD-4E8A-931C-79C693F3766A}" srcOrd="0" destOrd="5" presId="urn:microsoft.com/office/officeart/2005/8/layout/hList2"/>
    <dgm:cxn modelId="{A8593244-C71B-485E-A284-8C79F92FD26E}" type="presOf" srcId="{271BF163-9BE4-4B74-9036-E6466BD897E5}" destId="{3EB5337F-C1AA-423C-921B-C5ED7886DE3F}" srcOrd="0" destOrd="4" presId="urn:microsoft.com/office/officeart/2005/8/layout/hList2"/>
    <dgm:cxn modelId="{31DEA464-CF31-4FB7-BF18-79628EC40D18}" type="presOf" srcId="{2ACAE931-D8BA-402C-8F9F-CEFEF6E1732C}" destId="{3EB5337F-C1AA-423C-921B-C5ED7886DE3F}" srcOrd="0" destOrd="7" presId="urn:microsoft.com/office/officeart/2005/8/layout/hList2"/>
    <dgm:cxn modelId="{6ADE3346-35E9-4AEB-8A1B-4496D09620AF}" type="presOf" srcId="{57E2FF6E-5A7A-4ABF-A162-A5F68E0E98D8}" destId="{DFD5E62A-4CCD-4E8A-931C-79C693F3766A}" srcOrd="0" destOrd="2" presId="urn:microsoft.com/office/officeart/2005/8/layout/hList2"/>
    <dgm:cxn modelId="{C7FC9368-8D93-44C5-8874-FABF1EB02FDD}" srcId="{8C251FFB-0C74-4567-91B9-F28D0F18C3F5}" destId="{E68CC178-922E-439A-BA22-EDB50B5714FD}" srcOrd="7" destOrd="0" parTransId="{39099BDC-74B1-4157-9A15-6826D1002777}" sibTransId="{16E12586-71D2-41B4-B663-77D345DD6FF2}"/>
    <dgm:cxn modelId="{F46E706B-6C1E-4710-86FC-A3F20094BFE2}" type="presOf" srcId="{3FA9E20A-4C0D-454E-B228-13621FA09F48}" destId="{DFD5E62A-4CCD-4E8A-931C-79C693F3766A}" srcOrd="0" destOrd="6" presId="urn:microsoft.com/office/officeart/2005/8/layout/hList2"/>
    <dgm:cxn modelId="{2521CE6C-1B0D-41BE-8B64-72DBB1908FCD}" type="presOf" srcId="{82F7BBAB-1D73-418E-A228-242BA763C493}" destId="{DCF43F14-6045-4F16-94FD-9BDB6BCAAF3D}" srcOrd="0" destOrd="2" presId="urn:microsoft.com/office/officeart/2005/8/layout/hList2"/>
    <dgm:cxn modelId="{6DBC4E6E-2696-4B44-823E-6A3E4BD220C7}" srcId="{32E334A3-4F2D-4678-9064-C2C46CE1475A}" destId="{9E511EC7-366E-42DA-8D78-86FB514C574E}" srcOrd="2" destOrd="0" parTransId="{A051A662-5E60-4FC9-A485-C05931934F2B}" sibTransId="{1256B994-9731-42F9-B1E1-478C6FF475E1}"/>
    <dgm:cxn modelId="{4D1B8C71-1A0F-489F-A533-39BB07EDDB15}" type="presOf" srcId="{9E61FD6D-366E-4FE3-A795-A850D93B35FB}" destId="{DFD5E62A-4CCD-4E8A-931C-79C693F3766A}" srcOrd="0" destOrd="1" presId="urn:microsoft.com/office/officeart/2005/8/layout/hList2"/>
    <dgm:cxn modelId="{45179351-6290-4D01-B5EB-033984575C48}" srcId="{206659B4-5D47-4FD2-93B1-B837F161AB76}" destId="{8AABAAF4-080E-48C9-97A0-8CAB03528B0B}" srcOrd="1" destOrd="0" parTransId="{F9A9F26A-BE3C-4366-9E72-3BBD43019CC2}" sibTransId="{33C97262-8C08-42C1-9A84-1F62EAC29F44}"/>
    <dgm:cxn modelId="{E705B754-F9C9-47B1-B206-6E63939AF5A2}" type="presOf" srcId="{46F2209A-4F3A-44FE-A818-C2331A58BE9A}" destId="{DCF43F14-6045-4F16-94FD-9BDB6BCAAF3D}" srcOrd="0" destOrd="9" presId="urn:microsoft.com/office/officeart/2005/8/layout/hList2"/>
    <dgm:cxn modelId="{C3748056-F609-44AC-B78B-706035665212}" srcId="{206659B4-5D47-4FD2-93B1-B837F161AB76}" destId="{6CAC27CA-13EE-46A1-810F-547A1C3EE320}" srcOrd="7" destOrd="0" parTransId="{3D73202B-612B-47F7-A974-EB21452A6B0D}" sibTransId="{21196E6D-7918-490A-9F56-6752BE9424A3}"/>
    <dgm:cxn modelId="{97049B56-0A17-48D0-809D-57343269F381}" srcId="{206659B4-5D47-4FD2-93B1-B837F161AB76}" destId="{5FCD7F1A-1643-4B98-8868-48033E57231B}" srcOrd="0" destOrd="0" parTransId="{2F8BF029-5C84-4AA5-BF64-105909922CFA}" sibTransId="{31AFCFAB-DD7C-4367-8378-E7D6D1194620}"/>
    <dgm:cxn modelId="{40A6FF56-8FC0-4D14-BA56-9BCE0572F731}" type="presOf" srcId="{5FCD7F1A-1643-4B98-8868-48033E57231B}" destId="{DCF43F14-6045-4F16-94FD-9BDB6BCAAF3D}" srcOrd="0" destOrd="0" presId="urn:microsoft.com/office/officeart/2005/8/layout/hList2"/>
    <dgm:cxn modelId="{B4540457-BD8D-42C7-93BE-E963C312053B}" type="presOf" srcId="{CC77675A-3525-4D87-9D1E-B06C33A21227}" destId="{3EB5337F-C1AA-423C-921B-C5ED7886DE3F}" srcOrd="0" destOrd="1" presId="urn:microsoft.com/office/officeart/2005/8/layout/hList2"/>
    <dgm:cxn modelId="{42A81E84-55E3-4921-96F9-DCA10458F917}" srcId="{8C251FFB-0C74-4567-91B9-F28D0F18C3F5}" destId="{B56B004D-C857-4822-86F3-F5B845C6932A}" srcOrd="8" destOrd="0" parTransId="{CCC7B66E-229E-4523-BB03-84E06C3C9C51}" sibTransId="{AFDA0792-058D-4777-987A-28C5F319BF65}"/>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A0E7358B-4B67-4079-806C-FBF4F0CAEA8C}" type="presOf" srcId="{F72ADA88-7DAB-4381-AE43-2AA98D5D0229}" destId="{3EB5337F-C1AA-423C-921B-C5ED7886DE3F}" srcOrd="0" destOrd="9" presId="urn:microsoft.com/office/officeart/2005/8/layout/hList2"/>
    <dgm:cxn modelId="{A81DA78E-5785-449A-864C-CAA8F5A4409C}" type="presOf" srcId="{79F03571-7CE0-407D-9681-A3B454502913}" destId="{3EB5337F-C1AA-423C-921B-C5ED7886DE3F}" srcOrd="0" destOrd="6" presId="urn:microsoft.com/office/officeart/2005/8/layout/hList2"/>
    <dgm:cxn modelId="{21CF068F-77F2-472B-98D8-F60CC9F1DDE3}" type="presOf" srcId="{48D30DD4-879B-4F5C-A687-73FF790B888C}" destId="{DCF43F14-6045-4F16-94FD-9BDB6BCAAF3D}" srcOrd="0" destOrd="6" presId="urn:microsoft.com/office/officeart/2005/8/layout/hList2"/>
    <dgm:cxn modelId="{B6B58690-E844-4E9A-8E1F-C5D4A60E357E}" type="presOf" srcId="{758A990A-F49D-4553-8CC6-4232038CF3A5}" destId="{3EB5337F-C1AA-423C-921B-C5ED7886DE3F}" srcOrd="0" destOrd="10" presId="urn:microsoft.com/office/officeart/2005/8/layout/hList2"/>
    <dgm:cxn modelId="{4393CA94-AF7F-45DF-95D6-E9AC8EA00FB1}" srcId="{CEA72EAE-10E0-446C-BD85-1C8E3DF6264B}" destId="{206659B4-5D47-4FD2-93B1-B837F161AB76}" srcOrd="1" destOrd="0" parTransId="{7E5CDD4D-ADDE-494F-A15D-5F292C03E1DB}" sibTransId="{B2EB06DE-C8C4-4C12-B311-D50CB4952708}"/>
    <dgm:cxn modelId="{1F4CF795-4E89-4F93-B025-E55BA8179D15}" srcId="{32E334A3-4F2D-4678-9064-C2C46CE1475A}" destId="{2D5E6AFD-A379-4D17-955A-0CBF5C3612D3}" srcOrd="3" destOrd="0" parTransId="{C15B9BE2-0C34-4E24-A730-9AF8F943BCAF}" sibTransId="{A32EFD7E-7E46-46CC-83B9-9D646158B702}"/>
    <dgm:cxn modelId="{10BF3E9A-B2E3-4F95-B661-251B38FA8920}" srcId="{206659B4-5D47-4FD2-93B1-B837F161AB76}" destId="{8481E03A-88F5-44DC-BBF5-E96B298D8033}" srcOrd="8" destOrd="0" parTransId="{E0D7BCB5-CFE6-4E4C-9029-8EEF009EDB75}" sibTransId="{0DE07E5C-1993-4987-A2E6-9B276317280C}"/>
    <dgm:cxn modelId="{CD21189B-41E6-4A54-B739-A20A4A0E4622}" type="presOf" srcId="{597F575D-1E3D-48BE-82C1-77D6D5D5D6C5}" destId="{DCF43F14-6045-4F16-94FD-9BDB6BCAAF3D}" srcOrd="0" destOrd="3" presId="urn:microsoft.com/office/officeart/2005/8/layout/hList2"/>
    <dgm:cxn modelId="{CD44F79D-D49B-4841-8DCB-7F0D9908C9B7}" srcId="{8C251FFB-0C74-4567-91B9-F28D0F18C3F5}" destId="{087A78C3-FB17-40AD-B4C3-1484DB81F686}" srcOrd="0" destOrd="0" parTransId="{75C3A90C-D760-4741-AA32-F38E51D79728}" sibTransId="{9AC72220-BCBB-4E61-8EC5-EA799964BB66}"/>
    <dgm:cxn modelId="{A20285A1-5876-49E7-8EE4-1B70AE56F98E}" type="presOf" srcId="{DFBBBDD9-9CDA-4D67-9F05-4F2797E4D9CE}" destId="{DFD5E62A-4CCD-4E8A-931C-79C693F3766A}" srcOrd="0" destOrd="4" presId="urn:microsoft.com/office/officeart/2005/8/layout/hList2"/>
    <dgm:cxn modelId="{8517C3A2-02CD-409B-8DF1-2A972F5107C7}" type="presOf" srcId="{CEA72EAE-10E0-446C-BD85-1C8E3DF6264B}" destId="{5E5B4441-23C6-469B-A0E8-5AE3B628055B}" srcOrd="0" destOrd="0" presId="urn:microsoft.com/office/officeart/2005/8/layout/hList2"/>
    <dgm:cxn modelId="{DF7FC0AE-C713-4307-A716-88FA56121400}" type="presOf" srcId="{8481E03A-88F5-44DC-BBF5-E96B298D8033}" destId="{DCF43F14-6045-4F16-94FD-9BDB6BCAAF3D}" srcOrd="0" destOrd="8" presId="urn:microsoft.com/office/officeart/2005/8/layout/hList2"/>
    <dgm:cxn modelId="{2F5F97B2-8625-4063-83FE-063AFCA104E2}" srcId="{32E334A3-4F2D-4678-9064-C2C46CE1475A}" destId="{F72ADA88-7DAB-4381-AE43-2AA98D5D0229}" srcOrd="9" destOrd="0" parTransId="{78AA0927-6EDC-4CB1-83F6-E522A497E7E8}" sibTransId="{016A4501-E9AD-4AB4-B41D-2C1AE117D84F}"/>
    <dgm:cxn modelId="{B10039B5-286C-4327-9CAF-197613D80063}" type="presOf" srcId="{32E334A3-4F2D-4678-9064-C2C46CE1475A}" destId="{E8EDE472-0F6F-4266-8AE5-0253DC699F02}" srcOrd="0" destOrd="0" presId="urn:microsoft.com/office/officeart/2005/8/layout/hList2"/>
    <dgm:cxn modelId="{D5BE7CB7-9E06-4E94-BBD8-BF2AD67D37A9}" srcId="{8C251FFB-0C74-4567-91B9-F28D0F18C3F5}" destId="{F9742B88-279B-4796-95E0-0F31E2E2AEC1}" srcOrd="5" destOrd="0" parTransId="{E436D9CD-E7E6-4B37-8A79-CDFE1B246613}" sibTransId="{6FA166FE-0CA2-47AB-92F2-D7049A01537D}"/>
    <dgm:cxn modelId="{5CF62EB9-15DA-49BC-BC16-4CF557190066}" srcId="{206659B4-5D47-4FD2-93B1-B837F161AB76}" destId="{46F2209A-4F3A-44FE-A818-C2331A58BE9A}" srcOrd="9" destOrd="0" parTransId="{F2FA5646-BBF4-4EC7-9D37-F0C2EBAC10ED}" sibTransId="{1EA12849-F529-4229-926C-B81D72AA9800}"/>
    <dgm:cxn modelId="{60E7BEC0-CD9D-4D91-8CF8-700D0899E54F}" srcId="{8C251FFB-0C74-4567-91B9-F28D0F18C3F5}" destId="{3FA9E20A-4C0D-454E-B228-13621FA09F48}" srcOrd="6" destOrd="0" parTransId="{321DCE7F-069D-4BD4-90EC-F673BD93F15D}" sibTransId="{2AE1CE30-85F2-416E-910D-66D2B7BE2A9A}"/>
    <dgm:cxn modelId="{12B748CC-A0A0-4F5E-B25F-7718553733A3}" srcId="{8C251FFB-0C74-4567-91B9-F28D0F18C3F5}" destId="{57E2FF6E-5A7A-4ABF-A162-A5F68E0E98D8}" srcOrd="2" destOrd="0" parTransId="{D24249A9-358C-4F6A-9667-747DC318811C}" sibTransId="{7A7BCCDA-191C-4F1A-8DF6-61A5A5EF1EAB}"/>
    <dgm:cxn modelId="{66507FD0-B800-4788-A39E-2E2EB082411A}" type="presOf" srcId="{B0F38781-8DC8-4F9C-ADA8-08EE86F043A1}" destId="{DFD5E62A-4CCD-4E8A-931C-79C693F3766A}" srcOrd="0" destOrd="9" presId="urn:microsoft.com/office/officeart/2005/8/layout/hList2"/>
    <dgm:cxn modelId="{84FFEFD2-C3A0-4464-90DD-54733E54F271}" type="presOf" srcId="{9E511EC7-366E-42DA-8D78-86FB514C574E}" destId="{3EB5337F-C1AA-423C-921B-C5ED7886DE3F}" srcOrd="0" destOrd="2" presId="urn:microsoft.com/office/officeart/2005/8/layout/hList2"/>
    <dgm:cxn modelId="{22427FD7-CDAF-4749-9471-6505F57FF235}" type="presOf" srcId="{FB5349C9-5B15-4B73-A0B2-57E3DA3E4A48}" destId="{3EB5337F-C1AA-423C-921B-C5ED7886DE3F}" srcOrd="0" destOrd="0" presId="urn:microsoft.com/office/officeart/2005/8/layout/hList2"/>
    <dgm:cxn modelId="{4E1CFED7-DD2A-4BB8-ABB9-82965190EB76}" type="presOf" srcId="{A8C0ECEC-9096-4266-B91D-5D0F61F65B4E}" destId="{DFD5E62A-4CCD-4E8A-931C-79C693F3766A}" srcOrd="0" destOrd="3" presId="urn:microsoft.com/office/officeart/2005/8/layout/hList2"/>
    <dgm:cxn modelId="{0F7A86D9-71D4-4B83-8E8D-EE6C4D1ABEB7}" srcId="{32E334A3-4F2D-4678-9064-C2C46CE1475A}" destId="{FB5349C9-5B15-4B73-A0B2-57E3DA3E4A48}" srcOrd="0" destOrd="0" parTransId="{4B966254-2EA6-41C6-B06D-9C709DE39F17}" sibTransId="{D6DF41B1-FE0D-4F3D-938E-1F7F7618D293}"/>
    <dgm:cxn modelId="{CF714DDE-E5C6-4ABD-9BE8-9FC2E3D275B7}" type="presOf" srcId="{0B35922F-B2A4-48CF-A3FB-429C7579AEC3}" destId="{DFD5E62A-4CCD-4E8A-931C-79C693F3766A}" srcOrd="0" destOrd="10" presId="urn:microsoft.com/office/officeart/2005/8/layout/hList2"/>
    <dgm:cxn modelId="{421A3BDF-47AB-4AFC-81CD-02B595B294D5}" srcId="{32E334A3-4F2D-4678-9064-C2C46CE1475A}" destId="{271BF163-9BE4-4B74-9036-E6466BD897E5}" srcOrd="4" destOrd="0" parTransId="{3B492067-75D4-40C6-BF39-B2DC5D6409A4}" sibTransId="{A766F703-7E9F-47EC-BA30-CA5661C98E2A}"/>
    <dgm:cxn modelId="{7FDCD3E6-FE8B-4452-AA1B-A6AD13F2D903}" srcId="{32E334A3-4F2D-4678-9064-C2C46CE1475A}" destId="{CC77675A-3525-4D87-9D1E-B06C33A21227}" srcOrd="1" destOrd="0" parTransId="{1C39AD33-D0C5-44F3-826F-A736EE1F18C6}" sibTransId="{648AD481-4ECD-4B0E-97DB-F4B08B61E08E}"/>
    <dgm:cxn modelId="{E2697DE8-2BCC-4834-8BED-7DAA6083DBB6}" srcId="{8C251FFB-0C74-4567-91B9-F28D0F18C3F5}" destId="{DFBBBDD9-9CDA-4D67-9F05-4F2797E4D9CE}" srcOrd="4" destOrd="0" parTransId="{D56542B8-CF58-45A5-9291-0B2D9EEA5E2B}" sibTransId="{76572EDE-C52E-434B-A309-CCF3C56BA4A5}"/>
    <dgm:cxn modelId="{A26DF6EC-C090-4426-950B-41837B22B618}" type="presOf" srcId="{206659B4-5D47-4FD2-93B1-B837F161AB76}" destId="{9BAEB608-BA2C-4319-9B17-619DA66D8973}" srcOrd="0" destOrd="0" presId="urn:microsoft.com/office/officeart/2005/8/layout/hList2"/>
    <dgm:cxn modelId="{8B8C92F0-4001-4636-9006-FEB1BA4ED90C}" srcId="{8C251FFB-0C74-4567-91B9-F28D0F18C3F5}" destId="{B0F38781-8DC8-4F9C-ADA8-08EE86F043A1}" srcOrd="9" destOrd="0" parTransId="{32971DBC-E729-4176-B734-FACE33733F2B}" sibTransId="{41D24A95-FFCA-4298-A150-B7B3B33623F5}"/>
    <dgm:cxn modelId="{C519BDF1-7EDE-4885-84BD-B2BA7F6058B5}" srcId="{206659B4-5D47-4FD2-93B1-B837F161AB76}" destId="{597F575D-1E3D-48BE-82C1-77D6D5D5D6C5}" srcOrd="3" destOrd="0" parTransId="{CB1992A9-332A-4C24-8647-DEFE60EB7E87}" sibTransId="{A0C38F94-6F12-45A8-A3EF-502945900D9F}"/>
    <dgm:cxn modelId="{FE2973F4-F699-4F7A-9391-8CFFE6D92847}" srcId="{206659B4-5D47-4FD2-93B1-B837F161AB76}" destId="{E8056B48-00E1-4AAB-9A6C-CFD067DE0330}" srcOrd="10" destOrd="0" parTransId="{FA4BF9A8-4015-4E57-8BC3-AE97BF68A212}" sibTransId="{85A2FC13-5E0D-4C0C-A2E4-40649BEB96C6}"/>
    <dgm:cxn modelId="{4A2C87F6-D6BA-4486-ABB4-998896F3D1ED}" type="presOf" srcId="{E68CC178-922E-439A-BA22-EDB50B5714FD}" destId="{DFD5E62A-4CCD-4E8A-931C-79C693F3766A}" srcOrd="0" destOrd="7" presId="urn:microsoft.com/office/officeart/2005/8/layout/hList2"/>
    <dgm:cxn modelId="{378C77FB-1CCB-4B80-8058-01FD0D33DB96}" srcId="{206659B4-5D47-4FD2-93B1-B837F161AB76}" destId="{82F7BBAB-1D73-418E-A228-242BA763C493}" srcOrd="2" destOrd="0" parTransId="{56DF2EC5-0213-402C-B53E-E564E1D9BD09}" sibTransId="{18F2A440-ED8F-4C9D-AE0C-B5F732EEDA27}"/>
    <dgm:cxn modelId="{A9FADAFC-5BBA-40D5-BDA8-15CE0F0D2E58}" type="presOf" srcId="{8AABAAF4-080E-48C9-97A0-8CAB03528B0B}" destId="{DCF43F14-6045-4F16-94FD-9BDB6BCAAF3D}" srcOrd="0" destOrd="1" presId="urn:microsoft.com/office/officeart/2005/8/layout/hList2"/>
    <dgm:cxn modelId="{3CA469FF-0419-4758-9206-116D0A8428A1}" srcId="{32E334A3-4F2D-4678-9064-C2C46CE1475A}" destId="{758A990A-F49D-4553-8CC6-4232038CF3A5}" srcOrd="10" destOrd="0" parTransId="{D2DD1AF0-FBC8-464C-BFC2-3FD8753ED149}" sibTransId="{6FFC1D85-5029-4350-837F-64DBD432D4A6}"/>
    <dgm:cxn modelId="{146FD6F9-846E-4306-93E4-560E4862DCBE}" type="presParOf" srcId="{5E5B4441-23C6-469B-A0E8-5AE3B628055B}" destId="{5E87F266-B31E-4597-A113-88AD99C56175}" srcOrd="0" destOrd="0" presId="urn:microsoft.com/office/officeart/2005/8/layout/hList2"/>
    <dgm:cxn modelId="{07EB65B1-D71A-4744-9E66-1587FF6D1019}" type="presParOf" srcId="{5E87F266-B31E-4597-A113-88AD99C56175}" destId="{BA12B13F-9C00-44F3-B575-155A43D709F7}" srcOrd="0" destOrd="0" presId="urn:microsoft.com/office/officeart/2005/8/layout/hList2"/>
    <dgm:cxn modelId="{537EBB27-BEF5-4F7C-9BE0-F8E57F1FDB19}" type="presParOf" srcId="{5E87F266-B31E-4597-A113-88AD99C56175}" destId="{DFD5E62A-4CCD-4E8A-931C-79C693F3766A}" srcOrd="1" destOrd="0" presId="urn:microsoft.com/office/officeart/2005/8/layout/hList2"/>
    <dgm:cxn modelId="{E6099708-1FD0-4069-9C05-6CD31CC2AC90}" type="presParOf" srcId="{5E87F266-B31E-4597-A113-88AD99C56175}" destId="{107DCB4A-9592-4B73-8832-5401591CD3DC}" srcOrd="2" destOrd="0" presId="urn:microsoft.com/office/officeart/2005/8/layout/hList2"/>
    <dgm:cxn modelId="{8988FDE9-A41E-4B5E-A3F5-137241DC15BD}" type="presParOf" srcId="{5E5B4441-23C6-469B-A0E8-5AE3B628055B}" destId="{BA5482FF-A76D-4BDF-86CA-62BA62CB464B}"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E4A6250-382C-4D11-9FD8-3A2809AB9E04}" type="doc">
      <dgm:prSet loTypeId="urn:microsoft.com/office/officeart/2005/8/layout/hList7" loCatId="list" qsTypeId="urn:microsoft.com/office/officeart/2005/8/quickstyle/simple2" qsCatId="simple" csTypeId="urn:microsoft.com/office/officeart/2005/8/colors/accent2_1" csCatId="accent2" phldr="1"/>
      <dgm:spPr/>
      <dgm:t>
        <a:bodyPr/>
        <a:lstStyle/>
        <a:p>
          <a:endParaRPr lang="lv-LV"/>
        </a:p>
      </dgm:t>
    </dgm:pt>
    <dgm:pt modelId="{88FB43FC-70CB-4F7B-A1DB-25C0FA48B71D}">
      <dgm:prSet phldrT="[Teksts]" custT="1"/>
      <dgm:spPr/>
      <dgm:t>
        <a:bodyPr/>
        <a:lstStyle/>
        <a:p>
          <a:pPr>
            <a:spcAft>
              <a:spcPts val="1200"/>
            </a:spcAft>
          </a:pPr>
          <a:r>
            <a:rPr lang="lv-LV" sz="1700" b="1" dirty="0">
              <a:latin typeface="Verdana" panose="020B0604030504040204" pitchFamily="34" charset="0"/>
              <a:ea typeface="Verdana" panose="020B0604030504040204" pitchFamily="34" charset="0"/>
            </a:rPr>
            <a:t>Laba pārvaldība</a:t>
          </a:r>
        </a:p>
        <a:p>
          <a:pPr>
            <a:spcAft>
              <a:spcPct val="35000"/>
            </a:spcAft>
          </a:pPr>
          <a:endParaRPr lang="lv-LV" sz="1700" dirty="0">
            <a:latin typeface="Verdana" panose="020B0604030504040204" pitchFamily="34" charset="0"/>
            <a:ea typeface="Verdana" panose="020B0604030504040204" pitchFamily="34" charset="0"/>
          </a:endParaRPr>
        </a:p>
        <a:p>
          <a:pPr>
            <a:spcAft>
              <a:spcPct val="35000"/>
            </a:spcAft>
          </a:pPr>
          <a:endParaRPr lang="lv-LV" sz="1700" dirty="0">
            <a:latin typeface="Verdana" panose="020B0604030504040204" pitchFamily="34" charset="0"/>
            <a:ea typeface="Verdana" panose="020B0604030504040204" pitchFamily="34" charset="0"/>
          </a:endParaRPr>
        </a:p>
        <a:p>
          <a:pPr>
            <a:spcAft>
              <a:spcPct val="35000"/>
            </a:spcAft>
          </a:pPr>
          <a:r>
            <a:rPr lang="lv-LV" sz="2000" b="1" dirty="0">
              <a:solidFill>
                <a:srgbClr val="C00000"/>
              </a:solidFill>
              <a:latin typeface="Verdana" panose="020B0604030504040204" pitchFamily="34" charset="0"/>
              <a:ea typeface="Verdana" panose="020B0604030504040204" pitchFamily="34" charset="0"/>
            </a:rPr>
            <a:t>1 punkts</a:t>
          </a:r>
        </a:p>
      </dgm:t>
    </dgm:pt>
    <dgm:pt modelId="{F41C7540-8384-46C2-9C7D-31A97B612315}" type="parTrans" cxnId="{C9380084-9941-454F-9852-5BCF5B93D656}">
      <dgm:prSet/>
      <dgm:spPr/>
      <dgm:t>
        <a:bodyPr/>
        <a:lstStyle/>
        <a:p>
          <a:endParaRPr lang="lv-LV">
            <a:latin typeface="Verdana" panose="020B0604030504040204" pitchFamily="34" charset="0"/>
            <a:ea typeface="Verdana" panose="020B0604030504040204" pitchFamily="34" charset="0"/>
          </a:endParaRPr>
        </a:p>
      </dgm:t>
    </dgm:pt>
    <dgm:pt modelId="{ACF826C6-DA9E-4EC6-BCBD-824712B0F396}" type="sibTrans" cxnId="{C9380084-9941-454F-9852-5BCF5B93D656}">
      <dgm:prSet/>
      <dgm:spPr/>
      <dgm:t>
        <a:bodyPr/>
        <a:lstStyle/>
        <a:p>
          <a:endParaRPr lang="lv-LV">
            <a:latin typeface="Verdana" panose="020B0604030504040204" pitchFamily="34" charset="0"/>
            <a:ea typeface="Verdana" panose="020B0604030504040204" pitchFamily="34" charset="0"/>
          </a:endParaRPr>
        </a:p>
      </dgm:t>
    </dgm:pt>
    <dgm:pt modelId="{E7A79D42-87BA-40B8-B54B-749328A82F54}">
      <dgm:prSet phldrT="[Teksts]" custT="1"/>
      <dgm:spPr/>
      <dgm:t>
        <a:bodyPr/>
        <a:lstStyle/>
        <a:p>
          <a:r>
            <a:rPr lang="lv-LV" sz="1700" b="1" dirty="0"/>
            <a:t>Projekta ieguldījums programmas mērķa sasniegšanā</a:t>
          </a:r>
        </a:p>
        <a:p>
          <a:endParaRPr lang="lv-LV" sz="1700" dirty="0">
            <a:latin typeface="Verdana" panose="020B0604030504040204" pitchFamily="34" charset="0"/>
            <a:ea typeface="Verdana" panose="020B0604030504040204" pitchFamily="34" charset="0"/>
          </a:endParaRPr>
        </a:p>
        <a:p>
          <a:r>
            <a:rPr lang="lv-LV" sz="2000" b="1" dirty="0">
              <a:solidFill>
                <a:srgbClr val="C00000"/>
              </a:solidFill>
              <a:latin typeface="Verdana" panose="020B0604030504040204" pitchFamily="34" charset="0"/>
              <a:ea typeface="Verdana" panose="020B0604030504040204" pitchFamily="34" charset="0"/>
            </a:rPr>
            <a:t>2 punkti</a:t>
          </a:r>
        </a:p>
      </dgm:t>
    </dgm:pt>
    <dgm:pt modelId="{4F20C27A-0072-4229-8078-0AE19DEDC6D4}" type="parTrans" cxnId="{DBD332BD-62F7-416D-8B10-CDA090C561DF}">
      <dgm:prSet/>
      <dgm:spPr/>
      <dgm:t>
        <a:bodyPr/>
        <a:lstStyle/>
        <a:p>
          <a:endParaRPr lang="lv-LV">
            <a:latin typeface="Verdana" panose="020B0604030504040204" pitchFamily="34" charset="0"/>
            <a:ea typeface="Verdana" panose="020B0604030504040204" pitchFamily="34" charset="0"/>
          </a:endParaRPr>
        </a:p>
      </dgm:t>
    </dgm:pt>
    <dgm:pt modelId="{93676A6B-7A26-454B-9048-674F0887ED0D}" type="sibTrans" cxnId="{DBD332BD-62F7-416D-8B10-CDA090C561DF}">
      <dgm:prSet/>
      <dgm:spPr/>
      <dgm:t>
        <a:bodyPr/>
        <a:lstStyle/>
        <a:p>
          <a:endParaRPr lang="lv-LV">
            <a:latin typeface="Verdana" panose="020B0604030504040204" pitchFamily="34" charset="0"/>
            <a:ea typeface="Verdana" panose="020B0604030504040204" pitchFamily="34" charset="0"/>
          </a:endParaRPr>
        </a:p>
      </dgm:t>
    </dgm:pt>
    <dgm:pt modelId="{B90ECC55-425A-4AB3-9DD4-2A7C2D1B436B}">
      <dgm:prSet phldrT="[Teksts]" custT="1"/>
      <dgm:spPr/>
      <dgm:t>
        <a:bodyPr/>
        <a:lstStyle/>
        <a:p>
          <a:pPr>
            <a:spcBef>
              <a:spcPct val="0"/>
            </a:spcBef>
            <a:spcAft>
              <a:spcPts val="1200"/>
            </a:spcAft>
          </a:pPr>
          <a:r>
            <a:rPr lang="lv-LV" sz="1800" b="1" dirty="0"/>
            <a:t>Interešu pārstāvība</a:t>
          </a:r>
        </a:p>
        <a:p>
          <a:pPr>
            <a:spcBef>
              <a:spcPct val="0"/>
            </a:spcBef>
            <a:spcAft>
              <a:spcPct val="35000"/>
            </a:spcAft>
          </a:pPr>
          <a:endParaRPr lang="lv-LV" sz="1800" dirty="0">
            <a:latin typeface="Verdana" panose="020B0604030504040204" pitchFamily="34" charset="0"/>
            <a:ea typeface="Verdana" panose="020B0604030504040204" pitchFamily="34" charset="0"/>
          </a:endParaRPr>
        </a:p>
        <a:p>
          <a:pPr>
            <a:spcBef>
              <a:spcPct val="0"/>
            </a:spcBef>
            <a:spcAft>
              <a:spcPct val="35000"/>
            </a:spcAft>
          </a:pPr>
          <a:r>
            <a:rPr lang="lv-LV" sz="1800" dirty="0">
              <a:latin typeface="Verdana" panose="020B0604030504040204" pitchFamily="34" charset="0"/>
              <a:ea typeface="Verdana" panose="020B0604030504040204" pitchFamily="34" charset="0"/>
            </a:rPr>
            <a:t> </a:t>
          </a:r>
        </a:p>
        <a:p>
          <a:pPr>
            <a:spcBef>
              <a:spcPts val="0"/>
            </a:spcBef>
            <a:spcAft>
              <a:spcPct val="35000"/>
            </a:spcAft>
          </a:pPr>
          <a:r>
            <a:rPr lang="lv-LV" sz="2000" b="1" dirty="0">
              <a:solidFill>
                <a:srgbClr val="C00000"/>
              </a:solidFill>
              <a:latin typeface="Verdana" panose="020B0604030504040204" pitchFamily="34" charset="0"/>
              <a:ea typeface="Verdana" panose="020B0604030504040204" pitchFamily="34" charset="0"/>
            </a:rPr>
            <a:t>0,5 punkti</a:t>
          </a:r>
        </a:p>
      </dgm:t>
    </dgm:pt>
    <dgm:pt modelId="{50565FFF-C350-48F7-B1B9-AFA4942B196A}" type="parTrans" cxnId="{CEDFE558-09EB-4307-90C4-CF2C01831CE1}">
      <dgm:prSet/>
      <dgm:spPr/>
      <dgm:t>
        <a:bodyPr/>
        <a:lstStyle/>
        <a:p>
          <a:endParaRPr lang="lv-LV"/>
        </a:p>
      </dgm:t>
    </dgm:pt>
    <dgm:pt modelId="{AEB6923B-C005-4622-ABDA-22CC895A03DD}" type="sibTrans" cxnId="{CEDFE558-09EB-4307-90C4-CF2C01831CE1}">
      <dgm:prSet/>
      <dgm:spPr/>
      <dgm:t>
        <a:bodyPr/>
        <a:lstStyle/>
        <a:p>
          <a:endParaRPr lang="lv-LV"/>
        </a:p>
      </dgm:t>
    </dgm:pt>
    <dgm:pt modelId="{FC5B505E-2637-4EB1-ABA3-11BCDFF24123}">
      <dgm:prSet phldrT="[Teksts]" custT="1"/>
      <dgm:spPr/>
      <dgm:t>
        <a:bodyPr/>
        <a:lstStyle/>
        <a:p>
          <a:r>
            <a:rPr lang="lv-LV" sz="1800" b="1" dirty="0"/>
            <a:t>NVO un iedzīvotāju savstarpējā sadarbība</a:t>
          </a:r>
        </a:p>
        <a:p>
          <a:endParaRPr lang="lv-LV" sz="1800" dirty="0">
            <a:latin typeface="Verdana" panose="020B0604030504040204" pitchFamily="34" charset="0"/>
            <a:ea typeface="Verdana" panose="020B0604030504040204" pitchFamily="34" charset="0"/>
          </a:endParaRPr>
        </a:p>
        <a:p>
          <a:r>
            <a:rPr lang="lv-LV" sz="2000" b="1" dirty="0">
              <a:solidFill>
                <a:srgbClr val="C00000"/>
              </a:solidFill>
              <a:latin typeface="Verdana" panose="020B0604030504040204" pitchFamily="34" charset="0"/>
              <a:ea typeface="Verdana" panose="020B0604030504040204" pitchFamily="34" charset="0"/>
            </a:rPr>
            <a:t>0,5 punkti</a:t>
          </a:r>
        </a:p>
      </dgm:t>
    </dgm:pt>
    <dgm:pt modelId="{1ECA055D-9624-40E4-87B5-5791519DBFBB}" type="parTrans" cxnId="{C31CA229-1417-4A8E-8C60-24FE534FB477}">
      <dgm:prSet/>
      <dgm:spPr/>
      <dgm:t>
        <a:bodyPr/>
        <a:lstStyle/>
        <a:p>
          <a:endParaRPr lang="lv-LV"/>
        </a:p>
      </dgm:t>
    </dgm:pt>
    <dgm:pt modelId="{5FDB315C-C2CE-437A-BB8F-E5164816BC19}" type="sibTrans" cxnId="{C31CA229-1417-4A8E-8C60-24FE534FB477}">
      <dgm:prSet/>
      <dgm:spPr/>
      <dgm:t>
        <a:bodyPr/>
        <a:lstStyle/>
        <a:p>
          <a:endParaRPr lang="lv-LV"/>
        </a:p>
      </dgm:t>
    </dgm:pt>
    <dgm:pt modelId="{380AB4C8-1B7D-4DF2-8BAC-3A0F5D9B7AB3}" type="pres">
      <dgm:prSet presAssocID="{8E4A6250-382C-4D11-9FD8-3A2809AB9E04}" presName="Name0" presStyleCnt="0">
        <dgm:presLayoutVars>
          <dgm:dir/>
          <dgm:resizeHandles val="exact"/>
        </dgm:presLayoutVars>
      </dgm:prSet>
      <dgm:spPr/>
    </dgm:pt>
    <dgm:pt modelId="{2C5A10E1-7119-4C05-BED7-960DC2EF2991}" type="pres">
      <dgm:prSet presAssocID="{8E4A6250-382C-4D11-9FD8-3A2809AB9E04}" presName="fgShape" presStyleLbl="fgShp" presStyleIdx="0" presStyleCnt="1"/>
      <dgm:spPr/>
    </dgm:pt>
    <dgm:pt modelId="{9E53665C-6C15-4492-8224-706C606158C7}" type="pres">
      <dgm:prSet presAssocID="{8E4A6250-382C-4D11-9FD8-3A2809AB9E04}" presName="linComp" presStyleCnt="0"/>
      <dgm:spPr/>
    </dgm:pt>
    <dgm:pt modelId="{D3F564C9-6A2F-4FED-9DDA-B1DEDD5D6BBF}" type="pres">
      <dgm:prSet presAssocID="{88FB43FC-70CB-4F7B-A1DB-25C0FA48B71D}" presName="compNode" presStyleCnt="0"/>
      <dgm:spPr/>
    </dgm:pt>
    <dgm:pt modelId="{37864013-6FA9-420D-A506-D6E6E67AAF33}" type="pres">
      <dgm:prSet presAssocID="{88FB43FC-70CB-4F7B-A1DB-25C0FA48B71D}" presName="bkgdShape" presStyleLbl="node1" presStyleIdx="0" presStyleCnt="4" custLinFactNeighborX="696"/>
      <dgm:spPr/>
    </dgm:pt>
    <dgm:pt modelId="{95374723-725C-407E-B665-A746441CA74B}" type="pres">
      <dgm:prSet presAssocID="{88FB43FC-70CB-4F7B-A1DB-25C0FA48B71D}" presName="nodeTx" presStyleLbl="node1" presStyleIdx="0" presStyleCnt="4">
        <dgm:presLayoutVars>
          <dgm:bulletEnabled val="1"/>
        </dgm:presLayoutVars>
      </dgm:prSet>
      <dgm:spPr/>
    </dgm:pt>
    <dgm:pt modelId="{5701FBB0-35C4-42DC-A8ED-6FCAE9B34377}" type="pres">
      <dgm:prSet presAssocID="{88FB43FC-70CB-4F7B-A1DB-25C0FA48B71D}" presName="invisiNode" presStyleLbl="node1" presStyleIdx="0" presStyleCnt="4"/>
      <dgm:spPr/>
    </dgm:pt>
    <dgm:pt modelId="{3D23B45E-E7AE-49CA-9E2D-1A48B90894EB}" type="pres">
      <dgm:prSet presAssocID="{88FB43FC-70CB-4F7B-A1DB-25C0FA48B71D}"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C3289EB4-83D7-4A70-BD83-FADB29B3D1FC}" type="pres">
      <dgm:prSet presAssocID="{ACF826C6-DA9E-4EC6-BCBD-824712B0F396}" presName="sibTrans" presStyleLbl="sibTrans2D1" presStyleIdx="0" presStyleCnt="0"/>
      <dgm:spPr/>
    </dgm:pt>
    <dgm:pt modelId="{E47EA72D-DE38-4E4D-96B4-618780DACF81}" type="pres">
      <dgm:prSet presAssocID="{E7A79D42-87BA-40B8-B54B-749328A82F54}" presName="compNode" presStyleCnt="0"/>
      <dgm:spPr/>
    </dgm:pt>
    <dgm:pt modelId="{846F3A1C-6A29-4DEE-9D68-7058443F275B}" type="pres">
      <dgm:prSet presAssocID="{E7A79D42-87BA-40B8-B54B-749328A82F54}" presName="bkgdShape" presStyleLbl="node1" presStyleIdx="1" presStyleCnt="4"/>
      <dgm:spPr/>
    </dgm:pt>
    <dgm:pt modelId="{FEEE4928-865F-4A97-BE96-3B16EE27B0D1}" type="pres">
      <dgm:prSet presAssocID="{E7A79D42-87BA-40B8-B54B-749328A82F54}" presName="nodeTx" presStyleLbl="node1" presStyleIdx="1" presStyleCnt="4">
        <dgm:presLayoutVars>
          <dgm:bulletEnabled val="1"/>
        </dgm:presLayoutVars>
      </dgm:prSet>
      <dgm:spPr/>
    </dgm:pt>
    <dgm:pt modelId="{C10381AD-193B-4D80-8DEB-CB8CBA07AF38}" type="pres">
      <dgm:prSet presAssocID="{E7A79D42-87BA-40B8-B54B-749328A82F54}" presName="invisiNode" presStyleLbl="node1" presStyleIdx="1" presStyleCnt="4"/>
      <dgm:spPr/>
    </dgm:pt>
    <dgm:pt modelId="{FFAF3B32-779A-49E6-8641-F872EEAB25C7}" type="pres">
      <dgm:prSet presAssocID="{E7A79D42-87BA-40B8-B54B-749328A82F54}"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extLst>
        <a:ext uri="{E40237B7-FDA0-4F09-8148-C483321AD2D9}">
          <dgm14:cNvPr xmlns:dgm14="http://schemas.microsoft.com/office/drawing/2010/diagram" id="0" name="" descr="Girl climbing on a wall supported by father"/>
        </a:ext>
      </dgm:extLst>
    </dgm:pt>
    <dgm:pt modelId="{45142EC9-B5A7-4409-86EB-24F04BC5139B}" type="pres">
      <dgm:prSet presAssocID="{93676A6B-7A26-454B-9048-674F0887ED0D}" presName="sibTrans" presStyleLbl="sibTrans2D1" presStyleIdx="0" presStyleCnt="0"/>
      <dgm:spPr/>
    </dgm:pt>
    <dgm:pt modelId="{6BA31E6D-E277-4968-86EC-5BE9A35E9683}" type="pres">
      <dgm:prSet presAssocID="{B90ECC55-425A-4AB3-9DD4-2A7C2D1B436B}" presName="compNode" presStyleCnt="0"/>
      <dgm:spPr/>
    </dgm:pt>
    <dgm:pt modelId="{FF19A60F-A64C-4D7B-80FF-9C38F610A015}" type="pres">
      <dgm:prSet presAssocID="{B90ECC55-425A-4AB3-9DD4-2A7C2D1B436B}" presName="bkgdShape" presStyleLbl="node1" presStyleIdx="2" presStyleCnt="4"/>
      <dgm:spPr/>
    </dgm:pt>
    <dgm:pt modelId="{BFF6D382-071A-45C2-9434-E8A92E127D0F}" type="pres">
      <dgm:prSet presAssocID="{B90ECC55-425A-4AB3-9DD4-2A7C2D1B436B}" presName="nodeTx" presStyleLbl="node1" presStyleIdx="2" presStyleCnt="4">
        <dgm:presLayoutVars>
          <dgm:bulletEnabled val="1"/>
        </dgm:presLayoutVars>
      </dgm:prSet>
      <dgm:spPr/>
    </dgm:pt>
    <dgm:pt modelId="{DAAAED5C-5ADF-473D-8732-CD786022F804}" type="pres">
      <dgm:prSet presAssocID="{B90ECC55-425A-4AB3-9DD4-2A7C2D1B436B}" presName="invisiNode" presStyleLbl="node1" presStyleIdx="2" presStyleCnt="4"/>
      <dgm:spPr/>
    </dgm:pt>
    <dgm:pt modelId="{D0E0462E-D967-4AAE-BFEC-4CD1AE9D3D70}" type="pres">
      <dgm:prSet presAssocID="{B90ECC55-425A-4AB3-9DD4-2A7C2D1B436B}"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Several hands raised and ready to answer a question"/>
        </a:ext>
      </dgm:extLst>
    </dgm:pt>
    <dgm:pt modelId="{9F9BD306-69DF-4C08-AB22-2D73680292D7}" type="pres">
      <dgm:prSet presAssocID="{AEB6923B-C005-4622-ABDA-22CC895A03DD}" presName="sibTrans" presStyleLbl="sibTrans2D1" presStyleIdx="0" presStyleCnt="0"/>
      <dgm:spPr/>
    </dgm:pt>
    <dgm:pt modelId="{BEE8C9C7-60F7-4058-B078-4EBDC82F5B71}" type="pres">
      <dgm:prSet presAssocID="{FC5B505E-2637-4EB1-ABA3-11BCDFF24123}" presName="compNode" presStyleCnt="0"/>
      <dgm:spPr/>
    </dgm:pt>
    <dgm:pt modelId="{B3BA89DF-149E-48BB-A3CA-10F724FCE326}" type="pres">
      <dgm:prSet presAssocID="{FC5B505E-2637-4EB1-ABA3-11BCDFF24123}" presName="bkgdShape" presStyleLbl="node1" presStyleIdx="3" presStyleCnt="4"/>
      <dgm:spPr/>
    </dgm:pt>
    <dgm:pt modelId="{7B96EEFD-E4E3-4483-8F40-F62C6DF73C31}" type="pres">
      <dgm:prSet presAssocID="{FC5B505E-2637-4EB1-ABA3-11BCDFF24123}" presName="nodeTx" presStyleLbl="node1" presStyleIdx="3" presStyleCnt="4">
        <dgm:presLayoutVars>
          <dgm:bulletEnabled val="1"/>
        </dgm:presLayoutVars>
      </dgm:prSet>
      <dgm:spPr/>
    </dgm:pt>
    <dgm:pt modelId="{7005DB46-AE44-431A-84AD-F47794666EF9}" type="pres">
      <dgm:prSet presAssocID="{FC5B505E-2637-4EB1-ABA3-11BCDFF24123}" presName="invisiNode" presStyleLbl="node1" presStyleIdx="3" presStyleCnt="4"/>
      <dgm:spPr/>
    </dgm:pt>
    <dgm:pt modelId="{1A74C52C-F2BB-4CEA-8836-CD78A0CBA427}" type="pres">
      <dgm:prSet presAssocID="{FC5B505E-2637-4EB1-ABA3-11BCDFF24123}"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46000" r="-46000"/>
          </a:stretch>
        </a:blipFill>
      </dgm:spPr>
    </dgm:pt>
  </dgm:ptLst>
  <dgm:cxnLst>
    <dgm:cxn modelId="{DF465319-3361-45BE-AE52-096E5466DF04}" type="presOf" srcId="{E7A79D42-87BA-40B8-B54B-749328A82F54}" destId="{846F3A1C-6A29-4DEE-9D68-7058443F275B}" srcOrd="0" destOrd="0" presId="urn:microsoft.com/office/officeart/2005/8/layout/hList7"/>
    <dgm:cxn modelId="{C31CA229-1417-4A8E-8C60-24FE534FB477}" srcId="{8E4A6250-382C-4D11-9FD8-3A2809AB9E04}" destId="{FC5B505E-2637-4EB1-ABA3-11BCDFF24123}" srcOrd="3" destOrd="0" parTransId="{1ECA055D-9624-40E4-87B5-5791519DBFBB}" sibTransId="{5FDB315C-C2CE-437A-BB8F-E5164816BC19}"/>
    <dgm:cxn modelId="{65EC8039-FBF4-4904-B6A5-85407318AA09}" type="presOf" srcId="{FC5B505E-2637-4EB1-ABA3-11BCDFF24123}" destId="{7B96EEFD-E4E3-4483-8F40-F62C6DF73C31}" srcOrd="1" destOrd="0" presId="urn:microsoft.com/office/officeart/2005/8/layout/hList7"/>
    <dgm:cxn modelId="{74FAAB45-C3BB-44B5-9923-DE24DAECDFA0}" type="presOf" srcId="{B90ECC55-425A-4AB3-9DD4-2A7C2D1B436B}" destId="{FF19A60F-A64C-4D7B-80FF-9C38F610A015}" srcOrd="0" destOrd="0" presId="urn:microsoft.com/office/officeart/2005/8/layout/hList7"/>
    <dgm:cxn modelId="{01A5AE4B-D065-4988-BCB9-8499AE5FB122}" type="presOf" srcId="{ACF826C6-DA9E-4EC6-BCBD-824712B0F396}" destId="{C3289EB4-83D7-4A70-BD83-FADB29B3D1FC}" srcOrd="0" destOrd="0" presId="urn:microsoft.com/office/officeart/2005/8/layout/hList7"/>
    <dgm:cxn modelId="{2A620C57-07D8-47A4-B4FB-F28B2CE69071}" type="presOf" srcId="{AEB6923B-C005-4622-ABDA-22CC895A03DD}" destId="{9F9BD306-69DF-4C08-AB22-2D73680292D7}" srcOrd="0" destOrd="0" presId="urn:microsoft.com/office/officeart/2005/8/layout/hList7"/>
    <dgm:cxn modelId="{CEDFE558-09EB-4307-90C4-CF2C01831CE1}" srcId="{8E4A6250-382C-4D11-9FD8-3A2809AB9E04}" destId="{B90ECC55-425A-4AB3-9DD4-2A7C2D1B436B}" srcOrd="2" destOrd="0" parTransId="{50565FFF-C350-48F7-B1B9-AFA4942B196A}" sibTransId="{AEB6923B-C005-4622-ABDA-22CC895A03DD}"/>
    <dgm:cxn modelId="{4E64587E-5D3F-4143-B5F0-3E614B1CE20D}" type="presOf" srcId="{88FB43FC-70CB-4F7B-A1DB-25C0FA48B71D}" destId="{37864013-6FA9-420D-A506-D6E6E67AAF33}" srcOrd="0" destOrd="0" presId="urn:microsoft.com/office/officeart/2005/8/layout/hList7"/>
    <dgm:cxn modelId="{B6A5A681-CDA5-4C3B-82E0-093094E6AD2D}" type="presOf" srcId="{88FB43FC-70CB-4F7B-A1DB-25C0FA48B71D}" destId="{95374723-725C-407E-B665-A746441CA74B}" srcOrd="1" destOrd="0" presId="urn:microsoft.com/office/officeart/2005/8/layout/hList7"/>
    <dgm:cxn modelId="{C9380084-9941-454F-9852-5BCF5B93D656}" srcId="{8E4A6250-382C-4D11-9FD8-3A2809AB9E04}" destId="{88FB43FC-70CB-4F7B-A1DB-25C0FA48B71D}" srcOrd="0" destOrd="0" parTransId="{F41C7540-8384-46C2-9C7D-31A97B612315}" sibTransId="{ACF826C6-DA9E-4EC6-BCBD-824712B0F396}"/>
    <dgm:cxn modelId="{F9DDBA90-5434-49C6-A602-ED335E5200E0}" type="presOf" srcId="{B90ECC55-425A-4AB3-9DD4-2A7C2D1B436B}" destId="{BFF6D382-071A-45C2-9434-E8A92E127D0F}" srcOrd="1" destOrd="0" presId="urn:microsoft.com/office/officeart/2005/8/layout/hList7"/>
    <dgm:cxn modelId="{DBD332BD-62F7-416D-8B10-CDA090C561DF}" srcId="{8E4A6250-382C-4D11-9FD8-3A2809AB9E04}" destId="{E7A79D42-87BA-40B8-B54B-749328A82F54}" srcOrd="1" destOrd="0" parTransId="{4F20C27A-0072-4229-8078-0AE19DEDC6D4}" sibTransId="{93676A6B-7A26-454B-9048-674F0887ED0D}"/>
    <dgm:cxn modelId="{156AEBBD-2084-47ED-B8B7-3EB05C2214FC}" type="presOf" srcId="{E7A79D42-87BA-40B8-B54B-749328A82F54}" destId="{FEEE4928-865F-4A97-BE96-3B16EE27B0D1}" srcOrd="1" destOrd="0" presId="urn:microsoft.com/office/officeart/2005/8/layout/hList7"/>
    <dgm:cxn modelId="{AD14F5CD-02C3-44E9-BED1-C23F1E701463}" type="presOf" srcId="{8E4A6250-382C-4D11-9FD8-3A2809AB9E04}" destId="{380AB4C8-1B7D-4DF2-8BAC-3A0F5D9B7AB3}" srcOrd="0" destOrd="0" presId="urn:microsoft.com/office/officeart/2005/8/layout/hList7"/>
    <dgm:cxn modelId="{76FEDBD3-E559-4FCE-8849-ECAA91EB8CAD}" type="presOf" srcId="{93676A6B-7A26-454B-9048-674F0887ED0D}" destId="{45142EC9-B5A7-4409-86EB-24F04BC5139B}" srcOrd="0" destOrd="0" presId="urn:microsoft.com/office/officeart/2005/8/layout/hList7"/>
    <dgm:cxn modelId="{5A5105EB-D4B0-44DF-8161-1C3A7AD501A9}" type="presOf" srcId="{FC5B505E-2637-4EB1-ABA3-11BCDFF24123}" destId="{B3BA89DF-149E-48BB-A3CA-10F724FCE326}" srcOrd="0" destOrd="0" presId="urn:microsoft.com/office/officeart/2005/8/layout/hList7"/>
    <dgm:cxn modelId="{3B0AE35E-76B8-4398-9A5C-6FF9ACDA76A4}" type="presParOf" srcId="{380AB4C8-1B7D-4DF2-8BAC-3A0F5D9B7AB3}" destId="{2C5A10E1-7119-4C05-BED7-960DC2EF2991}" srcOrd="0" destOrd="0" presId="urn:microsoft.com/office/officeart/2005/8/layout/hList7"/>
    <dgm:cxn modelId="{CB3C92A5-3B7F-4685-B9B2-86C39E526DF2}" type="presParOf" srcId="{380AB4C8-1B7D-4DF2-8BAC-3A0F5D9B7AB3}" destId="{9E53665C-6C15-4492-8224-706C606158C7}" srcOrd="1" destOrd="0" presId="urn:microsoft.com/office/officeart/2005/8/layout/hList7"/>
    <dgm:cxn modelId="{84F7F031-6178-4C3E-AE3D-57B7511EC11C}" type="presParOf" srcId="{9E53665C-6C15-4492-8224-706C606158C7}" destId="{D3F564C9-6A2F-4FED-9DDA-B1DEDD5D6BBF}" srcOrd="0" destOrd="0" presId="urn:microsoft.com/office/officeart/2005/8/layout/hList7"/>
    <dgm:cxn modelId="{904F5020-2121-4D5A-A5BF-63EAAC89F31F}" type="presParOf" srcId="{D3F564C9-6A2F-4FED-9DDA-B1DEDD5D6BBF}" destId="{37864013-6FA9-420D-A506-D6E6E67AAF33}" srcOrd="0" destOrd="0" presId="urn:microsoft.com/office/officeart/2005/8/layout/hList7"/>
    <dgm:cxn modelId="{F12EACE3-8821-4BEA-84EB-8C116F391236}" type="presParOf" srcId="{D3F564C9-6A2F-4FED-9DDA-B1DEDD5D6BBF}" destId="{95374723-725C-407E-B665-A746441CA74B}" srcOrd="1" destOrd="0" presId="urn:microsoft.com/office/officeart/2005/8/layout/hList7"/>
    <dgm:cxn modelId="{C3AB12CA-245F-474B-92BD-21276C853C47}" type="presParOf" srcId="{D3F564C9-6A2F-4FED-9DDA-B1DEDD5D6BBF}" destId="{5701FBB0-35C4-42DC-A8ED-6FCAE9B34377}" srcOrd="2" destOrd="0" presId="urn:microsoft.com/office/officeart/2005/8/layout/hList7"/>
    <dgm:cxn modelId="{1485AEC7-6508-4BA3-AEA8-8FF959CA45B6}" type="presParOf" srcId="{D3F564C9-6A2F-4FED-9DDA-B1DEDD5D6BBF}" destId="{3D23B45E-E7AE-49CA-9E2D-1A48B90894EB}" srcOrd="3" destOrd="0" presId="urn:microsoft.com/office/officeart/2005/8/layout/hList7"/>
    <dgm:cxn modelId="{8BDE601D-69F5-4A59-A1ED-5AF2EC6E8CC1}" type="presParOf" srcId="{9E53665C-6C15-4492-8224-706C606158C7}" destId="{C3289EB4-83D7-4A70-BD83-FADB29B3D1FC}" srcOrd="1" destOrd="0" presId="urn:microsoft.com/office/officeart/2005/8/layout/hList7"/>
    <dgm:cxn modelId="{E8336028-73C9-4446-9A26-E3E62550010B}" type="presParOf" srcId="{9E53665C-6C15-4492-8224-706C606158C7}" destId="{E47EA72D-DE38-4E4D-96B4-618780DACF81}" srcOrd="2" destOrd="0" presId="urn:microsoft.com/office/officeart/2005/8/layout/hList7"/>
    <dgm:cxn modelId="{26CCBCFC-9057-46FF-9634-3E6A12219BE9}" type="presParOf" srcId="{E47EA72D-DE38-4E4D-96B4-618780DACF81}" destId="{846F3A1C-6A29-4DEE-9D68-7058443F275B}" srcOrd="0" destOrd="0" presId="urn:microsoft.com/office/officeart/2005/8/layout/hList7"/>
    <dgm:cxn modelId="{2C37A38F-081A-4C25-B015-622BCEDBE432}" type="presParOf" srcId="{E47EA72D-DE38-4E4D-96B4-618780DACF81}" destId="{FEEE4928-865F-4A97-BE96-3B16EE27B0D1}" srcOrd="1" destOrd="0" presId="urn:microsoft.com/office/officeart/2005/8/layout/hList7"/>
    <dgm:cxn modelId="{4572C064-4CD9-421E-878A-FD417B7C3F24}" type="presParOf" srcId="{E47EA72D-DE38-4E4D-96B4-618780DACF81}" destId="{C10381AD-193B-4D80-8DEB-CB8CBA07AF38}" srcOrd="2" destOrd="0" presId="urn:microsoft.com/office/officeart/2005/8/layout/hList7"/>
    <dgm:cxn modelId="{DF9E3972-351C-4076-B56A-A2BAA9A4DAB4}" type="presParOf" srcId="{E47EA72D-DE38-4E4D-96B4-618780DACF81}" destId="{FFAF3B32-779A-49E6-8641-F872EEAB25C7}" srcOrd="3" destOrd="0" presId="urn:microsoft.com/office/officeart/2005/8/layout/hList7"/>
    <dgm:cxn modelId="{ED35B5C8-114C-4A7D-A10C-C853EB57B7FC}" type="presParOf" srcId="{9E53665C-6C15-4492-8224-706C606158C7}" destId="{45142EC9-B5A7-4409-86EB-24F04BC5139B}" srcOrd="3" destOrd="0" presId="urn:microsoft.com/office/officeart/2005/8/layout/hList7"/>
    <dgm:cxn modelId="{9C00C5E4-AF9B-4327-9DC4-C1DCBE9AEE38}" type="presParOf" srcId="{9E53665C-6C15-4492-8224-706C606158C7}" destId="{6BA31E6D-E277-4968-86EC-5BE9A35E9683}" srcOrd="4" destOrd="0" presId="urn:microsoft.com/office/officeart/2005/8/layout/hList7"/>
    <dgm:cxn modelId="{5197965F-77CF-44B3-BFA0-47EFC8698FC7}" type="presParOf" srcId="{6BA31E6D-E277-4968-86EC-5BE9A35E9683}" destId="{FF19A60F-A64C-4D7B-80FF-9C38F610A015}" srcOrd="0" destOrd="0" presId="urn:microsoft.com/office/officeart/2005/8/layout/hList7"/>
    <dgm:cxn modelId="{95EE75B3-BC94-4C82-A105-0A4637A48DFE}" type="presParOf" srcId="{6BA31E6D-E277-4968-86EC-5BE9A35E9683}" destId="{BFF6D382-071A-45C2-9434-E8A92E127D0F}" srcOrd="1" destOrd="0" presId="urn:microsoft.com/office/officeart/2005/8/layout/hList7"/>
    <dgm:cxn modelId="{535A9EB4-CDEB-4C29-8B28-B792BE2EC8CD}" type="presParOf" srcId="{6BA31E6D-E277-4968-86EC-5BE9A35E9683}" destId="{DAAAED5C-5ADF-473D-8732-CD786022F804}" srcOrd="2" destOrd="0" presId="urn:microsoft.com/office/officeart/2005/8/layout/hList7"/>
    <dgm:cxn modelId="{656FFD47-60D0-4E00-B346-3CEDB5297A68}" type="presParOf" srcId="{6BA31E6D-E277-4968-86EC-5BE9A35E9683}" destId="{D0E0462E-D967-4AAE-BFEC-4CD1AE9D3D70}" srcOrd="3" destOrd="0" presId="urn:microsoft.com/office/officeart/2005/8/layout/hList7"/>
    <dgm:cxn modelId="{8DACF97E-5639-49F1-A4E1-A6A0FCA5CFBA}" type="presParOf" srcId="{9E53665C-6C15-4492-8224-706C606158C7}" destId="{9F9BD306-69DF-4C08-AB22-2D73680292D7}" srcOrd="5" destOrd="0" presId="urn:microsoft.com/office/officeart/2005/8/layout/hList7"/>
    <dgm:cxn modelId="{67D5FA2B-377C-40D5-A5C2-DA794682C05E}" type="presParOf" srcId="{9E53665C-6C15-4492-8224-706C606158C7}" destId="{BEE8C9C7-60F7-4058-B078-4EBDC82F5B71}" srcOrd="6" destOrd="0" presId="urn:microsoft.com/office/officeart/2005/8/layout/hList7"/>
    <dgm:cxn modelId="{97D4FAC9-090A-4270-965D-A3122573D302}" type="presParOf" srcId="{BEE8C9C7-60F7-4058-B078-4EBDC82F5B71}" destId="{B3BA89DF-149E-48BB-A3CA-10F724FCE326}" srcOrd="0" destOrd="0" presId="urn:microsoft.com/office/officeart/2005/8/layout/hList7"/>
    <dgm:cxn modelId="{AED52397-0E30-4A1C-BC51-9C7A6BFEAF14}" type="presParOf" srcId="{BEE8C9C7-60F7-4058-B078-4EBDC82F5B71}" destId="{7B96EEFD-E4E3-4483-8F40-F62C6DF73C31}" srcOrd="1" destOrd="0" presId="urn:microsoft.com/office/officeart/2005/8/layout/hList7"/>
    <dgm:cxn modelId="{7CC59061-EBC6-4A61-A593-32B63C62E077}" type="presParOf" srcId="{BEE8C9C7-60F7-4058-B078-4EBDC82F5B71}" destId="{7005DB46-AE44-431A-84AD-F47794666EF9}" srcOrd="2" destOrd="0" presId="urn:microsoft.com/office/officeart/2005/8/layout/hList7"/>
    <dgm:cxn modelId="{A5EEE708-4878-4CE2-85E6-42ED25669B12}" type="presParOf" srcId="{BEE8C9C7-60F7-4058-B078-4EBDC82F5B71}" destId="{1A74C52C-F2BB-4CEA-8836-CD78A0CBA427}" srcOrd="3" destOrd="0" presId="urn:microsoft.com/office/officeart/2005/8/layout/hList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71731C5D-1845-4FCF-8030-990932B1E87A}">
      <dgm:prSet phldrT="[Teksts]"/>
      <dgm:spPr/>
      <dgm:t>
        <a:bodyPr/>
        <a:lstStyle/>
        <a:p>
          <a:pPr algn="l"/>
          <a:r>
            <a:rPr lang="lv-LV" dirty="0">
              <a:latin typeface="Verdana" panose="020B0604030504040204" pitchFamily="34" charset="0"/>
              <a:ea typeface="Verdana" panose="020B0604030504040204" pitchFamily="34" charset="0"/>
            </a:rPr>
            <a:t>Atbilstības kritēriji iesniedzējiem</a:t>
          </a:r>
        </a:p>
      </dgm:t>
    </dgm:pt>
    <dgm:pt modelId="{7B2F4ED3-ADA6-4397-A10D-7BEFBBA3D901}" type="parTrans" cxnId="{E4932C75-0166-4404-9F4C-327B43A31EAC}">
      <dgm:prSet/>
      <dgm:spPr/>
      <dgm:t>
        <a:bodyPr/>
        <a:lstStyle/>
        <a:p>
          <a:endParaRPr lang="lv-LV"/>
        </a:p>
      </dgm:t>
    </dgm:pt>
    <dgm:pt modelId="{43C564B1-E38B-4201-B3F7-159124E6506E}" type="sibTrans" cxnId="{E4932C75-0166-4404-9F4C-327B43A31EAC}">
      <dgm:prSet/>
      <dgm:spPr/>
      <dgm:t>
        <a:bodyPr/>
        <a:lstStyle/>
        <a:p>
          <a:endParaRPr lang="lv-LV"/>
        </a:p>
      </dgm:t>
    </dgm:pt>
    <dgm:pt modelId="{5B8F6123-7B75-4D21-B25B-B1201C32E853}">
      <dgm:prSet phldrT="[Teksts]"/>
      <dgm:spPr/>
      <dgm:t>
        <a:bodyPr/>
        <a:lstStyle/>
        <a:p>
          <a:r>
            <a:rPr lang="lv-LV" dirty="0">
              <a:latin typeface="Verdana" panose="020B0604030504040204" pitchFamily="34" charset="0"/>
              <a:ea typeface="Verdana" panose="020B0604030504040204" pitchFamily="34" charset="0"/>
            </a:rPr>
            <a:t>Darbības virzieni un projekta aktivitāšu fokuss</a:t>
          </a:r>
        </a:p>
      </dgm:t>
    </dgm:pt>
    <dgm:pt modelId="{CC24AC97-01EA-41AA-9725-7511B07377D9}" type="parTrans" cxnId="{9229BE38-8F55-436B-B6A9-A563D63FC5EF}">
      <dgm:prSet/>
      <dgm:spPr/>
      <dgm:t>
        <a:bodyPr/>
        <a:lstStyle/>
        <a:p>
          <a:endParaRPr lang="lv-LV"/>
        </a:p>
      </dgm:t>
    </dgm:pt>
    <dgm:pt modelId="{D505F19B-54AC-4FE3-BCE3-ADC6F6CEDF2E}" type="sibTrans" cxnId="{9229BE38-8F55-436B-B6A9-A563D63FC5EF}">
      <dgm:prSet/>
      <dgm:spPr/>
      <dgm:t>
        <a:bodyPr/>
        <a:lstStyle/>
        <a:p>
          <a:endParaRPr lang="lv-LV"/>
        </a:p>
      </dgm:t>
    </dgm:pt>
    <dgm:pt modelId="{D7E60E69-99A0-491F-A5F4-D5759A295733}">
      <dgm:prSet/>
      <dgm:spPr/>
      <dgm:t>
        <a:bodyPr/>
        <a:lstStyle/>
        <a:p>
          <a:pPr algn="l"/>
          <a:r>
            <a:rPr lang="lv-LV" dirty="0">
              <a:latin typeface="Verdana" panose="020B0604030504040204" pitchFamily="34" charset="0"/>
              <a:ea typeface="Verdana" panose="020B0604030504040204" pitchFamily="34" charset="0"/>
            </a:rPr>
            <a:t>Attiecināmas izmaksas, to ierobežojumi</a:t>
          </a:r>
        </a:p>
      </dgm:t>
    </dgm:pt>
    <dgm:pt modelId="{3A03A3EA-E1CD-4C65-9515-A1C0A9E2AA93}" type="parTrans" cxnId="{FBD65F71-674E-43A5-82C3-5A8F9E76D44C}">
      <dgm:prSet/>
      <dgm:spPr/>
      <dgm:t>
        <a:bodyPr/>
        <a:lstStyle/>
        <a:p>
          <a:endParaRPr lang="lv-LV"/>
        </a:p>
      </dgm:t>
    </dgm:pt>
    <dgm:pt modelId="{43138B50-7C58-4E0A-90BE-DF010415CCA0}" type="sibTrans" cxnId="{FBD65F71-674E-43A5-82C3-5A8F9E76D44C}">
      <dgm:prSet/>
      <dgm:spPr/>
      <dgm:t>
        <a:bodyPr/>
        <a:lstStyle/>
        <a:p>
          <a:endParaRPr lang="lv-LV"/>
        </a:p>
      </dgm:t>
    </dgm:pt>
    <dgm:pt modelId="{39725474-31E0-45CA-B26B-9CF9678299FF}">
      <dgm:prSet/>
      <dgm:spPr/>
      <dgm:t>
        <a:bodyPr/>
        <a:lstStyle/>
        <a:p>
          <a:pPr algn="l"/>
          <a:r>
            <a:rPr lang="lv-LV" dirty="0">
              <a:latin typeface="Verdana" panose="020B0604030504040204" pitchFamily="34" charset="0"/>
              <a:ea typeface="Verdana" panose="020B0604030504040204" pitchFamily="34" charset="0"/>
            </a:rPr>
            <a:t>Projektu kvalitātes vērtēšanas kritēriji</a:t>
          </a:r>
        </a:p>
      </dgm:t>
    </dgm:pt>
    <dgm:pt modelId="{1B8EE248-0F30-4E1A-A107-4E70D2144A80}" type="parTrans" cxnId="{00425F05-AB11-4236-BA58-19530777EDBD}">
      <dgm:prSet/>
      <dgm:spPr/>
      <dgm:t>
        <a:bodyPr/>
        <a:lstStyle/>
        <a:p>
          <a:endParaRPr lang="lv-LV"/>
        </a:p>
      </dgm:t>
    </dgm:pt>
    <dgm:pt modelId="{51D2CBA1-D6EC-432F-A397-33BCB387EC0C}" type="sibTrans" cxnId="{00425F05-AB11-4236-BA58-19530777EDBD}">
      <dgm:prSet/>
      <dgm:spPr/>
      <dgm:t>
        <a:bodyPr/>
        <a:lstStyle/>
        <a:p>
          <a:endParaRPr lang="lv-LV"/>
        </a:p>
      </dgm:t>
    </dgm:pt>
    <dgm:pt modelId="{F229DA3D-6DFB-4BA5-BCC4-14A37261D5E4}">
      <dgm:prSet/>
      <dgm:spPr/>
      <dgm:t>
        <a:bodyPr/>
        <a:lstStyle/>
        <a:p>
          <a:pPr algn="l"/>
          <a:r>
            <a:rPr lang="lv-LV" dirty="0">
              <a:latin typeface="Verdana" panose="020B0604030504040204" pitchFamily="34" charset="0"/>
              <a:ea typeface="Verdana" panose="020B0604030504040204" pitchFamily="34" charset="0"/>
            </a:rPr>
            <a:t>Projekta pieteikuma veidlapa</a:t>
          </a:r>
        </a:p>
      </dgm:t>
    </dgm:pt>
    <dgm:pt modelId="{1611F273-0C4F-4FF9-9FD6-A04C32A0F0CA}" type="parTrans" cxnId="{CA7A7E8B-AFAD-4915-B524-B57081EE0B85}">
      <dgm:prSet/>
      <dgm:spPr/>
      <dgm:t>
        <a:bodyPr/>
        <a:lstStyle/>
        <a:p>
          <a:endParaRPr lang="lv-LV"/>
        </a:p>
      </dgm:t>
    </dgm:pt>
    <dgm:pt modelId="{16DC10B3-3A9B-4157-8094-CBB96AED20A0}" type="sibTrans" cxnId="{CA7A7E8B-AFAD-4915-B524-B57081EE0B85}">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DDD83BE8-FA7A-4DB3-A455-89198F41471B}" type="pres">
      <dgm:prSet presAssocID="{8CEA7AD4-3039-4070-B98E-77D030D64A55}" presName="FiveNodes_1" presStyleLbl="node1" presStyleIdx="0" presStyleCnt="5">
        <dgm:presLayoutVars>
          <dgm:bulletEnabled val="1"/>
        </dgm:presLayoutVars>
      </dgm:prSet>
      <dgm:spPr/>
    </dgm:pt>
    <dgm:pt modelId="{6D790E74-773E-41A4-AB0E-80F09F363EE1}" type="pres">
      <dgm:prSet presAssocID="{8CEA7AD4-3039-4070-B98E-77D030D64A55}" presName="FiveNodes_2" presStyleLbl="node1" presStyleIdx="1" presStyleCnt="5">
        <dgm:presLayoutVars>
          <dgm:bulletEnabled val="1"/>
        </dgm:presLayoutVars>
      </dgm:prSet>
      <dgm:spPr/>
    </dgm:pt>
    <dgm:pt modelId="{838C2840-3311-4796-B595-1FAC22444084}" type="pres">
      <dgm:prSet presAssocID="{8CEA7AD4-3039-4070-B98E-77D030D64A55}" presName="FiveNodes_3" presStyleLbl="node1" presStyleIdx="2" presStyleCnt="5">
        <dgm:presLayoutVars>
          <dgm:bulletEnabled val="1"/>
        </dgm:presLayoutVars>
      </dgm:prSet>
      <dgm:spPr/>
    </dgm:pt>
    <dgm:pt modelId="{1C68CBC9-7E76-4E69-93D6-B274A2FB78AF}" type="pres">
      <dgm:prSet presAssocID="{8CEA7AD4-3039-4070-B98E-77D030D64A55}" presName="FiveNodes_4" presStyleLbl="node1" presStyleIdx="3" presStyleCnt="5">
        <dgm:presLayoutVars>
          <dgm:bulletEnabled val="1"/>
        </dgm:presLayoutVars>
      </dgm:prSet>
      <dgm:spPr/>
    </dgm:pt>
    <dgm:pt modelId="{5CB24C3A-0E15-4547-B60A-7A2D722A967A}" type="pres">
      <dgm:prSet presAssocID="{8CEA7AD4-3039-4070-B98E-77D030D64A55}" presName="FiveNodes_5" presStyleLbl="node1" presStyleIdx="4" presStyleCnt="5">
        <dgm:presLayoutVars>
          <dgm:bulletEnabled val="1"/>
        </dgm:presLayoutVars>
      </dgm:prSet>
      <dgm:spPr/>
    </dgm:pt>
    <dgm:pt modelId="{D2CAC751-1E51-4345-9E9E-0AE98EEA5768}" type="pres">
      <dgm:prSet presAssocID="{8CEA7AD4-3039-4070-B98E-77D030D64A55}" presName="FiveConn_1-2" presStyleLbl="fgAccFollowNode1" presStyleIdx="0" presStyleCnt="4">
        <dgm:presLayoutVars>
          <dgm:bulletEnabled val="1"/>
        </dgm:presLayoutVars>
      </dgm:prSet>
      <dgm:spPr/>
    </dgm:pt>
    <dgm:pt modelId="{9C83C910-A11E-4164-8AEF-F447028EE998}" type="pres">
      <dgm:prSet presAssocID="{8CEA7AD4-3039-4070-B98E-77D030D64A55}" presName="FiveConn_2-3" presStyleLbl="fgAccFollowNode1" presStyleIdx="1" presStyleCnt="4">
        <dgm:presLayoutVars>
          <dgm:bulletEnabled val="1"/>
        </dgm:presLayoutVars>
      </dgm:prSet>
      <dgm:spPr/>
    </dgm:pt>
    <dgm:pt modelId="{C0D6AEF0-BDD4-4DC1-84A2-BC489C503C8F}" type="pres">
      <dgm:prSet presAssocID="{8CEA7AD4-3039-4070-B98E-77D030D64A55}" presName="FiveConn_3-4" presStyleLbl="fgAccFollowNode1" presStyleIdx="2" presStyleCnt="4">
        <dgm:presLayoutVars>
          <dgm:bulletEnabled val="1"/>
        </dgm:presLayoutVars>
      </dgm:prSet>
      <dgm:spPr/>
    </dgm:pt>
    <dgm:pt modelId="{D6D27BCF-9208-47E9-8054-5969FEBF4789}" type="pres">
      <dgm:prSet presAssocID="{8CEA7AD4-3039-4070-B98E-77D030D64A55}" presName="FiveConn_4-5" presStyleLbl="fgAccFollowNode1" presStyleIdx="3" presStyleCnt="4">
        <dgm:presLayoutVars>
          <dgm:bulletEnabled val="1"/>
        </dgm:presLayoutVars>
      </dgm:prSet>
      <dgm:spPr/>
    </dgm:pt>
    <dgm:pt modelId="{9869C758-CD79-4B06-BE0A-F327A344FFC6}" type="pres">
      <dgm:prSet presAssocID="{8CEA7AD4-3039-4070-B98E-77D030D64A55}" presName="FiveNodes_1_text" presStyleLbl="node1" presStyleIdx="4" presStyleCnt="5">
        <dgm:presLayoutVars>
          <dgm:bulletEnabled val="1"/>
        </dgm:presLayoutVars>
      </dgm:prSet>
      <dgm:spPr/>
    </dgm:pt>
    <dgm:pt modelId="{994A22B3-AEF2-4224-B2CB-032B9AA4A6F2}" type="pres">
      <dgm:prSet presAssocID="{8CEA7AD4-3039-4070-B98E-77D030D64A55}" presName="FiveNodes_2_text" presStyleLbl="node1" presStyleIdx="4" presStyleCnt="5">
        <dgm:presLayoutVars>
          <dgm:bulletEnabled val="1"/>
        </dgm:presLayoutVars>
      </dgm:prSet>
      <dgm:spPr/>
    </dgm:pt>
    <dgm:pt modelId="{8BAF9F88-7069-4D5E-95FB-D23DE2CD4B09}" type="pres">
      <dgm:prSet presAssocID="{8CEA7AD4-3039-4070-B98E-77D030D64A55}" presName="FiveNodes_3_text" presStyleLbl="node1" presStyleIdx="4" presStyleCnt="5">
        <dgm:presLayoutVars>
          <dgm:bulletEnabled val="1"/>
        </dgm:presLayoutVars>
      </dgm:prSet>
      <dgm:spPr/>
    </dgm:pt>
    <dgm:pt modelId="{C0E84C77-77F8-4D26-96F9-2C8FBC0F638D}" type="pres">
      <dgm:prSet presAssocID="{8CEA7AD4-3039-4070-B98E-77D030D64A55}" presName="FiveNodes_4_text" presStyleLbl="node1" presStyleIdx="4" presStyleCnt="5">
        <dgm:presLayoutVars>
          <dgm:bulletEnabled val="1"/>
        </dgm:presLayoutVars>
      </dgm:prSet>
      <dgm:spPr/>
    </dgm:pt>
    <dgm:pt modelId="{C732239B-6048-4002-8521-1B1B721A66B6}"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3" destOrd="0" parTransId="{1B8EE248-0F30-4E1A-A107-4E70D2144A80}" sibTransId="{51D2CBA1-D6EC-432F-A397-33BCB387EC0C}"/>
    <dgm:cxn modelId="{7BD59F07-7E79-4F0E-B4C9-7DE3F569AA9D}" type="presOf" srcId="{71731C5D-1845-4FCF-8030-990932B1E87A}" destId="{9869C758-CD79-4B06-BE0A-F327A344FFC6}" srcOrd="1" destOrd="0" presId="urn:microsoft.com/office/officeart/2005/8/layout/vProcess5"/>
    <dgm:cxn modelId="{D1CBDD14-7C0A-450E-A0B0-CB07A86BAB8A}" type="presOf" srcId="{5B8F6123-7B75-4D21-B25B-B1201C32E853}" destId="{6D790E74-773E-41A4-AB0E-80F09F363EE1}" srcOrd="0" destOrd="0" presId="urn:microsoft.com/office/officeart/2005/8/layout/vProcess5"/>
    <dgm:cxn modelId="{655A9D24-4C5A-4211-89CB-DFE055420000}" type="presOf" srcId="{51D2CBA1-D6EC-432F-A397-33BCB387EC0C}" destId="{D6D27BCF-9208-47E9-8054-5969FEBF4789}" srcOrd="0" destOrd="0" presId="urn:microsoft.com/office/officeart/2005/8/layout/vProcess5"/>
    <dgm:cxn modelId="{46AC802A-C948-4939-9F3C-B9A04F493FEE}" type="presOf" srcId="{F229DA3D-6DFB-4BA5-BCC4-14A37261D5E4}" destId="{C732239B-6048-4002-8521-1B1B721A66B6}" srcOrd="1" destOrd="0" presId="urn:microsoft.com/office/officeart/2005/8/layout/vProcess5"/>
    <dgm:cxn modelId="{9229BE38-8F55-436B-B6A9-A563D63FC5EF}" srcId="{8CEA7AD4-3039-4070-B98E-77D030D64A55}" destId="{5B8F6123-7B75-4D21-B25B-B1201C32E853}" srcOrd="1" destOrd="0" parTransId="{CC24AC97-01EA-41AA-9725-7511B07377D9}" sibTransId="{D505F19B-54AC-4FE3-BCE3-ADC6F6CEDF2E}"/>
    <dgm:cxn modelId="{B0BF4C3A-853E-412C-A2C4-209A6CC715EB}" type="presOf" srcId="{5B8F6123-7B75-4D21-B25B-B1201C32E853}" destId="{994A22B3-AEF2-4224-B2CB-032B9AA4A6F2}" srcOrd="1" destOrd="0" presId="urn:microsoft.com/office/officeart/2005/8/layout/vProcess5"/>
    <dgm:cxn modelId="{55F32F49-AC2A-4C4C-B9C7-3E475C94A7B4}" type="presOf" srcId="{43C564B1-E38B-4201-B3F7-159124E6506E}" destId="{D2CAC751-1E51-4345-9E9E-0AE98EEA5768}" srcOrd="0" destOrd="0" presId="urn:microsoft.com/office/officeart/2005/8/layout/vProcess5"/>
    <dgm:cxn modelId="{685DD46A-43C9-4026-BA32-199649224897}" type="presOf" srcId="{D7E60E69-99A0-491F-A5F4-D5759A295733}" destId="{838C2840-3311-4796-B595-1FAC22444084}" srcOrd="0" destOrd="0" presId="urn:microsoft.com/office/officeart/2005/8/layout/vProcess5"/>
    <dgm:cxn modelId="{FBD65F71-674E-43A5-82C3-5A8F9E76D44C}" srcId="{8CEA7AD4-3039-4070-B98E-77D030D64A55}" destId="{D7E60E69-99A0-491F-A5F4-D5759A295733}" srcOrd="2" destOrd="0" parTransId="{3A03A3EA-E1CD-4C65-9515-A1C0A9E2AA93}" sibTransId="{43138B50-7C58-4E0A-90BE-DF010415CCA0}"/>
    <dgm:cxn modelId="{E4932C75-0166-4404-9F4C-327B43A31EAC}" srcId="{8CEA7AD4-3039-4070-B98E-77D030D64A55}" destId="{71731C5D-1845-4FCF-8030-990932B1E87A}" srcOrd="0" destOrd="0" parTransId="{7B2F4ED3-ADA6-4397-A10D-7BEFBBA3D901}" sibTransId="{43C564B1-E38B-4201-B3F7-159124E6506E}"/>
    <dgm:cxn modelId="{E2202F56-8064-4649-9F9C-2CD76BB784E3}" type="presOf" srcId="{D505F19B-54AC-4FE3-BCE3-ADC6F6CEDF2E}" destId="{9C83C910-A11E-4164-8AEF-F447028EE998}" srcOrd="0" destOrd="0" presId="urn:microsoft.com/office/officeart/2005/8/layout/vProcess5"/>
    <dgm:cxn modelId="{1D1A747D-AD80-43D4-863D-6787D57570D9}" type="presOf" srcId="{8CEA7AD4-3039-4070-B98E-77D030D64A55}" destId="{1396E13A-2A55-4743-955C-BF1E4ED95C6F}" srcOrd="0" destOrd="0" presId="urn:microsoft.com/office/officeart/2005/8/layout/vProcess5"/>
    <dgm:cxn modelId="{1FA4CD86-AEA5-4983-B2BF-AE60ADA7AADF}" type="presOf" srcId="{39725474-31E0-45CA-B26B-9CF9678299FF}" destId="{1C68CBC9-7E76-4E69-93D6-B274A2FB78AF}" srcOrd="0" destOrd="0" presId="urn:microsoft.com/office/officeart/2005/8/layout/vProcess5"/>
    <dgm:cxn modelId="{3A435988-BB16-44A7-8C82-1D6EAFCC7118}" type="presOf" srcId="{43138B50-7C58-4E0A-90BE-DF010415CCA0}" destId="{C0D6AEF0-BDD4-4DC1-84A2-BC489C503C8F}" srcOrd="0" destOrd="0" presId="urn:microsoft.com/office/officeart/2005/8/layout/vProcess5"/>
    <dgm:cxn modelId="{CA7A7E8B-AFAD-4915-B524-B57081EE0B85}" srcId="{8CEA7AD4-3039-4070-B98E-77D030D64A55}" destId="{F229DA3D-6DFB-4BA5-BCC4-14A37261D5E4}" srcOrd="4" destOrd="0" parTransId="{1611F273-0C4F-4FF9-9FD6-A04C32A0F0CA}" sibTransId="{16DC10B3-3A9B-4157-8094-CBB96AED20A0}"/>
    <dgm:cxn modelId="{C0F3D497-6486-41E4-8FB4-8A0D97AE78D4}" type="presOf" srcId="{D7E60E69-99A0-491F-A5F4-D5759A295733}" destId="{8BAF9F88-7069-4D5E-95FB-D23DE2CD4B09}" srcOrd="1" destOrd="0" presId="urn:microsoft.com/office/officeart/2005/8/layout/vProcess5"/>
    <dgm:cxn modelId="{16CE269E-1CAD-448D-AD6D-33EDE36DDE72}" type="presOf" srcId="{39725474-31E0-45CA-B26B-9CF9678299FF}" destId="{C0E84C77-77F8-4D26-96F9-2C8FBC0F638D}" srcOrd="1" destOrd="0" presId="urn:microsoft.com/office/officeart/2005/8/layout/vProcess5"/>
    <dgm:cxn modelId="{7E0D80F1-ECF2-42BB-A631-4CBB438557A2}" type="presOf" srcId="{F229DA3D-6DFB-4BA5-BCC4-14A37261D5E4}" destId="{5CB24C3A-0E15-4547-B60A-7A2D722A967A}" srcOrd="0" destOrd="0" presId="urn:microsoft.com/office/officeart/2005/8/layout/vProcess5"/>
    <dgm:cxn modelId="{87AAB3F5-8A4D-4D7C-A1A8-56303E6E2DE8}" type="presOf" srcId="{71731C5D-1845-4FCF-8030-990932B1E87A}" destId="{DDD83BE8-FA7A-4DB3-A455-89198F41471B}"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63CA65D8-4A6B-4829-99CC-3BCCE53AA5AC}" type="presParOf" srcId="{1396E13A-2A55-4743-955C-BF1E4ED95C6F}" destId="{DDD83BE8-FA7A-4DB3-A455-89198F41471B}" srcOrd="1" destOrd="0" presId="urn:microsoft.com/office/officeart/2005/8/layout/vProcess5"/>
    <dgm:cxn modelId="{F2EEC73D-461E-4E40-9E0A-DA7309FB6DF9}" type="presParOf" srcId="{1396E13A-2A55-4743-955C-BF1E4ED95C6F}" destId="{6D790E74-773E-41A4-AB0E-80F09F363EE1}" srcOrd="2" destOrd="0" presId="urn:microsoft.com/office/officeart/2005/8/layout/vProcess5"/>
    <dgm:cxn modelId="{372140CB-A3E2-4BBA-A5C4-F6B74681F004}" type="presParOf" srcId="{1396E13A-2A55-4743-955C-BF1E4ED95C6F}" destId="{838C2840-3311-4796-B595-1FAC22444084}" srcOrd="3" destOrd="0" presId="urn:microsoft.com/office/officeart/2005/8/layout/vProcess5"/>
    <dgm:cxn modelId="{AB45ECB2-8DEB-4B1E-974A-2E9E3E682EEC}" type="presParOf" srcId="{1396E13A-2A55-4743-955C-BF1E4ED95C6F}" destId="{1C68CBC9-7E76-4E69-93D6-B274A2FB78AF}" srcOrd="4" destOrd="0" presId="urn:microsoft.com/office/officeart/2005/8/layout/vProcess5"/>
    <dgm:cxn modelId="{1E0B93C4-A2A2-49DE-8680-51BA8F6FF302}" type="presParOf" srcId="{1396E13A-2A55-4743-955C-BF1E4ED95C6F}" destId="{5CB24C3A-0E15-4547-B60A-7A2D722A967A}" srcOrd="5" destOrd="0" presId="urn:microsoft.com/office/officeart/2005/8/layout/vProcess5"/>
    <dgm:cxn modelId="{3F968E72-FA6D-4511-9936-AC64A166CBB6}" type="presParOf" srcId="{1396E13A-2A55-4743-955C-BF1E4ED95C6F}" destId="{D2CAC751-1E51-4345-9E9E-0AE98EEA5768}" srcOrd="6" destOrd="0" presId="urn:microsoft.com/office/officeart/2005/8/layout/vProcess5"/>
    <dgm:cxn modelId="{B36679B0-F927-4878-9DA5-546DE2CEB7F1}" type="presParOf" srcId="{1396E13A-2A55-4743-955C-BF1E4ED95C6F}" destId="{9C83C910-A11E-4164-8AEF-F447028EE998}" srcOrd="7" destOrd="0" presId="urn:microsoft.com/office/officeart/2005/8/layout/vProcess5"/>
    <dgm:cxn modelId="{52483877-3E00-4344-84F4-447858161112}" type="presParOf" srcId="{1396E13A-2A55-4743-955C-BF1E4ED95C6F}" destId="{C0D6AEF0-BDD4-4DC1-84A2-BC489C503C8F}" srcOrd="8" destOrd="0" presId="urn:microsoft.com/office/officeart/2005/8/layout/vProcess5"/>
    <dgm:cxn modelId="{35CEDF9E-BAEF-490D-8908-CFB48947E289}" type="presParOf" srcId="{1396E13A-2A55-4743-955C-BF1E4ED95C6F}" destId="{D6D27BCF-9208-47E9-8054-5969FEBF4789}" srcOrd="9" destOrd="0" presId="urn:microsoft.com/office/officeart/2005/8/layout/vProcess5"/>
    <dgm:cxn modelId="{0AF15DF8-165E-467F-94A1-2A4CCC4AB7AE}" type="presParOf" srcId="{1396E13A-2A55-4743-955C-BF1E4ED95C6F}" destId="{9869C758-CD79-4B06-BE0A-F327A344FFC6}" srcOrd="10" destOrd="0" presId="urn:microsoft.com/office/officeart/2005/8/layout/vProcess5"/>
    <dgm:cxn modelId="{7B7F6925-6475-48E0-8F4C-DAE6A34BB920}" type="presParOf" srcId="{1396E13A-2A55-4743-955C-BF1E4ED95C6F}" destId="{994A22B3-AEF2-4224-B2CB-032B9AA4A6F2}" srcOrd="11" destOrd="0" presId="urn:microsoft.com/office/officeart/2005/8/layout/vProcess5"/>
    <dgm:cxn modelId="{0D8EE6C0-B64F-41E3-80D6-89E665DF1C66}" type="presParOf" srcId="{1396E13A-2A55-4743-955C-BF1E4ED95C6F}" destId="{8BAF9F88-7069-4D5E-95FB-D23DE2CD4B09}" srcOrd="12" destOrd="0" presId="urn:microsoft.com/office/officeart/2005/8/layout/vProcess5"/>
    <dgm:cxn modelId="{EF41D726-8918-4200-AAA5-66AC5DD6951E}" type="presParOf" srcId="{1396E13A-2A55-4743-955C-BF1E4ED95C6F}" destId="{C0E84C77-77F8-4D26-96F9-2C8FBC0F638D}" srcOrd="13" destOrd="0" presId="urn:microsoft.com/office/officeart/2005/8/layout/vProcess5"/>
    <dgm:cxn modelId="{311D2987-503A-4CE9-AB3B-AB79CD3AFBDC}" type="presParOf" srcId="{1396E13A-2A55-4743-955C-BF1E4ED95C6F}" destId="{C732239B-6048-4002-8521-1B1B721A66B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2EB5FAC-B698-4AD5-AA2A-2ED76D0FBD70}" type="doc">
      <dgm:prSet loTypeId="urn:microsoft.com/office/officeart/2005/8/layout/pList2" loCatId="list" qsTypeId="urn:microsoft.com/office/officeart/2005/8/quickstyle/simple1" qsCatId="simple" csTypeId="urn:microsoft.com/office/officeart/2005/8/colors/accent2_3" csCatId="accent2" phldr="1"/>
      <dgm:spPr/>
    </dgm:pt>
    <dgm:pt modelId="{B60EE0C4-2EC7-4AAB-BF4F-B10EB38656FE}">
      <dgm:prSet phldrT="[Teksts]" custT="1"/>
      <dgm:spPr/>
      <dgm:t>
        <a:bodyPr tIns="180000"/>
        <a:lstStyle/>
        <a:p>
          <a:pPr algn="ctr"/>
          <a:r>
            <a:rPr lang="lv-LV" altLang="lv-LV" sz="1400" b="1" dirty="0">
              <a:latin typeface="Verdana" panose="020B0604030504040204" pitchFamily="34" charset="0"/>
              <a:ea typeface="Verdana" panose="020B0604030504040204" pitchFamily="34" charset="0"/>
            </a:rPr>
            <a:t>A sadaļā </a:t>
          </a:r>
        </a:p>
        <a:p>
          <a:pPr algn="ctr"/>
          <a:r>
            <a:rPr lang="lv-LV" altLang="lv-LV" sz="1400" dirty="0">
              <a:latin typeface="Verdana" panose="020B0604030504040204" pitchFamily="34" charset="0"/>
              <a:ea typeface="Verdana" panose="020B0604030504040204" pitchFamily="34" charset="0"/>
            </a:rPr>
            <a:t>jāapraksta savas organizācijas pieredzi, kas liecina par</a:t>
          </a:r>
        </a:p>
        <a:p>
          <a:pPr algn="ctr"/>
          <a:endParaRPr lang="lv-LV" altLang="lv-LV" sz="1400" b="1" dirty="0">
            <a:latin typeface="Verdana" panose="020B0604030504040204" pitchFamily="34" charset="0"/>
            <a:ea typeface="Verdana" panose="020B0604030504040204" pitchFamily="34" charset="0"/>
          </a:endParaRPr>
        </a:p>
        <a:p>
          <a:pPr algn="ctr"/>
          <a:r>
            <a:rPr lang="lv-LV" altLang="lv-LV" sz="1400" b="1" dirty="0">
              <a:latin typeface="Verdana" panose="020B0604030504040204" pitchFamily="34" charset="0"/>
              <a:ea typeface="Verdana" panose="020B0604030504040204" pitchFamily="34" charset="0"/>
            </a:rPr>
            <a:t>aktivitātēm pilsoniskās sabiedrības attīstības jomā</a:t>
          </a:r>
        </a:p>
        <a:p>
          <a:pPr algn="ctr"/>
          <a:endParaRPr lang="lv-LV" sz="1400" b="1" dirty="0">
            <a:latin typeface="Verdana" panose="020B0604030504040204" pitchFamily="34" charset="0"/>
            <a:ea typeface="Verdana" panose="020B0604030504040204" pitchFamily="34" charset="0"/>
          </a:endParaRPr>
        </a:p>
        <a:p>
          <a:pPr algn="ctr"/>
          <a:r>
            <a:rPr lang="lv-LV" sz="1400" b="1" dirty="0">
              <a:latin typeface="Verdana" panose="020B0604030504040204" pitchFamily="34" charset="0"/>
              <a:ea typeface="Verdana" panose="020B0604030504040204" pitchFamily="34" charset="0"/>
            </a:rPr>
            <a:t>labas pārvaldības principu ievērošanu</a:t>
          </a:r>
          <a:endParaRPr lang="lv-LV" sz="1400" dirty="0">
            <a:latin typeface="Verdana" panose="020B0604030504040204" pitchFamily="34" charset="0"/>
            <a:ea typeface="Verdana" panose="020B0604030504040204" pitchFamily="34" charset="0"/>
          </a:endParaRPr>
        </a:p>
      </dgm:t>
    </dgm:pt>
    <dgm:pt modelId="{CF88B2F9-24F1-4448-A52E-F9F32A78ED04}" type="parTrans" cxnId="{E253B551-5A60-45F7-B864-420B4F0C8D41}">
      <dgm:prSet/>
      <dgm:spPr/>
      <dgm:t>
        <a:bodyPr/>
        <a:lstStyle/>
        <a:p>
          <a:endParaRPr lang="lv-LV">
            <a:latin typeface="Verdana" panose="020B0604030504040204" pitchFamily="34" charset="0"/>
            <a:ea typeface="Verdana" panose="020B0604030504040204" pitchFamily="34" charset="0"/>
          </a:endParaRPr>
        </a:p>
      </dgm:t>
    </dgm:pt>
    <dgm:pt modelId="{CD650C07-15EF-429E-8EDC-8B72B5E4410A}" type="sibTrans" cxnId="{E253B551-5A60-45F7-B864-420B4F0C8D41}">
      <dgm:prSet/>
      <dgm:spPr/>
      <dgm:t>
        <a:bodyPr/>
        <a:lstStyle/>
        <a:p>
          <a:endParaRPr lang="lv-LV">
            <a:latin typeface="Verdana" panose="020B0604030504040204" pitchFamily="34" charset="0"/>
            <a:ea typeface="Verdana" panose="020B0604030504040204" pitchFamily="34" charset="0"/>
          </a:endParaRPr>
        </a:p>
      </dgm:t>
    </dgm:pt>
    <dgm:pt modelId="{414E2046-3BA9-4496-BBF5-DE8EF9FF9B84}">
      <dgm:prSet phldrT="[Teksts]" custT="1"/>
      <dgm:spPr/>
      <dgm:t>
        <a:bodyPr tIns="180000"/>
        <a:lstStyle/>
        <a:p>
          <a:pPr algn="ctr">
            <a:spcAft>
              <a:spcPct val="35000"/>
            </a:spcAft>
          </a:pPr>
          <a:r>
            <a:rPr lang="lv-LV" sz="1400" b="1" dirty="0">
              <a:latin typeface="Verdana" panose="020B0604030504040204" pitchFamily="34" charset="0"/>
              <a:ea typeface="Verdana" panose="020B0604030504040204" pitchFamily="34" charset="0"/>
            </a:rPr>
            <a:t>B sadaļā</a:t>
          </a:r>
        </a:p>
        <a:p>
          <a:pPr algn="ctr">
            <a:spcAft>
              <a:spcPct val="35000"/>
            </a:spcAft>
          </a:pPr>
          <a:r>
            <a:rPr lang="lv-LV" sz="1400" dirty="0">
              <a:latin typeface="Verdana" panose="020B0604030504040204" pitchFamily="34" charset="0"/>
              <a:ea typeface="Verdana" panose="020B0604030504040204" pitchFamily="34" charset="0"/>
            </a:rPr>
            <a:t>jāsniedz detalizētu informāciju par Projektu, tai skaitā:</a:t>
          </a:r>
        </a:p>
        <a:p>
          <a:pPr algn="ctr">
            <a:spcAft>
              <a:spcPct val="35000"/>
            </a:spcAft>
          </a:pPr>
          <a:endParaRPr lang="lv-LV" sz="1400" dirty="0">
            <a:latin typeface="Verdana" panose="020B0604030504040204" pitchFamily="34" charset="0"/>
            <a:ea typeface="Verdana" panose="020B0604030504040204" pitchFamily="34" charset="0"/>
          </a:endParaRPr>
        </a:p>
        <a:p>
          <a:pPr algn="ctr">
            <a:spcAft>
              <a:spcPts val="1200"/>
            </a:spcAft>
          </a:pPr>
          <a:r>
            <a:rPr lang="lv-LV" sz="1400" b="1" dirty="0">
              <a:latin typeface="Verdana" panose="020B0604030504040204" pitchFamily="34" charset="0"/>
              <a:ea typeface="Verdana" panose="020B0604030504040204" pitchFamily="34" charset="0"/>
            </a:rPr>
            <a:t>nepieciešamības pamatojums,</a:t>
          </a:r>
        </a:p>
        <a:p>
          <a:pPr algn="ctr">
            <a:spcAft>
              <a:spcPts val="1200"/>
            </a:spcAft>
          </a:pPr>
          <a:r>
            <a:rPr lang="lv-LV" sz="1400" b="1" dirty="0">
              <a:latin typeface="Verdana" panose="020B0604030504040204" pitchFamily="34" charset="0"/>
              <a:ea typeface="Verdana" panose="020B0604030504040204" pitchFamily="34" charset="0"/>
            </a:rPr>
            <a:t>mērķis, mērķa grupas,</a:t>
          </a:r>
        </a:p>
        <a:p>
          <a:pPr algn="ctr">
            <a:spcAft>
              <a:spcPts val="1200"/>
            </a:spcAft>
          </a:pPr>
          <a:r>
            <a:rPr lang="lv-LV" sz="1400" b="1" dirty="0">
              <a:latin typeface="Verdana" panose="020B0604030504040204" pitchFamily="34" charset="0"/>
              <a:ea typeface="Verdana" panose="020B0604030504040204" pitchFamily="34" charset="0"/>
            </a:rPr>
            <a:t>aktivitātes un rezultāti,</a:t>
          </a:r>
        </a:p>
        <a:p>
          <a:pPr algn="ctr">
            <a:spcAft>
              <a:spcPts val="1200"/>
            </a:spcAft>
          </a:pPr>
          <a:r>
            <a:rPr lang="lv-LV" sz="1400" b="1" dirty="0">
              <a:latin typeface="Verdana" panose="020B0604030504040204" pitchFamily="34" charset="0"/>
              <a:ea typeface="Verdana" panose="020B0604030504040204" pitchFamily="34" charset="0"/>
            </a:rPr>
            <a:t>īstenošanai nepieciešamie personāla resursi</a:t>
          </a:r>
        </a:p>
      </dgm:t>
    </dgm:pt>
    <dgm:pt modelId="{82AA8122-6D66-4C23-B7A9-EA43461901BB}" type="parTrans" cxnId="{ED100977-9717-40D1-9D90-7ECA8359D156}">
      <dgm:prSet/>
      <dgm:spPr/>
      <dgm:t>
        <a:bodyPr/>
        <a:lstStyle/>
        <a:p>
          <a:endParaRPr lang="lv-LV">
            <a:latin typeface="Verdana" panose="020B0604030504040204" pitchFamily="34" charset="0"/>
            <a:ea typeface="Verdana" panose="020B0604030504040204" pitchFamily="34" charset="0"/>
          </a:endParaRPr>
        </a:p>
      </dgm:t>
    </dgm:pt>
    <dgm:pt modelId="{764A7B32-67F8-4938-A998-0374B2326D25}" type="sibTrans" cxnId="{ED100977-9717-40D1-9D90-7ECA8359D156}">
      <dgm:prSet/>
      <dgm:spPr/>
      <dgm:t>
        <a:bodyPr/>
        <a:lstStyle/>
        <a:p>
          <a:endParaRPr lang="lv-LV">
            <a:latin typeface="Verdana" panose="020B0604030504040204" pitchFamily="34" charset="0"/>
            <a:ea typeface="Verdana" panose="020B0604030504040204" pitchFamily="34" charset="0"/>
          </a:endParaRPr>
        </a:p>
      </dgm:t>
    </dgm:pt>
    <dgm:pt modelId="{8714E973-8584-4303-A4F1-F39F5FC83056}">
      <dgm:prSet phldrT="[Teksts]" custT="1"/>
      <dgm:spPr/>
      <dgm:t>
        <a:bodyPr tIns="180000"/>
        <a:lstStyle/>
        <a:p>
          <a:pPr algn="ctr">
            <a:spcAft>
              <a:spcPct val="35000"/>
            </a:spcAft>
          </a:pPr>
          <a:r>
            <a:rPr lang="lv-LV" sz="1400" b="1" dirty="0">
              <a:latin typeface="Verdana" panose="020B0604030504040204" pitchFamily="34" charset="0"/>
              <a:ea typeface="Verdana" panose="020B0604030504040204" pitchFamily="34" charset="0"/>
            </a:rPr>
            <a:t>C sadaļā</a:t>
          </a:r>
        </a:p>
        <a:p>
          <a:pPr algn="ctr">
            <a:spcAft>
              <a:spcPct val="35000"/>
            </a:spcAft>
          </a:pPr>
          <a:r>
            <a:rPr lang="lv-LV" sz="1400" dirty="0">
              <a:latin typeface="Verdana" panose="020B0604030504040204" pitchFamily="34" charset="0"/>
              <a:ea typeface="Verdana" panose="020B0604030504040204" pitchFamily="34" charset="0"/>
            </a:rPr>
            <a:t>ir iespēja pamatot projekta budžetā iekļauto izmaksu nepieciešamību aktivitāšu īstenošanai un atbilstību lietderības, ekonomiskuma un efektivitātes principiem</a:t>
          </a:r>
        </a:p>
        <a:p>
          <a:pPr algn="ctr">
            <a:spcAft>
              <a:spcPts val="0"/>
            </a:spcAft>
          </a:pPr>
          <a:r>
            <a:rPr lang="lv-LV" sz="1400" b="1" dirty="0">
              <a:latin typeface="Verdana" panose="020B0604030504040204" pitchFamily="34" charset="0"/>
              <a:ea typeface="Verdana" panose="020B0604030504040204" pitchFamily="34" charset="0"/>
            </a:rPr>
            <a:t>Projekta budžets</a:t>
          </a:r>
        </a:p>
        <a:p>
          <a:pPr algn="ctr">
            <a:spcAft>
              <a:spcPct val="35000"/>
            </a:spcAft>
          </a:pPr>
          <a:r>
            <a:rPr lang="lv-LV" sz="1400" dirty="0">
              <a:latin typeface="Verdana" panose="020B0604030504040204" pitchFamily="34" charset="0"/>
              <a:ea typeface="Verdana" panose="020B0604030504040204" pitchFamily="34" charset="0"/>
            </a:rPr>
            <a:t>(Konkursa nolikuma </a:t>
          </a:r>
          <a:r>
            <a:rPr lang="lv-LV" sz="1400" dirty="0">
              <a:solidFill>
                <a:srgbClr val="A80000"/>
              </a:solidFill>
              <a:latin typeface="Verdana" panose="020B0604030504040204" pitchFamily="34" charset="0"/>
              <a:ea typeface="Verdana" panose="020B0604030504040204" pitchFamily="34" charset="0"/>
              <a:hlinkClick xmlns:r="http://schemas.openxmlformats.org/officeDocument/2006/relationships" r:id="rId1"/>
            </a:rPr>
            <a:t>2.pielikums</a:t>
          </a:r>
          <a:r>
            <a:rPr lang="lv-LV" sz="1400" dirty="0">
              <a:latin typeface="Verdana" panose="020B0604030504040204" pitchFamily="34" charset="0"/>
              <a:ea typeface="Verdana" panose="020B0604030504040204" pitchFamily="34" charset="0"/>
            </a:rPr>
            <a:t>) atspoguļo Projekta īstenošanai pieprasītā finansējuma plānoto izlietojumu</a:t>
          </a:r>
        </a:p>
      </dgm:t>
    </dgm:pt>
    <dgm:pt modelId="{C70C01B2-E4E4-4340-92AB-2FE04B15D5C0}" type="parTrans" cxnId="{8E3090AA-E6CD-48D1-865D-2CCE50DDC2F5}">
      <dgm:prSet/>
      <dgm:spPr/>
      <dgm:t>
        <a:bodyPr/>
        <a:lstStyle/>
        <a:p>
          <a:endParaRPr lang="lv-LV">
            <a:latin typeface="Verdana" panose="020B0604030504040204" pitchFamily="34" charset="0"/>
            <a:ea typeface="Verdana" panose="020B0604030504040204" pitchFamily="34" charset="0"/>
          </a:endParaRPr>
        </a:p>
      </dgm:t>
    </dgm:pt>
    <dgm:pt modelId="{824D7F9D-AD74-49C1-8F53-B937066F6813}" type="sibTrans" cxnId="{8E3090AA-E6CD-48D1-865D-2CCE50DDC2F5}">
      <dgm:prSet/>
      <dgm:spPr/>
      <dgm:t>
        <a:bodyPr/>
        <a:lstStyle/>
        <a:p>
          <a:endParaRPr lang="lv-LV">
            <a:latin typeface="Verdana" panose="020B0604030504040204" pitchFamily="34" charset="0"/>
            <a:ea typeface="Verdana" panose="020B0604030504040204" pitchFamily="34" charset="0"/>
          </a:endParaRPr>
        </a:p>
      </dgm:t>
    </dgm:pt>
    <dgm:pt modelId="{4EF67C67-F415-4831-B84F-B77091A3ECE2}" type="pres">
      <dgm:prSet presAssocID="{D2EB5FAC-B698-4AD5-AA2A-2ED76D0FBD70}" presName="Name0" presStyleCnt="0">
        <dgm:presLayoutVars>
          <dgm:dir/>
          <dgm:resizeHandles val="exact"/>
        </dgm:presLayoutVars>
      </dgm:prSet>
      <dgm:spPr/>
    </dgm:pt>
    <dgm:pt modelId="{D400A5EA-04CE-446E-9C70-D69CF0917AD0}" type="pres">
      <dgm:prSet presAssocID="{D2EB5FAC-B698-4AD5-AA2A-2ED76D0FBD70}" presName="bkgdShp" presStyleLbl="alignAccFollowNode1" presStyleIdx="0" presStyleCnt="1"/>
      <dgm:spPr/>
    </dgm:pt>
    <dgm:pt modelId="{B5D196DA-FC7D-4661-83EA-0916B2B49079}" type="pres">
      <dgm:prSet presAssocID="{D2EB5FAC-B698-4AD5-AA2A-2ED76D0FBD70}" presName="linComp" presStyleCnt="0"/>
      <dgm:spPr/>
    </dgm:pt>
    <dgm:pt modelId="{A793BAD0-8CD4-430D-90A2-5B96A45663AB}" type="pres">
      <dgm:prSet presAssocID="{B60EE0C4-2EC7-4AAB-BF4F-B10EB38656FE}" presName="compNode" presStyleCnt="0"/>
      <dgm:spPr/>
    </dgm:pt>
    <dgm:pt modelId="{A58C576B-4EAB-4EA8-92FB-73EB338EE5A3}" type="pres">
      <dgm:prSet presAssocID="{B60EE0C4-2EC7-4AAB-BF4F-B10EB38656FE}" presName="node" presStyleLbl="node1" presStyleIdx="0" presStyleCnt="3">
        <dgm:presLayoutVars>
          <dgm:bulletEnabled val="1"/>
        </dgm:presLayoutVars>
      </dgm:prSet>
      <dgm:spPr/>
    </dgm:pt>
    <dgm:pt modelId="{206F5D55-40AE-47BC-8CDC-11D65053F0E9}" type="pres">
      <dgm:prSet presAssocID="{B60EE0C4-2EC7-4AAB-BF4F-B10EB38656FE}" presName="invisiNode" presStyleLbl="node1" presStyleIdx="0" presStyleCnt="3"/>
      <dgm:spPr/>
    </dgm:pt>
    <dgm:pt modelId="{9CAC676E-D7EF-4275-B8C3-AD814E6E64BD}" type="pres">
      <dgm:prSet presAssocID="{B60EE0C4-2EC7-4AAB-BF4F-B10EB38656FE}" presName="imagNode" presStyleLbl="fgImgPlace1" presStyleIdx="0" presStyleCnt="3"/>
      <dgm:spPr>
        <a:blipFill rotWithShape="1">
          <a:blip xmlns:r="http://schemas.openxmlformats.org/officeDocument/2006/relationships" r:embed="rId2"/>
          <a:srcRect/>
          <a:stretch>
            <a:fillRect t="-8000" b="-8000"/>
          </a:stretch>
        </a:blipFill>
      </dgm:spPr>
    </dgm:pt>
    <dgm:pt modelId="{DCCF0C84-CE69-497E-8880-C53A688EC642}" type="pres">
      <dgm:prSet presAssocID="{CD650C07-15EF-429E-8EDC-8B72B5E4410A}" presName="sibTrans" presStyleLbl="sibTrans2D1" presStyleIdx="0" presStyleCnt="0"/>
      <dgm:spPr/>
    </dgm:pt>
    <dgm:pt modelId="{1BD7C72C-BAC7-475F-9214-1315572661BE}" type="pres">
      <dgm:prSet presAssocID="{414E2046-3BA9-4496-BBF5-DE8EF9FF9B84}" presName="compNode" presStyleCnt="0"/>
      <dgm:spPr/>
    </dgm:pt>
    <dgm:pt modelId="{71422AA0-910C-4188-B196-E5A25DE93A33}" type="pres">
      <dgm:prSet presAssocID="{414E2046-3BA9-4496-BBF5-DE8EF9FF9B84}" presName="node" presStyleLbl="node1" presStyleIdx="1" presStyleCnt="3" custLinFactNeighborY="0">
        <dgm:presLayoutVars>
          <dgm:bulletEnabled val="1"/>
        </dgm:presLayoutVars>
      </dgm:prSet>
      <dgm:spPr/>
    </dgm:pt>
    <dgm:pt modelId="{F0BC6C32-ED82-40BE-BF13-654CC6B9DF90}" type="pres">
      <dgm:prSet presAssocID="{414E2046-3BA9-4496-BBF5-DE8EF9FF9B84}" presName="invisiNode" presStyleLbl="node1" presStyleIdx="1" presStyleCnt="3"/>
      <dgm:spPr/>
    </dgm:pt>
    <dgm:pt modelId="{192A1A00-CDB3-44FB-922D-BEA484447768}" type="pres">
      <dgm:prSet presAssocID="{414E2046-3BA9-4496-BBF5-DE8EF9FF9B84}" presName="imagNode" presStyleLbl="fgImgPlace1" presStyleIdx="1" presStyleCnt="3"/>
      <dgm:spPr>
        <a:blipFill rotWithShape="1">
          <a:blip xmlns:r="http://schemas.openxmlformats.org/officeDocument/2006/relationships" r:embed="rId3"/>
          <a:srcRect/>
          <a:stretch>
            <a:fillRect t="-8000" b="-8000"/>
          </a:stretch>
        </a:blipFill>
      </dgm:spPr>
    </dgm:pt>
    <dgm:pt modelId="{A9AE874C-51D4-4133-9AAA-A36C9C71E5A3}" type="pres">
      <dgm:prSet presAssocID="{764A7B32-67F8-4938-A998-0374B2326D25}" presName="sibTrans" presStyleLbl="sibTrans2D1" presStyleIdx="0" presStyleCnt="0"/>
      <dgm:spPr/>
    </dgm:pt>
    <dgm:pt modelId="{BC5765C9-7E28-44DB-B87C-75E6B936CB5C}" type="pres">
      <dgm:prSet presAssocID="{8714E973-8584-4303-A4F1-F39F5FC83056}" presName="compNode" presStyleCnt="0"/>
      <dgm:spPr/>
    </dgm:pt>
    <dgm:pt modelId="{6BB3CDF9-290F-4D58-9D37-CE23DA1B98E3}" type="pres">
      <dgm:prSet presAssocID="{8714E973-8584-4303-A4F1-F39F5FC83056}" presName="node" presStyleLbl="node1" presStyleIdx="2" presStyleCnt="3">
        <dgm:presLayoutVars>
          <dgm:bulletEnabled val="1"/>
        </dgm:presLayoutVars>
      </dgm:prSet>
      <dgm:spPr/>
    </dgm:pt>
    <dgm:pt modelId="{CBCF328F-BBDD-4FFE-A923-5A23484CA48E}" type="pres">
      <dgm:prSet presAssocID="{8714E973-8584-4303-A4F1-F39F5FC83056}" presName="invisiNode" presStyleLbl="node1" presStyleIdx="2" presStyleCnt="3"/>
      <dgm:spPr/>
    </dgm:pt>
    <dgm:pt modelId="{4809C87D-5F1A-4F2E-A97A-C44954296791}" type="pres">
      <dgm:prSet presAssocID="{8714E973-8584-4303-A4F1-F39F5FC83056}" presName="imagNode" presStyleLbl="fgImgPlace1" presStyleIdx="2" presStyleCnt="3" custLinFactNeighborX="-425" custLinFactNeighborY="-2029"/>
      <dgm:spPr>
        <a:blipFill rotWithShape="1">
          <a:blip xmlns:r="http://schemas.openxmlformats.org/officeDocument/2006/relationships" r:embed="rId4"/>
          <a:srcRect/>
          <a:stretch>
            <a:fillRect t="-8000" b="-8000"/>
          </a:stretch>
        </a:blipFill>
      </dgm:spPr>
    </dgm:pt>
  </dgm:ptLst>
  <dgm:cxnLst>
    <dgm:cxn modelId="{F8566E5F-4D14-4D90-BE67-1D7621C2C962}" type="presOf" srcId="{414E2046-3BA9-4496-BBF5-DE8EF9FF9B84}" destId="{71422AA0-910C-4188-B196-E5A25DE93A33}" srcOrd="0" destOrd="0" presId="urn:microsoft.com/office/officeart/2005/8/layout/pList2"/>
    <dgm:cxn modelId="{1869DE63-1EA6-4538-AFE7-D70355A88A41}" type="presOf" srcId="{764A7B32-67F8-4938-A998-0374B2326D25}" destId="{A9AE874C-51D4-4133-9AAA-A36C9C71E5A3}" srcOrd="0" destOrd="0" presId="urn:microsoft.com/office/officeart/2005/8/layout/pList2"/>
    <dgm:cxn modelId="{61378A4C-7940-4B87-BE66-7B10B64C065A}" type="presOf" srcId="{B60EE0C4-2EC7-4AAB-BF4F-B10EB38656FE}" destId="{A58C576B-4EAB-4EA8-92FB-73EB338EE5A3}" srcOrd="0" destOrd="0" presId="urn:microsoft.com/office/officeart/2005/8/layout/pList2"/>
    <dgm:cxn modelId="{E253B551-5A60-45F7-B864-420B4F0C8D41}" srcId="{D2EB5FAC-B698-4AD5-AA2A-2ED76D0FBD70}" destId="{B60EE0C4-2EC7-4AAB-BF4F-B10EB38656FE}" srcOrd="0" destOrd="0" parTransId="{CF88B2F9-24F1-4448-A52E-F9F32A78ED04}" sibTransId="{CD650C07-15EF-429E-8EDC-8B72B5E4410A}"/>
    <dgm:cxn modelId="{ED100977-9717-40D1-9D90-7ECA8359D156}" srcId="{D2EB5FAC-B698-4AD5-AA2A-2ED76D0FBD70}" destId="{414E2046-3BA9-4496-BBF5-DE8EF9FF9B84}" srcOrd="1" destOrd="0" parTransId="{82AA8122-6D66-4C23-B7A9-EA43461901BB}" sibTransId="{764A7B32-67F8-4938-A998-0374B2326D25}"/>
    <dgm:cxn modelId="{8D3AC97B-E1AD-453A-BB91-4B59D85ED650}" type="presOf" srcId="{8714E973-8584-4303-A4F1-F39F5FC83056}" destId="{6BB3CDF9-290F-4D58-9D37-CE23DA1B98E3}" srcOrd="0" destOrd="0" presId="urn:microsoft.com/office/officeart/2005/8/layout/pList2"/>
    <dgm:cxn modelId="{07D91B91-634F-4C1A-9A69-2BB9BF19C3B1}" type="presOf" srcId="{CD650C07-15EF-429E-8EDC-8B72B5E4410A}" destId="{DCCF0C84-CE69-497E-8880-C53A688EC642}" srcOrd="0" destOrd="0" presId="urn:microsoft.com/office/officeart/2005/8/layout/pList2"/>
    <dgm:cxn modelId="{7EEC77A1-75CA-4C22-858B-D5CC848C61A1}" type="presOf" srcId="{D2EB5FAC-B698-4AD5-AA2A-2ED76D0FBD70}" destId="{4EF67C67-F415-4831-B84F-B77091A3ECE2}" srcOrd="0" destOrd="0" presId="urn:microsoft.com/office/officeart/2005/8/layout/pList2"/>
    <dgm:cxn modelId="{8E3090AA-E6CD-48D1-865D-2CCE50DDC2F5}" srcId="{D2EB5FAC-B698-4AD5-AA2A-2ED76D0FBD70}" destId="{8714E973-8584-4303-A4F1-F39F5FC83056}" srcOrd="2" destOrd="0" parTransId="{C70C01B2-E4E4-4340-92AB-2FE04B15D5C0}" sibTransId="{824D7F9D-AD74-49C1-8F53-B937066F6813}"/>
    <dgm:cxn modelId="{627B1171-8B55-48B4-8BF3-8F5B91E29D98}" type="presParOf" srcId="{4EF67C67-F415-4831-B84F-B77091A3ECE2}" destId="{D400A5EA-04CE-446E-9C70-D69CF0917AD0}" srcOrd="0" destOrd="0" presId="urn:microsoft.com/office/officeart/2005/8/layout/pList2"/>
    <dgm:cxn modelId="{A4646723-1EE7-4409-A092-C4052EFFF2C6}" type="presParOf" srcId="{4EF67C67-F415-4831-B84F-B77091A3ECE2}" destId="{B5D196DA-FC7D-4661-83EA-0916B2B49079}" srcOrd="1" destOrd="0" presId="urn:microsoft.com/office/officeart/2005/8/layout/pList2"/>
    <dgm:cxn modelId="{F9C1D056-570F-4D76-BC7D-0EF2601A2DD4}" type="presParOf" srcId="{B5D196DA-FC7D-4661-83EA-0916B2B49079}" destId="{A793BAD0-8CD4-430D-90A2-5B96A45663AB}" srcOrd="0" destOrd="0" presId="urn:microsoft.com/office/officeart/2005/8/layout/pList2"/>
    <dgm:cxn modelId="{369BB843-819D-4E26-942A-AEE174CE74DD}" type="presParOf" srcId="{A793BAD0-8CD4-430D-90A2-5B96A45663AB}" destId="{A58C576B-4EAB-4EA8-92FB-73EB338EE5A3}" srcOrd="0" destOrd="0" presId="urn:microsoft.com/office/officeart/2005/8/layout/pList2"/>
    <dgm:cxn modelId="{7AA9FFDD-8506-4F9C-A629-9535ACE5944F}" type="presParOf" srcId="{A793BAD0-8CD4-430D-90A2-5B96A45663AB}" destId="{206F5D55-40AE-47BC-8CDC-11D65053F0E9}" srcOrd="1" destOrd="0" presId="urn:microsoft.com/office/officeart/2005/8/layout/pList2"/>
    <dgm:cxn modelId="{0F5052AB-05AB-4228-BB3D-8CE3597264FC}" type="presParOf" srcId="{A793BAD0-8CD4-430D-90A2-5B96A45663AB}" destId="{9CAC676E-D7EF-4275-B8C3-AD814E6E64BD}" srcOrd="2" destOrd="0" presId="urn:microsoft.com/office/officeart/2005/8/layout/pList2"/>
    <dgm:cxn modelId="{8227683B-7013-4D21-96AE-4B0A3934A6F6}" type="presParOf" srcId="{B5D196DA-FC7D-4661-83EA-0916B2B49079}" destId="{DCCF0C84-CE69-497E-8880-C53A688EC642}" srcOrd="1" destOrd="0" presId="urn:microsoft.com/office/officeart/2005/8/layout/pList2"/>
    <dgm:cxn modelId="{51E0B418-21C8-4F57-B151-73328AB745C7}" type="presParOf" srcId="{B5D196DA-FC7D-4661-83EA-0916B2B49079}" destId="{1BD7C72C-BAC7-475F-9214-1315572661BE}" srcOrd="2" destOrd="0" presId="urn:microsoft.com/office/officeart/2005/8/layout/pList2"/>
    <dgm:cxn modelId="{6B9BCFA2-ED54-4BEF-9694-6FBE0890BE35}" type="presParOf" srcId="{1BD7C72C-BAC7-475F-9214-1315572661BE}" destId="{71422AA0-910C-4188-B196-E5A25DE93A33}" srcOrd="0" destOrd="0" presId="urn:microsoft.com/office/officeart/2005/8/layout/pList2"/>
    <dgm:cxn modelId="{ADB79151-8C29-4361-9312-D0E6AE4BEA43}" type="presParOf" srcId="{1BD7C72C-BAC7-475F-9214-1315572661BE}" destId="{F0BC6C32-ED82-40BE-BF13-654CC6B9DF90}" srcOrd="1" destOrd="0" presId="urn:microsoft.com/office/officeart/2005/8/layout/pList2"/>
    <dgm:cxn modelId="{651ABCB9-CE68-4164-B6F2-5EB48EAEBD48}" type="presParOf" srcId="{1BD7C72C-BAC7-475F-9214-1315572661BE}" destId="{192A1A00-CDB3-44FB-922D-BEA484447768}" srcOrd="2" destOrd="0" presId="urn:microsoft.com/office/officeart/2005/8/layout/pList2"/>
    <dgm:cxn modelId="{313DEDE0-402B-4E75-A56C-9F014963400D}" type="presParOf" srcId="{B5D196DA-FC7D-4661-83EA-0916B2B49079}" destId="{A9AE874C-51D4-4133-9AAA-A36C9C71E5A3}" srcOrd="3" destOrd="0" presId="urn:microsoft.com/office/officeart/2005/8/layout/pList2"/>
    <dgm:cxn modelId="{0F1914B1-85C3-4D91-AEB5-53D2ABF93A1A}" type="presParOf" srcId="{B5D196DA-FC7D-4661-83EA-0916B2B49079}" destId="{BC5765C9-7E28-44DB-B87C-75E6B936CB5C}" srcOrd="4" destOrd="0" presId="urn:microsoft.com/office/officeart/2005/8/layout/pList2"/>
    <dgm:cxn modelId="{9B43E995-5FD7-43EE-88F5-93F09D578D03}" type="presParOf" srcId="{BC5765C9-7E28-44DB-B87C-75E6B936CB5C}" destId="{6BB3CDF9-290F-4D58-9D37-CE23DA1B98E3}" srcOrd="0" destOrd="0" presId="urn:microsoft.com/office/officeart/2005/8/layout/pList2"/>
    <dgm:cxn modelId="{08A4E529-A163-4F26-9B9C-AD3DFB370DFD}" type="presParOf" srcId="{BC5765C9-7E28-44DB-B87C-75E6B936CB5C}" destId="{CBCF328F-BBDD-4FFE-A923-5A23484CA48E}" srcOrd="1" destOrd="0" presId="urn:microsoft.com/office/officeart/2005/8/layout/pList2"/>
    <dgm:cxn modelId="{EA0843B9-813F-4E74-8AC1-C3425BEDD9B3}" type="presParOf" srcId="{BC5765C9-7E28-44DB-B87C-75E6B936CB5C}" destId="{4809C87D-5F1A-4F2E-A97A-C44954296791}" srcOrd="2" destOrd="0" presId="urn:microsoft.com/office/officeart/2005/8/layout/p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883E15F-6ADE-4FDF-908A-F8A08B8812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2D25DE29-0991-48F5-9AB1-8D6186ADF7C7}">
      <dgm:prSet/>
      <dgm:spPr>
        <a:solidFill>
          <a:srgbClr val="800024"/>
        </a:solidFill>
      </dgm:spPr>
      <dgm:t>
        <a:bodyPr/>
        <a:lstStyle/>
        <a:p>
          <a:pPr>
            <a:spcAft>
              <a:spcPts val="1800"/>
            </a:spcAft>
          </a:pPr>
          <a:r>
            <a:rPr lang="lv-LV" b="1" dirty="0"/>
            <a:t>Aktivitātes īstenošanai paredzētās budžeta izmaksu pozīcijas </a:t>
          </a:r>
        </a:p>
        <a:p>
          <a:pPr>
            <a:spcAft>
              <a:spcPts val="1800"/>
            </a:spcAft>
          </a:pPr>
          <a:r>
            <a:rPr lang="lv-LV" dirty="0"/>
            <a:t>(norādīt numuru)</a:t>
          </a:r>
          <a:endParaRPr lang="lv-LV" dirty="0">
            <a:solidFill>
              <a:schemeClr val="bg1"/>
            </a:solidFill>
            <a:latin typeface="Verdana"/>
            <a:ea typeface="+mn-lt"/>
            <a:cs typeface="+mn-lt"/>
          </a:endParaRPr>
        </a:p>
      </dgm:t>
    </dgm:pt>
    <dgm:pt modelId="{F96FB267-DE54-4C1F-9044-4B9C13A10507}" type="sibTrans" cxnId="{25A6BF14-5644-44CE-90F2-53A4A8B18B41}">
      <dgm:prSet/>
      <dgm:spPr/>
      <dgm:t>
        <a:bodyPr/>
        <a:lstStyle/>
        <a:p>
          <a:endParaRPr lang="lv-LV">
            <a:solidFill>
              <a:schemeClr val="bg1"/>
            </a:solidFill>
          </a:endParaRPr>
        </a:p>
      </dgm:t>
    </dgm:pt>
    <dgm:pt modelId="{F55B3B9B-8499-401D-AFCA-B35A10FEED70}" type="parTrans" cxnId="{25A6BF14-5644-44CE-90F2-53A4A8B18B41}">
      <dgm:prSet/>
      <dgm:spPr/>
      <dgm:t>
        <a:bodyPr/>
        <a:lstStyle/>
        <a:p>
          <a:endParaRPr lang="lv-LV">
            <a:solidFill>
              <a:schemeClr val="bg1"/>
            </a:solidFill>
          </a:endParaRPr>
        </a:p>
      </dgm:t>
    </dgm:pt>
    <dgm:pt modelId="{B6260DD3-7C4C-4371-B4F6-22BF63F7285E}">
      <dgm:prSet/>
      <dgm:spPr>
        <a:solidFill>
          <a:srgbClr val="800024"/>
        </a:solidFill>
      </dgm:spPr>
      <dgm:t>
        <a:bodyPr/>
        <a:lstStyle/>
        <a:p>
          <a:pPr>
            <a:spcAft>
              <a:spcPts val="0"/>
            </a:spcAft>
          </a:pPr>
          <a:r>
            <a:rPr lang="lv-LV" b="1" dirty="0"/>
            <a:t>Informācijas avoti</a:t>
          </a:r>
        </a:p>
        <a:p>
          <a:pPr>
            <a:spcAft>
              <a:spcPts val="0"/>
            </a:spcAft>
          </a:pPr>
          <a:endParaRPr lang="lv-LV" b="1" dirty="0"/>
        </a:p>
        <a:p>
          <a:pPr>
            <a:spcAft>
              <a:spcPts val="0"/>
            </a:spcAft>
          </a:pPr>
          <a:endParaRPr lang="lv-LV" b="1" dirty="0"/>
        </a:p>
        <a:p>
          <a:pPr>
            <a:spcAft>
              <a:spcPts val="0"/>
            </a:spcAft>
          </a:pPr>
          <a:endParaRPr lang="lv-LV" dirty="0"/>
        </a:p>
        <a:p>
          <a:pPr>
            <a:spcAft>
              <a:spcPts val="1200"/>
            </a:spcAft>
          </a:pPr>
          <a:r>
            <a:rPr lang="lv-LV" dirty="0"/>
            <a:t>(pēc kā varēs pārliecināties, ka rezultāts sasniegts)</a:t>
          </a:r>
          <a:endParaRPr lang="lv-LV" dirty="0">
            <a:solidFill>
              <a:schemeClr val="bg1"/>
            </a:solidFill>
            <a:latin typeface="Verdana"/>
            <a:ea typeface="+mn-lt"/>
            <a:cs typeface="+mn-lt"/>
          </a:endParaRPr>
        </a:p>
      </dgm:t>
    </dgm:pt>
    <dgm:pt modelId="{4680DDE6-380D-4D89-9A2A-38080E420C2E}" type="sibTrans" cxnId="{AEA4B607-CE3C-4F5F-BEBD-D7AFC31D44AA}">
      <dgm:prSet/>
      <dgm:spPr/>
      <dgm:t>
        <a:bodyPr/>
        <a:lstStyle/>
        <a:p>
          <a:endParaRPr lang="lv-LV">
            <a:solidFill>
              <a:schemeClr val="bg1"/>
            </a:solidFill>
          </a:endParaRPr>
        </a:p>
      </dgm:t>
    </dgm:pt>
    <dgm:pt modelId="{6672A7E1-14C5-4374-8CB8-6703B4CAE198}" type="parTrans" cxnId="{AEA4B607-CE3C-4F5F-BEBD-D7AFC31D44AA}">
      <dgm:prSet/>
      <dgm:spPr/>
      <dgm:t>
        <a:bodyPr/>
        <a:lstStyle/>
        <a:p>
          <a:endParaRPr lang="lv-LV">
            <a:solidFill>
              <a:schemeClr val="bg1"/>
            </a:solidFill>
          </a:endParaRPr>
        </a:p>
      </dgm:t>
    </dgm:pt>
    <dgm:pt modelId="{3A172616-051A-434B-858E-D584F77C0EC4}">
      <dgm:prSet custT="1"/>
      <dgm:spPr>
        <a:solidFill>
          <a:schemeClr val="accent2"/>
        </a:solidFill>
      </dgm:spPr>
      <dgm:t>
        <a:bodyPr/>
        <a:lstStyle/>
        <a:p>
          <a:pPr algn="ctr">
            <a:spcAft>
              <a:spcPts val="0"/>
            </a:spcAft>
          </a:pPr>
          <a:r>
            <a:rPr lang="lv-LV" sz="2000" b="1" dirty="0"/>
            <a:t>Detalizēts aktivitātes apraksts</a:t>
          </a:r>
          <a:endParaRPr lang="lv-LV" sz="2000" u="sng" dirty="0"/>
        </a:p>
        <a:p>
          <a:pPr algn="l">
            <a:spcAft>
              <a:spcPts val="0"/>
            </a:spcAft>
          </a:pPr>
          <a:endParaRPr lang="lv-LV" sz="1600" u="sng" dirty="0"/>
        </a:p>
        <a:p>
          <a:pPr algn="l">
            <a:spcAft>
              <a:spcPts val="0"/>
            </a:spcAft>
          </a:pPr>
          <a:r>
            <a:rPr lang="lv-LV" sz="1600" u="sng" dirty="0"/>
            <a:t>Plānots pasākums (</a:t>
          </a:r>
          <a:r>
            <a:rPr lang="lv-LV" sz="1600" i="1" u="sng" dirty="0"/>
            <a:t>kāds(-i), skaits, īss apraksts</a:t>
          </a:r>
          <a:r>
            <a:rPr lang="lv-LV" sz="1600" u="sng" dirty="0"/>
            <a:t>)</a:t>
          </a:r>
          <a:r>
            <a:rPr lang="lv-LV" sz="1600" dirty="0"/>
            <a:t>:</a:t>
          </a:r>
        </a:p>
        <a:p>
          <a:pPr algn="l">
            <a:spcAft>
              <a:spcPts val="0"/>
            </a:spcAft>
          </a:pPr>
          <a:endParaRPr lang="lv-LV" sz="1600" dirty="0"/>
        </a:p>
        <a:p>
          <a:pPr algn="l">
            <a:spcAft>
              <a:spcPts val="0"/>
            </a:spcAft>
          </a:pPr>
          <a:r>
            <a:rPr lang="lv-LV" sz="1600" i="1" dirty="0"/>
            <a:t>Norādīt, ja attiecināms:</a:t>
          </a:r>
          <a:endParaRPr lang="lv-LV" sz="1600" dirty="0"/>
        </a:p>
        <a:p>
          <a:pPr algn="l">
            <a:spcAft>
              <a:spcPts val="0"/>
            </a:spcAft>
          </a:pPr>
          <a:r>
            <a:rPr lang="lv-LV" sz="1600" u="sng" dirty="0"/>
            <a:t>Norises vieta</a:t>
          </a:r>
          <a:r>
            <a:rPr lang="lv-LV" sz="1600" dirty="0"/>
            <a:t>: </a:t>
          </a:r>
        </a:p>
        <a:p>
          <a:pPr algn="l">
            <a:spcAft>
              <a:spcPts val="0"/>
            </a:spcAft>
          </a:pPr>
          <a:r>
            <a:rPr lang="lv-LV" sz="1600" u="sng" dirty="0"/>
            <a:t>Norises laiks</a:t>
          </a:r>
          <a:r>
            <a:rPr lang="lv-LV" sz="1600" dirty="0"/>
            <a:t>: </a:t>
          </a:r>
        </a:p>
        <a:p>
          <a:pPr algn="l">
            <a:spcAft>
              <a:spcPts val="0"/>
            </a:spcAft>
          </a:pPr>
          <a:r>
            <a:rPr lang="lv-LV" sz="1600" u="sng" dirty="0"/>
            <a:t>Dalībnieki (</a:t>
          </a:r>
          <a:r>
            <a:rPr lang="lv-LV" sz="1600" i="1" u="sng" dirty="0"/>
            <a:t>iesaistīta</a:t>
          </a:r>
          <a:r>
            <a:rPr lang="lv-LV" sz="1600" u="sng" dirty="0"/>
            <a:t> </a:t>
          </a:r>
          <a:r>
            <a:rPr lang="lv-LV" sz="1600" i="1" u="sng" dirty="0"/>
            <a:t>mērķa grupa(-</a:t>
          </a:r>
          <a:r>
            <a:rPr lang="lv-LV" sz="1600" i="1" u="sng" dirty="0" err="1"/>
            <a:t>as</a:t>
          </a:r>
          <a:r>
            <a:rPr lang="lv-LV" sz="1600" i="1" u="sng" dirty="0"/>
            <a:t>), skaits</a:t>
          </a:r>
          <a:r>
            <a:rPr lang="lv-LV" sz="1600" u="sng" dirty="0"/>
            <a:t>)</a:t>
          </a:r>
          <a:r>
            <a:rPr lang="lv-LV" sz="1600" dirty="0"/>
            <a:t>:</a:t>
          </a:r>
        </a:p>
        <a:p>
          <a:pPr algn="l">
            <a:spcAft>
              <a:spcPts val="0"/>
            </a:spcAft>
          </a:pPr>
          <a:r>
            <a:rPr lang="lv-LV" sz="1600" u="sng" dirty="0"/>
            <a:t>Iesaistītais personāls (</a:t>
          </a:r>
          <a:r>
            <a:rPr lang="lv-LV" sz="1600" i="1" u="sng" dirty="0"/>
            <a:t>eksperti, lektori u.tml.</a:t>
          </a:r>
          <a:r>
            <a:rPr lang="lv-LV" sz="1600" u="sng" dirty="0"/>
            <a:t>)</a:t>
          </a:r>
          <a:r>
            <a:rPr lang="lv-LV" sz="1600" dirty="0"/>
            <a:t>:</a:t>
          </a:r>
        </a:p>
        <a:p>
          <a:pPr algn="l">
            <a:spcAft>
              <a:spcPts val="0"/>
            </a:spcAft>
          </a:pPr>
          <a:endParaRPr lang="lv-LV" sz="1600" dirty="0"/>
        </a:p>
        <a:p>
          <a:pPr algn="l">
            <a:spcAft>
              <a:spcPts val="0"/>
            </a:spcAft>
          </a:pPr>
          <a:r>
            <a:rPr lang="lv-LV" sz="1600" u="sng" dirty="0"/>
            <a:t>Kvantitatīvie rezultāti</a:t>
          </a:r>
          <a:r>
            <a:rPr lang="lv-LV" sz="1600" dirty="0"/>
            <a:t>: </a:t>
          </a:r>
        </a:p>
        <a:p>
          <a:pPr algn="l">
            <a:spcAft>
              <a:spcPts val="0"/>
            </a:spcAft>
          </a:pPr>
          <a:r>
            <a:rPr lang="lv-LV" sz="1600" u="sng" dirty="0"/>
            <a:t>Kvalitatīvie rezultāti – sagaidāmie ieguvumi/uzlabojumi attiecībā pret projekta nepieciešamības pamatojumā aprakstīto problēmu</a:t>
          </a:r>
          <a:r>
            <a:rPr lang="lv-LV" sz="1600" dirty="0"/>
            <a:t>:</a:t>
          </a:r>
        </a:p>
        <a:p>
          <a:pPr algn="l">
            <a:spcAft>
              <a:spcPts val="0"/>
            </a:spcAft>
          </a:pPr>
          <a:endParaRPr lang="lv-LV" sz="1600" u="sng" dirty="0"/>
        </a:p>
        <a:p>
          <a:pPr algn="l">
            <a:spcAft>
              <a:spcPts val="0"/>
            </a:spcAft>
          </a:pPr>
          <a:r>
            <a:rPr lang="lv-LV" sz="1600" u="sng" dirty="0"/>
            <a:t>Aktivitāte atbilst programmas aktivitāšu mērķim(-</a:t>
          </a:r>
          <a:r>
            <a:rPr lang="lv-LV" sz="1600" u="sng" dirty="0" err="1"/>
            <a:t>iem</a:t>
          </a:r>
          <a:r>
            <a:rPr lang="lv-LV" sz="1600" u="sng" dirty="0"/>
            <a:t>) </a:t>
          </a:r>
          <a:r>
            <a:rPr lang="lv-LV" sz="1600" i="1" u="sng" dirty="0"/>
            <a:t>(skatīt veidlapas B2.punktu)</a:t>
          </a:r>
          <a:r>
            <a:rPr lang="lv-LV" sz="1600" dirty="0"/>
            <a:t>:</a:t>
          </a:r>
        </a:p>
        <a:p>
          <a:pPr algn="l">
            <a:spcAft>
              <a:spcPts val="0"/>
            </a:spcAft>
          </a:pPr>
          <a:endParaRPr lang="lv-LV" sz="1600" dirty="0"/>
        </a:p>
        <a:p>
          <a:pPr algn="l">
            <a:spcAft>
              <a:spcPts val="0"/>
            </a:spcAft>
          </a:pPr>
          <a:r>
            <a:rPr lang="lv-LV" sz="1600" u="sng" dirty="0"/>
            <a:t>Aktivitātes īstenošanas periods (</a:t>
          </a:r>
          <a:r>
            <a:rPr lang="lv-LV" sz="1600" i="1" u="sng" dirty="0"/>
            <a:t>projekta mēneši</a:t>
          </a:r>
          <a:r>
            <a:rPr lang="lv-LV" sz="1600" u="sng" dirty="0"/>
            <a:t>)</a:t>
          </a:r>
          <a:r>
            <a:rPr lang="lv-LV" sz="1600" dirty="0"/>
            <a:t>: </a:t>
          </a:r>
          <a:endParaRPr lang="lv-LV" sz="16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gm:t>
    </dgm:pt>
    <dgm:pt modelId="{B4DF245C-33B4-4737-B183-E23887D1787A}" type="sibTrans" cxnId="{55FB102C-EE56-4320-A61E-BA4CA86019A9}">
      <dgm:prSet/>
      <dgm:spPr/>
      <dgm:t>
        <a:bodyPr/>
        <a:lstStyle/>
        <a:p>
          <a:endParaRPr lang="lv-LV">
            <a:solidFill>
              <a:schemeClr val="bg1"/>
            </a:solidFill>
          </a:endParaRPr>
        </a:p>
      </dgm:t>
    </dgm:pt>
    <dgm:pt modelId="{A266E5C3-4FAB-4ABB-8250-4EE71C90CB4A}" type="parTrans" cxnId="{55FB102C-EE56-4320-A61E-BA4CA86019A9}">
      <dgm:prSet/>
      <dgm:spPr/>
      <dgm:t>
        <a:bodyPr/>
        <a:lstStyle/>
        <a:p>
          <a:endParaRPr lang="lv-LV">
            <a:solidFill>
              <a:schemeClr val="bg1"/>
            </a:solidFill>
          </a:endParaRPr>
        </a:p>
      </dgm:t>
    </dgm:pt>
    <dgm:pt modelId="{EF03D92E-770D-461C-9FA0-45C0E729D9E8}" type="pres">
      <dgm:prSet presAssocID="{4883E15F-6ADE-4FDF-908A-F8A08B8812EE}" presName="diagram" presStyleCnt="0">
        <dgm:presLayoutVars>
          <dgm:dir/>
          <dgm:resizeHandles val="exact"/>
        </dgm:presLayoutVars>
      </dgm:prSet>
      <dgm:spPr/>
    </dgm:pt>
    <dgm:pt modelId="{B98A72EB-8778-410D-8993-03D07840347D}" type="pres">
      <dgm:prSet presAssocID="{3A172616-051A-434B-858E-D584F77C0EC4}" presName="node" presStyleLbl="node1" presStyleIdx="0" presStyleCnt="3" custScaleX="236932" custScaleY="252456" custLinFactNeighborX="1489" custLinFactNeighborY="1729">
        <dgm:presLayoutVars>
          <dgm:bulletEnabled val="1"/>
        </dgm:presLayoutVars>
      </dgm:prSet>
      <dgm:spPr/>
    </dgm:pt>
    <dgm:pt modelId="{A001A8D2-4EF6-4706-9D27-3F2572AF4E4F}" type="pres">
      <dgm:prSet presAssocID="{B4DF245C-33B4-4737-B183-E23887D1787A}" presName="sibTrans" presStyleCnt="0"/>
      <dgm:spPr/>
    </dgm:pt>
    <dgm:pt modelId="{14D97517-2782-4FF9-8848-5AD3C7417207}" type="pres">
      <dgm:prSet presAssocID="{B6260DD3-7C4C-4371-B4F6-22BF63F7285E}" presName="node" presStyleLbl="node1" presStyleIdx="1" presStyleCnt="3" custScaleX="53023" custScaleY="252456" custLinFactNeighborX="-377" custLinFactNeighborY="554">
        <dgm:presLayoutVars>
          <dgm:bulletEnabled val="1"/>
        </dgm:presLayoutVars>
      </dgm:prSet>
      <dgm:spPr/>
    </dgm:pt>
    <dgm:pt modelId="{30D38354-73CA-4C87-B54B-8FB12574C65D}" type="pres">
      <dgm:prSet presAssocID="{4680DDE6-380D-4D89-9A2A-38080E420C2E}" presName="sibTrans" presStyleCnt="0"/>
      <dgm:spPr/>
    </dgm:pt>
    <dgm:pt modelId="{4371EACD-48E4-4819-A0A3-061962A20C91}" type="pres">
      <dgm:prSet presAssocID="{2D25DE29-0991-48F5-9AB1-8D6186ADF7C7}" presName="node" presStyleLbl="node1" presStyleIdx="2" presStyleCnt="3" custScaleX="52964" custScaleY="252009" custLinFactX="12866" custLinFactY="-15786" custLinFactNeighborX="100000" custLinFactNeighborY="-100000">
        <dgm:presLayoutVars>
          <dgm:bulletEnabled val="1"/>
        </dgm:presLayoutVars>
      </dgm:prSet>
      <dgm:spPr/>
    </dgm:pt>
  </dgm:ptLst>
  <dgm:cxnLst>
    <dgm:cxn modelId="{AEA4B607-CE3C-4F5F-BEBD-D7AFC31D44AA}" srcId="{4883E15F-6ADE-4FDF-908A-F8A08B8812EE}" destId="{B6260DD3-7C4C-4371-B4F6-22BF63F7285E}" srcOrd="1" destOrd="0" parTransId="{6672A7E1-14C5-4374-8CB8-6703B4CAE198}" sibTransId="{4680DDE6-380D-4D89-9A2A-38080E420C2E}"/>
    <dgm:cxn modelId="{25A6BF14-5644-44CE-90F2-53A4A8B18B41}" srcId="{4883E15F-6ADE-4FDF-908A-F8A08B8812EE}" destId="{2D25DE29-0991-48F5-9AB1-8D6186ADF7C7}" srcOrd="2" destOrd="0" parTransId="{F55B3B9B-8499-401D-AFCA-B35A10FEED70}" sibTransId="{F96FB267-DE54-4C1F-9044-4B9C13A10507}"/>
    <dgm:cxn modelId="{55FB102C-EE56-4320-A61E-BA4CA86019A9}" srcId="{4883E15F-6ADE-4FDF-908A-F8A08B8812EE}" destId="{3A172616-051A-434B-858E-D584F77C0EC4}" srcOrd="0" destOrd="0" parTransId="{A266E5C3-4FAB-4ABB-8250-4EE71C90CB4A}" sibTransId="{B4DF245C-33B4-4737-B183-E23887D1787A}"/>
    <dgm:cxn modelId="{F136494F-2BFE-4F26-AC98-1182D65AC172}" type="presOf" srcId="{2D25DE29-0991-48F5-9AB1-8D6186ADF7C7}" destId="{4371EACD-48E4-4819-A0A3-061962A20C91}" srcOrd="0" destOrd="0" presId="urn:microsoft.com/office/officeart/2005/8/layout/default"/>
    <dgm:cxn modelId="{01BD7F7B-6BF8-40A5-B6A0-E62E58743897}" type="presOf" srcId="{B6260DD3-7C4C-4371-B4F6-22BF63F7285E}" destId="{14D97517-2782-4FF9-8848-5AD3C7417207}" srcOrd="0" destOrd="0" presId="urn:microsoft.com/office/officeart/2005/8/layout/default"/>
    <dgm:cxn modelId="{97CE2985-6DAC-4AAB-80B1-20DBFD9C31E9}" type="presOf" srcId="{4883E15F-6ADE-4FDF-908A-F8A08B8812EE}" destId="{EF03D92E-770D-461C-9FA0-45C0E729D9E8}" srcOrd="0" destOrd="0" presId="urn:microsoft.com/office/officeart/2005/8/layout/default"/>
    <dgm:cxn modelId="{5BAF44A8-09B5-4A65-A892-656393131441}" type="presOf" srcId="{3A172616-051A-434B-858E-D584F77C0EC4}" destId="{B98A72EB-8778-410D-8993-03D07840347D}" srcOrd="0" destOrd="0" presId="urn:microsoft.com/office/officeart/2005/8/layout/default"/>
    <dgm:cxn modelId="{F0B32114-F78C-4997-974E-64DC503594A5}" type="presParOf" srcId="{EF03D92E-770D-461C-9FA0-45C0E729D9E8}" destId="{B98A72EB-8778-410D-8993-03D07840347D}" srcOrd="0" destOrd="0" presId="urn:microsoft.com/office/officeart/2005/8/layout/default"/>
    <dgm:cxn modelId="{A7B2E06A-6ABB-4379-9EAE-BA6942EC228D}" type="presParOf" srcId="{EF03D92E-770D-461C-9FA0-45C0E729D9E8}" destId="{A001A8D2-4EF6-4706-9D27-3F2572AF4E4F}" srcOrd="1" destOrd="0" presId="urn:microsoft.com/office/officeart/2005/8/layout/default"/>
    <dgm:cxn modelId="{09B28743-BB2C-40CC-9BB2-D8D435C47CB9}" type="presParOf" srcId="{EF03D92E-770D-461C-9FA0-45C0E729D9E8}" destId="{14D97517-2782-4FF9-8848-5AD3C7417207}" srcOrd="2" destOrd="0" presId="urn:microsoft.com/office/officeart/2005/8/layout/default"/>
    <dgm:cxn modelId="{26E7818A-992A-49A0-8813-0AE3333C4B1B}" type="presParOf" srcId="{EF03D92E-770D-461C-9FA0-45C0E729D9E8}" destId="{30D38354-73CA-4C87-B54B-8FB12574C65D}" srcOrd="3" destOrd="0" presId="urn:microsoft.com/office/officeart/2005/8/layout/default"/>
    <dgm:cxn modelId="{57DA3E96-A0C9-4003-85C9-83A5C0848E01}" type="presParOf" srcId="{EF03D92E-770D-461C-9FA0-45C0E729D9E8}" destId="{4371EACD-48E4-4819-A0A3-061962A20C91}" srcOrd="4"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883E15F-6ADE-4FDF-908A-F8A08B8812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2D25DE29-0991-48F5-9AB1-8D6186ADF7C7}">
      <dgm:prSet/>
      <dgm:spPr>
        <a:solidFill>
          <a:srgbClr val="800024"/>
        </a:solidFill>
      </dgm:spPr>
      <dgm:t>
        <a:bodyPr/>
        <a:lstStyle/>
        <a:p>
          <a:pPr>
            <a:spcAft>
              <a:spcPts val="1800"/>
            </a:spcAft>
          </a:pPr>
          <a:r>
            <a:rPr lang="lv-LV" b="1" dirty="0"/>
            <a:t>Amatam nepieciešamā kvalifikācija un prasmes</a:t>
          </a:r>
          <a:endParaRPr lang="lv-LV" dirty="0">
            <a:solidFill>
              <a:schemeClr val="bg1"/>
            </a:solidFill>
            <a:latin typeface="Verdana"/>
            <a:ea typeface="+mn-lt"/>
            <a:cs typeface="+mn-lt"/>
          </a:endParaRPr>
        </a:p>
      </dgm:t>
    </dgm:pt>
    <dgm:pt modelId="{F96FB267-DE54-4C1F-9044-4B9C13A10507}" type="sibTrans" cxnId="{25A6BF14-5644-44CE-90F2-53A4A8B18B41}">
      <dgm:prSet/>
      <dgm:spPr/>
      <dgm:t>
        <a:bodyPr/>
        <a:lstStyle/>
        <a:p>
          <a:endParaRPr lang="lv-LV">
            <a:solidFill>
              <a:schemeClr val="bg1"/>
            </a:solidFill>
          </a:endParaRPr>
        </a:p>
      </dgm:t>
    </dgm:pt>
    <dgm:pt modelId="{F55B3B9B-8499-401D-AFCA-B35A10FEED70}" type="parTrans" cxnId="{25A6BF14-5644-44CE-90F2-53A4A8B18B41}">
      <dgm:prSet/>
      <dgm:spPr/>
      <dgm:t>
        <a:bodyPr/>
        <a:lstStyle/>
        <a:p>
          <a:endParaRPr lang="lv-LV">
            <a:solidFill>
              <a:schemeClr val="bg1"/>
            </a:solidFill>
          </a:endParaRPr>
        </a:p>
      </dgm:t>
    </dgm:pt>
    <dgm:pt modelId="{B6260DD3-7C4C-4371-B4F6-22BF63F7285E}">
      <dgm:prSet/>
      <dgm:spPr>
        <a:solidFill>
          <a:srgbClr val="800024"/>
        </a:solidFill>
      </dgm:spPr>
      <dgm:t>
        <a:bodyPr/>
        <a:lstStyle/>
        <a:p>
          <a:pPr>
            <a:spcAft>
              <a:spcPts val="1200"/>
            </a:spcAft>
          </a:pPr>
          <a:r>
            <a:rPr lang="lv-LV" b="1" dirty="0"/>
            <a:t>Galvenie veicamie uzdevumi</a:t>
          </a:r>
          <a:endParaRPr lang="lv-LV" dirty="0"/>
        </a:p>
        <a:p>
          <a:pPr>
            <a:spcAft>
              <a:spcPts val="1200"/>
            </a:spcAft>
          </a:pPr>
          <a:r>
            <a:rPr lang="lv-LV" dirty="0"/>
            <a:t>(norādīt arī aktivitātes, kurās paredzēts iesaistīt)</a:t>
          </a:r>
          <a:endParaRPr lang="lv-LV" dirty="0">
            <a:solidFill>
              <a:schemeClr val="bg1"/>
            </a:solidFill>
            <a:latin typeface="Verdana"/>
            <a:ea typeface="+mn-lt"/>
            <a:cs typeface="+mn-lt"/>
          </a:endParaRPr>
        </a:p>
      </dgm:t>
    </dgm:pt>
    <dgm:pt modelId="{4680DDE6-380D-4D89-9A2A-38080E420C2E}" type="sibTrans" cxnId="{AEA4B607-CE3C-4F5F-BEBD-D7AFC31D44AA}">
      <dgm:prSet/>
      <dgm:spPr/>
      <dgm:t>
        <a:bodyPr/>
        <a:lstStyle/>
        <a:p>
          <a:endParaRPr lang="lv-LV">
            <a:solidFill>
              <a:schemeClr val="bg1"/>
            </a:solidFill>
          </a:endParaRPr>
        </a:p>
      </dgm:t>
    </dgm:pt>
    <dgm:pt modelId="{6672A7E1-14C5-4374-8CB8-6703B4CAE198}" type="parTrans" cxnId="{AEA4B607-CE3C-4F5F-BEBD-D7AFC31D44AA}">
      <dgm:prSet/>
      <dgm:spPr/>
      <dgm:t>
        <a:bodyPr/>
        <a:lstStyle/>
        <a:p>
          <a:endParaRPr lang="lv-LV">
            <a:solidFill>
              <a:schemeClr val="bg1"/>
            </a:solidFill>
          </a:endParaRPr>
        </a:p>
      </dgm:t>
    </dgm:pt>
    <dgm:pt modelId="{3A172616-051A-434B-858E-D584F77C0EC4}">
      <dgm:prSet/>
      <dgm:spPr>
        <a:solidFill>
          <a:srgbClr val="800024"/>
        </a:solidFill>
      </dgm:spPr>
      <dgm:t>
        <a:bodyPr/>
        <a:lstStyle/>
        <a:p>
          <a:pPr>
            <a:spcAft>
              <a:spcPts val="0"/>
            </a:spcAft>
          </a:pPr>
          <a:r>
            <a:rPr lang="lv-LV" b="1" dirty="0"/>
            <a:t>Amats projektā</a:t>
          </a:r>
          <a:endParaRPr lang="lv-LV"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gm:t>
    </dgm:pt>
    <dgm:pt modelId="{B4DF245C-33B4-4737-B183-E23887D1787A}" type="sibTrans" cxnId="{55FB102C-EE56-4320-A61E-BA4CA86019A9}">
      <dgm:prSet/>
      <dgm:spPr/>
      <dgm:t>
        <a:bodyPr/>
        <a:lstStyle/>
        <a:p>
          <a:endParaRPr lang="lv-LV">
            <a:solidFill>
              <a:schemeClr val="bg1"/>
            </a:solidFill>
          </a:endParaRPr>
        </a:p>
      </dgm:t>
    </dgm:pt>
    <dgm:pt modelId="{A266E5C3-4FAB-4ABB-8250-4EE71C90CB4A}" type="parTrans" cxnId="{55FB102C-EE56-4320-A61E-BA4CA86019A9}">
      <dgm:prSet/>
      <dgm:spPr/>
      <dgm:t>
        <a:bodyPr/>
        <a:lstStyle/>
        <a:p>
          <a:endParaRPr lang="lv-LV">
            <a:solidFill>
              <a:schemeClr val="bg1"/>
            </a:solidFill>
          </a:endParaRPr>
        </a:p>
      </dgm:t>
    </dgm:pt>
    <dgm:pt modelId="{EF03D92E-770D-461C-9FA0-45C0E729D9E8}" type="pres">
      <dgm:prSet presAssocID="{4883E15F-6ADE-4FDF-908A-F8A08B8812EE}" presName="diagram" presStyleCnt="0">
        <dgm:presLayoutVars>
          <dgm:dir/>
          <dgm:resizeHandles val="exact"/>
        </dgm:presLayoutVars>
      </dgm:prSet>
      <dgm:spPr/>
    </dgm:pt>
    <dgm:pt modelId="{B98A72EB-8778-410D-8993-03D07840347D}" type="pres">
      <dgm:prSet presAssocID="{3A172616-051A-434B-858E-D584F77C0EC4}" presName="node" presStyleLbl="node1" presStyleIdx="0" presStyleCnt="3" custScaleX="106741" custScaleY="100071" custLinFactNeighborX="-54409" custLinFactNeighborY="-501">
        <dgm:presLayoutVars>
          <dgm:bulletEnabled val="1"/>
        </dgm:presLayoutVars>
      </dgm:prSet>
      <dgm:spPr/>
    </dgm:pt>
    <dgm:pt modelId="{A001A8D2-4EF6-4706-9D27-3F2572AF4E4F}" type="pres">
      <dgm:prSet presAssocID="{B4DF245C-33B4-4737-B183-E23887D1787A}" presName="sibTrans" presStyleCnt="0"/>
      <dgm:spPr/>
    </dgm:pt>
    <dgm:pt modelId="{14D97517-2782-4FF9-8848-5AD3C7417207}" type="pres">
      <dgm:prSet presAssocID="{B6260DD3-7C4C-4371-B4F6-22BF63F7285E}" presName="node" presStyleLbl="node1" presStyleIdx="1" presStyleCnt="3" custScaleX="110460" custLinFactNeighborX="-377" custLinFactNeighborY="554">
        <dgm:presLayoutVars>
          <dgm:bulletEnabled val="1"/>
        </dgm:presLayoutVars>
      </dgm:prSet>
      <dgm:spPr/>
    </dgm:pt>
    <dgm:pt modelId="{30D38354-73CA-4C87-B54B-8FB12574C65D}" type="pres">
      <dgm:prSet presAssocID="{4680DDE6-380D-4D89-9A2A-38080E420C2E}" presName="sibTrans" presStyleCnt="0"/>
      <dgm:spPr/>
    </dgm:pt>
    <dgm:pt modelId="{4371EACD-48E4-4819-A0A3-061962A20C91}" type="pres">
      <dgm:prSet presAssocID="{2D25DE29-0991-48F5-9AB1-8D6186ADF7C7}" presName="node" presStyleLbl="node1" presStyleIdx="2" presStyleCnt="3" custScaleX="110972" custLinFactX="12866" custLinFactY="-15786" custLinFactNeighborX="100000" custLinFactNeighborY="-100000">
        <dgm:presLayoutVars>
          <dgm:bulletEnabled val="1"/>
        </dgm:presLayoutVars>
      </dgm:prSet>
      <dgm:spPr/>
    </dgm:pt>
  </dgm:ptLst>
  <dgm:cxnLst>
    <dgm:cxn modelId="{AEA4B607-CE3C-4F5F-BEBD-D7AFC31D44AA}" srcId="{4883E15F-6ADE-4FDF-908A-F8A08B8812EE}" destId="{B6260DD3-7C4C-4371-B4F6-22BF63F7285E}" srcOrd="1" destOrd="0" parTransId="{6672A7E1-14C5-4374-8CB8-6703B4CAE198}" sibTransId="{4680DDE6-380D-4D89-9A2A-38080E420C2E}"/>
    <dgm:cxn modelId="{25A6BF14-5644-44CE-90F2-53A4A8B18B41}" srcId="{4883E15F-6ADE-4FDF-908A-F8A08B8812EE}" destId="{2D25DE29-0991-48F5-9AB1-8D6186ADF7C7}" srcOrd="2" destOrd="0" parTransId="{F55B3B9B-8499-401D-AFCA-B35A10FEED70}" sibTransId="{F96FB267-DE54-4C1F-9044-4B9C13A10507}"/>
    <dgm:cxn modelId="{55FB102C-EE56-4320-A61E-BA4CA86019A9}" srcId="{4883E15F-6ADE-4FDF-908A-F8A08B8812EE}" destId="{3A172616-051A-434B-858E-D584F77C0EC4}" srcOrd="0" destOrd="0" parTransId="{A266E5C3-4FAB-4ABB-8250-4EE71C90CB4A}" sibTransId="{B4DF245C-33B4-4737-B183-E23887D1787A}"/>
    <dgm:cxn modelId="{F136494F-2BFE-4F26-AC98-1182D65AC172}" type="presOf" srcId="{2D25DE29-0991-48F5-9AB1-8D6186ADF7C7}" destId="{4371EACD-48E4-4819-A0A3-061962A20C91}" srcOrd="0" destOrd="0" presId="urn:microsoft.com/office/officeart/2005/8/layout/default"/>
    <dgm:cxn modelId="{01BD7F7B-6BF8-40A5-B6A0-E62E58743897}" type="presOf" srcId="{B6260DD3-7C4C-4371-B4F6-22BF63F7285E}" destId="{14D97517-2782-4FF9-8848-5AD3C7417207}" srcOrd="0" destOrd="0" presId="urn:microsoft.com/office/officeart/2005/8/layout/default"/>
    <dgm:cxn modelId="{97CE2985-6DAC-4AAB-80B1-20DBFD9C31E9}" type="presOf" srcId="{4883E15F-6ADE-4FDF-908A-F8A08B8812EE}" destId="{EF03D92E-770D-461C-9FA0-45C0E729D9E8}" srcOrd="0" destOrd="0" presId="urn:microsoft.com/office/officeart/2005/8/layout/default"/>
    <dgm:cxn modelId="{5BAF44A8-09B5-4A65-A892-656393131441}" type="presOf" srcId="{3A172616-051A-434B-858E-D584F77C0EC4}" destId="{B98A72EB-8778-410D-8993-03D07840347D}" srcOrd="0" destOrd="0" presId="urn:microsoft.com/office/officeart/2005/8/layout/default"/>
    <dgm:cxn modelId="{F0B32114-F78C-4997-974E-64DC503594A5}" type="presParOf" srcId="{EF03D92E-770D-461C-9FA0-45C0E729D9E8}" destId="{B98A72EB-8778-410D-8993-03D07840347D}" srcOrd="0" destOrd="0" presId="urn:microsoft.com/office/officeart/2005/8/layout/default"/>
    <dgm:cxn modelId="{A7B2E06A-6ABB-4379-9EAE-BA6942EC228D}" type="presParOf" srcId="{EF03D92E-770D-461C-9FA0-45C0E729D9E8}" destId="{A001A8D2-4EF6-4706-9D27-3F2572AF4E4F}" srcOrd="1" destOrd="0" presId="urn:microsoft.com/office/officeart/2005/8/layout/default"/>
    <dgm:cxn modelId="{09B28743-BB2C-40CC-9BB2-D8D435C47CB9}" type="presParOf" srcId="{EF03D92E-770D-461C-9FA0-45C0E729D9E8}" destId="{14D97517-2782-4FF9-8848-5AD3C7417207}" srcOrd="2" destOrd="0" presId="urn:microsoft.com/office/officeart/2005/8/layout/default"/>
    <dgm:cxn modelId="{26E7818A-992A-49A0-8813-0AE3333C4B1B}" type="presParOf" srcId="{EF03D92E-770D-461C-9FA0-45C0E729D9E8}" destId="{30D38354-73CA-4C87-B54B-8FB12574C65D}" srcOrd="3" destOrd="0" presId="urn:microsoft.com/office/officeart/2005/8/layout/default"/>
    <dgm:cxn modelId="{57DA3E96-A0C9-4003-85C9-83A5C0848E01}" type="presParOf" srcId="{EF03D92E-770D-461C-9FA0-45C0E729D9E8}" destId="{4371EACD-48E4-4819-A0A3-061962A20C91}" srcOrd="4"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A339E0B-FB6A-4465-ACA7-7FD84E6F6AB7}"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lv-LV"/>
        </a:p>
      </dgm:t>
    </dgm:pt>
    <dgm:pt modelId="{D698C3A5-C59E-4E36-9752-46B67131A3F7}">
      <dgm:prSet phldrT="[Teksts]"/>
      <dgm:spPr/>
      <dgm:t>
        <a:bodyPr/>
        <a:lstStyle/>
        <a:p>
          <a:r>
            <a:rPr lang="lv-LV" dirty="0"/>
            <a:t>Plānot konsolidēti</a:t>
          </a:r>
        </a:p>
      </dgm:t>
    </dgm:pt>
    <dgm:pt modelId="{7A52F7F7-08C9-45CF-AEF9-94208CD915B1}" type="parTrans" cxnId="{B0E5DFCA-814B-4CBB-8137-BD59846FAD79}">
      <dgm:prSet/>
      <dgm:spPr/>
      <dgm:t>
        <a:bodyPr/>
        <a:lstStyle/>
        <a:p>
          <a:endParaRPr lang="lv-LV"/>
        </a:p>
      </dgm:t>
    </dgm:pt>
    <dgm:pt modelId="{4ABDEE70-826F-4900-BA8B-9EF8A72D2432}" type="sibTrans" cxnId="{B0E5DFCA-814B-4CBB-8137-BD59846FAD79}">
      <dgm:prSet/>
      <dgm:spPr/>
      <dgm:t>
        <a:bodyPr/>
        <a:lstStyle/>
        <a:p>
          <a:endParaRPr lang="lv-LV"/>
        </a:p>
      </dgm:t>
    </dgm:pt>
    <dgm:pt modelId="{82FC6C21-0579-4693-95F0-0ADFD9904F28}">
      <dgm:prSet phldrT="[Teksts]" custT="1"/>
      <dgm:spPr/>
      <dgm:t>
        <a:bodyPr lIns="0" tIns="0" rIns="0" bIns="0"/>
        <a:lstStyle/>
        <a:p>
          <a:r>
            <a:rPr lang="lv-LV" sz="1100" i="0" dirty="0"/>
            <a:t>Piemēram, </a:t>
          </a:r>
          <a:r>
            <a:rPr lang="lv-LV" sz="1100" b="1" i="0" dirty="0"/>
            <a:t>neizdalīt atsevišķi </a:t>
          </a:r>
          <a:r>
            <a:rPr lang="lv-LV" sz="1100" i="0" dirty="0"/>
            <a:t>transporta vai kancelejas izmaksas </a:t>
          </a:r>
          <a:r>
            <a:rPr lang="lv-LV" sz="1100" b="1" i="0" dirty="0"/>
            <a:t>katrai aktivitātei</a:t>
          </a:r>
        </a:p>
      </dgm:t>
    </dgm:pt>
    <dgm:pt modelId="{C9E832BC-A3C4-4B6E-B71F-B32C7C179B02}" type="parTrans" cxnId="{735AC917-DD13-4B61-8915-470F4085D1F8}">
      <dgm:prSet/>
      <dgm:spPr/>
      <dgm:t>
        <a:bodyPr/>
        <a:lstStyle/>
        <a:p>
          <a:endParaRPr lang="lv-LV"/>
        </a:p>
      </dgm:t>
    </dgm:pt>
    <dgm:pt modelId="{AB779942-0CDD-4F00-A91F-CB43E6FB8BF3}" type="sibTrans" cxnId="{735AC917-DD13-4B61-8915-470F4085D1F8}">
      <dgm:prSet/>
      <dgm:spPr/>
      <dgm:t>
        <a:bodyPr/>
        <a:lstStyle/>
        <a:p>
          <a:endParaRPr lang="lv-LV"/>
        </a:p>
      </dgm:t>
    </dgm:pt>
    <dgm:pt modelId="{C8EB7BA1-7427-4F98-AE62-AD355385AA59}">
      <dgm:prSet phldrT="[Teksts]" custT="1"/>
      <dgm:spPr/>
      <dgm:t>
        <a:bodyPr lIns="0" tIns="0" rIns="0" bIns="0"/>
        <a:lstStyle/>
        <a:p>
          <a:r>
            <a:rPr lang="lv-LV" sz="1100" b="1" dirty="0"/>
            <a:t>Detalizētu skaidrojumu </a:t>
          </a:r>
          <a:r>
            <a:rPr lang="lv-LV" sz="1100" dirty="0"/>
            <a:t>par izmaksu aprēķinu sniegt projekta pieteikuma </a:t>
          </a:r>
          <a:r>
            <a:rPr lang="lv-LV" sz="1100" b="1" dirty="0"/>
            <a:t>C2. sadaļā</a:t>
          </a:r>
          <a:endParaRPr lang="lv-LV" sz="1100" dirty="0"/>
        </a:p>
      </dgm:t>
    </dgm:pt>
    <dgm:pt modelId="{A224D41E-02F7-43DA-BABF-48811C97CE8B}" type="parTrans" cxnId="{2A03E216-2676-4968-B2A4-C35BE909139A}">
      <dgm:prSet/>
      <dgm:spPr/>
      <dgm:t>
        <a:bodyPr/>
        <a:lstStyle/>
        <a:p>
          <a:endParaRPr lang="lv-LV"/>
        </a:p>
      </dgm:t>
    </dgm:pt>
    <dgm:pt modelId="{A511DD56-D380-4FF9-BA8B-962313284DA1}" type="sibTrans" cxnId="{2A03E216-2676-4968-B2A4-C35BE909139A}">
      <dgm:prSet/>
      <dgm:spPr/>
      <dgm:t>
        <a:bodyPr/>
        <a:lstStyle/>
        <a:p>
          <a:endParaRPr lang="lv-LV"/>
        </a:p>
      </dgm:t>
    </dgm:pt>
    <dgm:pt modelId="{6B5D36D6-E35C-42F0-925E-3A3265BEE96D}">
      <dgm:prSet phldrT="[Teksts]"/>
      <dgm:spPr/>
      <dgm:t>
        <a:bodyPr/>
        <a:lstStyle/>
        <a:p>
          <a:r>
            <a:rPr lang="lv-LV" dirty="0"/>
            <a:t>Veidot pārdomātus </a:t>
          </a:r>
          <a:r>
            <a:rPr lang="lv-LV" dirty="0" err="1"/>
            <a:t>apakšpozīciju</a:t>
          </a:r>
          <a:r>
            <a:rPr lang="lv-LV" dirty="0"/>
            <a:t> nosaukumus</a:t>
          </a:r>
        </a:p>
      </dgm:t>
    </dgm:pt>
    <dgm:pt modelId="{976244CB-108F-4AC0-9FC9-8BB2628A647E}" type="parTrans" cxnId="{BA0EDBCB-B12B-4B38-8B71-8ECA3DF3D3B6}">
      <dgm:prSet/>
      <dgm:spPr/>
      <dgm:t>
        <a:bodyPr/>
        <a:lstStyle/>
        <a:p>
          <a:endParaRPr lang="lv-LV"/>
        </a:p>
      </dgm:t>
    </dgm:pt>
    <dgm:pt modelId="{64D93DCE-CFDE-496B-9C7E-17FB2A33613B}" type="sibTrans" cxnId="{BA0EDBCB-B12B-4B38-8B71-8ECA3DF3D3B6}">
      <dgm:prSet/>
      <dgm:spPr/>
      <dgm:t>
        <a:bodyPr/>
        <a:lstStyle/>
        <a:p>
          <a:endParaRPr lang="lv-LV"/>
        </a:p>
      </dgm:t>
    </dgm:pt>
    <dgm:pt modelId="{DBAA21BA-9BC6-4D20-9C20-EF4DB9E5A3BA}">
      <dgm:prSet phldrT="[Teksts]" custT="1"/>
      <dgm:spPr/>
      <dgm:t>
        <a:bodyPr lIns="0" tIns="0" rIns="0" bIns="0"/>
        <a:lstStyle/>
        <a:p>
          <a:r>
            <a:rPr lang="lv-LV" sz="1100" dirty="0"/>
            <a:t>Nodrošina iespēju </a:t>
          </a:r>
          <a:r>
            <a:rPr lang="lv-LV" sz="1100" b="1" dirty="0"/>
            <a:t>elastīgāk reaģēt </a:t>
          </a:r>
          <a:r>
            <a:rPr lang="lv-LV" sz="1100" dirty="0"/>
            <a:t>uz apstākļu un vajadzību maiņu </a:t>
          </a:r>
          <a:r>
            <a:rPr lang="lv-LV" sz="1100" b="1" dirty="0"/>
            <a:t>projekta īstenošanas gaitā</a:t>
          </a:r>
        </a:p>
      </dgm:t>
    </dgm:pt>
    <dgm:pt modelId="{352581B1-F0A1-4CFD-851F-B00B3D65608A}" type="parTrans" cxnId="{EA2BEE82-D3B6-4EB7-B743-3A4AE26CC1EF}">
      <dgm:prSet/>
      <dgm:spPr/>
      <dgm:t>
        <a:bodyPr/>
        <a:lstStyle/>
        <a:p>
          <a:endParaRPr lang="lv-LV"/>
        </a:p>
      </dgm:t>
    </dgm:pt>
    <dgm:pt modelId="{64C68D2C-D5D8-4D88-B18E-8B99E7688BA6}" type="sibTrans" cxnId="{EA2BEE82-D3B6-4EB7-B743-3A4AE26CC1EF}">
      <dgm:prSet/>
      <dgm:spPr/>
      <dgm:t>
        <a:bodyPr/>
        <a:lstStyle/>
        <a:p>
          <a:endParaRPr lang="lv-LV"/>
        </a:p>
      </dgm:t>
    </dgm:pt>
    <dgm:pt modelId="{FCBFF197-E4FD-4D11-ABC6-17ABA0F630A1}">
      <dgm:prSet/>
      <dgm:spPr/>
      <dgm:t>
        <a:bodyPr/>
        <a:lstStyle/>
        <a:p>
          <a:pPr>
            <a:buFont typeface="+mj-lt"/>
            <a:buAutoNum type="arabicParenR"/>
          </a:pPr>
          <a:r>
            <a:rPr lang="lv-LV" i="0" dirty="0"/>
            <a:t>Plānot personāla izmaksas, ieskaitot nodokļus</a:t>
          </a:r>
        </a:p>
      </dgm:t>
    </dgm:pt>
    <dgm:pt modelId="{FD3E7387-6149-44ED-A1F6-2CEB7E29344D}" type="parTrans" cxnId="{6C57A83C-3E7B-4928-9E21-DD9A95495520}">
      <dgm:prSet/>
      <dgm:spPr/>
      <dgm:t>
        <a:bodyPr/>
        <a:lstStyle/>
        <a:p>
          <a:endParaRPr lang="lv-LV"/>
        </a:p>
      </dgm:t>
    </dgm:pt>
    <dgm:pt modelId="{39D8624F-C234-4D1F-A7E9-2EDCA9D64BCB}" type="sibTrans" cxnId="{6C57A83C-3E7B-4928-9E21-DD9A95495520}">
      <dgm:prSet/>
      <dgm:spPr/>
      <dgm:t>
        <a:bodyPr/>
        <a:lstStyle/>
        <a:p>
          <a:endParaRPr lang="lv-LV"/>
        </a:p>
      </dgm:t>
    </dgm:pt>
    <dgm:pt modelId="{E7329E3A-055D-4FE2-90C4-7EBC4553577F}">
      <dgm:prSet custT="1"/>
      <dgm:spPr/>
      <dgm:t>
        <a:bodyPr lIns="0" tIns="0" rIns="0" bIns="0"/>
        <a:lstStyle/>
        <a:p>
          <a:pPr>
            <a:buFont typeface="+mj-lt"/>
            <a:buAutoNum type="arabicParenR"/>
          </a:pPr>
          <a:r>
            <a:rPr lang="lv-LV" sz="1100" b="1" i="0" dirty="0"/>
            <a:t>Darba devēja VSAOI neizdalīt atsevišķā budžeta </a:t>
          </a:r>
          <a:r>
            <a:rPr lang="lv-LV" sz="1100" b="1" i="0" dirty="0" err="1"/>
            <a:t>apakšpozīcijā</a:t>
          </a:r>
          <a:endParaRPr lang="lv-LV" sz="1100" b="1" i="0" dirty="0"/>
        </a:p>
      </dgm:t>
    </dgm:pt>
    <dgm:pt modelId="{D84F3094-E21E-4E08-87A9-E1F3B33F6B83}" type="parTrans" cxnId="{D2F6E9DA-CE17-4E8D-86F4-B93916FDBFE7}">
      <dgm:prSet/>
      <dgm:spPr/>
      <dgm:t>
        <a:bodyPr/>
        <a:lstStyle/>
        <a:p>
          <a:endParaRPr lang="lv-LV"/>
        </a:p>
      </dgm:t>
    </dgm:pt>
    <dgm:pt modelId="{507C53CD-83C7-4116-9D9C-73ECE84C609A}" type="sibTrans" cxnId="{D2F6E9DA-CE17-4E8D-86F4-B93916FDBFE7}">
      <dgm:prSet/>
      <dgm:spPr/>
      <dgm:t>
        <a:bodyPr/>
        <a:lstStyle/>
        <a:p>
          <a:endParaRPr lang="lv-LV"/>
        </a:p>
      </dgm:t>
    </dgm:pt>
    <dgm:pt modelId="{656D6768-2DCD-42DA-BF99-30D0DE33511B}">
      <dgm:prSet phldrT="[Teksts]" custT="1"/>
      <dgm:spPr/>
      <dgm:t>
        <a:bodyPr lIns="0" tIns="0" rIns="0" bIns="0"/>
        <a:lstStyle/>
        <a:p>
          <a:r>
            <a:rPr lang="lv-LV" sz="1100" dirty="0" err="1"/>
            <a:t>Apakšpozīcijas</a:t>
          </a:r>
          <a:r>
            <a:rPr lang="lv-LV" sz="1100" dirty="0"/>
            <a:t> nosaukumu </a:t>
          </a:r>
          <a:r>
            <a:rPr lang="lv-LV" sz="1100" b="1" dirty="0"/>
            <a:t>nobeidzot ar “u.tml.”</a:t>
          </a:r>
        </a:p>
      </dgm:t>
    </dgm:pt>
    <dgm:pt modelId="{CEC144A0-0D33-46C4-A751-8569032AE06C}" type="sibTrans" cxnId="{EBD1D2C8-F81E-4E30-A0EB-5466F7769B82}">
      <dgm:prSet/>
      <dgm:spPr/>
      <dgm:t>
        <a:bodyPr/>
        <a:lstStyle/>
        <a:p>
          <a:endParaRPr lang="lv-LV"/>
        </a:p>
      </dgm:t>
    </dgm:pt>
    <dgm:pt modelId="{1E9ACCB3-4D13-4284-B623-2EAA1947F4F9}" type="parTrans" cxnId="{EBD1D2C8-F81E-4E30-A0EB-5466F7769B82}">
      <dgm:prSet/>
      <dgm:spPr/>
      <dgm:t>
        <a:bodyPr/>
        <a:lstStyle/>
        <a:p>
          <a:endParaRPr lang="lv-LV"/>
        </a:p>
      </dgm:t>
    </dgm:pt>
    <dgm:pt modelId="{F5A9DEBC-C4E0-484B-8FA4-5C4096E0DFBC}">
      <dgm:prSet/>
      <dgm:spPr/>
      <dgm:t>
        <a:bodyPr/>
        <a:lstStyle/>
        <a:p>
          <a:pPr>
            <a:buFont typeface="+mj-lt"/>
            <a:buNone/>
          </a:pPr>
          <a:r>
            <a:rPr lang="lv-LV" b="0" i="0" dirty="0"/>
            <a:t>MAC projektu līdz 22 mēnešiem detalizācijas pakāpe</a:t>
          </a:r>
        </a:p>
      </dgm:t>
    </dgm:pt>
    <dgm:pt modelId="{A584CA31-58ED-4D3B-953A-2378187453E4}" type="parTrans" cxnId="{7A382724-5180-40CE-965A-80D7AF102F1D}">
      <dgm:prSet/>
      <dgm:spPr/>
      <dgm:t>
        <a:bodyPr/>
        <a:lstStyle/>
        <a:p>
          <a:endParaRPr lang="lv-LV"/>
        </a:p>
      </dgm:t>
    </dgm:pt>
    <dgm:pt modelId="{0D5C676C-BA76-43A6-BC70-CB408C35FED0}" type="sibTrans" cxnId="{7A382724-5180-40CE-965A-80D7AF102F1D}">
      <dgm:prSet/>
      <dgm:spPr/>
      <dgm:t>
        <a:bodyPr/>
        <a:lstStyle/>
        <a:p>
          <a:endParaRPr lang="lv-LV"/>
        </a:p>
      </dgm:t>
    </dgm:pt>
    <dgm:pt modelId="{E581772B-A914-490D-AD47-6AC2C03C213F}">
      <dgm:prSet custT="1"/>
      <dgm:spPr/>
      <dgm:t>
        <a:bodyPr lIns="0" tIns="0" rIns="0" bIns="0"/>
        <a:lstStyle/>
        <a:p>
          <a:pPr>
            <a:buFont typeface="+mj-lt"/>
            <a:buNone/>
          </a:pPr>
          <a:r>
            <a:rPr lang="lv-LV" sz="1050" b="0" i="0" dirty="0"/>
            <a:t>Neveidot detalizācijas pakāpi, kas izslēdz iespēju </a:t>
          </a:r>
          <a:r>
            <a:rPr lang="lv-LV" sz="1050" b="1" i="0" dirty="0"/>
            <a:t>elastīgi reaģēt uz situācijas izmaiņām divu gadu periodā</a:t>
          </a:r>
        </a:p>
      </dgm:t>
    </dgm:pt>
    <dgm:pt modelId="{7A8684FE-DBAD-41E0-BEC1-7571AC741AA5}" type="parTrans" cxnId="{6D7C7D1F-67FB-40AF-9949-BB3ABA665FAD}">
      <dgm:prSet/>
      <dgm:spPr/>
      <dgm:t>
        <a:bodyPr/>
        <a:lstStyle/>
        <a:p>
          <a:endParaRPr lang="lv-LV"/>
        </a:p>
      </dgm:t>
    </dgm:pt>
    <dgm:pt modelId="{5DC905D8-C901-4175-9ECB-6468EF98E9C2}" type="sibTrans" cxnId="{6D7C7D1F-67FB-40AF-9949-BB3ABA665FAD}">
      <dgm:prSet/>
      <dgm:spPr/>
      <dgm:t>
        <a:bodyPr/>
        <a:lstStyle/>
        <a:p>
          <a:endParaRPr lang="lv-LV"/>
        </a:p>
      </dgm:t>
    </dgm:pt>
    <dgm:pt modelId="{B93514D4-EDB0-43D0-9BF7-864CDCFDE40A}">
      <dgm:prSet custT="1"/>
      <dgm:spPr/>
      <dgm:t>
        <a:bodyPr lIns="0" tIns="0" rIns="0" bIns="0"/>
        <a:lstStyle/>
        <a:p>
          <a:pPr>
            <a:buFont typeface="+mj-lt"/>
            <a:buNone/>
          </a:pPr>
          <a:r>
            <a:rPr lang="lv-LV" sz="1050" b="0" i="0" dirty="0"/>
            <a:t>Piemēram, </a:t>
          </a:r>
          <a:r>
            <a:rPr lang="lv-LV" sz="1050" b="1" i="0" dirty="0"/>
            <a:t>izmaksas</a:t>
          </a:r>
          <a:r>
            <a:rPr lang="lv-LV" sz="1050" b="0" i="0" dirty="0"/>
            <a:t> konferencei </a:t>
          </a:r>
          <a:r>
            <a:rPr lang="lv-LV" sz="1050" b="1" i="0" dirty="0"/>
            <a:t>plānot kopsummā</a:t>
          </a:r>
          <a:r>
            <a:rPr lang="lv-LV" sz="1050" b="0" i="0" dirty="0"/>
            <a:t>, norādot, kādas izmaksu pozīcijā ietvertas</a:t>
          </a:r>
        </a:p>
      </dgm:t>
    </dgm:pt>
    <dgm:pt modelId="{2A139B63-5E22-4705-9E12-DC5F2B24E30B}" type="parTrans" cxnId="{D802C381-2BAE-480D-80D8-D2DBE68CFD42}">
      <dgm:prSet/>
      <dgm:spPr/>
      <dgm:t>
        <a:bodyPr/>
        <a:lstStyle/>
        <a:p>
          <a:endParaRPr lang="lv-LV"/>
        </a:p>
      </dgm:t>
    </dgm:pt>
    <dgm:pt modelId="{4D93A3DA-4260-4F86-82C1-B3BFB41979AA}" type="sibTrans" cxnId="{D802C381-2BAE-480D-80D8-D2DBE68CFD42}">
      <dgm:prSet/>
      <dgm:spPr/>
      <dgm:t>
        <a:bodyPr/>
        <a:lstStyle/>
        <a:p>
          <a:endParaRPr lang="lv-LV"/>
        </a:p>
      </dgm:t>
    </dgm:pt>
    <dgm:pt modelId="{B5171109-011C-4CE7-9B0F-27FA454C8747}">
      <dgm:prSet custT="1"/>
      <dgm:spPr/>
      <dgm:t>
        <a:bodyPr lIns="0" tIns="0" rIns="0" bIns="0"/>
        <a:lstStyle/>
        <a:p>
          <a:pPr>
            <a:buFont typeface="+mj-lt"/>
            <a:buNone/>
          </a:pPr>
          <a:r>
            <a:rPr lang="lv-LV" sz="1100" b="1" i="0" dirty="0"/>
            <a:t>Vienlaikus</a:t>
          </a:r>
          <a:r>
            <a:rPr lang="lv-LV" sz="1100" b="0" i="0" dirty="0"/>
            <a:t> </a:t>
          </a:r>
          <a:r>
            <a:rPr lang="lv-LV" sz="1100" b="1" i="0" dirty="0"/>
            <a:t>C2.sadaļā </a:t>
          </a:r>
          <a:r>
            <a:rPr lang="lv-LV" sz="1100" b="0" i="0" dirty="0"/>
            <a:t>iekļaut </a:t>
          </a:r>
          <a:r>
            <a:rPr lang="lv-LV" sz="1100" b="1" i="0" dirty="0"/>
            <a:t>izmaksu kalkulācijas </a:t>
          </a:r>
          <a:r>
            <a:rPr lang="lv-LV" sz="1100" b="0" i="0" dirty="0"/>
            <a:t>un </a:t>
          </a:r>
          <a:r>
            <a:rPr lang="lv-LV" sz="1100" b="1" i="0" dirty="0"/>
            <a:t>veikto cenu izpēti</a:t>
          </a:r>
        </a:p>
      </dgm:t>
    </dgm:pt>
    <dgm:pt modelId="{EF4A1D81-DEAC-44D7-9367-D0FE0162FB0B}" type="parTrans" cxnId="{62826692-A1B2-4C47-AC67-3349CD8843E3}">
      <dgm:prSet/>
      <dgm:spPr/>
      <dgm:t>
        <a:bodyPr/>
        <a:lstStyle/>
        <a:p>
          <a:endParaRPr lang="lv-LV"/>
        </a:p>
      </dgm:t>
    </dgm:pt>
    <dgm:pt modelId="{0CC02E6B-61B0-4F46-9A43-A79333D4D74A}" type="sibTrans" cxnId="{62826692-A1B2-4C47-AC67-3349CD8843E3}">
      <dgm:prSet/>
      <dgm:spPr/>
      <dgm:t>
        <a:bodyPr/>
        <a:lstStyle/>
        <a:p>
          <a:endParaRPr lang="lv-LV"/>
        </a:p>
      </dgm:t>
    </dgm:pt>
    <dgm:pt modelId="{47E102B5-8969-4B68-86DF-9B9E8DD8F23C}" type="pres">
      <dgm:prSet presAssocID="{7A339E0B-FB6A-4465-ACA7-7FD84E6F6AB7}" presName="diagram" presStyleCnt="0">
        <dgm:presLayoutVars>
          <dgm:chPref val="1"/>
          <dgm:dir/>
          <dgm:animOne val="branch"/>
          <dgm:animLvl val="lvl"/>
          <dgm:resizeHandles/>
        </dgm:presLayoutVars>
      </dgm:prSet>
      <dgm:spPr/>
    </dgm:pt>
    <dgm:pt modelId="{E9F40F76-C187-4437-9294-052AB209211C}" type="pres">
      <dgm:prSet presAssocID="{D698C3A5-C59E-4E36-9752-46B67131A3F7}" presName="root" presStyleCnt="0"/>
      <dgm:spPr/>
    </dgm:pt>
    <dgm:pt modelId="{F7BAFAAB-B256-47CA-9A93-DBAB9BB70DB9}" type="pres">
      <dgm:prSet presAssocID="{D698C3A5-C59E-4E36-9752-46B67131A3F7}" presName="rootComposite" presStyleCnt="0"/>
      <dgm:spPr/>
    </dgm:pt>
    <dgm:pt modelId="{FD23EF69-FD71-4A32-8593-A9D3F58377A7}" type="pres">
      <dgm:prSet presAssocID="{D698C3A5-C59E-4E36-9752-46B67131A3F7}" presName="rootText" presStyleLbl="node1" presStyleIdx="0" presStyleCnt="4"/>
      <dgm:spPr/>
    </dgm:pt>
    <dgm:pt modelId="{3F083A4E-310E-439E-BF5A-4CAF7B667C5A}" type="pres">
      <dgm:prSet presAssocID="{D698C3A5-C59E-4E36-9752-46B67131A3F7}" presName="rootConnector" presStyleLbl="node1" presStyleIdx="0" presStyleCnt="4"/>
      <dgm:spPr/>
    </dgm:pt>
    <dgm:pt modelId="{87E23C15-4F25-472F-BD83-41003BB32E1E}" type="pres">
      <dgm:prSet presAssocID="{D698C3A5-C59E-4E36-9752-46B67131A3F7}" presName="childShape" presStyleCnt="0"/>
      <dgm:spPr/>
    </dgm:pt>
    <dgm:pt modelId="{2ECFB572-3392-412A-B68E-CD13811A6620}" type="pres">
      <dgm:prSet presAssocID="{C9E832BC-A3C4-4B6E-B71F-B32C7C179B02}" presName="Name13" presStyleLbl="parChTrans1D2" presStyleIdx="0" presStyleCnt="8"/>
      <dgm:spPr/>
    </dgm:pt>
    <dgm:pt modelId="{8BB4552F-BD70-4973-AC02-840BAFE74568}" type="pres">
      <dgm:prSet presAssocID="{82FC6C21-0579-4693-95F0-0ADFD9904F28}" presName="childText" presStyleLbl="bgAcc1" presStyleIdx="0" presStyleCnt="8">
        <dgm:presLayoutVars>
          <dgm:bulletEnabled val="1"/>
        </dgm:presLayoutVars>
      </dgm:prSet>
      <dgm:spPr/>
    </dgm:pt>
    <dgm:pt modelId="{8404E9A8-E2E3-43D2-8AD5-961E2A6EDCB0}" type="pres">
      <dgm:prSet presAssocID="{A224D41E-02F7-43DA-BABF-48811C97CE8B}" presName="Name13" presStyleLbl="parChTrans1D2" presStyleIdx="1" presStyleCnt="8"/>
      <dgm:spPr/>
    </dgm:pt>
    <dgm:pt modelId="{EB63AE8D-4FD5-4C71-9325-8AB7F7D58474}" type="pres">
      <dgm:prSet presAssocID="{C8EB7BA1-7427-4F98-AE62-AD355385AA59}" presName="childText" presStyleLbl="bgAcc1" presStyleIdx="1" presStyleCnt="8">
        <dgm:presLayoutVars>
          <dgm:bulletEnabled val="1"/>
        </dgm:presLayoutVars>
      </dgm:prSet>
      <dgm:spPr/>
    </dgm:pt>
    <dgm:pt modelId="{6322E063-4988-4642-B92E-EBA4759891BF}" type="pres">
      <dgm:prSet presAssocID="{6B5D36D6-E35C-42F0-925E-3A3265BEE96D}" presName="root" presStyleCnt="0"/>
      <dgm:spPr/>
    </dgm:pt>
    <dgm:pt modelId="{A86580CD-743D-41AE-AA89-712BC1CD0A74}" type="pres">
      <dgm:prSet presAssocID="{6B5D36D6-E35C-42F0-925E-3A3265BEE96D}" presName="rootComposite" presStyleCnt="0"/>
      <dgm:spPr/>
    </dgm:pt>
    <dgm:pt modelId="{215167CA-D5E1-4BE2-9246-B9D05995F0A1}" type="pres">
      <dgm:prSet presAssocID="{6B5D36D6-E35C-42F0-925E-3A3265BEE96D}" presName="rootText" presStyleLbl="node1" presStyleIdx="1" presStyleCnt="4"/>
      <dgm:spPr/>
    </dgm:pt>
    <dgm:pt modelId="{A0D2BC6D-7AB5-4AC8-B04A-A376DC96F945}" type="pres">
      <dgm:prSet presAssocID="{6B5D36D6-E35C-42F0-925E-3A3265BEE96D}" presName="rootConnector" presStyleLbl="node1" presStyleIdx="1" presStyleCnt="4"/>
      <dgm:spPr/>
    </dgm:pt>
    <dgm:pt modelId="{2445226A-A579-451C-8AEC-E9B7DD65E9CF}" type="pres">
      <dgm:prSet presAssocID="{6B5D36D6-E35C-42F0-925E-3A3265BEE96D}" presName="childShape" presStyleCnt="0"/>
      <dgm:spPr/>
    </dgm:pt>
    <dgm:pt modelId="{1A95922D-0692-4F70-9A7D-C534D98D9E9C}" type="pres">
      <dgm:prSet presAssocID="{1E9ACCB3-4D13-4284-B623-2EAA1947F4F9}" presName="Name13" presStyleLbl="parChTrans1D2" presStyleIdx="2" presStyleCnt="8"/>
      <dgm:spPr/>
    </dgm:pt>
    <dgm:pt modelId="{A33B9303-7713-478C-B187-D9D567D507D6}" type="pres">
      <dgm:prSet presAssocID="{656D6768-2DCD-42DA-BF99-30D0DE33511B}" presName="childText" presStyleLbl="bgAcc1" presStyleIdx="2" presStyleCnt="8">
        <dgm:presLayoutVars>
          <dgm:bulletEnabled val="1"/>
        </dgm:presLayoutVars>
      </dgm:prSet>
      <dgm:spPr/>
    </dgm:pt>
    <dgm:pt modelId="{2172DF54-4214-4C74-B224-8725D47C0FBF}" type="pres">
      <dgm:prSet presAssocID="{352581B1-F0A1-4CFD-851F-B00B3D65608A}" presName="Name13" presStyleLbl="parChTrans1D2" presStyleIdx="3" presStyleCnt="8"/>
      <dgm:spPr/>
    </dgm:pt>
    <dgm:pt modelId="{C5700DE3-7B6D-4497-9F30-FE0AE581F2C5}" type="pres">
      <dgm:prSet presAssocID="{DBAA21BA-9BC6-4D20-9C20-EF4DB9E5A3BA}" presName="childText" presStyleLbl="bgAcc1" presStyleIdx="3" presStyleCnt="8">
        <dgm:presLayoutVars>
          <dgm:bulletEnabled val="1"/>
        </dgm:presLayoutVars>
      </dgm:prSet>
      <dgm:spPr/>
    </dgm:pt>
    <dgm:pt modelId="{F4AADDDA-8A82-479C-B8CF-7B81E0BF5EC2}" type="pres">
      <dgm:prSet presAssocID="{FCBFF197-E4FD-4D11-ABC6-17ABA0F630A1}" presName="root" presStyleCnt="0"/>
      <dgm:spPr/>
    </dgm:pt>
    <dgm:pt modelId="{4EAA1E1C-DBFF-46F0-B644-B375B62BDFE5}" type="pres">
      <dgm:prSet presAssocID="{FCBFF197-E4FD-4D11-ABC6-17ABA0F630A1}" presName="rootComposite" presStyleCnt="0"/>
      <dgm:spPr/>
    </dgm:pt>
    <dgm:pt modelId="{BE2076B7-DB59-4290-B252-5C36545CE740}" type="pres">
      <dgm:prSet presAssocID="{FCBFF197-E4FD-4D11-ABC6-17ABA0F630A1}" presName="rootText" presStyleLbl="node1" presStyleIdx="2" presStyleCnt="4"/>
      <dgm:spPr/>
    </dgm:pt>
    <dgm:pt modelId="{745D89FD-2A9D-494D-A9E8-22B4FC1EF66F}" type="pres">
      <dgm:prSet presAssocID="{FCBFF197-E4FD-4D11-ABC6-17ABA0F630A1}" presName="rootConnector" presStyleLbl="node1" presStyleIdx="2" presStyleCnt="4"/>
      <dgm:spPr/>
    </dgm:pt>
    <dgm:pt modelId="{308E67A4-90D0-42AE-81D6-F89671C74835}" type="pres">
      <dgm:prSet presAssocID="{FCBFF197-E4FD-4D11-ABC6-17ABA0F630A1}" presName="childShape" presStyleCnt="0"/>
      <dgm:spPr/>
    </dgm:pt>
    <dgm:pt modelId="{4AF41D38-6051-428D-BD1E-B1CF1DA1D43B}" type="pres">
      <dgm:prSet presAssocID="{D84F3094-E21E-4E08-87A9-E1F3B33F6B83}" presName="Name13" presStyleLbl="parChTrans1D2" presStyleIdx="4" presStyleCnt="8"/>
      <dgm:spPr/>
    </dgm:pt>
    <dgm:pt modelId="{08DA934F-5150-47E6-81F2-01849AC74952}" type="pres">
      <dgm:prSet presAssocID="{E7329E3A-055D-4FE2-90C4-7EBC4553577F}" presName="childText" presStyleLbl="bgAcc1" presStyleIdx="4" presStyleCnt="8">
        <dgm:presLayoutVars>
          <dgm:bulletEnabled val="1"/>
        </dgm:presLayoutVars>
      </dgm:prSet>
      <dgm:spPr/>
    </dgm:pt>
    <dgm:pt modelId="{A5BC152F-217B-4A90-880D-3EAF9FFDD40D}" type="pres">
      <dgm:prSet presAssocID="{F5A9DEBC-C4E0-484B-8FA4-5C4096E0DFBC}" presName="root" presStyleCnt="0"/>
      <dgm:spPr/>
    </dgm:pt>
    <dgm:pt modelId="{2D2D26BE-A0E7-4CB8-8934-4C6A31B58D47}" type="pres">
      <dgm:prSet presAssocID="{F5A9DEBC-C4E0-484B-8FA4-5C4096E0DFBC}" presName="rootComposite" presStyleCnt="0"/>
      <dgm:spPr/>
    </dgm:pt>
    <dgm:pt modelId="{9B4A92F9-B1B1-4A6A-9160-8F1731BA1AC0}" type="pres">
      <dgm:prSet presAssocID="{F5A9DEBC-C4E0-484B-8FA4-5C4096E0DFBC}" presName="rootText" presStyleLbl="node1" presStyleIdx="3" presStyleCnt="4"/>
      <dgm:spPr/>
    </dgm:pt>
    <dgm:pt modelId="{1D964EC0-0EB2-4252-989D-A12551D5AC63}" type="pres">
      <dgm:prSet presAssocID="{F5A9DEBC-C4E0-484B-8FA4-5C4096E0DFBC}" presName="rootConnector" presStyleLbl="node1" presStyleIdx="3" presStyleCnt="4"/>
      <dgm:spPr/>
    </dgm:pt>
    <dgm:pt modelId="{20AFAB5F-F5D2-4019-A36F-DE76968CE7FA}" type="pres">
      <dgm:prSet presAssocID="{F5A9DEBC-C4E0-484B-8FA4-5C4096E0DFBC}" presName="childShape" presStyleCnt="0"/>
      <dgm:spPr/>
    </dgm:pt>
    <dgm:pt modelId="{6DBBDBDA-C8AD-4A49-8CD0-2560400AA2BE}" type="pres">
      <dgm:prSet presAssocID="{7A8684FE-DBAD-41E0-BEC1-7571AC741AA5}" presName="Name13" presStyleLbl="parChTrans1D2" presStyleIdx="5" presStyleCnt="8"/>
      <dgm:spPr/>
    </dgm:pt>
    <dgm:pt modelId="{BC3F1569-DB31-4B05-9CBA-B4DF0779EDF7}" type="pres">
      <dgm:prSet presAssocID="{E581772B-A914-490D-AD47-6AC2C03C213F}" presName="childText" presStyleLbl="bgAcc1" presStyleIdx="5" presStyleCnt="8">
        <dgm:presLayoutVars>
          <dgm:bulletEnabled val="1"/>
        </dgm:presLayoutVars>
      </dgm:prSet>
      <dgm:spPr/>
    </dgm:pt>
    <dgm:pt modelId="{962B9F51-8AA5-41FB-8BC7-66CFB54C71AA}" type="pres">
      <dgm:prSet presAssocID="{2A139B63-5E22-4705-9E12-DC5F2B24E30B}" presName="Name13" presStyleLbl="parChTrans1D2" presStyleIdx="6" presStyleCnt="8"/>
      <dgm:spPr/>
    </dgm:pt>
    <dgm:pt modelId="{BBEB4B2B-A8CB-4CB5-911A-8E09E661A4E2}" type="pres">
      <dgm:prSet presAssocID="{B93514D4-EDB0-43D0-9BF7-864CDCFDE40A}" presName="childText" presStyleLbl="bgAcc1" presStyleIdx="6" presStyleCnt="8">
        <dgm:presLayoutVars>
          <dgm:bulletEnabled val="1"/>
        </dgm:presLayoutVars>
      </dgm:prSet>
      <dgm:spPr/>
    </dgm:pt>
    <dgm:pt modelId="{AE8198E6-C393-427C-98FB-C638923C12A7}" type="pres">
      <dgm:prSet presAssocID="{EF4A1D81-DEAC-44D7-9367-D0FE0162FB0B}" presName="Name13" presStyleLbl="parChTrans1D2" presStyleIdx="7" presStyleCnt="8"/>
      <dgm:spPr/>
    </dgm:pt>
    <dgm:pt modelId="{C65C9FBE-1BEB-4DD5-9ABB-CBE25A51A72A}" type="pres">
      <dgm:prSet presAssocID="{B5171109-011C-4CE7-9B0F-27FA454C8747}" presName="childText" presStyleLbl="bgAcc1" presStyleIdx="7" presStyleCnt="8">
        <dgm:presLayoutVars>
          <dgm:bulletEnabled val="1"/>
        </dgm:presLayoutVars>
      </dgm:prSet>
      <dgm:spPr/>
    </dgm:pt>
  </dgm:ptLst>
  <dgm:cxnLst>
    <dgm:cxn modelId="{C3D3ED15-D55A-4641-A986-AFB05E58B3E1}" type="presOf" srcId="{6B5D36D6-E35C-42F0-925E-3A3265BEE96D}" destId="{215167CA-D5E1-4BE2-9246-B9D05995F0A1}" srcOrd="0" destOrd="0" presId="urn:microsoft.com/office/officeart/2005/8/layout/hierarchy3"/>
    <dgm:cxn modelId="{2A03E216-2676-4968-B2A4-C35BE909139A}" srcId="{D698C3A5-C59E-4E36-9752-46B67131A3F7}" destId="{C8EB7BA1-7427-4F98-AE62-AD355385AA59}" srcOrd="1" destOrd="0" parTransId="{A224D41E-02F7-43DA-BABF-48811C97CE8B}" sibTransId="{A511DD56-D380-4FF9-BA8B-962313284DA1}"/>
    <dgm:cxn modelId="{735AC917-DD13-4B61-8915-470F4085D1F8}" srcId="{D698C3A5-C59E-4E36-9752-46B67131A3F7}" destId="{82FC6C21-0579-4693-95F0-0ADFD9904F28}" srcOrd="0" destOrd="0" parTransId="{C9E832BC-A3C4-4B6E-B71F-B32C7C179B02}" sibTransId="{AB779942-0CDD-4F00-A91F-CB43E6FB8BF3}"/>
    <dgm:cxn modelId="{8EC3E11A-D799-489B-846D-3DBBE11DD5CD}" type="presOf" srcId="{FCBFF197-E4FD-4D11-ABC6-17ABA0F630A1}" destId="{745D89FD-2A9D-494D-A9E8-22B4FC1EF66F}" srcOrd="1" destOrd="0" presId="urn:microsoft.com/office/officeart/2005/8/layout/hierarchy3"/>
    <dgm:cxn modelId="{6D7C7D1F-67FB-40AF-9949-BB3ABA665FAD}" srcId="{F5A9DEBC-C4E0-484B-8FA4-5C4096E0DFBC}" destId="{E581772B-A914-490D-AD47-6AC2C03C213F}" srcOrd="0" destOrd="0" parTransId="{7A8684FE-DBAD-41E0-BEC1-7571AC741AA5}" sibTransId="{5DC905D8-C901-4175-9ECB-6468EF98E9C2}"/>
    <dgm:cxn modelId="{7A382724-5180-40CE-965A-80D7AF102F1D}" srcId="{7A339E0B-FB6A-4465-ACA7-7FD84E6F6AB7}" destId="{F5A9DEBC-C4E0-484B-8FA4-5C4096E0DFBC}" srcOrd="3" destOrd="0" parTransId="{A584CA31-58ED-4D3B-953A-2378187453E4}" sibTransId="{0D5C676C-BA76-43A6-BC70-CB408C35FED0}"/>
    <dgm:cxn modelId="{1D5A7624-4EE8-4D00-B09D-B5D1E0C28C73}" type="presOf" srcId="{B5171109-011C-4CE7-9B0F-27FA454C8747}" destId="{C65C9FBE-1BEB-4DD5-9ABB-CBE25A51A72A}" srcOrd="0" destOrd="0" presId="urn:microsoft.com/office/officeart/2005/8/layout/hierarchy3"/>
    <dgm:cxn modelId="{F8A4B02A-5710-42E5-A17B-55D990F40F20}" type="presOf" srcId="{EF4A1D81-DEAC-44D7-9367-D0FE0162FB0B}" destId="{AE8198E6-C393-427C-98FB-C638923C12A7}" srcOrd="0" destOrd="0" presId="urn:microsoft.com/office/officeart/2005/8/layout/hierarchy3"/>
    <dgm:cxn modelId="{6B9B202F-EE74-4800-A6B9-2F8D13D70CC6}" type="presOf" srcId="{656D6768-2DCD-42DA-BF99-30D0DE33511B}" destId="{A33B9303-7713-478C-B187-D9D567D507D6}" srcOrd="0" destOrd="0" presId="urn:microsoft.com/office/officeart/2005/8/layout/hierarchy3"/>
    <dgm:cxn modelId="{8B6C3C3A-6DC5-48D2-9C16-DB340F01A288}" type="presOf" srcId="{D698C3A5-C59E-4E36-9752-46B67131A3F7}" destId="{FD23EF69-FD71-4A32-8593-A9D3F58377A7}" srcOrd="0" destOrd="0" presId="urn:microsoft.com/office/officeart/2005/8/layout/hierarchy3"/>
    <dgm:cxn modelId="{6C57A83C-3E7B-4928-9E21-DD9A95495520}" srcId="{7A339E0B-FB6A-4465-ACA7-7FD84E6F6AB7}" destId="{FCBFF197-E4FD-4D11-ABC6-17ABA0F630A1}" srcOrd="2" destOrd="0" parTransId="{FD3E7387-6149-44ED-A1F6-2CEB7E29344D}" sibTransId="{39D8624F-C234-4D1F-A7E9-2EDCA9D64BCB}"/>
    <dgm:cxn modelId="{794BC962-B4C8-47AC-84E7-3C91B964C906}" type="presOf" srcId="{F5A9DEBC-C4E0-484B-8FA4-5C4096E0DFBC}" destId="{9B4A92F9-B1B1-4A6A-9160-8F1731BA1AC0}" srcOrd="0" destOrd="0" presId="urn:microsoft.com/office/officeart/2005/8/layout/hierarchy3"/>
    <dgm:cxn modelId="{A3ADDF70-C3CA-42A6-8141-B0BFEC4EB71B}" type="presOf" srcId="{7A8684FE-DBAD-41E0-BEC1-7571AC741AA5}" destId="{6DBBDBDA-C8AD-4A49-8CD0-2560400AA2BE}" srcOrd="0" destOrd="0" presId="urn:microsoft.com/office/officeart/2005/8/layout/hierarchy3"/>
    <dgm:cxn modelId="{E7DE7473-4403-4020-BA9B-D5D93FDBBCCC}" type="presOf" srcId="{FCBFF197-E4FD-4D11-ABC6-17ABA0F630A1}" destId="{BE2076B7-DB59-4290-B252-5C36545CE740}" srcOrd="0" destOrd="0" presId="urn:microsoft.com/office/officeart/2005/8/layout/hierarchy3"/>
    <dgm:cxn modelId="{5230A57E-8D40-46E6-ADBE-E73A693258D1}" type="presOf" srcId="{D698C3A5-C59E-4E36-9752-46B67131A3F7}" destId="{3F083A4E-310E-439E-BF5A-4CAF7B667C5A}" srcOrd="1" destOrd="0" presId="urn:microsoft.com/office/officeart/2005/8/layout/hierarchy3"/>
    <dgm:cxn modelId="{11B6BE81-38A5-4C68-8D59-2D9DF7F2EC86}" type="presOf" srcId="{C8EB7BA1-7427-4F98-AE62-AD355385AA59}" destId="{EB63AE8D-4FD5-4C71-9325-8AB7F7D58474}" srcOrd="0" destOrd="0" presId="urn:microsoft.com/office/officeart/2005/8/layout/hierarchy3"/>
    <dgm:cxn modelId="{D802C381-2BAE-480D-80D8-D2DBE68CFD42}" srcId="{F5A9DEBC-C4E0-484B-8FA4-5C4096E0DFBC}" destId="{B93514D4-EDB0-43D0-9BF7-864CDCFDE40A}" srcOrd="1" destOrd="0" parTransId="{2A139B63-5E22-4705-9E12-DC5F2B24E30B}" sibTransId="{4D93A3DA-4260-4F86-82C1-B3BFB41979AA}"/>
    <dgm:cxn modelId="{EA2BEE82-D3B6-4EB7-B743-3A4AE26CC1EF}" srcId="{6B5D36D6-E35C-42F0-925E-3A3265BEE96D}" destId="{DBAA21BA-9BC6-4D20-9C20-EF4DB9E5A3BA}" srcOrd="1" destOrd="0" parTransId="{352581B1-F0A1-4CFD-851F-B00B3D65608A}" sibTransId="{64C68D2C-D5D8-4D88-B18E-8B99E7688BA6}"/>
    <dgm:cxn modelId="{C3AC7884-4CA6-4071-BEC6-69A37D1FAA9A}" type="presOf" srcId="{E7329E3A-055D-4FE2-90C4-7EBC4553577F}" destId="{08DA934F-5150-47E6-81F2-01849AC74952}" srcOrd="0" destOrd="0" presId="urn:microsoft.com/office/officeart/2005/8/layout/hierarchy3"/>
    <dgm:cxn modelId="{905FB989-EBA9-4417-BEBF-0A042EA98951}" type="presOf" srcId="{E581772B-A914-490D-AD47-6AC2C03C213F}" destId="{BC3F1569-DB31-4B05-9CBA-B4DF0779EDF7}" srcOrd="0" destOrd="0" presId="urn:microsoft.com/office/officeart/2005/8/layout/hierarchy3"/>
    <dgm:cxn modelId="{785F818B-53BE-4497-A43B-8828D16C38BD}" type="presOf" srcId="{DBAA21BA-9BC6-4D20-9C20-EF4DB9E5A3BA}" destId="{C5700DE3-7B6D-4497-9F30-FE0AE581F2C5}" srcOrd="0" destOrd="0" presId="urn:microsoft.com/office/officeart/2005/8/layout/hierarchy3"/>
    <dgm:cxn modelId="{62826692-A1B2-4C47-AC67-3349CD8843E3}" srcId="{F5A9DEBC-C4E0-484B-8FA4-5C4096E0DFBC}" destId="{B5171109-011C-4CE7-9B0F-27FA454C8747}" srcOrd="2" destOrd="0" parTransId="{EF4A1D81-DEAC-44D7-9367-D0FE0162FB0B}" sibTransId="{0CC02E6B-61B0-4F46-9A43-A79333D4D74A}"/>
    <dgm:cxn modelId="{26CDB492-1D4F-4F61-853F-CC09D6382B61}" type="presOf" srcId="{6B5D36D6-E35C-42F0-925E-3A3265BEE96D}" destId="{A0D2BC6D-7AB5-4AC8-B04A-A376DC96F945}" srcOrd="1" destOrd="0" presId="urn:microsoft.com/office/officeart/2005/8/layout/hierarchy3"/>
    <dgm:cxn modelId="{7031F9A5-EAAA-49FE-8685-DE60CC22DBCD}" type="presOf" srcId="{352581B1-F0A1-4CFD-851F-B00B3D65608A}" destId="{2172DF54-4214-4C74-B224-8725D47C0FBF}" srcOrd="0" destOrd="0" presId="urn:microsoft.com/office/officeart/2005/8/layout/hierarchy3"/>
    <dgm:cxn modelId="{870790BC-B079-4D84-96D5-85D9086645D4}" type="presOf" srcId="{2A139B63-5E22-4705-9E12-DC5F2B24E30B}" destId="{962B9F51-8AA5-41FB-8BC7-66CFB54C71AA}" srcOrd="0" destOrd="0" presId="urn:microsoft.com/office/officeart/2005/8/layout/hierarchy3"/>
    <dgm:cxn modelId="{FF5C2AC0-493F-4568-BF3D-ADAE77FD6AC8}" type="presOf" srcId="{D84F3094-E21E-4E08-87A9-E1F3B33F6B83}" destId="{4AF41D38-6051-428D-BD1E-B1CF1DA1D43B}" srcOrd="0" destOrd="0" presId="urn:microsoft.com/office/officeart/2005/8/layout/hierarchy3"/>
    <dgm:cxn modelId="{EBD1D2C8-F81E-4E30-A0EB-5466F7769B82}" srcId="{6B5D36D6-E35C-42F0-925E-3A3265BEE96D}" destId="{656D6768-2DCD-42DA-BF99-30D0DE33511B}" srcOrd="0" destOrd="0" parTransId="{1E9ACCB3-4D13-4284-B623-2EAA1947F4F9}" sibTransId="{CEC144A0-0D33-46C4-A751-8569032AE06C}"/>
    <dgm:cxn modelId="{B0E5DFCA-814B-4CBB-8137-BD59846FAD79}" srcId="{7A339E0B-FB6A-4465-ACA7-7FD84E6F6AB7}" destId="{D698C3A5-C59E-4E36-9752-46B67131A3F7}" srcOrd="0" destOrd="0" parTransId="{7A52F7F7-08C9-45CF-AEF9-94208CD915B1}" sibTransId="{4ABDEE70-826F-4900-BA8B-9EF8A72D2432}"/>
    <dgm:cxn modelId="{2CF1A3CB-03A1-4D5A-A32D-09FC21887CF9}" type="presOf" srcId="{1E9ACCB3-4D13-4284-B623-2EAA1947F4F9}" destId="{1A95922D-0692-4F70-9A7D-C534D98D9E9C}" srcOrd="0" destOrd="0" presId="urn:microsoft.com/office/officeart/2005/8/layout/hierarchy3"/>
    <dgm:cxn modelId="{BA0EDBCB-B12B-4B38-8B71-8ECA3DF3D3B6}" srcId="{7A339E0B-FB6A-4465-ACA7-7FD84E6F6AB7}" destId="{6B5D36D6-E35C-42F0-925E-3A3265BEE96D}" srcOrd="1" destOrd="0" parTransId="{976244CB-108F-4AC0-9FC9-8BB2628A647E}" sibTransId="{64D93DCE-CFDE-496B-9C7E-17FB2A33613B}"/>
    <dgm:cxn modelId="{6AA095D4-478E-418E-8540-FD84B8D009D9}" type="presOf" srcId="{B93514D4-EDB0-43D0-9BF7-864CDCFDE40A}" destId="{BBEB4B2B-A8CB-4CB5-911A-8E09E661A4E2}" srcOrd="0" destOrd="0" presId="urn:microsoft.com/office/officeart/2005/8/layout/hierarchy3"/>
    <dgm:cxn modelId="{77F2DAD5-E103-4326-93FF-569E23438F07}" type="presOf" srcId="{A224D41E-02F7-43DA-BABF-48811C97CE8B}" destId="{8404E9A8-E2E3-43D2-8AD5-961E2A6EDCB0}" srcOrd="0" destOrd="0" presId="urn:microsoft.com/office/officeart/2005/8/layout/hierarchy3"/>
    <dgm:cxn modelId="{D2F6E9DA-CE17-4E8D-86F4-B93916FDBFE7}" srcId="{FCBFF197-E4FD-4D11-ABC6-17ABA0F630A1}" destId="{E7329E3A-055D-4FE2-90C4-7EBC4553577F}" srcOrd="0" destOrd="0" parTransId="{D84F3094-E21E-4E08-87A9-E1F3B33F6B83}" sibTransId="{507C53CD-83C7-4116-9D9C-73ECE84C609A}"/>
    <dgm:cxn modelId="{F7604EDD-9FC9-4F6A-A889-3E701F37EFF2}" type="presOf" srcId="{7A339E0B-FB6A-4465-ACA7-7FD84E6F6AB7}" destId="{47E102B5-8969-4B68-86DF-9B9E8DD8F23C}" srcOrd="0" destOrd="0" presId="urn:microsoft.com/office/officeart/2005/8/layout/hierarchy3"/>
    <dgm:cxn modelId="{1462D1DD-FAC4-41E5-9BBF-88F4FE899DDB}" type="presOf" srcId="{C9E832BC-A3C4-4B6E-B71F-B32C7C179B02}" destId="{2ECFB572-3392-412A-B68E-CD13811A6620}" srcOrd="0" destOrd="0" presId="urn:microsoft.com/office/officeart/2005/8/layout/hierarchy3"/>
    <dgm:cxn modelId="{626049E7-C1D5-48DF-B885-74E00063AFDB}" type="presOf" srcId="{82FC6C21-0579-4693-95F0-0ADFD9904F28}" destId="{8BB4552F-BD70-4973-AC02-840BAFE74568}" srcOrd="0" destOrd="0" presId="urn:microsoft.com/office/officeart/2005/8/layout/hierarchy3"/>
    <dgm:cxn modelId="{8D8394F1-010D-47A0-A85A-F0BE9C0525C6}" type="presOf" srcId="{F5A9DEBC-C4E0-484B-8FA4-5C4096E0DFBC}" destId="{1D964EC0-0EB2-4252-989D-A12551D5AC63}" srcOrd="1" destOrd="0" presId="urn:microsoft.com/office/officeart/2005/8/layout/hierarchy3"/>
    <dgm:cxn modelId="{DE6F10CC-01DB-49AD-8354-5173030FB09D}" type="presParOf" srcId="{47E102B5-8969-4B68-86DF-9B9E8DD8F23C}" destId="{E9F40F76-C187-4437-9294-052AB209211C}" srcOrd="0" destOrd="0" presId="urn:microsoft.com/office/officeart/2005/8/layout/hierarchy3"/>
    <dgm:cxn modelId="{EE798BB2-5E88-4B36-A4A8-1DAA0D4B4F2C}" type="presParOf" srcId="{E9F40F76-C187-4437-9294-052AB209211C}" destId="{F7BAFAAB-B256-47CA-9A93-DBAB9BB70DB9}" srcOrd="0" destOrd="0" presId="urn:microsoft.com/office/officeart/2005/8/layout/hierarchy3"/>
    <dgm:cxn modelId="{01483F8E-E63A-4287-A8EC-16D14F2B2A6D}" type="presParOf" srcId="{F7BAFAAB-B256-47CA-9A93-DBAB9BB70DB9}" destId="{FD23EF69-FD71-4A32-8593-A9D3F58377A7}" srcOrd="0" destOrd="0" presId="urn:microsoft.com/office/officeart/2005/8/layout/hierarchy3"/>
    <dgm:cxn modelId="{04373909-7DF2-459B-8BA3-58A348EB4DE8}" type="presParOf" srcId="{F7BAFAAB-B256-47CA-9A93-DBAB9BB70DB9}" destId="{3F083A4E-310E-439E-BF5A-4CAF7B667C5A}" srcOrd="1" destOrd="0" presId="urn:microsoft.com/office/officeart/2005/8/layout/hierarchy3"/>
    <dgm:cxn modelId="{3DA85AFA-C8DD-4186-8C7A-7286133F9B45}" type="presParOf" srcId="{E9F40F76-C187-4437-9294-052AB209211C}" destId="{87E23C15-4F25-472F-BD83-41003BB32E1E}" srcOrd="1" destOrd="0" presId="urn:microsoft.com/office/officeart/2005/8/layout/hierarchy3"/>
    <dgm:cxn modelId="{6ED5A013-D339-4BB6-8493-14236686220A}" type="presParOf" srcId="{87E23C15-4F25-472F-BD83-41003BB32E1E}" destId="{2ECFB572-3392-412A-B68E-CD13811A6620}" srcOrd="0" destOrd="0" presId="urn:microsoft.com/office/officeart/2005/8/layout/hierarchy3"/>
    <dgm:cxn modelId="{61D5036A-B92A-4E6D-A346-200DEB366D3E}" type="presParOf" srcId="{87E23C15-4F25-472F-BD83-41003BB32E1E}" destId="{8BB4552F-BD70-4973-AC02-840BAFE74568}" srcOrd="1" destOrd="0" presId="urn:microsoft.com/office/officeart/2005/8/layout/hierarchy3"/>
    <dgm:cxn modelId="{4EE4707B-2314-4644-BDCB-0A2B65EE67A7}" type="presParOf" srcId="{87E23C15-4F25-472F-BD83-41003BB32E1E}" destId="{8404E9A8-E2E3-43D2-8AD5-961E2A6EDCB0}" srcOrd="2" destOrd="0" presId="urn:microsoft.com/office/officeart/2005/8/layout/hierarchy3"/>
    <dgm:cxn modelId="{663D79C3-C673-4D0E-A3CD-FFF1816E2346}" type="presParOf" srcId="{87E23C15-4F25-472F-BD83-41003BB32E1E}" destId="{EB63AE8D-4FD5-4C71-9325-8AB7F7D58474}" srcOrd="3" destOrd="0" presId="urn:microsoft.com/office/officeart/2005/8/layout/hierarchy3"/>
    <dgm:cxn modelId="{F8967C51-7EB8-46F8-9192-393D9B7375D4}" type="presParOf" srcId="{47E102B5-8969-4B68-86DF-9B9E8DD8F23C}" destId="{6322E063-4988-4642-B92E-EBA4759891BF}" srcOrd="1" destOrd="0" presId="urn:microsoft.com/office/officeart/2005/8/layout/hierarchy3"/>
    <dgm:cxn modelId="{37739525-2F53-426C-A51A-DC3643353098}" type="presParOf" srcId="{6322E063-4988-4642-B92E-EBA4759891BF}" destId="{A86580CD-743D-41AE-AA89-712BC1CD0A74}" srcOrd="0" destOrd="0" presId="urn:microsoft.com/office/officeart/2005/8/layout/hierarchy3"/>
    <dgm:cxn modelId="{097416BE-850A-4240-A849-9CB923FEEC4C}" type="presParOf" srcId="{A86580CD-743D-41AE-AA89-712BC1CD0A74}" destId="{215167CA-D5E1-4BE2-9246-B9D05995F0A1}" srcOrd="0" destOrd="0" presId="urn:microsoft.com/office/officeart/2005/8/layout/hierarchy3"/>
    <dgm:cxn modelId="{D5DB8231-4141-4AE9-BD28-050D219EDF0C}" type="presParOf" srcId="{A86580CD-743D-41AE-AA89-712BC1CD0A74}" destId="{A0D2BC6D-7AB5-4AC8-B04A-A376DC96F945}" srcOrd="1" destOrd="0" presId="urn:microsoft.com/office/officeart/2005/8/layout/hierarchy3"/>
    <dgm:cxn modelId="{B7B954D6-39FE-4133-98FC-DE532ABB47F6}" type="presParOf" srcId="{6322E063-4988-4642-B92E-EBA4759891BF}" destId="{2445226A-A579-451C-8AEC-E9B7DD65E9CF}" srcOrd="1" destOrd="0" presId="urn:microsoft.com/office/officeart/2005/8/layout/hierarchy3"/>
    <dgm:cxn modelId="{2F2207A4-952A-408C-A92B-70155FA4C2A4}" type="presParOf" srcId="{2445226A-A579-451C-8AEC-E9B7DD65E9CF}" destId="{1A95922D-0692-4F70-9A7D-C534D98D9E9C}" srcOrd="0" destOrd="0" presId="urn:microsoft.com/office/officeart/2005/8/layout/hierarchy3"/>
    <dgm:cxn modelId="{2906BA01-C87B-4147-B503-2C14EFB01DC2}" type="presParOf" srcId="{2445226A-A579-451C-8AEC-E9B7DD65E9CF}" destId="{A33B9303-7713-478C-B187-D9D567D507D6}" srcOrd="1" destOrd="0" presId="urn:microsoft.com/office/officeart/2005/8/layout/hierarchy3"/>
    <dgm:cxn modelId="{CE1D78FF-D0BB-4A27-B6EE-788BB87202E1}" type="presParOf" srcId="{2445226A-A579-451C-8AEC-E9B7DD65E9CF}" destId="{2172DF54-4214-4C74-B224-8725D47C0FBF}" srcOrd="2" destOrd="0" presId="urn:microsoft.com/office/officeart/2005/8/layout/hierarchy3"/>
    <dgm:cxn modelId="{64D4D7A3-54B7-41FE-83C1-EBEB8DA65324}" type="presParOf" srcId="{2445226A-A579-451C-8AEC-E9B7DD65E9CF}" destId="{C5700DE3-7B6D-4497-9F30-FE0AE581F2C5}" srcOrd="3" destOrd="0" presId="urn:microsoft.com/office/officeart/2005/8/layout/hierarchy3"/>
    <dgm:cxn modelId="{BED3B73F-9A69-4F46-9C56-B2017D615AC0}" type="presParOf" srcId="{47E102B5-8969-4B68-86DF-9B9E8DD8F23C}" destId="{F4AADDDA-8A82-479C-B8CF-7B81E0BF5EC2}" srcOrd="2" destOrd="0" presId="urn:microsoft.com/office/officeart/2005/8/layout/hierarchy3"/>
    <dgm:cxn modelId="{DDF751D0-2861-4D1C-AA38-38A3C8CEA221}" type="presParOf" srcId="{F4AADDDA-8A82-479C-B8CF-7B81E0BF5EC2}" destId="{4EAA1E1C-DBFF-46F0-B644-B375B62BDFE5}" srcOrd="0" destOrd="0" presId="urn:microsoft.com/office/officeart/2005/8/layout/hierarchy3"/>
    <dgm:cxn modelId="{619901FA-EA95-44A6-AC7A-DC264B7EE21C}" type="presParOf" srcId="{4EAA1E1C-DBFF-46F0-B644-B375B62BDFE5}" destId="{BE2076B7-DB59-4290-B252-5C36545CE740}" srcOrd="0" destOrd="0" presId="urn:microsoft.com/office/officeart/2005/8/layout/hierarchy3"/>
    <dgm:cxn modelId="{7A9FD3E1-0567-4898-8E9C-2631ECBA3AEE}" type="presParOf" srcId="{4EAA1E1C-DBFF-46F0-B644-B375B62BDFE5}" destId="{745D89FD-2A9D-494D-A9E8-22B4FC1EF66F}" srcOrd="1" destOrd="0" presId="urn:microsoft.com/office/officeart/2005/8/layout/hierarchy3"/>
    <dgm:cxn modelId="{FE50404E-103C-4954-97DC-B2C064CDA30D}" type="presParOf" srcId="{F4AADDDA-8A82-479C-B8CF-7B81E0BF5EC2}" destId="{308E67A4-90D0-42AE-81D6-F89671C74835}" srcOrd="1" destOrd="0" presId="urn:microsoft.com/office/officeart/2005/8/layout/hierarchy3"/>
    <dgm:cxn modelId="{D29D0D23-24E5-4826-A1DD-4F8A5D5E3640}" type="presParOf" srcId="{308E67A4-90D0-42AE-81D6-F89671C74835}" destId="{4AF41D38-6051-428D-BD1E-B1CF1DA1D43B}" srcOrd="0" destOrd="0" presId="urn:microsoft.com/office/officeart/2005/8/layout/hierarchy3"/>
    <dgm:cxn modelId="{B5125802-3A07-4183-931D-650D2EDA4AAC}" type="presParOf" srcId="{308E67A4-90D0-42AE-81D6-F89671C74835}" destId="{08DA934F-5150-47E6-81F2-01849AC74952}" srcOrd="1" destOrd="0" presId="urn:microsoft.com/office/officeart/2005/8/layout/hierarchy3"/>
    <dgm:cxn modelId="{3FC30E67-AB2A-48C3-8E53-9D0335C721CC}" type="presParOf" srcId="{47E102B5-8969-4B68-86DF-9B9E8DD8F23C}" destId="{A5BC152F-217B-4A90-880D-3EAF9FFDD40D}" srcOrd="3" destOrd="0" presId="urn:microsoft.com/office/officeart/2005/8/layout/hierarchy3"/>
    <dgm:cxn modelId="{27BA54D6-176A-4C02-A41D-ADB6DAC7611A}" type="presParOf" srcId="{A5BC152F-217B-4A90-880D-3EAF9FFDD40D}" destId="{2D2D26BE-A0E7-4CB8-8934-4C6A31B58D47}" srcOrd="0" destOrd="0" presId="urn:microsoft.com/office/officeart/2005/8/layout/hierarchy3"/>
    <dgm:cxn modelId="{84B09B90-CDFF-4DC5-A32A-744B7BB2D0C7}" type="presParOf" srcId="{2D2D26BE-A0E7-4CB8-8934-4C6A31B58D47}" destId="{9B4A92F9-B1B1-4A6A-9160-8F1731BA1AC0}" srcOrd="0" destOrd="0" presId="urn:microsoft.com/office/officeart/2005/8/layout/hierarchy3"/>
    <dgm:cxn modelId="{190932D9-0F93-4355-8582-2300F8ADAE42}" type="presParOf" srcId="{2D2D26BE-A0E7-4CB8-8934-4C6A31B58D47}" destId="{1D964EC0-0EB2-4252-989D-A12551D5AC63}" srcOrd="1" destOrd="0" presId="urn:microsoft.com/office/officeart/2005/8/layout/hierarchy3"/>
    <dgm:cxn modelId="{2EABF14D-635D-4258-B8B1-0D19EFD79031}" type="presParOf" srcId="{A5BC152F-217B-4A90-880D-3EAF9FFDD40D}" destId="{20AFAB5F-F5D2-4019-A36F-DE76968CE7FA}" srcOrd="1" destOrd="0" presId="urn:microsoft.com/office/officeart/2005/8/layout/hierarchy3"/>
    <dgm:cxn modelId="{AA4D8937-8E1D-47C5-8C0F-F1450BCF2A16}" type="presParOf" srcId="{20AFAB5F-F5D2-4019-A36F-DE76968CE7FA}" destId="{6DBBDBDA-C8AD-4A49-8CD0-2560400AA2BE}" srcOrd="0" destOrd="0" presId="urn:microsoft.com/office/officeart/2005/8/layout/hierarchy3"/>
    <dgm:cxn modelId="{EDC99A68-A731-4415-816C-D90B3AE11FA1}" type="presParOf" srcId="{20AFAB5F-F5D2-4019-A36F-DE76968CE7FA}" destId="{BC3F1569-DB31-4B05-9CBA-B4DF0779EDF7}" srcOrd="1" destOrd="0" presId="urn:microsoft.com/office/officeart/2005/8/layout/hierarchy3"/>
    <dgm:cxn modelId="{71280B53-A5BF-407F-8F20-F567787255EF}" type="presParOf" srcId="{20AFAB5F-F5D2-4019-A36F-DE76968CE7FA}" destId="{962B9F51-8AA5-41FB-8BC7-66CFB54C71AA}" srcOrd="2" destOrd="0" presId="urn:microsoft.com/office/officeart/2005/8/layout/hierarchy3"/>
    <dgm:cxn modelId="{8DCC1427-8DC4-4D79-8621-D9A22352C4F7}" type="presParOf" srcId="{20AFAB5F-F5D2-4019-A36F-DE76968CE7FA}" destId="{BBEB4B2B-A8CB-4CB5-911A-8E09E661A4E2}" srcOrd="3" destOrd="0" presId="urn:microsoft.com/office/officeart/2005/8/layout/hierarchy3"/>
    <dgm:cxn modelId="{B9A62331-9F46-4C12-89D5-7C056EAE4E6A}" type="presParOf" srcId="{20AFAB5F-F5D2-4019-A36F-DE76968CE7FA}" destId="{AE8198E6-C393-427C-98FB-C638923C12A7}" srcOrd="4" destOrd="0" presId="urn:microsoft.com/office/officeart/2005/8/layout/hierarchy3"/>
    <dgm:cxn modelId="{29AFC137-8181-4F59-9E9A-99E879EF5CFB}" type="presParOf" srcId="{20AFAB5F-F5D2-4019-A36F-DE76968CE7FA}" destId="{C65C9FBE-1BEB-4DD5-9ABB-CBE25A51A72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71731C5D-1845-4FCF-8030-990932B1E87A}">
      <dgm:prSet phldrT="[Teksts]"/>
      <dgm:spPr/>
      <dgm:t>
        <a:bodyPr/>
        <a:lstStyle/>
        <a:p>
          <a:pPr algn="l"/>
          <a:r>
            <a:rPr lang="lv-LV" b="0" i="0" dirty="0"/>
            <a:t>1. Projekta iesniedzēja prasme identificēt sevi programmas kontekstā</a:t>
          </a:r>
          <a:endParaRPr lang="lv-LV" dirty="0">
            <a:latin typeface="Verdana" panose="020B0604030504040204" pitchFamily="34" charset="0"/>
            <a:ea typeface="Verdana" panose="020B0604030504040204" pitchFamily="34" charset="0"/>
          </a:endParaRPr>
        </a:p>
      </dgm:t>
    </dgm:pt>
    <dgm:pt modelId="{7B2F4ED3-ADA6-4397-A10D-7BEFBBA3D901}" type="parTrans" cxnId="{E4932C75-0166-4404-9F4C-327B43A31EAC}">
      <dgm:prSet/>
      <dgm:spPr/>
      <dgm:t>
        <a:bodyPr/>
        <a:lstStyle/>
        <a:p>
          <a:endParaRPr lang="lv-LV"/>
        </a:p>
      </dgm:t>
    </dgm:pt>
    <dgm:pt modelId="{43C564B1-E38B-4201-B3F7-159124E6506E}" type="sibTrans" cxnId="{E4932C75-0166-4404-9F4C-327B43A31EAC}">
      <dgm:prSet/>
      <dgm:spPr/>
      <dgm:t>
        <a:bodyPr/>
        <a:lstStyle/>
        <a:p>
          <a:endParaRPr lang="lv-LV"/>
        </a:p>
      </dgm:t>
    </dgm:pt>
    <dgm:pt modelId="{5B8F6123-7B75-4D21-B25B-B1201C32E853}">
      <dgm:prSet phldrT="[Teksts]"/>
      <dgm:spPr/>
      <dgm:t>
        <a:bodyPr/>
        <a:lstStyle/>
        <a:p>
          <a:r>
            <a:rPr lang="lv-LV" b="0" i="0" dirty="0"/>
            <a:t>2. Projekta iesniedzēja prasme identificēt problēmu un pamatot projekta nepieciešamību</a:t>
          </a:r>
          <a:endParaRPr lang="lv-LV" dirty="0">
            <a:latin typeface="Verdana" panose="020B0604030504040204" pitchFamily="34" charset="0"/>
            <a:ea typeface="Verdana" panose="020B0604030504040204" pitchFamily="34" charset="0"/>
          </a:endParaRPr>
        </a:p>
      </dgm:t>
    </dgm:pt>
    <dgm:pt modelId="{CC24AC97-01EA-41AA-9725-7511B07377D9}" type="parTrans" cxnId="{9229BE38-8F55-436B-B6A9-A563D63FC5EF}">
      <dgm:prSet/>
      <dgm:spPr/>
      <dgm:t>
        <a:bodyPr/>
        <a:lstStyle/>
        <a:p>
          <a:endParaRPr lang="lv-LV"/>
        </a:p>
      </dgm:t>
    </dgm:pt>
    <dgm:pt modelId="{D505F19B-54AC-4FE3-BCE3-ADC6F6CEDF2E}" type="sibTrans" cxnId="{9229BE38-8F55-436B-B6A9-A563D63FC5EF}">
      <dgm:prSet/>
      <dgm:spPr/>
      <dgm:t>
        <a:bodyPr/>
        <a:lstStyle/>
        <a:p>
          <a:endParaRPr lang="lv-LV"/>
        </a:p>
      </dgm:t>
    </dgm:pt>
    <dgm:pt modelId="{D7E60E69-99A0-491F-A5F4-D5759A295733}">
      <dgm:prSet/>
      <dgm:spPr/>
      <dgm:t>
        <a:bodyPr/>
        <a:lstStyle/>
        <a:p>
          <a:pPr algn="l"/>
          <a:r>
            <a:rPr lang="lv-LV" b="0" i="0" dirty="0"/>
            <a:t>3. Projekta iesniedzēja prasme aktivitātes fokusēt uz problēmas risinājumu</a:t>
          </a:r>
          <a:endParaRPr lang="lv-LV" dirty="0">
            <a:latin typeface="Verdana" panose="020B0604030504040204" pitchFamily="34" charset="0"/>
            <a:ea typeface="Verdana" panose="020B0604030504040204" pitchFamily="34" charset="0"/>
          </a:endParaRPr>
        </a:p>
      </dgm:t>
    </dgm:pt>
    <dgm:pt modelId="{3A03A3EA-E1CD-4C65-9515-A1C0A9E2AA93}" type="parTrans" cxnId="{FBD65F71-674E-43A5-82C3-5A8F9E76D44C}">
      <dgm:prSet/>
      <dgm:spPr/>
      <dgm:t>
        <a:bodyPr/>
        <a:lstStyle/>
        <a:p>
          <a:endParaRPr lang="lv-LV"/>
        </a:p>
      </dgm:t>
    </dgm:pt>
    <dgm:pt modelId="{43138B50-7C58-4E0A-90BE-DF010415CCA0}" type="sibTrans" cxnId="{FBD65F71-674E-43A5-82C3-5A8F9E76D44C}">
      <dgm:prSet/>
      <dgm:spPr/>
      <dgm:t>
        <a:bodyPr/>
        <a:lstStyle/>
        <a:p>
          <a:endParaRPr lang="lv-LV"/>
        </a:p>
      </dgm:t>
    </dgm:pt>
    <dgm:pt modelId="{39725474-31E0-45CA-B26B-9CF9678299FF}">
      <dgm:prSet/>
      <dgm:spPr/>
      <dgm:t>
        <a:bodyPr/>
        <a:lstStyle/>
        <a:p>
          <a:pPr algn="l"/>
          <a:r>
            <a:rPr lang="lv-LV" b="0" i="0" dirty="0"/>
            <a:t>5. Caurskatāms un izprotams projekta budžets</a:t>
          </a:r>
          <a:endParaRPr lang="lv-LV" dirty="0">
            <a:latin typeface="Verdana" panose="020B0604030504040204" pitchFamily="34" charset="0"/>
            <a:ea typeface="Verdana" panose="020B0604030504040204" pitchFamily="34" charset="0"/>
          </a:endParaRPr>
        </a:p>
      </dgm:t>
    </dgm:pt>
    <dgm:pt modelId="{1B8EE248-0F30-4E1A-A107-4E70D2144A80}" type="parTrans" cxnId="{00425F05-AB11-4236-BA58-19530777EDBD}">
      <dgm:prSet/>
      <dgm:spPr/>
      <dgm:t>
        <a:bodyPr/>
        <a:lstStyle/>
        <a:p>
          <a:endParaRPr lang="lv-LV"/>
        </a:p>
      </dgm:t>
    </dgm:pt>
    <dgm:pt modelId="{51D2CBA1-D6EC-432F-A397-33BCB387EC0C}" type="sibTrans" cxnId="{00425F05-AB11-4236-BA58-19530777EDBD}">
      <dgm:prSet/>
      <dgm:spPr/>
      <dgm:t>
        <a:bodyPr/>
        <a:lstStyle/>
        <a:p>
          <a:endParaRPr lang="lv-LV"/>
        </a:p>
      </dgm:t>
    </dgm:pt>
    <dgm:pt modelId="{D647C6C6-F8B9-47D6-AC26-112AB747D3AA}">
      <dgm:prSet/>
      <dgm:spPr/>
      <dgm:t>
        <a:bodyPr/>
        <a:lstStyle/>
        <a:p>
          <a:pPr algn="l"/>
          <a:r>
            <a:rPr lang="lv-LV" dirty="0">
              <a:latin typeface="Verdana" panose="020B0604030504040204" pitchFamily="34" charset="0"/>
              <a:ea typeface="Verdana" panose="020B0604030504040204" pitchFamily="34" charset="0"/>
            </a:rPr>
            <a:t>4. Projekta aktivitātes vērstas un projekta un vienlaikus arī programmas mērķa sasniegšanu</a:t>
          </a:r>
        </a:p>
      </dgm:t>
    </dgm:pt>
    <dgm:pt modelId="{D10B63C6-65B2-49E7-9364-D2E2929763AD}" type="parTrans" cxnId="{BFA582BF-8556-4F6F-9619-58B6120C2C5C}">
      <dgm:prSet/>
      <dgm:spPr/>
      <dgm:t>
        <a:bodyPr/>
        <a:lstStyle/>
        <a:p>
          <a:endParaRPr lang="lv-LV"/>
        </a:p>
      </dgm:t>
    </dgm:pt>
    <dgm:pt modelId="{848262C0-8BEA-44AD-B617-EF695C399D13}" type="sibTrans" cxnId="{BFA582BF-8556-4F6F-9619-58B6120C2C5C}">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10CFF19A-7F8A-4551-834D-FB20E7745BF5}" type="pres">
      <dgm:prSet presAssocID="{8CEA7AD4-3039-4070-B98E-77D030D64A55}" presName="FiveNodes_1" presStyleLbl="node1" presStyleIdx="0" presStyleCnt="5">
        <dgm:presLayoutVars>
          <dgm:bulletEnabled val="1"/>
        </dgm:presLayoutVars>
      </dgm:prSet>
      <dgm:spPr/>
    </dgm:pt>
    <dgm:pt modelId="{138EFA66-CEB4-418C-BF44-E2343799FB8F}" type="pres">
      <dgm:prSet presAssocID="{8CEA7AD4-3039-4070-B98E-77D030D64A55}" presName="FiveNodes_2" presStyleLbl="node1" presStyleIdx="1" presStyleCnt="5">
        <dgm:presLayoutVars>
          <dgm:bulletEnabled val="1"/>
        </dgm:presLayoutVars>
      </dgm:prSet>
      <dgm:spPr/>
    </dgm:pt>
    <dgm:pt modelId="{278253E9-77B2-4742-816A-30286E652494}" type="pres">
      <dgm:prSet presAssocID="{8CEA7AD4-3039-4070-B98E-77D030D64A55}" presName="FiveNodes_3" presStyleLbl="node1" presStyleIdx="2" presStyleCnt="5">
        <dgm:presLayoutVars>
          <dgm:bulletEnabled val="1"/>
        </dgm:presLayoutVars>
      </dgm:prSet>
      <dgm:spPr/>
    </dgm:pt>
    <dgm:pt modelId="{8FE45E0C-A3EC-4E25-93A1-C3F5A5A0A33D}" type="pres">
      <dgm:prSet presAssocID="{8CEA7AD4-3039-4070-B98E-77D030D64A55}" presName="FiveNodes_4" presStyleLbl="node1" presStyleIdx="3" presStyleCnt="5">
        <dgm:presLayoutVars>
          <dgm:bulletEnabled val="1"/>
        </dgm:presLayoutVars>
      </dgm:prSet>
      <dgm:spPr/>
    </dgm:pt>
    <dgm:pt modelId="{9E918A35-CAAD-4464-8CB4-7D815BFA7DB7}" type="pres">
      <dgm:prSet presAssocID="{8CEA7AD4-3039-4070-B98E-77D030D64A55}" presName="FiveNodes_5" presStyleLbl="node1" presStyleIdx="4" presStyleCnt="5">
        <dgm:presLayoutVars>
          <dgm:bulletEnabled val="1"/>
        </dgm:presLayoutVars>
      </dgm:prSet>
      <dgm:spPr/>
    </dgm:pt>
    <dgm:pt modelId="{4EEF5F18-D381-4FF4-B68E-76C415C5C2B9}" type="pres">
      <dgm:prSet presAssocID="{8CEA7AD4-3039-4070-B98E-77D030D64A55}" presName="FiveConn_1-2" presStyleLbl="fgAccFollowNode1" presStyleIdx="0" presStyleCnt="4">
        <dgm:presLayoutVars>
          <dgm:bulletEnabled val="1"/>
        </dgm:presLayoutVars>
      </dgm:prSet>
      <dgm:spPr/>
    </dgm:pt>
    <dgm:pt modelId="{674C6F4E-1D93-453F-A6D6-1E4403F52D26}" type="pres">
      <dgm:prSet presAssocID="{8CEA7AD4-3039-4070-B98E-77D030D64A55}" presName="FiveConn_2-3" presStyleLbl="fgAccFollowNode1" presStyleIdx="1" presStyleCnt="4">
        <dgm:presLayoutVars>
          <dgm:bulletEnabled val="1"/>
        </dgm:presLayoutVars>
      </dgm:prSet>
      <dgm:spPr/>
    </dgm:pt>
    <dgm:pt modelId="{5AC8F640-BD20-4D8E-96A8-B7E84610AE87}" type="pres">
      <dgm:prSet presAssocID="{8CEA7AD4-3039-4070-B98E-77D030D64A55}" presName="FiveConn_3-4" presStyleLbl="fgAccFollowNode1" presStyleIdx="2" presStyleCnt="4">
        <dgm:presLayoutVars>
          <dgm:bulletEnabled val="1"/>
        </dgm:presLayoutVars>
      </dgm:prSet>
      <dgm:spPr/>
    </dgm:pt>
    <dgm:pt modelId="{77F9B3F4-2673-4A76-85C7-2B6A4DCB799A}" type="pres">
      <dgm:prSet presAssocID="{8CEA7AD4-3039-4070-B98E-77D030D64A55}" presName="FiveConn_4-5" presStyleLbl="fgAccFollowNode1" presStyleIdx="3" presStyleCnt="4">
        <dgm:presLayoutVars>
          <dgm:bulletEnabled val="1"/>
        </dgm:presLayoutVars>
      </dgm:prSet>
      <dgm:spPr/>
    </dgm:pt>
    <dgm:pt modelId="{405E8273-DD8E-4300-9589-4C5414F00094}" type="pres">
      <dgm:prSet presAssocID="{8CEA7AD4-3039-4070-B98E-77D030D64A55}" presName="FiveNodes_1_text" presStyleLbl="node1" presStyleIdx="4" presStyleCnt="5">
        <dgm:presLayoutVars>
          <dgm:bulletEnabled val="1"/>
        </dgm:presLayoutVars>
      </dgm:prSet>
      <dgm:spPr/>
    </dgm:pt>
    <dgm:pt modelId="{95218211-B176-46BB-B477-2CE02AE3AB86}" type="pres">
      <dgm:prSet presAssocID="{8CEA7AD4-3039-4070-B98E-77D030D64A55}" presName="FiveNodes_2_text" presStyleLbl="node1" presStyleIdx="4" presStyleCnt="5">
        <dgm:presLayoutVars>
          <dgm:bulletEnabled val="1"/>
        </dgm:presLayoutVars>
      </dgm:prSet>
      <dgm:spPr/>
    </dgm:pt>
    <dgm:pt modelId="{F2E9FC08-19C7-4C1E-9316-6BF184437C76}" type="pres">
      <dgm:prSet presAssocID="{8CEA7AD4-3039-4070-B98E-77D030D64A55}" presName="FiveNodes_3_text" presStyleLbl="node1" presStyleIdx="4" presStyleCnt="5">
        <dgm:presLayoutVars>
          <dgm:bulletEnabled val="1"/>
        </dgm:presLayoutVars>
      </dgm:prSet>
      <dgm:spPr/>
    </dgm:pt>
    <dgm:pt modelId="{8BD72E63-C376-4A92-8F38-55B59F85110A}" type="pres">
      <dgm:prSet presAssocID="{8CEA7AD4-3039-4070-B98E-77D030D64A55}" presName="FiveNodes_4_text" presStyleLbl="node1" presStyleIdx="4" presStyleCnt="5">
        <dgm:presLayoutVars>
          <dgm:bulletEnabled val="1"/>
        </dgm:presLayoutVars>
      </dgm:prSet>
      <dgm:spPr/>
    </dgm:pt>
    <dgm:pt modelId="{07A48314-4F26-48F9-B4BD-E725AD7A8D47}"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4" destOrd="0" parTransId="{1B8EE248-0F30-4E1A-A107-4E70D2144A80}" sibTransId="{51D2CBA1-D6EC-432F-A397-33BCB387EC0C}"/>
    <dgm:cxn modelId="{0552AE05-968A-44ED-8ED9-4FCB33957AC1}" type="presOf" srcId="{D7E60E69-99A0-491F-A5F4-D5759A295733}" destId="{278253E9-77B2-4742-816A-30286E652494}" srcOrd="0" destOrd="0" presId="urn:microsoft.com/office/officeart/2005/8/layout/vProcess5"/>
    <dgm:cxn modelId="{5622F70C-9538-4915-8259-1F83B908E893}" type="presOf" srcId="{39725474-31E0-45CA-B26B-9CF9678299FF}" destId="{9E918A35-CAAD-4464-8CB4-7D815BFA7DB7}" srcOrd="0" destOrd="0" presId="urn:microsoft.com/office/officeart/2005/8/layout/vProcess5"/>
    <dgm:cxn modelId="{9229BE38-8F55-436B-B6A9-A563D63FC5EF}" srcId="{8CEA7AD4-3039-4070-B98E-77D030D64A55}" destId="{5B8F6123-7B75-4D21-B25B-B1201C32E853}" srcOrd="1" destOrd="0" parTransId="{CC24AC97-01EA-41AA-9725-7511B07377D9}" sibTransId="{D505F19B-54AC-4FE3-BCE3-ADC6F6CEDF2E}"/>
    <dgm:cxn modelId="{710B703D-626F-446A-913D-0D7C3AB9D2D9}" type="presOf" srcId="{D647C6C6-F8B9-47D6-AC26-112AB747D3AA}" destId="{8BD72E63-C376-4A92-8F38-55B59F85110A}" srcOrd="1" destOrd="0" presId="urn:microsoft.com/office/officeart/2005/8/layout/vProcess5"/>
    <dgm:cxn modelId="{5234AD3E-CD61-4A5E-9B7F-948D4832D4FB}" type="presOf" srcId="{D505F19B-54AC-4FE3-BCE3-ADC6F6CEDF2E}" destId="{674C6F4E-1D93-453F-A6D6-1E4403F52D26}" srcOrd="0" destOrd="0" presId="urn:microsoft.com/office/officeart/2005/8/layout/vProcess5"/>
    <dgm:cxn modelId="{EDF08B40-04BF-4E84-A704-CAB9BBF7F7B6}" type="presOf" srcId="{5B8F6123-7B75-4D21-B25B-B1201C32E853}" destId="{95218211-B176-46BB-B477-2CE02AE3AB86}" srcOrd="1" destOrd="0" presId="urn:microsoft.com/office/officeart/2005/8/layout/vProcess5"/>
    <dgm:cxn modelId="{AAA44147-82E7-40DF-8A29-893BFE6E1315}" type="presOf" srcId="{848262C0-8BEA-44AD-B617-EF695C399D13}" destId="{77F9B3F4-2673-4A76-85C7-2B6A4DCB799A}" srcOrd="0" destOrd="0" presId="urn:microsoft.com/office/officeart/2005/8/layout/vProcess5"/>
    <dgm:cxn modelId="{1A5EB54A-6C6D-466E-9B30-C1D576FAEE02}" type="presOf" srcId="{43C564B1-E38B-4201-B3F7-159124E6506E}" destId="{4EEF5F18-D381-4FF4-B68E-76C415C5C2B9}" srcOrd="0" destOrd="0" presId="urn:microsoft.com/office/officeart/2005/8/layout/vProcess5"/>
    <dgm:cxn modelId="{FBD65F71-674E-43A5-82C3-5A8F9E76D44C}" srcId="{8CEA7AD4-3039-4070-B98E-77D030D64A55}" destId="{D7E60E69-99A0-491F-A5F4-D5759A295733}" srcOrd="2" destOrd="0" parTransId="{3A03A3EA-E1CD-4C65-9515-A1C0A9E2AA93}" sibTransId="{43138B50-7C58-4E0A-90BE-DF010415CCA0}"/>
    <dgm:cxn modelId="{69500352-0E08-4F53-BA42-42EA6D735CFD}" type="presOf" srcId="{5B8F6123-7B75-4D21-B25B-B1201C32E853}" destId="{138EFA66-CEB4-418C-BF44-E2343799FB8F}" srcOrd="0" destOrd="0" presId="urn:microsoft.com/office/officeart/2005/8/layout/vProcess5"/>
    <dgm:cxn modelId="{A5FCDD74-E807-4080-8A9D-B4345360DEC4}" type="presOf" srcId="{D647C6C6-F8B9-47D6-AC26-112AB747D3AA}" destId="{8FE45E0C-A3EC-4E25-93A1-C3F5A5A0A33D}" srcOrd="0" destOrd="0" presId="urn:microsoft.com/office/officeart/2005/8/layout/vProcess5"/>
    <dgm:cxn modelId="{E4932C75-0166-4404-9F4C-327B43A31EAC}" srcId="{8CEA7AD4-3039-4070-B98E-77D030D64A55}" destId="{71731C5D-1845-4FCF-8030-990932B1E87A}" srcOrd="0" destOrd="0" parTransId="{7B2F4ED3-ADA6-4397-A10D-7BEFBBA3D901}" sibTransId="{43C564B1-E38B-4201-B3F7-159124E6506E}"/>
    <dgm:cxn modelId="{1D1A747D-AD80-43D4-863D-6787D57570D9}" type="presOf" srcId="{8CEA7AD4-3039-4070-B98E-77D030D64A55}" destId="{1396E13A-2A55-4743-955C-BF1E4ED95C6F}" srcOrd="0" destOrd="0" presId="urn:microsoft.com/office/officeart/2005/8/layout/vProcess5"/>
    <dgm:cxn modelId="{11A54393-7508-4BB2-8441-8FD3CBCBD3FB}" type="presOf" srcId="{D7E60E69-99A0-491F-A5F4-D5759A295733}" destId="{F2E9FC08-19C7-4C1E-9316-6BF184437C76}" srcOrd="1" destOrd="0" presId="urn:microsoft.com/office/officeart/2005/8/layout/vProcess5"/>
    <dgm:cxn modelId="{7D9367A3-1EE2-4FA4-8C48-0C05D92DA8EA}" type="presOf" srcId="{39725474-31E0-45CA-B26B-9CF9678299FF}" destId="{07A48314-4F26-48F9-B4BD-E725AD7A8D47}" srcOrd="1" destOrd="0" presId="urn:microsoft.com/office/officeart/2005/8/layout/vProcess5"/>
    <dgm:cxn modelId="{CFF757B0-C9E8-467D-9407-102C013BE1DF}" type="presOf" srcId="{71731C5D-1845-4FCF-8030-990932B1E87A}" destId="{10CFF19A-7F8A-4551-834D-FB20E7745BF5}" srcOrd="0" destOrd="0" presId="urn:microsoft.com/office/officeart/2005/8/layout/vProcess5"/>
    <dgm:cxn modelId="{BFA582BF-8556-4F6F-9619-58B6120C2C5C}" srcId="{8CEA7AD4-3039-4070-B98E-77D030D64A55}" destId="{D647C6C6-F8B9-47D6-AC26-112AB747D3AA}" srcOrd="3" destOrd="0" parTransId="{D10B63C6-65B2-49E7-9364-D2E2929763AD}" sibTransId="{848262C0-8BEA-44AD-B617-EF695C399D13}"/>
    <dgm:cxn modelId="{71A72AD9-9041-48CE-B72D-E3F8F7B88B4B}" type="presOf" srcId="{43138B50-7C58-4E0A-90BE-DF010415CCA0}" destId="{5AC8F640-BD20-4D8E-96A8-B7E84610AE87}" srcOrd="0" destOrd="0" presId="urn:microsoft.com/office/officeart/2005/8/layout/vProcess5"/>
    <dgm:cxn modelId="{2C0D9AE8-C489-4EEC-AE62-EE6C529F2A81}" type="presOf" srcId="{71731C5D-1845-4FCF-8030-990932B1E87A}" destId="{405E8273-DD8E-4300-9589-4C5414F00094}" srcOrd="1"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81034788-CC52-4395-9F03-ED21D12B650B}" type="presParOf" srcId="{1396E13A-2A55-4743-955C-BF1E4ED95C6F}" destId="{10CFF19A-7F8A-4551-834D-FB20E7745BF5}" srcOrd="1" destOrd="0" presId="urn:microsoft.com/office/officeart/2005/8/layout/vProcess5"/>
    <dgm:cxn modelId="{09ADC777-37A1-463B-A77E-B8EA81E82AEB}" type="presParOf" srcId="{1396E13A-2A55-4743-955C-BF1E4ED95C6F}" destId="{138EFA66-CEB4-418C-BF44-E2343799FB8F}" srcOrd="2" destOrd="0" presId="urn:microsoft.com/office/officeart/2005/8/layout/vProcess5"/>
    <dgm:cxn modelId="{416426D9-D721-44AB-AB87-B42EA056251A}" type="presParOf" srcId="{1396E13A-2A55-4743-955C-BF1E4ED95C6F}" destId="{278253E9-77B2-4742-816A-30286E652494}" srcOrd="3" destOrd="0" presId="urn:microsoft.com/office/officeart/2005/8/layout/vProcess5"/>
    <dgm:cxn modelId="{40939B12-8808-4591-A293-B3A689FB1DE4}" type="presParOf" srcId="{1396E13A-2A55-4743-955C-BF1E4ED95C6F}" destId="{8FE45E0C-A3EC-4E25-93A1-C3F5A5A0A33D}" srcOrd="4" destOrd="0" presId="urn:microsoft.com/office/officeart/2005/8/layout/vProcess5"/>
    <dgm:cxn modelId="{F80C9056-90D7-4516-AE47-B3874F1D5A2F}" type="presParOf" srcId="{1396E13A-2A55-4743-955C-BF1E4ED95C6F}" destId="{9E918A35-CAAD-4464-8CB4-7D815BFA7DB7}" srcOrd="5" destOrd="0" presId="urn:microsoft.com/office/officeart/2005/8/layout/vProcess5"/>
    <dgm:cxn modelId="{312C05E5-0B74-4E1A-921C-2F34D9EE1A14}" type="presParOf" srcId="{1396E13A-2A55-4743-955C-BF1E4ED95C6F}" destId="{4EEF5F18-D381-4FF4-B68E-76C415C5C2B9}" srcOrd="6" destOrd="0" presId="urn:microsoft.com/office/officeart/2005/8/layout/vProcess5"/>
    <dgm:cxn modelId="{251F9A92-E5B5-4E90-9B5A-8B82CDF1FCCF}" type="presParOf" srcId="{1396E13A-2A55-4743-955C-BF1E4ED95C6F}" destId="{674C6F4E-1D93-453F-A6D6-1E4403F52D26}" srcOrd="7" destOrd="0" presId="urn:microsoft.com/office/officeart/2005/8/layout/vProcess5"/>
    <dgm:cxn modelId="{EF02459E-600A-469C-B6BC-0409CE82FC64}" type="presParOf" srcId="{1396E13A-2A55-4743-955C-BF1E4ED95C6F}" destId="{5AC8F640-BD20-4D8E-96A8-B7E84610AE87}" srcOrd="8" destOrd="0" presId="urn:microsoft.com/office/officeart/2005/8/layout/vProcess5"/>
    <dgm:cxn modelId="{4DD6CC39-41BA-4605-B574-790EB063B457}" type="presParOf" srcId="{1396E13A-2A55-4743-955C-BF1E4ED95C6F}" destId="{77F9B3F4-2673-4A76-85C7-2B6A4DCB799A}" srcOrd="9" destOrd="0" presId="urn:microsoft.com/office/officeart/2005/8/layout/vProcess5"/>
    <dgm:cxn modelId="{6D9B2A6D-CE7C-4044-8471-6A0B472D3A52}" type="presParOf" srcId="{1396E13A-2A55-4743-955C-BF1E4ED95C6F}" destId="{405E8273-DD8E-4300-9589-4C5414F00094}" srcOrd="10" destOrd="0" presId="urn:microsoft.com/office/officeart/2005/8/layout/vProcess5"/>
    <dgm:cxn modelId="{2B2D7562-16EE-4696-B537-8D69FAC2469C}" type="presParOf" srcId="{1396E13A-2A55-4743-955C-BF1E4ED95C6F}" destId="{95218211-B176-46BB-B477-2CE02AE3AB86}" srcOrd="11" destOrd="0" presId="urn:microsoft.com/office/officeart/2005/8/layout/vProcess5"/>
    <dgm:cxn modelId="{DBC96B55-BCB2-4236-A704-35C1875A262A}" type="presParOf" srcId="{1396E13A-2A55-4743-955C-BF1E4ED95C6F}" destId="{F2E9FC08-19C7-4C1E-9316-6BF184437C76}" srcOrd="12" destOrd="0" presId="urn:microsoft.com/office/officeart/2005/8/layout/vProcess5"/>
    <dgm:cxn modelId="{C67498D9-15B0-44A6-BB98-15E720BFED50}" type="presParOf" srcId="{1396E13A-2A55-4743-955C-BF1E4ED95C6F}" destId="{8BD72E63-C376-4A92-8F38-55B59F85110A}" srcOrd="13" destOrd="0" presId="urn:microsoft.com/office/officeart/2005/8/layout/vProcess5"/>
    <dgm:cxn modelId="{C03B3675-638B-4A42-B4E5-1DAA13DADB2F}" type="presParOf" srcId="{1396E13A-2A55-4743-955C-BF1E4ED95C6F}" destId="{07A48314-4F26-48F9-B4BD-E725AD7A8D4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883E15F-6ADE-4FDF-908A-F8A08B8812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2D25DE29-0991-48F5-9AB1-8D6186ADF7C7}">
      <dgm:prSet custT="1"/>
      <dgm:spPr>
        <a:solidFill>
          <a:srgbClr val="800024"/>
        </a:solidFill>
      </dgm:spPr>
      <dgm:t>
        <a:bodyPr/>
        <a:lstStyle/>
        <a:p>
          <a:pPr>
            <a:spcAft>
              <a:spcPts val="1800"/>
            </a:spcAft>
          </a:pPr>
          <a:r>
            <a:rPr lang="lv-LV" sz="1800" dirty="0"/>
            <a:t>Noslēguma pārskats </a:t>
          </a:r>
        </a:p>
        <a:p>
          <a:pPr>
            <a:spcAft>
              <a:spcPts val="0"/>
            </a:spcAft>
          </a:pPr>
          <a:r>
            <a:rPr lang="lv-LV" sz="1800" dirty="0"/>
            <a:t>Noslēguma maksājums </a:t>
          </a:r>
        </a:p>
        <a:p>
          <a:pPr>
            <a:spcAft>
              <a:spcPts val="1800"/>
            </a:spcAft>
          </a:pPr>
          <a:r>
            <a:rPr lang="lv-LV" sz="1800" dirty="0"/>
            <a:t>līdz 10% no projekta finansējuma</a:t>
          </a:r>
        </a:p>
        <a:p>
          <a:pPr>
            <a:spcAft>
              <a:spcPts val="1800"/>
            </a:spcAft>
          </a:pPr>
          <a:r>
            <a:rPr lang="lv-LV" sz="1800" dirty="0">
              <a:solidFill>
                <a:srgbClr val="00B0F0"/>
              </a:solidFill>
            </a:rPr>
            <a:t>vai </a:t>
          </a:r>
        </a:p>
        <a:p>
          <a:pPr>
            <a:spcAft>
              <a:spcPts val="1800"/>
            </a:spcAft>
          </a:pPr>
          <a:r>
            <a:rPr lang="lv-LV" sz="1800" dirty="0">
              <a:solidFill>
                <a:srgbClr val="00B0F0"/>
              </a:solidFill>
            </a:rPr>
            <a:t>2024.gadā plānotā finansējuma                       </a:t>
          </a:r>
          <a:r>
            <a:rPr lang="lv-LV" sz="1800" i="1" dirty="0">
              <a:solidFill>
                <a:srgbClr val="00B0F0"/>
              </a:solidFill>
            </a:rPr>
            <a:t>(ja projekts tiek īstenots      2023. un 2024.gadā)</a:t>
          </a:r>
          <a:endParaRPr lang="lv-LV" sz="1800" i="1" dirty="0">
            <a:solidFill>
              <a:srgbClr val="00B0F0"/>
            </a:solidFill>
            <a:latin typeface="Verdana"/>
            <a:ea typeface="+mn-lt"/>
            <a:cs typeface="+mn-lt"/>
          </a:endParaRPr>
        </a:p>
      </dgm:t>
    </dgm:pt>
    <dgm:pt modelId="{F96FB267-DE54-4C1F-9044-4B9C13A10507}" type="sibTrans" cxnId="{25A6BF14-5644-44CE-90F2-53A4A8B18B41}">
      <dgm:prSet/>
      <dgm:spPr/>
      <dgm:t>
        <a:bodyPr/>
        <a:lstStyle/>
        <a:p>
          <a:endParaRPr lang="lv-LV">
            <a:solidFill>
              <a:schemeClr val="bg1"/>
            </a:solidFill>
          </a:endParaRPr>
        </a:p>
      </dgm:t>
    </dgm:pt>
    <dgm:pt modelId="{F55B3B9B-8499-401D-AFCA-B35A10FEED70}" type="parTrans" cxnId="{25A6BF14-5644-44CE-90F2-53A4A8B18B41}">
      <dgm:prSet/>
      <dgm:spPr/>
      <dgm:t>
        <a:bodyPr/>
        <a:lstStyle/>
        <a:p>
          <a:endParaRPr lang="lv-LV">
            <a:solidFill>
              <a:schemeClr val="bg1"/>
            </a:solidFill>
          </a:endParaRPr>
        </a:p>
      </dgm:t>
    </dgm:pt>
    <dgm:pt modelId="{B6260DD3-7C4C-4371-B4F6-22BF63F7285E}">
      <dgm:prSet custT="1"/>
      <dgm:spPr>
        <a:solidFill>
          <a:srgbClr val="800024"/>
        </a:solidFill>
      </dgm:spPr>
      <dgm:t>
        <a:bodyPr/>
        <a:lstStyle/>
        <a:p>
          <a:pPr>
            <a:spcAft>
              <a:spcPts val="1200"/>
            </a:spcAft>
          </a:pPr>
          <a:r>
            <a:rPr lang="lv-LV" sz="1800" dirty="0">
              <a:latin typeface="+mn-lt"/>
            </a:rPr>
            <a:t>Starpposma pārskats </a:t>
          </a:r>
        </a:p>
        <a:p>
          <a:pPr>
            <a:spcAft>
              <a:spcPts val="0"/>
            </a:spcAft>
            <a:buFont typeface="Arial" panose="020B0604020202020204" pitchFamily="34" charset="0"/>
            <a:buChar char="•"/>
          </a:pPr>
          <a:r>
            <a:rPr lang="lv-LV" sz="1800" dirty="0">
              <a:latin typeface="+mn-lt"/>
            </a:rPr>
            <a:t>2.avansa maksājums </a:t>
          </a:r>
        </a:p>
        <a:p>
          <a:pPr>
            <a:spcAft>
              <a:spcPct val="35000"/>
            </a:spcAft>
            <a:buFont typeface="Arial" panose="020B0604020202020204" pitchFamily="34" charset="0"/>
            <a:buChar char="•"/>
          </a:pPr>
          <a:r>
            <a:rPr lang="lv-LV" sz="1800" dirty="0">
              <a:latin typeface="+mn-lt"/>
            </a:rPr>
            <a:t>20-55% apmērā</a:t>
          </a:r>
        </a:p>
        <a:p>
          <a:pPr>
            <a:spcAft>
              <a:spcPct val="35000"/>
            </a:spcAft>
            <a:buFont typeface="Arial" panose="020B0604020202020204" pitchFamily="34" charset="0"/>
            <a:buChar char="•"/>
          </a:pPr>
          <a:r>
            <a:rPr lang="lv-LV" sz="1800" dirty="0">
              <a:solidFill>
                <a:srgbClr val="00B0F0"/>
              </a:solidFill>
              <a:latin typeface="+mn-lt"/>
            </a:rPr>
            <a:t> </a:t>
          </a:r>
          <a:endParaRPr lang="lv-LV" sz="1800" dirty="0">
            <a:latin typeface="+mn-lt"/>
          </a:endParaRPr>
        </a:p>
        <a:p>
          <a:pPr>
            <a:spcAft>
              <a:spcPct val="35000"/>
            </a:spcAft>
            <a:buFont typeface="Arial" panose="020B0604020202020204" pitchFamily="34" charset="0"/>
            <a:buChar char="•"/>
          </a:pPr>
          <a:r>
            <a:rPr lang="lv-LV" sz="1800" dirty="0">
              <a:solidFill>
                <a:srgbClr val="00B0F0"/>
              </a:solidFill>
              <a:latin typeface="+mn-lt"/>
            </a:rPr>
            <a:t>Starpposma pārskats</a:t>
          </a:r>
        </a:p>
        <a:p>
          <a:pPr>
            <a:spcAft>
              <a:spcPct val="35000"/>
            </a:spcAft>
            <a:buFont typeface="Arial" panose="020B0604020202020204" pitchFamily="34" charset="0"/>
            <a:buChar char="•"/>
          </a:pPr>
          <a:r>
            <a:rPr lang="lv-LV" sz="1800" dirty="0">
              <a:solidFill>
                <a:srgbClr val="00B0F0"/>
              </a:solidFill>
              <a:latin typeface="+mn-lt"/>
              <a:ea typeface="+mn-lt"/>
              <a:cs typeface="+mn-lt"/>
            </a:rPr>
            <a:t>3.avansa maksājums 90%  no 2024.gadā plānotā finansējuma</a:t>
          </a:r>
        </a:p>
      </dgm:t>
    </dgm:pt>
    <dgm:pt modelId="{4680DDE6-380D-4D89-9A2A-38080E420C2E}" type="sibTrans" cxnId="{AEA4B607-CE3C-4F5F-BEBD-D7AFC31D44AA}">
      <dgm:prSet/>
      <dgm:spPr/>
      <dgm:t>
        <a:bodyPr/>
        <a:lstStyle/>
        <a:p>
          <a:endParaRPr lang="lv-LV">
            <a:solidFill>
              <a:schemeClr val="bg1"/>
            </a:solidFill>
          </a:endParaRPr>
        </a:p>
      </dgm:t>
    </dgm:pt>
    <dgm:pt modelId="{6672A7E1-14C5-4374-8CB8-6703B4CAE198}" type="parTrans" cxnId="{AEA4B607-CE3C-4F5F-BEBD-D7AFC31D44AA}">
      <dgm:prSet/>
      <dgm:spPr/>
      <dgm:t>
        <a:bodyPr/>
        <a:lstStyle/>
        <a:p>
          <a:endParaRPr lang="lv-LV">
            <a:solidFill>
              <a:schemeClr val="bg1"/>
            </a:solidFill>
          </a:endParaRPr>
        </a:p>
      </dgm:t>
    </dgm:pt>
    <dgm:pt modelId="{3A172616-051A-434B-858E-D584F77C0EC4}">
      <dgm:prSet custT="1"/>
      <dgm:spPr>
        <a:solidFill>
          <a:srgbClr val="800024"/>
        </a:solidFill>
      </dgm:spPr>
      <dgm:t>
        <a:bodyPr/>
        <a:lstStyle/>
        <a:p>
          <a:pPr>
            <a:spcAft>
              <a:spcPts val="0"/>
            </a:spcAft>
          </a:pPr>
          <a:r>
            <a:rPr lang="lv-LV" sz="1800" dirty="0"/>
            <a:t>Nosacījumu izpilde </a:t>
          </a:r>
        </a:p>
        <a:p>
          <a:pPr>
            <a:spcAft>
              <a:spcPct val="35000"/>
            </a:spcAft>
          </a:pPr>
          <a:r>
            <a:rPr lang="lv-LV" sz="1800" dirty="0"/>
            <a:t>(ja attiecināms)</a:t>
          </a:r>
        </a:p>
        <a:p>
          <a:pPr>
            <a:spcAft>
              <a:spcPct val="35000"/>
            </a:spcAft>
            <a:buFont typeface="Arial" panose="020B0604020202020204" pitchFamily="34" charset="0"/>
            <a:buChar char="•"/>
          </a:pPr>
          <a:r>
            <a:rPr lang="lv-LV" sz="1800" dirty="0"/>
            <a:t>Valsts kases konts</a:t>
          </a:r>
        </a:p>
        <a:p>
          <a:pPr>
            <a:spcAft>
              <a:spcPct val="35000"/>
            </a:spcAft>
            <a:buFont typeface="Arial" panose="020B0604020202020204" pitchFamily="34" charset="0"/>
            <a:buChar char="•"/>
          </a:pPr>
          <a:endParaRPr lang="lv-LV" sz="1800" dirty="0"/>
        </a:p>
        <a:p>
          <a:pPr>
            <a:spcAft>
              <a:spcPct val="35000"/>
            </a:spcAft>
            <a:buFont typeface="Arial" panose="020B0604020202020204" pitchFamily="34" charset="0"/>
            <a:buChar char="•"/>
          </a:pPr>
          <a:r>
            <a:rPr lang="lv-LV" sz="1800" dirty="0"/>
            <a:t>Līguma slēgšana</a:t>
          </a:r>
        </a:p>
        <a:p>
          <a:pPr>
            <a:spcAft>
              <a:spcPct val="35000"/>
            </a:spcAft>
            <a:buFont typeface="Arial" panose="020B0604020202020204" pitchFamily="34" charset="0"/>
            <a:buChar char="•"/>
          </a:pPr>
          <a:endParaRPr lang="lv-LV" sz="1800" dirty="0"/>
        </a:p>
        <a:p>
          <a:pPr>
            <a:spcAft>
              <a:spcPct val="35000"/>
            </a:spcAft>
            <a:buFont typeface="Arial" panose="020B0604020202020204" pitchFamily="34" charset="0"/>
            <a:buChar char="•"/>
          </a:pPr>
          <a:r>
            <a:rPr lang="lv-LV" sz="1800" dirty="0"/>
            <a:t>Avansa maksājums                   45-70% vai 90% apmērā   no 2023.gadā plānotā finansējuma</a:t>
          </a:r>
          <a:endParaRPr lang="lv-LV" sz="18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gm:t>
    </dgm:pt>
    <dgm:pt modelId="{B4DF245C-33B4-4737-B183-E23887D1787A}" type="sibTrans" cxnId="{55FB102C-EE56-4320-A61E-BA4CA86019A9}">
      <dgm:prSet/>
      <dgm:spPr/>
      <dgm:t>
        <a:bodyPr/>
        <a:lstStyle/>
        <a:p>
          <a:endParaRPr lang="lv-LV">
            <a:solidFill>
              <a:schemeClr val="bg1"/>
            </a:solidFill>
          </a:endParaRPr>
        </a:p>
      </dgm:t>
    </dgm:pt>
    <dgm:pt modelId="{A266E5C3-4FAB-4ABB-8250-4EE71C90CB4A}" type="parTrans" cxnId="{55FB102C-EE56-4320-A61E-BA4CA86019A9}">
      <dgm:prSet/>
      <dgm:spPr/>
      <dgm:t>
        <a:bodyPr/>
        <a:lstStyle/>
        <a:p>
          <a:endParaRPr lang="lv-LV">
            <a:solidFill>
              <a:schemeClr val="bg1"/>
            </a:solidFill>
          </a:endParaRPr>
        </a:p>
      </dgm:t>
    </dgm:pt>
    <dgm:pt modelId="{EF03D92E-770D-461C-9FA0-45C0E729D9E8}" type="pres">
      <dgm:prSet presAssocID="{4883E15F-6ADE-4FDF-908A-F8A08B8812EE}" presName="diagram" presStyleCnt="0">
        <dgm:presLayoutVars>
          <dgm:dir/>
          <dgm:resizeHandles val="exact"/>
        </dgm:presLayoutVars>
      </dgm:prSet>
      <dgm:spPr/>
    </dgm:pt>
    <dgm:pt modelId="{B98A72EB-8778-410D-8993-03D07840347D}" type="pres">
      <dgm:prSet presAssocID="{3A172616-051A-434B-858E-D584F77C0EC4}" presName="node" presStyleLbl="node1" presStyleIdx="0" presStyleCnt="3" custScaleX="106741" custScaleY="160323" custLinFactNeighborX="-54409" custLinFactNeighborY="-501">
        <dgm:presLayoutVars>
          <dgm:bulletEnabled val="1"/>
        </dgm:presLayoutVars>
      </dgm:prSet>
      <dgm:spPr/>
    </dgm:pt>
    <dgm:pt modelId="{A001A8D2-4EF6-4706-9D27-3F2572AF4E4F}" type="pres">
      <dgm:prSet presAssocID="{B4DF245C-33B4-4737-B183-E23887D1787A}" presName="sibTrans" presStyleCnt="0"/>
      <dgm:spPr/>
    </dgm:pt>
    <dgm:pt modelId="{14D97517-2782-4FF9-8848-5AD3C7417207}" type="pres">
      <dgm:prSet presAssocID="{B6260DD3-7C4C-4371-B4F6-22BF63F7285E}" presName="node" presStyleLbl="node1" presStyleIdx="1" presStyleCnt="3" custScaleX="110460" custScaleY="160278" custLinFactNeighborX="-377" custLinFactNeighborY="554">
        <dgm:presLayoutVars>
          <dgm:bulletEnabled val="1"/>
        </dgm:presLayoutVars>
      </dgm:prSet>
      <dgm:spPr/>
    </dgm:pt>
    <dgm:pt modelId="{30D38354-73CA-4C87-B54B-8FB12574C65D}" type="pres">
      <dgm:prSet presAssocID="{4680DDE6-380D-4D89-9A2A-38080E420C2E}" presName="sibTrans" presStyleCnt="0"/>
      <dgm:spPr/>
    </dgm:pt>
    <dgm:pt modelId="{4371EACD-48E4-4819-A0A3-061962A20C91}" type="pres">
      <dgm:prSet presAssocID="{2D25DE29-0991-48F5-9AB1-8D6186ADF7C7}" presName="node" presStyleLbl="node1" presStyleIdx="2" presStyleCnt="3" custScaleX="110972" custScaleY="160192" custLinFactNeighborX="-505" custLinFactNeighborY="-123">
        <dgm:presLayoutVars>
          <dgm:bulletEnabled val="1"/>
        </dgm:presLayoutVars>
      </dgm:prSet>
      <dgm:spPr/>
    </dgm:pt>
  </dgm:ptLst>
  <dgm:cxnLst>
    <dgm:cxn modelId="{AEA4B607-CE3C-4F5F-BEBD-D7AFC31D44AA}" srcId="{4883E15F-6ADE-4FDF-908A-F8A08B8812EE}" destId="{B6260DD3-7C4C-4371-B4F6-22BF63F7285E}" srcOrd="1" destOrd="0" parTransId="{6672A7E1-14C5-4374-8CB8-6703B4CAE198}" sibTransId="{4680DDE6-380D-4D89-9A2A-38080E420C2E}"/>
    <dgm:cxn modelId="{25A6BF14-5644-44CE-90F2-53A4A8B18B41}" srcId="{4883E15F-6ADE-4FDF-908A-F8A08B8812EE}" destId="{2D25DE29-0991-48F5-9AB1-8D6186ADF7C7}" srcOrd="2" destOrd="0" parTransId="{F55B3B9B-8499-401D-AFCA-B35A10FEED70}" sibTransId="{F96FB267-DE54-4C1F-9044-4B9C13A10507}"/>
    <dgm:cxn modelId="{55FB102C-EE56-4320-A61E-BA4CA86019A9}" srcId="{4883E15F-6ADE-4FDF-908A-F8A08B8812EE}" destId="{3A172616-051A-434B-858E-D584F77C0EC4}" srcOrd="0" destOrd="0" parTransId="{A266E5C3-4FAB-4ABB-8250-4EE71C90CB4A}" sibTransId="{B4DF245C-33B4-4737-B183-E23887D1787A}"/>
    <dgm:cxn modelId="{F136494F-2BFE-4F26-AC98-1182D65AC172}" type="presOf" srcId="{2D25DE29-0991-48F5-9AB1-8D6186ADF7C7}" destId="{4371EACD-48E4-4819-A0A3-061962A20C91}" srcOrd="0" destOrd="0" presId="urn:microsoft.com/office/officeart/2005/8/layout/default"/>
    <dgm:cxn modelId="{01BD7F7B-6BF8-40A5-B6A0-E62E58743897}" type="presOf" srcId="{B6260DD3-7C4C-4371-B4F6-22BF63F7285E}" destId="{14D97517-2782-4FF9-8848-5AD3C7417207}" srcOrd="0" destOrd="0" presId="urn:microsoft.com/office/officeart/2005/8/layout/default"/>
    <dgm:cxn modelId="{97CE2985-6DAC-4AAB-80B1-20DBFD9C31E9}" type="presOf" srcId="{4883E15F-6ADE-4FDF-908A-F8A08B8812EE}" destId="{EF03D92E-770D-461C-9FA0-45C0E729D9E8}" srcOrd="0" destOrd="0" presId="urn:microsoft.com/office/officeart/2005/8/layout/default"/>
    <dgm:cxn modelId="{5BAF44A8-09B5-4A65-A892-656393131441}" type="presOf" srcId="{3A172616-051A-434B-858E-D584F77C0EC4}" destId="{B98A72EB-8778-410D-8993-03D07840347D}" srcOrd="0" destOrd="0" presId="urn:microsoft.com/office/officeart/2005/8/layout/default"/>
    <dgm:cxn modelId="{F0B32114-F78C-4997-974E-64DC503594A5}" type="presParOf" srcId="{EF03D92E-770D-461C-9FA0-45C0E729D9E8}" destId="{B98A72EB-8778-410D-8993-03D07840347D}" srcOrd="0" destOrd="0" presId="urn:microsoft.com/office/officeart/2005/8/layout/default"/>
    <dgm:cxn modelId="{A7B2E06A-6ABB-4379-9EAE-BA6942EC228D}" type="presParOf" srcId="{EF03D92E-770D-461C-9FA0-45C0E729D9E8}" destId="{A001A8D2-4EF6-4706-9D27-3F2572AF4E4F}" srcOrd="1" destOrd="0" presId="urn:microsoft.com/office/officeart/2005/8/layout/default"/>
    <dgm:cxn modelId="{09B28743-BB2C-40CC-9BB2-D8D435C47CB9}" type="presParOf" srcId="{EF03D92E-770D-461C-9FA0-45C0E729D9E8}" destId="{14D97517-2782-4FF9-8848-5AD3C7417207}" srcOrd="2" destOrd="0" presId="urn:microsoft.com/office/officeart/2005/8/layout/default"/>
    <dgm:cxn modelId="{26E7818A-992A-49A0-8813-0AE3333C4B1B}" type="presParOf" srcId="{EF03D92E-770D-461C-9FA0-45C0E729D9E8}" destId="{30D38354-73CA-4C87-B54B-8FB12574C65D}" srcOrd="3" destOrd="0" presId="urn:microsoft.com/office/officeart/2005/8/layout/default"/>
    <dgm:cxn modelId="{57DA3E96-A0C9-4003-85C9-83A5C0848E01}" type="presParOf" srcId="{EF03D92E-770D-461C-9FA0-45C0E729D9E8}" destId="{4371EACD-48E4-4819-A0A3-061962A20C9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11E4A3F-4D04-4E39-8E2A-8DF5413BFD4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lv-LV"/>
        </a:p>
      </dgm:t>
    </dgm:pt>
    <dgm:pt modelId="{AEACF4DE-7942-48F3-91DE-DA52C21CBAC8}">
      <dgm:prSet phldrT="[Teksts]"/>
      <dgm:spPr/>
      <dgm:t>
        <a:bodyPr/>
        <a:lstStyle/>
        <a:p>
          <a:r>
            <a:rPr lang="lv-LV" dirty="0">
              <a:solidFill>
                <a:srgbClr val="800024"/>
              </a:solidFill>
            </a:rPr>
            <a:t>Pirms pieteikuma un budžeta veidlapu aizpildīšanas pārliecināties, ka </a:t>
          </a:r>
          <a:r>
            <a:rPr lang="lv-LV" b="1" dirty="0">
              <a:solidFill>
                <a:srgbClr val="800024"/>
              </a:solidFill>
            </a:rPr>
            <a:t>aktuālā</a:t>
          </a:r>
          <a:r>
            <a:rPr lang="lv-LV" dirty="0">
              <a:solidFill>
                <a:srgbClr val="800024"/>
              </a:solidFill>
            </a:rPr>
            <a:t> </a:t>
          </a:r>
          <a:r>
            <a:rPr lang="lv-LV" b="1" dirty="0">
              <a:solidFill>
                <a:srgbClr val="800024"/>
              </a:solidFill>
            </a:rPr>
            <a:t>veidlapa</a:t>
          </a:r>
          <a:r>
            <a:rPr lang="lv-LV" dirty="0">
              <a:solidFill>
                <a:srgbClr val="800024"/>
              </a:solidFill>
            </a:rPr>
            <a:t> ir lejupielādēta no Fonda mājas lapas</a:t>
          </a:r>
        </a:p>
      </dgm:t>
    </dgm:pt>
    <dgm:pt modelId="{A778B060-3F9C-46D2-825D-791A4226415A}" type="parTrans" cxnId="{A80C11C1-35C7-4074-935D-786EF9F420C9}">
      <dgm:prSet/>
      <dgm:spPr/>
      <dgm:t>
        <a:bodyPr/>
        <a:lstStyle/>
        <a:p>
          <a:endParaRPr lang="lv-LV">
            <a:solidFill>
              <a:srgbClr val="800024"/>
            </a:solidFill>
          </a:endParaRPr>
        </a:p>
      </dgm:t>
    </dgm:pt>
    <dgm:pt modelId="{6DB47071-90FE-4232-90D1-6FD14A0F99CD}" type="sibTrans" cxnId="{A80C11C1-35C7-4074-935D-786EF9F420C9}">
      <dgm:prSet/>
      <dgm:spPr/>
      <dgm:t>
        <a:bodyPr/>
        <a:lstStyle/>
        <a:p>
          <a:endParaRPr lang="lv-LV">
            <a:solidFill>
              <a:srgbClr val="800024"/>
            </a:solidFill>
          </a:endParaRPr>
        </a:p>
      </dgm:t>
    </dgm:pt>
    <dgm:pt modelId="{10921A8A-3A6C-4030-A044-4466ECA7F57C}">
      <dgm:prSet phldrT="[Teksts]"/>
      <dgm:spPr/>
      <dgm:t>
        <a:bodyPr/>
        <a:lstStyle/>
        <a:p>
          <a:r>
            <a:rPr lang="lv-LV" dirty="0">
              <a:solidFill>
                <a:srgbClr val="800024"/>
              </a:solidFill>
            </a:rPr>
            <a:t>Pirms pieteikuma iesniegšanas un līdz Konkursa rezultātu saņemšanai nodrošināt, ka projekta iesniedzējam </a:t>
          </a:r>
          <a:r>
            <a:rPr lang="lv-LV" b="1" dirty="0">
              <a:solidFill>
                <a:srgbClr val="800024"/>
              </a:solidFill>
            </a:rPr>
            <a:t>nav VID administrēto nodokļu parāda</a:t>
          </a:r>
          <a:r>
            <a:rPr lang="lv-LV" dirty="0">
              <a:solidFill>
                <a:srgbClr val="800024"/>
              </a:solidFill>
            </a:rPr>
            <a:t>,        kas pārsniedz 150 EUR</a:t>
          </a:r>
        </a:p>
      </dgm:t>
    </dgm:pt>
    <dgm:pt modelId="{1E5A7AD0-6D1E-40E6-B4B0-A845AC26F4A0}" type="parTrans" cxnId="{2C9287F5-8ED0-400E-B4F1-EE17647E2F06}">
      <dgm:prSet/>
      <dgm:spPr/>
      <dgm:t>
        <a:bodyPr/>
        <a:lstStyle/>
        <a:p>
          <a:endParaRPr lang="lv-LV">
            <a:solidFill>
              <a:srgbClr val="800024"/>
            </a:solidFill>
          </a:endParaRPr>
        </a:p>
      </dgm:t>
    </dgm:pt>
    <dgm:pt modelId="{14153955-DCB1-41F5-A095-9C2BE722D8FA}" type="sibTrans" cxnId="{2C9287F5-8ED0-400E-B4F1-EE17647E2F06}">
      <dgm:prSet/>
      <dgm:spPr/>
      <dgm:t>
        <a:bodyPr/>
        <a:lstStyle/>
        <a:p>
          <a:endParaRPr lang="lv-LV">
            <a:solidFill>
              <a:srgbClr val="800024"/>
            </a:solidFill>
          </a:endParaRPr>
        </a:p>
      </dgm:t>
    </dgm:pt>
    <dgm:pt modelId="{D2E41FA8-0607-4FBA-B00D-E0B8108ABCBC}">
      <dgm:prSet phldrT="[Teksts]"/>
      <dgm:spPr/>
      <dgm:t>
        <a:bodyPr/>
        <a:lstStyle/>
        <a:p>
          <a:r>
            <a:rPr lang="lv-LV" dirty="0">
              <a:solidFill>
                <a:srgbClr val="800024"/>
              </a:solidFill>
            </a:rPr>
            <a:t>Iesniegt projekta atbildīgās amatpersonas parakstītu projekta pieteikumu ar pielikumiem                </a:t>
          </a:r>
          <a:r>
            <a:rPr lang="lv-LV" b="1" u="sng" dirty="0">
              <a:solidFill>
                <a:srgbClr val="800024"/>
              </a:solidFill>
            </a:rPr>
            <a:t>līdz 30.09.2022.     plkst. 12:00. </a:t>
          </a:r>
        </a:p>
      </dgm:t>
    </dgm:pt>
    <dgm:pt modelId="{CE7B40CD-65B1-48DA-A06C-DEC0EED98350}" type="parTrans" cxnId="{26EB4707-F7FB-4E11-B313-F8B82B842958}">
      <dgm:prSet/>
      <dgm:spPr/>
      <dgm:t>
        <a:bodyPr/>
        <a:lstStyle/>
        <a:p>
          <a:endParaRPr lang="lv-LV">
            <a:solidFill>
              <a:srgbClr val="800024"/>
            </a:solidFill>
          </a:endParaRPr>
        </a:p>
      </dgm:t>
    </dgm:pt>
    <dgm:pt modelId="{6A72922C-6587-4FBF-95C2-54F64CC0E861}" type="sibTrans" cxnId="{26EB4707-F7FB-4E11-B313-F8B82B842958}">
      <dgm:prSet/>
      <dgm:spPr/>
      <dgm:t>
        <a:bodyPr/>
        <a:lstStyle/>
        <a:p>
          <a:endParaRPr lang="lv-LV">
            <a:solidFill>
              <a:srgbClr val="800024"/>
            </a:solidFill>
          </a:endParaRPr>
        </a:p>
      </dgm:t>
    </dgm:pt>
    <dgm:pt modelId="{A642A280-E3CC-4BD8-B320-1534A6F4FA1C}">
      <dgm:prSet phldrT="[Teksts]"/>
      <dgm:spPr/>
      <dgm:t>
        <a:bodyPr/>
        <a:lstStyle/>
        <a:p>
          <a:r>
            <a:rPr lang="lv-LV" dirty="0">
              <a:solidFill>
                <a:srgbClr val="800024"/>
              </a:solidFill>
            </a:rPr>
            <a:t>Iepazīties ar Fonda mājas lapā pieejamajām </a:t>
          </a:r>
          <a:r>
            <a:rPr lang="lv-LV" b="1" dirty="0">
              <a:solidFill>
                <a:srgbClr val="800024"/>
              </a:solidFill>
            </a:rPr>
            <a:t>vadlīnijām par nepieciešamajiem pielikumiem pie   satura atskaites</a:t>
          </a:r>
          <a:endParaRPr lang="lv-LV" dirty="0">
            <a:solidFill>
              <a:srgbClr val="800024"/>
            </a:solidFill>
          </a:endParaRPr>
        </a:p>
      </dgm:t>
    </dgm:pt>
    <dgm:pt modelId="{4A16F480-AE0F-4BFA-B2B0-763B3759C2B4}" type="parTrans" cxnId="{C6DEBCF4-3E28-426C-908F-0200808F657A}">
      <dgm:prSet/>
      <dgm:spPr/>
      <dgm:t>
        <a:bodyPr/>
        <a:lstStyle/>
        <a:p>
          <a:endParaRPr lang="lv-LV">
            <a:solidFill>
              <a:srgbClr val="800024"/>
            </a:solidFill>
          </a:endParaRPr>
        </a:p>
      </dgm:t>
    </dgm:pt>
    <dgm:pt modelId="{99EB066D-5C9C-43AF-81F1-255EE9D177EA}" type="sibTrans" cxnId="{C6DEBCF4-3E28-426C-908F-0200808F657A}">
      <dgm:prSet/>
      <dgm:spPr/>
      <dgm:t>
        <a:bodyPr/>
        <a:lstStyle/>
        <a:p>
          <a:endParaRPr lang="lv-LV">
            <a:solidFill>
              <a:srgbClr val="800024"/>
            </a:solidFill>
          </a:endParaRPr>
        </a:p>
      </dgm:t>
    </dgm:pt>
    <dgm:pt modelId="{BACF9135-EBF8-48F2-8C89-7AFEC5CB1230}">
      <dgm:prSet phldrT="[Teksts]"/>
      <dgm:spPr/>
      <dgm:t>
        <a:bodyPr/>
        <a:lstStyle/>
        <a:p>
          <a:r>
            <a:rPr lang="lv-LV" dirty="0">
              <a:solidFill>
                <a:srgbClr val="800024"/>
              </a:solidFill>
            </a:rPr>
            <a:t>Projekta pieteikuma veidlapa elektroniski jāiesniedz </a:t>
          </a:r>
          <a:r>
            <a:rPr lang="lv-LV" b="1" dirty="0">
              <a:solidFill>
                <a:srgbClr val="800024"/>
              </a:solidFill>
            </a:rPr>
            <a:t>Word formāta </a:t>
          </a:r>
          <a:r>
            <a:rPr lang="lv-LV" dirty="0">
              <a:solidFill>
                <a:srgbClr val="800024"/>
              </a:solidFill>
            </a:rPr>
            <a:t>un budžeta veidlapa </a:t>
          </a:r>
          <a:r>
            <a:rPr lang="lv-LV" b="1" dirty="0">
              <a:solidFill>
                <a:srgbClr val="800024"/>
              </a:solidFill>
            </a:rPr>
            <a:t>Excel formātā</a:t>
          </a:r>
          <a:r>
            <a:rPr lang="lv-LV" dirty="0">
              <a:solidFill>
                <a:srgbClr val="800024"/>
              </a:solidFill>
            </a:rPr>
            <a:t> (elektroniski parakstot,   ir iespējams parakstīt šādā formātā)</a:t>
          </a:r>
        </a:p>
      </dgm:t>
    </dgm:pt>
    <dgm:pt modelId="{CECD08DC-5FF3-4BCA-9983-04C0F6CB8186}" type="parTrans" cxnId="{A2418756-0979-4342-BB3F-5F29FBE099EF}">
      <dgm:prSet/>
      <dgm:spPr/>
      <dgm:t>
        <a:bodyPr/>
        <a:lstStyle/>
        <a:p>
          <a:endParaRPr lang="lv-LV"/>
        </a:p>
      </dgm:t>
    </dgm:pt>
    <dgm:pt modelId="{320E317A-446F-470C-853D-7136C095A41C}" type="sibTrans" cxnId="{A2418756-0979-4342-BB3F-5F29FBE099EF}">
      <dgm:prSet/>
      <dgm:spPr/>
      <dgm:t>
        <a:bodyPr/>
        <a:lstStyle/>
        <a:p>
          <a:endParaRPr lang="lv-LV"/>
        </a:p>
      </dgm:t>
    </dgm:pt>
    <dgm:pt modelId="{5E3DAE2E-D34F-4504-8689-8FCEE75F57A9}">
      <dgm:prSet phldrT="[Teksts]"/>
      <dgm:spPr/>
      <dgm:t>
        <a:bodyPr/>
        <a:lstStyle/>
        <a:p>
          <a:r>
            <a:rPr lang="lv-LV" dirty="0">
              <a:solidFill>
                <a:srgbClr val="800024"/>
              </a:solidFill>
            </a:rPr>
            <a:t>Pārbaudīt formulas un summas budžeta Excel tabulā un salīdzināt </a:t>
          </a:r>
          <a:r>
            <a:rPr lang="lv-LV" b="1" dirty="0">
              <a:solidFill>
                <a:srgbClr val="800024"/>
              </a:solidFill>
            </a:rPr>
            <a:t>izmaksu kopsummu</a:t>
          </a:r>
          <a:r>
            <a:rPr lang="lv-LV" dirty="0">
              <a:solidFill>
                <a:srgbClr val="800024"/>
              </a:solidFill>
            </a:rPr>
            <a:t>    ar pieteikuma B 3.sadaļā norādīto (tām jāsakrīt)</a:t>
          </a:r>
        </a:p>
      </dgm:t>
    </dgm:pt>
    <dgm:pt modelId="{8D2CCEB5-3E40-44AD-8615-354095EC870C}" type="sibTrans" cxnId="{AB739B2E-3DF9-4E2D-9997-F5C271FC808E}">
      <dgm:prSet/>
      <dgm:spPr/>
      <dgm:t>
        <a:bodyPr/>
        <a:lstStyle/>
        <a:p>
          <a:endParaRPr lang="lv-LV">
            <a:solidFill>
              <a:srgbClr val="800024"/>
            </a:solidFill>
          </a:endParaRPr>
        </a:p>
      </dgm:t>
    </dgm:pt>
    <dgm:pt modelId="{FFD9DD18-8FC1-4B2D-A580-F389116072FE}" type="parTrans" cxnId="{AB739B2E-3DF9-4E2D-9997-F5C271FC808E}">
      <dgm:prSet/>
      <dgm:spPr/>
      <dgm:t>
        <a:bodyPr/>
        <a:lstStyle/>
        <a:p>
          <a:endParaRPr lang="lv-LV">
            <a:solidFill>
              <a:srgbClr val="800024"/>
            </a:solidFill>
          </a:endParaRPr>
        </a:p>
      </dgm:t>
    </dgm:pt>
    <dgm:pt modelId="{D2211DBB-DE06-43F6-B147-8A8CDD29075F}" type="pres">
      <dgm:prSet presAssocID="{711E4A3F-4D04-4E39-8E2A-8DF5413BFD4A}" presName="diagram" presStyleCnt="0">
        <dgm:presLayoutVars>
          <dgm:dir/>
          <dgm:resizeHandles val="exact"/>
        </dgm:presLayoutVars>
      </dgm:prSet>
      <dgm:spPr/>
    </dgm:pt>
    <dgm:pt modelId="{D62ABA50-59FF-4773-92C1-A5278622AE64}" type="pres">
      <dgm:prSet presAssocID="{AEACF4DE-7942-48F3-91DE-DA52C21CBAC8}" presName="node" presStyleLbl="node1" presStyleIdx="0" presStyleCnt="6" custScaleX="86198" custScaleY="109901" custLinFactNeighborX="1179">
        <dgm:presLayoutVars>
          <dgm:bulletEnabled val="1"/>
        </dgm:presLayoutVars>
      </dgm:prSet>
      <dgm:spPr/>
    </dgm:pt>
    <dgm:pt modelId="{ADF72770-C06A-49F2-A1BB-63A8CD0C0390}" type="pres">
      <dgm:prSet presAssocID="{6DB47071-90FE-4232-90D1-6FD14A0F99CD}" presName="sibTrans" presStyleCnt="0"/>
      <dgm:spPr/>
    </dgm:pt>
    <dgm:pt modelId="{C56ACEF4-AC43-4AD6-BAAE-87B5F4F0D30B}" type="pres">
      <dgm:prSet presAssocID="{BACF9135-EBF8-48F2-8C89-7AFEC5CB1230}" presName="node" presStyleLbl="node1" presStyleIdx="1" presStyleCnt="6" custScaleX="86198" custScaleY="109901" custLinFactNeighborX="1179">
        <dgm:presLayoutVars>
          <dgm:bulletEnabled val="1"/>
        </dgm:presLayoutVars>
      </dgm:prSet>
      <dgm:spPr/>
    </dgm:pt>
    <dgm:pt modelId="{C89BBCAB-32B5-40F7-8C39-2F7C5B37AEB3}" type="pres">
      <dgm:prSet presAssocID="{320E317A-446F-470C-853D-7136C095A41C}" presName="sibTrans" presStyleCnt="0"/>
      <dgm:spPr/>
    </dgm:pt>
    <dgm:pt modelId="{89676F81-6EA4-46C1-9C56-7D1C4D0FF035}" type="pres">
      <dgm:prSet presAssocID="{5E3DAE2E-D34F-4504-8689-8FCEE75F57A9}" presName="node" presStyleLbl="node1" presStyleIdx="2" presStyleCnt="6" custScaleX="86198" custScaleY="109901">
        <dgm:presLayoutVars>
          <dgm:bulletEnabled val="1"/>
        </dgm:presLayoutVars>
      </dgm:prSet>
      <dgm:spPr/>
    </dgm:pt>
    <dgm:pt modelId="{0B698C3F-AF1B-44A9-A36B-05BF9FD0FFBA}" type="pres">
      <dgm:prSet presAssocID="{8D2CCEB5-3E40-44AD-8615-354095EC870C}" presName="sibTrans" presStyleCnt="0"/>
      <dgm:spPr/>
    </dgm:pt>
    <dgm:pt modelId="{2279846A-CE95-4A96-90C3-A2CF9CE7BC1A}" type="pres">
      <dgm:prSet presAssocID="{10921A8A-3A6C-4030-A044-4466ECA7F57C}" presName="node" presStyleLbl="node1" presStyleIdx="3" presStyleCnt="6" custScaleX="86198" custScaleY="109901">
        <dgm:presLayoutVars>
          <dgm:bulletEnabled val="1"/>
        </dgm:presLayoutVars>
      </dgm:prSet>
      <dgm:spPr/>
    </dgm:pt>
    <dgm:pt modelId="{592777CC-CE65-476F-BE7B-3CFD2807DCC7}" type="pres">
      <dgm:prSet presAssocID="{14153955-DCB1-41F5-A095-9C2BE722D8FA}" presName="sibTrans" presStyleCnt="0"/>
      <dgm:spPr/>
    </dgm:pt>
    <dgm:pt modelId="{9F474041-DDBF-4187-8414-7C9F5A6F514B}" type="pres">
      <dgm:prSet presAssocID="{D2E41FA8-0607-4FBA-B00D-E0B8108ABCBC}" presName="node" presStyleLbl="node1" presStyleIdx="4" presStyleCnt="6" custScaleX="86198" custScaleY="109901">
        <dgm:presLayoutVars>
          <dgm:bulletEnabled val="1"/>
        </dgm:presLayoutVars>
      </dgm:prSet>
      <dgm:spPr/>
    </dgm:pt>
    <dgm:pt modelId="{FEC50F1D-6402-4E06-990D-171B3CEF1E01}" type="pres">
      <dgm:prSet presAssocID="{6A72922C-6587-4FBF-95C2-54F64CC0E861}" presName="sibTrans" presStyleCnt="0"/>
      <dgm:spPr/>
    </dgm:pt>
    <dgm:pt modelId="{9F37E8DD-5A77-4EDA-AD70-0BBA3B2030C7}" type="pres">
      <dgm:prSet presAssocID="{A642A280-E3CC-4BD8-B320-1534A6F4FA1C}" presName="node" presStyleLbl="node1" presStyleIdx="5" presStyleCnt="6" custScaleX="86198" custScaleY="109901">
        <dgm:presLayoutVars>
          <dgm:bulletEnabled val="1"/>
        </dgm:presLayoutVars>
      </dgm:prSet>
      <dgm:spPr/>
    </dgm:pt>
  </dgm:ptLst>
  <dgm:cxnLst>
    <dgm:cxn modelId="{26EB4707-F7FB-4E11-B313-F8B82B842958}" srcId="{711E4A3F-4D04-4E39-8E2A-8DF5413BFD4A}" destId="{D2E41FA8-0607-4FBA-B00D-E0B8108ABCBC}" srcOrd="4" destOrd="0" parTransId="{CE7B40CD-65B1-48DA-A06C-DEC0EED98350}" sibTransId="{6A72922C-6587-4FBF-95C2-54F64CC0E861}"/>
    <dgm:cxn modelId="{B9F5B109-E3B7-4EBE-BF35-AE62FD083B90}" type="presOf" srcId="{711E4A3F-4D04-4E39-8E2A-8DF5413BFD4A}" destId="{D2211DBB-DE06-43F6-B147-8A8CDD29075F}" srcOrd="0" destOrd="0" presId="urn:microsoft.com/office/officeart/2005/8/layout/default"/>
    <dgm:cxn modelId="{AB739B2E-3DF9-4E2D-9997-F5C271FC808E}" srcId="{711E4A3F-4D04-4E39-8E2A-8DF5413BFD4A}" destId="{5E3DAE2E-D34F-4504-8689-8FCEE75F57A9}" srcOrd="2" destOrd="0" parTransId="{FFD9DD18-8FC1-4B2D-A580-F389116072FE}" sibTransId="{8D2CCEB5-3E40-44AD-8615-354095EC870C}"/>
    <dgm:cxn modelId="{A2418756-0979-4342-BB3F-5F29FBE099EF}" srcId="{711E4A3F-4D04-4E39-8E2A-8DF5413BFD4A}" destId="{BACF9135-EBF8-48F2-8C89-7AFEC5CB1230}" srcOrd="1" destOrd="0" parTransId="{CECD08DC-5FF3-4BCA-9983-04C0F6CB8186}" sibTransId="{320E317A-446F-470C-853D-7136C095A41C}"/>
    <dgm:cxn modelId="{663BBC9B-7682-4362-B002-ED4B6D273B25}" type="presOf" srcId="{AEACF4DE-7942-48F3-91DE-DA52C21CBAC8}" destId="{D62ABA50-59FF-4773-92C1-A5278622AE64}" srcOrd="0" destOrd="0" presId="urn:microsoft.com/office/officeart/2005/8/layout/default"/>
    <dgm:cxn modelId="{4973AFAB-0655-44BD-83BF-10B9A2494E1B}" type="presOf" srcId="{5E3DAE2E-D34F-4504-8689-8FCEE75F57A9}" destId="{89676F81-6EA4-46C1-9C56-7D1C4D0FF035}" srcOrd="0" destOrd="0" presId="urn:microsoft.com/office/officeart/2005/8/layout/default"/>
    <dgm:cxn modelId="{76ABE5AC-7FC1-4878-9BE9-F69754B37041}" type="presOf" srcId="{A642A280-E3CC-4BD8-B320-1534A6F4FA1C}" destId="{9F37E8DD-5A77-4EDA-AD70-0BBA3B2030C7}" srcOrd="0" destOrd="0" presId="urn:microsoft.com/office/officeart/2005/8/layout/default"/>
    <dgm:cxn modelId="{90AD96AE-86E1-48EB-8A13-777B1CCE06F6}" type="presOf" srcId="{BACF9135-EBF8-48F2-8C89-7AFEC5CB1230}" destId="{C56ACEF4-AC43-4AD6-BAAE-87B5F4F0D30B}" srcOrd="0" destOrd="0" presId="urn:microsoft.com/office/officeart/2005/8/layout/default"/>
    <dgm:cxn modelId="{4D5C34BE-3892-444E-B5E6-6C5523C8141F}" type="presOf" srcId="{10921A8A-3A6C-4030-A044-4466ECA7F57C}" destId="{2279846A-CE95-4A96-90C3-A2CF9CE7BC1A}" srcOrd="0" destOrd="0" presId="urn:microsoft.com/office/officeart/2005/8/layout/default"/>
    <dgm:cxn modelId="{A80C11C1-35C7-4074-935D-786EF9F420C9}" srcId="{711E4A3F-4D04-4E39-8E2A-8DF5413BFD4A}" destId="{AEACF4DE-7942-48F3-91DE-DA52C21CBAC8}" srcOrd="0" destOrd="0" parTransId="{A778B060-3F9C-46D2-825D-791A4226415A}" sibTransId="{6DB47071-90FE-4232-90D1-6FD14A0F99CD}"/>
    <dgm:cxn modelId="{C6DEBCF4-3E28-426C-908F-0200808F657A}" srcId="{711E4A3F-4D04-4E39-8E2A-8DF5413BFD4A}" destId="{A642A280-E3CC-4BD8-B320-1534A6F4FA1C}" srcOrd="5" destOrd="0" parTransId="{4A16F480-AE0F-4BFA-B2B0-763B3759C2B4}" sibTransId="{99EB066D-5C9C-43AF-81F1-255EE9D177EA}"/>
    <dgm:cxn modelId="{2C9287F5-8ED0-400E-B4F1-EE17647E2F06}" srcId="{711E4A3F-4D04-4E39-8E2A-8DF5413BFD4A}" destId="{10921A8A-3A6C-4030-A044-4466ECA7F57C}" srcOrd="3" destOrd="0" parTransId="{1E5A7AD0-6D1E-40E6-B4B0-A845AC26F4A0}" sibTransId="{14153955-DCB1-41F5-A095-9C2BE722D8FA}"/>
    <dgm:cxn modelId="{BCFDDDF8-3523-4CA7-98EA-568554853052}" type="presOf" srcId="{D2E41FA8-0607-4FBA-B00D-E0B8108ABCBC}" destId="{9F474041-DDBF-4187-8414-7C9F5A6F514B}" srcOrd="0" destOrd="0" presId="urn:microsoft.com/office/officeart/2005/8/layout/default"/>
    <dgm:cxn modelId="{00021538-BF39-4779-94C7-1DB72B1B2671}" type="presParOf" srcId="{D2211DBB-DE06-43F6-B147-8A8CDD29075F}" destId="{D62ABA50-59FF-4773-92C1-A5278622AE64}" srcOrd="0" destOrd="0" presId="urn:microsoft.com/office/officeart/2005/8/layout/default"/>
    <dgm:cxn modelId="{044C4BA5-AF2C-42CB-B0D1-2AB0F5D63341}" type="presParOf" srcId="{D2211DBB-DE06-43F6-B147-8A8CDD29075F}" destId="{ADF72770-C06A-49F2-A1BB-63A8CD0C0390}" srcOrd="1" destOrd="0" presId="urn:microsoft.com/office/officeart/2005/8/layout/default"/>
    <dgm:cxn modelId="{B3BC1114-81AF-4004-86BC-1E1664D6F7CA}" type="presParOf" srcId="{D2211DBB-DE06-43F6-B147-8A8CDD29075F}" destId="{C56ACEF4-AC43-4AD6-BAAE-87B5F4F0D30B}" srcOrd="2" destOrd="0" presId="urn:microsoft.com/office/officeart/2005/8/layout/default"/>
    <dgm:cxn modelId="{9095A9F9-75BC-4A19-BE3D-5416E440F5E5}" type="presParOf" srcId="{D2211DBB-DE06-43F6-B147-8A8CDD29075F}" destId="{C89BBCAB-32B5-40F7-8C39-2F7C5B37AEB3}" srcOrd="3" destOrd="0" presId="urn:microsoft.com/office/officeart/2005/8/layout/default"/>
    <dgm:cxn modelId="{F284B46F-36B0-4E3B-832A-4AB906CFD0B9}" type="presParOf" srcId="{D2211DBB-DE06-43F6-B147-8A8CDD29075F}" destId="{89676F81-6EA4-46C1-9C56-7D1C4D0FF035}" srcOrd="4" destOrd="0" presId="urn:microsoft.com/office/officeart/2005/8/layout/default"/>
    <dgm:cxn modelId="{BD0F5A1D-28D8-4403-AE58-86A44E5E16EE}" type="presParOf" srcId="{D2211DBB-DE06-43F6-B147-8A8CDD29075F}" destId="{0B698C3F-AF1B-44A9-A36B-05BF9FD0FFBA}" srcOrd="5" destOrd="0" presId="urn:microsoft.com/office/officeart/2005/8/layout/default"/>
    <dgm:cxn modelId="{146C0791-F099-4712-91EC-D8143A79F850}" type="presParOf" srcId="{D2211DBB-DE06-43F6-B147-8A8CDD29075F}" destId="{2279846A-CE95-4A96-90C3-A2CF9CE7BC1A}" srcOrd="6" destOrd="0" presId="urn:microsoft.com/office/officeart/2005/8/layout/default"/>
    <dgm:cxn modelId="{5C2AD80F-EC86-47A9-9FD9-A9300984AF43}" type="presParOf" srcId="{D2211DBB-DE06-43F6-B147-8A8CDD29075F}" destId="{592777CC-CE65-476F-BE7B-3CFD2807DCC7}" srcOrd="7" destOrd="0" presId="urn:microsoft.com/office/officeart/2005/8/layout/default"/>
    <dgm:cxn modelId="{05FB3621-C5FA-40AB-97A6-951362D50DBA}" type="presParOf" srcId="{D2211DBB-DE06-43F6-B147-8A8CDD29075F}" destId="{9F474041-DDBF-4187-8414-7C9F5A6F514B}" srcOrd="8" destOrd="0" presId="urn:microsoft.com/office/officeart/2005/8/layout/default"/>
    <dgm:cxn modelId="{332BF8AE-FC86-44EA-B2B6-8128A297B3C5}" type="presParOf" srcId="{D2211DBB-DE06-43F6-B147-8A8CDD29075F}" destId="{FEC50F1D-6402-4E06-990D-171B3CEF1E01}" srcOrd="9" destOrd="0" presId="urn:microsoft.com/office/officeart/2005/8/layout/default"/>
    <dgm:cxn modelId="{116030DA-A9DE-4348-9474-265BD2EBE54E}" type="presParOf" srcId="{D2211DBB-DE06-43F6-B147-8A8CDD29075F}" destId="{9F37E8DD-5A77-4EDA-AD70-0BBA3B2030C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710CBA2-29E0-4C70-BFBF-2208AE371182}" type="doc">
      <dgm:prSet loTypeId="urn:microsoft.com/office/officeart/2009/3/layout/StepUpProcess" loCatId="process" qsTypeId="urn:microsoft.com/office/officeart/2005/8/quickstyle/simple1" qsCatId="simple" csTypeId="urn:microsoft.com/office/officeart/2005/8/colors/accent2_5" csCatId="accent2" phldr="1"/>
      <dgm:spPr/>
    </dgm:pt>
    <dgm:pt modelId="{772E3464-9951-4390-9D32-3CF202B16F87}">
      <dgm:prSet phldrT="[Teksts]"/>
      <dgm:spPr/>
      <dgm:t>
        <a:bodyPr/>
        <a:lstStyle/>
        <a:p>
          <a:r>
            <a:rPr lang="lv-LV" b="1" dirty="0"/>
            <a:t>Pieteikumu iesniegšana</a:t>
          </a:r>
        </a:p>
      </dgm:t>
    </dgm:pt>
    <dgm:pt modelId="{3814AD41-6281-469D-ADFE-781A9BB8699C}" type="parTrans" cxnId="{C7244E76-3113-466A-A207-4F2714F03564}">
      <dgm:prSet/>
      <dgm:spPr/>
      <dgm:t>
        <a:bodyPr/>
        <a:lstStyle/>
        <a:p>
          <a:endParaRPr lang="lv-LV"/>
        </a:p>
      </dgm:t>
    </dgm:pt>
    <dgm:pt modelId="{D5026FFF-E536-4D7D-B43D-FF58E172411F}" type="sibTrans" cxnId="{C7244E76-3113-466A-A207-4F2714F03564}">
      <dgm:prSet/>
      <dgm:spPr/>
      <dgm:t>
        <a:bodyPr/>
        <a:lstStyle/>
        <a:p>
          <a:endParaRPr lang="lv-LV"/>
        </a:p>
      </dgm:t>
    </dgm:pt>
    <dgm:pt modelId="{5A892EDE-016D-4F29-8B71-51BC02DD9070}">
      <dgm:prSet phldrT="[Teksts]"/>
      <dgm:spPr/>
      <dgm:t>
        <a:bodyPr/>
        <a:lstStyle/>
        <a:p>
          <a:r>
            <a:rPr lang="lv-LV" b="1" dirty="0"/>
            <a:t>Vērtēšana</a:t>
          </a:r>
        </a:p>
      </dgm:t>
    </dgm:pt>
    <dgm:pt modelId="{101A7500-0CF6-4F35-A6C3-C6197A90C134}" type="parTrans" cxnId="{FA917FE0-5381-4DA3-ADD0-FD2079547A99}">
      <dgm:prSet/>
      <dgm:spPr/>
      <dgm:t>
        <a:bodyPr/>
        <a:lstStyle/>
        <a:p>
          <a:endParaRPr lang="lv-LV"/>
        </a:p>
      </dgm:t>
    </dgm:pt>
    <dgm:pt modelId="{E5463789-8929-46DF-9F85-2EF6580F2B09}" type="sibTrans" cxnId="{FA917FE0-5381-4DA3-ADD0-FD2079547A99}">
      <dgm:prSet/>
      <dgm:spPr/>
      <dgm:t>
        <a:bodyPr/>
        <a:lstStyle/>
        <a:p>
          <a:endParaRPr lang="lv-LV"/>
        </a:p>
      </dgm:t>
    </dgm:pt>
    <dgm:pt modelId="{79E94EA6-009D-4031-987E-DE264DF458A5}">
      <dgm:prSet phldrT="[Teksts]"/>
      <dgm:spPr/>
      <dgm:t>
        <a:bodyPr/>
        <a:lstStyle/>
        <a:p>
          <a:r>
            <a:rPr lang="lv-LV" b="1" dirty="0"/>
            <a:t>Rezultātu izziņošana</a:t>
          </a:r>
        </a:p>
      </dgm:t>
    </dgm:pt>
    <dgm:pt modelId="{D1FE8D41-5A43-4ECC-9E6B-C751C4640990}" type="parTrans" cxnId="{4030D575-3340-4B38-AA41-9C552C98AB28}">
      <dgm:prSet/>
      <dgm:spPr/>
      <dgm:t>
        <a:bodyPr/>
        <a:lstStyle/>
        <a:p>
          <a:endParaRPr lang="lv-LV"/>
        </a:p>
      </dgm:t>
    </dgm:pt>
    <dgm:pt modelId="{85D12A28-65EF-4D24-8432-44CFF8446225}" type="sibTrans" cxnId="{4030D575-3340-4B38-AA41-9C552C98AB28}">
      <dgm:prSet/>
      <dgm:spPr/>
      <dgm:t>
        <a:bodyPr/>
        <a:lstStyle/>
        <a:p>
          <a:endParaRPr lang="lv-LV"/>
        </a:p>
      </dgm:t>
    </dgm:pt>
    <dgm:pt modelId="{67EEE84F-FE29-43FA-9B18-814C7930F8F5}">
      <dgm:prSet phldrT="[Teksts]"/>
      <dgm:spPr/>
      <dgm:t>
        <a:bodyPr/>
        <a:lstStyle/>
        <a:p>
          <a:r>
            <a:rPr lang="lv-LV" b="1" dirty="0"/>
            <a:t>Nosacījumu izpilde / līgumu slēgšana</a:t>
          </a:r>
        </a:p>
      </dgm:t>
    </dgm:pt>
    <dgm:pt modelId="{BEE7AC43-0950-454F-A37A-6E998E792A8A}" type="parTrans" cxnId="{609A99B8-B104-48E0-9E31-0935170462D6}">
      <dgm:prSet/>
      <dgm:spPr/>
      <dgm:t>
        <a:bodyPr/>
        <a:lstStyle/>
        <a:p>
          <a:endParaRPr lang="lv-LV"/>
        </a:p>
      </dgm:t>
    </dgm:pt>
    <dgm:pt modelId="{7A109D63-6845-418F-AAC5-6DEDC777138F}" type="sibTrans" cxnId="{609A99B8-B104-48E0-9E31-0935170462D6}">
      <dgm:prSet/>
      <dgm:spPr/>
      <dgm:t>
        <a:bodyPr/>
        <a:lstStyle/>
        <a:p>
          <a:endParaRPr lang="lv-LV"/>
        </a:p>
      </dgm:t>
    </dgm:pt>
    <dgm:pt modelId="{584E5B88-76F1-4123-86DB-E6568FA4D6B8}">
      <dgm:prSet phldrT="[Teksts]"/>
      <dgm:spPr/>
      <dgm:t>
        <a:bodyPr/>
        <a:lstStyle/>
        <a:p>
          <a:r>
            <a:rPr lang="lv-LV" b="1" dirty="0"/>
            <a:t>Noslēguma pārskats</a:t>
          </a:r>
        </a:p>
      </dgm:t>
    </dgm:pt>
    <dgm:pt modelId="{FD25604F-6CB6-4824-A6BE-F90F81EB6E20}" type="parTrans" cxnId="{7D3F30E7-2677-4C87-8A85-06EF7A242D61}">
      <dgm:prSet/>
      <dgm:spPr/>
      <dgm:t>
        <a:bodyPr/>
        <a:lstStyle/>
        <a:p>
          <a:endParaRPr lang="lv-LV"/>
        </a:p>
      </dgm:t>
    </dgm:pt>
    <dgm:pt modelId="{778A8ECD-CA2D-4556-8D2D-8F7F408FE26B}" type="sibTrans" cxnId="{7D3F30E7-2677-4C87-8A85-06EF7A242D61}">
      <dgm:prSet/>
      <dgm:spPr/>
      <dgm:t>
        <a:bodyPr/>
        <a:lstStyle/>
        <a:p>
          <a:endParaRPr lang="lv-LV"/>
        </a:p>
      </dgm:t>
    </dgm:pt>
    <dgm:pt modelId="{6BE1E8B9-764A-4273-82B2-E25C39D70300}">
      <dgm:prSet phldrT="[Teksts]"/>
      <dgm:spPr/>
      <dgm:t>
        <a:bodyPr/>
        <a:lstStyle/>
        <a:p>
          <a:r>
            <a:rPr lang="lv-LV" b="1" dirty="0"/>
            <a:t>Projekta īstenošana</a:t>
          </a:r>
        </a:p>
      </dgm:t>
    </dgm:pt>
    <dgm:pt modelId="{5B7F5821-6D17-4ABF-AC61-C7A0FF7BA51B}" type="parTrans" cxnId="{63D479FE-A185-489D-8F24-7AA130CD5779}">
      <dgm:prSet/>
      <dgm:spPr/>
      <dgm:t>
        <a:bodyPr/>
        <a:lstStyle/>
        <a:p>
          <a:endParaRPr lang="lv-LV"/>
        </a:p>
      </dgm:t>
    </dgm:pt>
    <dgm:pt modelId="{F2AA81D6-6E39-4A50-8DEF-CAD1451122DC}" type="sibTrans" cxnId="{63D479FE-A185-489D-8F24-7AA130CD5779}">
      <dgm:prSet/>
      <dgm:spPr/>
      <dgm:t>
        <a:bodyPr/>
        <a:lstStyle/>
        <a:p>
          <a:endParaRPr lang="lv-LV"/>
        </a:p>
      </dgm:t>
    </dgm:pt>
    <dgm:pt modelId="{6F773E8E-CEC0-4CAB-BF32-CF0AB9C877F7}" type="pres">
      <dgm:prSet presAssocID="{D710CBA2-29E0-4C70-BFBF-2208AE371182}" presName="rootnode" presStyleCnt="0">
        <dgm:presLayoutVars>
          <dgm:chMax/>
          <dgm:chPref/>
          <dgm:dir/>
          <dgm:animLvl val="lvl"/>
        </dgm:presLayoutVars>
      </dgm:prSet>
      <dgm:spPr/>
    </dgm:pt>
    <dgm:pt modelId="{DE3D47F4-51D2-4867-8231-35460F5D8F21}" type="pres">
      <dgm:prSet presAssocID="{772E3464-9951-4390-9D32-3CF202B16F87}" presName="composite" presStyleCnt="0"/>
      <dgm:spPr/>
    </dgm:pt>
    <dgm:pt modelId="{B69DAD8E-0D01-4E9F-BCC2-E6B8CDE3AB02}" type="pres">
      <dgm:prSet presAssocID="{772E3464-9951-4390-9D32-3CF202B16F87}" presName="LShape" presStyleLbl="alignNode1" presStyleIdx="0" presStyleCnt="11"/>
      <dgm:spPr/>
    </dgm:pt>
    <dgm:pt modelId="{74E03151-E8F0-4FAD-8ACE-04533493F608}" type="pres">
      <dgm:prSet presAssocID="{772E3464-9951-4390-9D32-3CF202B16F87}" presName="ParentText" presStyleLbl="revTx" presStyleIdx="0" presStyleCnt="6">
        <dgm:presLayoutVars>
          <dgm:chMax val="0"/>
          <dgm:chPref val="0"/>
          <dgm:bulletEnabled val="1"/>
        </dgm:presLayoutVars>
      </dgm:prSet>
      <dgm:spPr/>
    </dgm:pt>
    <dgm:pt modelId="{ECD86682-2DE2-4244-A93A-9603E8B3637B}" type="pres">
      <dgm:prSet presAssocID="{772E3464-9951-4390-9D32-3CF202B16F87}" presName="Triangle" presStyleLbl="alignNode1" presStyleIdx="1" presStyleCnt="11"/>
      <dgm:spPr/>
    </dgm:pt>
    <dgm:pt modelId="{6768223E-7A5E-4993-A726-98024A0E20B1}" type="pres">
      <dgm:prSet presAssocID="{D5026FFF-E536-4D7D-B43D-FF58E172411F}" presName="sibTrans" presStyleCnt="0"/>
      <dgm:spPr/>
    </dgm:pt>
    <dgm:pt modelId="{416AEE6F-0BF5-449E-AA90-2368BA92CF10}" type="pres">
      <dgm:prSet presAssocID="{D5026FFF-E536-4D7D-B43D-FF58E172411F}" presName="space" presStyleCnt="0"/>
      <dgm:spPr/>
    </dgm:pt>
    <dgm:pt modelId="{396DD381-87A2-4E3D-96DD-526BBB8FA552}" type="pres">
      <dgm:prSet presAssocID="{5A892EDE-016D-4F29-8B71-51BC02DD9070}" presName="composite" presStyleCnt="0"/>
      <dgm:spPr/>
    </dgm:pt>
    <dgm:pt modelId="{385D34E0-DB82-498D-B829-144CD096F979}" type="pres">
      <dgm:prSet presAssocID="{5A892EDE-016D-4F29-8B71-51BC02DD9070}" presName="LShape" presStyleLbl="alignNode1" presStyleIdx="2" presStyleCnt="11"/>
      <dgm:spPr/>
    </dgm:pt>
    <dgm:pt modelId="{B399012C-7FE7-4D91-A430-53351561AE4B}" type="pres">
      <dgm:prSet presAssocID="{5A892EDE-016D-4F29-8B71-51BC02DD9070}" presName="ParentText" presStyleLbl="revTx" presStyleIdx="1" presStyleCnt="6">
        <dgm:presLayoutVars>
          <dgm:chMax val="0"/>
          <dgm:chPref val="0"/>
          <dgm:bulletEnabled val="1"/>
        </dgm:presLayoutVars>
      </dgm:prSet>
      <dgm:spPr/>
    </dgm:pt>
    <dgm:pt modelId="{6F74EBC2-4524-425D-A99A-53F7ED511C7A}" type="pres">
      <dgm:prSet presAssocID="{5A892EDE-016D-4F29-8B71-51BC02DD9070}" presName="Triangle" presStyleLbl="alignNode1" presStyleIdx="3" presStyleCnt="11"/>
      <dgm:spPr/>
    </dgm:pt>
    <dgm:pt modelId="{903007E6-C46F-4F68-A9F9-0CB6CAFDF05D}" type="pres">
      <dgm:prSet presAssocID="{E5463789-8929-46DF-9F85-2EF6580F2B09}" presName="sibTrans" presStyleCnt="0"/>
      <dgm:spPr/>
    </dgm:pt>
    <dgm:pt modelId="{AF0CA6DE-17D1-4DA9-8A97-D3677B131BDC}" type="pres">
      <dgm:prSet presAssocID="{E5463789-8929-46DF-9F85-2EF6580F2B09}" presName="space" presStyleCnt="0"/>
      <dgm:spPr/>
    </dgm:pt>
    <dgm:pt modelId="{5BAF6E07-1FE4-4547-B95D-185D2CB8F1E1}" type="pres">
      <dgm:prSet presAssocID="{79E94EA6-009D-4031-987E-DE264DF458A5}" presName="composite" presStyleCnt="0"/>
      <dgm:spPr/>
    </dgm:pt>
    <dgm:pt modelId="{F2F08645-F9E7-43AB-897A-57F7589B2AF3}" type="pres">
      <dgm:prSet presAssocID="{79E94EA6-009D-4031-987E-DE264DF458A5}" presName="LShape" presStyleLbl="alignNode1" presStyleIdx="4" presStyleCnt="11"/>
      <dgm:spPr/>
    </dgm:pt>
    <dgm:pt modelId="{1CC637B4-79D8-4715-8416-DD873F35E87B}" type="pres">
      <dgm:prSet presAssocID="{79E94EA6-009D-4031-987E-DE264DF458A5}" presName="ParentText" presStyleLbl="revTx" presStyleIdx="2" presStyleCnt="6">
        <dgm:presLayoutVars>
          <dgm:chMax val="0"/>
          <dgm:chPref val="0"/>
          <dgm:bulletEnabled val="1"/>
        </dgm:presLayoutVars>
      </dgm:prSet>
      <dgm:spPr/>
    </dgm:pt>
    <dgm:pt modelId="{5963A91D-4188-4571-8037-6D01941D8980}" type="pres">
      <dgm:prSet presAssocID="{79E94EA6-009D-4031-987E-DE264DF458A5}" presName="Triangle" presStyleLbl="alignNode1" presStyleIdx="5" presStyleCnt="11"/>
      <dgm:spPr/>
    </dgm:pt>
    <dgm:pt modelId="{835B4DE9-121D-45DF-A97B-80482CA51581}" type="pres">
      <dgm:prSet presAssocID="{85D12A28-65EF-4D24-8432-44CFF8446225}" presName="sibTrans" presStyleCnt="0"/>
      <dgm:spPr/>
    </dgm:pt>
    <dgm:pt modelId="{8AFE78CB-67E5-41C8-B4C7-5293F32DFE0C}" type="pres">
      <dgm:prSet presAssocID="{85D12A28-65EF-4D24-8432-44CFF8446225}" presName="space" presStyleCnt="0"/>
      <dgm:spPr/>
    </dgm:pt>
    <dgm:pt modelId="{6B9E42A9-0F9D-4285-A281-A34AC5250EBF}" type="pres">
      <dgm:prSet presAssocID="{67EEE84F-FE29-43FA-9B18-814C7930F8F5}" presName="composite" presStyleCnt="0"/>
      <dgm:spPr/>
    </dgm:pt>
    <dgm:pt modelId="{ACB51A45-68D4-4F9B-96F9-C675DF1BA4DD}" type="pres">
      <dgm:prSet presAssocID="{67EEE84F-FE29-43FA-9B18-814C7930F8F5}" presName="LShape" presStyleLbl="alignNode1" presStyleIdx="6" presStyleCnt="11"/>
      <dgm:spPr/>
    </dgm:pt>
    <dgm:pt modelId="{FA2B2772-084D-465D-B2D7-49F4BB3EDD0A}" type="pres">
      <dgm:prSet presAssocID="{67EEE84F-FE29-43FA-9B18-814C7930F8F5}" presName="ParentText" presStyleLbl="revTx" presStyleIdx="3" presStyleCnt="6">
        <dgm:presLayoutVars>
          <dgm:chMax val="0"/>
          <dgm:chPref val="0"/>
          <dgm:bulletEnabled val="1"/>
        </dgm:presLayoutVars>
      </dgm:prSet>
      <dgm:spPr/>
    </dgm:pt>
    <dgm:pt modelId="{405CC3FF-619E-476A-BF66-F204A0298ECF}" type="pres">
      <dgm:prSet presAssocID="{67EEE84F-FE29-43FA-9B18-814C7930F8F5}" presName="Triangle" presStyleLbl="alignNode1" presStyleIdx="7" presStyleCnt="11"/>
      <dgm:spPr/>
    </dgm:pt>
    <dgm:pt modelId="{6D85AD33-DD11-4CDB-9C25-83D6E677299E}" type="pres">
      <dgm:prSet presAssocID="{7A109D63-6845-418F-AAC5-6DEDC777138F}" presName="sibTrans" presStyleCnt="0"/>
      <dgm:spPr/>
    </dgm:pt>
    <dgm:pt modelId="{C71EAEB6-1CF5-4994-87FA-CE203282DAD7}" type="pres">
      <dgm:prSet presAssocID="{7A109D63-6845-418F-AAC5-6DEDC777138F}" presName="space" presStyleCnt="0"/>
      <dgm:spPr/>
    </dgm:pt>
    <dgm:pt modelId="{B6147F78-BE07-4061-AE6E-F6DFA3537B1F}" type="pres">
      <dgm:prSet presAssocID="{6BE1E8B9-764A-4273-82B2-E25C39D70300}" presName="composite" presStyleCnt="0"/>
      <dgm:spPr/>
    </dgm:pt>
    <dgm:pt modelId="{905CE70E-784D-411D-84FE-39C105C7150C}" type="pres">
      <dgm:prSet presAssocID="{6BE1E8B9-764A-4273-82B2-E25C39D70300}" presName="LShape" presStyleLbl="alignNode1" presStyleIdx="8" presStyleCnt="11"/>
      <dgm:spPr/>
    </dgm:pt>
    <dgm:pt modelId="{9A58547B-3C68-4118-8E7D-50B325CB1EFE}" type="pres">
      <dgm:prSet presAssocID="{6BE1E8B9-764A-4273-82B2-E25C39D70300}" presName="ParentText" presStyleLbl="revTx" presStyleIdx="4" presStyleCnt="6">
        <dgm:presLayoutVars>
          <dgm:chMax val="0"/>
          <dgm:chPref val="0"/>
          <dgm:bulletEnabled val="1"/>
        </dgm:presLayoutVars>
      </dgm:prSet>
      <dgm:spPr/>
    </dgm:pt>
    <dgm:pt modelId="{89903DAA-6918-429A-8D9D-FE8711D03F0E}" type="pres">
      <dgm:prSet presAssocID="{6BE1E8B9-764A-4273-82B2-E25C39D70300}" presName="Triangle" presStyleLbl="alignNode1" presStyleIdx="9" presStyleCnt="11"/>
      <dgm:spPr/>
    </dgm:pt>
    <dgm:pt modelId="{EEC5698F-05DD-405A-8238-26915BACD9CB}" type="pres">
      <dgm:prSet presAssocID="{F2AA81D6-6E39-4A50-8DEF-CAD1451122DC}" presName="sibTrans" presStyleCnt="0"/>
      <dgm:spPr/>
    </dgm:pt>
    <dgm:pt modelId="{D3C4C9D6-9700-40AD-AE9F-EBB21C5167CE}" type="pres">
      <dgm:prSet presAssocID="{F2AA81D6-6E39-4A50-8DEF-CAD1451122DC}" presName="space" presStyleCnt="0"/>
      <dgm:spPr/>
    </dgm:pt>
    <dgm:pt modelId="{79285E80-8DCD-4C60-95C5-32B7727F038E}" type="pres">
      <dgm:prSet presAssocID="{584E5B88-76F1-4123-86DB-E6568FA4D6B8}" presName="composite" presStyleCnt="0"/>
      <dgm:spPr/>
    </dgm:pt>
    <dgm:pt modelId="{DE007165-8D96-4699-92FA-5A3A2966E016}" type="pres">
      <dgm:prSet presAssocID="{584E5B88-76F1-4123-86DB-E6568FA4D6B8}" presName="LShape" presStyleLbl="alignNode1" presStyleIdx="10" presStyleCnt="11"/>
      <dgm:spPr/>
    </dgm:pt>
    <dgm:pt modelId="{DA2A44D5-7A9A-4ED9-8024-478E40AFDB87}" type="pres">
      <dgm:prSet presAssocID="{584E5B88-76F1-4123-86DB-E6568FA4D6B8}" presName="ParentText" presStyleLbl="revTx" presStyleIdx="5" presStyleCnt="6">
        <dgm:presLayoutVars>
          <dgm:chMax val="0"/>
          <dgm:chPref val="0"/>
          <dgm:bulletEnabled val="1"/>
        </dgm:presLayoutVars>
      </dgm:prSet>
      <dgm:spPr/>
    </dgm:pt>
  </dgm:ptLst>
  <dgm:cxnLst>
    <dgm:cxn modelId="{22C8282D-270D-42B3-8A15-D10A5E3C6233}" type="presOf" srcId="{D710CBA2-29E0-4C70-BFBF-2208AE371182}" destId="{6F773E8E-CEC0-4CAB-BF32-CF0AB9C877F7}" srcOrd="0" destOrd="0" presId="urn:microsoft.com/office/officeart/2009/3/layout/StepUpProcess"/>
    <dgm:cxn modelId="{9A42DF49-D6E6-4508-9D69-1B175BBC950D}" type="presOf" srcId="{79E94EA6-009D-4031-987E-DE264DF458A5}" destId="{1CC637B4-79D8-4715-8416-DD873F35E87B}" srcOrd="0" destOrd="0" presId="urn:microsoft.com/office/officeart/2009/3/layout/StepUpProcess"/>
    <dgm:cxn modelId="{D9C0824D-94D0-4106-9F93-A672FA68DB86}" type="presOf" srcId="{6BE1E8B9-764A-4273-82B2-E25C39D70300}" destId="{9A58547B-3C68-4118-8E7D-50B325CB1EFE}" srcOrd="0" destOrd="0" presId="urn:microsoft.com/office/officeart/2009/3/layout/StepUpProcess"/>
    <dgm:cxn modelId="{4030D575-3340-4B38-AA41-9C552C98AB28}" srcId="{D710CBA2-29E0-4C70-BFBF-2208AE371182}" destId="{79E94EA6-009D-4031-987E-DE264DF458A5}" srcOrd="2" destOrd="0" parTransId="{D1FE8D41-5A43-4ECC-9E6B-C751C4640990}" sibTransId="{85D12A28-65EF-4D24-8432-44CFF8446225}"/>
    <dgm:cxn modelId="{C7244E76-3113-466A-A207-4F2714F03564}" srcId="{D710CBA2-29E0-4C70-BFBF-2208AE371182}" destId="{772E3464-9951-4390-9D32-3CF202B16F87}" srcOrd="0" destOrd="0" parTransId="{3814AD41-6281-469D-ADFE-781A9BB8699C}" sibTransId="{D5026FFF-E536-4D7D-B43D-FF58E172411F}"/>
    <dgm:cxn modelId="{E20D8B93-667B-489A-B154-87E7C24B7CE5}" type="presOf" srcId="{5A892EDE-016D-4F29-8B71-51BC02DD9070}" destId="{B399012C-7FE7-4D91-A430-53351561AE4B}" srcOrd="0" destOrd="0" presId="urn:microsoft.com/office/officeart/2009/3/layout/StepUpProcess"/>
    <dgm:cxn modelId="{609A99B8-B104-48E0-9E31-0935170462D6}" srcId="{D710CBA2-29E0-4C70-BFBF-2208AE371182}" destId="{67EEE84F-FE29-43FA-9B18-814C7930F8F5}" srcOrd="3" destOrd="0" parTransId="{BEE7AC43-0950-454F-A37A-6E998E792A8A}" sibTransId="{7A109D63-6845-418F-AAC5-6DEDC777138F}"/>
    <dgm:cxn modelId="{A98EBAC6-FEE9-4EC7-9AD7-7E1942B0F7E0}" type="presOf" srcId="{772E3464-9951-4390-9D32-3CF202B16F87}" destId="{74E03151-E8F0-4FAD-8ACE-04533493F608}" srcOrd="0" destOrd="0" presId="urn:microsoft.com/office/officeart/2009/3/layout/StepUpProcess"/>
    <dgm:cxn modelId="{FA917FE0-5381-4DA3-ADD0-FD2079547A99}" srcId="{D710CBA2-29E0-4C70-BFBF-2208AE371182}" destId="{5A892EDE-016D-4F29-8B71-51BC02DD9070}" srcOrd="1" destOrd="0" parTransId="{101A7500-0CF6-4F35-A6C3-C6197A90C134}" sibTransId="{E5463789-8929-46DF-9F85-2EF6580F2B09}"/>
    <dgm:cxn modelId="{7D3F30E7-2677-4C87-8A85-06EF7A242D61}" srcId="{D710CBA2-29E0-4C70-BFBF-2208AE371182}" destId="{584E5B88-76F1-4123-86DB-E6568FA4D6B8}" srcOrd="5" destOrd="0" parTransId="{FD25604F-6CB6-4824-A6BE-F90F81EB6E20}" sibTransId="{778A8ECD-CA2D-4556-8D2D-8F7F408FE26B}"/>
    <dgm:cxn modelId="{ADC4DCEE-3863-4468-A683-9FECB8B4348F}" type="presOf" srcId="{67EEE84F-FE29-43FA-9B18-814C7930F8F5}" destId="{FA2B2772-084D-465D-B2D7-49F4BB3EDD0A}" srcOrd="0" destOrd="0" presId="urn:microsoft.com/office/officeart/2009/3/layout/StepUpProcess"/>
    <dgm:cxn modelId="{FB2A37FE-C06C-4EDA-B087-04388BD76B51}" type="presOf" srcId="{584E5B88-76F1-4123-86DB-E6568FA4D6B8}" destId="{DA2A44D5-7A9A-4ED9-8024-478E40AFDB87}" srcOrd="0" destOrd="0" presId="urn:microsoft.com/office/officeart/2009/3/layout/StepUpProcess"/>
    <dgm:cxn modelId="{63D479FE-A185-489D-8F24-7AA130CD5779}" srcId="{D710CBA2-29E0-4C70-BFBF-2208AE371182}" destId="{6BE1E8B9-764A-4273-82B2-E25C39D70300}" srcOrd="4" destOrd="0" parTransId="{5B7F5821-6D17-4ABF-AC61-C7A0FF7BA51B}" sibTransId="{F2AA81D6-6E39-4A50-8DEF-CAD1451122DC}"/>
    <dgm:cxn modelId="{0E0DB8C0-8B5E-42C0-A700-B173328E0CF9}" type="presParOf" srcId="{6F773E8E-CEC0-4CAB-BF32-CF0AB9C877F7}" destId="{DE3D47F4-51D2-4867-8231-35460F5D8F21}" srcOrd="0" destOrd="0" presId="urn:microsoft.com/office/officeart/2009/3/layout/StepUpProcess"/>
    <dgm:cxn modelId="{E45DAC42-B1F1-4277-AFA2-09081F432091}" type="presParOf" srcId="{DE3D47F4-51D2-4867-8231-35460F5D8F21}" destId="{B69DAD8E-0D01-4E9F-BCC2-E6B8CDE3AB02}" srcOrd="0" destOrd="0" presId="urn:microsoft.com/office/officeart/2009/3/layout/StepUpProcess"/>
    <dgm:cxn modelId="{3988A6D7-52F8-40BE-8581-8D3BB2CFF64C}" type="presParOf" srcId="{DE3D47F4-51D2-4867-8231-35460F5D8F21}" destId="{74E03151-E8F0-4FAD-8ACE-04533493F608}" srcOrd="1" destOrd="0" presId="urn:microsoft.com/office/officeart/2009/3/layout/StepUpProcess"/>
    <dgm:cxn modelId="{876336D8-A40B-419B-9044-4BA87A3B6D66}" type="presParOf" srcId="{DE3D47F4-51D2-4867-8231-35460F5D8F21}" destId="{ECD86682-2DE2-4244-A93A-9603E8B3637B}" srcOrd="2" destOrd="0" presId="urn:microsoft.com/office/officeart/2009/3/layout/StepUpProcess"/>
    <dgm:cxn modelId="{18DF770E-590E-4057-AEDB-2C8E498D1847}" type="presParOf" srcId="{6F773E8E-CEC0-4CAB-BF32-CF0AB9C877F7}" destId="{6768223E-7A5E-4993-A726-98024A0E20B1}" srcOrd="1" destOrd="0" presId="urn:microsoft.com/office/officeart/2009/3/layout/StepUpProcess"/>
    <dgm:cxn modelId="{4527541A-52D5-4201-8923-F7D3265DB5E5}" type="presParOf" srcId="{6768223E-7A5E-4993-A726-98024A0E20B1}" destId="{416AEE6F-0BF5-449E-AA90-2368BA92CF10}" srcOrd="0" destOrd="0" presId="urn:microsoft.com/office/officeart/2009/3/layout/StepUpProcess"/>
    <dgm:cxn modelId="{664B7A48-E5F3-48BA-B547-A54758719584}" type="presParOf" srcId="{6F773E8E-CEC0-4CAB-BF32-CF0AB9C877F7}" destId="{396DD381-87A2-4E3D-96DD-526BBB8FA552}" srcOrd="2" destOrd="0" presId="urn:microsoft.com/office/officeart/2009/3/layout/StepUpProcess"/>
    <dgm:cxn modelId="{A72F25C7-4679-49EA-870E-258F4DD01016}" type="presParOf" srcId="{396DD381-87A2-4E3D-96DD-526BBB8FA552}" destId="{385D34E0-DB82-498D-B829-144CD096F979}" srcOrd="0" destOrd="0" presId="urn:microsoft.com/office/officeart/2009/3/layout/StepUpProcess"/>
    <dgm:cxn modelId="{A70A220B-DED5-48A6-BFF2-0DDBACB98612}" type="presParOf" srcId="{396DD381-87A2-4E3D-96DD-526BBB8FA552}" destId="{B399012C-7FE7-4D91-A430-53351561AE4B}" srcOrd="1" destOrd="0" presId="urn:microsoft.com/office/officeart/2009/3/layout/StepUpProcess"/>
    <dgm:cxn modelId="{A9D13815-494A-401E-8C92-65D5C9369371}" type="presParOf" srcId="{396DD381-87A2-4E3D-96DD-526BBB8FA552}" destId="{6F74EBC2-4524-425D-A99A-53F7ED511C7A}" srcOrd="2" destOrd="0" presId="urn:microsoft.com/office/officeart/2009/3/layout/StepUpProcess"/>
    <dgm:cxn modelId="{5195E156-655B-422C-83A9-8922978E760D}" type="presParOf" srcId="{6F773E8E-CEC0-4CAB-BF32-CF0AB9C877F7}" destId="{903007E6-C46F-4F68-A9F9-0CB6CAFDF05D}" srcOrd="3" destOrd="0" presId="urn:microsoft.com/office/officeart/2009/3/layout/StepUpProcess"/>
    <dgm:cxn modelId="{2EB2C13D-0B5F-40DB-8F3C-EF3EEF0AAF25}" type="presParOf" srcId="{903007E6-C46F-4F68-A9F9-0CB6CAFDF05D}" destId="{AF0CA6DE-17D1-4DA9-8A97-D3677B131BDC}" srcOrd="0" destOrd="0" presId="urn:microsoft.com/office/officeart/2009/3/layout/StepUpProcess"/>
    <dgm:cxn modelId="{7ED3E83F-F8C3-46A2-BBCC-7E40D0F11E9F}" type="presParOf" srcId="{6F773E8E-CEC0-4CAB-BF32-CF0AB9C877F7}" destId="{5BAF6E07-1FE4-4547-B95D-185D2CB8F1E1}" srcOrd="4" destOrd="0" presId="urn:microsoft.com/office/officeart/2009/3/layout/StepUpProcess"/>
    <dgm:cxn modelId="{10E67C9A-156C-4810-A82A-3297DF92405B}" type="presParOf" srcId="{5BAF6E07-1FE4-4547-B95D-185D2CB8F1E1}" destId="{F2F08645-F9E7-43AB-897A-57F7589B2AF3}" srcOrd="0" destOrd="0" presId="urn:microsoft.com/office/officeart/2009/3/layout/StepUpProcess"/>
    <dgm:cxn modelId="{8430472A-C6A4-40BB-AD51-2C9316194B24}" type="presParOf" srcId="{5BAF6E07-1FE4-4547-B95D-185D2CB8F1E1}" destId="{1CC637B4-79D8-4715-8416-DD873F35E87B}" srcOrd="1" destOrd="0" presId="urn:microsoft.com/office/officeart/2009/3/layout/StepUpProcess"/>
    <dgm:cxn modelId="{AA703439-6B98-4D18-B156-78EA718B3FD4}" type="presParOf" srcId="{5BAF6E07-1FE4-4547-B95D-185D2CB8F1E1}" destId="{5963A91D-4188-4571-8037-6D01941D8980}" srcOrd="2" destOrd="0" presId="urn:microsoft.com/office/officeart/2009/3/layout/StepUpProcess"/>
    <dgm:cxn modelId="{B6A57A6F-C10A-4254-8E48-D4440A0BF4EC}" type="presParOf" srcId="{6F773E8E-CEC0-4CAB-BF32-CF0AB9C877F7}" destId="{835B4DE9-121D-45DF-A97B-80482CA51581}" srcOrd="5" destOrd="0" presId="urn:microsoft.com/office/officeart/2009/3/layout/StepUpProcess"/>
    <dgm:cxn modelId="{B9C23879-A662-46F6-859B-44FFA1120A2D}" type="presParOf" srcId="{835B4DE9-121D-45DF-A97B-80482CA51581}" destId="{8AFE78CB-67E5-41C8-B4C7-5293F32DFE0C}" srcOrd="0" destOrd="0" presId="urn:microsoft.com/office/officeart/2009/3/layout/StepUpProcess"/>
    <dgm:cxn modelId="{4733152A-6D27-4BE0-B79E-2FA4A3AF80E1}" type="presParOf" srcId="{6F773E8E-CEC0-4CAB-BF32-CF0AB9C877F7}" destId="{6B9E42A9-0F9D-4285-A281-A34AC5250EBF}" srcOrd="6" destOrd="0" presId="urn:microsoft.com/office/officeart/2009/3/layout/StepUpProcess"/>
    <dgm:cxn modelId="{0F7002DB-51C4-4B61-B59B-0548F09AA242}" type="presParOf" srcId="{6B9E42A9-0F9D-4285-A281-A34AC5250EBF}" destId="{ACB51A45-68D4-4F9B-96F9-C675DF1BA4DD}" srcOrd="0" destOrd="0" presId="urn:microsoft.com/office/officeart/2009/3/layout/StepUpProcess"/>
    <dgm:cxn modelId="{468070F9-CD19-4C8A-AB12-91E0D454D475}" type="presParOf" srcId="{6B9E42A9-0F9D-4285-A281-A34AC5250EBF}" destId="{FA2B2772-084D-465D-B2D7-49F4BB3EDD0A}" srcOrd="1" destOrd="0" presId="urn:microsoft.com/office/officeart/2009/3/layout/StepUpProcess"/>
    <dgm:cxn modelId="{D55A5CE5-21B7-4B4A-9DF3-A54254244BF2}" type="presParOf" srcId="{6B9E42A9-0F9D-4285-A281-A34AC5250EBF}" destId="{405CC3FF-619E-476A-BF66-F204A0298ECF}" srcOrd="2" destOrd="0" presId="urn:microsoft.com/office/officeart/2009/3/layout/StepUpProcess"/>
    <dgm:cxn modelId="{BE18EE76-0175-4FF7-BB38-33923EADF92D}" type="presParOf" srcId="{6F773E8E-CEC0-4CAB-BF32-CF0AB9C877F7}" destId="{6D85AD33-DD11-4CDB-9C25-83D6E677299E}" srcOrd="7" destOrd="0" presId="urn:microsoft.com/office/officeart/2009/3/layout/StepUpProcess"/>
    <dgm:cxn modelId="{17B8A4C2-4C3A-4F59-9AF5-6557B8F6E6D0}" type="presParOf" srcId="{6D85AD33-DD11-4CDB-9C25-83D6E677299E}" destId="{C71EAEB6-1CF5-4994-87FA-CE203282DAD7}" srcOrd="0" destOrd="0" presId="urn:microsoft.com/office/officeart/2009/3/layout/StepUpProcess"/>
    <dgm:cxn modelId="{DF132F2B-5994-40FE-903C-048FEF504E3A}" type="presParOf" srcId="{6F773E8E-CEC0-4CAB-BF32-CF0AB9C877F7}" destId="{B6147F78-BE07-4061-AE6E-F6DFA3537B1F}" srcOrd="8" destOrd="0" presId="urn:microsoft.com/office/officeart/2009/3/layout/StepUpProcess"/>
    <dgm:cxn modelId="{6EB9EA39-D8E8-4841-AB07-15D5F4E21A82}" type="presParOf" srcId="{B6147F78-BE07-4061-AE6E-F6DFA3537B1F}" destId="{905CE70E-784D-411D-84FE-39C105C7150C}" srcOrd="0" destOrd="0" presId="urn:microsoft.com/office/officeart/2009/3/layout/StepUpProcess"/>
    <dgm:cxn modelId="{97CB99DF-E667-43B4-B131-6F23F58C58DE}" type="presParOf" srcId="{B6147F78-BE07-4061-AE6E-F6DFA3537B1F}" destId="{9A58547B-3C68-4118-8E7D-50B325CB1EFE}" srcOrd="1" destOrd="0" presId="urn:microsoft.com/office/officeart/2009/3/layout/StepUpProcess"/>
    <dgm:cxn modelId="{E0D712BB-7052-48E7-AF2A-4B5A73D12164}" type="presParOf" srcId="{B6147F78-BE07-4061-AE6E-F6DFA3537B1F}" destId="{89903DAA-6918-429A-8D9D-FE8711D03F0E}" srcOrd="2" destOrd="0" presId="urn:microsoft.com/office/officeart/2009/3/layout/StepUpProcess"/>
    <dgm:cxn modelId="{6405F9E6-2A9E-4796-B5BB-AF579C112134}" type="presParOf" srcId="{6F773E8E-CEC0-4CAB-BF32-CF0AB9C877F7}" destId="{EEC5698F-05DD-405A-8238-26915BACD9CB}" srcOrd="9" destOrd="0" presId="urn:microsoft.com/office/officeart/2009/3/layout/StepUpProcess"/>
    <dgm:cxn modelId="{36B9887E-96EA-43F2-99A8-98A844E56A48}" type="presParOf" srcId="{EEC5698F-05DD-405A-8238-26915BACD9CB}" destId="{D3C4C9D6-9700-40AD-AE9F-EBB21C5167CE}" srcOrd="0" destOrd="0" presId="urn:microsoft.com/office/officeart/2009/3/layout/StepUpProcess"/>
    <dgm:cxn modelId="{CF9897F8-628D-47C5-8EAA-A2B04027AFC3}" type="presParOf" srcId="{6F773E8E-CEC0-4CAB-BF32-CF0AB9C877F7}" destId="{79285E80-8DCD-4C60-95C5-32B7727F038E}" srcOrd="10" destOrd="0" presId="urn:microsoft.com/office/officeart/2009/3/layout/StepUpProcess"/>
    <dgm:cxn modelId="{4F26F337-2D2A-4AAF-9BBD-36B0028C5991}" type="presParOf" srcId="{79285E80-8DCD-4C60-95C5-32B7727F038E}" destId="{DE007165-8D96-4699-92FA-5A3A2966E016}" srcOrd="0" destOrd="0" presId="urn:microsoft.com/office/officeart/2009/3/layout/StepUpProcess"/>
    <dgm:cxn modelId="{8B30D787-9CAB-4207-88CB-8AAA55D6F5DE}" type="presParOf" srcId="{79285E80-8DCD-4C60-95C5-32B7727F038E}" destId="{DA2A44D5-7A9A-4ED9-8024-478E40AFDB8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1" csCatId="accent2" phldr="1"/>
      <dgm:spPr/>
      <dgm:t>
        <a:bodyPr/>
        <a:lstStyle/>
        <a:p>
          <a:endParaRPr lang="lv-LV"/>
        </a:p>
      </dgm:t>
    </dgm:pt>
    <dgm:pt modelId="{206659B4-5D47-4FD2-93B1-B837F161AB76}">
      <dgm:prSet phldrT="[Teksts]"/>
      <dgm:spPr/>
      <dgm:t>
        <a:bodyPr/>
        <a:lstStyle/>
        <a:p>
          <a:endParaRPr lang="lv-LV" sz="3600" dirty="0"/>
        </a:p>
      </dgm:t>
    </dgm:pt>
    <dgm:pt modelId="{7E5CDD4D-ADDE-494F-A15D-5F292C03E1DB}" type="parTrans" cxnId="{4393CA94-AF7F-45DF-95D6-E9AC8EA00FB1}">
      <dgm:prSet/>
      <dgm:spPr/>
      <dgm:t>
        <a:bodyPr/>
        <a:lstStyle/>
        <a:p>
          <a:endParaRPr lang="lv-LV"/>
        </a:p>
      </dgm:t>
    </dgm:pt>
    <dgm:pt modelId="{B2EB06DE-C8C4-4C12-B311-D50CB4952708}" type="sibTrans" cxnId="{4393CA94-AF7F-45DF-95D6-E9AC8EA00FB1}">
      <dgm:prSet/>
      <dgm:spPr/>
      <dgm:t>
        <a:bodyPr/>
        <a:lstStyle/>
        <a:p>
          <a:endParaRPr lang="lv-LV"/>
        </a:p>
      </dgm:t>
    </dgm:pt>
    <dgm:pt modelId="{32E334A3-4F2D-4678-9064-C2C46CE1475A}">
      <dgm:prSet phldrT="[Teksts]"/>
      <dgm:spPr/>
      <dgm:t>
        <a:bodyPr/>
        <a:lstStyle/>
        <a:p>
          <a:endParaRPr lang="lv-LV" dirty="0"/>
        </a:p>
      </dgm:t>
    </dgm:pt>
    <dgm:pt modelId="{8C86E5B3-1A72-4FB5-BDF6-3B5E52F8416A}" type="parTrans" cxnId="{A24F0287-CF19-4EDE-A70B-4806D9FCCA0C}">
      <dgm:prSet/>
      <dgm:spPr/>
      <dgm:t>
        <a:bodyPr/>
        <a:lstStyle/>
        <a:p>
          <a:endParaRPr lang="lv-LV"/>
        </a:p>
      </dgm:t>
    </dgm:pt>
    <dgm:pt modelId="{8141E8B9-D1C4-4B9C-A607-822CE99B1D18}" type="sibTrans" cxnId="{A24F0287-CF19-4EDE-A70B-4806D9FCCA0C}">
      <dgm:prSet/>
      <dgm:spPr/>
      <dgm:t>
        <a:bodyPr/>
        <a:lstStyle/>
        <a:p>
          <a:endParaRPr lang="lv-LV"/>
        </a:p>
      </dgm:t>
    </dgm:pt>
    <dgm:pt modelId="{CCEC3210-F40E-4225-B772-5337E2750750}">
      <dgm:prSet/>
      <dgm:spPr/>
      <dgm:t>
        <a:bodyPr/>
        <a:lstStyle/>
        <a:p>
          <a:endParaRPr lang="lv-LV"/>
        </a:p>
      </dgm:t>
    </dgm:pt>
    <dgm:pt modelId="{93D406E6-1332-4A2E-AD32-34B316123913}" type="parTrans" cxnId="{4EAECD34-4AD9-4F49-A5EF-FFD718C1CA00}">
      <dgm:prSet/>
      <dgm:spPr/>
      <dgm:t>
        <a:bodyPr/>
        <a:lstStyle/>
        <a:p>
          <a:endParaRPr lang="lv-LV"/>
        </a:p>
      </dgm:t>
    </dgm:pt>
    <dgm:pt modelId="{5B19FCB7-5054-4FA5-8962-7A7B3F2B61D5}" type="sibTrans" cxnId="{4EAECD34-4AD9-4F49-A5EF-FFD718C1CA00}">
      <dgm:prSet/>
      <dgm:spPr/>
      <dgm:t>
        <a:bodyPr/>
        <a:lstStyle/>
        <a:p>
          <a:endParaRPr lang="lv-LV"/>
        </a:p>
      </dgm:t>
    </dgm:pt>
    <dgm:pt modelId="{F8770F4D-852B-4558-A9CE-DF6EB1D598C6}">
      <dgm:prSet custT="1"/>
      <dgm:spPr/>
      <dgm:t>
        <a:bodyPr tIns="252000"/>
        <a:lstStyle/>
        <a:p>
          <a:pPr marL="0" indent="0" algn="ctr">
            <a:lnSpc>
              <a:spcPct val="100000"/>
            </a:lnSpc>
            <a:spcAft>
              <a:spcPts val="0"/>
            </a:spcAft>
            <a:buNone/>
          </a:pPr>
          <a:r>
            <a:rPr lang="lv-LV" sz="1400" b="1" dirty="0">
              <a:latin typeface="Verdana" panose="020B0604030504040204" pitchFamily="34" charset="0"/>
              <a:ea typeface="Verdana" panose="020B0604030504040204" pitchFamily="34" charset="0"/>
            </a:rPr>
            <a:t>3.1.3.</a:t>
          </a:r>
        </a:p>
      </dgm:t>
    </dgm:pt>
    <dgm:pt modelId="{331FF2F5-AB7C-4ACD-9B51-32FD1B64710F}" type="parTrans" cxnId="{351E6638-68B5-4300-BCF8-CFE31333D8E0}">
      <dgm:prSet/>
      <dgm:spPr/>
      <dgm:t>
        <a:bodyPr/>
        <a:lstStyle/>
        <a:p>
          <a:endParaRPr lang="lv-LV"/>
        </a:p>
      </dgm:t>
    </dgm:pt>
    <dgm:pt modelId="{A91887B8-9E35-4DB3-8D11-175EC477786D}" type="sibTrans" cxnId="{351E6638-68B5-4300-BCF8-CFE31333D8E0}">
      <dgm:prSet/>
      <dgm:spPr/>
      <dgm:t>
        <a:bodyPr/>
        <a:lstStyle/>
        <a:p>
          <a:endParaRPr lang="lv-LV"/>
        </a:p>
      </dgm:t>
    </dgm:pt>
    <dgm:pt modelId="{CC77675A-3525-4D87-9D1E-B06C33A21227}">
      <dgm:prSet custT="1"/>
      <dgm:spPr/>
      <dgm:t>
        <a:bodyPr tIns="252000"/>
        <a:lstStyle/>
        <a:p>
          <a:pPr marL="0" indent="0" algn="ctr">
            <a:lnSpc>
              <a:spcPct val="100000"/>
            </a:lnSpc>
            <a:spcAft>
              <a:spcPts val="0"/>
            </a:spcAft>
            <a:buNone/>
          </a:pPr>
          <a:r>
            <a:rPr lang="lv-LV" sz="1400" b="1" dirty="0">
              <a:latin typeface="+mn-lt"/>
              <a:ea typeface="Verdana" panose="020B0604030504040204" pitchFamily="34" charset="0"/>
            </a:rPr>
            <a:t>3.1.2.</a:t>
          </a:r>
          <a:endParaRPr lang="lv-LV" sz="1400" b="1" dirty="0">
            <a:latin typeface="Verdana" panose="020B0604030504040204" pitchFamily="34" charset="0"/>
            <a:ea typeface="Verdana" panose="020B0604030504040204" pitchFamily="34" charset="0"/>
          </a:endParaRPr>
        </a:p>
      </dgm:t>
    </dgm:pt>
    <dgm:pt modelId="{1C39AD33-D0C5-44F3-826F-A736EE1F18C6}" type="parTrans" cxnId="{7FDCD3E6-FE8B-4452-AA1B-A6AD13F2D903}">
      <dgm:prSet/>
      <dgm:spPr/>
      <dgm:t>
        <a:bodyPr/>
        <a:lstStyle/>
        <a:p>
          <a:endParaRPr lang="lv-LV"/>
        </a:p>
      </dgm:t>
    </dgm:pt>
    <dgm:pt modelId="{648AD481-4ECD-4B0E-97DB-F4B08B61E08E}" type="sibTrans" cxnId="{7FDCD3E6-FE8B-4452-AA1B-A6AD13F2D903}">
      <dgm:prSet/>
      <dgm:spPr/>
      <dgm:t>
        <a:bodyPr/>
        <a:lstStyle/>
        <a:p>
          <a:endParaRPr lang="lv-LV"/>
        </a:p>
      </dgm:t>
    </dgm:pt>
    <dgm:pt modelId="{07E35B42-9B61-4F15-A857-F79D22119EBD}">
      <dgm:prSet/>
      <dgm:spPr/>
      <dgm:t>
        <a:bodyPr/>
        <a:lstStyle/>
        <a:p>
          <a:endParaRPr lang="lv-LV" dirty="0"/>
        </a:p>
      </dgm:t>
    </dgm:pt>
    <dgm:pt modelId="{E45C4521-800A-4853-81D1-0331AD58B061}" type="parTrans" cxnId="{131397F2-6F05-4F50-8C73-450B910E1494}">
      <dgm:prSet/>
      <dgm:spPr/>
      <dgm:t>
        <a:bodyPr/>
        <a:lstStyle/>
        <a:p>
          <a:endParaRPr lang="lv-LV"/>
        </a:p>
      </dgm:t>
    </dgm:pt>
    <dgm:pt modelId="{87AF93C1-78C3-4908-BD83-9DBD23DFEC5B}" type="sibTrans" cxnId="{131397F2-6F05-4F50-8C73-450B910E1494}">
      <dgm:prSet/>
      <dgm:spPr/>
      <dgm:t>
        <a:bodyPr/>
        <a:lstStyle/>
        <a:p>
          <a:endParaRPr lang="lv-LV"/>
        </a:p>
      </dgm:t>
    </dgm:pt>
    <dgm:pt modelId="{8C251FFB-0C74-4567-91B9-F28D0F18C3F5}">
      <dgm:prSet/>
      <dgm:spPr/>
      <dgm:t>
        <a:bodyPr/>
        <a:lstStyle/>
        <a:p>
          <a:endParaRPr lang="lv-LV" dirty="0"/>
        </a:p>
      </dgm:t>
    </dgm:pt>
    <dgm:pt modelId="{EE62D15C-5235-418D-9BE1-010696282444}" type="sibTrans" cxnId="{62AF9B87-DA03-4A5F-897C-9CE1AF7AC3BF}">
      <dgm:prSet/>
      <dgm:spPr/>
      <dgm:t>
        <a:bodyPr/>
        <a:lstStyle/>
        <a:p>
          <a:endParaRPr lang="lv-LV"/>
        </a:p>
      </dgm:t>
    </dgm:pt>
    <dgm:pt modelId="{AB37F2A6-5614-4C3F-8579-2D6D4343E0CF}" type="parTrans" cxnId="{62AF9B87-DA03-4A5F-897C-9CE1AF7AC3BF}">
      <dgm:prSet/>
      <dgm:spPr/>
      <dgm:t>
        <a:bodyPr/>
        <a:lstStyle/>
        <a:p>
          <a:endParaRPr lang="lv-LV"/>
        </a:p>
      </dgm:t>
    </dgm:pt>
    <dgm:pt modelId="{A8C0ECEC-9096-4266-B91D-5D0F61F65B4E}">
      <dgm:prSet custT="1"/>
      <dgm:spPr/>
      <dgm:t>
        <a:bodyPr tIns="252000"/>
        <a:lstStyle/>
        <a:p>
          <a:pPr marL="0" indent="0" algn="ctr">
            <a:lnSpc>
              <a:spcPct val="100000"/>
            </a:lnSpc>
            <a:spcAft>
              <a:spcPts val="0"/>
            </a:spcAft>
            <a:buNone/>
          </a:pPr>
          <a:r>
            <a:rPr lang="lv-LV" sz="1400" b="1" dirty="0">
              <a:latin typeface="+mn-lt"/>
            </a:rPr>
            <a:t>Latvijas Republikā reģistrēta</a:t>
          </a:r>
          <a:endParaRPr lang="lv-LV" sz="1400" b="0" dirty="0">
            <a:latin typeface="+mn-lt"/>
            <a:ea typeface="Verdana" panose="020B0604030504040204" pitchFamily="34" charset="0"/>
          </a:endParaRPr>
        </a:p>
      </dgm:t>
    </dgm:pt>
    <dgm:pt modelId="{67B799BA-BD20-4D5E-A564-D2920EF680E0}" type="parTrans" cxnId="{A4EFAC19-C035-4911-AA19-549269D821B5}">
      <dgm:prSet/>
      <dgm:spPr/>
      <dgm:t>
        <a:bodyPr/>
        <a:lstStyle/>
        <a:p>
          <a:endParaRPr lang="lv-LV"/>
        </a:p>
      </dgm:t>
    </dgm:pt>
    <dgm:pt modelId="{E0942C37-B403-4214-ADEE-E7E3A0EC5776}" type="sibTrans" cxnId="{A4EFAC19-C035-4911-AA19-549269D821B5}">
      <dgm:prSet/>
      <dgm:spPr/>
      <dgm:t>
        <a:bodyPr/>
        <a:lstStyle/>
        <a:p>
          <a:endParaRPr lang="lv-LV"/>
        </a:p>
      </dgm:t>
    </dgm:pt>
    <dgm:pt modelId="{E8056B48-00E1-4AAB-9A6C-CFD067DE0330}">
      <dgm:prSet custT="1"/>
      <dgm:spPr/>
      <dgm:t>
        <a:bodyPr tIns="252000"/>
        <a:lstStyle/>
        <a:p>
          <a:pPr marL="0" indent="0" algn="l">
            <a:lnSpc>
              <a:spcPct val="100000"/>
            </a:lnSpc>
            <a:spcAft>
              <a:spcPts val="0"/>
            </a:spcAft>
            <a:buNone/>
          </a:pPr>
          <a:endParaRPr lang="lv-LV" sz="1200" dirty="0">
            <a:latin typeface="Verdana" panose="020B0604030504040204" pitchFamily="34" charset="0"/>
            <a:ea typeface="Verdana" panose="020B0604030504040204" pitchFamily="34" charset="0"/>
          </a:endParaRPr>
        </a:p>
      </dgm:t>
    </dgm:pt>
    <dgm:pt modelId="{FA4BF9A8-4015-4E57-8BC3-AE97BF68A212}" type="parTrans" cxnId="{FE2973F4-F699-4F7A-9391-8CFFE6D92847}">
      <dgm:prSet/>
      <dgm:spPr/>
      <dgm:t>
        <a:bodyPr/>
        <a:lstStyle/>
        <a:p>
          <a:endParaRPr lang="lv-LV"/>
        </a:p>
      </dgm:t>
    </dgm:pt>
    <dgm:pt modelId="{85A2FC13-5E0D-4C0C-A2E4-40649BEB96C6}" type="sibTrans" cxnId="{FE2973F4-F699-4F7A-9391-8CFFE6D92847}">
      <dgm:prSet/>
      <dgm:spPr/>
      <dgm:t>
        <a:bodyPr/>
        <a:lstStyle/>
        <a:p>
          <a:endParaRPr lang="lv-LV"/>
        </a:p>
      </dgm:t>
    </dgm:pt>
    <dgm:pt modelId="{0B35922F-B2A4-48CF-A3FB-429C7579AEC3}">
      <dgm:prSet custT="1"/>
      <dgm:spPr/>
      <dgm:t>
        <a:bodyPr tIns="252000"/>
        <a:lstStyle/>
        <a:p>
          <a:pPr marL="0" indent="0" algn="l">
            <a:lnSpc>
              <a:spcPct val="100000"/>
            </a:lnSpc>
            <a:spcAft>
              <a:spcPts val="0"/>
            </a:spcAft>
            <a:buNone/>
          </a:pPr>
          <a:endParaRPr lang="lv-LV" sz="1400" b="0" dirty="0">
            <a:latin typeface="+mn-lt"/>
            <a:ea typeface="Verdana" panose="020B0604030504040204" pitchFamily="34" charset="0"/>
          </a:endParaRPr>
        </a:p>
      </dgm:t>
    </dgm:pt>
    <dgm:pt modelId="{E79E7AC5-38C7-417F-9543-65AFA0425F9C}" type="parTrans" cxnId="{1CE8F70F-623B-4F8D-BAEB-7DD032A339CB}">
      <dgm:prSet/>
      <dgm:spPr/>
      <dgm:t>
        <a:bodyPr/>
        <a:lstStyle/>
        <a:p>
          <a:endParaRPr lang="lv-LV"/>
        </a:p>
      </dgm:t>
    </dgm:pt>
    <dgm:pt modelId="{F921E856-DD39-4437-8D06-0FA8ADDCC197}" type="sibTrans" cxnId="{1CE8F70F-623B-4F8D-BAEB-7DD032A339CB}">
      <dgm:prSet/>
      <dgm:spPr/>
      <dgm:t>
        <a:bodyPr/>
        <a:lstStyle/>
        <a:p>
          <a:endParaRPr lang="lv-LV"/>
        </a:p>
      </dgm:t>
    </dgm:pt>
    <dgm:pt modelId="{9E61FD6D-366E-4FE3-A795-A850D93B35FB}">
      <dgm:prSet custT="1"/>
      <dgm:spPr/>
      <dgm:t>
        <a:bodyPr tIns="252000"/>
        <a:lstStyle/>
        <a:p>
          <a:pPr marL="0" indent="0" algn="ctr">
            <a:lnSpc>
              <a:spcPct val="100000"/>
            </a:lnSpc>
            <a:spcAft>
              <a:spcPts val="0"/>
            </a:spcAft>
            <a:buNone/>
          </a:pPr>
          <a:r>
            <a:rPr lang="lv-LV" sz="1400" b="1" dirty="0">
              <a:latin typeface="+mn-lt"/>
              <a:ea typeface="Verdana" panose="020B0604030504040204" pitchFamily="34" charset="0"/>
            </a:rPr>
            <a:t>3.1.1.</a:t>
          </a:r>
        </a:p>
      </dgm:t>
    </dgm:pt>
    <dgm:pt modelId="{816FB013-C5F8-4B63-85D6-2316999A2CA6}" type="parTrans" cxnId="{23EF1441-859B-4C43-BDF5-661F88D8DAE3}">
      <dgm:prSet/>
      <dgm:spPr/>
      <dgm:t>
        <a:bodyPr/>
        <a:lstStyle/>
        <a:p>
          <a:endParaRPr lang="lv-LV"/>
        </a:p>
      </dgm:t>
    </dgm:pt>
    <dgm:pt modelId="{8CFCD190-889A-41A0-AF05-0AAA72653564}" type="sibTrans" cxnId="{23EF1441-859B-4C43-BDF5-661F88D8DAE3}">
      <dgm:prSet/>
      <dgm:spPr/>
      <dgm:t>
        <a:bodyPr/>
        <a:lstStyle/>
        <a:p>
          <a:endParaRPr lang="lv-LV"/>
        </a:p>
      </dgm:t>
    </dgm:pt>
    <dgm:pt modelId="{57E2FF6E-5A7A-4ABF-A162-A5F68E0E98D8}">
      <dgm:prSet custT="1"/>
      <dgm:spPr/>
      <dgm:t>
        <a:bodyPr tIns="252000"/>
        <a:lstStyle/>
        <a:p>
          <a:pPr marL="0" indent="0" algn="ctr">
            <a:lnSpc>
              <a:spcPct val="100000"/>
            </a:lnSpc>
            <a:spcAft>
              <a:spcPts val="0"/>
            </a:spcAft>
            <a:buNone/>
          </a:pPr>
          <a:endParaRPr lang="lv-LV" sz="1400" b="1" dirty="0">
            <a:latin typeface="+mn-lt"/>
            <a:ea typeface="Verdana" panose="020B0604030504040204" pitchFamily="34" charset="0"/>
          </a:endParaRPr>
        </a:p>
      </dgm:t>
    </dgm:pt>
    <dgm:pt modelId="{D24249A9-358C-4F6A-9667-747DC318811C}" type="parTrans" cxnId="{12B748CC-A0A0-4F5E-B25F-7718553733A3}">
      <dgm:prSet/>
      <dgm:spPr/>
      <dgm:t>
        <a:bodyPr/>
        <a:lstStyle/>
        <a:p>
          <a:endParaRPr lang="lv-LV"/>
        </a:p>
      </dgm:t>
    </dgm:pt>
    <dgm:pt modelId="{7A7BCCDA-191C-4F1A-8DF6-61A5A5EF1EAB}" type="sibTrans" cxnId="{12B748CC-A0A0-4F5E-B25F-7718553733A3}">
      <dgm:prSet/>
      <dgm:spPr/>
      <dgm:t>
        <a:bodyPr/>
        <a:lstStyle/>
        <a:p>
          <a:endParaRPr lang="lv-LV"/>
        </a:p>
      </dgm:t>
    </dgm:pt>
    <dgm:pt modelId="{869308BD-E629-41BE-84C9-3EB800A574C1}">
      <dgm:prSet custT="1"/>
      <dgm:spPr/>
      <dgm:t>
        <a:bodyPr tIns="252000"/>
        <a:lstStyle/>
        <a:p>
          <a:pPr marL="0" indent="0" algn="ctr">
            <a:lnSpc>
              <a:spcPct val="100000"/>
            </a:lnSpc>
            <a:spcAft>
              <a:spcPts val="0"/>
            </a:spcAft>
            <a:buNone/>
          </a:pPr>
          <a:r>
            <a:rPr lang="lv-LV" sz="1400" b="1" dirty="0">
              <a:latin typeface="+mn-lt"/>
            </a:rPr>
            <a:t>biedrība vai nodibinājums</a:t>
          </a:r>
          <a:endParaRPr lang="lv-LV" sz="1400" b="0" dirty="0">
            <a:latin typeface="+mn-lt"/>
            <a:ea typeface="Verdana" panose="020B0604030504040204" pitchFamily="34" charset="0"/>
          </a:endParaRPr>
        </a:p>
      </dgm:t>
    </dgm:pt>
    <dgm:pt modelId="{C3F18129-06FD-4C3F-9EB0-4354E35A05F5}" type="parTrans" cxnId="{008FE1AB-BE46-40B9-9475-BE529EC54AC9}">
      <dgm:prSet/>
      <dgm:spPr/>
      <dgm:t>
        <a:bodyPr/>
        <a:lstStyle/>
        <a:p>
          <a:endParaRPr lang="lv-LV"/>
        </a:p>
      </dgm:t>
    </dgm:pt>
    <dgm:pt modelId="{5C30198B-0D90-4509-BA71-4960A79361C6}" type="sibTrans" cxnId="{008FE1AB-BE46-40B9-9475-BE529EC54AC9}">
      <dgm:prSet/>
      <dgm:spPr/>
      <dgm:t>
        <a:bodyPr/>
        <a:lstStyle/>
        <a:p>
          <a:endParaRPr lang="lv-LV"/>
        </a:p>
      </dgm:t>
    </dgm:pt>
    <dgm:pt modelId="{0CAAA258-074C-44B4-9030-F94CB5A79457}">
      <dgm:prSet custT="1"/>
      <dgm:spPr/>
      <dgm:t>
        <a:bodyPr tIns="252000"/>
        <a:lstStyle/>
        <a:p>
          <a:pPr marL="0" indent="0" algn="ctr">
            <a:lnSpc>
              <a:spcPct val="100000"/>
            </a:lnSpc>
            <a:spcAft>
              <a:spcPts val="0"/>
            </a:spcAft>
            <a:buNone/>
          </a:pPr>
          <a:endParaRPr lang="lv-LV" sz="1400" b="0" dirty="0">
            <a:latin typeface="+mn-lt"/>
            <a:ea typeface="Verdana" panose="020B0604030504040204" pitchFamily="34" charset="0"/>
          </a:endParaRPr>
        </a:p>
      </dgm:t>
    </dgm:pt>
    <dgm:pt modelId="{AEFD8CE0-CADC-4EF8-B10B-99B387E40A1C}" type="parTrans" cxnId="{A588A9FD-AF5A-4D7B-BEC9-3AB5C5AAD09B}">
      <dgm:prSet/>
      <dgm:spPr/>
      <dgm:t>
        <a:bodyPr/>
        <a:lstStyle/>
        <a:p>
          <a:endParaRPr lang="lv-LV"/>
        </a:p>
      </dgm:t>
    </dgm:pt>
    <dgm:pt modelId="{CEB52648-E6D7-46C1-BAFE-3947A0FCC734}" type="sibTrans" cxnId="{A588A9FD-AF5A-4D7B-BEC9-3AB5C5AAD09B}">
      <dgm:prSet/>
      <dgm:spPr/>
      <dgm:t>
        <a:bodyPr/>
        <a:lstStyle/>
        <a:p>
          <a:endParaRPr lang="lv-LV"/>
        </a:p>
      </dgm:t>
    </dgm:pt>
    <dgm:pt modelId="{FA4E55E6-98EE-4987-81A4-DB84EBA56619}">
      <dgm:prSet custT="1"/>
      <dgm:spPr/>
      <dgm:t>
        <a:bodyPr/>
        <a:lstStyle/>
        <a:p>
          <a:pPr algn="ctr">
            <a:spcAft>
              <a:spcPts val="0"/>
            </a:spcAft>
            <a:buNone/>
          </a:pPr>
          <a:r>
            <a:rPr lang="lv-LV" sz="1400" b="1" dirty="0">
              <a:solidFill>
                <a:prstClr val="black">
                  <a:hueOff val="0"/>
                  <a:satOff val="0"/>
                  <a:lumOff val="0"/>
                  <a:alphaOff val="0"/>
                </a:prstClr>
              </a:solidFill>
              <a:latin typeface="Verdana" panose="020B0604030504040204" pitchFamily="34" charset="0"/>
              <a:ea typeface="Verdana" panose="020B0604030504040204" pitchFamily="34" charset="0"/>
              <a:cs typeface="+mn-cs"/>
            </a:rPr>
            <a:t>3.1.4.</a:t>
          </a:r>
          <a:endParaRPr lang="lv-LV" sz="1400" dirty="0">
            <a:latin typeface="+mn-lt"/>
          </a:endParaRPr>
        </a:p>
      </dgm:t>
    </dgm:pt>
    <dgm:pt modelId="{91600738-9A99-423D-83A1-6EF221E42769}" type="parTrans" cxnId="{595C14E0-D437-402C-90AB-F4245F838FF0}">
      <dgm:prSet/>
      <dgm:spPr/>
      <dgm:t>
        <a:bodyPr/>
        <a:lstStyle/>
        <a:p>
          <a:endParaRPr lang="lv-LV"/>
        </a:p>
      </dgm:t>
    </dgm:pt>
    <dgm:pt modelId="{D34D35C8-4622-4BAF-8E69-40B8337DE7A5}" type="sibTrans" cxnId="{595C14E0-D437-402C-90AB-F4245F838FF0}">
      <dgm:prSet/>
      <dgm:spPr/>
      <dgm:t>
        <a:bodyPr/>
        <a:lstStyle/>
        <a:p>
          <a:endParaRPr lang="lv-LV"/>
        </a:p>
      </dgm:t>
    </dgm:pt>
    <dgm:pt modelId="{9AB8EF41-A9DC-41AE-AC8E-73F90FD417A0}">
      <dgm:prSet custT="1"/>
      <dgm:spPr/>
      <dgm:t>
        <a:bodyPr/>
        <a:lstStyle/>
        <a:p>
          <a:pPr marL="0" indent="0" algn="ctr">
            <a:lnSpc>
              <a:spcPct val="100000"/>
            </a:lnSpc>
            <a:spcAft>
              <a:spcPts val="0"/>
            </a:spcAft>
            <a:buNone/>
          </a:pPr>
          <a:endParaRPr lang="lv-LV" sz="1400" dirty="0">
            <a:latin typeface="+mn-lt"/>
          </a:endParaRPr>
        </a:p>
      </dgm:t>
    </dgm:pt>
    <dgm:pt modelId="{80831B0A-19FA-4A9C-977C-76205DB5D020}" type="parTrans" cxnId="{6BE1C81C-FA8F-4595-B884-9F305EA58578}">
      <dgm:prSet/>
      <dgm:spPr/>
      <dgm:t>
        <a:bodyPr/>
        <a:lstStyle/>
        <a:p>
          <a:endParaRPr lang="lv-LV"/>
        </a:p>
      </dgm:t>
    </dgm:pt>
    <dgm:pt modelId="{37E94907-7847-40D6-ABD7-58AC75DBE842}" type="sibTrans" cxnId="{6BE1C81C-FA8F-4595-B884-9F305EA58578}">
      <dgm:prSet/>
      <dgm:spPr/>
      <dgm:t>
        <a:bodyPr/>
        <a:lstStyle/>
        <a:p>
          <a:endParaRPr lang="lv-LV"/>
        </a:p>
      </dgm:t>
    </dgm:pt>
    <dgm:pt modelId="{C2CE60C1-5562-4E99-A142-CA12AF2A2345}">
      <dgm:prSet custT="1"/>
      <dgm:spPr/>
      <dgm:t>
        <a:bodyPr/>
        <a:lstStyle/>
        <a:p>
          <a:pPr marL="0" indent="0" algn="ctr">
            <a:lnSpc>
              <a:spcPct val="100000"/>
            </a:lnSpc>
            <a:spcAft>
              <a:spcPts val="0"/>
            </a:spcAft>
            <a:buNone/>
          </a:pPr>
          <a:r>
            <a:rPr lang="lv-LV" sz="1400" dirty="0">
              <a:latin typeface="+mn-lt"/>
            </a:rPr>
            <a:t>neatbilst nevienam no Publisko iepirkumu likuma 42.panta 1.daļā minētajiem kandidātu un pretendentu izslēgšanas gadījumiem</a:t>
          </a:r>
        </a:p>
      </dgm:t>
    </dgm:pt>
    <dgm:pt modelId="{A7AF33B3-EA89-4AF7-9BB0-B23B877611CB}" type="parTrans" cxnId="{A38EB0B2-DDB3-4228-A09C-D7E9A8AE3630}">
      <dgm:prSet/>
      <dgm:spPr/>
      <dgm:t>
        <a:bodyPr/>
        <a:lstStyle/>
        <a:p>
          <a:endParaRPr lang="lv-LV"/>
        </a:p>
      </dgm:t>
    </dgm:pt>
    <dgm:pt modelId="{63A94FEC-B90A-4928-9A8B-9F9CEE76E84A}" type="sibTrans" cxnId="{A38EB0B2-DDB3-4228-A09C-D7E9A8AE3630}">
      <dgm:prSet/>
      <dgm:spPr/>
      <dgm:t>
        <a:bodyPr/>
        <a:lstStyle/>
        <a:p>
          <a:endParaRPr lang="lv-LV"/>
        </a:p>
      </dgm:t>
    </dgm:pt>
    <dgm:pt modelId="{39432D75-A83D-4F9A-ACAB-C89AB94B2207}">
      <dgm:prSet custT="1"/>
      <dgm:spPr/>
      <dgm:t>
        <a:bodyPr/>
        <a:lstStyle/>
        <a:p>
          <a:pPr marL="0" indent="0" algn="ctr">
            <a:lnSpc>
              <a:spcPct val="100000"/>
            </a:lnSpc>
            <a:spcAft>
              <a:spcPts val="0"/>
            </a:spcAft>
            <a:buNone/>
          </a:pPr>
          <a:endParaRPr lang="lv-LV" sz="1400" dirty="0">
            <a:latin typeface="+mn-lt"/>
          </a:endParaRPr>
        </a:p>
      </dgm:t>
    </dgm:pt>
    <dgm:pt modelId="{5A924EB2-2873-4CD7-80B9-0AFC367DE625}" type="parTrans" cxnId="{191981D1-B7F4-4146-BFA3-5B6B5A73482B}">
      <dgm:prSet/>
      <dgm:spPr/>
      <dgm:t>
        <a:bodyPr/>
        <a:lstStyle/>
        <a:p>
          <a:endParaRPr lang="lv-LV"/>
        </a:p>
      </dgm:t>
    </dgm:pt>
    <dgm:pt modelId="{0AAB2715-E418-4E2B-9AEA-AA1FC9B23E34}" type="sibTrans" cxnId="{191981D1-B7F4-4146-BFA3-5B6B5A73482B}">
      <dgm:prSet/>
      <dgm:spPr/>
      <dgm:t>
        <a:bodyPr/>
        <a:lstStyle/>
        <a:p>
          <a:endParaRPr lang="lv-LV"/>
        </a:p>
      </dgm:t>
    </dgm:pt>
    <dgm:pt modelId="{1372D4E4-588A-4A46-AFE8-F541C9AF45B5}">
      <dgm:prSet custT="1"/>
      <dgm:spPr/>
      <dgm:t>
        <a:bodyPr/>
        <a:lstStyle/>
        <a:p>
          <a:pPr marL="0" indent="0" algn="ctr">
            <a:lnSpc>
              <a:spcPct val="100000"/>
            </a:lnSpc>
            <a:spcAft>
              <a:spcPts val="0"/>
            </a:spcAft>
            <a:buNone/>
          </a:pPr>
          <a:r>
            <a:rPr lang="lv-LV" sz="1400" b="0" noProof="0" dirty="0">
              <a:latin typeface="+mn-lt"/>
            </a:rPr>
            <a:t>tai skaitā, </a:t>
          </a:r>
          <a:r>
            <a:rPr lang="lv-LV" sz="1400" b="1" dirty="0">
              <a:latin typeface="+mn-lt"/>
              <a:ea typeface="Verdana" panose="020B0604030504040204" pitchFamily="34" charset="0"/>
            </a:rPr>
            <a:t>nav nodokļu parāda,  kas pārsniedz         150 EUR</a:t>
          </a:r>
          <a:endParaRPr lang="lv-LV" sz="1400" dirty="0">
            <a:latin typeface="+mn-lt"/>
          </a:endParaRPr>
        </a:p>
      </dgm:t>
    </dgm:pt>
    <dgm:pt modelId="{B5F77C8D-651D-4E57-BE50-22357DD2B0D6}" type="parTrans" cxnId="{53208709-D0DD-4167-B9EA-8DCC33D84F84}">
      <dgm:prSet/>
      <dgm:spPr/>
      <dgm:t>
        <a:bodyPr/>
        <a:lstStyle/>
        <a:p>
          <a:endParaRPr lang="lv-LV"/>
        </a:p>
      </dgm:t>
    </dgm:pt>
    <dgm:pt modelId="{F9B97B14-C9EA-4570-87F2-D282376004BA}" type="sibTrans" cxnId="{53208709-D0DD-4167-B9EA-8DCC33D84F84}">
      <dgm:prSet/>
      <dgm:spPr/>
      <dgm:t>
        <a:bodyPr/>
        <a:lstStyle/>
        <a:p>
          <a:endParaRPr lang="lv-LV"/>
        </a:p>
      </dgm:t>
    </dgm:pt>
    <dgm:pt modelId="{0384259F-465D-4F70-8BFE-7DBEE4517BAF}">
      <dgm:prSet custT="1"/>
      <dgm:spPr/>
      <dgm:t>
        <a:bodyPr/>
        <a:lstStyle/>
        <a:p>
          <a:pPr marL="0" indent="0" algn="ctr">
            <a:lnSpc>
              <a:spcPct val="100000"/>
            </a:lnSpc>
            <a:spcAft>
              <a:spcPts val="0"/>
            </a:spcAft>
            <a:buNone/>
          </a:pPr>
          <a:endParaRPr lang="lv-LV" sz="1400" b="1" dirty="0">
            <a:latin typeface="Verdana" panose="020B0604030504040204" pitchFamily="34" charset="0"/>
            <a:ea typeface="Verdana" panose="020B0604030504040204" pitchFamily="34" charset="0"/>
          </a:endParaRPr>
        </a:p>
      </dgm:t>
    </dgm:pt>
    <dgm:pt modelId="{B75687D4-6C3C-4802-B323-3C0E530DF87A}" type="parTrans" cxnId="{46451A1C-ECEB-411A-8FDD-A834A745DA60}">
      <dgm:prSet/>
      <dgm:spPr/>
      <dgm:t>
        <a:bodyPr/>
        <a:lstStyle/>
        <a:p>
          <a:endParaRPr lang="lv-LV"/>
        </a:p>
      </dgm:t>
    </dgm:pt>
    <dgm:pt modelId="{9B2919CA-C24D-4BCA-B988-D72CBF05CF14}" type="sibTrans" cxnId="{46451A1C-ECEB-411A-8FDD-A834A745DA60}">
      <dgm:prSet/>
      <dgm:spPr/>
      <dgm:t>
        <a:bodyPr/>
        <a:lstStyle/>
        <a:p>
          <a:endParaRPr lang="lv-LV"/>
        </a:p>
      </dgm:t>
    </dgm:pt>
    <dgm:pt modelId="{50433BF3-F633-475C-BC15-7F2221692B1E}">
      <dgm:prSet custT="1"/>
      <dgm:spPr/>
      <dgm:t>
        <a:bodyPr/>
        <a:lstStyle/>
        <a:p>
          <a:pPr marL="0" indent="0" algn="ctr">
            <a:lnSpc>
              <a:spcPct val="100000"/>
            </a:lnSpc>
            <a:spcAft>
              <a:spcPts val="0"/>
            </a:spcAft>
            <a:buNone/>
          </a:pPr>
          <a:r>
            <a:rPr lang="lv-LV" sz="1400" b="1" dirty="0">
              <a:latin typeface="Verdana" panose="020B0604030504040204" pitchFamily="34" charset="0"/>
              <a:ea typeface="Verdana" panose="020B0604030504040204" pitchFamily="34" charset="0"/>
            </a:rPr>
            <a:t>par tām pašām projekta izmaksām</a:t>
          </a:r>
        </a:p>
      </dgm:t>
    </dgm:pt>
    <dgm:pt modelId="{E818D970-5ED9-402C-8F00-90506458C702}" type="parTrans" cxnId="{06A25092-29DB-4B14-929E-D19AFA2276FF}">
      <dgm:prSet/>
      <dgm:spPr/>
      <dgm:t>
        <a:bodyPr/>
        <a:lstStyle/>
        <a:p>
          <a:endParaRPr lang="lv-LV"/>
        </a:p>
      </dgm:t>
    </dgm:pt>
    <dgm:pt modelId="{FC1E22A1-F037-4D75-9444-502860A629E9}" type="sibTrans" cxnId="{06A25092-29DB-4B14-929E-D19AFA2276FF}">
      <dgm:prSet/>
      <dgm:spPr/>
      <dgm:t>
        <a:bodyPr/>
        <a:lstStyle/>
        <a:p>
          <a:endParaRPr lang="lv-LV"/>
        </a:p>
      </dgm:t>
    </dgm:pt>
    <dgm:pt modelId="{D5A66CF3-51E0-4827-AAA2-CB0FE5879DC5}">
      <dgm:prSet custT="1"/>
      <dgm:spPr/>
      <dgm:t>
        <a:bodyPr/>
        <a:lstStyle/>
        <a:p>
          <a:pPr marL="0" indent="0" algn="ctr">
            <a:lnSpc>
              <a:spcPct val="100000"/>
            </a:lnSpc>
            <a:spcAft>
              <a:spcPts val="0"/>
            </a:spcAft>
            <a:buNone/>
          </a:pPr>
          <a:endParaRPr lang="lv-LV" sz="1400" b="1" dirty="0">
            <a:latin typeface="Verdana" panose="020B0604030504040204" pitchFamily="34" charset="0"/>
            <a:ea typeface="Verdana" panose="020B0604030504040204" pitchFamily="34" charset="0"/>
          </a:endParaRPr>
        </a:p>
      </dgm:t>
    </dgm:pt>
    <dgm:pt modelId="{359F2F6C-54FC-4D9B-87C2-22A4C5BFAC20}" type="parTrans" cxnId="{B9FCB41F-547F-4D67-A10D-FA879D58F00E}">
      <dgm:prSet/>
      <dgm:spPr/>
      <dgm:t>
        <a:bodyPr/>
        <a:lstStyle/>
        <a:p>
          <a:endParaRPr lang="lv-LV"/>
        </a:p>
      </dgm:t>
    </dgm:pt>
    <dgm:pt modelId="{26803356-A954-4D08-891A-56FC87A18447}" type="sibTrans" cxnId="{B9FCB41F-547F-4D67-A10D-FA879D58F00E}">
      <dgm:prSet/>
      <dgm:spPr/>
      <dgm:t>
        <a:bodyPr/>
        <a:lstStyle/>
        <a:p>
          <a:endParaRPr lang="lv-LV"/>
        </a:p>
      </dgm:t>
    </dgm:pt>
    <dgm:pt modelId="{C7B0CCC7-7A9F-4DD1-BD87-31A84828A091}">
      <dgm:prSet custT="1"/>
      <dgm:spPr/>
      <dgm:t>
        <a:bodyPr/>
        <a:lstStyle/>
        <a:p>
          <a:pPr marL="0" indent="0" algn="ctr">
            <a:lnSpc>
              <a:spcPct val="100000"/>
            </a:lnSpc>
            <a:spcAft>
              <a:spcPts val="0"/>
            </a:spcAft>
            <a:buNone/>
          </a:pPr>
          <a:r>
            <a:rPr lang="lv-LV" sz="1400" b="1" dirty="0">
              <a:latin typeface="Verdana" panose="020B0604030504040204" pitchFamily="34" charset="0"/>
              <a:ea typeface="Verdana" panose="020B0604030504040204" pitchFamily="34" charset="0"/>
            </a:rPr>
            <a:t>nav saņēmis un nesaņems</a:t>
          </a:r>
        </a:p>
      </dgm:t>
    </dgm:pt>
    <dgm:pt modelId="{56D9832D-1AA7-406B-B926-A8165F301D20}" type="parTrans" cxnId="{5CF7B265-BD02-4BCB-940E-DB7535F65DAE}">
      <dgm:prSet/>
      <dgm:spPr/>
      <dgm:t>
        <a:bodyPr/>
        <a:lstStyle/>
        <a:p>
          <a:endParaRPr lang="lv-LV"/>
        </a:p>
      </dgm:t>
    </dgm:pt>
    <dgm:pt modelId="{BAEBAC01-7351-4EE6-985F-6689107A1E0D}" type="sibTrans" cxnId="{5CF7B265-BD02-4BCB-940E-DB7535F65DAE}">
      <dgm:prSet/>
      <dgm:spPr/>
      <dgm:t>
        <a:bodyPr/>
        <a:lstStyle/>
        <a:p>
          <a:endParaRPr lang="lv-LV"/>
        </a:p>
      </dgm:t>
    </dgm:pt>
    <dgm:pt modelId="{C93D66C4-C62C-434D-BD66-7FC0428337AE}">
      <dgm:prSet custT="1"/>
      <dgm:spPr/>
      <dgm:t>
        <a:bodyPr/>
        <a:lstStyle/>
        <a:p>
          <a:pPr marL="0" indent="0" algn="ctr">
            <a:lnSpc>
              <a:spcPct val="100000"/>
            </a:lnSpc>
            <a:spcAft>
              <a:spcPts val="0"/>
            </a:spcAft>
            <a:buNone/>
          </a:pPr>
          <a:endParaRPr lang="lv-LV" sz="1400" b="1" dirty="0">
            <a:latin typeface="Verdana" panose="020B0604030504040204" pitchFamily="34" charset="0"/>
            <a:ea typeface="Verdana" panose="020B0604030504040204" pitchFamily="34" charset="0"/>
          </a:endParaRPr>
        </a:p>
      </dgm:t>
    </dgm:pt>
    <dgm:pt modelId="{C5ACAF8A-F188-4B03-8E09-604426532F40}" type="parTrans" cxnId="{B7BE43D9-1177-4B3C-8C71-EEDD0E98E984}">
      <dgm:prSet/>
      <dgm:spPr/>
      <dgm:t>
        <a:bodyPr/>
        <a:lstStyle/>
        <a:p>
          <a:endParaRPr lang="lv-LV"/>
        </a:p>
      </dgm:t>
    </dgm:pt>
    <dgm:pt modelId="{C1EE7672-77A3-484E-8B16-93A0E8C9F889}" type="sibTrans" cxnId="{B7BE43D9-1177-4B3C-8C71-EEDD0E98E984}">
      <dgm:prSet/>
      <dgm:spPr/>
      <dgm:t>
        <a:bodyPr/>
        <a:lstStyle/>
        <a:p>
          <a:endParaRPr lang="lv-LV"/>
        </a:p>
      </dgm:t>
    </dgm:pt>
    <dgm:pt modelId="{FEE2FFAB-0752-47AE-B556-E25C7CA3FA45}">
      <dgm:prSet custT="1"/>
      <dgm:spPr/>
      <dgm:t>
        <a:bodyPr/>
        <a:lstStyle/>
        <a:p>
          <a:pPr marL="0" indent="0" algn="ctr">
            <a:lnSpc>
              <a:spcPct val="100000"/>
            </a:lnSpc>
            <a:spcAft>
              <a:spcPts val="0"/>
            </a:spcAft>
            <a:buNone/>
          </a:pPr>
          <a:r>
            <a:rPr lang="lv-LV" sz="1400" b="1" dirty="0">
              <a:latin typeface="Verdana" panose="020B0604030504040204" pitchFamily="34" charset="0"/>
              <a:ea typeface="Verdana" panose="020B0604030504040204" pitchFamily="34" charset="0"/>
            </a:rPr>
            <a:t>finansējumu no citiem avotiem</a:t>
          </a:r>
        </a:p>
      </dgm:t>
    </dgm:pt>
    <dgm:pt modelId="{B1928A3E-BB6B-4688-9575-7848425414D1}" type="parTrans" cxnId="{8FEDF082-B9BA-4351-B6D9-F4ED1CA0A098}">
      <dgm:prSet/>
      <dgm:spPr/>
      <dgm:t>
        <a:bodyPr/>
        <a:lstStyle/>
        <a:p>
          <a:endParaRPr lang="lv-LV"/>
        </a:p>
      </dgm:t>
    </dgm:pt>
    <dgm:pt modelId="{B2FB3C7B-0614-43DA-BABF-936227AA5600}" type="sibTrans" cxnId="{8FEDF082-B9BA-4351-B6D9-F4ED1CA0A098}">
      <dgm:prSet/>
      <dgm:spPr/>
      <dgm:t>
        <a:bodyPr/>
        <a:lstStyle/>
        <a:p>
          <a:endParaRPr lang="lv-LV"/>
        </a:p>
      </dgm:t>
    </dgm:pt>
    <dgm:pt modelId="{7BCEEC1D-7804-4409-A079-8E9D0C078E1A}">
      <dgm:prSet custT="1"/>
      <dgm:spPr/>
      <dgm:t>
        <a:bodyPr/>
        <a:lstStyle/>
        <a:p>
          <a:pPr algn="ctr">
            <a:spcAft>
              <a:spcPts val="0"/>
            </a:spcAft>
            <a:buNone/>
          </a:pPr>
          <a:endParaRPr lang="lv-LV" sz="1400" b="1" dirty="0">
            <a:latin typeface="Verdana" panose="020B0604030504040204" pitchFamily="34" charset="0"/>
            <a:ea typeface="Verdana" panose="020B0604030504040204" pitchFamily="34" charset="0"/>
          </a:endParaRPr>
        </a:p>
      </dgm:t>
    </dgm:pt>
    <dgm:pt modelId="{BA9E12DE-ADE9-4440-947C-9A486EF62916}" type="parTrans" cxnId="{860A252D-D6F7-492F-8CD8-FF3D732D260D}">
      <dgm:prSet/>
      <dgm:spPr/>
      <dgm:t>
        <a:bodyPr/>
        <a:lstStyle/>
        <a:p>
          <a:endParaRPr lang="lv-LV"/>
        </a:p>
      </dgm:t>
    </dgm:pt>
    <dgm:pt modelId="{FC23E88D-FB00-4C40-BF34-3B3F2D067B61}" type="sibTrans" cxnId="{860A252D-D6F7-492F-8CD8-FF3D732D260D}">
      <dgm:prSet/>
      <dgm:spPr/>
      <dgm:t>
        <a:bodyPr/>
        <a:lstStyle/>
        <a:p>
          <a:endParaRPr lang="lv-LV"/>
        </a:p>
      </dgm:t>
    </dgm:pt>
    <dgm:pt modelId="{006A03B4-E431-4E86-A55C-8B9E32A891E4}">
      <dgm:prSet custT="1"/>
      <dgm:spPr/>
      <dgm:t>
        <a:bodyPr/>
        <a:lstStyle/>
        <a:p>
          <a:pPr algn="ctr">
            <a:spcAft>
              <a:spcPts val="0"/>
            </a:spcAft>
            <a:buNone/>
          </a:pPr>
          <a:r>
            <a:rPr lang="lv-LV" sz="1400" b="1" dirty="0">
              <a:latin typeface="Verdana" panose="020B0604030504040204" pitchFamily="34" charset="0"/>
              <a:ea typeface="Verdana" panose="020B0604030504040204" pitchFamily="34" charset="0"/>
            </a:rPr>
            <a:t>nav neatbilstoši veiktu izdevumu maksājumu parādu citos projektos</a:t>
          </a:r>
          <a:endParaRPr lang="lv-LV" sz="1400" b="1" dirty="0">
            <a:solidFill>
              <a:schemeClr val="bg1"/>
            </a:solidFill>
            <a:latin typeface="Verdana" panose="020B0604030504040204" pitchFamily="34" charset="0"/>
            <a:ea typeface="Verdana" panose="020B0604030504040204" pitchFamily="34" charset="0"/>
          </a:endParaRPr>
        </a:p>
      </dgm:t>
    </dgm:pt>
    <dgm:pt modelId="{3AFD15C5-5111-4351-ACA8-38D9766A6880}" type="parTrans" cxnId="{CE0DC0FD-16C1-42E4-9695-B844A84B2AC9}">
      <dgm:prSet/>
      <dgm:spPr/>
      <dgm:t>
        <a:bodyPr/>
        <a:lstStyle/>
        <a:p>
          <a:endParaRPr lang="lv-LV"/>
        </a:p>
      </dgm:t>
    </dgm:pt>
    <dgm:pt modelId="{CCF8E4EF-2F98-4E4F-8A64-C01EA4591881}" type="sibTrans" cxnId="{CE0DC0FD-16C1-42E4-9695-B844A84B2AC9}">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5E87F266-B31E-4597-A113-88AD99C56175}" type="pres">
      <dgm:prSet presAssocID="{8C251FFB-0C74-4567-91B9-F28D0F18C3F5}" presName="compositeNode" presStyleCnt="0">
        <dgm:presLayoutVars>
          <dgm:bulletEnabled val="1"/>
        </dgm:presLayoutVars>
      </dgm:prSet>
      <dgm:spPr/>
    </dgm:pt>
    <dgm:pt modelId="{BA12B13F-9C00-44F3-B575-155A43D709F7}" type="pres">
      <dgm:prSet presAssocID="{8C251FFB-0C74-4567-91B9-F28D0F18C3F5}" presName="image"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FD5E62A-4CCD-4E8A-931C-79C693F3766A}" type="pres">
      <dgm:prSet presAssocID="{8C251FFB-0C74-4567-91B9-F28D0F18C3F5}" presName="childNode" presStyleLbl="node1" presStyleIdx="0" presStyleCnt="4" custScaleX="123033">
        <dgm:presLayoutVars>
          <dgm:bulletEnabled val="1"/>
        </dgm:presLayoutVars>
      </dgm:prSet>
      <dgm:spPr/>
    </dgm:pt>
    <dgm:pt modelId="{107DCB4A-9592-4B73-8832-5401591CD3DC}" type="pres">
      <dgm:prSet presAssocID="{8C251FFB-0C74-4567-91B9-F28D0F18C3F5}" presName="parentNode" presStyleLbl="revTx" presStyleIdx="0" presStyleCnt="4">
        <dgm:presLayoutVars>
          <dgm:chMax val="0"/>
          <dgm:bulletEnabled val="1"/>
        </dgm:presLayoutVars>
      </dgm:prSet>
      <dgm:spPr/>
    </dgm:pt>
    <dgm:pt modelId="{BA5482FF-A76D-4BDF-86CA-62BA62CB464B}" type="pres">
      <dgm:prSet presAssocID="{EE62D15C-5235-418D-9BE1-010696282444}"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1"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EB5337F-C1AA-423C-921B-C5ED7886DE3F}" type="pres">
      <dgm:prSet presAssocID="{32E334A3-4F2D-4678-9064-C2C46CE1475A}" presName="childNode" presStyleLbl="node1" presStyleIdx="1" presStyleCnt="4" custScaleX="123033">
        <dgm:presLayoutVars>
          <dgm:bulletEnabled val="1"/>
        </dgm:presLayoutVars>
      </dgm:prSet>
      <dgm:spPr/>
    </dgm:pt>
    <dgm:pt modelId="{E8EDE472-0F6F-4266-8AE5-0253DC699F02}" type="pres">
      <dgm:prSet presAssocID="{32E334A3-4F2D-4678-9064-C2C46CE1475A}" presName="parentNode" presStyleLbl="revTx" presStyleIdx="1" presStyleCnt="4">
        <dgm:presLayoutVars>
          <dgm:chMax val="0"/>
          <dgm:bulletEnabled val="1"/>
        </dgm:presLayoutVars>
      </dgm:prSet>
      <dgm:spPr/>
    </dgm:pt>
    <dgm:pt modelId="{2FBC7F65-8D8E-40E2-AB96-8E09C9B25C88}" type="pres">
      <dgm:prSet presAssocID="{8141E8B9-D1C4-4B9C-A607-822CE99B1D18}" presName="sibTrans" presStyleCnt="0"/>
      <dgm:spPr/>
    </dgm:pt>
    <dgm:pt modelId="{A3436816-6F41-4F50-AFBD-6297A90C5077}" type="pres">
      <dgm:prSet presAssocID="{CCEC3210-F40E-4225-B772-5337E2750750}" presName="compositeNode" presStyleCnt="0">
        <dgm:presLayoutVars>
          <dgm:bulletEnabled val="1"/>
        </dgm:presLayoutVars>
      </dgm:prSet>
      <dgm:spPr/>
    </dgm:pt>
    <dgm:pt modelId="{4B5A196D-17E2-49A9-BB66-B73CD4B83C91}" type="pres">
      <dgm:prSet presAssocID="{CCEC3210-F40E-4225-B772-5337E2750750}" presName="image" presStyleLbl="fgImgPlace1" presStyleIdx="2"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53F6F56E-7AB7-4B28-87F6-42E4020C5060}" type="pres">
      <dgm:prSet presAssocID="{CCEC3210-F40E-4225-B772-5337E2750750}" presName="childNode" presStyleLbl="node1" presStyleIdx="2" presStyleCnt="4" custScaleX="123033">
        <dgm:presLayoutVars>
          <dgm:bulletEnabled val="1"/>
        </dgm:presLayoutVars>
      </dgm:prSet>
      <dgm:spPr/>
    </dgm:pt>
    <dgm:pt modelId="{B9CBD5F5-5384-454F-8392-1077E9E113E9}" type="pres">
      <dgm:prSet presAssocID="{CCEC3210-F40E-4225-B772-5337E2750750}" presName="parentNode" presStyleLbl="revTx" presStyleIdx="2" presStyleCnt="4">
        <dgm:presLayoutVars>
          <dgm:chMax val="0"/>
          <dgm:bulletEnabled val="1"/>
        </dgm:presLayoutVars>
      </dgm:prSet>
      <dgm:spPr/>
    </dgm:pt>
    <dgm:pt modelId="{6580BD42-BCF6-4942-9F85-BE2D00C4FDBD}" type="pres">
      <dgm:prSet presAssocID="{5B19FCB7-5054-4FA5-8962-7A7B3F2B61D5}" presName="sibTrans" presStyleCnt="0"/>
      <dgm:spPr/>
    </dgm:pt>
    <dgm:pt modelId="{383DC534-445C-4B28-9F25-66B100F3906C}" type="pres">
      <dgm:prSet presAssocID="{07E35B42-9B61-4F15-A857-F79D22119EBD}" presName="compositeNode" presStyleCnt="0">
        <dgm:presLayoutVars>
          <dgm:bulletEnabled val="1"/>
        </dgm:presLayoutVars>
      </dgm:prSet>
      <dgm:spPr/>
    </dgm:pt>
    <dgm:pt modelId="{353CBF85-4BD6-45A5-9193-BAD6D13482F0}" type="pres">
      <dgm:prSet presAssocID="{07E35B42-9B61-4F15-A857-F79D22119EBD}" presName="image" presStyleLbl="fgImgPlace1" presStyleIdx="3"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ED7B86CC-8BF4-4348-94BC-E1B267BC5365}" type="pres">
      <dgm:prSet presAssocID="{07E35B42-9B61-4F15-A857-F79D22119EBD}" presName="childNode" presStyleLbl="node1" presStyleIdx="3" presStyleCnt="4" custScaleX="123033">
        <dgm:presLayoutVars>
          <dgm:bulletEnabled val="1"/>
        </dgm:presLayoutVars>
      </dgm:prSet>
      <dgm:spPr/>
    </dgm:pt>
    <dgm:pt modelId="{12DA5D25-D183-4069-A0BA-F126465F99A1}" type="pres">
      <dgm:prSet presAssocID="{07E35B42-9B61-4F15-A857-F79D22119EBD}" presName="parentNode" presStyleLbl="revTx" presStyleIdx="3" presStyleCnt="4">
        <dgm:presLayoutVars>
          <dgm:chMax val="0"/>
          <dgm:bulletEnabled val="1"/>
        </dgm:presLayoutVars>
      </dgm:prSet>
      <dgm:spPr/>
    </dgm:pt>
  </dgm:ptLst>
  <dgm:cxnLst>
    <dgm:cxn modelId="{41DA0901-203C-454A-A9EB-9B345CBAC48F}" type="presOf" srcId="{006A03B4-E431-4E86-A55C-8B9E32A891E4}" destId="{ED7B86CC-8BF4-4348-94BC-E1B267BC5365}" srcOrd="0" destOrd="2" presId="urn:microsoft.com/office/officeart/2005/8/layout/hList2"/>
    <dgm:cxn modelId="{53208709-D0DD-4167-B9EA-8DCC33D84F84}" srcId="{32E334A3-4F2D-4678-9064-C2C46CE1475A}" destId="{1372D4E4-588A-4A46-AFE8-F541C9AF45B5}" srcOrd="4" destOrd="0" parTransId="{B5F77C8D-651D-4E57-BE50-22357DD2B0D6}" sibTransId="{F9B97B14-C9EA-4570-87F2-D282376004BA}"/>
    <dgm:cxn modelId="{EA29520F-916A-42AE-8C55-E1A8AE8D817C}" type="presOf" srcId="{8C251FFB-0C74-4567-91B9-F28D0F18C3F5}" destId="{107DCB4A-9592-4B73-8832-5401591CD3DC}" srcOrd="0" destOrd="0" presId="urn:microsoft.com/office/officeart/2005/8/layout/hList2"/>
    <dgm:cxn modelId="{1CE8F70F-623B-4F8D-BAEB-7DD032A339CB}" srcId="{8C251FFB-0C74-4567-91B9-F28D0F18C3F5}" destId="{0B35922F-B2A4-48CF-A3FB-429C7579AEC3}" srcOrd="5" destOrd="0" parTransId="{E79E7AC5-38C7-417F-9543-65AFA0425F9C}" sibTransId="{F921E856-DD39-4437-8D06-0FA8ADDCC197}"/>
    <dgm:cxn modelId="{69C4E717-D23F-46C4-B799-56358726B1E6}" type="presOf" srcId="{E8056B48-00E1-4AAB-9A6C-CFD067DE0330}" destId="{DFD5E62A-4CCD-4E8A-931C-79C693F3766A}" srcOrd="0" destOrd="7" presId="urn:microsoft.com/office/officeart/2005/8/layout/hList2"/>
    <dgm:cxn modelId="{A4EFAC19-C035-4911-AA19-549269D821B5}" srcId="{8C251FFB-0C74-4567-91B9-F28D0F18C3F5}" destId="{A8C0ECEC-9096-4266-B91D-5D0F61F65B4E}" srcOrd="2" destOrd="0" parTransId="{67B799BA-BD20-4D5E-A564-D2920EF680E0}" sibTransId="{E0942C37-B403-4214-ADEE-E7E3A0EC5776}"/>
    <dgm:cxn modelId="{46451A1C-ECEB-411A-8FDD-A834A745DA60}" srcId="{CCEC3210-F40E-4225-B772-5337E2750750}" destId="{0384259F-465D-4F70-8BFE-7DBEE4517BAF}" srcOrd="1" destOrd="0" parTransId="{B75687D4-6C3C-4802-B323-3C0E530DF87A}" sibTransId="{9B2919CA-C24D-4BCA-B988-D72CBF05CF14}"/>
    <dgm:cxn modelId="{6BE1C81C-FA8F-4595-B884-9F305EA58578}" srcId="{32E334A3-4F2D-4678-9064-C2C46CE1475A}" destId="{9AB8EF41-A9DC-41AE-AC8E-73F90FD417A0}" srcOrd="1" destOrd="0" parTransId="{80831B0A-19FA-4A9C-977C-76205DB5D020}" sibTransId="{37E94907-7847-40D6-ABD7-58AC75DBE842}"/>
    <dgm:cxn modelId="{B9FCB41F-547F-4D67-A10D-FA879D58F00E}" srcId="{CCEC3210-F40E-4225-B772-5337E2750750}" destId="{D5A66CF3-51E0-4827-AAA2-CB0FE5879DC5}" srcOrd="3" destOrd="0" parTransId="{359F2F6C-54FC-4D9B-87C2-22A4C5BFAC20}" sibTransId="{26803356-A954-4D08-891A-56FC87A18447}"/>
    <dgm:cxn modelId="{962AC72B-80D5-47EB-B869-59715B429BD7}" type="presOf" srcId="{FA4E55E6-98EE-4987-81A4-DB84EBA56619}" destId="{ED7B86CC-8BF4-4348-94BC-E1B267BC5365}" srcOrd="0" destOrd="0" presId="urn:microsoft.com/office/officeart/2005/8/layout/hList2"/>
    <dgm:cxn modelId="{860A252D-D6F7-492F-8CD8-FF3D732D260D}" srcId="{07E35B42-9B61-4F15-A857-F79D22119EBD}" destId="{7BCEEC1D-7804-4409-A079-8E9D0C078E1A}" srcOrd="1" destOrd="0" parTransId="{BA9E12DE-ADE9-4440-947C-9A486EF62916}" sibTransId="{FC23E88D-FB00-4C40-BF34-3B3F2D067B61}"/>
    <dgm:cxn modelId="{4EAECD34-4AD9-4F49-A5EF-FFD718C1CA00}" srcId="{CEA72EAE-10E0-446C-BD85-1C8E3DF6264B}" destId="{CCEC3210-F40E-4225-B772-5337E2750750}" srcOrd="2" destOrd="0" parTransId="{93D406E6-1332-4A2E-AD32-34B316123913}" sibTransId="{5B19FCB7-5054-4FA5-8962-7A7B3F2B61D5}"/>
    <dgm:cxn modelId="{351E6638-68B5-4300-BCF8-CFE31333D8E0}" srcId="{CCEC3210-F40E-4225-B772-5337E2750750}" destId="{F8770F4D-852B-4558-A9CE-DF6EB1D598C6}" srcOrd="0" destOrd="0" parTransId="{331FF2F5-AB7C-4ACD-9B51-32FD1B64710F}" sibTransId="{A91887B8-9E35-4DB3-8D11-175EC477786D}"/>
    <dgm:cxn modelId="{72A3315F-5672-4DD4-A797-CF8761AFED58}" type="presOf" srcId="{0CAAA258-074C-44B4-9030-F94CB5A79457}" destId="{DFD5E62A-4CCD-4E8A-931C-79C693F3766A}" srcOrd="0" destOrd="3" presId="urn:microsoft.com/office/officeart/2005/8/layout/hList2"/>
    <dgm:cxn modelId="{23EF1441-859B-4C43-BDF5-661F88D8DAE3}" srcId="{8C251FFB-0C74-4567-91B9-F28D0F18C3F5}" destId="{9E61FD6D-366E-4FE3-A795-A850D93B35FB}" srcOrd="0" destOrd="0" parTransId="{816FB013-C5F8-4B63-85D6-2316999A2CA6}" sibTransId="{8CFCD190-889A-41A0-AF05-0AAA72653564}"/>
    <dgm:cxn modelId="{5CF7B265-BD02-4BCB-940E-DB7535F65DAE}" srcId="{CCEC3210-F40E-4225-B772-5337E2750750}" destId="{C7B0CCC7-7A9F-4DD1-BD87-31A84828A091}" srcOrd="4" destOrd="0" parTransId="{56D9832D-1AA7-406B-B926-A8165F301D20}" sibTransId="{BAEBAC01-7351-4EE6-985F-6689107A1E0D}"/>
    <dgm:cxn modelId="{6ADE3346-35E9-4AEB-8A1B-4496D09620AF}" type="presOf" srcId="{57E2FF6E-5A7A-4ABF-A162-A5F68E0E98D8}" destId="{DFD5E62A-4CCD-4E8A-931C-79C693F3766A}" srcOrd="0" destOrd="1" presId="urn:microsoft.com/office/officeart/2005/8/layout/hList2"/>
    <dgm:cxn modelId="{237DB846-BCC6-4B74-9DBB-AFF11518747B}" type="presOf" srcId="{7BCEEC1D-7804-4409-A079-8E9D0C078E1A}" destId="{ED7B86CC-8BF4-4348-94BC-E1B267BC5365}" srcOrd="0" destOrd="1" presId="urn:microsoft.com/office/officeart/2005/8/layout/hList2"/>
    <dgm:cxn modelId="{11172367-49C5-49C7-A99F-7F25219917D0}" type="presOf" srcId="{C7B0CCC7-7A9F-4DD1-BD87-31A84828A091}" destId="{53F6F56E-7AB7-4B28-87F6-42E4020C5060}" srcOrd="0" destOrd="4" presId="urn:microsoft.com/office/officeart/2005/8/layout/hList2"/>
    <dgm:cxn modelId="{2D682F50-BB04-4686-9A54-E4B9D41DFD4E}" type="presOf" srcId="{C93D66C4-C62C-434D-BD66-7FC0428337AE}" destId="{53F6F56E-7AB7-4B28-87F6-42E4020C5060}" srcOrd="0" destOrd="5" presId="urn:microsoft.com/office/officeart/2005/8/layout/hList2"/>
    <dgm:cxn modelId="{4D1B8C71-1A0F-489F-A533-39BB07EDDB15}" type="presOf" srcId="{9E61FD6D-366E-4FE3-A795-A850D93B35FB}" destId="{DFD5E62A-4CCD-4E8A-931C-79C693F3766A}" srcOrd="0" destOrd="0" presId="urn:microsoft.com/office/officeart/2005/8/layout/hList2"/>
    <dgm:cxn modelId="{FC702374-4A38-4774-9ACF-8B71FFDD949C}" type="presOf" srcId="{869308BD-E629-41BE-84C9-3EB800A574C1}" destId="{DFD5E62A-4CCD-4E8A-931C-79C693F3766A}" srcOrd="0" destOrd="4" presId="urn:microsoft.com/office/officeart/2005/8/layout/hList2"/>
    <dgm:cxn modelId="{F9D7A754-EBE8-4F1D-8649-50D25B50A516}" type="presOf" srcId="{1372D4E4-588A-4A46-AFE8-F541C9AF45B5}" destId="{3EB5337F-C1AA-423C-921B-C5ED7886DE3F}" srcOrd="0" destOrd="4" presId="urn:microsoft.com/office/officeart/2005/8/layout/hList2"/>
    <dgm:cxn modelId="{F8F78A75-6CEB-444A-AD5D-0DE74D3C95E9}" type="presOf" srcId="{0384259F-465D-4F70-8BFE-7DBEE4517BAF}" destId="{53F6F56E-7AB7-4B28-87F6-42E4020C5060}" srcOrd="0" destOrd="1" presId="urn:microsoft.com/office/officeart/2005/8/layout/hList2"/>
    <dgm:cxn modelId="{B4540457-BD8D-42C7-93BE-E963C312053B}" type="presOf" srcId="{CC77675A-3525-4D87-9D1E-B06C33A21227}" destId="{3EB5337F-C1AA-423C-921B-C5ED7886DE3F}" srcOrd="0" destOrd="0" presId="urn:microsoft.com/office/officeart/2005/8/layout/hList2"/>
    <dgm:cxn modelId="{CC0AC97F-4C53-4E0F-B14C-342273FA3793}" type="presOf" srcId="{07E35B42-9B61-4F15-A857-F79D22119EBD}" destId="{12DA5D25-D183-4069-A0BA-F126465F99A1}" srcOrd="0" destOrd="0" presId="urn:microsoft.com/office/officeart/2005/8/layout/hList2"/>
    <dgm:cxn modelId="{8FEDF082-B9BA-4351-B6D9-F4ED1CA0A098}" srcId="{CCEC3210-F40E-4225-B772-5337E2750750}" destId="{FEE2FFAB-0752-47AE-B556-E25C7CA3FA45}" srcOrd="6" destOrd="0" parTransId="{B1928A3E-BB6B-4688-9575-7848425414D1}" sibTransId="{B2FB3C7B-0614-43DA-BABF-936227AA5600}"/>
    <dgm:cxn modelId="{A24F0287-CF19-4EDE-A70B-4806D9FCCA0C}" srcId="{CEA72EAE-10E0-446C-BD85-1C8E3DF6264B}" destId="{32E334A3-4F2D-4678-9064-C2C46CE1475A}" srcOrd="1"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06A25092-29DB-4B14-929E-D19AFA2276FF}" srcId="{CCEC3210-F40E-4225-B772-5337E2750750}" destId="{50433BF3-F633-475C-BC15-7F2221692B1E}" srcOrd="2" destOrd="0" parTransId="{E818D970-5ED9-402C-8F00-90506458C702}" sibTransId="{FC1E22A1-F037-4D75-9444-502860A629E9}"/>
    <dgm:cxn modelId="{4393CA94-AF7F-45DF-95D6-E9AC8EA00FB1}" srcId="{8C251FFB-0C74-4567-91B9-F28D0F18C3F5}" destId="{206659B4-5D47-4FD2-93B1-B837F161AB76}" srcOrd="6" destOrd="0" parTransId="{7E5CDD4D-ADDE-494F-A15D-5F292C03E1DB}" sibTransId="{B2EB06DE-C8C4-4C12-B311-D50CB4952708}"/>
    <dgm:cxn modelId="{3648959D-D2B7-4101-BC2A-6889CB065AEA}" type="presOf" srcId="{39432D75-A83D-4F9A-ACAB-C89AB94B2207}" destId="{3EB5337F-C1AA-423C-921B-C5ED7886DE3F}" srcOrd="0" destOrd="3" presId="urn:microsoft.com/office/officeart/2005/8/layout/hList2"/>
    <dgm:cxn modelId="{8517C3A2-02CD-409B-8DF1-2A972F5107C7}" type="presOf" srcId="{CEA72EAE-10E0-446C-BD85-1C8E3DF6264B}" destId="{5E5B4441-23C6-469B-A0E8-5AE3B628055B}" srcOrd="0" destOrd="0" presId="urn:microsoft.com/office/officeart/2005/8/layout/hList2"/>
    <dgm:cxn modelId="{008FE1AB-BE46-40B9-9475-BE529EC54AC9}" srcId="{8C251FFB-0C74-4567-91B9-F28D0F18C3F5}" destId="{869308BD-E629-41BE-84C9-3EB800A574C1}" srcOrd="4" destOrd="0" parTransId="{C3F18129-06FD-4C3F-9EB0-4354E35A05F5}" sibTransId="{5C30198B-0D90-4509-BA71-4960A79361C6}"/>
    <dgm:cxn modelId="{B762C3AF-F70C-48A5-ADCB-128FF258EDAD}" type="presOf" srcId="{D5A66CF3-51E0-4827-AAA2-CB0FE5879DC5}" destId="{53F6F56E-7AB7-4B28-87F6-42E4020C5060}" srcOrd="0" destOrd="3" presId="urn:microsoft.com/office/officeart/2005/8/layout/hList2"/>
    <dgm:cxn modelId="{A38EB0B2-DDB3-4228-A09C-D7E9A8AE3630}" srcId="{32E334A3-4F2D-4678-9064-C2C46CE1475A}" destId="{C2CE60C1-5562-4E99-A142-CA12AF2A2345}" srcOrd="2" destOrd="0" parTransId="{A7AF33B3-EA89-4AF7-9BB0-B23B877611CB}" sibTransId="{63A94FEC-B90A-4928-9A8B-9F9CEE76E84A}"/>
    <dgm:cxn modelId="{B10039B5-286C-4327-9CAF-197613D80063}" type="presOf" srcId="{32E334A3-4F2D-4678-9064-C2C46CE1475A}" destId="{E8EDE472-0F6F-4266-8AE5-0253DC699F02}" srcOrd="0" destOrd="0" presId="urn:microsoft.com/office/officeart/2005/8/layout/hList2"/>
    <dgm:cxn modelId="{12B748CC-A0A0-4F5E-B25F-7718553733A3}" srcId="{8C251FFB-0C74-4567-91B9-F28D0F18C3F5}" destId="{57E2FF6E-5A7A-4ABF-A162-A5F68E0E98D8}" srcOrd="1" destOrd="0" parTransId="{D24249A9-358C-4F6A-9667-747DC318811C}" sibTransId="{7A7BCCDA-191C-4F1A-8DF6-61A5A5EF1EAB}"/>
    <dgm:cxn modelId="{FA420CCE-6E54-4AB8-BA11-E1B269C9650F}" type="presOf" srcId="{F8770F4D-852B-4558-A9CE-DF6EB1D598C6}" destId="{53F6F56E-7AB7-4B28-87F6-42E4020C5060}" srcOrd="0" destOrd="0" presId="urn:microsoft.com/office/officeart/2005/8/layout/hList2"/>
    <dgm:cxn modelId="{191981D1-B7F4-4146-BFA3-5B6B5A73482B}" srcId="{32E334A3-4F2D-4678-9064-C2C46CE1475A}" destId="{39432D75-A83D-4F9A-ACAB-C89AB94B2207}" srcOrd="3" destOrd="0" parTransId="{5A924EB2-2873-4CD7-80B9-0AFC367DE625}" sibTransId="{0AAB2715-E418-4E2B-9AEA-AA1FC9B23E34}"/>
    <dgm:cxn modelId="{4E1CFED7-DD2A-4BB8-ABB9-82965190EB76}" type="presOf" srcId="{A8C0ECEC-9096-4266-B91D-5D0F61F65B4E}" destId="{DFD5E62A-4CCD-4E8A-931C-79C693F3766A}" srcOrd="0" destOrd="2" presId="urn:microsoft.com/office/officeart/2005/8/layout/hList2"/>
    <dgm:cxn modelId="{8EF9B8D8-19CF-47B4-8DE3-A6A92B6CD0B1}" type="presOf" srcId="{50433BF3-F633-475C-BC15-7F2221692B1E}" destId="{53F6F56E-7AB7-4B28-87F6-42E4020C5060}" srcOrd="0" destOrd="2" presId="urn:microsoft.com/office/officeart/2005/8/layout/hList2"/>
    <dgm:cxn modelId="{B7BE43D9-1177-4B3C-8C71-EEDD0E98E984}" srcId="{CCEC3210-F40E-4225-B772-5337E2750750}" destId="{C93D66C4-C62C-434D-BD66-7FC0428337AE}" srcOrd="5" destOrd="0" parTransId="{C5ACAF8A-F188-4B03-8E09-604426532F40}" sibTransId="{C1EE7672-77A3-484E-8B16-93A0E8C9F889}"/>
    <dgm:cxn modelId="{4276E0DD-C19A-4654-B0CB-29277292D009}" type="presOf" srcId="{C2CE60C1-5562-4E99-A142-CA12AF2A2345}" destId="{3EB5337F-C1AA-423C-921B-C5ED7886DE3F}" srcOrd="0" destOrd="2" presId="urn:microsoft.com/office/officeart/2005/8/layout/hList2"/>
    <dgm:cxn modelId="{CF714DDE-E5C6-4ABD-9BE8-9FC2E3D275B7}" type="presOf" srcId="{0B35922F-B2A4-48CF-A3FB-429C7579AEC3}" destId="{DFD5E62A-4CCD-4E8A-931C-79C693F3766A}" srcOrd="0" destOrd="5" presId="urn:microsoft.com/office/officeart/2005/8/layout/hList2"/>
    <dgm:cxn modelId="{30A5BBDF-210D-4EDE-BEEB-01D47F2E6E8D}" type="presOf" srcId="{FEE2FFAB-0752-47AE-B556-E25C7CA3FA45}" destId="{53F6F56E-7AB7-4B28-87F6-42E4020C5060}" srcOrd="0" destOrd="6" presId="urn:microsoft.com/office/officeart/2005/8/layout/hList2"/>
    <dgm:cxn modelId="{595C14E0-D437-402C-90AB-F4245F838FF0}" srcId="{07E35B42-9B61-4F15-A857-F79D22119EBD}" destId="{FA4E55E6-98EE-4987-81A4-DB84EBA56619}" srcOrd="0" destOrd="0" parTransId="{91600738-9A99-423D-83A1-6EF221E42769}" sibTransId="{D34D35C8-4622-4BAF-8E69-40B8337DE7A5}"/>
    <dgm:cxn modelId="{7FDCD3E6-FE8B-4452-AA1B-A6AD13F2D903}" srcId="{32E334A3-4F2D-4678-9064-C2C46CE1475A}" destId="{CC77675A-3525-4D87-9D1E-B06C33A21227}" srcOrd="0" destOrd="0" parTransId="{1C39AD33-D0C5-44F3-826F-A736EE1F18C6}" sibTransId="{648AD481-4ECD-4B0E-97DB-F4B08B61E08E}"/>
    <dgm:cxn modelId="{C40904F1-A636-48A5-B170-7E9D264DD6F0}" type="presOf" srcId="{206659B4-5D47-4FD2-93B1-B837F161AB76}" destId="{DFD5E62A-4CCD-4E8A-931C-79C693F3766A}" srcOrd="0" destOrd="6" presId="urn:microsoft.com/office/officeart/2005/8/layout/hList2"/>
    <dgm:cxn modelId="{131397F2-6F05-4F50-8C73-450B910E1494}" srcId="{CEA72EAE-10E0-446C-BD85-1C8E3DF6264B}" destId="{07E35B42-9B61-4F15-A857-F79D22119EBD}" srcOrd="3" destOrd="0" parTransId="{E45C4521-800A-4853-81D1-0331AD58B061}" sibTransId="{87AF93C1-78C3-4908-BD83-9DBD23DFEC5B}"/>
    <dgm:cxn modelId="{FE2973F4-F699-4F7A-9391-8CFFE6D92847}" srcId="{8C251FFB-0C74-4567-91B9-F28D0F18C3F5}" destId="{E8056B48-00E1-4AAB-9A6C-CFD067DE0330}" srcOrd="7" destOrd="0" parTransId="{FA4BF9A8-4015-4E57-8BC3-AE97BF68A212}" sibTransId="{85A2FC13-5E0D-4C0C-A2E4-40649BEB96C6}"/>
    <dgm:cxn modelId="{1F7FC4F6-14DD-4EFD-BCDD-30BB4F64A009}" type="presOf" srcId="{9AB8EF41-A9DC-41AE-AC8E-73F90FD417A0}" destId="{3EB5337F-C1AA-423C-921B-C5ED7886DE3F}" srcOrd="0" destOrd="1" presId="urn:microsoft.com/office/officeart/2005/8/layout/hList2"/>
    <dgm:cxn modelId="{40D31AFA-DC13-4C39-B288-E33C5D6104FC}" type="presOf" srcId="{CCEC3210-F40E-4225-B772-5337E2750750}" destId="{B9CBD5F5-5384-454F-8392-1077E9E113E9}" srcOrd="0" destOrd="0" presId="urn:microsoft.com/office/officeart/2005/8/layout/hList2"/>
    <dgm:cxn modelId="{A588A9FD-AF5A-4D7B-BEC9-3AB5C5AAD09B}" srcId="{8C251FFB-0C74-4567-91B9-F28D0F18C3F5}" destId="{0CAAA258-074C-44B4-9030-F94CB5A79457}" srcOrd="3" destOrd="0" parTransId="{AEFD8CE0-CADC-4EF8-B10B-99B387E40A1C}" sibTransId="{CEB52648-E6D7-46C1-BAFE-3947A0FCC734}"/>
    <dgm:cxn modelId="{CE0DC0FD-16C1-42E4-9695-B844A84B2AC9}" srcId="{07E35B42-9B61-4F15-A857-F79D22119EBD}" destId="{006A03B4-E431-4E86-A55C-8B9E32A891E4}" srcOrd="2" destOrd="0" parTransId="{3AFD15C5-5111-4351-ACA8-38D9766A6880}" sibTransId="{CCF8E4EF-2F98-4E4F-8A64-C01EA4591881}"/>
    <dgm:cxn modelId="{146FD6F9-846E-4306-93E4-560E4862DCBE}" type="presParOf" srcId="{5E5B4441-23C6-469B-A0E8-5AE3B628055B}" destId="{5E87F266-B31E-4597-A113-88AD99C56175}" srcOrd="0" destOrd="0" presId="urn:microsoft.com/office/officeart/2005/8/layout/hList2"/>
    <dgm:cxn modelId="{07EB65B1-D71A-4744-9E66-1587FF6D1019}" type="presParOf" srcId="{5E87F266-B31E-4597-A113-88AD99C56175}" destId="{BA12B13F-9C00-44F3-B575-155A43D709F7}" srcOrd="0" destOrd="0" presId="urn:microsoft.com/office/officeart/2005/8/layout/hList2"/>
    <dgm:cxn modelId="{537EBB27-BEF5-4F7C-9BE0-F8E57F1FDB19}" type="presParOf" srcId="{5E87F266-B31E-4597-A113-88AD99C56175}" destId="{DFD5E62A-4CCD-4E8A-931C-79C693F3766A}" srcOrd="1" destOrd="0" presId="urn:microsoft.com/office/officeart/2005/8/layout/hList2"/>
    <dgm:cxn modelId="{E6099708-1FD0-4069-9C05-6CD31CC2AC90}" type="presParOf" srcId="{5E87F266-B31E-4597-A113-88AD99C56175}" destId="{107DCB4A-9592-4B73-8832-5401591CD3DC}" srcOrd="2" destOrd="0" presId="urn:microsoft.com/office/officeart/2005/8/layout/hList2"/>
    <dgm:cxn modelId="{8988FDE9-A41E-4B5E-A3F5-137241DC15BD}" type="presParOf" srcId="{5E5B4441-23C6-469B-A0E8-5AE3B628055B}" destId="{BA5482FF-A76D-4BDF-86CA-62BA62CB464B}" srcOrd="1" destOrd="0" presId="urn:microsoft.com/office/officeart/2005/8/layout/hList2"/>
    <dgm:cxn modelId="{08434D64-2922-4973-9F81-FC0F36200799}" type="presParOf" srcId="{5E5B4441-23C6-469B-A0E8-5AE3B628055B}" destId="{32616EA5-4D03-4E77-89B3-E00C0794C1A0}" srcOrd="2"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 modelId="{0CC53570-B578-40DB-B399-6A129F4233F7}" type="presParOf" srcId="{5E5B4441-23C6-469B-A0E8-5AE3B628055B}" destId="{2FBC7F65-8D8E-40E2-AB96-8E09C9B25C88}" srcOrd="3" destOrd="0" presId="urn:microsoft.com/office/officeart/2005/8/layout/hList2"/>
    <dgm:cxn modelId="{FBC002D7-B009-447C-898D-A8B4BBAEBC8B}" type="presParOf" srcId="{5E5B4441-23C6-469B-A0E8-5AE3B628055B}" destId="{A3436816-6F41-4F50-AFBD-6297A90C5077}" srcOrd="4" destOrd="0" presId="urn:microsoft.com/office/officeart/2005/8/layout/hList2"/>
    <dgm:cxn modelId="{AB6C09BA-E56C-4103-871F-CEA90AC3D9C5}" type="presParOf" srcId="{A3436816-6F41-4F50-AFBD-6297A90C5077}" destId="{4B5A196D-17E2-49A9-BB66-B73CD4B83C91}" srcOrd="0" destOrd="0" presId="urn:microsoft.com/office/officeart/2005/8/layout/hList2"/>
    <dgm:cxn modelId="{65163557-5F07-40D4-BA6D-3B0FE484D86A}" type="presParOf" srcId="{A3436816-6F41-4F50-AFBD-6297A90C5077}" destId="{53F6F56E-7AB7-4B28-87F6-42E4020C5060}" srcOrd="1" destOrd="0" presId="urn:microsoft.com/office/officeart/2005/8/layout/hList2"/>
    <dgm:cxn modelId="{3CE961BE-7F7E-42DC-8EC3-969108716C65}" type="presParOf" srcId="{A3436816-6F41-4F50-AFBD-6297A90C5077}" destId="{B9CBD5F5-5384-454F-8392-1077E9E113E9}" srcOrd="2" destOrd="0" presId="urn:microsoft.com/office/officeart/2005/8/layout/hList2"/>
    <dgm:cxn modelId="{F5BD149A-F9F6-4D56-ABC9-90154AB67F0C}" type="presParOf" srcId="{5E5B4441-23C6-469B-A0E8-5AE3B628055B}" destId="{6580BD42-BCF6-4942-9F85-BE2D00C4FDBD}" srcOrd="5" destOrd="0" presId="urn:microsoft.com/office/officeart/2005/8/layout/hList2"/>
    <dgm:cxn modelId="{5B3798F4-2B61-468E-A1F6-F3B49DF3F279}" type="presParOf" srcId="{5E5B4441-23C6-469B-A0E8-5AE3B628055B}" destId="{383DC534-445C-4B28-9F25-66B100F3906C}" srcOrd="6" destOrd="0" presId="urn:microsoft.com/office/officeart/2005/8/layout/hList2"/>
    <dgm:cxn modelId="{5902B508-FE7F-4DAF-9788-595513DBF99E}" type="presParOf" srcId="{383DC534-445C-4B28-9F25-66B100F3906C}" destId="{353CBF85-4BD6-45A5-9193-BAD6D13482F0}" srcOrd="0" destOrd="0" presId="urn:microsoft.com/office/officeart/2005/8/layout/hList2"/>
    <dgm:cxn modelId="{5F35F432-2535-4804-99F4-DAC03311074C}" type="presParOf" srcId="{383DC534-445C-4B28-9F25-66B100F3906C}" destId="{ED7B86CC-8BF4-4348-94BC-E1B267BC5365}" srcOrd="1" destOrd="0" presId="urn:microsoft.com/office/officeart/2005/8/layout/hList2"/>
    <dgm:cxn modelId="{58BCE430-7E3F-421B-845B-997F9A1AE33B}" type="presParOf" srcId="{383DC534-445C-4B28-9F25-66B100F3906C}" destId="{12DA5D25-D183-4069-A0BA-F126465F99A1}" srcOrd="2" destOrd="0" presId="urn:microsoft.com/office/officeart/2005/8/layout/h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1" csCatId="accent2" phldr="1"/>
      <dgm:spPr/>
      <dgm:t>
        <a:bodyPr/>
        <a:lstStyle/>
        <a:p>
          <a:endParaRPr lang="lv-LV"/>
        </a:p>
      </dgm:t>
    </dgm:pt>
    <dgm:pt modelId="{206659B4-5D47-4FD2-93B1-B837F161AB76}">
      <dgm:prSet phldrT="[Teksts]"/>
      <dgm:spPr/>
      <dgm:t>
        <a:bodyPr/>
        <a:lstStyle/>
        <a:p>
          <a:endParaRPr lang="lv-LV" dirty="0"/>
        </a:p>
      </dgm:t>
    </dgm:pt>
    <dgm:pt modelId="{7E5CDD4D-ADDE-494F-A15D-5F292C03E1DB}" type="parTrans" cxnId="{4393CA94-AF7F-45DF-95D6-E9AC8EA00FB1}">
      <dgm:prSet/>
      <dgm:spPr/>
      <dgm:t>
        <a:bodyPr/>
        <a:lstStyle/>
        <a:p>
          <a:endParaRPr lang="lv-LV"/>
        </a:p>
      </dgm:t>
    </dgm:pt>
    <dgm:pt modelId="{B2EB06DE-C8C4-4C12-B311-D50CB4952708}" type="sibTrans" cxnId="{4393CA94-AF7F-45DF-95D6-E9AC8EA00FB1}">
      <dgm:prSet/>
      <dgm:spPr/>
      <dgm:t>
        <a:bodyPr/>
        <a:lstStyle/>
        <a:p>
          <a:endParaRPr lang="lv-LV"/>
        </a:p>
      </dgm:t>
    </dgm:pt>
    <dgm:pt modelId="{32E334A3-4F2D-4678-9064-C2C46CE1475A}">
      <dgm:prSet phldrT="[Teksts]"/>
      <dgm:spPr/>
      <dgm:t>
        <a:bodyPr/>
        <a:lstStyle/>
        <a:p>
          <a:endParaRPr lang="lv-LV" dirty="0"/>
        </a:p>
      </dgm:t>
    </dgm:pt>
    <dgm:pt modelId="{8C86E5B3-1A72-4FB5-BDF6-3B5E52F8416A}" type="parTrans" cxnId="{A24F0287-CF19-4EDE-A70B-4806D9FCCA0C}">
      <dgm:prSet/>
      <dgm:spPr/>
      <dgm:t>
        <a:bodyPr/>
        <a:lstStyle/>
        <a:p>
          <a:endParaRPr lang="lv-LV"/>
        </a:p>
      </dgm:t>
    </dgm:pt>
    <dgm:pt modelId="{8141E8B9-D1C4-4B9C-A607-822CE99B1D18}" type="sibTrans" cxnId="{A24F0287-CF19-4EDE-A70B-4806D9FCCA0C}">
      <dgm:prSet/>
      <dgm:spPr/>
      <dgm:t>
        <a:bodyPr/>
        <a:lstStyle/>
        <a:p>
          <a:endParaRPr lang="lv-LV"/>
        </a:p>
      </dgm:t>
    </dgm:pt>
    <dgm:pt modelId="{CCEC3210-F40E-4225-B772-5337E2750750}">
      <dgm:prSet/>
      <dgm:spPr/>
      <dgm:t>
        <a:bodyPr/>
        <a:lstStyle/>
        <a:p>
          <a:endParaRPr lang="lv-LV"/>
        </a:p>
      </dgm:t>
    </dgm:pt>
    <dgm:pt modelId="{93D406E6-1332-4A2E-AD32-34B316123913}" type="parTrans" cxnId="{4EAECD34-4AD9-4F49-A5EF-FFD718C1CA00}">
      <dgm:prSet/>
      <dgm:spPr/>
      <dgm:t>
        <a:bodyPr/>
        <a:lstStyle/>
        <a:p>
          <a:endParaRPr lang="lv-LV"/>
        </a:p>
      </dgm:t>
    </dgm:pt>
    <dgm:pt modelId="{5B19FCB7-5054-4FA5-8962-7A7B3F2B61D5}" type="sibTrans" cxnId="{4EAECD34-4AD9-4F49-A5EF-FFD718C1CA00}">
      <dgm:prSet/>
      <dgm:spPr/>
      <dgm:t>
        <a:bodyPr/>
        <a:lstStyle/>
        <a:p>
          <a:endParaRPr lang="lv-LV"/>
        </a:p>
      </dgm:t>
    </dgm:pt>
    <dgm:pt modelId="{F8770F4D-852B-4558-A9CE-DF6EB1D598C6}">
      <dgm:prSet custT="1"/>
      <dgm:spPr/>
      <dgm:t>
        <a:bodyPr tIns="252000"/>
        <a:lstStyle/>
        <a:p>
          <a:pPr marL="0" indent="0" algn="ctr">
            <a:lnSpc>
              <a:spcPct val="100000"/>
            </a:lnSpc>
            <a:spcAft>
              <a:spcPts val="0"/>
            </a:spcAft>
            <a:buNone/>
          </a:pPr>
          <a:r>
            <a:rPr lang="lv-LV" sz="1400" b="1" dirty="0">
              <a:latin typeface="+mn-lt"/>
              <a:ea typeface="Verdana" panose="020B0604030504040204" pitchFamily="34" charset="0"/>
            </a:rPr>
            <a:t>3.1.8.</a:t>
          </a:r>
        </a:p>
      </dgm:t>
    </dgm:pt>
    <dgm:pt modelId="{331FF2F5-AB7C-4ACD-9B51-32FD1B64710F}" type="parTrans" cxnId="{351E6638-68B5-4300-BCF8-CFE31333D8E0}">
      <dgm:prSet/>
      <dgm:spPr/>
      <dgm:t>
        <a:bodyPr/>
        <a:lstStyle/>
        <a:p>
          <a:endParaRPr lang="lv-LV"/>
        </a:p>
      </dgm:t>
    </dgm:pt>
    <dgm:pt modelId="{A91887B8-9E35-4DB3-8D11-175EC477786D}" type="sibTrans" cxnId="{351E6638-68B5-4300-BCF8-CFE31333D8E0}">
      <dgm:prSet/>
      <dgm:spPr/>
      <dgm:t>
        <a:bodyPr/>
        <a:lstStyle/>
        <a:p>
          <a:endParaRPr lang="lv-LV"/>
        </a:p>
      </dgm:t>
    </dgm:pt>
    <dgm:pt modelId="{CC77675A-3525-4D87-9D1E-B06C33A21227}">
      <dgm:prSet custT="1"/>
      <dgm:spPr/>
      <dgm:t>
        <a:bodyPr tIns="252000"/>
        <a:lstStyle/>
        <a:p>
          <a:pPr marL="0" indent="0" algn="ctr">
            <a:lnSpc>
              <a:spcPct val="100000"/>
            </a:lnSpc>
            <a:spcAft>
              <a:spcPts val="0"/>
            </a:spcAft>
            <a:buNone/>
          </a:pPr>
          <a:r>
            <a:rPr lang="lv-LV" sz="1400" b="1" dirty="0">
              <a:solidFill>
                <a:schemeClr val="accent2"/>
              </a:solidFill>
              <a:latin typeface="+mn-lt"/>
            </a:rPr>
            <a:t>Papildu prasības</a:t>
          </a:r>
          <a:endParaRPr lang="lv-LV" sz="1400" b="1" dirty="0">
            <a:solidFill>
              <a:schemeClr val="accent2"/>
            </a:solidFill>
            <a:latin typeface="+mn-lt"/>
            <a:ea typeface="Verdana" panose="020B0604030504040204" pitchFamily="34" charset="0"/>
          </a:endParaRPr>
        </a:p>
      </dgm:t>
    </dgm:pt>
    <dgm:pt modelId="{1C39AD33-D0C5-44F3-826F-A736EE1F18C6}" type="parTrans" cxnId="{7FDCD3E6-FE8B-4452-AA1B-A6AD13F2D903}">
      <dgm:prSet/>
      <dgm:spPr/>
      <dgm:t>
        <a:bodyPr/>
        <a:lstStyle/>
        <a:p>
          <a:endParaRPr lang="lv-LV"/>
        </a:p>
      </dgm:t>
    </dgm:pt>
    <dgm:pt modelId="{648AD481-4ECD-4B0E-97DB-F4B08B61E08E}" type="sibTrans" cxnId="{7FDCD3E6-FE8B-4452-AA1B-A6AD13F2D903}">
      <dgm:prSet/>
      <dgm:spPr/>
      <dgm:t>
        <a:bodyPr/>
        <a:lstStyle/>
        <a:p>
          <a:endParaRPr lang="lv-LV"/>
        </a:p>
      </dgm:t>
    </dgm:pt>
    <dgm:pt modelId="{07E35B42-9B61-4F15-A857-F79D22119EBD}">
      <dgm:prSet/>
      <dgm:spPr/>
      <dgm:t>
        <a:bodyPr/>
        <a:lstStyle/>
        <a:p>
          <a:endParaRPr lang="lv-LV"/>
        </a:p>
      </dgm:t>
    </dgm:pt>
    <dgm:pt modelId="{E45C4521-800A-4853-81D1-0331AD58B061}" type="parTrans" cxnId="{131397F2-6F05-4F50-8C73-450B910E1494}">
      <dgm:prSet/>
      <dgm:spPr/>
      <dgm:t>
        <a:bodyPr/>
        <a:lstStyle/>
        <a:p>
          <a:endParaRPr lang="lv-LV"/>
        </a:p>
      </dgm:t>
    </dgm:pt>
    <dgm:pt modelId="{87AF93C1-78C3-4908-BD83-9DBD23DFEC5B}" type="sibTrans" cxnId="{131397F2-6F05-4F50-8C73-450B910E1494}">
      <dgm:prSet/>
      <dgm:spPr/>
      <dgm:t>
        <a:bodyPr/>
        <a:lstStyle/>
        <a:p>
          <a:endParaRPr lang="lv-LV"/>
        </a:p>
      </dgm:t>
    </dgm:pt>
    <dgm:pt modelId="{0966B895-CE07-46CC-B165-DCA720B43AA7}">
      <dgm:prSet custT="1"/>
      <dgm:spPr>
        <a:solidFill>
          <a:schemeClr val="lt1">
            <a:hueOff val="0"/>
            <a:satOff val="0"/>
            <a:lumOff val="0"/>
          </a:schemeClr>
        </a:solidFill>
      </dgm:spPr>
      <dgm:t>
        <a:bodyPr tIns="252000"/>
        <a:lstStyle/>
        <a:p>
          <a:pPr marL="0" indent="0" algn="ctr">
            <a:lnSpc>
              <a:spcPct val="100000"/>
            </a:lnSpc>
            <a:spcAft>
              <a:spcPts val="1000"/>
            </a:spcAft>
            <a:buNone/>
          </a:pPr>
          <a:r>
            <a:rPr lang="lv-LV" sz="1400" b="1" kern="1200" dirty="0">
              <a:solidFill>
                <a:prstClr val="black">
                  <a:hueOff val="0"/>
                  <a:satOff val="0"/>
                  <a:lumOff val="0"/>
                  <a:alphaOff val="0"/>
                </a:prstClr>
              </a:solidFill>
              <a:latin typeface="+mn-lt"/>
              <a:ea typeface="Verdana" panose="020B0604030504040204" pitchFamily="34" charset="0"/>
              <a:cs typeface="+mn-cs"/>
            </a:rPr>
            <a:t>3.1.9.</a:t>
          </a:r>
          <a:endParaRPr lang="lv-LV" sz="1400" b="1" kern="1200" dirty="0">
            <a:solidFill>
              <a:schemeClr val="bg1"/>
            </a:solidFill>
            <a:latin typeface="+mn-lt"/>
            <a:ea typeface="Verdana" panose="020B0604030504040204" pitchFamily="34" charset="0"/>
          </a:endParaRPr>
        </a:p>
      </dgm:t>
    </dgm:pt>
    <dgm:pt modelId="{FACC2686-44AF-41AC-9554-AA9C898D73F6}" type="parTrans" cxnId="{C5DD24FE-1399-4BAC-ACB7-C6F2B3AE93FF}">
      <dgm:prSet/>
      <dgm:spPr/>
      <dgm:t>
        <a:bodyPr/>
        <a:lstStyle/>
        <a:p>
          <a:endParaRPr lang="lv-LV"/>
        </a:p>
      </dgm:t>
    </dgm:pt>
    <dgm:pt modelId="{189A7218-A819-479A-841D-87594FA2873A}" type="sibTrans" cxnId="{C5DD24FE-1399-4BAC-ACB7-C6F2B3AE93FF}">
      <dgm:prSet/>
      <dgm:spPr/>
      <dgm:t>
        <a:bodyPr/>
        <a:lstStyle/>
        <a:p>
          <a:endParaRPr lang="lv-LV"/>
        </a:p>
      </dgm:t>
    </dgm:pt>
    <dgm:pt modelId="{8C251FFB-0C74-4567-91B9-F28D0F18C3F5}">
      <dgm:prSet/>
      <dgm:spPr/>
      <dgm:t>
        <a:bodyPr/>
        <a:lstStyle/>
        <a:p>
          <a:endParaRPr lang="lv-LV" dirty="0"/>
        </a:p>
      </dgm:t>
    </dgm:pt>
    <dgm:pt modelId="{EE62D15C-5235-418D-9BE1-010696282444}" type="sibTrans" cxnId="{62AF9B87-DA03-4A5F-897C-9CE1AF7AC3BF}">
      <dgm:prSet/>
      <dgm:spPr/>
      <dgm:t>
        <a:bodyPr/>
        <a:lstStyle/>
        <a:p>
          <a:endParaRPr lang="lv-LV"/>
        </a:p>
      </dgm:t>
    </dgm:pt>
    <dgm:pt modelId="{AB37F2A6-5614-4C3F-8579-2D6D4343E0CF}" type="parTrans" cxnId="{62AF9B87-DA03-4A5F-897C-9CE1AF7AC3BF}">
      <dgm:prSet/>
      <dgm:spPr/>
      <dgm:t>
        <a:bodyPr/>
        <a:lstStyle/>
        <a:p>
          <a:endParaRPr lang="lv-LV"/>
        </a:p>
      </dgm:t>
    </dgm:pt>
    <dgm:pt modelId="{0B35922F-B2A4-48CF-A3FB-429C7579AEC3}">
      <dgm:prSet custT="1"/>
      <dgm:spPr/>
      <dgm:t>
        <a:bodyPr tIns="252000"/>
        <a:lstStyle/>
        <a:p>
          <a:pPr marL="0" indent="0" algn="l">
            <a:lnSpc>
              <a:spcPct val="100000"/>
            </a:lnSpc>
            <a:spcAft>
              <a:spcPts val="0"/>
            </a:spcAft>
            <a:buNone/>
          </a:pPr>
          <a:endParaRPr lang="lv-LV" sz="1200" b="0" dirty="0">
            <a:latin typeface="Verdana" panose="020B0604030504040204" pitchFamily="34" charset="0"/>
            <a:ea typeface="Verdana" panose="020B0604030504040204" pitchFamily="34" charset="0"/>
          </a:endParaRPr>
        </a:p>
      </dgm:t>
    </dgm:pt>
    <dgm:pt modelId="{E79E7AC5-38C7-417F-9543-65AFA0425F9C}" type="parTrans" cxnId="{1CE8F70F-623B-4F8D-BAEB-7DD032A339CB}">
      <dgm:prSet/>
      <dgm:spPr/>
      <dgm:t>
        <a:bodyPr/>
        <a:lstStyle/>
        <a:p>
          <a:endParaRPr lang="lv-LV"/>
        </a:p>
      </dgm:t>
    </dgm:pt>
    <dgm:pt modelId="{F921E856-DD39-4437-8D06-0FA8ADDCC197}" type="sibTrans" cxnId="{1CE8F70F-623B-4F8D-BAEB-7DD032A339CB}">
      <dgm:prSet/>
      <dgm:spPr/>
      <dgm:t>
        <a:bodyPr/>
        <a:lstStyle/>
        <a:p>
          <a:endParaRPr lang="lv-LV"/>
        </a:p>
      </dgm:t>
    </dgm:pt>
    <dgm:pt modelId="{9E61FD6D-366E-4FE3-A795-A850D93B35FB}">
      <dgm:prSet custT="1"/>
      <dgm:spPr/>
      <dgm:t>
        <a:bodyPr tIns="252000"/>
        <a:lstStyle/>
        <a:p>
          <a:pPr marL="0" indent="0" algn="ctr">
            <a:lnSpc>
              <a:spcPct val="100000"/>
            </a:lnSpc>
            <a:spcAft>
              <a:spcPts val="0"/>
            </a:spcAft>
            <a:buNone/>
          </a:pPr>
          <a:r>
            <a:rPr lang="lv-LV" sz="1400" b="1" dirty="0">
              <a:latin typeface="+mn-lt"/>
            </a:rPr>
            <a:t>3.1.6.</a:t>
          </a:r>
          <a:endParaRPr lang="lv-LV" sz="1400" b="1" dirty="0">
            <a:latin typeface="Verdana" panose="020B0604030504040204" pitchFamily="34" charset="0"/>
            <a:ea typeface="Verdana" panose="020B0604030504040204" pitchFamily="34" charset="0"/>
          </a:endParaRPr>
        </a:p>
      </dgm:t>
    </dgm:pt>
    <dgm:pt modelId="{816FB013-C5F8-4B63-85D6-2316999A2CA6}" type="parTrans" cxnId="{23EF1441-859B-4C43-BDF5-661F88D8DAE3}">
      <dgm:prSet/>
      <dgm:spPr/>
      <dgm:t>
        <a:bodyPr/>
        <a:lstStyle/>
        <a:p>
          <a:endParaRPr lang="lv-LV"/>
        </a:p>
      </dgm:t>
    </dgm:pt>
    <dgm:pt modelId="{8CFCD190-889A-41A0-AF05-0AAA72653564}" type="sibTrans" cxnId="{23EF1441-859B-4C43-BDF5-661F88D8DAE3}">
      <dgm:prSet/>
      <dgm:spPr/>
      <dgm:t>
        <a:bodyPr/>
        <a:lstStyle/>
        <a:p>
          <a:endParaRPr lang="lv-LV"/>
        </a:p>
      </dgm:t>
    </dgm:pt>
    <dgm:pt modelId="{E71F01A9-9E4D-4240-9A8A-C5F137F62D80}">
      <dgm:prSet custT="1"/>
      <dgm:spPr/>
      <dgm:t>
        <a:bodyPr/>
        <a:lstStyle/>
        <a:p>
          <a:pPr marL="0" indent="0" algn="ctr">
            <a:lnSpc>
              <a:spcPct val="100000"/>
            </a:lnSpc>
            <a:spcAft>
              <a:spcPts val="0"/>
            </a:spcAft>
            <a:buNone/>
          </a:pPr>
          <a:r>
            <a:rPr lang="lv-LV" sz="1400" b="1" dirty="0">
              <a:latin typeface="+mn-lt"/>
            </a:rPr>
            <a:t>vismaz pēdējos 3 (trīs) gadus nepārtraukti darbojas pilsoniskās sabiedrības attīstības jomā</a:t>
          </a:r>
          <a:endParaRPr lang="lv-LV" sz="1400" b="1" dirty="0">
            <a:latin typeface="+mn-lt"/>
            <a:ea typeface="Verdana" panose="020B0604030504040204" pitchFamily="34" charset="0"/>
          </a:endParaRPr>
        </a:p>
      </dgm:t>
    </dgm:pt>
    <dgm:pt modelId="{A933D22B-D271-4626-92C3-B37071A7944C}" type="parTrans" cxnId="{2721A601-0C1C-4B90-866E-08C78FA3F537}">
      <dgm:prSet/>
      <dgm:spPr/>
      <dgm:t>
        <a:bodyPr/>
        <a:lstStyle/>
        <a:p>
          <a:endParaRPr lang="lv-LV"/>
        </a:p>
      </dgm:t>
    </dgm:pt>
    <dgm:pt modelId="{122262DE-2368-4F85-B836-C3E66A94B9E8}" type="sibTrans" cxnId="{2721A601-0C1C-4B90-866E-08C78FA3F537}">
      <dgm:prSet/>
      <dgm:spPr/>
      <dgm:t>
        <a:bodyPr/>
        <a:lstStyle/>
        <a:p>
          <a:endParaRPr lang="lv-LV"/>
        </a:p>
      </dgm:t>
    </dgm:pt>
    <dgm:pt modelId="{F72ADA88-7DAB-4381-AE43-2AA98D5D0229}">
      <dgm:prSet custT="1"/>
      <dgm:spPr/>
      <dgm:t>
        <a:bodyPr tIns="252000"/>
        <a:lstStyle/>
        <a:p>
          <a:pPr marL="0" indent="0" algn="ctr">
            <a:lnSpc>
              <a:spcPct val="100000"/>
            </a:lnSpc>
            <a:spcAft>
              <a:spcPts val="0"/>
            </a:spcAft>
            <a:buNone/>
          </a:pPr>
          <a:endParaRPr lang="lv-LV" sz="1400" b="1" dirty="0">
            <a:latin typeface="+mn-lt"/>
            <a:ea typeface="Verdana" panose="020B0604030504040204" pitchFamily="34" charset="0"/>
          </a:endParaRPr>
        </a:p>
      </dgm:t>
    </dgm:pt>
    <dgm:pt modelId="{78AA0927-6EDC-4CB1-83F6-E522A497E7E8}" type="parTrans" cxnId="{2F5F97B2-8625-4063-83FE-063AFCA104E2}">
      <dgm:prSet/>
      <dgm:spPr/>
      <dgm:t>
        <a:bodyPr/>
        <a:lstStyle/>
        <a:p>
          <a:endParaRPr lang="lv-LV"/>
        </a:p>
      </dgm:t>
    </dgm:pt>
    <dgm:pt modelId="{016A4501-E9AD-4AB4-B41D-2C1AE117D84F}" type="sibTrans" cxnId="{2F5F97B2-8625-4063-83FE-063AFCA104E2}">
      <dgm:prSet/>
      <dgm:spPr/>
      <dgm:t>
        <a:bodyPr/>
        <a:lstStyle/>
        <a:p>
          <a:endParaRPr lang="lv-LV"/>
        </a:p>
      </dgm:t>
    </dgm:pt>
    <dgm:pt modelId="{2B93D846-F239-4E9F-B2F6-3ED50A745E30}">
      <dgm:prSet custT="1"/>
      <dgm:spPr>
        <a:solidFill>
          <a:schemeClr val="lt1">
            <a:hueOff val="0"/>
            <a:satOff val="0"/>
            <a:lumOff val="0"/>
          </a:schemeClr>
        </a:solidFill>
      </dgm:spPr>
      <dgm:t>
        <a:bodyPr tIns="252000"/>
        <a:lstStyle/>
        <a:p>
          <a:pPr marL="0" indent="0" algn="ctr">
            <a:lnSpc>
              <a:spcPct val="100000"/>
            </a:lnSpc>
            <a:spcAft>
              <a:spcPts val="1000"/>
            </a:spcAft>
            <a:buNone/>
          </a:pPr>
          <a:r>
            <a:rPr lang="lv-LV" sz="1400" b="1" kern="1200" dirty="0">
              <a:latin typeface="+mn-lt"/>
            </a:rPr>
            <a:t>ir iesniegts  pārskats             par pēdējiem         2 (diviem) noslēgtajiem pārskata gadiem</a:t>
          </a:r>
          <a:endParaRPr lang="lv-LV" sz="1400" b="1" kern="1200" dirty="0">
            <a:solidFill>
              <a:schemeClr val="bg1"/>
            </a:solidFill>
            <a:latin typeface="+mn-lt"/>
            <a:ea typeface="Verdana" panose="020B0604030504040204" pitchFamily="34" charset="0"/>
          </a:endParaRPr>
        </a:p>
      </dgm:t>
    </dgm:pt>
    <dgm:pt modelId="{7E8D8B09-900A-48BC-9B31-CF263FA02FBD}" type="parTrans" cxnId="{B1AA4C83-B02F-44C6-9DD6-4DC7CACD98EC}">
      <dgm:prSet/>
      <dgm:spPr/>
      <dgm:t>
        <a:bodyPr/>
        <a:lstStyle/>
        <a:p>
          <a:endParaRPr lang="lv-LV"/>
        </a:p>
      </dgm:t>
    </dgm:pt>
    <dgm:pt modelId="{33D65179-D73B-4E9A-A80F-63D7E18FD9C4}" type="sibTrans" cxnId="{B1AA4C83-B02F-44C6-9DD6-4DC7CACD98EC}">
      <dgm:prSet/>
      <dgm:spPr/>
      <dgm:t>
        <a:bodyPr/>
        <a:lstStyle/>
        <a:p>
          <a:endParaRPr lang="lv-LV"/>
        </a:p>
      </dgm:t>
    </dgm:pt>
    <dgm:pt modelId="{E55EC6DD-77FB-4F6E-9174-855439781AB7}">
      <dgm:prSet custT="1"/>
      <dgm:spPr/>
      <dgm:t>
        <a:bodyPr/>
        <a:lstStyle/>
        <a:p>
          <a:pPr marL="0" indent="0" algn="ctr">
            <a:lnSpc>
              <a:spcPct val="100000"/>
            </a:lnSpc>
            <a:spcAft>
              <a:spcPts val="0"/>
            </a:spcAft>
            <a:buNone/>
          </a:pPr>
          <a:r>
            <a:rPr lang="lv-LV" sz="1400" b="1" dirty="0">
              <a:latin typeface="+mn-lt"/>
              <a:ea typeface="Verdana" panose="020B0604030504040204" pitchFamily="34" charset="0"/>
            </a:rPr>
            <a:t>3.1.7.</a:t>
          </a:r>
          <a:endParaRPr lang="lv-LV" sz="1400" b="1" dirty="0">
            <a:latin typeface="Verdana" panose="020B0604030504040204" pitchFamily="34" charset="0"/>
            <a:ea typeface="Verdana" panose="020B0604030504040204" pitchFamily="34" charset="0"/>
          </a:endParaRPr>
        </a:p>
      </dgm:t>
    </dgm:pt>
    <dgm:pt modelId="{B90AEE81-EE4E-4E35-9593-D6404842125F}" type="parTrans" cxnId="{DA093835-DF4D-4EA4-A347-3178E1DA3997}">
      <dgm:prSet/>
      <dgm:spPr/>
      <dgm:t>
        <a:bodyPr/>
        <a:lstStyle/>
        <a:p>
          <a:endParaRPr lang="lv-LV"/>
        </a:p>
      </dgm:t>
    </dgm:pt>
    <dgm:pt modelId="{022EE4ED-B785-4C1B-BFF4-4B3F6B037EA2}" type="sibTrans" cxnId="{DA093835-DF4D-4EA4-A347-3178E1DA3997}">
      <dgm:prSet/>
      <dgm:spPr/>
      <dgm:t>
        <a:bodyPr/>
        <a:lstStyle/>
        <a:p>
          <a:endParaRPr lang="lv-LV"/>
        </a:p>
      </dgm:t>
    </dgm:pt>
    <dgm:pt modelId="{23180645-68C5-44E1-AFD0-2D4C095C6F55}">
      <dgm:prSet custT="1"/>
      <dgm:spPr/>
      <dgm:t>
        <a:bodyPr tIns="252000"/>
        <a:lstStyle/>
        <a:p>
          <a:pPr marL="0" indent="0" algn="ctr">
            <a:lnSpc>
              <a:spcPct val="100000"/>
            </a:lnSpc>
            <a:spcAft>
              <a:spcPts val="0"/>
            </a:spcAft>
            <a:buNone/>
          </a:pPr>
          <a:endParaRPr lang="lv-LV" sz="1400" b="1" dirty="0">
            <a:latin typeface="Verdana" panose="020B0604030504040204" pitchFamily="34" charset="0"/>
            <a:ea typeface="Verdana" panose="020B0604030504040204" pitchFamily="34" charset="0"/>
          </a:endParaRPr>
        </a:p>
      </dgm:t>
    </dgm:pt>
    <dgm:pt modelId="{5A83DEB3-4F2A-4791-9202-4D9C0ED454DC}" type="parTrans" cxnId="{2A3D8F35-FEB1-48B3-9EBF-2D707FA777E5}">
      <dgm:prSet/>
      <dgm:spPr/>
      <dgm:t>
        <a:bodyPr/>
        <a:lstStyle/>
        <a:p>
          <a:endParaRPr lang="lv-LV"/>
        </a:p>
      </dgm:t>
    </dgm:pt>
    <dgm:pt modelId="{965A20B4-243B-4F96-B3B1-3977BBA455E7}" type="sibTrans" cxnId="{2A3D8F35-FEB1-48B3-9EBF-2D707FA777E5}">
      <dgm:prSet/>
      <dgm:spPr/>
      <dgm:t>
        <a:bodyPr/>
        <a:lstStyle/>
        <a:p>
          <a:endParaRPr lang="lv-LV"/>
        </a:p>
      </dgm:t>
    </dgm:pt>
    <dgm:pt modelId="{6A3A48E6-6B30-4478-9734-0371F1B2FE50}">
      <dgm:prSet custT="1"/>
      <dgm:spPr/>
      <dgm:t>
        <a:bodyPr tIns="252000"/>
        <a:lstStyle/>
        <a:p>
          <a:pPr marL="0" indent="0" algn="ctr">
            <a:lnSpc>
              <a:spcPct val="100000"/>
            </a:lnSpc>
            <a:spcAft>
              <a:spcPts val="0"/>
            </a:spcAft>
            <a:buNone/>
          </a:pPr>
          <a:endParaRPr lang="lv-LV" sz="1400" b="1" dirty="0">
            <a:latin typeface="Verdana" panose="020B0604030504040204" pitchFamily="34" charset="0"/>
            <a:ea typeface="Verdana" panose="020B0604030504040204" pitchFamily="34" charset="0"/>
          </a:endParaRPr>
        </a:p>
      </dgm:t>
    </dgm:pt>
    <dgm:pt modelId="{085C8B80-61CA-4B98-9CDC-C43211E1C751}" type="parTrans" cxnId="{260E0266-4252-4F35-B201-FD6122ED9522}">
      <dgm:prSet/>
      <dgm:spPr/>
      <dgm:t>
        <a:bodyPr/>
        <a:lstStyle/>
        <a:p>
          <a:endParaRPr lang="lv-LV"/>
        </a:p>
      </dgm:t>
    </dgm:pt>
    <dgm:pt modelId="{175C712C-980D-4CCB-8651-AC004414231C}" type="sibTrans" cxnId="{260E0266-4252-4F35-B201-FD6122ED9522}">
      <dgm:prSet/>
      <dgm:spPr/>
      <dgm:t>
        <a:bodyPr/>
        <a:lstStyle/>
        <a:p>
          <a:endParaRPr lang="lv-LV"/>
        </a:p>
      </dgm:t>
    </dgm:pt>
    <dgm:pt modelId="{B0B85D51-9CC1-4C45-98C9-5C77C9188249}">
      <dgm:prSet custT="1"/>
      <dgm:spPr/>
      <dgm:t>
        <a:bodyPr tIns="252000"/>
        <a:lstStyle/>
        <a:p>
          <a:pPr marL="0" indent="0" algn="ctr">
            <a:lnSpc>
              <a:spcPct val="100000"/>
            </a:lnSpc>
            <a:spcAft>
              <a:spcPts val="0"/>
            </a:spcAft>
            <a:buNone/>
          </a:pPr>
          <a:endParaRPr lang="lv-LV" sz="1400" b="1" dirty="0">
            <a:latin typeface="Verdana" panose="020B0604030504040204" pitchFamily="34" charset="0"/>
            <a:ea typeface="Verdana" panose="020B0604030504040204" pitchFamily="34" charset="0"/>
          </a:endParaRPr>
        </a:p>
      </dgm:t>
    </dgm:pt>
    <dgm:pt modelId="{1712C4D5-0C7B-43E2-9F0C-AFCD90964E42}" type="parTrans" cxnId="{15248B7F-49AF-4908-9D36-3D31D3FA5B38}">
      <dgm:prSet/>
      <dgm:spPr/>
      <dgm:t>
        <a:bodyPr/>
        <a:lstStyle/>
        <a:p>
          <a:endParaRPr lang="lv-LV"/>
        </a:p>
      </dgm:t>
    </dgm:pt>
    <dgm:pt modelId="{3728D4E6-3E0F-4623-8969-DBAC1DED90C3}" type="sibTrans" cxnId="{15248B7F-49AF-4908-9D36-3D31D3FA5B38}">
      <dgm:prSet/>
      <dgm:spPr/>
      <dgm:t>
        <a:bodyPr/>
        <a:lstStyle/>
        <a:p>
          <a:endParaRPr lang="lv-LV"/>
        </a:p>
      </dgm:t>
    </dgm:pt>
    <dgm:pt modelId="{EBBBE0D3-D8A3-43EB-A704-7C96A60EC539}">
      <dgm:prSet custT="1"/>
      <dgm:spPr/>
      <dgm:t>
        <a:bodyPr tIns="252000"/>
        <a:lstStyle/>
        <a:p>
          <a:pPr marL="0" indent="0" algn="ctr">
            <a:lnSpc>
              <a:spcPct val="100000"/>
            </a:lnSpc>
            <a:spcAft>
              <a:spcPts val="0"/>
            </a:spcAft>
            <a:buNone/>
          </a:pPr>
          <a:endParaRPr lang="lv-LV" sz="1400" b="1" dirty="0">
            <a:latin typeface="Verdana" panose="020B0604030504040204" pitchFamily="34" charset="0"/>
            <a:ea typeface="Verdana" panose="020B0604030504040204" pitchFamily="34" charset="0"/>
          </a:endParaRPr>
        </a:p>
      </dgm:t>
    </dgm:pt>
    <dgm:pt modelId="{87AF9CF8-D7F7-477C-B833-BCE0DF1AAB04}" type="parTrans" cxnId="{113C6882-5437-4F8F-B912-5271C244ACAC}">
      <dgm:prSet/>
      <dgm:spPr/>
      <dgm:t>
        <a:bodyPr/>
        <a:lstStyle/>
        <a:p>
          <a:endParaRPr lang="lv-LV"/>
        </a:p>
      </dgm:t>
    </dgm:pt>
    <dgm:pt modelId="{9855C44E-9939-4288-A033-E73EDA35C6DC}" type="sibTrans" cxnId="{113C6882-5437-4F8F-B912-5271C244ACAC}">
      <dgm:prSet/>
      <dgm:spPr/>
      <dgm:t>
        <a:bodyPr/>
        <a:lstStyle/>
        <a:p>
          <a:endParaRPr lang="lv-LV"/>
        </a:p>
      </dgm:t>
    </dgm:pt>
    <dgm:pt modelId="{E7AFC192-00CB-4FE7-A259-EBC8AB1AEA95}">
      <dgm:prSet custT="1"/>
      <dgm:spPr/>
      <dgm:t>
        <a:bodyPr tIns="252000"/>
        <a:lstStyle/>
        <a:p>
          <a:pPr marL="0" indent="0" algn="ctr">
            <a:lnSpc>
              <a:spcPct val="100000"/>
            </a:lnSpc>
            <a:spcAft>
              <a:spcPts val="0"/>
            </a:spcAft>
            <a:buNone/>
          </a:pPr>
          <a:r>
            <a:rPr lang="lv-LV" sz="1400" b="1" u="sng" dirty="0">
              <a:solidFill>
                <a:schemeClr val="accent2"/>
              </a:solidFill>
              <a:latin typeface="+mn-lt"/>
            </a:rPr>
            <a:t>tikai </a:t>
          </a:r>
          <a:r>
            <a:rPr lang="lv-LV" sz="1400" b="1" u="sng" dirty="0" err="1">
              <a:solidFill>
                <a:schemeClr val="accent2"/>
              </a:solidFill>
              <a:latin typeface="+mn-lt"/>
            </a:rPr>
            <a:t>makroprojektu</a:t>
          </a:r>
          <a:r>
            <a:rPr lang="lv-LV" sz="1400" b="1" u="sng" dirty="0">
              <a:solidFill>
                <a:schemeClr val="accent2"/>
              </a:solidFill>
              <a:latin typeface="+mn-lt"/>
            </a:rPr>
            <a:t> iesniedzējam</a:t>
          </a:r>
          <a:endParaRPr lang="lv-LV" sz="1400" b="1" u="sng" dirty="0">
            <a:solidFill>
              <a:schemeClr val="accent2"/>
            </a:solidFill>
            <a:latin typeface="+mn-lt"/>
            <a:ea typeface="Verdana" panose="020B0604030504040204" pitchFamily="34" charset="0"/>
          </a:endParaRPr>
        </a:p>
      </dgm:t>
    </dgm:pt>
    <dgm:pt modelId="{1A451BA2-5176-472D-AA62-29F021CA5D5D}" type="parTrans" cxnId="{350B03B7-FBC3-4322-B094-E12F737F7809}">
      <dgm:prSet/>
      <dgm:spPr/>
      <dgm:t>
        <a:bodyPr/>
        <a:lstStyle/>
        <a:p>
          <a:endParaRPr lang="lv-LV"/>
        </a:p>
      </dgm:t>
    </dgm:pt>
    <dgm:pt modelId="{498321DE-3B10-470F-93B8-92FA94099773}" type="sibTrans" cxnId="{350B03B7-FBC3-4322-B094-E12F737F7809}">
      <dgm:prSet/>
      <dgm:spPr/>
      <dgm:t>
        <a:bodyPr/>
        <a:lstStyle/>
        <a:p>
          <a:endParaRPr lang="lv-LV"/>
        </a:p>
      </dgm:t>
    </dgm:pt>
    <dgm:pt modelId="{C5B8BD09-FE08-4A97-A57D-633A151B06B5}">
      <dgm:prSet custT="1"/>
      <dgm:spPr/>
      <dgm:t>
        <a:bodyPr tIns="252000"/>
        <a:lstStyle/>
        <a:p>
          <a:pPr marL="0" indent="0" algn="ctr">
            <a:lnSpc>
              <a:spcPct val="100000"/>
            </a:lnSpc>
            <a:spcAft>
              <a:spcPts val="0"/>
            </a:spcAft>
            <a:buNone/>
          </a:pPr>
          <a:endParaRPr lang="lv-LV" sz="1400" b="1" dirty="0">
            <a:solidFill>
              <a:schemeClr val="accent2"/>
            </a:solidFill>
            <a:latin typeface="+mn-lt"/>
            <a:ea typeface="Verdana" panose="020B0604030504040204" pitchFamily="34" charset="0"/>
          </a:endParaRPr>
        </a:p>
      </dgm:t>
    </dgm:pt>
    <dgm:pt modelId="{4573A96E-FF83-4038-BBBA-BB2AEB165947}" type="parTrans" cxnId="{8D92FE36-0681-4896-996C-3AD9C9FEC7E5}">
      <dgm:prSet/>
      <dgm:spPr/>
      <dgm:t>
        <a:bodyPr/>
        <a:lstStyle/>
        <a:p>
          <a:endParaRPr lang="lv-LV"/>
        </a:p>
      </dgm:t>
    </dgm:pt>
    <dgm:pt modelId="{676C5549-050F-4BBE-8F1A-6E09FA671896}" type="sibTrans" cxnId="{8D92FE36-0681-4896-996C-3AD9C9FEC7E5}">
      <dgm:prSet/>
      <dgm:spPr/>
      <dgm:t>
        <a:bodyPr/>
        <a:lstStyle/>
        <a:p>
          <a:endParaRPr lang="lv-LV"/>
        </a:p>
      </dgm:t>
    </dgm:pt>
    <dgm:pt modelId="{8997F7A8-2B04-4230-AF16-4ED43DB7AF3D}">
      <dgm:prSet custT="1"/>
      <dgm:spPr/>
      <dgm:t>
        <a:bodyPr/>
        <a:lstStyle/>
        <a:p>
          <a:pPr marL="0" indent="0" algn="ctr">
            <a:lnSpc>
              <a:spcPct val="100000"/>
            </a:lnSpc>
            <a:spcAft>
              <a:spcPts val="0"/>
            </a:spcAft>
            <a:buNone/>
          </a:pPr>
          <a:endParaRPr lang="lv-LV" sz="1400" b="1" dirty="0">
            <a:latin typeface="+mn-lt"/>
            <a:ea typeface="Verdana" panose="020B0604030504040204" pitchFamily="34" charset="0"/>
          </a:endParaRPr>
        </a:p>
      </dgm:t>
    </dgm:pt>
    <dgm:pt modelId="{A1CFBFF1-C762-4639-A138-6BBE0917AAA0}" type="parTrans" cxnId="{BB5E3D33-0F6A-473F-8F81-AE97C1D3983B}">
      <dgm:prSet/>
      <dgm:spPr/>
      <dgm:t>
        <a:bodyPr/>
        <a:lstStyle/>
        <a:p>
          <a:endParaRPr lang="lv-LV"/>
        </a:p>
      </dgm:t>
    </dgm:pt>
    <dgm:pt modelId="{009D0A45-0731-4193-B253-1293517FA8EA}" type="sibTrans" cxnId="{BB5E3D33-0F6A-473F-8F81-AE97C1D3983B}">
      <dgm:prSet/>
      <dgm:spPr/>
      <dgm:t>
        <a:bodyPr/>
        <a:lstStyle/>
        <a:p>
          <a:endParaRPr lang="lv-LV"/>
        </a:p>
      </dgm:t>
    </dgm:pt>
    <dgm:pt modelId="{A3267D49-FADE-46FD-B3BA-EA90A4E64F2D}">
      <dgm:prSet custT="1"/>
      <dgm:spPr/>
      <dgm:t>
        <a:bodyPr/>
        <a:lstStyle/>
        <a:p>
          <a:pPr marL="0" indent="0" algn="ctr">
            <a:lnSpc>
              <a:spcPct val="100000"/>
            </a:lnSpc>
            <a:spcAft>
              <a:spcPts val="0"/>
            </a:spcAft>
            <a:buNone/>
          </a:pPr>
          <a:r>
            <a:rPr lang="lv-LV" sz="1400" b="1" noProof="0" dirty="0">
              <a:latin typeface="+mn-lt"/>
            </a:rPr>
            <a:t>darbojas pilsoniskās sabiedrības attīstības jomā</a:t>
          </a:r>
          <a:endParaRPr lang="lv-LV" sz="1400" b="1" noProof="0" dirty="0">
            <a:latin typeface="+mn-lt"/>
            <a:ea typeface="Verdana" panose="020B0604030504040204" pitchFamily="34" charset="0"/>
          </a:endParaRPr>
        </a:p>
      </dgm:t>
    </dgm:pt>
    <dgm:pt modelId="{09C901DA-9BD9-47A5-9D34-DF245802538A}" type="parTrans" cxnId="{D50643D3-8979-4F72-9812-A0184543E56F}">
      <dgm:prSet/>
      <dgm:spPr/>
      <dgm:t>
        <a:bodyPr/>
        <a:lstStyle/>
        <a:p>
          <a:endParaRPr lang="lv-LV"/>
        </a:p>
      </dgm:t>
    </dgm:pt>
    <dgm:pt modelId="{72A2330B-7ECC-4402-87A0-A448994177A7}" type="sibTrans" cxnId="{D50643D3-8979-4F72-9812-A0184543E56F}">
      <dgm:prSet/>
      <dgm:spPr/>
      <dgm:t>
        <a:bodyPr/>
        <a:lstStyle/>
        <a:p>
          <a:endParaRPr lang="lv-LV"/>
        </a:p>
      </dgm:t>
    </dgm:pt>
    <dgm:pt modelId="{5488A38B-8519-4F7A-BD72-A7E5418B7434}">
      <dgm:prSet custT="1"/>
      <dgm:spPr/>
      <dgm:t>
        <a:bodyPr/>
        <a:lstStyle/>
        <a:p>
          <a:pPr marL="0" indent="0" algn="ctr">
            <a:lnSpc>
              <a:spcPct val="100000"/>
            </a:lnSpc>
            <a:spcAft>
              <a:spcPts val="0"/>
            </a:spcAft>
            <a:buNone/>
          </a:pPr>
          <a:endParaRPr lang="lv-LV" sz="1400" b="1" dirty="0">
            <a:latin typeface="+mn-lt"/>
            <a:ea typeface="Verdana" panose="020B0604030504040204" pitchFamily="34" charset="0"/>
          </a:endParaRPr>
        </a:p>
      </dgm:t>
    </dgm:pt>
    <dgm:pt modelId="{A584218B-CA44-41AE-9FE9-3FA053C6FBC5}" type="parTrans" cxnId="{1B09B015-8588-4728-B69F-70366A690490}">
      <dgm:prSet/>
      <dgm:spPr/>
      <dgm:t>
        <a:bodyPr/>
        <a:lstStyle/>
        <a:p>
          <a:endParaRPr lang="lv-LV"/>
        </a:p>
      </dgm:t>
    </dgm:pt>
    <dgm:pt modelId="{4FBEED2D-9385-4AAA-A20E-3A6C48E9A677}" type="sibTrans" cxnId="{1B09B015-8588-4728-B69F-70366A690490}">
      <dgm:prSet/>
      <dgm:spPr/>
      <dgm:t>
        <a:bodyPr/>
        <a:lstStyle/>
        <a:p>
          <a:endParaRPr lang="lv-LV"/>
        </a:p>
      </dgm:t>
    </dgm:pt>
    <dgm:pt modelId="{2FFDEE94-2E0D-4AEA-A393-E3826999A5A3}">
      <dgm:prSet custT="1"/>
      <dgm:spPr/>
      <dgm:t>
        <a:bodyPr/>
        <a:lstStyle/>
        <a:p>
          <a:pPr marL="0" indent="0" algn="ctr">
            <a:lnSpc>
              <a:spcPct val="100000"/>
            </a:lnSpc>
            <a:spcAft>
              <a:spcPts val="0"/>
            </a:spcAft>
            <a:buNone/>
          </a:pPr>
          <a:r>
            <a:rPr lang="lv-LV" sz="1400" b="1" dirty="0">
              <a:latin typeface="+mn-lt"/>
            </a:rPr>
            <a:t>ir neatkarīgs</a:t>
          </a:r>
          <a:endParaRPr lang="lv-LV" sz="1400" b="1" dirty="0">
            <a:latin typeface="+mn-lt"/>
            <a:ea typeface="Verdana" panose="020B0604030504040204" pitchFamily="34" charset="0"/>
          </a:endParaRPr>
        </a:p>
      </dgm:t>
    </dgm:pt>
    <dgm:pt modelId="{FE87ED3E-13BF-4130-9A07-5CA4FEE37810}" type="parTrans" cxnId="{3605CED6-7AE7-4806-B5CB-E5EB5198684F}">
      <dgm:prSet/>
      <dgm:spPr/>
      <dgm:t>
        <a:bodyPr/>
        <a:lstStyle/>
        <a:p>
          <a:endParaRPr lang="lv-LV"/>
        </a:p>
      </dgm:t>
    </dgm:pt>
    <dgm:pt modelId="{20AC41A9-80E0-4AB1-80BC-406FA9EBD975}" type="sibTrans" cxnId="{3605CED6-7AE7-4806-B5CB-E5EB5198684F}">
      <dgm:prSet/>
      <dgm:spPr/>
      <dgm:t>
        <a:bodyPr/>
        <a:lstStyle/>
        <a:p>
          <a:endParaRPr lang="lv-LV"/>
        </a:p>
      </dgm:t>
    </dgm:pt>
    <dgm:pt modelId="{67C84A1F-78B1-4254-A25B-24D2D5646A7A}">
      <dgm:prSet custT="1"/>
      <dgm:spPr/>
      <dgm:t>
        <a:bodyPr/>
        <a:lstStyle/>
        <a:p>
          <a:pPr marL="0" indent="0" algn="ctr">
            <a:lnSpc>
              <a:spcPct val="100000"/>
            </a:lnSpc>
            <a:spcAft>
              <a:spcPts val="0"/>
            </a:spcAft>
            <a:buNone/>
          </a:pPr>
          <a:endParaRPr lang="lv-LV" sz="1400" b="1" dirty="0">
            <a:latin typeface="+mn-lt"/>
            <a:ea typeface="Verdana" panose="020B0604030504040204" pitchFamily="34" charset="0"/>
          </a:endParaRPr>
        </a:p>
      </dgm:t>
    </dgm:pt>
    <dgm:pt modelId="{B24AFBAD-7B24-4C68-96DA-9F64633AD690}" type="parTrans" cxnId="{C5E4C288-5216-490C-B056-A86E85DC014F}">
      <dgm:prSet/>
      <dgm:spPr/>
      <dgm:t>
        <a:bodyPr/>
        <a:lstStyle/>
        <a:p>
          <a:endParaRPr lang="lv-LV"/>
        </a:p>
      </dgm:t>
    </dgm:pt>
    <dgm:pt modelId="{F29C77FC-BD1C-4E50-9345-5110F0F5F32C}" type="sibTrans" cxnId="{C5E4C288-5216-490C-B056-A86E85DC014F}">
      <dgm:prSet/>
      <dgm:spPr/>
      <dgm:t>
        <a:bodyPr/>
        <a:lstStyle/>
        <a:p>
          <a:endParaRPr lang="lv-LV"/>
        </a:p>
      </dgm:t>
    </dgm:pt>
    <dgm:pt modelId="{E1E5C3C1-F2DB-40F2-A45F-F7348911616D}">
      <dgm:prSet custT="1"/>
      <dgm:spPr/>
      <dgm:t>
        <a:bodyPr/>
        <a:lstStyle/>
        <a:p>
          <a:pPr marL="0" indent="0" algn="ctr">
            <a:lnSpc>
              <a:spcPct val="100000"/>
            </a:lnSpc>
            <a:spcAft>
              <a:spcPts val="0"/>
            </a:spcAft>
            <a:buNone/>
          </a:pPr>
          <a:r>
            <a:rPr lang="lv-LV" sz="1400" b="0" dirty="0">
              <a:latin typeface="+mn-lt"/>
            </a:rPr>
            <a:t>no publiskās pārvaldes institūcijām, </a:t>
          </a:r>
          <a:endParaRPr lang="lv-LV" sz="1400" b="0" dirty="0">
            <a:latin typeface="+mn-lt"/>
            <a:ea typeface="Verdana" panose="020B0604030504040204" pitchFamily="34" charset="0"/>
          </a:endParaRPr>
        </a:p>
      </dgm:t>
    </dgm:pt>
    <dgm:pt modelId="{9A70ADED-EDCE-4561-82CF-C5CD390E0407}" type="parTrans" cxnId="{900B6D88-6B74-4FFB-B0D1-4CA961F4E539}">
      <dgm:prSet/>
      <dgm:spPr/>
      <dgm:t>
        <a:bodyPr/>
        <a:lstStyle/>
        <a:p>
          <a:endParaRPr lang="lv-LV"/>
        </a:p>
      </dgm:t>
    </dgm:pt>
    <dgm:pt modelId="{176C461B-9DB9-4C67-B277-757ABDD47745}" type="sibTrans" cxnId="{900B6D88-6B74-4FFB-B0D1-4CA961F4E539}">
      <dgm:prSet/>
      <dgm:spPr/>
      <dgm:t>
        <a:bodyPr/>
        <a:lstStyle/>
        <a:p>
          <a:endParaRPr lang="lv-LV"/>
        </a:p>
      </dgm:t>
    </dgm:pt>
    <dgm:pt modelId="{5399E50D-2D2D-44AF-9B1A-905BABDBCA43}">
      <dgm:prSet custT="1"/>
      <dgm:spPr/>
      <dgm:t>
        <a:bodyPr/>
        <a:lstStyle/>
        <a:p>
          <a:pPr marL="0" indent="0" algn="ctr">
            <a:lnSpc>
              <a:spcPct val="100000"/>
            </a:lnSpc>
            <a:spcAft>
              <a:spcPts val="0"/>
            </a:spcAft>
            <a:buNone/>
          </a:pPr>
          <a:endParaRPr lang="lv-LV" sz="1400" b="0" dirty="0">
            <a:latin typeface="+mn-lt"/>
            <a:ea typeface="Verdana" panose="020B0604030504040204" pitchFamily="34" charset="0"/>
          </a:endParaRPr>
        </a:p>
      </dgm:t>
    </dgm:pt>
    <dgm:pt modelId="{6E620932-D417-4488-A134-31709637B222}" type="parTrans" cxnId="{800CADCC-65E8-4647-B0AA-215BECD16499}">
      <dgm:prSet/>
      <dgm:spPr/>
      <dgm:t>
        <a:bodyPr/>
        <a:lstStyle/>
        <a:p>
          <a:endParaRPr lang="lv-LV"/>
        </a:p>
      </dgm:t>
    </dgm:pt>
    <dgm:pt modelId="{C7D13734-B74C-4CDD-89C4-723B08A1FBEC}" type="sibTrans" cxnId="{800CADCC-65E8-4647-B0AA-215BECD16499}">
      <dgm:prSet/>
      <dgm:spPr/>
      <dgm:t>
        <a:bodyPr/>
        <a:lstStyle/>
        <a:p>
          <a:endParaRPr lang="lv-LV"/>
        </a:p>
      </dgm:t>
    </dgm:pt>
    <dgm:pt modelId="{37F3A436-023B-42A4-92AC-A958CCE5C9FB}">
      <dgm:prSet custT="1"/>
      <dgm:spPr/>
      <dgm:t>
        <a:bodyPr/>
        <a:lstStyle/>
        <a:p>
          <a:pPr marL="0" indent="0" algn="ctr">
            <a:lnSpc>
              <a:spcPct val="100000"/>
            </a:lnSpc>
            <a:spcAft>
              <a:spcPts val="0"/>
            </a:spcAft>
            <a:buNone/>
          </a:pPr>
          <a:r>
            <a:rPr lang="lv-LV" sz="1400" b="0">
              <a:latin typeface="+mn-lt"/>
            </a:rPr>
            <a:t>politiskām partijām,</a:t>
          </a:r>
          <a:endParaRPr lang="lv-LV" sz="1400" b="0" dirty="0">
            <a:latin typeface="+mn-lt"/>
            <a:ea typeface="Verdana" panose="020B0604030504040204" pitchFamily="34" charset="0"/>
          </a:endParaRPr>
        </a:p>
      </dgm:t>
    </dgm:pt>
    <dgm:pt modelId="{614CB3B2-6364-4353-8E00-327AC013457F}" type="parTrans" cxnId="{231EFD8C-C345-4CE9-8414-ACF48459A11E}">
      <dgm:prSet/>
      <dgm:spPr/>
      <dgm:t>
        <a:bodyPr/>
        <a:lstStyle/>
        <a:p>
          <a:endParaRPr lang="lv-LV"/>
        </a:p>
      </dgm:t>
    </dgm:pt>
    <dgm:pt modelId="{77F230FD-B441-47E2-AAA6-70158D02B112}" type="sibTrans" cxnId="{231EFD8C-C345-4CE9-8414-ACF48459A11E}">
      <dgm:prSet/>
      <dgm:spPr/>
      <dgm:t>
        <a:bodyPr/>
        <a:lstStyle/>
        <a:p>
          <a:endParaRPr lang="lv-LV"/>
        </a:p>
      </dgm:t>
    </dgm:pt>
    <dgm:pt modelId="{8B28BEB0-C4EB-40B2-8233-AF5B0DD84BB0}">
      <dgm:prSet custT="1"/>
      <dgm:spPr/>
      <dgm:t>
        <a:bodyPr/>
        <a:lstStyle/>
        <a:p>
          <a:pPr marL="0" indent="0" algn="ctr">
            <a:lnSpc>
              <a:spcPct val="100000"/>
            </a:lnSpc>
            <a:spcAft>
              <a:spcPts val="0"/>
            </a:spcAft>
            <a:buNone/>
          </a:pPr>
          <a:endParaRPr lang="lv-LV" sz="1400" b="0" dirty="0">
            <a:latin typeface="+mn-lt"/>
            <a:ea typeface="Verdana" panose="020B0604030504040204" pitchFamily="34" charset="0"/>
          </a:endParaRPr>
        </a:p>
      </dgm:t>
    </dgm:pt>
    <dgm:pt modelId="{E8012CE8-46C0-4DC8-8DCB-AB6A553A66CE}" type="parTrans" cxnId="{A0D235DC-C757-4824-9A96-4533534B7D4E}">
      <dgm:prSet/>
      <dgm:spPr/>
      <dgm:t>
        <a:bodyPr/>
        <a:lstStyle/>
        <a:p>
          <a:endParaRPr lang="lv-LV"/>
        </a:p>
      </dgm:t>
    </dgm:pt>
    <dgm:pt modelId="{A6F0C512-5CC9-4611-A451-AFA466857CCF}" type="sibTrans" cxnId="{A0D235DC-C757-4824-9A96-4533534B7D4E}">
      <dgm:prSet/>
      <dgm:spPr/>
      <dgm:t>
        <a:bodyPr/>
        <a:lstStyle/>
        <a:p>
          <a:endParaRPr lang="lv-LV"/>
        </a:p>
      </dgm:t>
    </dgm:pt>
    <dgm:pt modelId="{EA2F2D58-C858-4924-9C21-97729F2459E0}">
      <dgm:prSet custT="1"/>
      <dgm:spPr/>
      <dgm:t>
        <a:bodyPr/>
        <a:lstStyle/>
        <a:p>
          <a:pPr marL="0" indent="0" algn="ctr">
            <a:lnSpc>
              <a:spcPct val="100000"/>
            </a:lnSpc>
            <a:spcAft>
              <a:spcPts val="0"/>
            </a:spcAft>
            <a:buNone/>
          </a:pPr>
          <a:r>
            <a:rPr lang="lv-LV" sz="1400" b="0" dirty="0">
              <a:latin typeface="+mn-lt"/>
            </a:rPr>
            <a:t>komerciālajām organizācijām</a:t>
          </a:r>
          <a:endParaRPr lang="lv-LV" sz="1400" b="0" dirty="0">
            <a:latin typeface="+mn-lt"/>
            <a:ea typeface="Verdana" panose="020B0604030504040204" pitchFamily="34" charset="0"/>
          </a:endParaRPr>
        </a:p>
      </dgm:t>
    </dgm:pt>
    <dgm:pt modelId="{1C36AE4F-F238-472C-8576-82E65B33BF6A}" type="parTrans" cxnId="{FFD7CBCC-96CC-498F-8BF3-F24FE87E1451}">
      <dgm:prSet/>
      <dgm:spPr/>
      <dgm:t>
        <a:bodyPr/>
        <a:lstStyle/>
        <a:p>
          <a:endParaRPr lang="lv-LV"/>
        </a:p>
      </dgm:t>
    </dgm:pt>
    <dgm:pt modelId="{31895659-5661-4029-815F-B4B49A1D7F85}" type="sibTrans" cxnId="{FFD7CBCC-96CC-498F-8BF3-F24FE87E1451}">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5E87F266-B31E-4597-A113-88AD99C56175}" type="pres">
      <dgm:prSet presAssocID="{8C251FFB-0C74-4567-91B9-F28D0F18C3F5}" presName="compositeNode" presStyleCnt="0">
        <dgm:presLayoutVars>
          <dgm:bulletEnabled val="1"/>
        </dgm:presLayoutVars>
      </dgm:prSet>
      <dgm:spPr/>
    </dgm:pt>
    <dgm:pt modelId="{BA12B13F-9C00-44F3-B575-155A43D709F7}" type="pres">
      <dgm:prSet presAssocID="{8C251FFB-0C74-4567-91B9-F28D0F18C3F5}" presName="image"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FD5E62A-4CCD-4E8A-931C-79C693F3766A}" type="pres">
      <dgm:prSet presAssocID="{8C251FFB-0C74-4567-91B9-F28D0F18C3F5}" presName="childNode" presStyleLbl="node1" presStyleIdx="0" presStyleCnt="5" custScaleX="123033">
        <dgm:presLayoutVars>
          <dgm:bulletEnabled val="1"/>
        </dgm:presLayoutVars>
      </dgm:prSet>
      <dgm:spPr/>
    </dgm:pt>
    <dgm:pt modelId="{107DCB4A-9592-4B73-8832-5401591CD3DC}" type="pres">
      <dgm:prSet presAssocID="{8C251FFB-0C74-4567-91B9-F28D0F18C3F5}" presName="parentNode" presStyleLbl="revTx" presStyleIdx="0" presStyleCnt="5">
        <dgm:presLayoutVars>
          <dgm:chMax val="0"/>
          <dgm:bulletEnabled val="1"/>
        </dgm:presLayoutVars>
      </dgm:prSet>
      <dgm:spPr/>
    </dgm:pt>
    <dgm:pt modelId="{BA5482FF-A76D-4BDF-86CA-62BA62CB464B}"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DCF43F14-6045-4F16-94FD-9BDB6BCAAF3D}" type="pres">
      <dgm:prSet presAssocID="{206659B4-5D47-4FD2-93B1-B837F161AB76}" presName="childNode" presStyleLbl="node1" presStyleIdx="1" presStyleCnt="5" custScaleX="123033">
        <dgm:presLayoutVars>
          <dgm:bulletEnabled val="1"/>
        </dgm:presLayoutVars>
      </dgm:prSet>
      <dgm:spPr/>
    </dgm:pt>
    <dgm:pt modelId="{9BAEB608-BA2C-4319-9B17-619DA66D8973}" type="pres">
      <dgm:prSet presAssocID="{206659B4-5D47-4FD2-93B1-B837F161AB76}" presName="parentNode" presStyleLbl="revTx" presStyleIdx="1" presStyleCnt="5">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5" custAng="0" custLinFactX="100000" custLinFactY="49583" custLinFactNeighborX="148171" custLinFactNeighborY="100000"/>
      <dgm:spPr>
        <a:prstGeom prst="rightArrow">
          <a:avLst/>
        </a:prstGeom>
        <a:solidFill>
          <a:schemeClr val="accent2"/>
        </a:solidFill>
      </dgm:spPr>
    </dgm:pt>
    <dgm:pt modelId="{3EB5337F-C1AA-423C-921B-C5ED7886DE3F}" type="pres">
      <dgm:prSet presAssocID="{32E334A3-4F2D-4678-9064-C2C46CE1475A}" presName="childNode" presStyleLbl="node1" presStyleIdx="2" presStyleCnt="5" custScaleX="123033">
        <dgm:presLayoutVars>
          <dgm:bulletEnabled val="1"/>
        </dgm:presLayoutVars>
      </dgm:prSet>
      <dgm:spPr/>
    </dgm:pt>
    <dgm:pt modelId="{E8EDE472-0F6F-4266-8AE5-0253DC699F02}" type="pres">
      <dgm:prSet presAssocID="{32E334A3-4F2D-4678-9064-C2C46CE1475A}" presName="parentNode" presStyleLbl="revTx" presStyleIdx="2" presStyleCnt="5">
        <dgm:presLayoutVars>
          <dgm:chMax val="0"/>
          <dgm:bulletEnabled val="1"/>
        </dgm:presLayoutVars>
      </dgm:prSet>
      <dgm:spPr/>
    </dgm:pt>
    <dgm:pt modelId="{2FBC7F65-8D8E-40E2-AB96-8E09C9B25C88}" type="pres">
      <dgm:prSet presAssocID="{8141E8B9-D1C4-4B9C-A607-822CE99B1D18}" presName="sibTrans" presStyleCnt="0"/>
      <dgm:spPr/>
    </dgm:pt>
    <dgm:pt modelId="{A3436816-6F41-4F50-AFBD-6297A90C5077}" type="pres">
      <dgm:prSet presAssocID="{CCEC3210-F40E-4225-B772-5337E2750750}" presName="compositeNode" presStyleCnt="0">
        <dgm:presLayoutVars>
          <dgm:bulletEnabled val="1"/>
        </dgm:presLayoutVars>
      </dgm:prSet>
      <dgm:spPr/>
    </dgm:pt>
    <dgm:pt modelId="{4B5A196D-17E2-49A9-BB66-B73CD4B83C91}" type="pres">
      <dgm:prSet presAssocID="{CCEC3210-F40E-4225-B772-5337E2750750}" presName="image" presStyleLbl="fgImgPlace1" presStyleIdx="3"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53F6F56E-7AB7-4B28-87F6-42E4020C5060}" type="pres">
      <dgm:prSet presAssocID="{CCEC3210-F40E-4225-B772-5337E2750750}" presName="childNode" presStyleLbl="node1" presStyleIdx="3" presStyleCnt="5" custScaleX="123033">
        <dgm:presLayoutVars>
          <dgm:bulletEnabled val="1"/>
        </dgm:presLayoutVars>
      </dgm:prSet>
      <dgm:spPr/>
    </dgm:pt>
    <dgm:pt modelId="{B9CBD5F5-5384-454F-8392-1077E9E113E9}" type="pres">
      <dgm:prSet presAssocID="{CCEC3210-F40E-4225-B772-5337E2750750}" presName="parentNode" presStyleLbl="revTx" presStyleIdx="3" presStyleCnt="5">
        <dgm:presLayoutVars>
          <dgm:chMax val="0"/>
          <dgm:bulletEnabled val="1"/>
        </dgm:presLayoutVars>
      </dgm:prSet>
      <dgm:spPr/>
    </dgm:pt>
    <dgm:pt modelId="{6580BD42-BCF6-4942-9F85-BE2D00C4FDBD}" type="pres">
      <dgm:prSet presAssocID="{5B19FCB7-5054-4FA5-8962-7A7B3F2B61D5}" presName="sibTrans" presStyleCnt="0"/>
      <dgm:spPr/>
    </dgm:pt>
    <dgm:pt modelId="{383DC534-445C-4B28-9F25-66B100F3906C}" type="pres">
      <dgm:prSet presAssocID="{07E35B42-9B61-4F15-A857-F79D22119EBD}" presName="compositeNode" presStyleCnt="0">
        <dgm:presLayoutVars>
          <dgm:bulletEnabled val="1"/>
        </dgm:presLayoutVars>
      </dgm:prSet>
      <dgm:spPr/>
    </dgm:pt>
    <dgm:pt modelId="{353CBF85-4BD6-45A5-9193-BAD6D13482F0}" type="pres">
      <dgm:prSet presAssocID="{07E35B42-9B61-4F15-A857-F79D22119EBD}" presName="image" presStyleLbl="fgImgPlace1" presStyleIdx="4"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ose with solid fill"/>
        </a:ext>
      </dgm:extLst>
    </dgm:pt>
    <dgm:pt modelId="{ED7B86CC-8BF4-4348-94BC-E1B267BC5365}" type="pres">
      <dgm:prSet presAssocID="{07E35B42-9B61-4F15-A857-F79D22119EBD}" presName="childNode" presStyleLbl="node1" presStyleIdx="4" presStyleCnt="5" custScaleX="123033">
        <dgm:presLayoutVars>
          <dgm:bulletEnabled val="1"/>
        </dgm:presLayoutVars>
      </dgm:prSet>
      <dgm:spPr/>
    </dgm:pt>
    <dgm:pt modelId="{12DA5D25-D183-4069-A0BA-F126465F99A1}" type="pres">
      <dgm:prSet presAssocID="{07E35B42-9B61-4F15-A857-F79D22119EBD}" presName="parentNode" presStyleLbl="revTx" presStyleIdx="4" presStyleCnt="5">
        <dgm:presLayoutVars>
          <dgm:chMax val="0"/>
          <dgm:bulletEnabled val="1"/>
        </dgm:presLayoutVars>
      </dgm:prSet>
      <dgm:spPr/>
    </dgm:pt>
  </dgm:ptLst>
  <dgm:cxnLst>
    <dgm:cxn modelId="{CDBF9C00-DF15-4C50-A2A9-C93F2AD76481}" type="presOf" srcId="{E1E5C3C1-F2DB-40F2-A45F-F7348911616D}" destId="{DCF43F14-6045-4F16-94FD-9BDB6BCAAF3D}" srcOrd="0" destOrd="4" presId="urn:microsoft.com/office/officeart/2005/8/layout/hList2"/>
    <dgm:cxn modelId="{2721A601-0C1C-4B90-866E-08C78FA3F537}" srcId="{CCEC3210-F40E-4225-B772-5337E2750750}" destId="{E71F01A9-9E4D-4240-9A8A-C5F137F62D80}" srcOrd="2" destOrd="0" parTransId="{A933D22B-D271-4626-92C3-B37071A7944C}" sibTransId="{122262DE-2368-4F85-B836-C3E66A94B9E8}"/>
    <dgm:cxn modelId="{EA29520F-916A-42AE-8C55-E1A8AE8D817C}" type="presOf" srcId="{8C251FFB-0C74-4567-91B9-F28D0F18C3F5}" destId="{107DCB4A-9592-4B73-8832-5401591CD3DC}" srcOrd="0" destOrd="0" presId="urn:microsoft.com/office/officeart/2005/8/layout/hList2"/>
    <dgm:cxn modelId="{1CE8F70F-623B-4F8D-BAEB-7DD032A339CB}" srcId="{8C251FFB-0C74-4567-91B9-F28D0F18C3F5}" destId="{0B35922F-B2A4-48CF-A3FB-429C7579AEC3}" srcOrd="3" destOrd="0" parTransId="{E79E7AC5-38C7-417F-9543-65AFA0425F9C}" sibTransId="{F921E856-DD39-4437-8D06-0FA8ADDCC197}"/>
    <dgm:cxn modelId="{84A44812-E11C-48D4-9F63-9BB85302A965}" type="presOf" srcId="{A3267D49-FADE-46FD-B3BA-EA90A4E64F2D}" destId="{DFD5E62A-4CCD-4E8A-931C-79C693F3766A}" srcOrd="0" destOrd="2" presId="urn:microsoft.com/office/officeart/2005/8/layout/hList2"/>
    <dgm:cxn modelId="{1B09B015-8588-4728-B69F-70366A690490}" srcId="{206659B4-5D47-4FD2-93B1-B837F161AB76}" destId="{5488A38B-8519-4F7A-BD72-A7E5418B7434}" srcOrd="1" destOrd="0" parTransId="{A584218B-CA44-41AE-9FE9-3FA053C6FBC5}" sibTransId="{4FBEED2D-9385-4AAA-A20E-3A6C48E9A677}"/>
    <dgm:cxn modelId="{5F5F9024-9330-41DB-ACF0-AF2EFDB91EFA}" type="presOf" srcId="{2FFDEE94-2E0D-4AEA-A393-E3826999A5A3}" destId="{DCF43F14-6045-4F16-94FD-9BDB6BCAAF3D}" srcOrd="0" destOrd="2" presId="urn:microsoft.com/office/officeart/2005/8/layout/hList2"/>
    <dgm:cxn modelId="{2CCFB327-1242-481C-8DB8-AAA71CEBC31D}" type="presOf" srcId="{67C84A1F-78B1-4254-A25B-24D2D5646A7A}" destId="{DCF43F14-6045-4F16-94FD-9BDB6BCAAF3D}" srcOrd="0" destOrd="3" presId="urn:microsoft.com/office/officeart/2005/8/layout/hList2"/>
    <dgm:cxn modelId="{3D7F502B-CF3D-4109-B8D6-16E625354443}" type="presOf" srcId="{E71F01A9-9E4D-4240-9A8A-C5F137F62D80}" destId="{53F6F56E-7AB7-4B28-87F6-42E4020C5060}" srcOrd="0" destOrd="2" presId="urn:microsoft.com/office/officeart/2005/8/layout/hList2"/>
    <dgm:cxn modelId="{9CF0D72C-A0E0-416A-A451-4AD0247D4B14}" type="presOf" srcId="{F72ADA88-7DAB-4381-AE43-2AA98D5D0229}" destId="{53F6F56E-7AB7-4B28-87F6-42E4020C5060}" srcOrd="0" destOrd="1" presId="urn:microsoft.com/office/officeart/2005/8/layout/hList2"/>
    <dgm:cxn modelId="{BB5E3D33-0F6A-473F-8F81-AE97C1D3983B}" srcId="{8C251FFB-0C74-4567-91B9-F28D0F18C3F5}" destId="{8997F7A8-2B04-4230-AF16-4ED43DB7AF3D}" srcOrd="1" destOrd="0" parTransId="{A1CFBFF1-C762-4639-A138-6BBE0917AAA0}" sibTransId="{009D0A45-0731-4193-B253-1293517FA8EA}"/>
    <dgm:cxn modelId="{4EAECD34-4AD9-4F49-A5EF-FFD718C1CA00}" srcId="{CEA72EAE-10E0-446C-BD85-1C8E3DF6264B}" destId="{CCEC3210-F40E-4225-B772-5337E2750750}" srcOrd="3" destOrd="0" parTransId="{93D406E6-1332-4A2E-AD32-34B316123913}" sibTransId="{5B19FCB7-5054-4FA5-8962-7A7B3F2B61D5}"/>
    <dgm:cxn modelId="{DA093835-DF4D-4EA4-A347-3178E1DA3997}" srcId="{206659B4-5D47-4FD2-93B1-B837F161AB76}" destId="{E55EC6DD-77FB-4F6E-9174-855439781AB7}" srcOrd="0" destOrd="0" parTransId="{B90AEE81-EE4E-4E35-9593-D6404842125F}" sibTransId="{022EE4ED-B785-4C1B-BFF4-4B3F6B037EA2}"/>
    <dgm:cxn modelId="{2A3D8F35-FEB1-48B3-9EBF-2D707FA777E5}" srcId="{32E334A3-4F2D-4678-9064-C2C46CE1475A}" destId="{23180645-68C5-44E1-AFD0-2D4C095C6F55}" srcOrd="0" destOrd="0" parTransId="{5A83DEB3-4F2A-4791-9202-4D9C0ED454DC}" sibTransId="{965A20B4-243B-4F96-B3B1-3977BBA455E7}"/>
    <dgm:cxn modelId="{8D92FE36-0681-4896-996C-3AD9C9FEC7E5}" srcId="{32E334A3-4F2D-4678-9064-C2C46CE1475A}" destId="{C5B8BD09-FE08-4A97-A57D-633A151B06B5}" srcOrd="5" destOrd="0" parTransId="{4573A96E-FF83-4038-BBBA-BB2AEB165947}" sibTransId="{676C5549-050F-4BBE-8F1A-6E09FA671896}"/>
    <dgm:cxn modelId="{351E6638-68B5-4300-BCF8-CFE31333D8E0}" srcId="{CCEC3210-F40E-4225-B772-5337E2750750}" destId="{F8770F4D-852B-4558-A9CE-DF6EB1D598C6}" srcOrd="0" destOrd="0" parTransId="{331FF2F5-AB7C-4ACD-9B51-32FD1B64710F}" sibTransId="{A91887B8-9E35-4DB3-8D11-175EC477786D}"/>
    <dgm:cxn modelId="{FB0A545D-FF17-4210-A1C6-4ECE3D6F21D0}" type="presOf" srcId="{E55EC6DD-77FB-4F6E-9174-855439781AB7}" destId="{DCF43F14-6045-4F16-94FD-9BDB6BCAAF3D}" srcOrd="0" destOrd="0" presId="urn:microsoft.com/office/officeart/2005/8/layout/hList2"/>
    <dgm:cxn modelId="{23EF1441-859B-4C43-BDF5-661F88D8DAE3}" srcId="{8C251FFB-0C74-4567-91B9-F28D0F18C3F5}" destId="{9E61FD6D-366E-4FE3-A795-A850D93B35FB}" srcOrd="0" destOrd="0" parTransId="{816FB013-C5F8-4B63-85D6-2316999A2CA6}" sibTransId="{8CFCD190-889A-41A0-AF05-0AAA72653564}"/>
    <dgm:cxn modelId="{43966B63-FEF9-4250-A877-B58A24EB58B4}" type="presOf" srcId="{6A3A48E6-6B30-4478-9734-0371F1B2FE50}" destId="{3EB5337F-C1AA-423C-921B-C5ED7886DE3F}" srcOrd="0" destOrd="1" presId="urn:microsoft.com/office/officeart/2005/8/layout/hList2"/>
    <dgm:cxn modelId="{45C3A765-F376-481C-92AD-99D8A0488EA5}" type="presOf" srcId="{5399E50D-2D2D-44AF-9B1A-905BABDBCA43}" destId="{DCF43F14-6045-4F16-94FD-9BDB6BCAAF3D}" srcOrd="0" destOrd="5" presId="urn:microsoft.com/office/officeart/2005/8/layout/hList2"/>
    <dgm:cxn modelId="{260E0266-4252-4F35-B201-FD6122ED9522}" srcId="{32E334A3-4F2D-4678-9064-C2C46CE1475A}" destId="{6A3A48E6-6B30-4478-9734-0371F1B2FE50}" srcOrd="1" destOrd="0" parTransId="{085C8B80-61CA-4B98-9CDC-C43211E1C751}" sibTransId="{175C712C-980D-4CCB-8651-AC004414231C}"/>
    <dgm:cxn modelId="{4D1B8C71-1A0F-489F-A533-39BB07EDDB15}" type="presOf" srcId="{9E61FD6D-366E-4FE3-A795-A850D93B35FB}" destId="{DFD5E62A-4CCD-4E8A-931C-79C693F3766A}" srcOrd="0" destOrd="0" presId="urn:microsoft.com/office/officeart/2005/8/layout/hList2"/>
    <dgm:cxn modelId="{B4540457-BD8D-42C7-93BE-E963C312053B}" type="presOf" srcId="{CC77675A-3525-4D87-9D1E-B06C33A21227}" destId="{3EB5337F-C1AA-423C-921B-C5ED7886DE3F}" srcOrd="0" destOrd="4" presId="urn:microsoft.com/office/officeart/2005/8/layout/hList2"/>
    <dgm:cxn modelId="{4C3ED178-F4E3-4EB6-9D75-D2EACC747EEE}" type="presOf" srcId="{23180645-68C5-44E1-AFD0-2D4C095C6F55}" destId="{3EB5337F-C1AA-423C-921B-C5ED7886DE3F}" srcOrd="0" destOrd="0" presId="urn:microsoft.com/office/officeart/2005/8/layout/hList2"/>
    <dgm:cxn modelId="{5F8B5C7E-4F55-48B4-AD3B-5DE73E4DD8FD}" type="presOf" srcId="{8B28BEB0-C4EB-40B2-8233-AF5B0DD84BB0}" destId="{DCF43F14-6045-4F16-94FD-9BDB6BCAAF3D}" srcOrd="0" destOrd="7" presId="urn:microsoft.com/office/officeart/2005/8/layout/hList2"/>
    <dgm:cxn modelId="{15248B7F-49AF-4908-9D36-3D31D3FA5B38}" srcId="{32E334A3-4F2D-4678-9064-C2C46CE1475A}" destId="{B0B85D51-9CC1-4C45-98C9-5C77C9188249}" srcOrd="2" destOrd="0" parTransId="{1712C4D5-0C7B-43E2-9F0C-AFCD90964E42}" sibTransId="{3728D4E6-3E0F-4623-8969-DBAC1DED90C3}"/>
    <dgm:cxn modelId="{CC0AC97F-4C53-4E0F-B14C-342273FA3793}" type="presOf" srcId="{07E35B42-9B61-4F15-A857-F79D22119EBD}" destId="{12DA5D25-D183-4069-A0BA-F126465F99A1}" srcOrd="0" destOrd="0" presId="urn:microsoft.com/office/officeart/2005/8/layout/hList2"/>
    <dgm:cxn modelId="{113C6882-5437-4F8F-B912-5271C244ACAC}" srcId="{32E334A3-4F2D-4678-9064-C2C46CE1475A}" destId="{EBBBE0D3-D8A3-43EB-A704-7C96A60EC539}" srcOrd="3" destOrd="0" parTransId="{87AF9CF8-D7F7-477C-B833-BCE0DF1AAB04}" sibTransId="{9855C44E-9939-4288-A033-E73EDA35C6DC}"/>
    <dgm:cxn modelId="{B1AA4C83-B02F-44C6-9DD6-4DC7CACD98EC}" srcId="{07E35B42-9B61-4F15-A857-F79D22119EBD}" destId="{2B93D846-F239-4E9F-B2F6-3ED50A745E30}" srcOrd="1" destOrd="0" parTransId="{7E8D8B09-900A-48BC-9B31-CF263FA02FBD}" sibTransId="{33D65179-D73B-4E9A-A80F-63D7E18FD9C4}"/>
    <dgm:cxn modelId="{0B9CB284-80FE-4AE8-909D-F2F46629C3F3}" type="presOf" srcId="{C5B8BD09-FE08-4A97-A57D-633A151B06B5}" destId="{3EB5337F-C1AA-423C-921B-C5ED7886DE3F}" srcOrd="0" destOrd="5" presId="urn:microsoft.com/office/officeart/2005/8/layout/hList2"/>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900B6D88-6B74-4FFB-B0D1-4CA961F4E539}" srcId="{206659B4-5D47-4FD2-93B1-B837F161AB76}" destId="{E1E5C3C1-F2DB-40F2-A45F-F7348911616D}" srcOrd="4" destOrd="0" parTransId="{9A70ADED-EDCE-4561-82CF-C5CD390E0407}" sibTransId="{176C461B-9DB9-4C67-B277-757ABDD47745}"/>
    <dgm:cxn modelId="{C5E4C288-5216-490C-B056-A86E85DC014F}" srcId="{206659B4-5D47-4FD2-93B1-B837F161AB76}" destId="{67C84A1F-78B1-4254-A25B-24D2D5646A7A}" srcOrd="3" destOrd="0" parTransId="{B24AFBAD-7B24-4C68-96DA-9F64633AD690}" sibTransId="{F29C77FC-BD1C-4E50-9345-5110F0F5F32C}"/>
    <dgm:cxn modelId="{231EFD8C-C345-4CE9-8414-ACF48459A11E}" srcId="{206659B4-5D47-4FD2-93B1-B837F161AB76}" destId="{37F3A436-023B-42A4-92AC-A958CCE5C9FB}" srcOrd="6" destOrd="0" parTransId="{614CB3B2-6364-4353-8E00-327AC013457F}" sibTransId="{77F230FD-B441-47E2-AAA6-70158D02B112}"/>
    <dgm:cxn modelId="{4393CA94-AF7F-45DF-95D6-E9AC8EA00FB1}" srcId="{CEA72EAE-10E0-446C-BD85-1C8E3DF6264B}" destId="{206659B4-5D47-4FD2-93B1-B837F161AB76}" srcOrd="1" destOrd="0" parTransId="{7E5CDD4D-ADDE-494F-A15D-5F292C03E1DB}" sibTransId="{B2EB06DE-C8C4-4C12-B311-D50CB4952708}"/>
    <dgm:cxn modelId="{0EB94B9F-3E65-49D3-9686-3F9501BF6A47}" type="presOf" srcId="{5488A38B-8519-4F7A-BD72-A7E5418B7434}" destId="{DCF43F14-6045-4F16-94FD-9BDB6BCAAF3D}" srcOrd="0" destOrd="1" presId="urn:microsoft.com/office/officeart/2005/8/layout/hList2"/>
    <dgm:cxn modelId="{084796A1-2959-4538-B340-6125F75BAE9E}" type="presOf" srcId="{EA2F2D58-C858-4924-9C21-97729F2459E0}" destId="{DCF43F14-6045-4F16-94FD-9BDB6BCAAF3D}" srcOrd="0" destOrd="8" presId="urn:microsoft.com/office/officeart/2005/8/layout/hList2"/>
    <dgm:cxn modelId="{8517C3A2-02CD-409B-8DF1-2A972F5107C7}" type="presOf" srcId="{CEA72EAE-10E0-446C-BD85-1C8E3DF6264B}" destId="{5E5B4441-23C6-469B-A0E8-5AE3B628055B}" srcOrd="0" destOrd="0" presId="urn:microsoft.com/office/officeart/2005/8/layout/hList2"/>
    <dgm:cxn modelId="{2F5F97B2-8625-4063-83FE-063AFCA104E2}" srcId="{CCEC3210-F40E-4225-B772-5337E2750750}" destId="{F72ADA88-7DAB-4381-AE43-2AA98D5D0229}" srcOrd="1" destOrd="0" parTransId="{78AA0927-6EDC-4CB1-83F6-E522A497E7E8}" sibTransId="{016A4501-E9AD-4AB4-B41D-2C1AE117D84F}"/>
    <dgm:cxn modelId="{B10039B5-286C-4327-9CAF-197613D80063}" type="presOf" srcId="{32E334A3-4F2D-4678-9064-C2C46CE1475A}" destId="{E8EDE472-0F6F-4266-8AE5-0253DC699F02}" srcOrd="0" destOrd="0" presId="urn:microsoft.com/office/officeart/2005/8/layout/hList2"/>
    <dgm:cxn modelId="{4FCBCFB5-D8D1-48C4-9685-DC0EBA49C7D8}" type="presOf" srcId="{0966B895-CE07-46CC-B165-DCA720B43AA7}" destId="{ED7B86CC-8BF4-4348-94BC-E1B267BC5365}" srcOrd="0" destOrd="0" presId="urn:microsoft.com/office/officeart/2005/8/layout/hList2"/>
    <dgm:cxn modelId="{350B03B7-FBC3-4322-B094-E12F737F7809}" srcId="{32E334A3-4F2D-4678-9064-C2C46CE1475A}" destId="{E7AFC192-00CB-4FE7-A259-EBC8AB1AEA95}" srcOrd="6" destOrd="0" parTransId="{1A451BA2-5176-472D-AA62-29F021CA5D5D}" sibTransId="{498321DE-3B10-470F-93B8-92FA94099773}"/>
    <dgm:cxn modelId="{86CAA8B7-3836-42A2-83FA-9B903A740BE2}" type="presOf" srcId="{B0B85D51-9CC1-4C45-98C9-5C77C9188249}" destId="{3EB5337F-C1AA-423C-921B-C5ED7886DE3F}" srcOrd="0" destOrd="2" presId="urn:microsoft.com/office/officeart/2005/8/layout/hList2"/>
    <dgm:cxn modelId="{800CADCC-65E8-4647-B0AA-215BECD16499}" srcId="{206659B4-5D47-4FD2-93B1-B837F161AB76}" destId="{5399E50D-2D2D-44AF-9B1A-905BABDBCA43}" srcOrd="5" destOrd="0" parTransId="{6E620932-D417-4488-A134-31709637B222}" sibTransId="{C7D13734-B74C-4CDD-89C4-723B08A1FBEC}"/>
    <dgm:cxn modelId="{FFD7CBCC-96CC-498F-8BF3-F24FE87E1451}" srcId="{206659B4-5D47-4FD2-93B1-B837F161AB76}" destId="{EA2F2D58-C858-4924-9C21-97729F2459E0}" srcOrd="8" destOrd="0" parTransId="{1C36AE4F-F238-472C-8576-82E65B33BF6A}" sibTransId="{31895659-5661-4029-815F-B4B49A1D7F85}"/>
    <dgm:cxn modelId="{FA420CCE-6E54-4AB8-BA11-E1B269C9650F}" type="presOf" srcId="{F8770F4D-852B-4558-A9CE-DF6EB1D598C6}" destId="{53F6F56E-7AB7-4B28-87F6-42E4020C5060}" srcOrd="0" destOrd="0" presId="urn:microsoft.com/office/officeart/2005/8/layout/hList2"/>
    <dgm:cxn modelId="{A9342FCF-F653-490C-A678-9855515020C0}" type="presOf" srcId="{E7AFC192-00CB-4FE7-A259-EBC8AB1AEA95}" destId="{3EB5337F-C1AA-423C-921B-C5ED7886DE3F}" srcOrd="0" destOrd="6" presId="urn:microsoft.com/office/officeart/2005/8/layout/hList2"/>
    <dgm:cxn modelId="{F7C289D0-7AC3-459D-9E63-79860A114C8E}" type="presOf" srcId="{EBBBE0D3-D8A3-43EB-A704-7C96A60EC539}" destId="{3EB5337F-C1AA-423C-921B-C5ED7886DE3F}" srcOrd="0" destOrd="3" presId="urn:microsoft.com/office/officeart/2005/8/layout/hList2"/>
    <dgm:cxn modelId="{D50643D3-8979-4F72-9812-A0184543E56F}" srcId="{8C251FFB-0C74-4567-91B9-F28D0F18C3F5}" destId="{A3267D49-FADE-46FD-B3BA-EA90A4E64F2D}" srcOrd="2" destOrd="0" parTransId="{09C901DA-9BD9-47A5-9D34-DF245802538A}" sibTransId="{72A2330B-7ECC-4402-87A0-A448994177A7}"/>
    <dgm:cxn modelId="{3605CED6-7AE7-4806-B5CB-E5EB5198684F}" srcId="{206659B4-5D47-4FD2-93B1-B837F161AB76}" destId="{2FFDEE94-2E0D-4AEA-A393-E3826999A5A3}" srcOrd="2" destOrd="0" parTransId="{FE87ED3E-13BF-4130-9A07-5CA4FEE37810}" sibTransId="{20AC41A9-80E0-4AB1-80BC-406FA9EBD975}"/>
    <dgm:cxn modelId="{A0D235DC-C757-4824-9A96-4533534B7D4E}" srcId="{206659B4-5D47-4FD2-93B1-B837F161AB76}" destId="{8B28BEB0-C4EB-40B2-8233-AF5B0DD84BB0}" srcOrd="7" destOrd="0" parTransId="{E8012CE8-46C0-4DC8-8DCB-AB6A553A66CE}" sibTransId="{A6F0C512-5CC9-4611-A451-AFA466857CCF}"/>
    <dgm:cxn modelId="{CF714DDE-E5C6-4ABD-9BE8-9FC2E3D275B7}" type="presOf" srcId="{0B35922F-B2A4-48CF-A3FB-429C7579AEC3}" destId="{DFD5E62A-4CCD-4E8A-931C-79C693F3766A}" srcOrd="0" destOrd="3" presId="urn:microsoft.com/office/officeart/2005/8/layout/hList2"/>
    <dgm:cxn modelId="{7FDCD3E6-FE8B-4452-AA1B-A6AD13F2D903}" srcId="{32E334A3-4F2D-4678-9064-C2C46CE1475A}" destId="{CC77675A-3525-4D87-9D1E-B06C33A21227}" srcOrd="4" destOrd="0" parTransId="{1C39AD33-D0C5-44F3-826F-A736EE1F18C6}" sibTransId="{648AD481-4ECD-4B0E-97DB-F4B08B61E08E}"/>
    <dgm:cxn modelId="{A26DF6EC-C090-4426-950B-41837B22B618}" type="presOf" srcId="{206659B4-5D47-4FD2-93B1-B837F161AB76}" destId="{9BAEB608-BA2C-4319-9B17-619DA66D8973}" srcOrd="0" destOrd="0" presId="urn:microsoft.com/office/officeart/2005/8/layout/hList2"/>
    <dgm:cxn modelId="{2F8EACEF-B4B0-4639-B885-33E07E8C41F0}" type="presOf" srcId="{8997F7A8-2B04-4230-AF16-4ED43DB7AF3D}" destId="{DFD5E62A-4CCD-4E8A-931C-79C693F3766A}" srcOrd="0" destOrd="1" presId="urn:microsoft.com/office/officeart/2005/8/layout/hList2"/>
    <dgm:cxn modelId="{229F28F0-8DE2-4594-90AB-17DA7B3E805F}" type="presOf" srcId="{2B93D846-F239-4E9F-B2F6-3ED50A745E30}" destId="{ED7B86CC-8BF4-4348-94BC-E1B267BC5365}" srcOrd="0" destOrd="1" presId="urn:microsoft.com/office/officeart/2005/8/layout/hList2"/>
    <dgm:cxn modelId="{131397F2-6F05-4F50-8C73-450B910E1494}" srcId="{CEA72EAE-10E0-446C-BD85-1C8E3DF6264B}" destId="{07E35B42-9B61-4F15-A857-F79D22119EBD}" srcOrd="4" destOrd="0" parTransId="{E45C4521-800A-4853-81D1-0331AD58B061}" sibTransId="{87AF93C1-78C3-4908-BD83-9DBD23DFEC5B}"/>
    <dgm:cxn modelId="{A0F6ABF8-BB71-45D9-B04B-2AA3E767730E}" type="presOf" srcId="{37F3A436-023B-42A4-92AC-A958CCE5C9FB}" destId="{DCF43F14-6045-4F16-94FD-9BDB6BCAAF3D}" srcOrd="0" destOrd="6" presId="urn:microsoft.com/office/officeart/2005/8/layout/hList2"/>
    <dgm:cxn modelId="{40D31AFA-DC13-4C39-B288-E33C5D6104FC}" type="presOf" srcId="{CCEC3210-F40E-4225-B772-5337E2750750}" destId="{B9CBD5F5-5384-454F-8392-1077E9E113E9}" srcOrd="0" destOrd="0" presId="urn:microsoft.com/office/officeart/2005/8/layout/hList2"/>
    <dgm:cxn modelId="{C5DD24FE-1399-4BAC-ACB7-C6F2B3AE93FF}" srcId="{07E35B42-9B61-4F15-A857-F79D22119EBD}" destId="{0966B895-CE07-46CC-B165-DCA720B43AA7}" srcOrd="0" destOrd="0" parTransId="{FACC2686-44AF-41AC-9554-AA9C898D73F6}" sibTransId="{189A7218-A819-479A-841D-87594FA2873A}"/>
    <dgm:cxn modelId="{146FD6F9-846E-4306-93E4-560E4862DCBE}" type="presParOf" srcId="{5E5B4441-23C6-469B-A0E8-5AE3B628055B}" destId="{5E87F266-B31E-4597-A113-88AD99C56175}" srcOrd="0" destOrd="0" presId="urn:microsoft.com/office/officeart/2005/8/layout/hList2"/>
    <dgm:cxn modelId="{07EB65B1-D71A-4744-9E66-1587FF6D1019}" type="presParOf" srcId="{5E87F266-B31E-4597-A113-88AD99C56175}" destId="{BA12B13F-9C00-44F3-B575-155A43D709F7}" srcOrd="0" destOrd="0" presId="urn:microsoft.com/office/officeart/2005/8/layout/hList2"/>
    <dgm:cxn modelId="{537EBB27-BEF5-4F7C-9BE0-F8E57F1FDB19}" type="presParOf" srcId="{5E87F266-B31E-4597-A113-88AD99C56175}" destId="{DFD5E62A-4CCD-4E8A-931C-79C693F3766A}" srcOrd="1" destOrd="0" presId="urn:microsoft.com/office/officeart/2005/8/layout/hList2"/>
    <dgm:cxn modelId="{E6099708-1FD0-4069-9C05-6CD31CC2AC90}" type="presParOf" srcId="{5E87F266-B31E-4597-A113-88AD99C56175}" destId="{107DCB4A-9592-4B73-8832-5401591CD3DC}" srcOrd="2" destOrd="0" presId="urn:microsoft.com/office/officeart/2005/8/layout/hList2"/>
    <dgm:cxn modelId="{8988FDE9-A41E-4B5E-A3F5-137241DC15BD}" type="presParOf" srcId="{5E5B4441-23C6-469B-A0E8-5AE3B628055B}" destId="{BA5482FF-A76D-4BDF-86CA-62BA62CB464B}"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 modelId="{0CC53570-B578-40DB-B399-6A129F4233F7}" type="presParOf" srcId="{5E5B4441-23C6-469B-A0E8-5AE3B628055B}" destId="{2FBC7F65-8D8E-40E2-AB96-8E09C9B25C88}" srcOrd="5" destOrd="0" presId="urn:microsoft.com/office/officeart/2005/8/layout/hList2"/>
    <dgm:cxn modelId="{FBC002D7-B009-447C-898D-A8B4BBAEBC8B}" type="presParOf" srcId="{5E5B4441-23C6-469B-A0E8-5AE3B628055B}" destId="{A3436816-6F41-4F50-AFBD-6297A90C5077}" srcOrd="6" destOrd="0" presId="urn:microsoft.com/office/officeart/2005/8/layout/hList2"/>
    <dgm:cxn modelId="{AB6C09BA-E56C-4103-871F-CEA90AC3D9C5}" type="presParOf" srcId="{A3436816-6F41-4F50-AFBD-6297A90C5077}" destId="{4B5A196D-17E2-49A9-BB66-B73CD4B83C91}" srcOrd="0" destOrd="0" presId="urn:microsoft.com/office/officeart/2005/8/layout/hList2"/>
    <dgm:cxn modelId="{65163557-5F07-40D4-BA6D-3B0FE484D86A}" type="presParOf" srcId="{A3436816-6F41-4F50-AFBD-6297A90C5077}" destId="{53F6F56E-7AB7-4B28-87F6-42E4020C5060}" srcOrd="1" destOrd="0" presId="urn:microsoft.com/office/officeart/2005/8/layout/hList2"/>
    <dgm:cxn modelId="{3CE961BE-7F7E-42DC-8EC3-969108716C65}" type="presParOf" srcId="{A3436816-6F41-4F50-AFBD-6297A90C5077}" destId="{B9CBD5F5-5384-454F-8392-1077E9E113E9}" srcOrd="2" destOrd="0" presId="urn:microsoft.com/office/officeart/2005/8/layout/hList2"/>
    <dgm:cxn modelId="{F5BD149A-F9F6-4D56-ABC9-90154AB67F0C}" type="presParOf" srcId="{5E5B4441-23C6-469B-A0E8-5AE3B628055B}" destId="{6580BD42-BCF6-4942-9F85-BE2D00C4FDBD}" srcOrd="7" destOrd="0" presId="urn:microsoft.com/office/officeart/2005/8/layout/hList2"/>
    <dgm:cxn modelId="{5B3798F4-2B61-468E-A1F6-F3B49DF3F279}" type="presParOf" srcId="{5E5B4441-23C6-469B-A0E8-5AE3B628055B}" destId="{383DC534-445C-4B28-9F25-66B100F3906C}" srcOrd="8" destOrd="0" presId="urn:microsoft.com/office/officeart/2005/8/layout/hList2"/>
    <dgm:cxn modelId="{5902B508-FE7F-4DAF-9788-595513DBF99E}" type="presParOf" srcId="{383DC534-445C-4B28-9F25-66B100F3906C}" destId="{353CBF85-4BD6-45A5-9193-BAD6D13482F0}" srcOrd="0" destOrd="0" presId="urn:microsoft.com/office/officeart/2005/8/layout/hList2"/>
    <dgm:cxn modelId="{5F35F432-2535-4804-99F4-DAC03311074C}" type="presParOf" srcId="{383DC534-445C-4B28-9F25-66B100F3906C}" destId="{ED7B86CC-8BF4-4348-94BC-E1B267BC5365}" srcOrd="1" destOrd="0" presId="urn:microsoft.com/office/officeart/2005/8/layout/hList2"/>
    <dgm:cxn modelId="{58BCE430-7E3F-421B-845B-997F9A1AE33B}" type="presParOf" srcId="{383DC534-445C-4B28-9F25-66B100F3906C}" destId="{12DA5D25-D183-4069-A0BA-F126465F99A1}" srcOrd="2" destOrd="0" presId="urn:microsoft.com/office/officeart/2005/8/layout/hList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83E15F-6ADE-4FDF-908A-F8A08B8812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2710B21A-9214-48D4-88E6-CCE4B91DE3EB}">
      <dgm:prSet custT="1"/>
      <dgm:spPr>
        <a:solidFill>
          <a:schemeClr val="accent2"/>
        </a:solidFill>
      </dgm:spPr>
      <dgm:t>
        <a:bodyPr/>
        <a:lstStyle/>
        <a:p>
          <a:r>
            <a:rPr lang="lv-LV" sz="3600" dirty="0">
              <a:latin typeface="Verdana" panose="020B0604030504040204" pitchFamily="34" charset="0"/>
              <a:ea typeface="Verdana" panose="020B0604030504040204" pitchFamily="34" charset="0"/>
            </a:rPr>
            <a:t>stiprināt pilsoniskās sabiedrības ilgtspējīgu attīstību un demokrātiju Latvijā</a:t>
          </a:r>
          <a:endParaRPr lang="lv-LV" sz="3600" dirty="0">
            <a:solidFill>
              <a:schemeClr val="bg1"/>
            </a:solidFill>
            <a:latin typeface="Verdana" panose="020B0604030504040204" pitchFamily="34" charset="0"/>
            <a:ea typeface="Verdana" panose="020B0604030504040204" pitchFamily="34" charset="0"/>
            <a:cs typeface="+mn-lt"/>
          </a:endParaRPr>
        </a:p>
      </dgm:t>
    </dgm:pt>
    <dgm:pt modelId="{18DF614F-FCB4-4FB8-8143-B85E5B7634B1}" type="parTrans" cxnId="{91E12BCA-2DF9-441D-A773-FD15E6A58149}">
      <dgm:prSet/>
      <dgm:spPr/>
      <dgm:t>
        <a:bodyPr/>
        <a:lstStyle/>
        <a:p>
          <a:endParaRPr lang="lv-LV">
            <a:solidFill>
              <a:schemeClr val="bg1"/>
            </a:solidFill>
          </a:endParaRPr>
        </a:p>
      </dgm:t>
    </dgm:pt>
    <dgm:pt modelId="{06CCE1CE-005F-422E-B4AB-B766FA8A70EA}" type="sibTrans" cxnId="{91E12BCA-2DF9-441D-A773-FD15E6A58149}">
      <dgm:prSet/>
      <dgm:spPr/>
      <dgm:t>
        <a:bodyPr/>
        <a:lstStyle/>
        <a:p>
          <a:endParaRPr lang="lv-LV">
            <a:solidFill>
              <a:schemeClr val="bg1"/>
            </a:solidFill>
          </a:endParaRPr>
        </a:p>
      </dgm:t>
    </dgm:pt>
    <dgm:pt modelId="{EF03D92E-770D-461C-9FA0-45C0E729D9E8}" type="pres">
      <dgm:prSet presAssocID="{4883E15F-6ADE-4FDF-908A-F8A08B8812EE}" presName="diagram" presStyleCnt="0">
        <dgm:presLayoutVars>
          <dgm:dir/>
          <dgm:resizeHandles val="exact"/>
        </dgm:presLayoutVars>
      </dgm:prSet>
      <dgm:spPr/>
    </dgm:pt>
    <dgm:pt modelId="{E82C859E-90B9-4BDE-B7E4-A83728CB4020}" type="pres">
      <dgm:prSet presAssocID="{2710B21A-9214-48D4-88E6-CCE4B91DE3EB}" presName="node" presStyleLbl="node1" presStyleIdx="0" presStyleCnt="1" custScaleX="178465" custLinFactNeighborX="-2753" custLinFactNeighborY="-16457">
        <dgm:presLayoutVars>
          <dgm:bulletEnabled val="1"/>
        </dgm:presLayoutVars>
      </dgm:prSet>
      <dgm:spPr/>
    </dgm:pt>
  </dgm:ptLst>
  <dgm:cxnLst>
    <dgm:cxn modelId="{5B98EA74-6B4E-418F-948D-A42A1CFABEE5}" type="presOf" srcId="{2710B21A-9214-48D4-88E6-CCE4B91DE3EB}" destId="{E82C859E-90B9-4BDE-B7E4-A83728CB4020}" srcOrd="0" destOrd="0" presId="urn:microsoft.com/office/officeart/2005/8/layout/default"/>
    <dgm:cxn modelId="{97CE2985-6DAC-4AAB-80B1-20DBFD9C31E9}" type="presOf" srcId="{4883E15F-6ADE-4FDF-908A-F8A08B8812EE}" destId="{EF03D92E-770D-461C-9FA0-45C0E729D9E8}" srcOrd="0" destOrd="0" presId="urn:microsoft.com/office/officeart/2005/8/layout/default"/>
    <dgm:cxn modelId="{91E12BCA-2DF9-441D-A773-FD15E6A58149}" srcId="{4883E15F-6ADE-4FDF-908A-F8A08B8812EE}" destId="{2710B21A-9214-48D4-88E6-CCE4B91DE3EB}" srcOrd="0" destOrd="0" parTransId="{18DF614F-FCB4-4FB8-8143-B85E5B7634B1}" sibTransId="{06CCE1CE-005F-422E-B4AB-B766FA8A70EA}"/>
    <dgm:cxn modelId="{708E7111-423B-4B02-AC74-5CA03207342D}" type="presParOf" srcId="{EF03D92E-770D-461C-9FA0-45C0E729D9E8}" destId="{E82C859E-90B9-4BDE-B7E4-A83728CB402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83E15F-6ADE-4FDF-908A-F8A08B8812E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2710B21A-9214-48D4-88E6-CCE4B91DE3EB}">
      <dgm:prSet custT="1"/>
      <dgm:spPr>
        <a:solidFill>
          <a:schemeClr val="accent2"/>
        </a:solidFill>
      </dgm:spPr>
      <dgm:t>
        <a:bodyPr/>
        <a:lstStyle/>
        <a:p>
          <a:r>
            <a:rPr lang="lv-LV" sz="2400" dirty="0">
              <a:latin typeface="Verdana" panose="020B0604030504040204" pitchFamily="34" charset="0"/>
              <a:ea typeface="Verdana" panose="020B0604030504040204" pitchFamily="34" charset="0"/>
            </a:rPr>
            <a:t>NVO darbības stiprināšana</a:t>
          </a:r>
          <a:endParaRPr lang="lv-LV" sz="2400" dirty="0">
            <a:solidFill>
              <a:schemeClr val="bg1"/>
            </a:solidFill>
            <a:latin typeface="Verdana" panose="020B0604030504040204" pitchFamily="34" charset="0"/>
            <a:ea typeface="Verdana" panose="020B0604030504040204" pitchFamily="34" charset="0"/>
            <a:cs typeface="+mn-lt"/>
          </a:endParaRPr>
        </a:p>
      </dgm:t>
    </dgm:pt>
    <dgm:pt modelId="{18DF614F-FCB4-4FB8-8143-B85E5B7634B1}" type="parTrans" cxnId="{91E12BCA-2DF9-441D-A773-FD15E6A58149}">
      <dgm:prSet/>
      <dgm:spPr/>
      <dgm:t>
        <a:bodyPr/>
        <a:lstStyle/>
        <a:p>
          <a:endParaRPr lang="lv-LV" sz="3200">
            <a:solidFill>
              <a:schemeClr val="bg1"/>
            </a:solidFill>
          </a:endParaRPr>
        </a:p>
      </dgm:t>
    </dgm:pt>
    <dgm:pt modelId="{06CCE1CE-005F-422E-B4AB-B766FA8A70EA}" type="sibTrans" cxnId="{91E12BCA-2DF9-441D-A773-FD15E6A58149}">
      <dgm:prSet/>
      <dgm:spPr/>
      <dgm:t>
        <a:bodyPr/>
        <a:lstStyle/>
        <a:p>
          <a:endParaRPr lang="lv-LV" sz="3200">
            <a:solidFill>
              <a:schemeClr val="bg1"/>
            </a:solidFill>
          </a:endParaRPr>
        </a:p>
      </dgm:t>
    </dgm:pt>
    <dgm:pt modelId="{8C3EC60D-B478-4B28-BF84-9A3A7CC4D6F5}">
      <dgm:prSet custT="1"/>
      <dgm:spPr>
        <a:solidFill>
          <a:schemeClr val="accent2"/>
        </a:solidFill>
      </dgm:spPr>
      <dgm:t>
        <a:bodyPr/>
        <a:lstStyle/>
        <a:p>
          <a:r>
            <a:rPr lang="lv-LV" sz="2400" dirty="0">
              <a:latin typeface="Verdana" panose="020B0604030504040204" pitchFamily="34" charset="0"/>
              <a:ea typeface="Verdana" panose="020B0604030504040204" pitchFamily="34" charset="0"/>
            </a:rPr>
            <a:t>NVO interešu aizstāvības stiprināšana</a:t>
          </a:r>
          <a:endParaRPr lang="lv-LV" sz="2400" dirty="0">
            <a:solidFill>
              <a:schemeClr val="bg1"/>
            </a:solidFill>
            <a:latin typeface="Verdana" panose="020B0604030504040204" pitchFamily="34" charset="0"/>
            <a:ea typeface="Verdana" panose="020B0604030504040204" pitchFamily="34" charset="0"/>
            <a:cs typeface="+mn-lt"/>
          </a:endParaRPr>
        </a:p>
      </dgm:t>
    </dgm:pt>
    <dgm:pt modelId="{CD018785-BB4D-467D-A3F5-F3A8242B03FB}" type="parTrans" cxnId="{7517BA36-872D-428C-86DE-CA45847A6AA5}">
      <dgm:prSet/>
      <dgm:spPr/>
      <dgm:t>
        <a:bodyPr/>
        <a:lstStyle/>
        <a:p>
          <a:endParaRPr lang="lv-LV" sz="3200">
            <a:solidFill>
              <a:schemeClr val="bg1"/>
            </a:solidFill>
          </a:endParaRPr>
        </a:p>
      </dgm:t>
    </dgm:pt>
    <dgm:pt modelId="{11927AD6-BD26-461A-8E31-068BA891C78D}" type="sibTrans" cxnId="{7517BA36-872D-428C-86DE-CA45847A6AA5}">
      <dgm:prSet/>
      <dgm:spPr/>
      <dgm:t>
        <a:bodyPr/>
        <a:lstStyle/>
        <a:p>
          <a:endParaRPr lang="lv-LV" sz="3200">
            <a:solidFill>
              <a:schemeClr val="bg1"/>
            </a:solidFill>
          </a:endParaRPr>
        </a:p>
      </dgm:t>
    </dgm:pt>
    <dgm:pt modelId="{EF03D92E-770D-461C-9FA0-45C0E729D9E8}" type="pres">
      <dgm:prSet presAssocID="{4883E15F-6ADE-4FDF-908A-F8A08B8812EE}" presName="diagram" presStyleCnt="0">
        <dgm:presLayoutVars>
          <dgm:dir/>
          <dgm:resizeHandles val="exact"/>
        </dgm:presLayoutVars>
      </dgm:prSet>
      <dgm:spPr/>
    </dgm:pt>
    <dgm:pt modelId="{E82C859E-90B9-4BDE-B7E4-A83728CB4020}" type="pres">
      <dgm:prSet presAssocID="{2710B21A-9214-48D4-88E6-CCE4B91DE3EB}" presName="node" presStyleLbl="node1" presStyleIdx="0" presStyleCnt="2" custScaleX="165488" custScaleY="120552" custLinFactNeighborX="-2753" custLinFactNeighborY="-16457">
        <dgm:presLayoutVars>
          <dgm:bulletEnabled val="1"/>
        </dgm:presLayoutVars>
      </dgm:prSet>
      <dgm:spPr/>
    </dgm:pt>
    <dgm:pt modelId="{AA47D8D1-B256-40BB-8CE6-9A23828E0BA2}" type="pres">
      <dgm:prSet presAssocID="{06CCE1CE-005F-422E-B4AB-B766FA8A70EA}" presName="sibTrans" presStyleCnt="0"/>
      <dgm:spPr/>
    </dgm:pt>
    <dgm:pt modelId="{B20FE097-981F-45CD-9B55-501E99619A47}" type="pres">
      <dgm:prSet presAssocID="{8C3EC60D-B478-4B28-BF84-9A3A7CC4D6F5}" presName="node" presStyleLbl="node1" presStyleIdx="1" presStyleCnt="2" custScaleX="175266" custScaleY="120348" custLinFactNeighborX="-3221" custLinFactNeighborY="1028">
        <dgm:presLayoutVars>
          <dgm:bulletEnabled val="1"/>
        </dgm:presLayoutVars>
      </dgm:prSet>
      <dgm:spPr/>
    </dgm:pt>
  </dgm:ptLst>
  <dgm:cxnLst>
    <dgm:cxn modelId="{7517BA36-872D-428C-86DE-CA45847A6AA5}" srcId="{4883E15F-6ADE-4FDF-908A-F8A08B8812EE}" destId="{8C3EC60D-B478-4B28-BF84-9A3A7CC4D6F5}" srcOrd="1" destOrd="0" parTransId="{CD018785-BB4D-467D-A3F5-F3A8242B03FB}" sibTransId="{11927AD6-BD26-461A-8E31-068BA891C78D}"/>
    <dgm:cxn modelId="{94BEEE5F-7E2F-487B-B92F-C8DA2F563BFA}" type="presOf" srcId="{8C3EC60D-B478-4B28-BF84-9A3A7CC4D6F5}" destId="{B20FE097-981F-45CD-9B55-501E99619A47}" srcOrd="0" destOrd="0" presId="urn:microsoft.com/office/officeart/2005/8/layout/default"/>
    <dgm:cxn modelId="{5B98EA74-6B4E-418F-948D-A42A1CFABEE5}" type="presOf" srcId="{2710B21A-9214-48D4-88E6-CCE4B91DE3EB}" destId="{E82C859E-90B9-4BDE-B7E4-A83728CB4020}" srcOrd="0" destOrd="0" presId="urn:microsoft.com/office/officeart/2005/8/layout/default"/>
    <dgm:cxn modelId="{97CE2985-6DAC-4AAB-80B1-20DBFD9C31E9}" type="presOf" srcId="{4883E15F-6ADE-4FDF-908A-F8A08B8812EE}" destId="{EF03D92E-770D-461C-9FA0-45C0E729D9E8}" srcOrd="0" destOrd="0" presId="urn:microsoft.com/office/officeart/2005/8/layout/default"/>
    <dgm:cxn modelId="{91E12BCA-2DF9-441D-A773-FD15E6A58149}" srcId="{4883E15F-6ADE-4FDF-908A-F8A08B8812EE}" destId="{2710B21A-9214-48D4-88E6-CCE4B91DE3EB}" srcOrd="0" destOrd="0" parTransId="{18DF614F-FCB4-4FB8-8143-B85E5B7634B1}" sibTransId="{06CCE1CE-005F-422E-B4AB-B766FA8A70EA}"/>
    <dgm:cxn modelId="{708E7111-423B-4B02-AC74-5CA03207342D}" type="presParOf" srcId="{EF03D92E-770D-461C-9FA0-45C0E729D9E8}" destId="{E82C859E-90B9-4BDE-B7E4-A83728CB4020}" srcOrd="0" destOrd="0" presId="urn:microsoft.com/office/officeart/2005/8/layout/default"/>
    <dgm:cxn modelId="{16F80D62-770E-49AA-9F49-0EA55DFAC6CE}" type="presParOf" srcId="{EF03D92E-770D-461C-9FA0-45C0E729D9E8}" destId="{AA47D8D1-B256-40BB-8CE6-9A23828E0BA2}" srcOrd="1" destOrd="0" presId="urn:microsoft.com/office/officeart/2005/8/layout/default"/>
    <dgm:cxn modelId="{8248880D-BBEA-4192-B841-52FF242FB7A5}" type="presParOf" srcId="{EF03D92E-770D-461C-9FA0-45C0E729D9E8}" destId="{B20FE097-981F-45CD-9B55-501E99619A47}"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859E-90B9-4BDE-B7E4-A83728CB4020}">
      <dsp:nvSpPr>
        <dsp:cNvPr id="0" name=""/>
        <dsp:cNvSpPr/>
      </dsp:nvSpPr>
      <dsp:spPr>
        <a:xfrm>
          <a:off x="52819" y="2"/>
          <a:ext cx="3783829" cy="1875009"/>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latin typeface="Verdana" panose="020B0604030504040204" pitchFamily="34" charset="0"/>
              <a:ea typeface="Verdana" panose="020B0604030504040204" pitchFamily="34" charset="0"/>
            </a:rPr>
            <a:t>Atbalsts NVO pilsoniskās sabiedrības aktivitātēm</a:t>
          </a:r>
          <a:endParaRPr lang="lv-LV" sz="2400" kern="1200" dirty="0">
            <a:solidFill>
              <a:schemeClr val="bg1"/>
            </a:solidFill>
            <a:latin typeface="Verdana" panose="020B0604030504040204" pitchFamily="34" charset="0"/>
            <a:ea typeface="Verdana" panose="020B0604030504040204" pitchFamily="34" charset="0"/>
            <a:cs typeface="+mn-lt"/>
          </a:endParaRPr>
        </a:p>
      </dsp:txBody>
      <dsp:txXfrm>
        <a:off x="52819" y="2"/>
        <a:ext cx="3783829" cy="1875009"/>
      </dsp:txXfrm>
    </dsp:sp>
    <dsp:sp modelId="{B20FE097-981F-45CD-9B55-501E99619A47}">
      <dsp:nvSpPr>
        <dsp:cNvPr id="0" name=""/>
        <dsp:cNvSpPr/>
      </dsp:nvSpPr>
      <dsp:spPr>
        <a:xfrm>
          <a:off x="4087338" y="0"/>
          <a:ext cx="3978175" cy="1875009"/>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latin typeface="Verdana" panose="020B0604030504040204" pitchFamily="34" charset="0"/>
              <a:ea typeface="Verdana" panose="020B0604030504040204" pitchFamily="34" charset="0"/>
            </a:rPr>
            <a:t>NVO un iedzīvotāju savstarpējās sadarbības stiprināšana</a:t>
          </a:r>
          <a:endParaRPr lang="lv-LV" sz="2400" kern="1200" dirty="0">
            <a:solidFill>
              <a:schemeClr val="bg1"/>
            </a:solidFill>
            <a:latin typeface="Verdana" panose="020B0604030504040204" pitchFamily="34" charset="0"/>
            <a:ea typeface="Verdana" panose="020B0604030504040204" pitchFamily="34" charset="0"/>
            <a:cs typeface="+mn-lt"/>
          </a:endParaRPr>
        </a:p>
      </dsp:txBody>
      <dsp:txXfrm>
        <a:off x="4087338" y="0"/>
        <a:ext cx="3978175" cy="18750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1218606" cy="196810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961570" y="321414"/>
          <a:ext cx="3295465" cy="1443275"/>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961570" y="1918935"/>
          <a:ext cx="3295465" cy="2405459"/>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ts val="0"/>
            </a:spcAft>
            <a:buNone/>
          </a:pPr>
          <a:endParaRPr lang="lv-LV" sz="1800" kern="1200" dirty="0">
            <a:latin typeface="Verdana" panose="020B0604030504040204" pitchFamily="34" charset="0"/>
            <a:ea typeface="Verdana" panose="020B0604030504040204" pitchFamily="34" charset="0"/>
          </a:endParaRPr>
        </a:p>
        <a:p>
          <a:pPr marL="0" lvl="0" indent="0" algn="ctr" defTabSz="800100">
            <a:lnSpc>
              <a:spcPct val="90000"/>
            </a:lnSpc>
            <a:spcBef>
              <a:spcPct val="0"/>
            </a:spcBef>
            <a:spcAft>
              <a:spcPct val="35000"/>
            </a:spcAft>
            <a:buNone/>
          </a:pPr>
          <a:r>
            <a:rPr lang="lv-LV" sz="2000" b="1" kern="1200" dirty="0">
              <a:latin typeface="Verdana" panose="020B0604030504040204" pitchFamily="34" charset="0"/>
              <a:ea typeface="Verdana" panose="020B0604030504040204" pitchFamily="34" charset="0"/>
            </a:rPr>
            <a:t>100% programmas finansējums</a:t>
          </a:r>
        </a:p>
        <a:p>
          <a:pPr marL="0" lvl="0" indent="0" algn="ctr" defTabSz="800100">
            <a:lnSpc>
              <a:spcPct val="90000"/>
            </a:lnSpc>
            <a:spcBef>
              <a:spcPct val="0"/>
            </a:spcBef>
            <a:spcAft>
              <a:spcPct val="35000"/>
            </a:spcAft>
            <a:buNone/>
          </a:pPr>
          <a:endParaRPr lang="lv-LV" sz="1000" kern="1200" dirty="0">
            <a:latin typeface="Verdana" panose="020B0604030504040204" pitchFamily="34" charset="0"/>
            <a:ea typeface="Verdana" panose="020B0604030504040204" pitchFamily="34" charset="0"/>
          </a:endParaRPr>
        </a:p>
        <a:p>
          <a:pPr marL="0" lvl="0" indent="0" algn="ctr" defTabSz="800100">
            <a:lnSpc>
              <a:spcPct val="100000"/>
            </a:lnSpc>
            <a:spcBef>
              <a:spcPct val="0"/>
            </a:spcBef>
            <a:spcAft>
              <a:spcPts val="0"/>
            </a:spcAft>
            <a:buNone/>
          </a:pPr>
          <a:r>
            <a:rPr lang="lv-LV" sz="1800" kern="1200" dirty="0">
              <a:latin typeface="Verdana" panose="020B0604030504040204" pitchFamily="34" charset="0"/>
              <a:ea typeface="Verdana" panose="020B0604030504040204" pitchFamily="34" charset="0"/>
            </a:rPr>
            <a:t>90% finansējuma</a:t>
          </a:r>
        </a:p>
        <a:p>
          <a:pPr marL="0" lvl="0" indent="0" algn="ctr" defTabSz="800100">
            <a:lnSpc>
              <a:spcPct val="100000"/>
            </a:lnSpc>
            <a:spcBef>
              <a:spcPct val="0"/>
            </a:spcBef>
            <a:spcAft>
              <a:spcPts val="0"/>
            </a:spcAft>
            <a:buNone/>
          </a:pPr>
          <a:r>
            <a:rPr lang="lv-LV" sz="1800" kern="1200" dirty="0">
              <a:latin typeface="Verdana" panose="020B0604030504040204" pitchFamily="34" charset="0"/>
              <a:ea typeface="Verdana" panose="020B0604030504040204" pitchFamily="34" charset="0"/>
            </a:rPr>
            <a:t>vienā vai divos</a:t>
          </a:r>
        </a:p>
        <a:p>
          <a:pPr marL="0" lvl="0" indent="0" algn="ctr" defTabSz="800100">
            <a:lnSpc>
              <a:spcPct val="100000"/>
            </a:lnSpc>
            <a:spcBef>
              <a:spcPct val="0"/>
            </a:spcBef>
            <a:spcAft>
              <a:spcPts val="0"/>
            </a:spcAft>
            <a:buNone/>
          </a:pPr>
          <a:r>
            <a:rPr lang="lv-LV" sz="1800" kern="1200" dirty="0">
              <a:latin typeface="Verdana" panose="020B0604030504040204" pitchFamily="34" charset="0"/>
              <a:ea typeface="Verdana" panose="020B0604030504040204" pitchFamily="34" charset="0"/>
            </a:rPr>
            <a:t>avansa maksājumos</a:t>
          </a:r>
        </a:p>
      </dsp:txBody>
      <dsp:txXfrm rot="10800000">
        <a:off x="4035546" y="1918935"/>
        <a:ext cx="3147513" cy="2331483"/>
      </dsp:txXfrm>
    </dsp:sp>
    <dsp:sp modelId="{1576FBAE-E528-459B-8CB2-A84D0DE4747C}">
      <dsp:nvSpPr>
        <dsp:cNvPr id="0" name=""/>
        <dsp:cNvSpPr/>
      </dsp:nvSpPr>
      <dsp:spPr>
        <a:xfrm>
          <a:off x="0" y="360729"/>
          <a:ext cx="3295465" cy="1443275"/>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9845" y="1948450"/>
          <a:ext cx="3295465" cy="2405459"/>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ts val="1800"/>
            </a:spcAft>
            <a:buNone/>
          </a:pPr>
          <a:r>
            <a:rPr lang="lv-LV" sz="1800" b="1" kern="1200" dirty="0">
              <a:latin typeface="Verdana" panose="020B0604030504040204" pitchFamily="34" charset="0"/>
              <a:ea typeface="Verdana" panose="020B0604030504040204" pitchFamily="34" charset="0"/>
            </a:rPr>
            <a:t>Projekta periods </a:t>
          </a:r>
        </a:p>
        <a:p>
          <a:pPr marL="0" lvl="0" indent="0" algn="ctr" defTabSz="800100">
            <a:lnSpc>
              <a:spcPct val="90000"/>
            </a:lnSpc>
            <a:spcBef>
              <a:spcPct val="0"/>
            </a:spcBef>
            <a:spcAft>
              <a:spcPts val="0"/>
            </a:spcAft>
            <a:buNone/>
          </a:pPr>
          <a:r>
            <a:rPr lang="lv-LV" sz="2000" b="1" kern="1200" dirty="0">
              <a:latin typeface="Verdana" panose="020B0604030504040204" pitchFamily="34" charset="0"/>
              <a:ea typeface="Verdana" panose="020B0604030504040204" pitchFamily="34" charset="0"/>
            </a:rPr>
            <a:t>01.01.2023.</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ts val="0"/>
            </a:spcAft>
            <a:buNone/>
          </a:pPr>
          <a:r>
            <a:rPr lang="lv-LV" altLang="lv-LV" sz="1800" b="1" kern="1200" dirty="0">
              <a:solidFill>
                <a:prstClr val="white"/>
              </a:solidFill>
              <a:latin typeface="Verdana" panose="020B0604030504040204" pitchFamily="34" charset="0"/>
              <a:ea typeface="Verdana" panose="020B0604030504040204" pitchFamily="34" charset="0"/>
              <a:cs typeface="+mn-cs"/>
            </a:rPr>
            <a:t>–</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ct val="35000"/>
            </a:spcAft>
            <a:buNone/>
          </a:pPr>
          <a:r>
            <a:rPr lang="lv-LV" sz="2000" b="1" kern="1200" dirty="0">
              <a:latin typeface="Verdana" panose="020B0604030504040204" pitchFamily="34" charset="0"/>
              <a:ea typeface="Verdana" panose="020B0604030504040204" pitchFamily="34" charset="0"/>
            </a:rPr>
            <a:t>31.10.2023.</a:t>
          </a:r>
        </a:p>
      </dsp:txBody>
      <dsp:txXfrm rot="10800000">
        <a:off x="83821" y="1948450"/>
        <a:ext cx="3147513" cy="2331483"/>
      </dsp:txXfrm>
    </dsp:sp>
    <dsp:sp modelId="{A4BF516A-B622-4B4F-B0E3-BA2E77AB5994}">
      <dsp:nvSpPr>
        <dsp:cNvPr id="0" name=""/>
        <dsp:cNvSpPr/>
      </dsp:nvSpPr>
      <dsp:spPr>
        <a:xfrm>
          <a:off x="7923140" y="233129"/>
          <a:ext cx="3295465" cy="1443275"/>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7923140" y="1928774"/>
          <a:ext cx="3295465" cy="2405459"/>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altLang="lv-LV" sz="1800" kern="1200" dirty="0">
              <a:solidFill>
                <a:prstClr val="white"/>
              </a:solidFill>
              <a:latin typeface="Verdana" panose="020B0604030504040204" pitchFamily="34" charset="0"/>
              <a:ea typeface="Verdana" panose="020B0604030504040204" pitchFamily="34" charset="0"/>
              <a:cs typeface="+mn-cs"/>
            </a:rPr>
            <a:t>Vienam projektam pieejamais finansējums: </a:t>
          </a:r>
        </a:p>
        <a:p>
          <a:pPr marL="0" lvl="0" indent="0" algn="ctr" defTabSz="800100">
            <a:lnSpc>
              <a:spcPct val="100000"/>
            </a:lnSpc>
            <a:spcBef>
              <a:spcPct val="0"/>
            </a:spcBef>
            <a:spcAft>
              <a:spcPts val="0"/>
            </a:spcAft>
            <a:buNone/>
          </a:pPr>
          <a:r>
            <a:rPr lang="lv-LV" altLang="lv-LV" sz="1800" b="1" kern="1200" dirty="0" err="1">
              <a:solidFill>
                <a:prstClr val="white"/>
              </a:solidFill>
              <a:latin typeface="Verdana" panose="020B0604030504040204" pitchFamily="34" charset="0"/>
              <a:ea typeface="Verdana" panose="020B0604030504040204" pitchFamily="34" charset="0"/>
              <a:cs typeface="+mn-cs"/>
            </a:rPr>
            <a:t>mikroprojektiem</a:t>
          </a:r>
          <a:endParaRPr lang="lv-LV" altLang="lv-LV" sz="1800" b="1" kern="1200" dirty="0">
            <a:solidFill>
              <a:prstClr val="white"/>
            </a:solidFill>
            <a:latin typeface="Verdana" panose="020B0604030504040204" pitchFamily="34" charset="0"/>
            <a:ea typeface="Verdana" panose="020B0604030504040204" pitchFamily="34" charset="0"/>
            <a:cs typeface="+mn-cs"/>
          </a:endParaRPr>
        </a:p>
        <a:p>
          <a:pPr marL="0" lvl="0" indent="0" algn="ctr" defTabSz="800100">
            <a:lnSpc>
              <a:spcPct val="90000"/>
            </a:lnSpc>
            <a:spcBef>
              <a:spcPct val="0"/>
            </a:spcBef>
            <a:spcAft>
              <a:spcPct val="35000"/>
            </a:spcAft>
            <a:buNone/>
          </a:pPr>
          <a:r>
            <a:rPr lang="lv-LV" altLang="lv-LV" sz="2000" b="1" kern="1200" dirty="0">
              <a:solidFill>
                <a:prstClr val="white"/>
              </a:solidFill>
              <a:latin typeface="Verdana" panose="020B0604030504040204" pitchFamily="34" charset="0"/>
              <a:ea typeface="Verdana" panose="020B0604030504040204" pitchFamily="34" charset="0"/>
              <a:cs typeface="+mn-cs"/>
            </a:rPr>
            <a:t>2 000–10 000 EUR</a:t>
          </a:r>
        </a:p>
        <a:p>
          <a:pPr marL="0" lvl="0" indent="0" algn="ctr" defTabSz="800100">
            <a:lnSpc>
              <a:spcPct val="100000"/>
            </a:lnSpc>
            <a:spcBef>
              <a:spcPct val="0"/>
            </a:spcBef>
            <a:spcAft>
              <a:spcPts val="0"/>
            </a:spcAft>
            <a:buNone/>
          </a:pPr>
          <a:r>
            <a:rPr lang="lv-LV" sz="1800" b="1" kern="1200" dirty="0" err="1">
              <a:solidFill>
                <a:prstClr val="white"/>
              </a:solidFill>
              <a:latin typeface="Verdana" panose="020B0604030504040204" pitchFamily="34" charset="0"/>
              <a:ea typeface="Verdana" panose="020B0604030504040204" pitchFamily="34" charset="0"/>
              <a:cs typeface="+mn-cs"/>
            </a:rPr>
            <a:t>makroprojektiem</a:t>
          </a:r>
          <a:endParaRPr lang="lv-LV" sz="1800" b="1" kern="1200" dirty="0">
            <a:solidFill>
              <a:prstClr val="white"/>
            </a:solidFill>
            <a:latin typeface="Verdana" panose="020B0604030504040204" pitchFamily="34" charset="0"/>
            <a:ea typeface="Verdana" panose="020B0604030504040204" pitchFamily="34" charset="0"/>
            <a:cs typeface="+mn-cs"/>
          </a:endParaRPr>
        </a:p>
        <a:p>
          <a:pPr marL="0" lvl="0" indent="0" algn="ctr" defTabSz="800100">
            <a:lnSpc>
              <a:spcPct val="90000"/>
            </a:lnSpc>
            <a:spcBef>
              <a:spcPct val="0"/>
            </a:spcBef>
            <a:spcAft>
              <a:spcPct val="35000"/>
            </a:spcAft>
            <a:buNone/>
          </a:pPr>
          <a:r>
            <a:rPr lang="lv-LV" sz="2000" b="1" kern="1200" dirty="0">
              <a:solidFill>
                <a:prstClr val="white"/>
              </a:solidFill>
              <a:latin typeface="Verdana" panose="020B0604030504040204" pitchFamily="34" charset="0"/>
              <a:ea typeface="Verdana" panose="020B0604030504040204" pitchFamily="34" charset="0"/>
              <a:cs typeface="+mn-cs"/>
            </a:rPr>
            <a:t>10 001–33 000 EUR</a:t>
          </a:r>
        </a:p>
      </dsp:txBody>
      <dsp:txXfrm rot="10800000">
        <a:off x="7997116" y="1928774"/>
        <a:ext cx="3147513" cy="23314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36935-0831-4A0C-B806-64562DEDD6E4}">
      <dsp:nvSpPr>
        <dsp:cNvPr id="0" name=""/>
        <dsp:cNvSpPr/>
      </dsp:nvSpPr>
      <dsp:spPr>
        <a:xfrm>
          <a:off x="0" y="1329690"/>
          <a:ext cx="10201274" cy="177292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67DB15B-D991-4DEA-A472-BF3903A7F27F}">
      <dsp:nvSpPr>
        <dsp:cNvPr id="0" name=""/>
        <dsp:cNvSpPr/>
      </dsp:nvSpPr>
      <dsp:spPr>
        <a:xfrm>
          <a:off x="4482" y="0"/>
          <a:ext cx="2958768" cy="17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lv-LV" sz="1700" kern="1200" dirty="0"/>
            <a:t>2023.gada janvāris: 1.avanss </a:t>
          </a:r>
          <a:r>
            <a:rPr lang="lv-LV" sz="1700" b="1" kern="1200" dirty="0"/>
            <a:t>45-70% </a:t>
          </a:r>
        </a:p>
        <a:p>
          <a:pPr marL="0" lvl="0" indent="0" algn="ctr" defTabSz="755650">
            <a:lnSpc>
              <a:spcPct val="90000"/>
            </a:lnSpc>
            <a:spcBef>
              <a:spcPct val="0"/>
            </a:spcBef>
            <a:spcAft>
              <a:spcPct val="35000"/>
            </a:spcAft>
            <a:buNone/>
          </a:pPr>
          <a:r>
            <a:rPr lang="lv-LV" sz="1700" kern="1200" dirty="0"/>
            <a:t>(5 DD pēc līguma noslēgšanas) </a:t>
          </a:r>
        </a:p>
      </dsp:txBody>
      <dsp:txXfrm>
        <a:off x="4482" y="0"/>
        <a:ext cx="2958768" cy="1772920"/>
      </dsp:txXfrm>
    </dsp:sp>
    <dsp:sp modelId="{4E3E38C8-684F-4FF6-B9E4-EAB2594CB6E2}">
      <dsp:nvSpPr>
        <dsp:cNvPr id="0" name=""/>
        <dsp:cNvSpPr/>
      </dsp:nvSpPr>
      <dsp:spPr>
        <a:xfrm>
          <a:off x="1262252" y="1996538"/>
          <a:ext cx="443230" cy="443230"/>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C591B4B-11C5-4578-BB8C-B1A0E255F8CF}">
      <dsp:nvSpPr>
        <dsp:cNvPr id="0" name=""/>
        <dsp:cNvSpPr/>
      </dsp:nvSpPr>
      <dsp:spPr>
        <a:xfrm>
          <a:off x="3111189" y="2659380"/>
          <a:ext cx="2958768" cy="17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lv-LV" sz="1700" kern="1200" dirty="0"/>
            <a:t>2023.gada vasara: 2.avanss </a:t>
          </a:r>
          <a:r>
            <a:rPr lang="lv-LV" sz="1700" b="1" kern="1200" dirty="0"/>
            <a:t>20-45% </a:t>
          </a:r>
        </a:p>
        <a:p>
          <a:pPr marL="0" lvl="0" indent="0" algn="ctr" defTabSz="755650">
            <a:lnSpc>
              <a:spcPct val="90000"/>
            </a:lnSpc>
            <a:spcBef>
              <a:spcPct val="0"/>
            </a:spcBef>
            <a:spcAft>
              <a:spcPct val="35000"/>
            </a:spcAft>
            <a:buNone/>
          </a:pPr>
          <a:r>
            <a:rPr lang="lv-LV" sz="1700" kern="1200" dirty="0"/>
            <a:t>(5 DD pēc starpposma pārskata* apstiprināšanas)</a:t>
          </a:r>
        </a:p>
      </dsp:txBody>
      <dsp:txXfrm>
        <a:off x="3111189" y="2659380"/>
        <a:ext cx="2958768" cy="1772920"/>
      </dsp:txXfrm>
    </dsp:sp>
    <dsp:sp modelId="{D9E20536-989C-4DA4-ACFF-8A52BC1753FA}">
      <dsp:nvSpPr>
        <dsp:cNvPr id="0" name=""/>
        <dsp:cNvSpPr/>
      </dsp:nvSpPr>
      <dsp:spPr>
        <a:xfrm>
          <a:off x="4368958" y="1994535"/>
          <a:ext cx="443230" cy="443230"/>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1A41DF1-7271-4233-B3AB-FB1041F2CA98}">
      <dsp:nvSpPr>
        <dsp:cNvPr id="0" name=""/>
        <dsp:cNvSpPr/>
      </dsp:nvSpPr>
      <dsp:spPr>
        <a:xfrm>
          <a:off x="6217896" y="0"/>
          <a:ext cx="2958768" cy="17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lv-LV" sz="1700" b="1" kern="1200" dirty="0"/>
            <a:t>Līdz 2023.gada 20.decembrim</a:t>
          </a:r>
          <a:r>
            <a:rPr lang="lv-LV" sz="1700" kern="1200" dirty="0"/>
            <a:t>: noslēguma maksājums</a:t>
          </a:r>
        </a:p>
        <a:p>
          <a:pPr marL="0" lvl="0" indent="0" algn="ctr" defTabSz="755650">
            <a:lnSpc>
              <a:spcPct val="90000"/>
            </a:lnSpc>
            <a:spcBef>
              <a:spcPct val="0"/>
            </a:spcBef>
            <a:spcAft>
              <a:spcPct val="35000"/>
            </a:spcAft>
            <a:buNone/>
          </a:pPr>
          <a:r>
            <a:rPr lang="lv-LV" sz="1700" kern="1200" dirty="0"/>
            <a:t>(5 DD laikā pēc noslēguma pārskata apstiprināšanas)</a:t>
          </a:r>
        </a:p>
      </dsp:txBody>
      <dsp:txXfrm>
        <a:off x="6217896" y="0"/>
        <a:ext cx="2958768" cy="1772920"/>
      </dsp:txXfrm>
    </dsp:sp>
    <dsp:sp modelId="{0AFAF689-E6E4-47E1-AE86-1601787D3E84}">
      <dsp:nvSpPr>
        <dsp:cNvPr id="0" name=""/>
        <dsp:cNvSpPr/>
      </dsp:nvSpPr>
      <dsp:spPr>
        <a:xfrm>
          <a:off x="7475665" y="1994535"/>
          <a:ext cx="443230" cy="443230"/>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1218606" cy="196810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961570" y="321414"/>
          <a:ext cx="3295465" cy="1443275"/>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961570" y="1918935"/>
          <a:ext cx="3295465" cy="2405459"/>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lv-LV" sz="2000" b="1" kern="1200" dirty="0">
              <a:latin typeface="Verdana" panose="020B0604030504040204" pitchFamily="34" charset="0"/>
              <a:ea typeface="Verdana" panose="020B0604030504040204" pitchFamily="34" charset="0"/>
            </a:rPr>
            <a:t>100% programmas finansējums</a:t>
          </a:r>
        </a:p>
        <a:p>
          <a:pPr marL="0" lvl="0" indent="0" algn="ctr" defTabSz="889000">
            <a:lnSpc>
              <a:spcPct val="100000"/>
            </a:lnSpc>
            <a:spcBef>
              <a:spcPct val="0"/>
            </a:spcBef>
            <a:spcAft>
              <a:spcPts val="0"/>
            </a:spcAft>
            <a:buNone/>
          </a:pPr>
          <a:r>
            <a:rPr lang="lv-LV" sz="1800" u="sng" kern="1200" dirty="0">
              <a:latin typeface="Verdana" panose="020B0604030504040204" pitchFamily="34" charset="0"/>
              <a:ea typeface="Verdana" panose="020B0604030504040204" pitchFamily="34" charset="0"/>
            </a:rPr>
            <a:t>2023.gadā</a:t>
          </a:r>
          <a:r>
            <a:rPr lang="lv-LV" sz="1800" kern="1200" dirty="0">
              <a:latin typeface="Verdana" panose="020B0604030504040204" pitchFamily="34" charset="0"/>
              <a:ea typeface="Verdana" panose="020B0604030504040204" pitchFamily="34" charset="0"/>
            </a:rPr>
            <a:t> 100% finansējuma divos</a:t>
          </a:r>
        </a:p>
        <a:p>
          <a:pPr marL="0" lvl="0" indent="0" algn="ctr" defTabSz="889000">
            <a:lnSpc>
              <a:spcPct val="100000"/>
            </a:lnSpc>
            <a:spcBef>
              <a:spcPct val="0"/>
            </a:spcBef>
            <a:spcAft>
              <a:spcPts val="0"/>
            </a:spcAft>
            <a:buNone/>
          </a:pPr>
          <a:r>
            <a:rPr lang="lv-LV" sz="1800" kern="1200" dirty="0">
              <a:latin typeface="Verdana" panose="020B0604030504040204" pitchFamily="34" charset="0"/>
              <a:ea typeface="Verdana" panose="020B0604030504040204" pitchFamily="34" charset="0"/>
            </a:rPr>
            <a:t>avansa maksājumos</a:t>
          </a:r>
        </a:p>
        <a:p>
          <a:pPr marL="0" lvl="0" indent="0" algn="ctr" defTabSz="889000">
            <a:lnSpc>
              <a:spcPct val="100000"/>
            </a:lnSpc>
            <a:spcBef>
              <a:spcPct val="0"/>
            </a:spcBef>
            <a:spcAft>
              <a:spcPts val="0"/>
            </a:spcAft>
            <a:buNone/>
          </a:pPr>
          <a:endParaRPr lang="lv-LV" sz="800" kern="1200" dirty="0">
            <a:latin typeface="Verdana" panose="020B0604030504040204" pitchFamily="34" charset="0"/>
            <a:ea typeface="Verdana" panose="020B0604030504040204" pitchFamily="34" charset="0"/>
          </a:endParaRPr>
        </a:p>
        <a:p>
          <a:pPr marL="0" lvl="0" indent="0" algn="ctr" defTabSz="889000">
            <a:lnSpc>
              <a:spcPct val="100000"/>
            </a:lnSpc>
            <a:spcBef>
              <a:spcPct val="0"/>
            </a:spcBef>
            <a:spcAft>
              <a:spcPts val="0"/>
            </a:spcAft>
            <a:buNone/>
          </a:pPr>
          <a:r>
            <a:rPr lang="lv-LV" sz="1800" u="sng" kern="1200" dirty="0">
              <a:latin typeface="Verdana" panose="020B0604030504040204" pitchFamily="34" charset="0"/>
              <a:ea typeface="Verdana" panose="020B0604030504040204" pitchFamily="34" charset="0"/>
            </a:rPr>
            <a:t>2024.gadā</a:t>
          </a:r>
          <a:r>
            <a:rPr lang="lv-LV" sz="1800" kern="1200" dirty="0">
              <a:latin typeface="Verdana" panose="020B0604030504040204" pitchFamily="34" charset="0"/>
              <a:ea typeface="Verdana" panose="020B0604030504040204" pitchFamily="34" charset="0"/>
            </a:rPr>
            <a:t> 90% avanss vienā maksājumā</a:t>
          </a:r>
        </a:p>
      </dsp:txBody>
      <dsp:txXfrm rot="10800000">
        <a:off x="4035546" y="1918935"/>
        <a:ext cx="3147513" cy="2331483"/>
      </dsp:txXfrm>
    </dsp:sp>
    <dsp:sp modelId="{1576FBAE-E528-459B-8CB2-A84D0DE4747C}">
      <dsp:nvSpPr>
        <dsp:cNvPr id="0" name=""/>
        <dsp:cNvSpPr/>
      </dsp:nvSpPr>
      <dsp:spPr>
        <a:xfrm>
          <a:off x="0" y="360729"/>
          <a:ext cx="3295465" cy="1443275"/>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9845" y="1948450"/>
          <a:ext cx="3295465" cy="2405459"/>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ts val="1800"/>
            </a:spcAft>
            <a:buNone/>
          </a:pPr>
          <a:r>
            <a:rPr lang="lv-LV" sz="1800" b="1" kern="1200" dirty="0">
              <a:latin typeface="Verdana" panose="020B0604030504040204" pitchFamily="34" charset="0"/>
              <a:ea typeface="Verdana" panose="020B0604030504040204" pitchFamily="34" charset="0"/>
            </a:rPr>
            <a:t>Projekta periods </a:t>
          </a:r>
        </a:p>
        <a:p>
          <a:pPr marL="0" lvl="0" indent="0" algn="ctr" defTabSz="800100">
            <a:lnSpc>
              <a:spcPct val="90000"/>
            </a:lnSpc>
            <a:spcBef>
              <a:spcPct val="0"/>
            </a:spcBef>
            <a:spcAft>
              <a:spcPts val="0"/>
            </a:spcAft>
            <a:buNone/>
          </a:pPr>
          <a:r>
            <a:rPr lang="lv-LV" sz="2000" b="1" kern="1200" dirty="0">
              <a:latin typeface="Verdana" panose="020B0604030504040204" pitchFamily="34" charset="0"/>
              <a:ea typeface="Verdana" panose="020B0604030504040204" pitchFamily="34" charset="0"/>
            </a:rPr>
            <a:t>01.01.2023.</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ts val="0"/>
            </a:spcAft>
            <a:buNone/>
          </a:pPr>
          <a:r>
            <a:rPr lang="lv-LV" altLang="lv-LV" sz="1800" b="1" kern="1200" dirty="0">
              <a:solidFill>
                <a:prstClr val="white"/>
              </a:solidFill>
              <a:latin typeface="Verdana" panose="020B0604030504040204" pitchFamily="34" charset="0"/>
              <a:ea typeface="Verdana" panose="020B0604030504040204" pitchFamily="34" charset="0"/>
              <a:cs typeface="+mn-cs"/>
            </a:rPr>
            <a:t>–</a:t>
          </a:r>
          <a:r>
            <a:rPr lang="lv-LV" sz="1800" b="1"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ct val="35000"/>
            </a:spcAft>
            <a:buNone/>
          </a:pPr>
          <a:r>
            <a:rPr lang="lv-LV" sz="2000" b="1" kern="1200" dirty="0">
              <a:latin typeface="Verdana" panose="020B0604030504040204" pitchFamily="34" charset="0"/>
              <a:ea typeface="Verdana" panose="020B0604030504040204" pitchFamily="34" charset="0"/>
            </a:rPr>
            <a:t>31.10.2024.</a:t>
          </a:r>
        </a:p>
      </dsp:txBody>
      <dsp:txXfrm rot="10800000">
        <a:off x="83821" y="1948450"/>
        <a:ext cx="3147513" cy="2331483"/>
      </dsp:txXfrm>
    </dsp:sp>
    <dsp:sp modelId="{A4BF516A-B622-4B4F-B0E3-BA2E77AB5994}">
      <dsp:nvSpPr>
        <dsp:cNvPr id="0" name=""/>
        <dsp:cNvSpPr/>
      </dsp:nvSpPr>
      <dsp:spPr>
        <a:xfrm>
          <a:off x="7923140" y="233129"/>
          <a:ext cx="3295465" cy="1443275"/>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7923140" y="1968103"/>
          <a:ext cx="3295465" cy="2405459"/>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altLang="lv-LV" sz="1800" kern="1200" dirty="0">
              <a:solidFill>
                <a:prstClr val="white"/>
              </a:solidFill>
              <a:latin typeface="Verdana" panose="020B0604030504040204" pitchFamily="34" charset="0"/>
              <a:ea typeface="Verdana" panose="020B0604030504040204" pitchFamily="34" charset="0"/>
              <a:cs typeface="+mn-cs"/>
            </a:rPr>
            <a:t>Vienam projektam pieejamais finansējums:</a:t>
          </a:r>
        </a:p>
        <a:p>
          <a:pPr marL="0" lvl="0" indent="0" algn="ctr" defTabSz="800100">
            <a:lnSpc>
              <a:spcPct val="90000"/>
            </a:lnSpc>
            <a:spcBef>
              <a:spcPct val="0"/>
            </a:spcBef>
            <a:spcAft>
              <a:spcPct val="35000"/>
            </a:spcAft>
            <a:buNone/>
          </a:pPr>
          <a:r>
            <a:rPr lang="lv-LV" altLang="lv-LV" sz="2000" b="1" kern="1200" dirty="0">
              <a:solidFill>
                <a:srgbClr val="8A0000"/>
              </a:solidFill>
              <a:latin typeface="Verdana" panose="020B0604030504040204" pitchFamily="34" charset="0"/>
              <a:ea typeface="Verdana" panose="020B0604030504040204" pitchFamily="34" charset="0"/>
              <a:cs typeface="+mn-cs"/>
            </a:rPr>
            <a:t>10 001–66 000 EUR </a:t>
          </a:r>
        </a:p>
        <a:p>
          <a:pPr marL="0" lvl="0" indent="0" algn="ctr" defTabSz="800100">
            <a:lnSpc>
              <a:spcPct val="100000"/>
            </a:lnSpc>
            <a:spcBef>
              <a:spcPct val="0"/>
            </a:spcBef>
            <a:spcAft>
              <a:spcPts val="0"/>
            </a:spcAft>
            <a:buNone/>
          </a:pPr>
          <a:r>
            <a:rPr lang="lv-LV" altLang="lv-LV" sz="1800" b="0" kern="1200" dirty="0">
              <a:solidFill>
                <a:prstClr val="white"/>
              </a:solidFill>
              <a:latin typeface="Verdana" panose="020B0604030504040204" pitchFamily="34" charset="0"/>
              <a:ea typeface="Verdana" panose="020B0604030504040204" pitchFamily="34" charset="0"/>
              <a:cs typeface="+mn-cs"/>
            </a:rPr>
            <a:t>2023.gadā</a:t>
          </a:r>
          <a:endParaRPr lang="lv-LV" sz="1800" b="0" kern="1200" dirty="0">
            <a:solidFill>
              <a:prstClr val="white"/>
            </a:solidFill>
            <a:latin typeface="Verdana" panose="020B0604030504040204" pitchFamily="34" charset="0"/>
            <a:ea typeface="Verdana" panose="020B0604030504040204" pitchFamily="34" charset="0"/>
            <a:cs typeface="+mn-cs"/>
          </a:endParaRPr>
        </a:p>
        <a:p>
          <a:pPr marL="0" lvl="0" indent="0" algn="ctr" defTabSz="800100">
            <a:lnSpc>
              <a:spcPct val="90000"/>
            </a:lnSpc>
            <a:spcBef>
              <a:spcPct val="0"/>
            </a:spcBef>
            <a:spcAft>
              <a:spcPct val="35000"/>
            </a:spcAft>
            <a:buNone/>
          </a:pPr>
          <a:r>
            <a:rPr lang="lv-LV" sz="1800" b="0" kern="1200" dirty="0">
              <a:solidFill>
                <a:prstClr val="white"/>
              </a:solidFill>
              <a:latin typeface="Verdana" panose="020B0604030504040204" pitchFamily="34" charset="0"/>
              <a:ea typeface="Verdana" panose="020B0604030504040204" pitchFamily="34" charset="0"/>
              <a:cs typeface="+mn-cs"/>
            </a:rPr>
            <a:t>līdz 33 000 EUR</a:t>
          </a:r>
        </a:p>
        <a:p>
          <a:pPr marL="0" lvl="0" indent="0" algn="ctr" defTabSz="800100">
            <a:lnSpc>
              <a:spcPct val="90000"/>
            </a:lnSpc>
            <a:spcBef>
              <a:spcPct val="0"/>
            </a:spcBef>
            <a:spcAft>
              <a:spcPts val="0"/>
            </a:spcAft>
            <a:buNone/>
          </a:pPr>
          <a:r>
            <a:rPr lang="lv-LV" altLang="lv-LV" sz="1800" b="0" kern="1200" dirty="0">
              <a:solidFill>
                <a:prstClr val="white"/>
              </a:solidFill>
              <a:latin typeface="Verdana" panose="020B0604030504040204" pitchFamily="34" charset="0"/>
              <a:ea typeface="Verdana" panose="020B0604030504040204" pitchFamily="34" charset="0"/>
              <a:cs typeface="+mn-cs"/>
            </a:rPr>
            <a:t>2024.gadā</a:t>
          </a:r>
          <a:endParaRPr lang="lv-LV" sz="1800" b="0" kern="1200" dirty="0">
            <a:solidFill>
              <a:prstClr val="white"/>
            </a:solidFill>
            <a:latin typeface="Verdana" panose="020B0604030504040204" pitchFamily="34" charset="0"/>
            <a:ea typeface="Verdana" panose="020B0604030504040204" pitchFamily="34" charset="0"/>
            <a:cs typeface="+mn-cs"/>
          </a:endParaRPr>
        </a:p>
        <a:p>
          <a:pPr marL="0" lvl="0" indent="0" algn="ctr" defTabSz="800100">
            <a:lnSpc>
              <a:spcPct val="90000"/>
            </a:lnSpc>
            <a:spcBef>
              <a:spcPct val="0"/>
            </a:spcBef>
            <a:spcAft>
              <a:spcPts val="1200"/>
            </a:spcAft>
            <a:buNone/>
          </a:pPr>
          <a:r>
            <a:rPr lang="lv-LV" sz="1800" b="0" kern="1200" dirty="0">
              <a:solidFill>
                <a:prstClr val="white"/>
              </a:solidFill>
              <a:latin typeface="Verdana" panose="020B0604030504040204" pitchFamily="34" charset="0"/>
              <a:ea typeface="Verdana" panose="020B0604030504040204" pitchFamily="34" charset="0"/>
              <a:cs typeface="+mn-cs"/>
            </a:rPr>
            <a:t>līdz 33 000 EUR</a:t>
          </a:r>
        </a:p>
      </dsp:txBody>
      <dsp:txXfrm rot="10800000">
        <a:off x="7997116" y="1968103"/>
        <a:ext cx="3147513" cy="23314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36935-0831-4A0C-B806-64562DEDD6E4}">
      <dsp:nvSpPr>
        <dsp:cNvPr id="0" name=""/>
        <dsp:cNvSpPr/>
      </dsp:nvSpPr>
      <dsp:spPr>
        <a:xfrm>
          <a:off x="0" y="1329690"/>
          <a:ext cx="10201274" cy="177292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67DB15B-D991-4DEA-A472-BF3903A7F27F}">
      <dsp:nvSpPr>
        <dsp:cNvPr id="0" name=""/>
        <dsp:cNvSpPr/>
      </dsp:nvSpPr>
      <dsp:spPr>
        <a:xfrm>
          <a:off x="4595" y="0"/>
          <a:ext cx="2210110" cy="17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lv-LV" sz="1500" b="1" kern="1200" dirty="0"/>
            <a:t>2023</a:t>
          </a:r>
          <a:r>
            <a:rPr lang="lv-LV" sz="1500" kern="1200" dirty="0"/>
            <a:t>.gada janvāris: 1.avanss </a:t>
          </a:r>
          <a:r>
            <a:rPr lang="lv-LV" sz="1500" b="1" kern="1200" dirty="0"/>
            <a:t>45-70% </a:t>
          </a:r>
        </a:p>
        <a:p>
          <a:pPr marL="0" lvl="0" indent="0" algn="ctr" defTabSz="666750">
            <a:lnSpc>
              <a:spcPct val="90000"/>
            </a:lnSpc>
            <a:spcBef>
              <a:spcPct val="0"/>
            </a:spcBef>
            <a:spcAft>
              <a:spcPct val="35000"/>
            </a:spcAft>
            <a:buNone/>
          </a:pPr>
          <a:r>
            <a:rPr lang="lv-LV" sz="1500" kern="1200" dirty="0"/>
            <a:t>(5 DD pēc līguma noslēgšanas) </a:t>
          </a:r>
        </a:p>
      </dsp:txBody>
      <dsp:txXfrm>
        <a:off x="4595" y="0"/>
        <a:ext cx="2210110" cy="1772920"/>
      </dsp:txXfrm>
    </dsp:sp>
    <dsp:sp modelId="{4E3E38C8-684F-4FF6-B9E4-EAB2594CB6E2}">
      <dsp:nvSpPr>
        <dsp:cNvPr id="0" name=""/>
        <dsp:cNvSpPr/>
      </dsp:nvSpPr>
      <dsp:spPr>
        <a:xfrm>
          <a:off x="888035" y="1996538"/>
          <a:ext cx="443230" cy="443230"/>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C591B4B-11C5-4578-BB8C-B1A0E255F8CF}">
      <dsp:nvSpPr>
        <dsp:cNvPr id="0" name=""/>
        <dsp:cNvSpPr/>
      </dsp:nvSpPr>
      <dsp:spPr>
        <a:xfrm>
          <a:off x="2325210" y="2659380"/>
          <a:ext cx="2210110" cy="17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lv-LV" sz="1500" b="1" kern="1200" dirty="0"/>
            <a:t>2023</a:t>
          </a:r>
          <a:r>
            <a:rPr lang="lv-LV" sz="1500" kern="1200" dirty="0"/>
            <a:t>.gada vasara: 2.avanss </a:t>
          </a:r>
          <a:r>
            <a:rPr lang="lv-LV" sz="1500" b="1" kern="1200" dirty="0"/>
            <a:t>30-55% </a:t>
          </a:r>
        </a:p>
        <a:p>
          <a:pPr marL="0" lvl="0" indent="0" algn="ctr" defTabSz="666750">
            <a:lnSpc>
              <a:spcPct val="90000"/>
            </a:lnSpc>
            <a:spcBef>
              <a:spcPct val="0"/>
            </a:spcBef>
            <a:spcAft>
              <a:spcPct val="35000"/>
            </a:spcAft>
            <a:buNone/>
          </a:pPr>
          <a:r>
            <a:rPr lang="lv-LV" sz="1500" kern="1200" dirty="0"/>
            <a:t>(5 DD pēc 1.starpposma pārskata apstiprināšanas)</a:t>
          </a:r>
        </a:p>
      </dsp:txBody>
      <dsp:txXfrm>
        <a:off x="2325210" y="2659380"/>
        <a:ext cx="2210110" cy="1772920"/>
      </dsp:txXfrm>
    </dsp:sp>
    <dsp:sp modelId="{D9E20536-989C-4DA4-ACFF-8A52BC1753FA}">
      <dsp:nvSpPr>
        <dsp:cNvPr id="0" name=""/>
        <dsp:cNvSpPr/>
      </dsp:nvSpPr>
      <dsp:spPr>
        <a:xfrm>
          <a:off x="3208650" y="1994535"/>
          <a:ext cx="443230" cy="443230"/>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30D1EF5-06CE-4E1E-B782-A75E1FF25EA1}">
      <dsp:nvSpPr>
        <dsp:cNvPr id="0" name=""/>
        <dsp:cNvSpPr/>
      </dsp:nvSpPr>
      <dsp:spPr>
        <a:xfrm>
          <a:off x="4645826" y="0"/>
          <a:ext cx="2210110" cy="17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lv-LV" sz="1500" b="1" kern="1200" dirty="0"/>
            <a:t>2024</a:t>
          </a:r>
          <a:r>
            <a:rPr lang="lv-LV" sz="1500" kern="1200" dirty="0"/>
            <a:t>.gada februāris: 3.avanss </a:t>
          </a:r>
          <a:r>
            <a:rPr lang="lv-LV" sz="1500" b="1" kern="1200" dirty="0"/>
            <a:t>90% </a:t>
          </a:r>
        </a:p>
        <a:p>
          <a:pPr marL="0" lvl="0" indent="0" algn="ctr" defTabSz="666750">
            <a:lnSpc>
              <a:spcPct val="90000"/>
            </a:lnSpc>
            <a:spcBef>
              <a:spcPct val="0"/>
            </a:spcBef>
            <a:spcAft>
              <a:spcPct val="35000"/>
            </a:spcAft>
            <a:buNone/>
          </a:pPr>
          <a:r>
            <a:rPr lang="lv-LV" sz="1500" kern="1200" dirty="0"/>
            <a:t>(5 DD pēc 2.starpposma pārskata apstiprināšanas)</a:t>
          </a:r>
        </a:p>
      </dsp:txBody>
      <dsp:txXfrm>
        <a:off x="4645826" y="0"/>
        <a:ext cx="2210110" cy="1772920"/>
      </dsp:txXfrm>
    </dsp:sp>
    <dsp:sp modelId="{F46D093D-7B03-481F-AC2D-ACC4306C4BE1}">
      <dsp:nvSpPr>
        <dsp:cNvPr id="0" name=""/>
        <dsp:cNvSpPr/>
      </dsp:nvSpPr>
      <dsp:spPr>
        <a:xfrm>
          <a:off x="5529266" y="1994535"/>
          <a:ext cx="443230" cy="443230"/>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B59AB5A-78A1-42DC-8E13-DBD230CF6C89}">
      <dsp:nvSpPr>
        <dsp:cNvPr id="0" name=""/>
        <dsp:cNvSpPr/>
      </dsp:nvSpPr>
      <dsp:spPr>
        <a:xfrm>
          <a:off x="6966442" y="2659380"/>
          <a:ext cx="2210110" cy="17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lv-LV" sz="1500" kern="1200" dirty="0"/>
            <a:t>Līdz 2024.gada 20.decembrim: noslēguma maksājums</a:t>
          </a:r>
        </a:p>
        <a:p>
          <a:pPr marL="0" lvl="0" indent="0" algn="ctr" defTabSz="666750">
            <a:lnSpc>
              <a:spcPct val="90000"/>
            </a:lnSpc>
            <a:spcBef>
              <a:spcPct val="0"/>
            </a:spcBef>
            <a:spcAft>
              <a:spcPct val="35000"/>
            </a:spcAft>
            <a:buNone/>
          </a:pPr>
          <a:r>
            <a:rPr lang="lv-LV" sz="1500" kern="1200" dirty="0"/>
            <a:t>(5 DD laikā pēc noslēguma pārskata apstiprināšanas)</a:t>
          </a:r>
        </a:p>
      </dsp:txBody>
      <dsp:txXfrm>
        <a:off x="6966442" y="2659380"/>
        <a:ext cx="2210110" cy="1772920"/>
      </dsp:txXfrm>
    </dsp:sp>
    <dsp:sp modelId="{D439C8B2-CA6E-40AF-9FA7-1372CABA0E46}">
      <dsp:nvSpPr>
        <dsp:cNvPr id="0" name=""/>
        <dsp:cNvSpPr/>
      </dsp:nvSpPr>
      <dsp:spPr>
        <a:xfrm>
          <a:off x="7849882" y="1994535"/>
          <a:ext cx="443230" cy="443230"/>
        </a:xfrm>
        <a:prstGeom prst="ellips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1287432" cy="217346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38622" y="289795"/>
          <a:ext cx="3315683" cy="1593875"/>
        </a:xfrm>
        <a:prstGeom prst="roundRect">
          <a:avLst>
            <a:gd name="adj" fmla="val 10000"/>
          </a:avLst>
        </a:prstGeom>
        <a:blipFill rotWithShape="1">
          <a:blip xmlns:r="http://schemas.openxmlformats.org/officeDocument/2006/relationships" r:embed="rId1"/>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38622" y="2173466"/>
          <a:ext cx="3315683" cy="2656459"/>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dirty="0"/>
            <a:t>Projekta mērķa grupas</a:t>
          </a:r>
          <a:r>
            <a:rPr lang="lv-LV" sz="1800" kern="1200" dirty="0"/>
            <a:t>: </a:t>
          </a:r>
        </a:p>
        <a:p>
          <a:pPr marL="0" marR="0" lvl="0" indent="0" algn="ctr" defTabSz="800100" eaLnBrk="1" fontAlgn="auto" latinLnBrk="0" hangingPunct="1">
            <a:lnSpc>
              <a:spcPct val="100000"/>
            </a:lnSpc>
            <a:spcBef>
              <a:spcPct val="0"/>
            </a:spcBef>
            <a:spcAft>
              <a:spcPts val="1200"/>
            </a:spcAft>
            <a:buClrTx/>
            <a:buSzTx/>
            <a:buFontTx/>
            <a:buNone/>
            <a:tabLst/>
            <a:defRPr/>
          </a:pPr>
          <a:r>
            <a:rPr lang="lv-LV" sz="1400" kern="1200" dirty="0"/>
            <a:t>dažādas iedzīvotāju grupas</a:t>
          </a:r>
        </a:p>
        <a:p>
          <a:pPr marL="0" marR="0" lvl="0" indent="0" algn="ctr" defTabSz="800100" eaLnBrk="1" fontAlgn="auto" latinLnBrk="0" hangingPunct="1">
            <a:lnSpc>
              <a:spcPct val="100000"/>
            </a:lnSpc>
            <a:spcBef>
              <a:spcPct val="0"/>
            </a:spcBef>
            <a:spcAft>
              <a:spcPts val="1200"/>
            </a:spcAft>
            <a:buClrTx/>
            <a:buSzTx/>
            <a:buFontTx/>
            <a:buNone/>
            <a:tabLst/>
            <a:defRPr/>
          </a:pPr>
          <a:r>
            <a:rPr lang="lv-LV" sz="1400" kern="1200" dirty="0"/>
            <a:t>biedrības un nodibinājumi,      to dalībnieki, biedri, darbinieki un brīvprātīgie</a:t>
          </a:r>
        </a:p>
        <a:p>
          <a:pPr marL="0" marR="0" lvl="0" indent="0" algn="ctr" defTabSz="800100" eaLnBrk="1" fontAlgn="auto" latinLnBrk="0" hangingPunct="1">
            <a:lnSpc>
              <a:spcPct val="100000"/>
            </a:lnSpc>
            <a:spcBef>
              <a:spcPct val="0"/>
            </a:spcBef>
            <a:spcAft>
              <a:spcPts val="1200"/>
            </a:spcAft>
            <a:buClrTx/>
            <a:buSzTx/>
            <a:buFontTx/>
            <a:buNone/>
            <a:tabLst/>
            <a:defRPr/>
          </a:pPr>
          <a:r>
            <a:rPr lang="lv-LV" sz="1400" kern="1200" dirty="0"/>
            <a:t>tajā skaitā Latvijas diaspora, kas dzīvo ārpus Latvijas</a:t>
          </a:r>
          <a:endParaRPr lang="lv-LV" sz="1800" kern="1200" dirty="0">
            <a:solidFill>
              <a:prstClr val="white"/>
            </a:solidFill>
            <a:latin typeface="Verdana" panose="020B0604030504040204" pitchFamily="34" charset="0"/>
            <a:ea typeface="Verdana" panose="020B0604030504040204" pitchFamily="34" charset="0"/>
            <a:cs typeface="+mn-cs"/>
          </a:endParaRPr>
        </a:p>
      </dsp:txBody>
      <dsp:txXfrm rot="10800000">
        <a:off x="420317" y="2173466"/>
        <a:ext cx="3152293" cy="2574764"/>
      </dsp:txXfrm>
    </dsp:sp>
    <dsp:sp modelId="{1576FBAE-E528-459B-8CB2-A84D0DE4747C}">
      <dsp:nvSpPr>
        <dsp:cNvPr id="0" name=""/>
        <dsp:cNvSpPr/>
      </dsp:nvSpPr>
      <dsp:spPr>
        <a:xfrm>
          <a:off x="3985874" y="289795"/>
          <a:ext cx="3315683" cy="1593875"/>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3985874" y="2173466"/>
          <a:ext cx="3315683" cy="2656459"/>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sz="1800" b="1" kern="1200" dirty="0"/>
            <a:t>Projekta īstenošanu nedrīkst nodot trešajai pusei, </a:t>
          </a:r>
        </a:p>
        <a:p>
          <a:pPr marL="0" lvl="0" indent="0" algn="ctr" defTabSz="800100">
            <a:lnSpc>
              <a:spcPct val="90000"/>
            </a:lnSpc>
            <a:spcBef>
              <a:spcPct val="0"/>
            </a:spcBef>
            <a:spcAft>
              <a:spcPct val="35000"/>
            </a:spcAft>
            <a:buNone/>
          </a:pPr>
          <a:r>
            <a:rPr lang="lv-LV" sz="1400" kern="1200" dirty="0"/>
            <a:t>taču organizācija</a:t>
          </a:r>
          <a:r>
            <a:rPr lang="lv-LV" sz="1400" kern="1200" dirty="0">
              <a:latin typeface="Verdana" panose="020B0604030504040204" pitchFamily="34" charset="0"/>
              <a:ea typeface="Verdana" panose="020B0604030504040204" pitchFamily="34" charset="0"/>
            </a:rPr>
            <a:t> var    piesaistīt citu NVO ekspertīzi/pakalpojumus,        lai sekmīgi īstenotu projekta aktivitātes un sasniegtu  plānotos rezultātus </a:t>
          </a:r>
        </a:p>
      </dsp:txBody>
      <dsp:txXfrm rot="10800000">
        <a:off x="4067569" y="2173466"/>
        <a:ext cx="3152293" cy="2574764"/>
      </dsp:txXfrm>
    </dsp:sp>
    <dsp:sp modelId="{A4BF516A-B622-4B4F-B0E3-BA2E77AB5994}">
      <dsp:nvSpPr>
        <dsp:cNvPr id="0" name=""/>
        <dsp:cNvSpPr/>
      </dsp:nvSpPr>
      <dsp:spPr>
        <a:xfrm>
          <a:off x="7633125" y="289795"/>
          <a:ext cx="3315683" cy="1593875"/>
        </a:xfrm>
        <a:prstGeom prst="roundRect">
          <a:avLst>
            <a:gd name="adj" fmla="val 10000"/>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7633125" y="2173466"/>
          <a:ext cx="3315683" cy="2656459"/>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sz="1800" b="1" kern="1200" dirty="0"/>
            <a:t>Projekta īstenošanas vieta ir Latvija</a:t>
          </a:r>
        </a:p>
        <a:p>
          <a:pPr marL="0" lvl="0" indent="0" algn="ctr" defTabSz="800100">
            <a:lnSpc>
              <a:spcPct val="90000"/>
            </a:lnSpc>
            <a:spcBef>
              <a:spcPct val="0"/>
            </a:spcBef>
            <a:spcAft>
              <a:spcPct val="35000"/>
            </a:spcAft>
            <a:buNone/>
          </a:pPr>
          <a:endParaRPr lang="lv-LV" sz="800" kern="1200" dirty="0"/>
        </a:p>
        <a:p>
          <a:pPr marL="0" lvl="0" indent="0" algn="ctr" defTabSz="800100">
            <a:lnSpc>
              <a:spcPct val="90000"/>
            </a:lnSpc>
            <a:spcBef>
              <a:spcPct val="0"/>
            </a:spcBef>
            <a:spcAft>
              <a:spcPct val="35000"/>
            </a:spcAft>
            <a:buNone/>
          </a:pPr>
          <a:r>
            <a:rPr lang="lv-LV" sz="1400" kern="1200" dirty="0"/>
            <a:t>Aktivitāšu īstenošana ārzemēs </a:t>
          </a:r>
        </a:p>
        <a:p>
          <a:pPr marL="0" lvl="0" indent="0" algn="ctr" defTabSz="800100">
            <a:lnSpc>
              <a:spcPct val="90000"/>
            </a:lnSpc>
            <a:spcBef>
              <a:spcPct val="0"/>
            </a:spcBef>
            <a:spcAft>
              <a:spcPct val="35000"/>
            </a:spcAft>
            <a:buNone/>
          </a:pPr>
          <a:r>
            <a:rPr lang="lv-LV" sz="2000" kern="1200" dirty="0"/>
            <a:t>līdz 10%                               </a:t>
          </a:r>
          <a:r>
            <a:rPr lang="lv-LV" sz="1400" kern="1200" dirty="0"/>
            <a:t>no projekta kopējām attiecināmajām izmaksām</a:t>
          </a:r>
          <a:endParaRPr lang="lv-LV" sz="1400" kern="1200" dirty="0">
            <a:solidFill>
              <a:prstClr val="white"/>
            </a:solidFill>
            <a:latin typeface="Verdana" panose="020B0604030504040204" pitchFamily="34" charset="0"/>
            <a:ea typeface="Verdana" panose="020B0604030504040204" pitchFamily="34" charset="0"/>
            <a:cs typeface="+mn-cs"/>
          </a:endParaRPr>
        </a:p>
      </dsp:txBody>
      <dsp:txXfrm rot="10800000">
        <a:off x="7714820" y="2173466"/>
        <a:ext cx="3152293" cy="257476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1012820"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dirty="0">
            <a:latin typeface="Verdana" panose="020B0604030504040204" pitchFamily="34" charset="0"/>
            <a:ea typeface="Verdana" panose="020B0604030504040204" pitchFamily="34" charset="0"/>
          </a:endParaRPr>
        </a:p>
      </dsp:txBody>
      <dsp:txXfrm>
        <a:off x="-1012820" y="2379178"/>
        <a:ext cx="3777318" cy="392566"/>
      </dsp:txXfrm>
    </dsp:sp>
    <dsp:sp modelId="{3A7E204C-ACD7-4AF9-8A7C-D54AE53D4699}">
      <dsp:nvSpPr>
        <dsp:cNvPr id="0" name=""/>
        <dsp:cNvSpPr/>
      </dsp:nvSpPr>
      <dsp:spPr>
        <a:xfrm>
          <a:off x="558155" y="476820"/>
          <a:ext cx="2983327" cy="41972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nepieciešamas projekta aktivitāšu īstenošanai</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paredzētas apstiprinātajā projekta pieteikumā</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veiktas, ievērojot drošas finanšu vadības principus</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rPr>
            <a:t>ir ievēroti izmaksu lietderības, ekonomiskuma un efektivitātes principi</a:t>
          </a:r>
        </a:p>
      </dsp:txBody>
      <dsp:txXfrm>
        <a:off x="558155" y="476820"/>
        <a:ext cx="2983327" cy="4197280"/>
      </dsp:txXfrm>
    </dsp:sp>
    <dsp:sp modelId="{3AE53908-76D9-4B36-B3FC-3F1E5B9B786B}">
      <dsp:nvSpPr>
        <dsp:cNvPr id="0" name=""/>
        <dsp:cNvSpPr/>
      </dsp:nvSpPr>
      <dsp:spPr>
        <a:xfrm>
          <a:off x="711094" y="60211"/>
          <a:ext cx="785132" cy="78513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250244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l" defTabSz="533400">
            <a:lnSpc>
              <a:spcPct val="90000"/>
            </a:lnSpc>
            <a:spcBef>
              <a:spcPct val="0"/>
            </a:spcBef>
            <a:spcAft>
              <a:spcPct val="35000"/>
            </a:spcAft>
            <a:buFontTx/>
            <a:buNone/>
          </a:pPr>
          <a:endPar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2502448" y="2379178"/>
        <a:ext cx="3777318" cy="392566"/>
      </dsp:txXfrm>
    </dsp:sp>
    <dsp:sp modelId="{DCF43F14-6045-4F16-94FD-9BDB6BCAAF3D}">
      <dsp:nvSpPr>
        <dsp:cNvPr id="0" name=""/>
        <dsp:cNvSpPr/>
      </dsp:nvSpPr>
      <dsp:spPr>
        <a:xfrm>
          <a:off x="4057869" y="482921"/>
          <a:ext cx="3014438" cy="4185080"/>
        </a:xfrm>
        <a:prstGeom prst="rect">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radušās projekta īstenošanas laikā</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ir faktiski veiktas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mn-lt"/>
              <a:ea typeface="Verdana" panose="020B0604030504040204" pitchFamily="34" charset="0"/>
              <a:cs typeface="+mn-cs"/>
            </a:rPr>
            <a:t>tās reāli apmaksājis projekta īstenotājs </a:t>
          </a:r>
          <a:r>
            <a:rPr lang="lv-LV" sz="1600" kern="1200" dirty="0">
              <a:latin typeface="+mn-lt"/>
            </a:rPr>
            <a:t>līdz projekta noslēguma pārskata apstiprināšanas dienai</a:t>
          </a:r>
          <a:endParaRPr lang="lv-LV" sz="1600" kern="1200" dirty="0">
            <a:latin typeface="+mn-lt"/>
            <a:ea typeface="Verdana" panose="020B0604030504040204" pitchFamily="34" charset="0"/>
            <a:cs typeface="+mn-cs"/>
          </a:endParaRPr>
        </a:p>
      </dsp:txBody>
      <dsp:txXfrm>
        <a:off x="4057869" y="482921"/>
        <a:ext cx="3014438" cy="4185080"/>
      </dsp:txXfrm>
    </dsp:sp>
    <dsp:sp modelId="{061C519E-F008-4F07-958F-8E585FBE49E8}">
      <dsp:nvSpPr>
        <dsp:cNvPr id="0" name=""/>
        <dsp:cNvSpPr/>
      </dsp:nvSpPr>
      <dsp:spPr>
        <a:xfrm>
          <a:off x="4194825" y="60745"/>
          <a:ext cx="785132" cy="78513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604226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r" defTabSz="533400">
            <a:lnSpc>
              <a:spcPct val="90000"/>
            </a:lnSpc>
            <a:spcBef>
              <a:spcPct val="0"/>
            </a:spcBef>
            <a:spcAft>
              <a:spcPct val="35000"/>
            </a:spcAft>
            <a:buNone/>
          </a:pPr>
          <a:endParaRPr lang="lv-LV" sz="1200" kern="1200" dirty="0">
            <a:latin typeface="Verdana" panose="020B0604030504040204" pitchFamily="34" charset="0"/>
            <a:ea typeface="Verdana" panose="020B0604030504040204" pitchFamily="34" charset="0"/>
          </a:endParaRPr>
        </a:p>
      </dsp:txBody>
      <dsp:txXfrm>
        <a:off x="6042268" y="2379178"/>
        <a:ext cx="3777318" cy="392566"/>
      </dsp:txXfrm>
    </dsp:sp>
    <dsp:sp modelId="{3EB5337F-C1AA-423C-921B-C5ED7886DE3F}">
      <dsp:nvSpPr>
        <dsp:cNvPr id="0" name=""/>
        <dsp:cNvSpPr/>
      </dsp:nvSpPr>
      <dsp:spPr>
        <a:xfrm>
          <a:off x="7588694" y="482921"/>
          <a:ext cx="3032427" cy="4185080"/>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ir uzskaitītas projekta īstenotāja grāmatvedības uzskaitē</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ir identificējamas, nodalītas no pārējām izmaksām un pārbaudāmas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dirty="0">
              <a:latin typeface="Verdana" panose="020B0604030504040204" pitchFamily="34" charset="0"/>
              <a:ea typeface="Verdana" panose="020B0604030504040204" pitchFamily="34" charset="0"/>
              <a:cs typeface="+mn-cs"/>
            </a:rPr>
            <a:t>tās apliecina attiecīgu attaisnojuma dokumentu oriģināli</a:t>
          </a:r>
        </a:p>
      </dsp:txBody>
      <dsp:txXfrm>
        <a:off x="7588694" y="482921"/>
        <a:ext cx="3032427" cy="4185080"/>
      </dsp:txXfrm>
    </dsp:sp>
    <dsp:sp modelId="{A7FAE7F0-5582-448D-A81A-90426C2C6DA6}">
      <dsp:nvSpPr>
        <dsp:cNvPr id="0" name=""/>
        <dsp:cNvSpPr/>
      </dsp:nvSpPr>
      <dsp:spPr>
        <a:xfrm>
          <a:off x="7749028" y="39169"/>
          <a:ext cx="785132" cy="78513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842283" y="2267462"/>
          <a:ext cx="3605025" cy="385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dirty="0">
            <a:latin typeface="Verdana" panose="020B0604030504040204" pitchFamily="34" charset="0"/>
            <a:ea typeface="Verdana" panose="020B0604030504040204" pitchFamily="34" charset="0"/>
          </a:endParaRPr>
        </a:p>
      </dsp:txBody>
      <dsp:txXfrm>
        <a:off x="-842283" y="2267462"/>
        <a:ext cx="3605025" cy="385388"/>
      </dsp:txXfrm>
    </dsp:sp>
    <dsp:sp modelId="{3A7E204C-ACD7-4AF9-8A7C-D54AE53D4699}">
      <dsp:nvSpPr>
        <dsp:cNvPr id="0" name=""/>
        <dsp:cNvSpPr/>
      </dsp:nvSpPr>
      <dsp:spPr>
        <a:xfrm>
          <a:off x="571905" y="447416"/>
          <a:ext cx="3081677" cy="40254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0" lvl="1" indent="0" algn="l" defTabSz="533400">
            <a:lnSpc>
              <a:spcPct val="90000"/>
            </a:lnSpc>
            <a:spcBef>
              <a:spcPct val="0"/>
            </a:spcBef>
            <a:spcAft>
              <a:spcPts val="600"/>
            </a:spcAft>
            <a:buFont typeface="Arial" panose="020B0604020202020204" pitchFamily="34" charset="0"/>
            <a:buNone/>
          </a:pPr>
          <a:endParaRPr lang="lv-LV" sz="1200" b="1" kern="1200" dirty="0">
            <a:latin typeface="Verdana" panose="020B0604030504040204" pitchFamily="34" charset="0"/>
            <a:ea typeface="Verdana" panose="020B0604030504040204" pitchFamily="34" charset="0"/>
          </a:endParaRPr>
        </a:p>
        <a:p>
          <a:pPr marL="0" lvl="1" indent="0" algn="ctr" defTabSz="711200">
            <a:lnSpc>
              <a:spcPct val="90000"/>
            </a:lnSpc>
            <a:spcBef>
              <a:spcPct val="0"/>
            </a:spcBef>
            <a:spcAft>
              <a:spcPts val="1200"/>
            </a:spcAft>
            <a:buFont typeface="Arial" panose="020B0604020202020204" pitchFamily="34" charset="0"/>
            <a:buNone/>
          </a:pPr>
          <a:r>
            <a:rPr lang="lv-LV" sz="1600" b="1" kern="1200" dirty="0"/>
            <a:t>ADMINISTRATĪVĀS IZMAKSAS</a:t>
          </a:r>
          <a:endParaRPr lang="lv-LV" sz="1600" b="1" kern="1200" dirty="0">
            <a:latin typeface="Verdana" panose="020B0604030504040204" pitchFamily="34" charset="0"/>
            <a:ea typeface="Verdana" panose="020B0604030504040204" pitchFamily="34" charset="0"/>
          </a:endParaRPr>
        </a:p>
        <a:p>
          <a:pPr marL="0" lvl="1" indent="0" algn="ctr" defTabSz="800100">
            <a:lnSpc>
              <a:spcPct val="90000"/>
            </a:lnSpc>
            <a:spcBef>
              <a:spcPct val="0"/>
            </a:spcBef>
            <a:spcAft>
              <a:spcPts val="900"/>
            </a:spcAft>
            <a:buFont typeface="Arial" panose="020B0604020202020204" pitchFamily="34" charset="0"/>
            <a:buNone/>
          </a:pPr>
          <a:r>
            <a:rPr lang="lv-LV" sz="1800" b="1" kern="1200" dirty="0"/>
            <a:t>nepārsniedz 20%      </a:t>
          </a:r>
          <a:r>
            <a:rPr lang="lv-LV" sz="1200" b="1" kern="1200" dirty="0"/>
            <a:t>no projekta kopējām attiecināmajām izmaksām</a:t>
          </a:r>
          <a:endParaRPr lang="lv-LV" sz="1200" b="1" kern="1200" dirty="0">
            <a:latin typeface="Verdana" panose="020B0604030504040204" pitchFamily="34" charset="0"/>
            <a:ea typeface="Verdana" panose="020B0604030504040204" pitchFamily="34" charset="0"/>
          </a:endParaRPr>
        </a:p>
        <a:p>
          <a:pPr marL="0" lvl="1" indent="0" algn="ctr" defTabSz="533400">
            <a:lnSpc>
              <a:spcPct val="90000"/>
            </a:lnSpc>
            <a:spcBef>
              <a:spcPct val="0"/>
            </a:spcBef>
            <a:spcAft>
              <a:spcPts val="900"/>
            </a:spcAft>
            <a:buFont typeface="Arial" panose="020B0604020202020204" pitchFamily="34" charset="0"/>
            <a:buNone/>
          </a:pPr>
          <a:r>
            <a:rPr lang="lv-LV" sz="1200" u="none" kern="1200" dirty="0"/>
            <a:t>Atbalsts NVO                     pilsoniskās  sabiedrības aktivitātēm</a:t>
          </a:r>
          <a:endParaRPr lang="lv-LV" sz="1200" b="1" u="none" kern="1200" dirty="0">
            <a:latin typeface="Verdana" panose="020B0604030504040204" pitchFamily="34" charset="0"/>
            <a:ea typeface="Verdana" panose="020B0604030504040204" pitchFamily="34" charset="0"/>
          </a:endParaRPr>
        </a:p>
        <a:p>
          <a:pPr marL="0" lvl="1" indent="0" algn="ctr" defTabSz="533400">
            <a:lnSpc>
              <a:spcPct val="90000"/>
            </a:lnSpc>
            <a:spcBef>
              <a:spcPct val="0"/>
            </a:spcBef>
            <a:spcAft>
              <a:spcPts val="1800"/>
            </a:spcAft>
            <a:buFont typeface="Arial" panose="020B0604020202020204" pitchFamily="34" charset="0"/>
            <a:buNone/>
          </a:pPr>
          <a:r>
            <a:rPr lang="lv-LV" sz="1200" u="none" kern="1200" dirty="0"/>
            <a:t>NVO un iedzīvotāju         savstarpējās sadarbības stiprināšana</a:t>
          </a:r>
          <a:endParaRPr lang="lv-LV" sz="1200" b="1" u="none" kern="1200" dirty="0">
            <a:latin typeface="Verdana" panose="020B0604030504040204" pitchFamily="34" charset="0"/>
            <a:ea typeface="Verdana" panose="020B0604030504040204" pitchFamily="34" charset="0"/>
          </a:endParaRPr>
        </a:p>
        <a:p>
          <a:pPr marL="0" lvl="1" indent="0" algn="ctr" defTabSz="800100">
            <a:lnSpc>
              <a:spcPct val="90000"/>
            </a:lnSpc>
            <a:spcBef>
              <a:spcPct val="0"/>
            </a:spcBef>
            <a:spcAft>
              <a:spcPct val="15000"/>
            </a:spcAft>
            <a:buFont typeface="Arial" panose="020B0604020202020204" pitchFamily="34" charset="0"/>
            <a:buNone/>
          </a:pPr>
          <a:r>
            <a:rPr lang="lv-LV" sz="1800" b="1" u="none" kern="1200" dirty="0">
              <a:latin typeface="Verdana" panose="020B0604030504040204" pitchFamily="34" charset="0"/>
              <a:ea typeface="Verdana" panose="020B0604030504040204" pitchFamily="34" charset="0"/>
            </a:rPr>
            <a:t>bez ierobežojumiem</a:t>
          </a:r>
          <a:endParaRPr lang="lv-LV" sz="1200" b="1" u="sng" kern="1200" dirty="0">
            <a:latin typeface="Verdana" panose="020B0604030504040204" pitchFamily="34" charset="0"/>
            <a:ea typeface="Verdana" panose="020B0604030504040204" pitchFamily="34" charset="0"/>
          </a:endParaRPr>
        </a:p>
        <a:p>
          <a:pPr marL="0" lvl="1" indent="0" algn="ctr" defTabSz="533400">
            <a:lnSpc>
              <a:spcPct val="90000"/>
            </a:lnSpc>
            <a:spcBef>
              <a:spcPct val="0"/>
            </a:spcBef>
            <a:spcAft>
              <a:spcPts val="900"/>
            </a:spcAft>
            <a:buFont typeface="Arial" panose="020B0604020202020204" pitchFamily="34" charset="0"/>
            <a:buNone/>
          </a:pPr>
          <a:r>
            <a:rPr lang="lv-LV" sz="1200" u="none" kern="1200" dirty="0"/>
            <a:t>NVO darbības stiprināšana</a:t>
          </a:r>
          <a:endParaRPr lang="lv-LV" sz="1200" b="0" u="none" kern="1200" dirty="0">
            <a:latin typeface="Verdana" panose="020B0604030504040204" pitchFamily="34" charset="0"/>
            <a:ea typeface="Verdana" panose="020B0604030504040204" pitchFamily="34" charset="0"/>
          </a:endParaRPr>
        </a:p>
        <a:p>
          <a:pPr marL="0" lvl="1" indent="0" algn="ctr" defTabSz="533400">
            <a:lnSpc>
              <a:spcPct val="90000"/>
            </a:lnSpc>
            <a:spcBef>
              <a:spcPct val="0"/>
            </a:spcBef>
            <a:spcAft>
              <a:spcPct val="15000"/>
            </a:spcAft>
            <a:buFont typeface="Arial" panose="020B0604020202020204" pitchFamily="34" charset="0"/>
            <a:buNone/>
          </a:pPr>
          <a:r>
            <a:rPr lang="lv-LV" sz="1200" u="none" kern="1200" dirty="0"/>
            <a:t>NVO interešu aizstāvības  stiprināšana</a:t>
          </a:r>
          <a:endParaRPr lang="lv-LV" sz="1200" b="0" u="none" kern="1200" dirty="0">
            <a:latin typeface="Verdana" panose="020B0604030504040204" pitchFamily="34" charset="0"/>
            <a:ea typeface="Verdana" panose="020B0604030504040204" pitchFamily="34" charset="0"/>
          </a:endParaRPr>
        </a:p>
      </dsp:txBody>
      <dsp:txXfrm>
        <a:off x="571905" y="447416"/>
        <a:ext cx="3081677" cy="4025480"/>
      </dsp:txXfrm>
    </dsp:sp>
    <dsp:sp modelId="{3AE53908-76D9-4B36-B3FC-3F1E5B9B786B}">
      <dsp:nvSpPr>
        <dsp:cNvPr id="0" name=""/>
        <dsp:cNvSpPr/>
      </dsp:nvSpPr>
      <dsp:spPr>
        <a:xfrm>
          <a:off x="788808" y="0"/>
          <a:ext cx="770776" cy="770776"/>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2686959" y="2267462"/>
          <a:ext cx="3605025" cy="385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39891" bIns="0" numCol="1" spcCol="1270" anchor="t" anchorCtr="0">
          <a:noAutofit/>
        </a:bodyPr>
        <a:lstStyle/>
        <a:p>
          <a:pPr marL="0" lvl="0" indent="0" algn="l" defTabSz="533400">
            <a:lnSpc>
              <a:spcPct val="90000"/>
            </a:lnSpc>
            <a:spcBef>
              <a:spcPct val="0"/>
            </a:spcBef>
            <a:spcAft>
              <a:spcPct val="35000"/>
            </a:spcAft>
            <a:buFontTx/>
            <a:buNone/>
          </a:pPr>
          <a:endParaRPr lang="lv-LV" sz="1200"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2686959" y="2267462"/>
        <a:ext cx="3605025" cy="385388"/>
      </dsp:txXfrm>
    </dsp:sp>
    <dsp:sp modelId="{DCF43F14-6045-4F16-94FD-9BDB6BCAAF3D}">
      <dsp:nvSpPr>
        <dsp:cNvPr id="0" name=""/>
        <dsp:cNvSpPr/>
      </dsp:nvSpPr>
      <dsp:spPr>
        <a:xfrm>
          <a:off x="4104201" y="487378"/>
          <a:ext cx="2959319" cy="3901431"/>
        </a:xfrm>
        <a:prstGeom prst="rect">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0" lvl="1" indent="0" algn="l" defTabSz="533400">
            <a:lnSpc>
              <a:spcPct val="90000"/>
            </a:lnSpc>
            <a:spcBef>
              <a:spcPct val="0"/>
            </a:spcBef>
            <a:spcAft>
              <a:spcPct val="15000"/>
            </a:spcAft>
            <a:buFont typeface="Arial" panose="020B0604020202020204" pitchFamily="34" charset="0"/>
            <a:buNone/>
          </a:pPr>
          <a:endParaRPr lang="lv-LV" sz="1400" kern="1200" dirty="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r>
            <a:rPr lang="lv-LV" sz="1600" b="1" kern="1200" dirty="0"/>
            <a:t>INVENTĀRA UN PAMATLĪDZEKĻU    IEGĀDES IZMAKSAS</a:t>
          </a:r>
          <a:endParaRPr lang="lv-LV" sz="1600" kern="1200" dirty="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r>
            <a:rPr lang="lv-LV" sz="1200" kern="1200" dirty="0"/>
            <a:t>(kopā)</a:t>
          </a:r>
          <a:endParaRPr lang="lv-LV" sz="1200" kern="1200" dirty="0">
            <a:latin typeface="Verdana" panose="020B0604030504040204" pitchFamily="34" charset="0"/>
            <a:ea typeface="Verdana" panose="020B0604030504040204" pitchFamily="34" charset="0"/>
            <a:cs typeface="+mn-cs"/>
          </a:endParaRPr>
        </a:p>
        <a:p>
          <a:pPr marL="0" lvl="1" indent="0" algn="l" defTabSz="533400">
            <a:lnSpc>
              <a:spcPct val="90000"/>
            </a:lnSpc>
            <a:spcBef>
              <a:spcPct val="0"/>
            </a:spcBef>
            <a:spcAft>
              <a:spcPct val="15000"/>
            </a:spcAft>
            <a:buFont typeface="Arial" panose="020B0604020202020204" pitchFamily="34" charset="0"/>
            <a:buNone/>
          </a:pPr>
          <a:endParaRPr lang="lv-LV" sz="1200" kern="1200" dirty="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r>
            <a:rPr lang="lv-LV" sz="1800" b="1" kern="1200" dirty="0"/>
            <a:t>nepārsniedz 20%     </a:t>
          </a:r>
          <a:r>
            <a:rPr lang="lv-LV" sz="1200" kern="1200" dirty="0"/>
            <a:t>no projekta kopējām attiecināmajām izmaksām</a:t>
          </a:r>
          <a:endParaRPr lang="lv-LV" sz="1200" kern="1200" dirty="0">
            <a:latin typeface="Verdana" panose="020B0604030504040204" pitchFamily="34" charset="0"/>
            <a:ea typeface="Verdana" panose="020B0604030504040204" pitchFamily="34" charset="0"/>
            <a:cs typeface="+mn-cs"/>
          </a:endParaRPr>
        </a:p>
      </dsp:txBody>
      <dsp:txXfrm>
        <a:off x="4104201" y="487378"/>
        <a:ext cx="2959319" cy="3901431"/>
      </dsp:txXfrm>
    </dsp:sp>
    <dsp:sp modelId="{061C519E-F008-4F07-958F-8E585FBE49E8}">
      <dsp:nvSpPr>
        <dsp:cNvPr id="0" name=""/>
        <dsp:cNvSpPr/>
      </dsp:nvSpPr>
      <dsp:spPr>
        <a:xfrm>
          <a:off x="4294705" y="0"/>
          <a:ext cx="770776" cy="770776"/>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6163854" y="2267462"/>
          <a:ext cx="3605025" cy="3853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39891" bIns="0" numCol="1" spcCol="1270" anchor="t" anchorCtr="0">
          <a:noAutofit/>
        </a:bodyPr>
        <a:lstStyle/>
        <a:p>
          <a:pPr marL="0" lvl="0" indent="0" algn="r" defTabSz="533400">
            <a:lnSpc>
              <a:spcPct val="90000"/>
            </a:lnSpc>
            <a:spcBef>
              <a:spcPct val="0"/>
            </a:spcBef>
            <a:spcAft>
              <a:spcPct val="35000"/>
            </a:spcAft>
            <a:buNone/>
          </a:pPr>
          <a:endParaRPr lang="lv-LV" sz="1200" kern="1200" dirty="0">
            <a:latin typeface="Verdana" panose="020B0604030504040204" pitchFamily="34" charset="0"/>
            <a:ea typeface="Verdana" panose="020B0604030504040204" pitchFamily="34" charset="0"/>
          </a:endParaRPr>
        </a:p>
      </dsp:txBody>
      <dsp:txXfrm>
        <a:off x="6163854" y="2267462"/>
        <a:ext cx="3605025" cy="385388"/>
      </dsp:txXfrm>
    </dsp:sp>
    <dsp:sp modelId="{3EB5337F-C1AA-423C-921B-C5ED7886DE3F}">
      <dsp:nvSpPr>
        <dsp:cNvPr id="0" name=""/>
        <dsp:cNvSpPr/>
      </dsp:nvSpPr>
      <dsp:spPr>
        <a:xfrm>
          <a:off x="7630391" y="519282"/>
          <a:ext cx="2976980" cy="3881747"/>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0" lvl="1" indent="0" algn="ctr" defTabSz="533400">
            <a:lnSpc>
              <a:spcPct val="90000"/>
            </a:lnSpc>
            <a:spcBef>
              <a:spcPct val="0"/>
            </a:spcBef>
            <a:spcAft>
              <a:spcPct val="15000"/>
            </a:spcAft>
            <a:buFont typeface="Arial" panose="020B0604020202020204" pitchFamily="34" charset="0"/>
            <a:buNone/>
          </a:pPr>
          <a:endParaRPr lang="lv-LV" sz="1200" b="1" kern="1200" dirty="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r>
            <a:rPr lang="lv-LV" sz="1600" b="1" kern="1200" dirty="0"/>
            <a:t>IZMAKSAS ĀRVALSTĪS</a:t>
          </a:r>
          <a:endParaRPr lang="lv-LV" sz="1600" b="1" kern="1200" dirty="0">
            <a:latin typeface="Verdana" panose="020B0604030504040204" pitchFamily="34" charset="0"/>
            <a:ea typeface="Verdana" panose="020B0604030504040204" pitchFamily="34" charset="0"/>
            <a:cs typeface="+mn-cs"/>
          </a:endParaRPr>
        </a:p>
        <a:p>
          <a:pPr marL="0" lvl="1" indent="0" algn="l" defTabSz="533400">
            <a:lnSpc>
              <a:spcPct val="90000"/>
            </a:lnSpc>
            <a:spcBef>
              <a:spcPct val="0"/>
            </a:spcBef>
            <a:spcAft>
              <a:spcPct val="15000"/>
            </a:spcAft>
            <a:buFont typeface="Arial" panose="020B0604020202020204" pitchFamily="34" charset="0"/>
            <a:buNone/>
          </a:pPr>
          <a:endParaRPr lang="lv-LV" sz="1200" kern="1200" dirty="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endParaRPr lang="lv-LV" sz="1200" kern="1200" dirty="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endParaRPr lang="lv-LV" sz="1200" kern="1200" dirty="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endParaRPr lang="lv-LV" sz="1200" kern="1200" dirty="0">
            <a:latin typeface="Verdana" panose="020B0604030504040204" pitchFamily="34" charset="0"/>
            <a:ea typeface="Verdana" panose="020B0604030504040204" pitchFamily="34" charset="0"/>
            <a:cs typeface="+mn-cs"/>
          </a:endParaRPr>
        </a:p>
        <a:p>
          <a:pPr marL="0" lvl="1" indent="0" algn="ctr" defTabSz="533400">
            <a:lnSpc>
              <a:spcPct val="90000"/>
            </a:lnSpc>
            <a:spcBef>
              <a:spcPct val="0"/>
            </a:spcBef>
            <a:spcAft>
              <a:spcPct val="15000"/>
            </a:spcAft>
            <a:buFont typeface="Arial" panose="020B0604020202020204" pitchFamily="34" charset="0"/>
            <a:buNone/>
          </a:pPr>
          <a:r>
            <a:rPr lang="lv-LV" sz="1800" b="1" kern="1200" dirty="0"/>
            <a:t>nepārsniedz 10%      </a:t>
          </a:r>
          <a:r>
            <a:rPr lang="lv-LV" sz="1200" kern="1200" dirty="0"/>
            <a:t>no projekta kopējām attiecināmajām izmaksām</a:t>
          </a:r>
          <a:endParaRPr lang="lv-LV" sz="1200" kern="1200" dirty="0">
            <a:latin typeface="Verdana" panose="020B0604030504040204" pitchFamily="34" charset="0"/>
            <a:ea typeface="Verdana" panose="020B0604030504040204" pitchFamily="34" charset="0"/>
            <a:cs typeface="+mn-cs"/>
          </a:endParaRPr>
        </a:p>
      </dsp:txBody>
      <dsp:txXfrm>
        <a:off x="7630391" y="519282"/>
        <a:ext cx="2976980" cy="3881747"/>
      </dsp:txXfrm>
    </dsp:sp>
    <dsp:sp modelId="{A7FAE7F0-5582-448D-A81A-90426C2C6DA6}">
      <dsp:nvSpPr>
        <dsp:cNvPr id="0" name=""/>
        <dsp:cNvSpPr/>
      </dsp:nvSpPr>
      <dsp:spPr>
        <a:xfrm>
          <a:off x="7778105" y="0"/>
          <a:ext cx="770776" cy="770776"/>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DCB4A-9592-4B73-8832-5401591CD3DC}">
      <dsp:nvSpPr>
        <dsp:cNvPr id="0" name=""/>
        <dsp:cNvSpPr/>
      </dsp:nvSpPr>
      <dsp:spPr>
        <a:xfrm rot="16200000">
          <a:off x="-1486159" y="2457184"/>
          <a:ext cx="3761018" cy="28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5073" bIns="0" numCol="1" spcCol="1270" anchor="t" anchorCtr="0">
          <a:noAutofit/>
        </a:bodyPr>
        <a:lstStyle/>
        <a:p>
          <a:pPr marL="0" lvl="0" indent="0" algn="r" defTabSz="889000">
            <a:lnSpc>
              <a:spcPct val="90000"/>
            </a:lnSpc>
            <a:spcBef>
              <a:spcPct val="0"/>
            </a:spcBef>
            <a:spcAft>
              <a:spcPct val="35000"/>
            </a:spcAft>
            <a:buNone/>
          </a:pPr>
          <a:endParaRPr lang="lv-LV" sz="2000" kern="1200" dirty="0"/>
        </a:p>
      </dsp:txBody>
      <dsp:txXfrm>
        <a:off x="-1486159" y="2457184"/>
        <a:ext cx="3761018" cy="289217"/>
      </dsp:txXfrm>
    </dsp:sp>
    <dsp:sp modelId="{DFD5E62A-4CCD-4E8A-931C-79C693F3766A}">
      <dsp:nvSpPr>
        <dsp:cNvPr id="0" name=""/>
        <dsp:cNvSpPr/>
      </dsp:nvSpPr>
      <dsp:spPr>
        <a:xfrm>
          <a:off x="373050" y="721283"/>
          <a:ext cx="1772423"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52000" rIns="85344" bIns="85344" numCol="1" spcCol="1270" anchor="t" anchorCtr="0">
          <a:noAutofit/>
        </a:bodyPr>
        <a:lstStyle/>
        <a:p>
          <a:pPr marL="0" lvl="1" indent="0" algn="ctr" defTabSz="533400">
            <a:lnSpc>
              <a:spcPct val="100000"/>
            </a:lnSpc>
            <a:spcBef>
              <a:spcPct val="0"/>
            </a:spcBef>
            <a:spcAft>
              <a:spcPts val="0"/>
            </a:spcAft>
            <a:buNone/>
          </a:pPr>
          <a:r>
            <a:rPr lang="lv-LV" sz="1200" b="1" kern="1200" dirty="0">
              <a:latin typeface="Verdana" panose="020B0604030504040204" pitchFamily="34" charset="0"/>
              <a:ea typeface="Verdana" panose="020B0604030504040204" pitchFamily="34" charset="0"/>
            </a:rPr>
            <a:t>5.7.1.</a:t>
          </a:r>
        </a:p>
        <a:p>
          <a:pPr marL="0" lvl="1" indent="0" algn="ctr" defTabSz="533400">
            <a:lnSpc>
              <a:spcPct val="100000"/>
            </a:lnSpc>
            <a:spcBef>
              <a:spcPct val="0"/>
            </a:spcBef>
            <a:spcAft>
              <a:spcPts val="0"/>
            </a:spcAft>
            <a:buNone/>
          </a:pP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1" kern="1200" dirty="0"/>
            <a:t>Projekta nepieciešamības pamatojums – situācijas/ problēmas aktualitāte, sabiedrības vai mērķa grupas vajadzības un problēmas</a:t>
          </a:r>
          <a:endParaRPr lang="lv-LV" sz="1200" b="0"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0" i="0" u="none" kern="1200" dirty="0"/>
        </a:p>
        <a:p>
          <a:pPr marL="0" lvl="1" indent="0" algn="ctr" defTabSz="533400">
            <a:lnSpc>
              <a:spcPct val="100000"/>
            </a:lnSpc>
            <a:spcBef>
              <a:spcPct val="0"/>
            </a:spcBef>
            <a:spcAft>
              <a:spcPts val="0"/>
            </a:spcAft>
            <a:buNone/>
          </a:pPr>
          <a:r>
            <a:rPr lang="lv-LV" sz="1200" b="0" i="0" u="none" kern="1200" dirty="0"/>
            <a:t>Maksimāli vērtējums – </a:t>
          </a:r>
          <a:r>
            <a:rPr lang="lv-LV" sz="1200" b="1" i="0" u="sng" kern="1200" dirty="0">
              <a:solidFill>
                <a:srgbClr val="C00000"/>
              </a:solidFill>
            </a:rPr>
            <a:t>5 punkti</a:t>
          </a:r>
          <a:endParaRPr lang="lv-LV" sz="1200" b="1" i="0" u="none" kern="1200" dirty="0">
            <a:solidFill>
              <a:srgbClr val="C00000"/>
            </a:solidFill>
          </a:endParaRPr>
        </a:p>
        <a:p>
          <a:pPr marL="0" lvl="1" indent="0" algn="l" defTabSz="533400">
            <a:lnSpc>
              <a:spcPct val="100000"/>
            </a:lnSpc>
            <a:spcBef>
              <a:spcPct val="0"/>
            </a:spcBef>
            <a:spcAft>
              <a:spcPts val="0"/>
            </a:spcAft>
            <a:buNone/>
          </a:pPr>
          <a:endParaRPr lang="lv-LV" sz="1200" b="0" kern="1200" dirty="0">
            <a:latin typeface="Verdana" panose="020B0604030504040204" pitchFamily="34" charset="0"/>
            <a:ea typeface="Verdana" panose="020B0604030504040204" pitchFamily="34" charset="0"/>
          </a:endParaRPr>
        </a:p>
      </dsp:txBody>
      <dsp:txXfrm>
        <a:off x="373050" y="721283"/>
        <a:ext cx="1772423" cy="3761018"/>
      </dsp:txXfrm>
    </dsp:sp>
    <dsp:sp modelId="{BA12B13F-9C00-44F3-B575-155A43D709F7}">
      <dsp:nvSpPr>
        <dsp:cNvPr id="0" name=""/>
        <dsp:cNvSpPr/>
      </dsp:nvSpPr>
      <dsp:spPr>
        <a:xfrm>
          <a:off x="249741" y="339516"/>
          <a:ext cx="578434" cy="57843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790971" y="2457184"/>
          <a:ext cx="3761018" cy="28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5073" bIns="0" numCol="1" spcCol="1270" anchor="t" anchorCtr="0">
          <a:noAutofit/>
        </a:bodyPr>
        <a:lstStyle/>
        <a:p>
          <a:pPr marL="0" lvl="0" indent="0" algn="r" defTabSz="889000">
            <a:lnSpc>
              <a:spcPct val="90000"/>
            </a:lnSpc>
            <a:spcBef>
              <a:spcPct val="0"/>
            </a:spcBef>
            <a:spcAft>
              <a:spcPct val="35000"/>
            </a:spcAft>
            <a:buNone/>
          </a:pPr>
          <a:endParaRPr lang="lv-LV" sz="2000" kern="1200" dirty="0"/>
        </a:p>
      </dsp:txBody>
      <dsp:txXfrm>
        <a:off x="790971" y="2457184"/>
        <a:ext cx="3761018" cy="289217"/>
      </dsp:txXfrm>
    </dsp:sp>
    <dsp:sp modelId="{DCF43F14-6045-4F16-94FD-9BDB6BCAAF3D}">
      <dsp:nvSpPr>
        <dsp:cNvPr id="0" name=""/>
        <dsp:cNvSpPr/>
      </dsp:nvSpPr>
      <dsp:spPr>
        <a:xfrm>
          <a:off x="2650182" y="721283"/>
          <a:ext cx="1772423"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55073" rIns="85344" bIns="85344" numCol="1" spcCol="1270" anchor="t" anchorCtr="0">
          <a:noAutofit/>
        </a:bodyPr>
        <a:lstStyle/>
        <a:p>
          <a:pPr marL="0" lvl="1" indent="0" algn="ctr" defTabSz="533400">
            <a:lnSpc>
              <a:spcPct val="100000"/>
            </a:lnSpc>
            <a:spcBef>
              <a:spcPct val="0"/>
            </a:spcBef>
            <a:spcAft>
              <a:spcPts val="0"/>
            </a:spcAft>
            <a:buNone/>
          </a:pPr>
          <a:r>
            <a:rPr lang="lv-LV" sz="1200" b="1" kern="1200" dirty="0"/>
            <a:t>5.7.2.</a:t>
          </a: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1" kern="1200" dirty="0"/>
            <a:t>Projekta ieguldījums programmas mērķa sasniegšanā 1.13.punktā norādītajās atbalstāmo pasākumu jomās</a:t>
          </a:r>
          <a:endParaRPr lang="lv-LV" sz="1200" b="1" kern="1200" noProof="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noProof="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0" i="0" u="none" kern="1200" dirty="0"/>
            <a:t>Maksimāli vērtējums – </a:t>
          </a:r>
          <a:r>
            <a:rPr lang="lv-LV" sz="1200" b="1" i="0" u="sng" kern="1200" dirty="0">
              <a:solidFill>
                <a:srgbClr val="C00000"/>
              </a:solidFill>
            </a:rPr>
            <a:t>5 punkti</a:t>
          </a:r>
          <a:endParaRPr lang="lv-LV" sz="1200" b="1" kern="1200" noProof="0" dirty="0">
            <a:solidFill>
              <a:srgbClr val="C00000"/>
            </a:solidFill>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noProof="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0" i="0" u="none" kern="1200" dirty="0"/>
            <a:t>Jāiegūst          </a:t>
          </a:r>
          <a:r>
            <a:rPr lang="lv-LV" sz="1200" b="1" i="0" u="sng" kern="1200" dirty="0">
              <a:solidFill>
                <a:srgbClr val="C00000"/>
              </a:solidFill>
            </a:rPr>
            <a:t>vismaz 3 punkti</a:t>
          </a:r>
          <a:endParaRPr lang="lv-LV" sz="1200" b="1" kern="1200" noProof="0" dirty="0">
            <a:solidFill>
              <a:srgbClr val="C00000"/>
            </a:solidFill>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noProof="0" dirty="0">
            <a:latin typeface="Verdana" panose="020B0604030504040204" pitchFamily="34" charset="0"/>
            <a:ea typeface="Verdana" panose="020B0604030504040204" pitchFamily="34" charset="0"/>
          </a:endParaRPr>
        </a:p>
        <a:p>
          <a:pPr marL="0" lvl="1" indent="0" algn="l" defTabSz="533400">
            <a:lnSpc>
              <a:spcPct val="100000"/>
            </a:lnSpc>
            <a:spcBef>
              <a:spcPct val="0"/>
            </a:spcBef>
            <a:spcAft>
              <a:spcPts val="0"/>
            </a:spcAft>
            <a:buNone/>
          </a:pPr>
          <a:endParaRPr lang="lv-LV" sz="1200" kern="1200" dirty="0">
            <a:latin typeface="Verdana" panose="020B0604030504040204" pitchFamily="34" charset="0"/>
            <a:ea typeface="Verdana" panose="020B0604030504040204" pitchFamily="34" charset="0"/>
          </a:endParaRPr>
        </a:p>
      </dsp:txBody>
      <dsp:txXfrm>
        <a:off x="2650182" y="721283"/>
        <a:ext cx="1772423" cy="3761018"/>
      </dsp:txXfrm>
    </dsp:sp>
    <dsp:sp modelId="{061C519E-F008-4F07-958F-8E585FBE49E8}">
      <dsp:nvSpPr>
        <dsp:cNvPr id="0" name=""/>
        <dsp:cNvSpPr/>
      </dsp:nvSpPr>
      <dsp:spPr>
        <a:xfrm>
          <a:off x="2526872" y="339516"/>
          <a:ext cx="578434" cy="57843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3068103" y="2457184"/>
          <a:ext cx="3761018" cy="28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5073" bIns="0" numCol="1" spcCol="1270" anchor="t" anchorCtr="0">
          <a:noAutofit/>
        </a:bodyPr>
        <a:lstStyle/>
        <a:p>
          <a:pPr marL="0" lvl="0" indent="0" algn="r" defTabSz="889000">
            <a:lnSpc>
              <a:spcPct val="90000"/>
            </a:lnSpc>
            <a:spcBef>
              <a:spcPct val="0"/>
            </a:spcBef>
            <a:spcAft>
              <a:spcPct val="35000"/>
            </a:spcAft>
            <a:buNone/>
          </a:pPr>
          <a:endParaRPr lang="lv-LV" sz="2000" kern="1200" dirty="0"/>
        </a:p>
      </dsp:txBody>
      <dsp:txXfrm>
        <a:off x="3068103" y="2457184"/>
        <a:ext cx="3761018" cy="289217"/>
      </dsp:txXfrm>
    </dsp:sp>
    <dsp:sp modelId="{3EB5337F-C1AA-423C-921B-C5ED7886DE3F}">
      <dsp:nvSpPr>
        <dsp:cNvPr id="0" name=""/>
        <dsp:cNvSpPr/>
      </dsp:nvSpPr>
      <dsp:spPr>
        <a:xfrm>
          <a:off x="4927313" y="721283"/>
          <a:ext cx="1772423"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52000" rIns="85344" bIns="85344" numCol="1" spcCol="1270" anchor="t" anchorCtr="0">
          <a:noAutofit/>
        </a:bodyPr>
        <a:lstStyle/>
        <a:p>
          <a:pPr marL="0" lvl="1" indent="0" algn="ctr" defTabSz="533400">
            <a:lnSpc>
              <a:spcPct val="100000"/>
            </a:lnSpc>
            <a:spcBef>
              <a:spcPct val="0"/>
            </a:spcBef>
            <a:spcAft>
              <a:spcPts val="0"/>
            </a:spcAft>
            <a:buNone/>
          </a:pPr>
          <a:r>
            <a:rPr lang="lv-LV" sz="1200" b="1" kern="1200" dirty="0">
              <a:latin typeface="Verdana" panose="020B0604030504040204" pitchFamily="34" charset="0"/>
              <a:ea typeface="Verdana" panose="020B0604030504040204" pitchFamily="34" charset="0"/>
            </a:rPr>
            <a:t>5.7.3.</a:t>
          </a:r>
        </a:p>
        <a:p>
          <a:pPr marL="0" lvl="1" indent="0" algn="ctr" defTabSz="533400">
            <a:lnSpc>
              <a:spcPct val="100000"/>
            </a:lnSpc>
            <a:spcBef>
              <a:spcPct val="0"/>
            </a:spcBef>
            <a:spcAft>
              <a:spcPts val="0"/>
            </a:spcAft>
            <a:buNone/>
          </a:pP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1" kern="1200" dirty="0"/>
            <a:t>Piedāvātā risinājuma (aktivitāšu kopuma) atbilstība projekta pieteikumā definētajai problēmai vai vajadzībai</a:t>
          </a: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0" i="0" u="none" kern="1200" dirty="0"/>
            <a:t>Maksimāli vērtējums – </a:t>
          </a:r>
          <a:r>
            <a:rPr lang="lv-LV" sz="1200" b="1" i="0" u="sng" kern="1200" dirty="0">
              <a:solidFill>
                <a:srgbClr val="C00000"/>
              </a:solidFill>
            </a:rPr>
            <a:t>5 punkti</a:t>
          </a:r>
          <a:endParaRPr lang="lv-LV" sz="1200" b="1" kern="1200" dirty="0">
            <a:solidFill>
              <a:srgbClr val="C00000"/>
            </a:solidFill>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0" i="0" u="none" kern="1200" dirty="0"/>
            <a:t>Jāiegūst          </a:t>
          </a:r>
          <a:r>
            <a:rPr lang="lv-LV" sz="1200" b="1" i="0" u="sng" kern="1200" dirty="0">
              <a:solidFill>
                <a:srgbClr val="C00000"/>
              </a:solidFill>
            </a:rPr>
            <a:t>vismaz 3 punkti</a:t>
          </a:r>
          <a:endParaRPr lang="lv-LV" sz="3600" b="1" kern="1200" noProof="0" dirty="0">
            <a:solidFill>
              <a:srgbClr val="C00000"/>
            </a:solidFill>
            <a:latin typeface="Verdana" panose="020B0604030504040204" pitchFamily="34" charset="0"/>
            <a:ea typeface="Verdana" panose="020B0604030504040204" pitchFamily="34" charset="0"/>
          </a:endParaRPr>
        </a:p>
      </dsp:txBody>
      <dsp:txXfrm>
        <a:off x="4927313" y="721283"/>
        <a:ext cx="1772423" cy="3761018"/>
      </dsp:txXfrm>
    </dsp:sp>
    <dsp:sp modelId="{A7FAE7F0-5582-448D-A81A-90426C2C6DA6}">
      <dsp:nvSpPr>
        <dsp:cNvPr id="0" name=""/>
        <dsp:cNvSpPr/>
      </dsp:nvSpPr>
      <dsp:spPr>
        <a:xfrm>
          <a:off x="4804004" y="339516"/>
          <a:ext cx="578434" cy="57843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CBD5F5-5384-454F-8392-1077E9E113E9}">
      <dsp:nvSpPr>
        <dsp:cNvPr id="0" name=""/>
        <dsp:cNvSpPr/>
      </dsp:nvSpPr>
      <dsp:spPr>
        <a:xfrm rot="16200000">
          <a:off x="5345234" y="2457184"/>
          <a:ext cx="3761018" cy="28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5073" bIns="0" numCol="1" spcCol="1270" anchor="t" anchorCtr="0">
          <a:noAutofit/>
        </a:bodyPr>
        <a:lstStyle/>
        <a:p>
          <a:pPr marL="0" lvl="0" indent="0" algn="r" defTabSz="889000">
            <a:lnSpc>
              <a:spcPct val="90000"/>
            </a:lnSpc>
            <a:spcBef>
              <a:spcPct val="0"/>
            </a:spcBef>
            <a:spcAft>
              <a:spcPct val="35000"/>
            </a:spcAft>
            <a:buNone/>
          </a:pPr>
          <a:endParaRPr lang="lv-LV" sz="2000" kern="1200"/>
        </a:p>
      </dsp:txBody>
      <dsp:txXfrm>
        <a:off x="5345234" y="2457184"/>
        <a:ext cx="3761018" cy="289217"/>
      </dsp:txXfrm>
    </dsp:sp>
    <dsp:sp modelId="{53F6F56E-7AB7-4B28-87F6-42E4020C5060}">
      <dsp:nvSpPr>
        <dsp:cNvPr id="0" name=""/>
        <dsp:cNvSpPr/>
      </dsp:nvSpPr>
      <dsp:spPr>
        <a:xfrm>
          <a:off x="7204444" y="721283"/>
          <a:ext cx="1772423"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52000" rIns="85344" bIns="85344" numCol="1" spcCol="1270" anchor="t" anchorCtr="0">
          <a:noAutofit/>
        </a:bodyPr>
        <a:lstStyle/>
        <a:p>
          <a:pPr marL="0" lvl="1" indent="0" algn="ctr" defTabSz="533400">
            <a:lnSpc>
              <a:spcPct val="100000"/>
            </a:lnSpc>
            <a:spcBef>
              <a:spcPct val="0"/>
            </a:spcBef>
            <a:spcAft>
              <a:spcPts val="0"/>
            </a:spcAft>
            <a:buNone/>
          </a:pPr>
          <a:r>
            <a:rPr lang="lv-LV" sz="1200" b="1" kern="1200" dirty="0">
              <a:latin typeface="Verdana" panose="020B0604030504040204" pitchFamily="34" charset="0"/>
              <a:ea typeface="Verdana" panose="020B0604030504040204" pitchFamily="34" charset="0"/>
            </a:rPr>
            <a:t>5.7.4.</a:t>
          </a:r>
        </a:p>
        <a:p>
          <a:pPr marL="0" lvl="1" indent="0" algn="ctr" defTabSz="533400">
            <a:lnSpc>
              <a:spcPct val="100000"/>
            </a:lnSpc>
            <a:spcBef>
              <a:spcPct val="0"/>
            </a:spcBef>
            <a:spcAft>
              <a:spcPts val="0"/>
            </a:spcAft>
            <a:buNone/>
          </a:pP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1" kern="1200" dirty="0"/>
            <a:t>Projektā sagaidāmo rezultātu atbilstība paredzētajām aktivitātēm</a:t>
          </a: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0" i="0" u="none" kern="1200" dirty="0"/>
            <a:t>Maksimāli vērtējums – </a:t>
          </a:r>
          <a:r>
            <a:rPr lang="lv-LV" sz="1200" b="1" i="0" u="sng" kern="1200" dirty="0">
              <a:solidFill>
                <a:srgbClr val="C00000"/>
              </a:solidFill>
            </a:rPr>
            <a:t>5 punkti</a:t>
          </a:r>
          <a:endParaRPr lang="lv-LV" sz="1200" b="1" kern="1200" dirty="0">
            <a:solidFill>
              <a:srgbClr val="C00000"/>
            </a:solidFill>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dirty="0">
            <a:latin typeface="+mn-lt"/>
            <a:ea typeface="Verdana" panose="020B0604030504040204" pitchFamily="34" charset="0"/>
          </a:endParaRPr>
        </a:p>
        <a:p>
          <a:pPr marL="0" lvl="1" indent="0" algn="ctr" defTabSz="533400">
            <a:lnSpc>
              <a:spcPct val="100000"/>
            </a:lnSpc>
            <a:spcBef>
              <a:spcPct val="0"/>
            </a:spcBef>
            <a:spcAft>
              <a:spcPts val="0"/>
            </a:spcAft>
            <a:buNone/>
          </a:pPr>
          <a:r>
            <a:rPr lang="lv-LV" sz="1200" b="0" i="0" u="none" kern="1200" dirty="0">
              <a:latin typeface="+mn-lt"/>
            </a:rPr>
            <a:t>Jāiegūst          </a:t>
          </a:r>
          <a:r>
            <a:rPr lang="lv-LV" sz="1200" b="1" i="0" u="sng" kern="1200" dirty="0">
              <a:solidFill>
                <a:srgbClr val="C00000"/>
              </a:solidFill>
              <a:latin typeface="+mn-lt"/>
            </a:rPr>
            <a:t>vismaz 3 punkti</a:t>
          </a:r>
          <a:endParaRPr lang="lv-LV" sz="1200" b="1" kern="1200" noProof="0" dirty="0">
            <a:solidFill>
              <a:srgbClr val="C00000"/>
            </a:solidFill>
            <a:latin typeface="+mn-lt"/>
            <a:ea typeface="Verdana" panose="020B0604030504040204" pitchFamily="34" charset="0"/>
          </a:endParaRPr>
        </a:p>
      </dsp:txBody>
      <dsp:txXfrm>
        <a:off x="7204444" y="721283"/>
        <a:ext cx="1772423" cy="3761018"/>
      </dsp:txXfrm>
    </dsp:sp>
    <dsp:sp modelId="{4B5A196D-17E2-49A9-BB66-B73CD4B83C91}">
      <dsp:nvSpPr>
        <dsp:cNvPr id="0" name=""/>
        <dsp:cNvSpPr/>
      </dsp:nvSpPr>
      <dsp:spPr>
        <a:xfrm>
          <a:off x="7081135" y="339516"/>
          <a:ext cx="578434" cy="57843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A5D25-D183-4069-A0BA-F126465F99A1}">
      <dsp:nvSpPr>
        <dsp:cNvPr id="0" name=""/>
        <dsp:cNvSpPr/>
      </dsp:nvSpPr>
      <dsp:spPr>
        <a:xfrm rot="16200000">
          <a:off x="7622365" y="2457184"/>
          <a:ext cx="3761018" cy="28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5073" bIns="0" numCol="1" spcCol="1270" anchor="t" anchorCtr="0">
          <a:noAutofit/>
        </a:bodyPr>
        <a:lstStyle/>
        <a:p>
          <a:pPr marL="0" lvl="0" indent="0" algn="r" defTabSz="889000">
            <a:lnSpc>
              <a:spcPct val="90000"/>
            </a:lnSpc>
            <a:spcBef>
              <a:spcPct val="0"/>
            </a:spcBef>
            <a:spcAft>
              <a:spcPct val="35000"/>
            </a:spcAft>
            <a:buNone/>
          </a:pPr>
          <a:endParaRPr lang="lv-LV" sz="2000" kern="1200"/>
        </a:p>
      </dsp:txBody>
      <dsp:txXfrm>
        <a:off x="7622365" y="2457184"/>
        <a:ext cx="3761018" cy="289217"/>
      </dsp:txXfrm>
    </dsp:sp>
    <dsp:sp modelId="{ED7B86CC-8BF4-4348-94BC-E1B267BC5365}">
      <dsp:nvSpPr>
        <dsp:cNvPr id="0" name=""/>
        <dsp:cNvSpPr/>
      </dsp:nvSpPr>
      <dsp:spPr>
        <a:xfrm>
          <a:off x="9481576" y="721283"/>
          <a:ext cx="1772423" cy="3761018"/>
        </a:xfrm>
        <a:prstGeom prst="rect">
          <a:avLst/>
        </a:prstGeom>
        <a:solidFill>
          <a:schemeClr val="lt1">
            <a:hueOff val="0"/>
            <a:satOff val="0"/>
            <a:lum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55073" rIns="85344" bIns="85344" numCol="1" spcCol="1270" anchor="t" anchorCtr="0">
          <a:noAutofit/>
        </a:bodyPr>
        <a:lstStyle/>
        <a:p>
          <a:pPr marL="0" lvl="1" indent="0" algn="ctr" defTabSz="533400">
            <a:lnSpc>
              <a:spcPct val="100000"/>
            </a:lnSpc>
            <a:spcBef>
              <a:spcPct val="0"/>
            </a:spcBef>
            <a:spcAft>
              <a:spcPts val="1000"/>
            </a:spcAft>
            <a:buNone/>
          </a:pPr>
          <a:r>
            <a:rPr lang="lv-LV" sz="1200" b="1" kern="1200" dirty="0">
              <a:latin typeface="Verdana" panose="020B0604030504040204" pitchFamily="34" charset="0"/>
              <a:ea typeface="Verdana" panose="020B0604030504040204" pitchFamily="34" charset="0"/>
            </a:rPr>
            <a:t>5.7.5.</a:t>
          </a:r>
          <a:endParaRPr lang="lv-LV" sz="1200" b="1" kern="1200" dirty="0">
            <a:solidFill>
              <a:schemeClr val="bg1"/>
            </a:solidFill>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1" kern="1200" dirty="0"/>
            <a:t>Projekta personālam izvirzīto kvalifikācijas un pieredzes prasību atbilstība projektā izvirzīto uzdevumu veikšanai </a:t>
          </a:r>
          <a:endParaRPr lang="lv-LV" sz="36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1000"/>
            </a:spcAft>
            <a:buNone/>
          </a:pPr>
          <a:r>
            <a:rPr lang="lv-LV" sz="1200" b="0" i="0" u="none" kern="1200" dirty="0"/>
            <a:t>Maksimāli vērtējums – </a:t>
          </a:r>
          <a:r>
            <a:rPr lang="lv-LV" sz="1200" b="1" i="0" u="sng" kern="1200" dirty="0">
              <a:solidFill>
                <a:srgbClr val="C00000"/>
              </a:solidFill>
            </a:rPr>
            <a:t>3 punkti</a:t>
          </a:r>
          <a:endParaRPr lang="lv-LV" sz="1200" b="1" kern="1200" dirty="0">
            <a:solidFill>
              <a:srgbClr val="C00000"/>
            </a:solidFill>
            <a:latin typeface="Verdana" panose="020B0604030504040204" pitchFamily="34" charset="0"/>
            <a:ea typeface="Verdana" panose="020B0604030504040204" pitchFamily="34" charset="0"/>
          </a:endParaRPr>
        </a:p>
      </dsp:txBody>
      <dsp:txXfrm>
        <a:off x="9481576" y="721283"/>
        <a:ext cx="1772423" cy="3761018"/>
      </dsp:txXfrm>
    </dsp:sp>
    <dsp:sp modelId="{353CBF85-4BD6-45A5-9193-BAD6D13482F0}">
      <dsp:nvSpPr>
        <dsp:cNvPr id="0" name=""/>
        <dsp:cNvSpPr/>
      </dsp:nvSpPr>
      <dsp:spPr>
        <a:xfrm>
          <a:off x="9358266" y="339516"/>
          <a:ext cx="578434" cy="57843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DCB4A-9592-4B73-8832-5401591CD3DC}">
      <dsp:nvSpPr>
        <dsp:cNvPr id="0" name=""/>
        <dsp:cNvSpPr/>
      </dsp:nvSpPr>
      <dsp:spPr>
        <a:xfrm rot="16200000">
          <a:off x="-1504870" y="2435588"/>
          <a:ext cx="3761018" cy="58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5406" bIns="0" numCol="1" spcCol="1270" anchor="t" anchorCtr="0">
          <a:noAutofit/>
        </a:bodyPr>
        <a:lstStyle/>
        <a:p>
          <a:pPr marL="0" lvl="0" indent="0" algn="r" defTabSz="1866900">
            <a:lnSpc>
              <a:spcPct val="90000"/>
            </a:lnSpc>
            <a:spcBef>
              <a:spcPct val="0"/>
            </a:spcBef>
            <a:spcAft>
              <a:spcPct val="35000"/>
            </a:spcAft>
            <a:buNone/>
          </a:pPr>
          <a:endParaRPr lang="lv-LV" sz="4200" kern="1200" dirty="0"/>
        </a:p>
      </dsp:txBody>
      <dsp:txXfrm>
        <a:off x="-1504870" y="2435588"/>
        <a:ext cx="3761018" cy="584397"/>
      </dsp:txXfrm>
    </dsp:sp>
    <dsp:sp modelId="{DFD5E62A-4CCD-4E8A-931C-79C693F3766A}">
      <dsp:nvSpPr>
        <dsp:cNvPr id="0" name=""/>
        <dsp:cNvSpPr/>
      </dsp:nvSpPr>
      <dsp:spPr>
        <a:xfrm>
          <a:off x="265461" y="879020"/>
          <a:ext cx="1899898"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52000" rIns="85344" bIns="85344" numCol="1" spcCol="1270" anchor="t" anchorCtr="0">
          <a:noAutofit/>
        </a:bodyPr>
        <a:lstStyle/>
        <a:p>
          <a:pPr marL="0" lvl="1" indent="0" algn="ctr" defTabSz="533400">
            <a:lnSpc>
              <a:spcPct val="100000"/>
            </a:lnSpc>
            <a:spcBef>
              <a:spcPct val="0"/>
            </a:spcBef>
            <a:spcAft>
              <a:spcPts val="0"/>
            </a:spcAft>
            <a:buNone/>
          </a:pP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1" kern="1200" dirty="0">
              <a:latin typeface="Verdana" panose="020B0604030504040204" pitchFamily="34" charset="0"/>
              <a:ea typeface="Verdana" panose="020B0604030504040204" pitchFamily="34" charset="0"/>
            </a:rPr>
            <a:t>5.7.6.</a:t>
          </a:r>
        </a:p>
        <a:p>
          <a:pPr marL="0" lvl="1" indent="0" algn="ctr" defTabSz="533400">
            <a:lnSpc>
              <a:spcPct val="100000"/>
            </a:lnSpc>
            <a:spcBef>
              <a:spcPct val="0"/>
            </a:spcBef>
            <a:spcAft>
              <a:spcPts val="0"/>
            </a:spcAft>
            <a:buNone/>
          </a:pP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1" kern="1200" dirty="0"/>
            <a:t>Plānoto izmaksu nepieciešamība plānotajām aktivitātēm un rezultātiem</a:t>
          </a:r>
          <a:endParaRPr lang="lv-LV" sz="1200" b="0"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0" i="0" u="none" kern="1200" dirty="0"/>
        </a:p>
        <a:p>
          <a:pPr marL="0" lvl="1" indent="0" algn="ctr" defTabSz="533400">
            <a:lnSpc>
              <a:spcPct val="100000"/>
            </a:lnSpc>
            <a:spcBef>
              <a:spcPct val="0"/>
            </a:spcBef>
            <a:spcAft>
              <a:spcPts val="0"/>
            </a:spcAft>
            <a:buNone/>
          </a:pPr>
          <a:endParaRPr lang="lv-LV" sz="1200" b="1" i="0" u="none" kern="1200" dirty="0">
            <a:solidFill>
              <a:srgbClr val="C00000"/>
            </a:solidFill>
          </a:endParaRPr>
        </a:p>
        <a:p>
          <a:pPr marL="0" lvl="1" indent="0" algn="ctr" defTabSz="533400">
            <a:lnSpc>
              <a:spcPct val="100000"/>
            </a:lnSpc>
            <a:spcBef>
              <a:spcPct val="0"/>
            </a:spcBef>
            <a:spcAft>
              <a:spcPts val="0"/>
            </a:spcAft>
            <a:buNone/>
          </a:pPr>
          <a:endParaRPr lang="lv-LV" sz="1200" b="1" i="0" u="none" kern="1200" dirty="0">
            <a:solidFill>
              <a:srgbClr val="C00000"/>
            </a:solidFill>
          </a:endParaRPr>
        </a:p>
        <a:p>
          <a:pPr marL="0" lvl="1" indent="0" algn="ctr" defTabSz="533400">
            <a:lnSpc>
              <a:spcPct val="100000"/>
            </a:lnSpc>
            <a:spcBef>
              <a:spcPct val="0"/>
            </a:spcBef>
            <a:spcAft>
              <a:spcPts val="0"/>
            </a:spcAft>
            <a:buNone/>
          </a:pPr>
          <a:endParaRPr lang="lv-LV" sz="1200" b="1" i="0" u="none" kern="1200" dirty="0">
            <a:solidFill>
              <a:srgbClr val="C00000"/>
            </a:solidFill>
          </a:endParaRPr>
        </a:p>
        <a:p>
          <a:pPr marL="0" lvl="1" indent="0" algn="ctr" defTabSz="533400">
            <a:lnSpc>
              <a:spcPct val="100000"/>
            </a:lnSpc>
            <a:spcBef>
              <a:spcPct val="0"/>
            </a:spcBef>
            <a:spcAft>
              <a:spcPts val="0"/>
            </a:spcAft>
            <a:buNone/>
          </a:pPr>
          <a:endParaRPr lang="lv-LV" sz="1200" b="1" i="0" u="none" kern="1200" dirty="0">
            <a:solidFill>
              <a:srgbClr val="C00000"/>
            </a:solidFill>
          </a:endParaRPr>
        </a:p>
        <a:p>
          <a:pPr marL="0" lvl="1" indent="0" algn="ctr" defTabSz="533400">
            <a:lnSpc>
              <a:spcPct val="100000"/>
            </a:lnSpc>
            <a:spcBef>
              <a:spcPct val="0"/>
            </a:spcBef>
            <a:spcAft>
              <a:spcPts val="0"/>
            </a:spcAft>
            <a:buNone/>
          </a:pPr>
          <a:r>
            <a:rPr lang="lv-LV" sz="1200" b="0" i="0" u="none" kern="1200" dirty="0"/>
            <a:t>Maksimāli vērtējums – </a:t>
          </a:r>
          <a:r>
            <a:rPr lang="lv-LV" sz="1200" b="1" i="0" u="sng" kern="1200" dirty="0">
              <a:solidFill>
                <a:srgbClr val="C00000"/>
              </a:solidFill>
            </a:rPr>
            <a:t>4 punkti</a:t>
          </a:r>
          <a:endParaRPr lang="lv-LV" sz="1200" b="1" i="0" u="none" kern="1200" dirty="0">
            <a:solidFill>
              <a:srgbClr val="C00000"/>
            </a:solidFill>
          </a:endParaRPr>
        </a:p>
        <a:p>
          <a:pPr marL="0" lvl="1" indent="0" algn="l" defTabSz="533400">
            <a:lnSpc>
              <a:spcPct val="100000"/>
            </a:lnSpc>
            <a:spcBef>
              <a:spcPct val="0"/>
            </a:spcBef>
            <a:spcAft>
              <a:spcPts val="0"/>
            </a:spcAft>
            <a:buNone/>
          </a:pPr>
          <a:endParaRPr lang="lv-LV" sz="1200" b="0" kern="1200" dirty="0">
            <a:latin typeface="Verdana" panose="020B0604030504040204" pitchFamily="34" charset="0"/>
            <a:ea typeface="Verdana" panose="020B0604030504040204" pitchFamily="34" charset="0"/>
          </a:endParaRPr>
        </a:p>
      </dsp:txBody>
      <dsp:txXfrm>
        <a:off x="265461" y="879020"/>
        <a:ext cx="1899898" cy="3761018"/>
      </dsp:txXfrm>
    </dsp:sp>
    <dsp:sp modelId="{BA12B13F-9C00-44F3-B575-155A43D709F7}">
      <dsp:nvSpPr>
        <dsp:cNvPr id="0" name=""/>
        <dsp:cNvSpPr/>
      </dsp:nvSpPr>
      <dsp:spPr>
        <a:xfrm>
          <a:off x="155800" y="223351"/>
          <a:ext cx="788095" cy="89349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2255596" y="2396252"/>
          <a:ext cx="3761018" cy="58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5406" bIns="0" numCol="1" spcCol="1270" anchor="t" anchorCtr="0">
          <a:noAutofit/>
        </a:bodyPr>
        <a:lstStyle/>
        <a:p>
          <a:pPr marL="0" lvl="0" indent="0" algn="r" defTabSz="1866900">
            <a:lnSpc>
              <a:spcPct val="90000"/>
            </a:lnSpc>
            <a:spcBef>
              <a:spcPct val="0"/>
            </a:spcBef>
            <a:spcAft>
              <a:spcPct val="35000"/>
            </a:spcAft>
            <a:buNone/>
          </a:pPr>
          <a:endParaRPr lang="lv-LV" sz="4200" kern="1200" dirty="0"/>
        </a:p>
      </dsp:txBody>
      <dsp:txXfrm>
        <a:off x="2255596" y="2396252"/>
        <a:ext cx="3761018" cy="584397"/>
      </dsp:txXfrm>
    </dsp:sp>
    <dsp:sp modelId="{DCF43F14-6045-4F16-94FD-9BDB6BCAAF3D}">
      <dsp:nvSpPr>
        <dsp:cNvPr id="0" name=""/>
        <dsp:cNvSpPr/>
      </dsp:nvSpPr>
      <dsp:spPr>
        <a:xfrm>
          <a:off x="2529701" y="839685"/>
          <a:ext cx="1870644"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515406" rIns="85344" bIns="85344" numCol="1" spcCol="1270" anchor="t" anchorCtr="0">
          <a:noAutofit/>
        </a:bodyPr>
        <a:lstStyle/>
        <a:p>
          <a:pPr marL="0" lvl="1" indent="0" algn="ctr" defTabSz="533400">
            <a:lnSpc>
              <a:spcPct val="100000"/>
            </a:lnSpc>
            <a:spcBef>
              <a:spcPct val="0"/>
            </a:spcBef>
            <a:spcAft>
              <a:spcPts val="0"/>
            </a:spcAft>
            <a:buNone/>
          </a:pPr>
          <a:r>
            <a:rPr lang="lv-LV" sz="1200" b="1" kern="1200" dirty="0"/>
            <a:t>5.7.7.</a:t>
          </a: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1" kern="1200" dirty="0"/>
            <a:t>Izmaksu atbilstība noteiktajiem </a:t>
          </a:r>
          <a:r>
            <a:rPr lang="lv-LV" sz="1200" b="1" kern="1200" dirty="0" err="1"/>
            <a:t>attiecināmības</a:t>
          </a:r>
          <a:r>
            <a:rPr lang="lv-LV" sz="1200" b="1" kern="1200" dirty="0"/>
            <a:t> nosacījumiem        </a:t>
          </a:r>
          <a:r>
            <a:rPr lang="lv-LV" sz="1200" kern="1200" dirty="0"/>
            <a:t>(nolikuma 4.1.1. un 4.2. punkts)</a:t>
          </a:r>
          <a:endParaRPr lang="lv-LV" sz="1200" b="1" kern="1200" noProof="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noProof="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noProof="0" dirty="0">
            <a:solidFill>
              <a:srgbClr val="C00000"/>
            </a:solidFill>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noProof="0" dirty="0">
            <a:solidFill>
              <a:srgbClr val="C00000"/>
            </a:solidFill>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noProof="0" dirty="0">
            <a:solidFill>
              <a:srgbClr val="C00000"/>
            </a:solidFill>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r>
            <a:rPr lang="lv-LV" sz="1200" b="0" i="0" u="none" kern="1200" dirty="0"/>
            <a:t>Maksimāli vērtējums – </a:t>
          </a:r>
          <a:r>
            <a:rPr lang="lv-LV" sz="1200" b="1" i="0" u="sng" kern="1200" dirty="0">
              <a:solidFill>
                <a:srgbClr val="C00000"/>
              </a:solidFill>
            </a:rPr>
            <a:t>3 punkti</a:t>
          </a:r>
          <a:endParaRPr lang="lv-LV" sz="1200" b="1" kern="1200" noProof="0" dirty="0">
            <a:solidFill>
              <a:srgbClr val="C00000"/>
            </a:solidFill>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noProof="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noProof="0" dirty="0">
            <a:solidFill>
              <a:srgbClr val="C00000"/>
            </a:solidFill>
            <a:latin typeface="Verdana" panose="020B0604030504040204" pitchFamily="34" charset="0"/>
            <a:ea typeface="Verdana" panose="020B0604030504040204" pitchFamily="34" charset="0"/>
          </a:endParaRPr>
        </a:p>
        <a:p>
          <a:pPr marL="0" lvl="1" indent="0" algn="l" defTabSz="533400">
            <a:lnSpc>
              <a:spcPct val="100000"/>
            </a:lnSpc>
            <a:spcBef>
              <a:spcPct val="0"/>
            </a:spcBef>
            <a:spcAft>
              <a:spcPts val="0"/>
            </a:spcAft>
            <a:buNone/>
          </a:pPr>
          <a:endParaRPr lang="lv-LV" sz="1200" kern="1200" dirty="0">
            <a:latin typeface="Verdana" panose="020B0604030504040204" pitchFamily="34" charset="0"/>
            <a:ea typeface="Verdana" panose="020B0604030504040204" pitchFamily="34" charset="0"/>
          </a:endParaRPr>
        </a:p>
      </dsp:txBody>
      <dsp:txXfrm>
        <a:off x="2529701" y="839685"/>
        <a:ext cx="1870644" cy="3761018"/>
      </dsp:txXfrm>
    </dsp:sp>
    <dsp:sp modelId="{061C519E-F008-4F07-958F-8E585FBE49E8}">
      <dsp:nvSpPr>
        <dsp:cNvPr id="0" name=""/>
        <dsp:cNvSpPr/>
      </dsp:nvSpPr>
      <dsp:spPr>
        <a:xfrm>
          <a:off x="2465652" y="233181"/>
          <a:ext cx="720001" cy="81482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6001437" y="2376593"/>
          <a:ext cx="3761018" cy="58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15406" bIns="0" numCol="1" spcCol="1270" anchor="t" anchorCtr="0">
          <a:noAutofit/>
        </a:bodyPr>
        <a:lstStyle/>
        <a:p>
          <a:pPr marL="0" lvl="0" indent="0" algn="r" defTabSz="1866900">
            <a:lnSpc>
              <a:spcPct val="90000"/>
            </a:lnSpc>
            <a:spcBef>
              <a:spcPct val="0"/>
            </a:spcBef>
            <a:spcAft>
              <a:spcPct val="35000"/>
            </a:spcAft>
            <a:buNone/>
          </a:pPr>
          <a:endParaRPr lang="lv-LV" sz="4200" kern="1200" dirty="0"/>
        </a:p>
      </dsp:txBody>
      <dsp:txXfrm>
        <a:off x="6001437" y="2376593"/>
        <a:ext cx="3761018" cy="584397"/>
      </dsp:txXfrm>
    </dsp:sp>
    <dsp:sp modelId="{3EB5337F-C1AA-423C-921B-C5ED7886DE3F}">
      <dsp:nvSpPr>
        <dsp:cNvPr id="0" name=""/>
        <dsp:cNvSpPr/>
      </dsp:nvSpPr>
      <dsp:spPr>
        <a:xfrm>
          <a:off x="6521398" y="733033"/>
          <a:ext cx="3581391" cy="3862867"/>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52000" rIns="113792" bIns="113792" numCol="1" spcCol="1270" anchor="t" anchorCtr="0">
          <a:noAutofit/>
        </a:bodyPr>
        <a:lstStyle/>
        <a:p>
          <a:pPr marL="0" lvl="1" indent="0" algn="ctr" defTabSz="711200">
            <a:lnSpc>
              <a:spcPct val="100000"/>
            </a:lnSpc>
            <a:spcBef>
              <a:spcPct val="0"/>
            </a:spcBef>
            <a:spcAft>
              <a:spcPts val="0"/>
            </a:spcAft>
            <a:buNone/>
          </a:pPr>
          <a:endParaRPr lang="lv-LV" sz="1600" b="1" kern="1200" dirty="0">
            <a:latin typeface="Verdana" panose="020B0604030504040204" pitchFamily="34" charset="0"/>
            <a:ea typeface="Verdana" panose="020B0604030504040204" pitchFamily="34" charset="0"/>
          </a:endParaRPr>
        </a:p>
        <a:p>
          <a:pPr marL="0" lvl="1" indent="0" algn="ctr" defTabSz="711200">
            <a:lnSpc>
              <a:spcPct val="100000"/>
            </a:lnSpc>
            <a:spcBef>
              <a:spcPct val="0"/>
            </a:spcBef>
            <a:spcAft>
              <a:spcPts val="0"/>
            </a:spcAft>
            <a:buNone/>
          </a:pPr>
          <a:r>
            <a:rPr lang="lv-LV" sz="1600" b="0" i="0" u="none" kern="1200" dirty="0"/>
            <a:t>Kvalitātes vērtēšanā</a:t>
          </a:r>
          <a:endParaRPr lang="lv-LV" sz="1600" b="1" kern="1200" dirty="0">
            <a:latin typeface="Verdana" panose="020B0604030504040204" pitchFamily="34" charset="0"/>
            <a:ea typeface="Verdana" panose="020B0604030504040204" pitchFamily="34" charset="0"/>
          </a:endParaRPr>
        </a:p>
        <a:p>
          <a:pPr marL="0" lvl="1" indent="0" algn="ctr" defTabSz="711200">
            <a:lnSpc>
              <a:spcPct val="100000"/>
            </a:lnSpc>
            <a:spcBef>
              <a:spcPct val="0"/>
            </a:spcBef>
            <a:spcAft>
              <a:spcPts val="0"/>
            </a:spcAft>
            <a:buNone/>
          </a:pPr>
          <a:r>
            <a:rPr lang="lv-LV" sz="1600" b="0" i="0" u="none" kern="1200" dirty="0"/>
            <a:t>kopā var saņemt</a:t>
          </a:r>
          <a:endParaRPr lang="lv-LV" sz="1600" b="1" kern="1200" dirty="0">
            <a:latin typeface="Verdana" panose="020B0604030504040204" pitchFamily="34" charset="0"/>
            <a:ea typeface="Verdana" panose="020B0604030504040204" pitchFamily="34" charset="0"/>
          </a:endParaRPr>
        </a:p>
        <a:p>
          <a:pPr marL="0" lvl="1" indent="0" algn="ctr" defTabSz="711200">
            <a:lnSpc>
              <a:spcPct val="100000"/>
            </a:lnSpc>
            <a:spcBef>
              <a:spcPct val="0"/>
            </a:spcBef>
            <a:spcAft>
              <a:spcPts val="0"/>
            </a:spcAft>
            <a:buNone/>
          </a:pPr>
          <a:r>
            <a:rPr lang="lv-LV" sz="1600" b="1" i="0" u="sng" kern="1200" dirty="0">
              <a:solidFill>
                <a:srgbClr val="C00000"/>
              </a:solidFill>
            </a:rPr>
            <a:t>maksimāli 30 punktus</a:t>
          </a:r>
          <a:endParaRPr lang="lv-LV" sz="1600" b="1" kern="1200" dirty="0">
            <a:solidFill>
              <a:srgbClr val="C00000"/>
            </a:solidFill>
            <a:latin typeface="Verdana" panose="020B0604030504040204" pitchFamily="34" charset="0"/>
            <a:ea typeface="Verdana" panose="020B0604030504040204" pitchFamily="34" charset="0"/>
          </a:endParaRPr>
        </a:p>
        <a:p>
          <a:pPr marL="0" lvl="1" indent="0" algn="ctr" defTabSz="711200">
            <a:lnSpc>
              <a:spcPct val="100000"/>
            </a:lnSpc>
            <a:spcBef>
              <a:spcPct val="0"/>
            </a:spcBef>
            <a:spcAft>
              <a:spcPts val="0"/>
            </a:spcAft>
            <a:buNone/>
          </a:pPr>
          <a:endParaRPr lang="lv-LV" sz="1600" b="1" i="0" u="sng" kern="1200" dirty="0"/>
        </a:p>
        <a:p>
          <a:pPr marL="0" lvl="1" indent="0" algn="ctr" defTabSz="711200">
            <a:lnSpc>
              <a:spcPct val="100000"/>
            </a:lnSpc>
            <a:spcBef>
              <a:spcPct val="0"/>
            </a:spcBef>
            <a:spcAft>
              <a:spcPts val="0"/>
            </a:spcAft>
            <a:buNone/>
          </a:pPr>
          <a:endParaRPr lang="lv-LV" sz="1600" b="1" i="0" u="sng" kern="1200" dirty="0"/>
        </a:p>
        <a:p>
          <a:pPr marL="0" lvl="1" indent="0" algn="ctr" defTabSz="711200">
            <a:lnSpc>
              <a:spcPct val="100000"/>
            </a:lnSpc>
            <a:spcBef>
              <a:spcPct val="0"/>
            </a:spcBef>
            <a:spcAft>
              <a:spcPts val="0"/>
            </a:spcAft>
            <a:buNone/>
          </a:pPr>
          <a:r>
            <a:rPr lang="lv-LV" sz="1600" b="0" i="0" u="none" kern="1200" dirty="0"/>
            <a:t>Kvalitātes vērtēšanā</a:t>
          </a:r>
          <a:endParaRPr lang="lv-LV" sz="1600" b="1" i="0" u="sng" kern="1200" dirty="0"/>
        </a:p>
        <a:p>
          <a:pPr marL="0" lvl="1" indent="0" algn="ctr" defTabSz="711200">
            <a:lnSpc>
              <a:spcPct val="100000"/>
            </a:lnSpc>
            <a:spcBef>
              <a:spcPct val="0"/>
            </a:spcBef>
            <a:spcAft>
              <a:spcPts val="0"/>
            </a:spcAft>
            <a:buNone/>
          </a:pPr>
          <a:r>
            <a:rPr lang="lv-LV" sz="1600" b="0" i="0" u="none" kern="1200" dirty="0"/>
            <a:t>jāiegūst</a:t>
          </a:r>
          <a:endParaRPr lang="lv-LV" sz="1600" b="1" i="0" u="sng" kern="1200" dirty="0"/>
        </a:p>
        <a:p>
          <a:pPr marL="0" lvl="1" indent="0" algn="ctr" defTabSz="711200">
            <a:lnSpc>
              <a:spcPct val="100000"/>
            </a:lnSpc>
            <a:spcBef>
              <a:spcPct val="0"/>
            </a:spcBef>
            <a:spcAft>
              <a:spcPts val="0"/>
            </a:spcAft>
            <a:buNone/>
          </a:pPr>
          <a:r>
            <a:rPr lang="lv-LV" sz="1600" b="1" i="0" u="sng" kern="1200" dirty="0">
              <a:solidFill>
                <a:srgbClr val="C00000"/>
              </a:solidFill>
            </a:rPr>
            <a:t>vismaz 21 punkts </a:t>
          </a:r>
        </a:p>
        <a:p>
          <a:pPr marL="0" lvl="1" indent="0" algn="ctr" defTabSz="533400">
            <a:lnSpc>
              <a:spcPct val="100000"/>
            </a:lnSpc>
            <a:spcBef>
              <a:spcPct val="0"/>
            </a:spcBef>
            <a:spcAft>
              <a:spcPts val="0"/>
            </a:spcAft>
            <a:buNone/>
          </a:pPr>
          <a:endParaRPr lang="lv-LV" sz="1200" b="1" kern="1200" dirty="0">
            <a:latin typeface="Verdana" panose="020B0604030504040204" pitchFamily="34" charset="0"/>
            <a:ea typeface="Verdana" panose="020B0604030504040204" pitchFamily="34" charset="0"/>
          </a:endParaRPr>
        </a:p>
        <a:p>
          <a:pPr marL="0" lvl="1" indent="0" algn="ctr" defTabSz="533400">
            <a:lnSpc>
              <a:spcPct val="100000"/>
            </a:lnSpc>
            <a:spcBef>
              <a:spcPct val="0"/>
            </a:spcBef>
            <a:spcAft>
              <a:spcPts val="0"/>
            </a:spcAft>
            <a:buNone/>
          </a:pPr>
          <a:endParaRPr lang="lv-LV" sz="1200" b="1" kern="1200" dirty="0">
            <a:latin typeface="Verdana" panose="020B0604030504040204" pitchFamily="34" charset="0"/>
            <a:ea typeface="Verdana" panose="020B0604030504040204" pitchFamily="34" charset="0"/>
          </a:endParaRPr>
        </a:p>
      </dsp:txBody>
      <dsp:txXfrm>
        <a:off x="6521398" y="733033"/>
        <a:ext cx="3581391" cy="3862867"/>
      </dsp:txXfrm>
    </dsp:sp>
    <dsp:sp modelId="{A7FAE7F0-5582-448D-A81A-90426C2C6DA6}">
      <dsp:nvSpPr>
        <dsp:cNvPr id="0" name=""/>
        <dsp:cNvSpPr/>
      </dsp:nvSpPr>
      <dsp:spPr>
        <a:xfrm>
          <a:off x="6427538" y="223351"/>
          <a:ext cx="759845" cy="77550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64013-6FA9-420D-A506-D6E6E67AAF33}">
      <dsp:nvSpPr>
        <dsp:cNvPr id="0" name=""/>
        <dsp:cNvSpPr/>
      </dsp:nvSpPr>
      <dsp:spPr>
        <a:xfrm>
          <a:off x="22363" y="0"/>
          <a:ext cx="2825756" cy="4864562"/>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ts val="1200"/>
            </a:spcAft>
            <a:buNone/>
          </a:pPr>
          <a:r>
            <a:rPr lang="lv-LV" sz="1700" b="1" kern="1200" dirty="0">
              <a:latin typeface="Verdana" panose="020B0604030504040204" pitchFamily="34" charset="0"/>
              <a:ea typeface="Verdana" panose="020B0604030504040204" pitchFamily="34" charset="0"/>
            </a:rPr>
            <a:t>Laba pārvaldība</a:t>
          </a:r>
        </a:p>
        <a:p>
          <a:pPr marL="0" lvl="0" indent="0" algn="ctr" defTabSz="755650">
            <a:lnSpc>
              <a:spcPct val="90000"/>
            </a:lnSpc>
            <a:spcBef>
              <a:spcPct val="0"/>
            </a:spcBef>
            <a:spcAft>
              <a:spcPct val="35000"/>
            </a:spcAft>
            <a:buNone/>
          </a:pPr>
          <a:endParaRPr lang="lv-LV" sz="1700" kern="1200" dirty="0">
            <a:latin typeface="Verdana" panose="020B0604030504040204" pitchFamily="34" charset="0"/>
            <a:ea typeface="Verdana" panose="020B0604030504040204" pitchFamily="34" charset="0"/>
          </a:endParaRPr>
        </a:p>
        <a:p>
          <a:pPr marL="0" lvl="0" indent="0" algn="ctr" defTabSz="755650">
            <a:lnSpc>
              <a:spcPct val="90000"/>
            </a:lnSpc>
            <a:spcBef>
              <a:spcPct val="0"/>
            </a:spcBef>
            <a:spcAft>
              <a:spcPct val="35000"/>
            </a:spcAft>
            <a:buNone/>
          </a:pPr>
          <a:endParaRPr lang="lv-LV" sz="1700" kern="1200" dirty="0">
            <a:latin typeface="Verdana" panose="020B0604030504040204" pitchFamily="34" charset="0"/>
            <a:ea typeface="Verdana" panose="020B0604030504040204" pitchFamily="34" charset="0"/>
          </a:endParaRPr>
        </a:p>
        <a:p>
          <a:pPr marL="0" lvl="0" indent="0" algn="ctr" defTabSz="755650">
            <a:lnSpc>
              <a:spcPct val="90000"/>
            </a:lnSpc>
            <a:spcBef>
              <a:spcPct val="0"/>
            </a:spcBef>
            <a:spcAft>
              <a:spcPct val="35000"/>
            </a:spcAft>
            <a:buNone/>
          </a:pPr>
          <a:r>
            <a:rPr lang="lv-LV" sz="2000" b="1" kern="1200" dirty="0">
              <a:solidFill>
                <a:srgbClr val="C00000"/>
              </a:solidFill>
              <a:latin typeface="Verdana" panose="020B0604030504040204" pitchFamily="34" charset="0"/>
              <a:ea typeface="Verdana" panose="020B0604030504040204" pitchFamily="34" charset="0"/>
            </a:rPr>
            <a:t>1 punkts</a:t>
          </a:r>
        </a:p>
      </dsp:txBody>
      <dsp:txXfrm>
        <a:off x="22363" y="1945825"/>
        <a:ext cx="2825756" cy="1945825"/>
      </dsp:txXfrm>
    </dsp:sp>
    <dsp:sp modelId="{3D23B45E-E7AE-49CA-9E2D-1A48B90894EB}">
      <dsp:nvSpPr>
        <dsp:cNvPr id="0" name=""/>
        <dsp:cNvSpPr/>
      </dsp:nvSpPr>
      <dsp:spPr>
        <a:xfrm>
          <a:off x="605624" y="291873"/>
          <a:ext cx="1619899" cy="16198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846F3A1C-6A29-4DEE-9D68-7058443F275B}">
      <dsp:nvSpPr>
        <dsp:cNvPr id="0" name=""/>
        <dsp:cNvSpPr/>
      </dsp:nvSpPr>
      <dsp:spPr>
        <a:xfrm>
          <a:off x="2913224" y="0"/>
          <a:ext cx="2825756" cy="4864562"/>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lv-LV" sz="1700" b="1" kern="1200" dirty="0"/>
            <a:t>Projekta ieguldījums programmas mērķa sasniegšanā</a:t>
          </a:r>
        </a:p>
        <a:p>
          <a:pPr marL="0" lvl="0" indent="0" algn="ctr" defTabSz="755650">
            <a:lnSpc>
              <a:spcPct val="90000"/>
            </a:lnSpc>
            <a:spcBef>
              <a:spcPct val="0"/>
            </a:spcBef>
            <a:spcAft>
              <a:spcPct val="35000"/>
            </a:spcAft>
            <a:buNone/>
          </a:pPr>
          <a:endParaRPr lang="lv-LV" sz="1700" kern="1200" dirty="0">
            <a:latin typeface="Verdana" panose="020B0604030504040204" pitchFamily="34" charset="0"/>
            <a:ea typeface="Verdana" panose="020B0604030504040204" pitchFamily="34" charset="0"/>
          </a:endParaRPr>
        </a:p>
        <a:p>
          <a:pPr marL="0" lvl="0" indent="0" algn="ctr" defTabSz="755650">
            <a:lnSpc>
              <a:spcPct val="90000"/>
            </a:lnSpc>
            <a:spcBef>
              <a:spcPct val="0"/>
            </a:spcBef>
            <a:spcAft>
              <a:spcPct val="35000"/>
            </a:spcAft>
            <a:buNone/>
          </a:pPr>
          <a:r>
            <a:rPr lang="lv-LV" sz="2000" b="1" kern="1200" dirty="0">
              <a:solidFill>
                <a:srgbClr val="C00000"/>
              </a:solidFill>
              <a:latin typeface="Verdana" panose="020B0604030504040204" pitchFamily="34" charset="0"/>
              <a:ea typeface="Verdana" panose="020B0604030504040204" pitchFamily="34" charset="0"/>
            </a:rPr>
            <a:t>2 punkti</a:t>
          </a:r>
        </a:p>
      </dsp:txBody>
      <dsp:txXfrm>
        <a:off x="2913224" y="1945825"/>
        <a:ext cx="2825756" cy="1945825"/>
      </dsp:txXfrm>
    </dsp:sp>
    <dsp:sp modelId="{FFAF3B32-779A-49E6-8641-F872EEAB25C7}">
      <dsp:nvSpPr>
        <dsp:cNvPr id="0" name=""/>
        <dsp:cNvSpPr/>
      </dsp:nvSpPr>
      <dsp:spPr>
        <a:xfrm>
          <a:off x="3516152" y="291873"/>
          <a:ext cx="1619899" cy="161989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F19A60F-A64C-4D7B-80FF-9C38F610A015}">
      <dsp:nvSpPr>
        <dsp:cNvPr id="0" name=""/>
        <dsp:cNvSpPr/>
      </dsp:nvSpPr>
      <dsp:spPr>
        <a:xfrm>
          <a:off x="5823753" y="0"/>
          <a:ext cx="2825756" cy="4864562"/>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1200"/>
            </a:spcAft>
            <a:buNone/>
          </a:pPr>
          <a:r>
            <a:rPr lang="lv-LV" sz="1800" b="1" kern="1200" dirty="0"/>
            <a:t>Interešu pārstāvība</a:t>
          </a:r>
        </a:p>
        <a:p>
          <a:pPr marL="0" lvl="0" indent="0" algn="ctr" defTabSz="800100">
            <a:lnSpc>
              <a:spcPct val="90000"/>
            </a:lnSpc>
            <a:spcBef>
              <a:spcPct val="0"/>
            </a:spcBef>
            <a:spcAft>
              <a:spcPct val="35000"/>
            </a:spcAft>
            <a:buNone/>
          </a:pPr>
          <a:endParaRPr lang="lv-LV" sz="1800" kern="1200" dirty="0">
            <a:latin typeface="Verdana" panose="020B0604030504040204" pitchFamily="34" charset="0"/>
            <a:ea typeface="Verdana" panose="020B0604030504040204" pitchFamily="34" charset="0"/>
          </a:endParaRPr>
        </a:p>
        <a:p>
          <a:pPr marL="0" lvl="0" indent="0" algn="ctr"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ct val="35000"/>
            </a:spcAft>
            <a:buNone/>
          </a:pPr>
          <a:r>
            <a:rPr lang="lv-LV" sz="2000" b="1" kern="1200" dirty="0">
              <a:solidFill>
                <a:srgbClr val="C00000"/>
              </a:solidFill>
              <a:latin typeface="Verdana" panose="020B0604030504040204" pitchFamily="34" charset="0"/>
              <a:ea typeface="Verdana" panose="020B0604030504040204" pitchFamily="34" charset="0"/>
            </a:rPr>
            <a:t>0,5 punkti</a:t>
          </a:r>
        </a:p>
      </dsp:txBody>
      <dsp:txXfrm>
        <a:off x="5823753" y="1945825"/>
        <a:ext cx="2825756" cy="1945825"/>
      </dsp:txXfrm>
    </dsp:sp>
    <dsp:sp modelId="{D0E0462E-D967-4AAE-BFEC-4CD1AE9D3D70}">
      <dsp:nvSpPr>
        <dsp:cNvPr id="0" name=""/>
        <dsp:cNvSpPr/>
      </dsp:nvSpPr>
      <dsp:spPr>
        <a:xfrm>
          <a:off x="6426681" y="291873"/>
          <a:ext cx="1619899" cy="161989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B3BA89DF-149E-48BB-A3CA-10F724FCE326}">
      <dsp:nvSpPr>
        <dsp:cNvPr id="0" name=""/>
        <dsp:cNvSpPr/>
      </dsp:nvSpPr>
      <dsp:spPr>
        <a:xfrm>
          <a:off x="8734282" y="0"/>
          <a:ext cx="2825756" cy="4864562"/>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lv-LV" sz="1800" b="1" kern="1200" dirty="0"/>
            <a:t>NVO un iedzīvotāju savstarpējā sadarbība</a:t>
          </a:r>
        </a:p>
        <a:p>
          <a:pPr marL="0" lvl="0" indent="0" algn="ctr" defTabSz="800100">
            <a:lnSpc>
              <a:spcPct val="90000"/>
            </a:lnSpc>
            <a:spcBef>
              <a:spcPct val="0"/>
            </a:spcBef>
            <a:spcAft>
              <a:spcPct val="35000"/>
            </a:spcAft>
            <a:buNone/>
          </a:pPr>
          <a:endParaRPr lang="lv-LV" sz="1800" kern="1200" dirty="0">
            <a:latin typeface="Verdana" panose="020B0604030504040204" pitchFamily="34" charset="0"/>
            <a:ea typeface="Verdana" panose="020B0604030504040204" pitchFamily="34" charset="0"/>
          </a:endParaRPr>
        </a:p>
        <a:p>
          <a:pPr marL="0" lvl="0" indent="0" algn="ctr" defTabSz="800100">
            <a:lnSpc>
              <a:spcPct val="90000"/>
            </a:lnSpc>
            <a:spcBef>
              <a:spcPct val="0"/>
            </a:spcBef>
            <a:spcAft>
              <a:spcPct val="35000"/>
            </a:spcAft>
            <a:buNone/>
          </a:pPr>
          <a:r>
            <a:rPr lang="lv-LV" sz="2000" b="1" kern="1200" dirty="0">
              <a:solidFill>
                <a:srgbClr val="C00000"/>
              </a:solidFill>
              <a:latin typeface="Verdana" panose="020B0604030504040204" pitchFamily="34" charset="0"/>
              <a:ea typeface="Verdana" panose="020B0604030504040204" pitchFamily="34" charset="0"/>
            </a:rPr>
            <a:t>0,5 punkti</a:t>
          </a:r>
        </a:p>
      </dsp:txBody>
      <dsp:txXfrm>
        <a:off x="8734282" y="1945825"/>
        <a:ext cx="2825756" cy="1945825"/>
      </dsp:txXfrm>
    </dsp:sp>
    <dsp:sp modelId="{1A74C52C-F2BB-4CEA-8836-CD78A0CBA427}">
      <dsp:nvSpPr>
        <dsp:cNvPr id="0" name=""/>
        <dsp:cNvSpPr/>
      </dsp:nvSpPr>
      <dsp:spPr>
        <a:xfrm>
          <a:off x="9337210" y="291873"/>
          <a:ext cx="1619899" cy="161989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6000" r="-46000"/>
          </a:stretch>
        </a:blip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2C5A10E1-7119-4C05-BED7-960DC2EF2991}">
      <dsp:nvSpPr>
        <dsp:cNvPr id="0" name=""/>
        <dsp:cNvSpPr/>
      </dsp:nvSpPr>
      <dsp:spPr>
        <a:xfrm>
          <a:off x="462509" y="3891650"/>
          <a:ext cx="10637715" cy="729684"/>
        </a:xfrm>
        <a:prstGeom prst="leftRightArrow">
          <a:avLst/>
        </a:prstGeom>
        <a:solidFill>
          <a:schemeClr val="accent2">
            <a:tint val="6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83BE8-FA7A-4DB3-A455-89198F41471B}">
      <dsp:nvSpPr>
        <dsp:cNvPr id="0" name=""/>
        <dsp:cNvSpPr/>
      </dsp:nvSpPr>
      <dsp:spPr>
        <a:xfrm>
          <a:off x="0" y="0"/>
          <a:ext cx="8774601" cy="891338"/>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lv-LV" sz="2400" kern="1200" dirty="0">
              <a:latin typeface="Verdana" panose="020B0604030504040204" pitchFamily="34" charset="0"/>
              <a:ea typeface="Verdana" panose="020B0604030504040204" pitchFamily="34" charset="0"/>
            </a:rPr>
            <a:t>Atbilstības kritēriji iesniedzējiem</a:t>
          </a:r>
        </a:p>
      </dsp:txBody>
      <dsp:txXfrm>
        <a:off x="26106" y="26106"/>
        <a:ext cx="7708492" cy="839126"/>
      </dsp:txXfrm>
    </dsp:sp>
    <dsp:sp modelId="{6D790E74-773E-41A4-AB0E-80F09F363EE1}">
      <dsp:nvSpPr>
        <dsp:cNvPr id="0" name=""/>
        <dsp:cNvSpPr/>
      </dsp:nvSpPr>
      <dsp:spPr>
        <a:xfrm>
          <a:off x="655246" y="1015134"/>
          <a:ext cx="8774601" cy="891338"/>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lv-LV" sz="2400" kern="1200" dirty="0">
              <a:latin typeface="Verdana" panose="020B0604030504040204" pitchFamily="34" charset="0"/>
              <a:ea typeface="Verdana" panose="020B0604030504040204" pitchFamily="34" charset="0"/>
            </a:rPr>
            <a:t>Darbības virzieni un projekta aktivitāšu fokuss</a:t>
          </a:r>
        </a:p>
      </dsp:txBody>
      <dsp:txXfrm>
        <a:off x="681352" y="1041240"/>
        <a:ext cx="7487774" cy="839126"/>
      </dsp:txXfrm>
    </dsp:sp>
    <dsp:sp modelId="{838C2840-3311-4796-B595-1FAC22444084}">
      <dsp:nvSpPr>
        <dsp:cNvPr id="0" name=""/>
        <dsp:cNvSpPr/>
      </dsp:nvSpPr>
      <dsp:spPr>
        <a:xfrm>
          <a:off x="1310492" y="2030269"/>
          <a:ext cx="8774601" cy="891338"/>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lv-LV" sz="2400" kern="1200" dirty="0">
              <a:latin typeface="Verdana" panose="020B0604030504040204" pitchFamily="34" charset="0"/>
              <a:ea typeface="Verdana" panose="020B0604030504040204" pitchFamily="34" charset="0"/>
            </a:rPr>
            <a:t>Attiecināmas izmaksas, to ierobežojumi</a:t>
          </a:r>
        </a:p>
      </dsp:txBody>
      <dsp:txXfrm>
        <a:off x="1336598" y="2056375"/>
        <a:ext cx="7487774" cy="839126"/>
      </dsp:txXfrm>
    </dsp:sp>
    <dsp:sp modelId="{1C68CBC9-7E76-4E69-93D6-B274A2FB78AF}">
      <dsp:nvSpPr>
        <dsp:cNvPr id="0" name=""/>
        <dsp:cNvSpPr/>
      </dsp:nvSpPr>
      <dsp:spPr>
        <a:xfrm>
          <a:off x="1965738" y="3045404"/>
          <a:ext cx="8774601" cy="891338"/>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lv-LV" sz="2400" kern="1200" dirty="0">
              <a:latin typeface="Verdana" panose="020B0604030504040204" pitchFamily="34" charset="0"/>
              <a:ea typeface="Verdana" panose="020B0604030504040204" pitchFamily="34" charset="0"/>
            </a:rPr>
            <a:t>Projektu kvalitātes vērtēšanas kritēriji</a:t>
          </a:r>
        </a:p>
      </dsp:txBody>
      <dsp:txXfrm>
        <a:off x="1991844" y="3071510"/>
        <a:ext cx="7487774" cy="839126"/>
      </dsp:txXfrm>
    </dsp:sp>
    <dsp:sp modelId="{5CB24C3A-0E15-4547-B60A-7A2D722A967A}">
      <dsp:nvSpPr>
        <dsp:cNvPr id="0" name=""/>
        <dsp:cNvSpPr/>
      </dsp:nvSpPr>
      <dsp:spPr>
        <a:xfrm>
          <a:off x="2620985" y="4060539"/>
          <a:ext cx="8774601" cy="891338"/>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lv-LV" sz="2400" kern="1200" dirty="0">
              <a:latin typeface="Verdana" panose="020B0604030504040204" pitchFamily="34" charset="0"/>
              <a:ea typeface="Verdana" panose="020B0604030504040204" pitchFamily="34" charset="0"/>
            </a:rPr>
            <a:t>Projekta pieteikuma veidlapa</a:t>
          </a:r>
        </a:p>
      </dsp:txBody>
      <dsp:txXfrm>
        <a:off x="2647091" y="4086645"/>
        <a:ext cx="7487774" cy="839126"/>
      </dsp:txXfrm>
    </dsp:sp>
    <dsp:sp modelId="{D2CAC751-1E51-4345-9E9E-0AE98EEA5768}">
      <dsp:nvSpPr>
        <dsp:cNvPr id="0" name=""/>
        <dsp:cNvSpPr/>
      </dsp:nvSpPr>
      <dsp:spPr>
        <a:xfrm>
          <a:off x="8195232" y="651171"/>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325590" y="651171"/>
        <a:ext cx="318653" cy="435975"/>
      </dsp:txXfrm>
    </dsp:sp>
    <dsp:sp modelId="{9C83C910-A11E-4164-8AEF-F447028EE998}">
      <dsp:nvSpPr>
        <dsp:cNvPr id="0" name=""/>
        <dsp:cNvSpPr/>
      </dsp:nvSpPr>
      <dsp:spPr>
        <a:xfrm>
          <a:off x="8850478" y="166630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980836" y="1666306"/>
        <a:ext cx="318653" cy="435975"/>
      </dsp:txXfrm>
    </dsp:sp>
    <dsp:sp modelId="{C0D6AEF0-BDD4-4DC1-84A2-BC489C503C8F}">
      <dsp:nvSpPr>
        <dsp:cNvPr id="0" name=""/>
        <dsp:cNvSpPr/>
      </dsp:nvSpPr>
      <dsp:spPr>
        <a:xfrm>
          <a:off x="9505724" y="266658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9636082" y="2666586"/>
        <a:ext cx="318653" cy="435975"/>
      </dsp:txXfrm>
    </dsp:sp>
    <dsp:sp modelId="{D6D27BCF-9208-47E9-8054-5969FEBF4789}">
      <dsp:nvSpPr>
        <dsp:cNvPr id="0" name=""/>
        <dsp:cNvSpPr/>
      </dsp:nvSpPr>
      <dsp:spPr>
        <a:xfrm>
          <a:off x="10160971" y="3691625"/>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10291329" y="3691625"/>
        <a:ext cx="318653" cy="43597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0A5EA-04CE-446E-9C70-D69CF0917AD0}">
      <dsp:nvSpPr>
        <dsp:cNvPr id="0" name=""/>
        <dsp:cNvSpPr/>
      </dsp:nvSpPr>
      <dsp:spPr>
        <a:xfrm>
          <a:off x="0" y="0"/>
          <a:ext cx="11533237" cy="2204267"/>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AC676E-D7EF-4275-B8C3-AD814E6E64BD}">
      <dsp:nvSpPr>
        <dsp:cNvPr id="0" name=""/>
        <dsp:cNvSpPr/>
      </dsp:nvSpPr>
      <dsp:spPr>
        <a:xfrm>
          <a:off x="345997" y="293902"/>
          <a:ext cx="3387888" cy="1616463"/>
        </a:xfrm>
        <a:prstGeom prst="roundRect">
          <a:avLst>
            <a:gd name="adj" fmla="val 10000"/>
          </a:avLst>
        </a:prstGeom>
        <a:blipFill rotWithShape="1">
          <a:blip xmlns:r="http://schemas.openxmlformats.org/officeDocument/2006/relationships" r:embed="rId1"/>
          <a:srcRect/>
          <a:stretch>
            <a:fillRect t="-8000" b="-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8C576B-4EAB-4EA8-92FB-73EB338EE5A3}">
      <dsp:nvSpPr>
        <dsp:cNvPr id="0" name=""/>
        <dsp:cNvSpPr/>
      </dsp:nvSpPr>
      <dsp:spPr>
        <a:xfrm rot="10800000">
          <a:off x="345997" y="2204267"/>
          <a:ext cx="3387888" cy="2694105"/>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80000" rIns="99568" bIns="99568" numCol="1" spcCol="1270" anchor="t" anchorCtr="0">
          <a:noAutofit/>
        </a:bodyPr>
        <a:lstStyle/>
        <a:p>
          <a:pPr marL="0" lvl="0" indent="0" algn="ctr" defTabSz="622300">
            <a:lnSpc>
              <a:spcPct val="90000"/>
            </a:lnSpc>
            <a:spcBef>
              <a:spcPct val="0"/>
            </a:spcBef>
            <a:spcAft>
              <a:spcPct val="35000"/>
            </a:spcAft>
            <a:buNone/>
          </a:pPr>
          <a:r>
            <a:rPr lang="lv-LV" altLang="lv-LV" sz="1400" b="1" kern="1200" dirty="0">
              <a:latin typeface="Verdana" panose="020B0604030504040204" pitchFamily="34" charset="0"/>
              <a:ea typeface="Verdana" panose="020B0604030504040204" pitchFamily="34" charset="0"/>
            </a:rPr>
            <a:t>A sadaļā </a:t>
          </a:r>
        </a:p>
        <a:p>
          <a:pPr marL="0" lvl="0" indent="0" algn="ctr" defTabSz="622300">
            <a:lnSpc>
              <a:spcPct val="90000"/>
            </a:lnSpc>
            <a:spcBef>
              <a:spcPct val="0"/>
            </a:spcBef>
            <a:spcAft>
              <a:spcPct val="35000"/>
            </a:spcAft>
            <a:buNone/>
          </a:pPr>
          <a:r>
            <a:rPr lang="lv-LV" altLang="lv-LV" sz="1400" kern="1200" dirty="0">
              <a:latin typeface="Verdana" panose="020B0604030504040204" pitchFamily="34" charset="0"/>
              <a:ea typeface="Verdana" panose="020B0604030504040204" pitchFamily="34" charset="0"/>
            </a:rPr>
            <a:t>jāapraksta savas organizācijas pieredzi, kas liecina par</a:t>
          </a:r>
        </a:p>
        <a:p>
          <a:pPr marL="0" lvl="0" indent="0" algn="ctr" defTabSz="622300">
            <a:lnSpc>
              <a:spcPct val="90000"/>
            </a:lnSpc>
            <a:spcBef>
              <a:spcPct val="0"/>
            </a:spcBef>
            <a:spcAft>
              <a:spcPct val="35000"/>
            </a:spcAft>
            <a:buNone/>
          </a:pPr>
          <a:endParaRPr lang="lv-LV" altLang="lv-LV" sz="1400" b="1" kern="1200" dirty="0">
            <a:latin typeface="Verdana" panose="020B0604030504040204" pitchFamily="34" charset="0"/>
            <a:ea typeface="Verdana" panose="020B0604030504040204" pitchFamily="34" charset="0"/>
          </a:endParaRPr>
        </a:p>
        <a:p>
          <a:pPr marL="0" lvl="0" indent="0" algn="ctr" defTabSz="622300">
            <a:lnSpc>
              <a:spcPct val="90000"/>
            </a:lnSpc>
            <a:spcBef>
              <a:spcPct val="0"/>
            </a:spcBef>
            <a:spcAft>
              <a:spcPct val="35000"/>
            </a:spcAft>
            <a:buNone/>
          </a:pPr>
          <a:r>
            <a:rPr lang="lv-LV" altLang="lv-LV" sz="1400" b="1" kern="1200" dirty="0">
              <a:latin typeface="Verdana" panose="020B0604030504040204" pitchFamily="34" charset="0"/>
              <a:ea typeface="Verdana" panose="020B0604030504040204" pitchFamily="34" charset="0"/>
            </a:rPr>
            <a:t>aktivitātēm pilsoniskās sabiedrības attīstības jomā</a:t>
          </a:r>
        </a:p>
        <a:p>
          <a:pPr marL="0" lvl="0" indent="0" algn="ctr" defTabSz="622300">
            <a:lnSpc>
              <a:spcPct val="90000"/>
            </a:lnSpc>
            <a:spcBef>
              <a:spcPct val="0"/>
            </a:spcBef>
            <a:spcAft>
              <a:spcPct val="35000"/>
            </a:spcAft>
            <a:buNone/>
          </a:pPr>
          <a:endParaRPr lang="lv-LV" sz="1400" b="1" kern="1200" dirty="0">
            <a:latin typeface="Verdana" panose="020B0604030504040204" pitchFamily="34" charset="0"/>
            <a:ea typeface="Verdana" panose="020B0604030504040204" pitchFamily="34" charset="0"/>
          </a:endParaRPr>
        </a:p>
        <a:p>
          <a:pPr marL="0" lvl="0" indent="0" algn="ctr" defTabSz="622300">
            <a:lnSpc>
              <a:spcPct val="90000"/>
            </a:lnSpc>
            <a:spcBef>
              <a:spcPct val="0"/>
            </a:spcBef>
            <a:spcAft>
              <a:spcPct val="35000"/>
            </a:spcAft>
            <a:buNone/>
          </a:pPr>
          <a:r>
            <a:rPr lang="lv-LV" sz="1400" b="1" kern="1200" dirty="0">
              <a:latin typeface="Verdana" panose="020B0604030504040204" pitchFamily="34" charset="0"/>
              <a:ea typeface="Verdana" panose="020B0604030504040204" pitchFamily="34" charset="0"/>
            </a:rPr>
            <a:t>labas pārvaldības principu ievērošanu</a:t>
          </a:r>
          <a:endParaRPr lang="lv-LV" sz="1400" kern="1200" dirty="0">
            <a:latin typeface="Verdana" panose="020B0604030504040204" pitchFamily="34" charset="0"/>
            <a:ea typeface="Verdana" panose="020B0604030504040204" pitchFamily="34" charset="0"/>
          </a:endParaRPr>
        </a:p>
      </dsp:txBody>
      <dsp:txXfrm rot="10800000">
        <a:off x="428850" y="2204267"/>
        <a:ext cx="3222182" cy="2611252"/>
      </dsp:txXfrm>
    </dsp:sp>
    <dsp:sp modelId="{192A1A00-CDB3-44FB-922D-BEA484447768}">
      <dsp:nvSpPr>
        <dsp:cNvPr id="0" name=""/>
        <dsp:cNvSpPr/>
      </dsp:nvSpPr>
      <dsp:spPr>
        <a:xfrm>
          <a:off x="4072674" y="293902"/>
          <a:ext cx="3387888" cy="1616463"/>
        </a:xfrm>
        <a:prstGeom prst="roundRect">
          <a:avLst>
            <a:gd name="adj" fmla="val 10000"/>
          </a:avLst>
        </a:prstGeom>
        <a:blipFill rotWithShape="1">
          <a:blip xmlns:r="http://schemas.openxmlformats.org/officeDocument/2006/relationships" r:embed="rId2"/>
          <a:srcRect/>
          <a:stretch>
            <a:fillRect t="-8000" b="-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422AA0-910C-4188-B196-E5A25DE93A33}">
      <dsp:nvSpPr>
        <dsp:cNvPr id="0" name=""/>
        <dsp:cNvSpPr/>
      </dsp:nvSpPr>
      <dsp:spPr>
        <a:xfrm rot="10800000">
          <a:off x="4072674" y="2204267"/>
          <a:ext cx="3387888" cy="2694105"/>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80000" rIns="99568" bIns="99568" numCol="1" spcCol="1270" anchor="t" anchorCtr="0">
          <a:noAutofit/>
        </a:bodyPr>
        <a:lstStyle/>
        <a:p>
          <a:pPr marL="0" lvl="0" indent="0" algn="ctr" defTabSz="622300">
            <a:lnSpc>
              <a:spcPct val="90000"/>
            </a:lnSpc>
            <a:spcBef>
              <a:spcPct val="0"/>
            </a:spcBef>
            <a:spcAft>
              <a:spcPct val="35000"/>
            </a:spcAft>
            <a:buNone/>
          </a:pPr>
          <a:r>
            <a:rPr lang="lv-LV" sz="1400" b="1" kern="1200" dirty="0">
              <a:latin typeface="Verdana" panose="020B0604030504040204" pitchFamily="34" charset="0"/>
              <a:ea typeface="Verdana" panose="020B0604030504040204" pitchFamily="34" charset="0"/>
            </a:rPr>
            <a:t>B sadaļā</a:t>
          </a:r>
        </a:p>
        <a:p>
          <a:pPr marL="0" lvl="0" indent="0" algn="ctr" defTabSz="622300">
            <a:lnSpc>
              <a:spcPct val="90000"/>
            </a:lnSpc>
            <a:spcBef>
              <a:spcPct val="0"/>
            </a:spcBef>
            <a:spcAft>
              <a:spcPct val="35000"/>
            </a:spcAft>
            <a:buNone/>
          </a:pPr>
          <a:r>
            <a:rPr lang="lv-LV" sz="1400" kern="1200" dirty="0">
              <a:latin typeface="Verdana" panose="020B0604030504040204" pitchFamily="34" charset="0"/>
              <a:ea typeface="Verdana" panose="020B0604030504040204" pitchFamily="34" charset="0"/>
            </a:rPr>
            <a:t>jāsniedz detalizētu informāciju par Projektu, tai skaitā:</a:t>
          </a:r>
        </a:p>
        <a:p>
          <a:pPr marL="0" lvl="0" indent="0" algn="ctr" defTabSz="622300">
            <a:lnSpc>
              <a:spcPct val="90000"/>
            </a:lnSpc>
            <a:spcBef>
              <a:spcPct val="0"/>
            </a:spcBef>
            <a:spcAft>
              <a:spcPct val="35000"/>
            </a:spcAft>
            <a:buNone/>
          </a:pPr>
          <a:endParaRPr lang="lv-LV" sz="1400" kern="1200" dirty="0">
            <a:latin typeface="Verdana" panose="020B0604030504040204" pitchFamily="34" charset="0"/>
            <a:ea typeface="Verdana" panose="020B0604030504040204" pitchFamily="34" charset="0"/>
          </a:endParaRPr>
        </a:p>
        <a:p>
          <a:pPr marL="0" lvl="0" indent="0" algn="ctr" defTabSz="622300">
            <a:lnSpc>
              <a:spcPct val="90000"/>
            </a:lnSpc>
            <a:spcBef>
              <a:spcPct val="0"/>
            </a:spcBef>
            <a:spcAft>
              <a:spcPts val="1200"/>
            </a:spcAft>
            <a:buNone/>
          </a:pPr>
          <a:r>
            <a:rPr lang="lv-LV" sz="1400" b="1" kern="1200" dirty="0">
              <a:latin typeface="Verdana" panose="020B0604030504040204" pitchFamily="34" charset="0"/>
              <a:ea typeface="Verdana" panose="020B0604030504040204" pitchFamily="34" charset="0"/>
            </a:rPr>
            <a:t>nepieciešamības pamatojums,</a:t>
          </a:r>
        </a:p>
        <a:p>
          <a:pPr marL="0" lvl="0" indent="0" algn="ctr" defTabSz="622300">
            <a:lnSpc>
              <a:spcPct val="90000"/>
            </a:lnSpc>
            <a:spcBef>
              <a:spcPct val="0"/>
            </a:spcBef>
            <a:spcAft>
              <a:spcPts val="1200"/>
            </a:spcAft>
            <a:buNone/>
          </a:pPr>
          <a:r>
            <a:rPr lang="lv-LV" sz="1400" b="1" kern="1200" dirty="0">
              <a:latin typeface="Verdana" panose="020B0604030504040204" pitchFamily="34" charset="0"/>
              <a:ea typeface="Verdana" panose="020B0604030504040204" pitchFamily="34" charset="0"/>
            </a:rPr>
            <a:t>mērķis, mērķa grupas,</a:t>
          </a:r>
        </a:p>
        <a:p>
          <a:pPr marL="0" lvl="0" indent="0" algn="ctr" defTabSz="622300">
            <a:lnSpc>
              <a:spcPct val="90000"/>
            </a:lnSpc>
            <a:spcBef>
              <a:spcPct val="0"/>
            </a:spcBef>
            <a:spcAft>
              <a:spcPts val="1200"/>
            </a:spcAft>
            <a:buNone/>
          </a:pPr>
          <a:r>
            <a:rPr lang="lv-LV" sz="1400" b="1" kern="1200" dirty="0">
              <a:latin typeface="Verdana" panose="020B0604030504040204" pitchFamily="34" charset="0"/>
              <a:ea typeface="Verdana" panose="020B0604030504040204" pitchFamily="34" charset="0"/>
            </a:rPr>
            <a:t>aktivitātes un rezultāti,</a:t>
          </a:r>
        </a:p>
        <a:p>
          <a:pPr marL="0" lvl="0" indent="0" algn="ctr" defTabSz="622300">
            <a:lnSpc>
              <a:spcPct val="90000"/>
            </a:lnSpc>
            <a:spcBef>
              <a:spcPct val="0"/>
            </a:spcBef>
            <a:spcAft>
              <a:spcPts val="1200"/>
            </a:spcAft>
            <a:buNone/>
          </a:pPr>
          <a:r>
            <a:rPr lang="lv-LV" sz="1400" b="1" kern="1200" dirty="0">
              <a:latin typeface="Verdana" panose="020B0604030504040204" pitchFamily="34" charset="0"/>
              <a:ea typeface="Verdana" panose="020B0604030504040204" pitchFamily="34" charset="0"/>
            </a:rPr>
            <a:t>īstenošanai nepieciešamie personāla resursi</a:t>
          </a:r>
        </a:p>
      </dsp:txBody>
      <dsp:txXfrm rot="10800000">
        <a:off x="4155527" y="2204267"/>
        <a:ext cx="3222182" cy="2611252"/>
      </dsp:txXfrm>
    </dsp:sp>
    <dsp:sp modelId="{4809C87D-5F1A-4F2E-A97A-C44954296791}">
      <dsp:nvSpPr>
        <dsp:cNvPr id="0" name=""/>
        <dsp:cNvSpPr/>
      </dsp:nvSpPr>
      <dsp:spPr>
        <a:xfrm>
          <a:off x="7784953" y="261104"/>
          <a:ext cx="3387888" cy="1616463"/>
        </a:xfrm>
        <a:prstGeom prst="roundRect">
          <a:avLst>
            <a:gd name="adj" fmla="val 10000"/>
          </a:avLst>
        </a:prstGeom>
        <a:blipFill rotWithShape="1">
          <a:blip xmlns:r="http://schemas.openxmlformats.org/officeDocument/2006/relationships" r:embed="rId3"/>
          <a:srcRect/>
          <a:stretch>
            <a:fillRect t="-8000" b="-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B3CDF9-290F-4D58-9D37-CE23DA1B98E3}">
      <dsp:nvSpPr>
        <dsp:cNvPr id="0" name=""/>
        <dsp:cNvSpPr/>
      </dsp:nvSpPr>
      <dsp:spPr>
        <a:xfrm rot="10800000">
          <a:off x="7799352" y="2204267"/>
          <a:ext cx="3387888" cy="2694105"/>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180000" rIns="99568" bIns="99568" numCol="1" spcCol="1270" anchor="t" anchorCtr="0">
          <a:noAutofit/>
        </a:bodyPr>
        <a:lstStyle/>
        <a:p>
          <a:pPr marL="0" lvl="0" indent="0" algn="ctr" defTabSz="622300">
            <a:lnSpc>
              <a:spcPct val="90000"/>
            </a:lnSpc>
            <a:spcBef>
              <a:spcPct val="0"/>
            </a:spcBef>
            <a:spcAft>
              <a:spcPct val="35000"/>
            </a:spcAft>
            <a:buNone/>
          </a:pPr>
          <a:r>
            <a:rPr lang="lv-LV" sz="1400" b="1" kern="1200" dirty="0">
              <a:latin typeface="Verdana" panose="020B0604030504040204" pitchFamily="34" charset="0"/>
              <a:ea typeface="Verdana" panose="020B0604030504040204" pitchFamily="34" charset="0"/>
            </a:rPr>
            <a:t>C sadaļā</a:t>
          </a:r>
        </a:p>
        <a:p>
          <a:pPr marL="0" lvl="0" indent="0" algn="ctr" defTabSz="622300">
            <a:lnSpc>
              <a:spcPct val="90000"/>
            </a:lnSpc>
            <a:spcBef>
              <a:spcPct val="0"/>
            </a:spcBef>
            <a:spcAft>
              <a:spcPct val="35000"/>
            </a:spcAft>
            <a:buNone/>
          </a:pPr>
          <a:r>
            <a:rPr lang="lv-LV" sz="1400" kern="1200" dirty="0">
              <a:latin typeface="Verdana" panose="020B0604030504040204" pitchFamily="34" charset="0"/>
              <a:ea typeface="Verdana" panose="020B0604030504040204" pitchFamily="34" charset="0"/>
            </a:rPr>
            <a:t>ir iespēja pamatot projekta budžetā iekļauto izmaksu nepieciešamību aktivitāšu īstenošanai un atbilstību lietderības, ekonomiskuma un efektivitātes principiem</a:t>
          </a:r>
        </a:p>
        <a:p>
          <a:pPr marL="0" lvl="0" indent="0" algn="ctr" defTabSz="622300">
            <a:lnSpc>
              <a:spcPct val="90000"/>
            </a:lnSpc>
            <a:spcBef>
              <a:spcPct val="0"/>
            </a:spcBef>
            <a:spcAft>
              <a:spcPts val="0"/>
            </a:spcAft>
            <a:buNone/>
          </a:pPr>
          <a:r>
            <a:rPr lang="lv-LV" sz="1400" b="1" kern="1200" dirty="0">
              <a:latin typeface="Verdana" panose="020B0604030504040204" pitchFamily="34" charset="0"/>
              <a:ea typeface="Verdana" panose="020B0604030504040204" pitchFamily="34" charset="0"/>
            </a:rPr>
            <a:t>Projekta budžets</a:t>
          </a:r>
        </a:p>
        <a:p>
          <a:pPr marL="0" lvl="0" indent="0" algn="ctr" defTabSz="622300">
            <a:lnSpc>
              <a:spcPct val="90000"/>
            </a:lnSpc>
            <a:spcBef>
              <a:spcPct val="0"/>
            </a:spcBef>
            <a:spcAft>
              <a:spcPct val="35000"/>
            </a:spcAft>
            <a:buNone/>
          </a:pPr>
          <a:r>
            <a:rPr lang="lv-LV" sz="1400" kern="1200" dirty="0">
              <a:latin typeface="Verdana" panose="020B0604030504040204" pitchFamily="34" charset="0"/>
              <a:ea typeface="Verdana" panose="020B0604030504040204" pitchFamily="34" charset="0"/>
            </a:rPr>
            <a:t>(Konkursa nolikuma </a:t>
          </a:r>
          <a:r>
            <a:rPr lang="lv-LV" sz="1400" kern="1200" dirty="0">
              <a:solidFill>
                <a:srgbClr val="A80000"/>
              </a:solidFill>
              <a:latin typeface="Verdana" panose="020B0604030504040204" pitchFamily="34" charset="0"/>
              <a:ea typeface="Verdana" panose="020B0604030504040204" pitchFamily="34" charset="0"/>
              <a:hlinkClick xmlns:r="http://schemas.openxmlformats.org/officeDocument/2006/relationships" r:id="rId4"/>
            </a:rPr>
            <a:t>2.pielikums</a:t>
          </a:r>
          <a:r>
            <a:rPr lang="lv-LV" sz="1400" kern="1200" dirty="0">
              <a:latin typeface="Verdana" panose="020B0604030504040204" pitchFamily="34" charset="0"/>
              <a:ea typeface="Verdana" panose="020B0604030504040204" pitchFamily="34" charset="0"/>
            </a:rPr>
            <a:t>) atspoguļo Projekta īstenošanai pieprasītā finansējuma plānoto izlietojumu</a:t>
          </a:r>
        </a:p>
      </dsp:txBody>
      <dsp:txXfrm rot="10800000">
        <a:off x="7882205" y="2204267"/>
        <a:ext cx="3222182" cy="261125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A72EB-8778-410D-8993-03D07840347D}">
      <dsp:nvSpPr>
        <dsp:cNvPr id="0" name=""/>
        <dsp:cNvSpPr/>
      </dsp:nvSpPr>
      <dsp:spPr>
        <a:xfrm>
          <a:off x="60059" y="4"/>
          <a:ext cx="7441447" cy="4757410"/>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lv-LV" sz="2000" b="1" kern="1200" dirty="0"/>
            <a:t>Detalizēts aktivitātes apraksts</a:t>
          </a:r>
          <a:endParaRPr lang="lv-LV" sz="2000" u="sng" kern="1200" dirty="0"/>
        </a:p>
        <a:p>
          <a:pPr marL="0" lvl="0" indent="0" algn="l" defTabSz="889000">
            <a:lnSpc>
              <a:spcPct val="90000"/>
            </a:lnSpc>
            <a:spcBef>
              <a:spcPct val="0"/>
            </a:spcBef>
            <a:spcAft>
              <a:spcPts val="0"/>
            </a:spcAft>
            <a:buNone/>
          </a:pPr>
          <a:endParaRPr lang="lv-LV" sz="1600" u="sng" kern="1200" dirty="0"/>
        </a:p>
        <a:p>
          <a:pPr marL="0" lvl="0" indent="0" algn="l" defTabSz="889000">
            <a:lnSpc>
              <a:spcPct val="90000"/>
            </a:lnSpc>
            <a:spcBef>
              <a:spcPct val="0"/>
            </a:spcBef>
            <a:spcAft>
              <a:spcPts val="0"/>
            </a:spcAft>
            <a:buNone/>
          </a:pPr>
          <a:r>
            <a:rPr lang="lv-LV" sz="1600" u="sng" kern="1200" dirty="0"/>
            <a:t>Plānots pasākums (</a:t>
          </a:r>
          <a:r>
            <a:rPr lang="lv-LV" sz="1600" i="1" u="sng" kern="1200" dirty="0"/>
            <a:t>kāds(-i), skaits, īss apraksts</a:t>
          </a:r>
          <a:r>
            <a:rPr lang="lv-LV" sz="1600" u="sng" kern="1200" dirty="0"/>
            <a:t>)</a:t>
          </a:r>
          <a:r>
            <a:rPr lang="lv-LV" sz="1600" kern="1200" dirty="0"/>
            <a:t>:</a:t>
          </a:r>
        </a:p>
        <a:p>
          <a:pPr marL="0" lvl="0" indent="0" algn="l" defTabSz="889000">
            <a:lnSpc>
              <a:spcPct val="90000"/>
            </a:lnSpc>
            <a:spcBef>
              <a:spcPct val="0"/>
            </a:spcBef>
            <a:spcAft>
              <a:spcPts val="0"/>
            </a:spcAft>
            <a:buNone/>
          </a:pPr>
          <a:endParaRPr lang="lv-LV" sz="1600" kern="1200" dirty="0"/>
        </a:p>
        <a:p>
          <a:pPr marL="0" lvl="0" indent="0" algn="l" defTabSz="889000">
            <a:lnSpc>
              <a:spcPct val="90000"/>
            </a:lnSpc>
            <a:spcBef>
              <a:spcPct val="0"/>
            </a:spcBef>
            <a:spcAft>
              <a:spcPts val="0"/>
            </a:spcAft>
            <a:buNone/>
          </a:pPr>
          <a:r>
            <a:rPr lang="lv-LV" sz="1600" i="1" kern="1200" dirty="0"/>
            <a:t>Norādīt, ja attiecināms:</a:t>
          </a:r>
          <a:endParaRPr lang="lv-LV" sz="1600" kern="1200" dirty="0"/>
        </a:p>
        <a:p>
          <a:pPr marL="0" lvl="0" indent="0" algn="l" defTabSz="889000">
            <a:lnSpc>
              <a:spcPct val="90000"/>
            </a:lnSpc>
            <a:spcBef>
              <a:spcPct val="0"/>
            </a:spcBef>
            <a:spcAft>
              <a:spcPts val="0"/>
            </a:spcAft>
            <a:buNone/>
          </a:pPr>
          <a:r>
            <a:rPr lang="lv-LV" sz="1600" u="sng" kern="1200" dirty="0"/>
            <a:t>Norises vieta</a:t>
          </a:r>
          <a:r>
            <a:rPr lang="lv-LV" sz="1600" kern="1200" dirty="0"/>
            <a:t>: </a:t>
          </a:r>
        </a:p>
        <a:p>
          <a:pPr marL="0" lvl="0" indent="0" algn="l" defTabSz="889000">
            <a:lnSpc>
              <a:spcPct val="90000"/>
            </a:lnSpc>
            <a:spcBef>
              <a:spcPct val="0"/>
            </a:spcBef>
            <a:spcAft>
              <a:spcPts val="0"/>
            </a:spcAft>
            <a:buNone/>
          </a:pPr>
          <a:r>
            <a:rPr lang="lv-LV" sz="1600" u="sng" kern="1200" dirty="0"/>
            <a:t>Norises laiks</a:t>
          </a:r>
          <a:r>
            <a:rPr lang="lv-LV" sz="1600" kern="1200" dirty="0"/>
            <a:t>: </a:t>
          </a:r>
        </a:p>
        <a:p>
          <a:pPr marL="0" lvl="0" indent="0" algn="l" defTabSz="889000">
            <a:lnSpc>
              <a:spcPct val="90000"/>
            </a:lnSpc>
            <a:spcBef>
              <a:spcPct val="0"/>
            </a:spcBef>
            <a:spcAft>
              <a:spcPts val="0"/>
            </a:spcAft>
            <a:buNone/>
          </a:pPr>
          <a:r>
            <a:rPr lang="lv-LV" sz="1600" u="sng" kern="1200" dirty="0"/>
            <a:t>Dalībnieki (</a:t>
          </a:r>
          <a:r>
            <a:rPr lang="lv-LV" sz="1600" i="1" u="sng" kern="1200" dirty="0"/>
            <a:t>iesaistīta</a:t>
          </a:r>
          <a:r>
            <a:rPr lang="lv-LV" sz="1600" u="sng" kern="1200" dirty="0"/>
            <a:t> </a:t>
          </a:r>
          <a:r>
            <a:rPr lang="lv-LV" sz="1600" i="1" u="sng" kern="1200" dirty="0"/>
            <a:t>mērķa grupa(-</a:t>
          </a:r>
          <a:r>
            <a:rPr lang="lv-LV" sz="1600" i="1" u="sng" kern="1200" dirty="0" err="1"/>
            <a:t>as</a:t>
          </a:r>
          <a:r>
            <a:rPr lang="lv-LV" sz="1600" i="1" u="sng" kern="1200" dirty="0"/>
            <a:t>), skaits</a:t>
          </a:r>
          <a:r>
            <a:rPr lang="lv-LV" sz="1600" u="sng" kern="1200" dirty="0"/>
            <a:t>)</a:t>
          </a:r>
          <a:r>
            <a:rPr lang="lv-LV" sz="1600" kern="1200" dirty="0"/>
            <a:t>:</a:t>
          </a:r>
        </a:p>
        <a:p>
          <a:pPr marL="0" lvl="0" indent="0" algn="l" defTabSz="889000">
            <a:lnSpc>
              <a:spcPct val="90000"/>
            </a:lnSpc>
            <a:spcBef>
              <a:spcPct val="0"/>
            </a:spcBef>
            <a:spcAft>
              <a:spcPts val="0"/>
            </a:spcAft>
            <a:buNone/>
          </a:pPr>
          <a:r>
            <a:rPr lang="lv-LV" sz="1600" u="sng" kern="1200" dirty="0"/>
            <a:t>Iesaistītais personāls (</a:t>
          </a:r>
          <a:r>
            <a:rPr lang="lv-LV" sz="1600" i="1" u="sng" kern="1200" dirty="0"/>
            <a:t>eksperti, lektori u.tml.</a:t>
          </a:r>
          <a:r>
            <a:rPr lang="lv-LV" sz="1600" u="sng" kern="1200" dirty="0"/>
            <a:t>)</a:t>
          </a:r>
          <a:r>
            <a:rPr lang="lv-LV" sz="1600" kern="1200" dirty="0"/>
            <a:t>:</a:t>
          </a:r>
        </a:p>
        <a:p>
          <a:pPr marL="0" lvl="0" indent="0" algn="l" defTabSz="889000">
            <a:lnSpc>
              <a:spcPct val="90000"/>
            </a:lnSpc>
            <a:spcBef>
              <a:spcPct val="0"/>
            </a:spcBef>
            <a:spcAft>
              <a:spcPts val="0"/>
            </a:spcAft>
            <a:buNone/>
          </a:pPr>
          <a:endParaRPr lang="lv-LV" sz="1600" kern="1200" dirty="0"/>
        </a:p>
        <a:p>
          <a:pPr marL="0" lvl="0" indent="0" algn="l" defTabSz="889000">
            <a:lnSpc>
              <a:spcPct val="90000"/>
            </a:lnSpc>
            <a:spcBef>
              <a:spcPct val="0"/>
            </a:spcBef>
            <a:spcAft>
              <a:spcPts val="0"/>
            </a:spcAft>
            <a:buNone/>
          </a:pPr>
          <a:r>
            <a:rPr lang="lv-LV" sz="1600" u="sng" kern="1200" dirty="0"/>
            <a:t>Kvantitatīvie rezultāti</a:t>
          </a:r>
          <a:r>
            <a:rPr lang="lv-LV" sz="1600" kern="1200" dirty="0"/>
            <a:t>: </a:t>
          </a:r>
        </a:p>
        <a:p>
          <a:pPr marL="0" lvl="0" indent="0" algn="l" defTabSz="889000">
            <a:lnSpc>
              <a:spcPct val="90000"/>
            </a:lnSpc>
            <a:spcBef>
              <a:spcPct val="0"/>
            </a:spcBef>
            <a:spcAft>
              <a:spcPts val="0"/>
            </a:spcAft>
            <a:buNone/>
          </a:pPr>
          <a:r>
            <a:rPr lang="lv-LV" sz="1600" u="sng" kern="1200" dirty="0"/>
            <a:t>Kvalitatīvie rezultāti – sagaidāmie ieguvumi/uzlabojumi attiecībā pret projekta nepieciešamības pamatojumā aprakstīto problēmu</a:t>
          </a:r>
          <a:r>
            <a:rPr lang="lv-LV" sz="1600" kern="1200" dirty="0"/>
            <a:t>:</a:t>
          </a:r>
        </a:p>
        <a:p>
          <a:pPr marL="0" lvl="0" indent="0" algn="l" defTabSz="889000">
            <a:lnSpc>
              <a:spcPct val="90000"/>
            </a:lnSpc>
            <a:spcBef>
              <a:spcPct val="0"/>
            </a:spcBef>
            <a:spcAft>
              <a:spcPts val="0"/>
            </a:spcAft>
            <a:buNone/>
          </a:pPr>
          <a:endParaRPr lang="lv-LV" sz="1600" u="sng" kern="1200" dirty="0"/>
        </a:p>
        <a:p>
          <a:pPr marL="0" lvl="0" indent="0" algn="l" defTabSz="889000">
            <a:lnSpc>
              <a:spcPct val="90000"/>
            </a:lnSpc>
            <a:spcBef>
              <a:spcPct val="0"/>
            </a:spcBef>
            <a:spcAft>
              <a:spcPts val="0"/>
            </a:spcAft>
            <a:buNone/>
          </a:pPr>
          <a:r>
            <a:rPr lang="lv-LV" sz="1600" u="sng" kern="1200" dirty="0"/>
            <a:t>Aktivitāte atbilst programmas aktivitāšu mērķim(-</a:t>
          </a:r>
          <a:r>
            <a:rPr lang="lv-LV" sz="1600" u="sng" kern="1200" dirty="0" err="1"/>
            <a:t>iem</a:t>
          </a:r>
          <a:r>
            <a:rPr lang="lv-LV" sz="1600" u="sng" kern="1200" dirty="0"/>
            <a:t>) </a:t>
          </a:r>
          <a:r>
            <a:rPr lang="lv-LV" sz="1600" i="1" u="sng" kern="1200" dirty="0"/>
            <a:t>(skatīt veidlapas B2.punktu)</a:t>
          </a:r>
          <a:r>
            <a:rPr lang="lv-LV" sz="1600" kern="1200" dirty="0"/>
            <a:t>:</a:t>
          </a:r>
        </a:p>
        <a:p>
          <a:pPr marL="0" lvl="0" indent="0" algn="l" defTabSz="889000">
            <a:lnSpc>
              <a:spcPct val="90000"/>
            </a:lnSpc>
            <a:spcBef>
              <a:spcPct val="0"/>
            </a:spcBef>
            <a:spcAft>
              <a:spcPts val="0"/>
            </a:spcAft>
            <a:buNone/>
          </a:pPr>
          <a:endParaRPr lang="lv-LV" sz="1600" kern="1200" dirty="0"/>
        </a:p>
        <a:p>
          <a:pPr marL="0" lvl="0" indent="0" algn="l" defTabSz="889000">
            <a:lnSpc>
              <a:spcPct val="90000"/>
            </a:lnSpc>
            <a:spcBef>
              <a:spcPct val="0"/>
            </a:spcBef>
            <a:spcAft>
              <a:spcPts val="0"/>
            </a:spcAft>
            <a:buNone/>
          </a:pPr>
          <a:r>
            <a:rPr lang="lv-LV" sz="1600" u="sng" kern="1200" dirty="0"/>
            <a:t>Aktivitātes īstenošanas periods (</a:t>
          </a:r>
          <a:r>
            <a:rPr lang="lv-LV" sz="1600" i="1" u="sng" kern="1200" dirty="0"/>
            <a:t>projekta mēneši</a:t>
          </a:r>
          <a:r>
            <a:rPr lang="lv-LV" sz="1600" u="sng" kern="1200" dirty="0"/>
            <a:t>)</a:t>
          </a:r>
          <a:r>
            <a:rPr lang="lv-LV" sz="1600" kern="1200" dirty="0"/>
            <a:t>: </a:t>
          </a:r>
          <a:endParaRPr lang="lv-LV" sz="1600" kern="12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sp:txBody>
      <dsp:txXfrm>
        <a:off x="60059" y="4"/>
        <a:ext cx="7441447" cy="4757410"/>
      </dsp:txXfrm>
    </dsp:sp>
    <dsp:sp modelId="{14D97517-2782-4FF9-8848-5AD3C7417207}">
      <dsp:nvSpPr>
        <dsp:cNvPr id="0" name=""/>
        <dsp:cNvSpPr/>
      </dsp:nvSpPr>
      <dsp:spPr>
        <a:xfrm>
          <a:off x="7756975" y="4"/>
          <a:ext cx="1665321" cy="4757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lv-LV" sz="1600" b="1" kern="1200" dirty="0"/>
            <a:t>Informācijas avoti</a:t>
          </a:r>
        </a:p>
        <a:p>
          <a:pPr marL="0" lvl="0" indent="0" algn="ctr" defTabSz="711200">
            <a:lnSpc>
              <a:spcPct val="90000"/>
            </a:lnSpc>
            <a:spcBef>
              <a:spcPct val="0"/>
            </a:spcBef>
            <a:spcAft>
              <a:spcPts val="0"/>
            </a:spcAft>
            <a:buNone/>
          </a:pPr>
          <a:endParaRPr lang="lv-LV" sz="1600" b="1" kern="1200" dirty="0"/>
        </a:p>
        <a:p>
          <a:pPr marL="0" lvl="0" indent="0" algn="ctr" defTabSz="711200">
            <a:lnSpc>
              <a:spcPct val="90000"/>
            </a:lnSpc>
            <a:spcBef>
              <a:spcPct val="0"/>
            </a:spcBef>
            <a:spcAft>
              <a:spcPts val="0"/>
            </a:spcAft>
            <a:buNone/>
          </a:pPr>
          <a:endParaRPr lang="lv-LV" sz="1600" b="1" kern="1200" dirty="0"/>
        </a:p>
        <a:p>
          <a:pPr marL="0" lvl="0" indent="0" algn="ctr" defTabSz="711200">
            <a:lnSpc>
              <a:spcPct val="90000"/>
            </a:lnSpc>
            <a:spcBef>
              <a:spcPct val="0"/>
            </a:spcBef>
            <a:spcAft>
              <a:spcPts val="0"/>
            </a:spcAft>
            <a:buNone/>
          </a:pPr>
          <a:endParaRPr lang="lv-LV" sz="1600" kern="1200" dirty="0"/>
        </a:p>
        <a:p>
          <a:pPr marL="0" lvl="0" indent="0" algn="ctr" defTabSz="711200">
            <a:lnSpc>
              <a:spcPct val="90000"/>
            </a:lnSpc>
            <a:spcBef>
              <a:spcPct val="0"/>
            </a:spcBef>
            <a:spcAft>
              <a:spcPts val="1200"/>
            </a:spcAft>
            <a:buNone/>
          </a:pPr>
          <a:r>
            <a:rPr lang="lv-LV" sz="1600" kern="1200" dirty="0"/>
            <a:t>(pēc kā varēs pārliecināties, ka rezultāts sasniegts)</a:t>
          </a:r>
          <a:endParaRPr lang="lv-LV" sz="1600" kern="1200" dirty="0">
            <a:solidFill>
              <a:schemeClr val="bg1"/>
            </a:solidFill>
            <a:latin typeface="Verdana"/>
            <a:ea typeface="+mn-lt"/>
            <a:cs typeface="+mn-lt"/>
          </a:endParaRPr>
        </a:p>
      </dsp:txBody>
      <dsp:txXfrm>
        <a:off x="7756975" y="4"/>
        <a:ext cx="1665321" cy="4757410"/>
      </dsp:txXfrm>
    </dsp:sp>
    <dsp:sp modelId="{4371EACD-48E4-4819-A0A3-061962A20C91}">
      <dsp:nvSpPr>
        <dsp:cNvPr id="0" name=""/>
        <dsp:cNvSpPr/>
      </dsp:nvSpPr>
      <dsp:spPr>
        <a:xfrm>
          <a:off x="9761506" y="0"/>
          <a:ext cx="1663468" cy="4748987"/>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1800"/>
            </a:spcAft>
            <a:buNone/>
          </a:pPr>
          <a:r>
            <a:rPr lang="lv-LV" sz="1600" b="1" kern="1200" dirty="0"/>
            <a:t>Aktivitātes īstenošanai paredzētās budžeta izmaksu pozīcijas </a:t>
          </a:r>
        </a:p>
        <a:p>
          <a:pPr marL="0" lvl="0" indent="0" algn="ctr" defTabSz="711200">
            <a:lnSpc>
              <a:spcPct val="90000"/>
            </a:lnSpc>
            <a:spcBef>
              <a:spcPct val="0"/>
            </a:spcBef>
            <a:spcAft>
              <a:spcPts val="1800"/>
            </a:spcAft>
            <a:buNone/>
          </a:pPr>
          <a:r>
            <a:rPr lang="lv-LV" sz="1600" kern="1200" dirty="0"/>
            <a:t>(norādīt numuru)</a:t>
          </a:r>
          <a:endParaRPr lang="lv-LV" sz="1600" kern="1200" dirty="0">
            <a:solidFill>
              <a:schemeClr val="bg1"/>
            </a:solidFill>
            <a:latin typeface="Verdana"/>
            <a:ea typeface="+mn-lt"/>
            <a:cs typeface="+mn-lt"/>
          </a:endParaRPr>
        </a:p>
      </dsp:txBody>
      <dsp:txXfrm>
        <a:off x="9761506" y="0"/>
        <a:ext cx="1663468" cy="474898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A72EB-8778-410D-8993-03D07840347D}">
      <dsp:nvSpPr>
        <dsp:cNvPr id="0" name=""/>
        <dsp:cNvSpPr/>
      </dsp:nvSpPr>
      <dsp:spPr>
        <a:xfrm>
          <a:off x="0" y="0"/>
          <a:ext cx="3435835" cy="1932682"/>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ts val="0"/>
            </a:spcAft>
            <a:buNone/>
          </a:pPr>
          <a:r>
            <a:rPr lang="lv-LV" sz="2300" b="1" kern="1200" dirty="0"/>
            <a:t>Amats projektā</a:t>
          </a:r>
          <a:endParaRPr lang="lv-LV" sz="2300" kern="12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sp:txBody>
      <dsp:txXfrm>
        <a:off x="0" y="0"/>
        <a:ext cx="3435835" cy="1932682"/>
      </dsp:txXfrm>
    </dsp:sp>
    <dsp:sp modelId="{14D97517-2782-4FF9-8848-5AD3C7417207}">
      <dsp:nvSpPr>
        <dsp:cNvPr id="0" name=""/>
        <dsp:cNvSpPr/>
      </dsp:nvSpPr>
      <dsp:spPr>
        <a:xfrm>
          <a:off x="3854485" y="4711"/>
          <a:ext cx="3555544" cy="1931311"/>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ts val="1200"/>
            </a:spcAft>
            <a:buNone/>
          </a:pPr>
          <a:r>
            <a:rPr lang="lv-LV" sz="2300" b="1" kern="1200" dirty="0"/>
            <a:t>Galvenie veicamie uzdevumi</a:t>
          </a:r>
          <a:endParaRPr lang="lv-LV" sz="2300" kern="1200" dirty="0"/>
        </a:p>
        <a:p>
          <a:pPr marL="0" lvl="0" indent="0" algn="ctr" defTabSz="1022350">
            <a:lnSpc>
              <a:spcPct val="90000"/>
            </a:lnSpc>
            <a:spcBef>
              <a:spcPct val="0"/>
            </a:spcBef>
            <a:spcAft>
              <a:spcPts val="1200"/>
            </a:spcAft>
            <a:buNone/>
          </a:pPr>
          <a:r>
            <a:rPr lang="lv-LV" sz="2300" kern="1200" dirty="0"/>
            <a:t>(norādīt arī aktivitātes, kurās paredzēts iesaistīt)</a:t>
          </a:r>
          <a:endParaRPr lang="lv-LV" sz="2300" kern="1200" dirty="0">
            <a:solidFill>
              <a:schemeClr val="bg1"/>
            </a:solidFill>
            <a:latin typeface="Verdana"/>
            <a:ea typeface="+mn-lt"/>
            <a:cs typeface="+mn-lt"/>
          </a:endParaRPr>
        </a:p>
      </dsp:txBody>
      <dsp:txXfrm>
        <a:off x="3854485" y="4711"/>
        <a:ext cx="3555544" cy="1931311"/>
      </dsp:txXfrm>
    </dsp:sp>
    <dsp:sp modelId="{4371EACD-48E4-4819-A0A3-061962A20C91}">
      <dsp:nvSpPr>
        <dsp:cNvPr id="0" name=""/>
        <dsp:cNvSpPr/>
      </dsp:nvSpPr>
      <dsp:spPr>
        <a:xfrm>
          <a:off x="7852949" y="0"/>
          <a:ext cx="3572025" cy="1931311"/>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ts val="1800"/>
            </a:spcAft>
            <a:buNone/>
          </a:pPr>
          <a:r>
            <a:rPr lang="lv-LV" sz="2300" b="1" kern="1200" dirty="0"/>
            <a:t>Amatam nepieciešamā kvalifikācija un prasmes</a:t>
          </a:r>
          <a:endParaRPr lang="lv-LV" sz="2300" kern="1200" dirty="0">
            <a:solidFill>
              <a:schemeClr val="bg1"/>
            </a:solidFill>
            <a:latin typeface="Verdana"/>
            <a:ea typeface="+mn-lt"/>
            <a:cs typeface="+mn-lt"/>
          </a:endParaRPr>
        </a:p>
      </dsp:txBody>
      <dsp:txXfrm>
        <a:off x="7852949" y="0"/>
        <a:ext cx="3572025" cy="193131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3EF69-FD71-4A32-8593-A9D3F58377A7}">
      <dsp:nvSpPr>
        <dsp:cNvPr id="0" name=""/>
        <dsp:cNvSpPr/>
      </dsp:nvSpPr>
      <dsp:spPr>
        <a:xfrm>
          <a:off x="427751" y="356"/>
          <a:ext cx="1967531" cy="9837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lv-LV" sz="1500" kern="1200" dirty="0"/>
            <a:t>Plānot konsolidēti</a:t>
          </a:r>
        </a:p>
      </dsp:txBody>
      <dsp:txXfrm>
        <a:off x="456564" y="29169"/>
        <a:ext cx="1909905" cy="926139"/>
      </dsp:txXfrm>
    </dsp:sp>
    <dsp:sp modelId="{2ECFB572-3392-412A-B68E-CD13811A6620}">
      <dsp:nvSpPr>
        <dsp:cNvPr id="0" name=""/>
        <dsp:cNvSpPr/>
      </dsp:nvSpPr>
      <dsp:spPr>
        <a:xfrm>
          <a:off x="624504" y="984122"/>
          <a:ext cx="196753" cy="737824"/>
        </a:xfrm>
        <a:custGeom>
          <a:avLst/>
          <a:gdLst/>
          <a:ahLst/>
          <a:cxnLst/>
          <a:rect l="0" t="0" r="0" b="0"/>
          <a:pathLst>
            <a:path>
              <a:moveTo>
                <a:pt x="0" y="0"/>
              </a:moveTo>
              <a:lnTo>
                <a:pt x="0" y="737824"/>
              </a:lnTo>
              <a:lnTo>
                <a:pt x="196753" y="737824"/>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4552F-BD70-4973-AC02-840BAFE74568}">
      <dsp:nvSpPr>
        <dsp:cNvPr id="0" name=""/>
        <dsp:cNvSpPr/>
      </dsp:nvSpPr>
      <dsp:spPr>
        <a:xfrm>
          <a:off x="821257" y="1230063"/>
          <a:ext cx="1574024" cy="9837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i="0" kern="1200" dirty="0"/>
            <a:t>Piemēram, </a:t>
          </a:r>
          <a:r>
            <a:rPr lang="lv-LV" sz="1100" b="1" i="0" kern="1200" dirty="0"/>
            <a:t>neizdalīt atsevišķi </a:t>
          </a:r>
          <a:r>
            <a:rPr lang="lv-LV" sz="1100" i="0" kern="1200" dirty="0"/>
            <a:t>transporta vai kancelejas izmaksas </a:t>
          </a:r>
          <a:r>
            <a:rPr lang="lv-LV" sz="1100" b="1" i="0" kern="1200" dirty="0"/>
            <a:t>katrai aktivitātei</a:t>
          </a:r>
        </a:p>
      </dsp:txBody>
      <dsp:txXfrm>
        <a:off x="850070" y="1258876"/>
        <a:ext cx="1516398" cy="926139"/>
      </dsp:txXfrm>
    </dsp:sp>
    <dsp:sp modelId="{8404E9A8-E2E3-43D2-8AD5-961E2A6EDCB0}">
      <dsp:nvSpPr>
        <dsp:cNvPr id="0" name=""/>
        <dsp:cNvSpPr/>
      </dsp:nvSpPr>
      <dsp:spPr>
        <a:xfrm>
          <a:off x="624504" y="984122"/>
          <a:ext cx="196753" cy="1967531"/>
        </a:xfrm>
        <a:custGeom>
          <a:avLst/>
          <a:gdLst/>
          <a:ahLst/>
          <a:cxnLst/>
          <a:rect l="0" t="0" r="0" b="0"/>
          <a:pathLst>
            <a:path>
              <a:moveTo>
                <a:pt x="0" y="0"/>
              </a:moveTo>
              <a:lnTo>
                <a:pt x="0" y="1967531"/>
              </a:lnTo>
              <a:lnTo>
                <a:pt x="196753" y="1967531"/>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3AE8D-4FD5-4C71-9325-8AB7F7D58474}">
      <dsp:nvSpPr>
        <dsp:cNvPr id="0" name=""/>
        <dsp:cNvSpPr/>
      </dsp:nvSpPr>
      <dsp:spPr>
        <a:xfrm>
          <a:off x="821257" y="2459770"/>
          <a:ext cx="1574024" cy="9837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b="1" kern="1200" dirty="0"/>
            <a:t>Detalizētu skaidrojumu </a:t>
          </a:r>
          <a:r>
            <a:rPr lang="lv-LV" sz="1100" kern="1200" dirty="0"/>
            <a:t>par izmaksu aprēķinu sniegt projekta pieteikuma </a:t>
          </a:r>
          <a:r>
            <a:rPr lang="lv-LV" sz="1100" b="1" kern="1200" dirty="0"/>
            <a:t>C2. sadaļā</a:t>
          </a:r>
          <a:endParaRPr lang="lv-LV" sz="1100" kern="1200" dirty="0"/>
        </a:p>
      </dsp:txBody>
      <dsp:txXfrm>
        <a:off x="850070" y="2488583"/>
        <a:ext cx="1516398" cy="926139"/>
      </dsp:txXfrm>
    </dsp:sp>
    <dsp:sp modelId="{215167CA-D5E1-4BE2-9246-B9D05995F0A1}">
      <dsp:nvSpPr>
        <dsp:cNvPr id="0" name=""/>
        <dsp:cNvSpPr/>
      </dsp:nvSpPr>
      <dsp:spPr>
        <a:xfrm>
          <a:off x="2887165" y="356"/>
          <a:ext cx="1967531" cy="9837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lv-LV" sz="1500" kern="1200" dirty="0"/>
            <a:t>Veidot pārdomātus </a:t>
          </a:r>
          <a:r>
            <a:rPr lang="lv-LV" sz="1500" kern="1200" dirty="0" err="1"/>
            <a:t>apakšpozīciju</a:t>
          </a:r>
          <a:r>
            <a:rPr lang="lv-LV" sz="1500" kern="1200" dirty="0"/>
            <a:t> nosaukumus</a:t>
          </a:r>
        </a:p>
      </dsp:txBody>
      <dsp:txXfrm>
        <a:off x="2915978" y="29169"/>
        <a:ext cx="1909905" cy="926139"/>
      </dsp:txXfrm>
    </dsp:sp>
    <dsp:sp modelId="{1A95922D-0692-4F70-9A7D-C534D98D9E9C}">
      <dsp:nvSpPr>
        <dsp:cNvPr id="0" name=""/>
        <dsp:cNvSpPr/>
      </dsp:nvSpPr>
      <dsp:spPr>
        <a:xfrm>
          <a:off x="3083918" y="984122"/>
          <a:ext cx="196753" cy="737824"/>
        </a:xfrm>
        <a:custGeom>
          <a:avLst/>
          <a:gdLst/>
          <a:ahLst/>
          <a:cxnLst/>
          <a:rect l="0" t="0" r="0" b="0"/>
          <a:pathLst>
            <a:path>
              <a:moveTo>
                <a:pt x="0" y="0"/>
              </a:moveTo>
              <a:lnTo>
                <a:pt x="0" y="737824"/>
              </a:lnTo>
              <a:lnTo>
                <a:pt x="196753" y="737824"/>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B9303-7713-478C-B187-D9D567D507D6}">
      <dsp:nvSpPr>
        <dsp:cNvPr id="0" name=""/>
        <dsp:cNvSpPr/>
      </dsp:nvSpPr>
      <dsp:spPr>
        <a:xfrm>
          <a:off x="3280671" y="1230063"/>
          <a:ext cx="1574024" cy="9837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kern="1200" dirty="0" err="1"/>
            <a:t>Apakšpozīcijas</a:t>
          </a:r>
          <a:r>
            <a:rPr lang="lv-LV" sz="1100" kern="1200" dirty="0"/>
            <a:t> nosaukumu </a:t>
          </a:r>
          <a:r>
            <a:rPr lang="lv-LV" sz="1100" b="1" kern="1200" dirty="0"/>
            <a:t>nobeidzot ar “u.tml.”</a:t>
          </a:r>
        </a:p>
      </dsp:txBody>
      <dsp:txXfrm>
        <a:off x="3309484" y="1258876"/>
        <a:ext cx="1516398" cy="926139"/>
      </dsp:txXfrm>
    </dsp:sp>
    <dsp:sp modelId="{2172DF54-4214-4C74-B224-8725D47C0FBF}">
      <dsp:nvSpPr>
        <dsp:cNvPr id="0" name=""/>
        <dsp:cNvSpPr/>
      </dsp:nvSpPr>
      <dsp:spPr>
        <a:xfrm>
          <a:off x="3083918" y="984122"/>
          <a:ext cx="196753" cy="1967531"/>
        </a:xfrm>
        <a:custGeom>
          <a:avLst/>
          <a:gdLst/>
          <a:ahLst/>
          <a:cxnLst/>
          <a:rect l="0" t="0" r="0" b="0"/>
          <a:pathLst>
            <a:path>
              <a:moveTo>
                <a:pt x="0" y="0"/>
              </a:moveTo>
              <a:lnTo>
                <a:pt x="0" y="1967531"/>
              </a:lnTo>
              <a:lnTo>
                <a:pt x="196753" y="1967531"/>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00DE3-7B6D-4497-9F30-FE0AE581F2C5}">
      <dsp:nvSpPr>
        <dsp:cNvPr id="0" name=""/>
        <dsp:cNvSpPr/>
      </dsp:nvSpPr>
      <dsp:spPr>
        <a:xfrm>
          <a:off x="3280671" y="2459770"/>
          <a:ext cx="1574024" cy="9837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kern="1200" dirty="0"/>
            <a:t>Nodrošina iespēju </a:t>
          </a:r>
          <a:r>
            <a:rPr lang="lv-LV" sz="1100" b="1" kern="1200" dirty="0"/>
            <a:t>elastīgāk reaģēt </a:t>
          </a:r>
          <a:r>
            <a:rPr lang="lv-LV" sz="1100" kern="1200" dirty="0"/>
            <a:t>uz apstākļu un vajadzību maiņu </a:t>
          </a:r>
          <a:r>
            <a:rPr lang="lv-LV" sz="1100" b="1" kern="1200" dirty="0"/>
            <a:t>projekta īstenošanas gaitā</a:t>
          </a:r>
        </a:p>
      </dsp:txBody>
      <dsp:txXfrm>
        <a:off x="3309484" y="2488583"/>
        <a:ext cx="1516398" cy="926139"/>
      </dsp:txXfrm>
    </dsp:sp>
    <dsp:sp modelId="{BE2076B7-DB59-4290-B252-5C36545CE740}">
      <dsp:nvSpPr>
        <dsp:cNvPr id="0" name=""/>
        <dsp:cNvSpPr/>
      </dsp:nvSpPr>
      <dsp:spPr>
        <a:xfrm>
          <a:off x="5346578" y="356"/>
          <a:ext cx="1967531" cy="9837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Font typeface="+mj-lt"/>
            <a:buNone/>
          </a:pPr>
          <a:r>
            <a:rPr lang="lv-LV" sz="1500" i="0" kern="1200" dirty="0"/>
            <a:t>Plānot personāla izmaksas, ieskaitot nodokļus</a:t>
          </a:r>
        </a:p>
      </dsp:txBody>
      <dsp:txXfrm>
        <a:off x="5375391" y="29169"/>
        <a:ext cx="1909905" cy="926139"/>
      </dsp:txXfrm>
    </dsp:sp>
    <dsp:sp modelId="{4AF41D38-6051-428D-BD1E-B1CF1DA1D43B}">
      <dsp:nvSpPr>
        <dsp:cNvPr id="0" name=""/>
        <dsp:cNvSpPr/>
      </dsp:nvSpPr>
      <dsp:spPr>
        <a:xfrm>
          <a:off x="5543331" y="984122"/>
          <a:ext cx="196753" cy="737824"/>
        </a:xfrm>
        <a:custGeom>
          <a:avLst/>
          <a:gdLst/>
          <a:ahLst/>
          <a:cxnLst/>
          <a:rect l="0" t="0" r="0" b="0"/>
          <a:pathLst>
            <a:path>
              <a:moveTo>
                <a:pt x="0" y="0"/>
              </a:moveTo>
              <a:lnTo>
                <a:pt x="0" y="737824"/>
              </a:lnTo>
              <a:lnTo>
                <a:pt x="196753" y="737824"/>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A934F-5150-47E6-81F2-01849AC74952}">
      <dsp:nvSpPr>
        <dsp:cNvPr id="0" name=""/>
        <dsp:cNvSpPr/>
      </dsp:nvSpPr>
      <dsp:spPr>
        <a:xfrm>
          <a:off x="5740085" y="1230063"/>
          <a:ext cx="1574024" cy="9837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Font typeface="+mj-lt"/>
            <a:buNone/>
          </a:pPr>
          <a:r>
            <a:rPr lang="lv-LV" sz="1100" b="1" i="0" kern="1200" dirty="0"/>
            <a:t>Darba devēja VSAOI neizdalīt atsevišķā budžeta </a:t>
          </a:r>
          <a:r>
            <a:rPr lang="lv-LV" sz="1100" b="1" i="0" kern="1200" dirty="0" err="1"/>
            <a:t>apakšpozīcijā</a:t>
          </a:r>
          <a:endParaRPr lang="lv-LV" sz="1100" b="1" i="0" kern="1200" dirty="0"/>
        </a:p>
      </dsp:txBody>
      <dsp:txXfrm>
        <a:off x="5768898" y="1258876"/>
        <a:ext cx="1516398" cy="926139"/>
      </dsp:txXfrm>
    </dsp:sp>
    <dsp:sp modelId="{9B4A92F9-B1B1-4A6A-9160-8F1731BA1AC0}">
      <dsp:nvSpPr>
        <dsp:cNvPr id="0" name=""/>
        <dsp:cNvSpPr/>
      </dsp:nvSpPr>
      <dsp:spPr>
        <a:xfrm>
          <a:off x="7805992" y="356"/>
          <a:ext cx="1967531" cy="9837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Font typeface="+mj-lt"/>
            <a:buNone/>
          </a:pPr>
          <a:r>
            <a:rPr lang="lv-LV" sz="1500" b="0" i="0" kern="1200" dirty="0"/>
            <a:t>MAC projektu līdz 22 mēnešiem detalizācijas pakāpe</a:t>
          </a:r>
        </a:p>
      </dsp:txBody>
      <dsp:txXfrm>
        <a:off x="7834805" y="29169"/>
        <a:ext cx="1909905" cy="926139"/>
      </dsp:txXfrm>
    </dsp:sp>
    <dsp:sp modelId="{6DBBDBDA-C8AD-4A49-8CD0-2560400AA2BE}">
      <dsp:nvSpPr>
        <dsp:cNvPr id="0" name=""/>
        <dsp:cNvSpPr/>
      </dsp:nvSpPr>
      <dsp:spPr>
        <a:xfrm>
          <a:off x="8002745" y="984122"/>
          <a:ext cx="196753" cy="737824"/>
        </a:xfrm>
        <a:custGeom>
          <a:avLst/>
          <a:gdLst/>
          <a:ahLst/>
          <a:cxnLst/>
          <a:rect l="0" t="0" r="0" b="0"/>
          <a:pathLst>
            <a:path>
              <a:moveTo>
                <a:pt x="0" y="0"/>
              </a:moveTo>
              <a:lnTo>
                <a:pt x="0" y="737824"/>
              </a:lnTo>
              <a:lnTo>
                <a:pt x="196753" y="737824"/>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3F1569-DB31-4B05-9CBA-B4DF0779EDF7}">
      <dsp:nvSpPr>
        <dsp:cNvPr id="0" name=""/>
        <dsp:cNvSpPr/>
      </dsp:nvSpPr>
      <dsp:spPr>
        <a:xfrm>
          <a:off x="8199498" y="1230063"/>
          <a:ext cx="1574024" cy="9837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Font typeface="+mj-lt"/>
            <a:buNone/>
          </a:pPr>
          <a:r>
            <a:rPr lang="lv-LV" sz="1050" b="0" i="0" kern="1200" dirty="0"/>
            <a:t>Neveidot detalizācijas pakāpi, kas izslēdz iespēju </a:t>
          </a:r>
          <a:r>
            <a:rPr lang="lv-LV" sz="1050" b="1" i="0" kern="1200" dirty="0"/>
            <a:t>elastīgi reaģēt uz situācijas izmaiņām divu gadu periodā</a:t>
          </a:r>
        </a:p>
      </dsp:txBody>
      <dsp:txXfrm>
        <a:off x="8228311" y="1258876"/>
        <a:ext cx="1516398" cy="926139"/>
      </dsp:txXfrm>
    </dsp:sp>
    <dsp:sp modelId="{962B9F51-8AA5-41FB-8BC7-66CFB54C71AA}">
      <dsp:nvSpPr>
        <dsp:cNvPr id="0" name=""/>
        <dsp:cNvSpPr/>
      </dsp:nvSpPr>
      <dsp:spPr>
        <a:xfrm>
          <a:off x="8002745" y="984122"/>
          <a:ext cx="196753" cy="1967531"/>
        </a:xfrm>
        <a:custGeom>
          <a:avLst/>
          <a:gdLst/>
          <a:ahLst/>
          <a:cxnLst/>
          <a:rect l="0" t="0" r="0" b="0"/>
          <a:pathLst>
            <a:path>
              <a:moveTo>
                <a:pt x="0" y="0"/>
              </a:moveTo>
              <a:lnTo>
                <a:pt x="0" y="1967531"/>
              </a:lnTo>
              <a:lnTo>
                <a:pt x="196753" y="1967531"/>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EB4B2B-A8CB-4CB5-911A-8E09E661A4E2}">
      <dsp:nvSpPr>
        <dsp:cNvPr id="0" name=""/>
        <dsp:cNvSpPr/>
      </dsp:nvSpPr>
      <dsp:spPr>
        <a:xfrm>
          <a:off x="8199498" y="2459770"/>
          <a:ext cx="1574024" cy="9837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Font typeface="+mj-lt"/>
            <a:buNone/>
          </a:pPr>
          <a:r>
            <a:rPr lang="lv-LV" sz="1050" b="0" i="0" kern="1200" dirty="0"/>
            <a:t>Piemēram, </a:t>
          </a:r>
          <a:r>
            <a:rPr lang="lv-LV" sz="1050" b="1" i="0" kern="1200" dirty="0"/>
            <a:t>izmaksas</a:t>
          </a:r>
          <a:r>
            <a:rPr lang="lv-LV" sz="1050" b="0" i="0" kern="1200" dirty="0"/>
            <a:t> konferencei </a:t>
          </a:r>
          <a:r>
            <a:rPr lang="lv-LV" sz="1050" b="1" i="0" kern="1200" dirty="0"/>
            <a:t>plānot kopsummā</a:t>
          </a:r>
          <a:r>
            <a:rPr lang="lv-LV" sz="1050" b="0" i="0" kern="1200" dirty="0"/>
            <a:t>, norādot, kādas izmaksu pozīcijā ietvertas</a:t>
          </a:r>
        </a:p>
      </dsp:txBody>
      <dsp:txXfrm>
        <a:off x="8228311" y="2488583"/>
        <a:ext cx="1516398" cy="926139"/>
      </dsp:txXfrm>
    </dsp:sp>
    <dsp:sp modelId="{AE8198E6-C393-427C-98FB-C638923C12A7}">
      <dsp:nvSpPr>
        <dsp:cNvPr id="0" name=""/>
        <dsp:cNvSpPr/>
      </dsp:nvSpPr>
      <dsp:spPr>
        <a:xfrm>
          <a:off x="8002745" y="984122"/>
          <a:ext cx="196753" cy="3197237"/>
        </a:xfrm>
        <a:custGeom>
          <a:avLst/>
          <a:gdLst/>
          <a:ahLst/>
          <a:cxnLst/>
          <a:rect l="0" t="0" r="0" b="0"/>
          <a:pathLst>
            <a:path>
              <a:moveTo>
                <a:pt x="0" y="0"/>
              </a:moveTo>
              <a:lnTo>
                <a:pt x="0" y="3197237"/>
              </a:lnTo>
              <a:lnTo>
                <a:pt x="196753" y="3197237"/>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5C9FBE-1BEB-4DD5-9ABB-CBE25A51A72A}">
      <dsp:nvSpPr>
        <dsp:cNvPr id="0" name=""/>
        <dsp:cNvSpPr/>
      </dsp:nvSpPr>
      <dsp:spPr>
        <a:xfrm>
          <a:off x="8199498" y="3689477"/>
          <a:ext cx="1574024" cy="98376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Font typeface="+mj-lt"/>
            <a:buNone/>
          </a:pPr>
          <a:r>
            <a:rPr lang="lv-LV" sz="1100" b="1" i="0" kern="1200" dirty="0"/>
            <a:t>Vienlaikus</a:t>
          </a:r>
          <a:r>
            <a:rPr lang="lv-LV" sz="1100" b="0" i="0" kern="1200" dirty="0"/>
            <a:t> </a:t>
          </a:r>
          <a:r>
            <a:rPr lang="lv-LV" sz="1100" b="1" i="0" kern="1200" dirty="0"/>
            <a:t>C2.sadaļā </a:t>
          </a:r>
          <a:r>
            <a:rPr lang="lv-LV" sz="1100" b="0" i="0" kern="1200" dirty="0"/>
            <a:t>iekļaut </a:t>
          </a:r>
          <a:r>
            <a:rPr lang="lv-LV" sz="1100" b="1" i="0" kern="1200" dirty="0"/>
            <a:t>izmaksu kalkulācijas </a:t>
          </a:r>
          <a:r>
            <a:rPr lang="lv-LV" sz="1100" b="0" i="0" kern="1200" dirty="0"/>
            <a:t>un </a:t>
          </a:r>
          <a:r>
            <a:rPr lang="lv-LV" sz="1100" b="1" i="0" kern="1200" dirty="0"/>
            <a:t>veikto cenu izpēti</a:t>
          </a:r>
        </a:p>
      </dsp:txBody>
      <dsp:txXfrm>
        <a:off x="8228311" y="3718290"/>
        <a:ext cx="1516398" cy="92613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FF19A-7F8A-4551-834D-FB20E7745BF5}">
      <dsp:nvSpPr>
        <dsp:cNvPr id="0" name=""/>
        <dsp:cNvSpPr/>
      </dsp:nvSpPr>
      <dsp:spPr>
        <a:xfrm>
          <a:off x="0" y="0"/>
          <a:ext cx="8774601" cy="891338"/>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lv-LV" sz="2300" b="0" i="0" kern="1200" dirty="0"/>
            <a:t>1. Projekta iesniedzēja prasme identificēt sevi programmas kontekstā</a:t>
          </a:r>
          <a:endParaRPr lang="lv-LV" sz="2300" kern="1200" dirty="0">
            <a:latin typeface="Verdana" panose="020B0604030504040204" pitchFamily="34" charset="0"/>
            <a:ea typeface="Verdana" panose="020B0604030504040204" pitchFamily="34" charset="0"/>
          </a:endParaRPr>
        </a:p>
      </dsp:txBody>
      <dsp:txXfrm>
        <a:off x="26106" y="26106"/>
        <a:ext cx="7708492" cy="839126"/>
      </dsp:txXfrm>
    </dsp:sp>
    <dsp:sp modelId="{138EFA66-CEB4-418C-BF44-E2343799FB8F}">
      <dsp:nvSpPr>
        <dsp:cNvPr id="0" name=""/>
        <dsp:cNvSpPr/>
      </dsp:nvSpPr>
      <dsp:spPr>
        <a:xfrm>
          <a:off x="655246" y="1015134"/>
          <a:ext cx="8774601" cy="891338"/>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lv-LV" sz="2300" b="0" i="0" kern="1200" dirty="0"/>
            <a:t>2. Projekta iesniedzēja prasme identificēt problēmu un pamatot projekta nepieciešamību</a:t>
          </a:r>
          <a:endParaRPr lang="lv-LV" sz="2300" kern="1200" dirty="0">
            <a:latin typeface="Verdana" panose="020B0604030504040204" pitchFamily="34" charset="0"/>
            <a:ea typeface="Verdana" panose="020B0604030504040204" pitchFamily="34" charset="0"/>
          </a:endParaRPr>
        </a:p>
      </dsp:txBody>
      <dsp:txXfrm>
        <a:off x="681352" y="1041240"/>
        <a:ext cx="7487774" cy="839126"/>
      </dsp:txXfrm>
    </dsp:sp>
    <dsp:sp modelId="{278253E9-77B2-4742-816A-30286E652494}">
      <dsp:nvSpPr>
        <dsp:cNvPr id="0" name=""/>
        <dsp:cNvSpPr/>
      </dsp:nvSpPr>
      <dsp:spPr>
        <a:xfrm>
          <a:off x="1310492" y="2030269"/>
          <a:ext cx="8774601" cy="891338"/>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lv-LV" sz="2300" b="0" i="0" kern="1200" dirty="0"/>
            <a:t>3. Projekta iesniedzēja prasme aktivitātes fokusēt uz problēmas risinājumu</a:t>
          </a:r>
          <a:endParaRPr lang="lv-LV" sz="2300" kern="1200" dirty="0">
            <a:latin typeface="Verdana" panose="020B0604030504040204" pitchFamily="34" charset="0"/>
            <a:ea typeface="Verdana" panose="020B0604030504040204" pitchFamily="34" charset="0"/>
          </a:endParaRPr>
        </a:p>
      </dsp:txBody>
      <dsp:txXfrm>
        <a:off x="1336598" y="2056375"/>
        <a:ext cx="7487774" cy="839126"/>
      </dsp:txXfrm>
    </dsp:sp>
    <dsp:sp modelId="{8FE45E0C-A3EC-4E25-93A1-C3F5A5A0A33D}">
      <dsp:nvSpPr>
        <dsp:cNvPr id="0" name=""/>
        <dsp:cNvSpPr/>
      </dsp:nvSpPr>
      <dsp:spPr>
        <a:xfrm>
          <a:off x="1965738" y="3045404"/>
          <a:ext cx="8774601" cy="891338"/>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lv-LV" sz="2300" kern="1200" dirty="0">
              <a:latin typeface="Verdana" panose="020B0604030504040204" pitchFamily="34" charset="0"/>
              <a:ea typeface="Verdana" panose="020B0604030504040204" pitchFamily="34" charset="0"/>
            </a:rPr>
            <a:t>4. Projekta aktivitātes vērstas un projekta un vienlaikus arī programmas mērķa sasniegšanu</a:t>
          </a:r>
        </a:p>
      </dsp:txBody>
      <dsp:txXfrm>
        <a:off x="1991844" y="3071510"/>
        <a:ext cx="7487774" cy="839126"/>
      </dsp:txXfrm>
    </dsp:sp>
    <dsp:sp modelId="{9E918A35-CAAD-4464-8CB4-7D815BFA7DB7}">
      <dsp:nvSpPr>
        <dsp:cNvPr id="0" name=""/>
        <dsp:cNvSpPr/>
      </dsp:nvSpPr>
      <dsp:spPr>
        <a:xfrm>
          <a:off x="2620985" y="4060539"/>
          <a:ext cx="8774601" cy="891338"/>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lv-LV" sz="2300" b="0" i="0" kern="1200" dirty="0"/>
            <a:t>5. Caurskatāms un izprotams projekta budžets</a:t>
          </a:r>
          <a:endParaRPr lang="lv-LV" sz="2300" kern="1200" dirty="0">
            <a:latin typeface="Verdana" panose="020B0604030504040204" pitchFamily="34" charset="0"/>
            <a:ea typeface="Verdana" panose="020B0604030504040204" pitchFamily="34" charset="0"/>
          </a:endParaRPr>
        </a:p>
      </dsp:txBody>
      <dsp:txXfrm>
        <a:off x="2647091" y="4086645"/>
        <a:ext cx="7487774" cy="839126"/>
      </dsp:txXfrm>
    </dsp:sp>
    <dsp:sp modelId="{4EEF5F18-D381-4FF4-B68E-76C415C5C2B9}">
      <dsp:nvSpPr>
        <dsp:cNvPr id="0" name=""/>
        <dsp:cNvSpPr/>
      </dsp:nvSpPr>
      <dsp:spPr>
        <a:xfrm>
          <a:off x="8195232" y="651171"/>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325590" y="651171"/>
        <a:ext cx="318653" cy="435975"/>
      </dsp:txXfrm>
    </dsp:sp>
    <dsp:sp modelId="{674C6F4E-1D93-453F-A6D6-1E4403F52D26}">
      <dsp:nvSpPr>
        <dsp:cNvPr id="0" name=""/>
        <dsp:cNvSpPr/>
      </dsp:nvSpPr>
      <dsp:spPr>
        <a:xfrm>
          <a:off x="8850478" y="166630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980836" y="1666306"/>
        <a:ext cx="318653" cy="435975"/>
      </dsp:txXfrm>
    </dsp:sp>
    <dsp:sp modelId="{5AC8F640-BD20-4D8E-96A8-B7E84610AE87}">
      <dsp:nvSpPr>
        <dsp:cNvPr id="0" name=""/>
        <dsp:cNvSpPr/>
      </dsp:nvSpPr>
      <dsp:spPr>
        <a:xfrm>
          <a:off x="9505724" y="266658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9636082" y="2666586"/>
        <a:ext cx="318653" cy="435975"/>
      </dsp:txXfrm>
    </dsp:sp>
    <dsp:sp modelId="{77F9B3F4-2673-4A76-85C7-2B6A4DCB799A}">
      <dsp:nvSpPr>
        <dsp:cNvPr id="0" name=""/>
        <dsp:cNvSpPr/>
      </dsp:nvSpPr>
      <dsp:spPr>
        <a:xfrm>
          <a:off x="10160971" y="3691625"/>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10291329" y="3691625"/>
        <a:ext cx="318653" cy="435975"/>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A72EB-8778-410D-8993-03D07840347D}">
      <dsp:nvSpPr>
        <dsp:cNvPr id="0" name=""/>
        <dsp:cNvSpPr/>
      </dsp:nvSpPr>
      <dsp:spPr>
        <a:xfrm>
          <a:off x="0" y="271183"/>
          <a:ext cx="3501336" cy="3155365"/>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lv-LV" sz="1800" kern="1200" dirty="0"/>
            <a:t>Nosacījumu izpilde </a:t>
          </a:r>
        </a:p>
        <a:p>
          <a:pPr marL="0" lvl="0" indent="0" algn="ctr" defTabSz="800100">
            <a:lnSpc>
              <a:spcPct val="90000"/>
            </a:lnSpc>
            <a:spcBef>
              <a:spcPct val="0"/>
            </a:spcBef>
            <a:spcAft>
              <a:spcPct val="35000"/>
            </a:spcAft>
            <a:buNone/>
          </a:pPr>
          <a:r>
            <a:rPr lang="lv-LV" sz="1800" kern="1200" dirty="0"/>
            <a:t>(ja attiecināms)</a:t>
          </a:r>
        </a:p>
        <a:p>
          <a:pPr marL="0" lvl="0" indent="0" algn="ctr" defTabSz="800100">
            <a:lnSpc>
              <a:spcPct val="90000"/>
            </a:lnSpc>
            <a:spcBef>
              <a:spcPct val="0"/>
            </a:spcBef>
            <a:spcAft>
              <a:spcPct val="35000"/>
            </a:spcAft>
            <a:buFont typeface="Arial" panose="020B0604020202020204" pitchFamily="34" charset="0"/>
            <a:buNone/>
          </a:pPr>
          <a:r>
            <a:rPr lang="lv-LV" sz="1800" kern="1200" dirty="0"/>
            <a:t>Valsts kases konts</a:t>
          </a:r>
        </a:p>
        <a:p>
          <a:pPr marL="0" lvl="0" indent="0" algn="ctr" defTabSz="800100">
            <a:lnSpc>
              <a:spcPct val="90000"/>
            </a:lnSpc>
            <a:spcBef>
              <a:spcPct val="0"/>
            </a:spcBef>
            <a:spcAft>
              <a:spcPct val="35000"/>
            </a:spcAft>
            <a:buFont typeface="Arial" panose="020B0604020202020204" pitchFamily="34" charset="0"/>
            <a:buNone/>
          </a:pPr>
          <a:endParaRPr lang="lv-LV" sz="1800" kern="1200" dirty="0"/>
        </a:p>
        <a:p>
          <a:pPr marL="0" lvl="0" indent="0" algn="ctr" defTabSz="800100">
            <a:lnSpc>
              <a:spcPct val="90000"/>
            </a:lnSpc>
            <a:spcBef>
              <a:spcPct val="0"/>
            </a:spcBef>
            <a:spcAft>
              <a:spcPct val="35000"/>
            </a:spcAft>
            <a:buFont typeface="Arial" panose="020B0604020202020204" pitchFamily="34" charset="0"/>
            <a:buNone/>
          </a:pPr>
          <a:r>
            <a:rPr lang="lv-LV" sz="1800" kern="1200" dirty="0"/>
            <a:t>Līguma slēgšana</a:t>
          </a:r>
        </a:p>
        <a:p>
          <a:pPr marL="0" lvl="0" indent="0" algn="ctr" defTabSz="800100">
            <a:lnSpc>
              <a:spcPct val="90000"/>
            </a:lnSpc>
            <a:spcBef>
              <a:spcPct val="0"/>
            </a:spcBef>
            <a:spcAft>
              <a:spcPct val="35000"/>
            </a:spcAft>
            <a:buFont typeface="Arial" panose="020B0604020202020204" pitchFamily="34" charset="0"/>
            <a:buNone/>
          </a:pPr>
          <a:endParaRPr lang="lv-LV" sz="1800" kern="1200" dirty="0"/>
        </a:p>
        <a:p>
          <a:pPr marL="0" lvl="0" indent="0" algn="ctr" defTabSz="800100">
            <a:lnSpc>
              <a:spcPct val="90000"/>
            </a:lnSpc>
            <a:spcBef>
              <a:spcPct val="0"/>
            </a:spcBef>
            <a:spcAft>
              <a:spcPct val="35000"/>
            </a:spcAft>
            <a:buFont typeface="Arial" panose="020B0604020202020204" pitchFamily="34" charset="0"/>
            <a:buNone/>
          </a:pPr>
          <a:r>
            <a:rPr lang="lv-LV" sz="1800" kern="1200" dirty="0"/>
            <a:t>Avansa maksājums                   45-70% vai 90% apmērā   no 2023.gadā plānotā finansējuma</a:t>
          </a:r>
          <a:endParaRPr lang="lv-LV" sz="1800" kern="12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dsp:txBody>
      <dsp:txXfrm>
        <a:off x="0" y="271183"/>
        <a:ext cx="3501336" cy="3155365"/>
      </dsp:txXfrm>
    </dsp:sp>
    <dsp:sp modelId="{14D97517-2782-4FF9-8848-5AD3C7417207}">
      <dsp:nvSpPr>
        <dsp:cNvPr id="0" name=""/>
        <dsp:cNvSpPr/>
      </dsp:nvSpPr>
      <dsp:spPr>
        <a:xfrm>
          <a:off x="3819063" y="292389"/>
          <a:ext cx="3623328" cy="315448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1200"/>
            </a:spcAft>
            <a:buNone/>
          </a:pPr>
          <a:r>
            <a:rPr lang="lv-LV" sz="1800" kern="1200" dirty="0">
              <a:latin typeface="+mn-lt"/>
            </a:rPr>
            <a:t>Starpposma pārskats </a:t>
          </a:r>
        </a:p>
        <a:p>
          <a:pPr marL="0" lvl="0" indent="0" algn="ctr" defTabSz="800100">
            <a:lnSpc>
              <a:spcPct val="90000"/>
            </a:lnSpc>
            <a:spcBef>
              <a:spcPct val="0"/>
            </a:spcBef>
            <a:spcAft>
              <a:spcPts val="0"/>
            </a:spcAft>
            <a:buFont typeface="Arial" panose="020B0604020202020204" pitchFamily="34" charset="0"/>
            <a:buNone/>
          </a:pPr>
          <a:r>
            <a:rPr lang="lv-LV" sz="1800" kern="1200" dirty="0">
              <a:latin typeface="+mn-lt"/>
            </a:rPr>
            <a:t>2.avansa maksājums </a:t>
          </a:r>
        </a:p>
        <a:p>
          <a:pPr marL="0" lvl="0" indent="0" algn="ctr" defTabSz="800100">
            <a:lnSpc>
              <a:spcPct val="90000"/>
            </a:lnSpc>
            <a:spcBef>
              <a:spcPct val="0"/>
            </a:spcBef>
            <a:spcAft>
              <a:spcPct val="35000"/>
            </a:spcAft>
            <a:buFont typeface="Arial" panose="020B0604020202020204" pitchFamily="34" charset="0"/>
            <a:buNone/>
          </a:pPr>
          <a:r>
            <a:rPr lang="lv-LV" sz="1800" kern="1200" dirty="0">
              <a:latin typeface="+mn-lt"/>
            </a:rPr>
            <a:t>20-55% apmērā</a:t>
          </a:r>
        </a:p>
        <a:p>
          <a:pPr marL="0" lvl="0" indent="0" algn="ctr" defTabSz="800100">
            <a:lnSpc>
              <a:spcPct val="90000"/>
            </a:lnSpc>
            <a:spcBef>
              <a:spcPct val="0"/>
            </a:spcBef>
            <a:spcAft>
              <a:spcPct val="35000"/>
            </a:spcAft>
            <a:buFont typeface="Arial" panose="020B0604020202020204" pitchFamily="34" charset="0"/>
            <a:buNone/>
          </a:pPr>
          <a:r>
            <a:rPr lang="lv-LV" sz="1800" kern="1200" dirty="0">
              <a:solidFill>
                <a:srgbClr val="00B0F0"/>
              </a:solidFill>
              <a:latin typeface="+mn-lt"/>
            </a:rPr>
            <a:t> </a:t>
          </a:r>
          <a:endParaRPr lang="lv-LV" sz="1800" kern="1200" dirty="0">
            <a:latin typeface="+mn-lt"/>
          </a:endParaRPr>
        </a:p>
        <a:p>
          <a:pPr marL="0" lvl="0" indent="0" algn="ctr" defTabSz="800100">
            <a:lnSpc>
              <a:spcPct val="90000"/>
            </a:lnSpc>
            <a:spcBef>
              <a:spcPct val="0"/>
            </a:spcBef>
            <a:spcAft>
              <a:spcPct val="35000"/>
            </a:spcAft>
            <a:buFont typeface="Arial" panose="020B0604020202020204" pitchFamily="34" charset="0"/>
            <a:buNone/>
          </a:pPr>
          <a:r>
            <a:rPr lang="lv-LV" sz="1800" kern="1200" dirty="0">
              <a:solidFill>
                <a:srgbClr val="00B0F0"/>
              </a:solidFill>
              <a:latin typeface="+mn-lt"/>
            </a:rPr>
            <a:t>Starpposma pārskats</a:t>
          </a:r>
        </a:p>
        <a:p>
          <a:pPr marL="0" lvl="0" indent="0" algn="ctr" defTabSz="800100">
            <a:lnSpc>
              <a:spcPct val="90000"/>
            </a:lnSpc>
            <a:spcBef>
              <a:spcPct val="0"/>
            </a:spcBef>
            <a:spcAft>
              <a:spcPct val="35000"/>
            </a:spcAft>
            <a:buFont typeface="Arial" panose="020B0604020202020204" pitchFamily="34" charset="0"/>
            <a:buNone/>
          </a:pPr>
          <a:r>
            <a:rPr lang="lv-LV" sz="1800" kern="1200" dirty="0">
              <a:solidFill>
                <a:srgbClr val="00B0F0"/>
              </a:solidFill>
              <a:latin typeface="+mn-lt"/>
              <a:ea typeface="+mn-lt"/>
              <a:cs typeface="+mn-lt"/>
            </a:rPr>
            <a:t>3.avansa maksājums 90%  no 2024.gadā plānotā finansējuma</a:t>
          </a:r>
        </a:p>
      </dsp:txBody>
      <dsp:txXfrm>
        <a:off x="3819063" y="292389"/>
        <a:ext cx="3623328" cy="3154480"/>
      </dsp:txXfrm>
    </dsp:sp>
    <dsp:sp modelId="{4371EACD-48E4-4819-A0A3-061962A20C91}">
      <dsp:nvSpPr>
        <dsp:cNvPr id="0" name=""/>
        <dsp:cNvSpPr/>
      </dsp:nvSpPr>
      <dsp:spPr>
        <a:xfrm>
          <a:off x="7766215" y="279911"/>
          <a:ext cx="3640122" cy="3152787"/>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1800"/>
            </a:spcAft>
            <a:buNone/>
          </a:pPr>
          <a:r>
            <a:rPr lang="lv-LV" sz="1800" kern="1200" dirty="0"/>
            <a:t>Noslēguma pārskats </a:t>
          </a:r>
        </a:p>
        <a:p>
          <a:pPr marL="0" lvl="0" indent="0" algn="ctr" defTabSz="800100">
            <a:lnSpc>
              <a:spcPct val="90000"/>
            </a:lnSpc>
            <a:spcBef>
              <a:spcPct val="0"/>
            </a:spcBef>
            <a:spcAft>
              <a:spcPts val="0"/>
            </a:spcAft>
            <a:buNone/>
          </a:pPr>
          <a:r>
            <a:rPr lang="lv-LV" sz="1800" kern="1200" dirty="0"/>
            <a:t>Noslēguma maksājums </a:t>
          </a:r>
        </a:p>
        <a:p>
          <a:pPr marL="0" lvl="0" indent="0" algn="ctr" defTabSz="800100">
            <a:lnSpc>
              <a:spcPct val="90000"/>
            </a:lnSpc>
            <a:spcBef>
              <a:spcPct val="0"/>
            </a:spcBef>
            <a:spcAft>
              <a:spcPts val="1800"/>
            </a:spcAft>
            <a:buNone/>
          </a:pPr>
          <a:r>
            <a:rPr lang="lv-LV" sz="1800" kern="1200" dirty="0"/>
            <a:t>līdz 10% no projekta finansējuma</a:t>
          </a:r>
        </a:p>
        <a:p>
          <a:pPr marL="0" lvl="0" indent="0" algn="ctr" defTabSz="800100">
            <a:lnSpc>
              <a:spcPct val="90000"/>
            </a:lnSpc>
            <a:spcBef>
              <a:spcPct val="0"/>
            </a:spcBef>
            <a:spcAft>
              <a:spcPts val="1800"/>
            </a:spcAft>
            <a:buNone/>
          </a:pPr>
          <a:r>
            <a:rPr lang="lv-LV" sz="1800" kern="1200" dirty="0">
              <a:solidFill>
                <a:srgbClr val="00B0F0"/>
              </a:solidFill>
            </a:rPr>
            <a:t>vai </a:t>
          </a:r>
        </a:p>
        <a:p>
          <a:pPr marL="0" lvl="0" indent="0" algn="ctr" defTabSz="800100">
            <a:lnSpc>
              <a:spcPct val="90000"/>
            </a:lnSpc>
            <a:spcBef>
              <a:spcPct val="0"/>
            </a:spcBef>
            <a:spcAft>
              <a:spcPts val="1800"/>
            </a:spcAft>
            <a:buNone/>
          </a:pPr>
          <a:r>
            <a:rPr lang="lv-LV" sz="1800" kern="1200" dirty="0">
              <a:solidFill>
                <a:srgbClr val="00B0F0"/>
              </a:solidFill>
            </a:rPr>
            <a:t>2024.gadā plānotā finansējuma                       </a:t>
          </a:r>
          <a:r>
            <a:rPr lang="lv-LV" sz="1800" i="1" kern="1200" dirty="0">
              <a:solidFill>
                <a:srgbClr val="00B0F0"/>
              </a:solidFill>
            </a:rPr>
            <a:t>(ja projekts tiek īstenots      2023. un 2024.gadā)</a:t>
          </a:r>
          <a:endParaRPr lang="lv-LV" sz="1800" i="1" kern="1200" dirty="0">
            <a:solidFill>
              <a:srgbClr val="00B0F0"/>
            </a:solidFill>
            <a:latin typeface="Verdana"/>
            <a:ea typeface="+mn-lt"/>
            <a:cs typeface="+mn-lt"/>
          </a:endParaRPr>
        </a:p>
      </dsp:txBody>
      <dsp:txXfrm>
        <a:off x="7766215" y="279911"/>
        <a:ext cx="3640122" cy="315278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BA50-59FF-4773-92C1-A5278622AE64}">
      <dsp:nvSpPr>
        <dsp:cNvPr id="0" name=""/>
        <dsp:cNvSpPr/>
      </dsp:nvSpPr>
      <dsp:spPr>
        <a:xfrm>
          <a:off x="396146" y="466"/>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Pirms pieteikuma un budžeta veidlapu aizpildīšanas pārliecināties, ka </a:t>
          </a:r>
          <a:r>
            <a:rPr lang="lv-LV" sz="1600" b="1" kern="1200" dirty="0">
              <a:solidFill>
                <a:srgbClr val="800024"/>
              </a:solidFill>
            </a:rPr>
            <a:t>aktuālā</a:t>
          </a:r>
          <a:r>
            <a:rPr lang="lv-LV" sz="1600" kern="1200" dirty="0">
              <a:solidFill>
                <a:srgbClr val="800024"/>
              </a:solidFill>
            </a:rPr>
            <a:t> </a:t>
          </a:r>
          <a:r>
            <a:rPr lang="lv-LV" sz="1600" b="1" kern="1200" dirty="0">
              <a:solidFill>
                <a:srgbClr val="800024"/>
              </a:solidFill>
            </a:rPr>
            <a:t>veidlapa</a:t>
          </a:r>
          <a:r>
            <a:rPr lang="lv-LV" sz="1600" kern="1200" dirty="0">
              <a:solidFill>
                <a:srgbClr val="800024"/>
              </a:solidFill>
            </a:rPr>
            <a:t> ir lejupielādēta no Fonda mājas lapas</a:t>
          </a:r>
        </a:p>
      </dsp:txBody>
      <dsp:txXfrm>
        <a:off x="396146" y="466"/>
        <a:ext cx="2838815" cy="2171664"/>
      </dsp:txXfrm>
    </dsp:sp>
    <dsp:sp modelId="{C56ACEF4-AC43-4AD6-BAAE-87B5F4F0D30B}">
      <dsp:nvSpPr>
        <dsp:cNvPr id="0" name=""/>
        <dsp:cNvSpPr/>
      </dsp:nvSpPr>
      <dsp:spPr>
        <a:xfrm>
          <a:off x="3564298" y="466"/>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Projekta pieteikuma veidlapa elektroniski jāiesniedz </a:t>
          </a:r>
          <a:r>
            <a:rPr lang="lv-LV" sz="1600" b="1" kern="1200" dirty="0">
              <a:solidFill>
                <a:srgbClr val="800024"/>
              </a:solidFill>
            </a:rPr>
            <a:t>Word formāta </a:t>
          </a:r>
          <a:r>
            <a:rPr lang="lv-LV" sz="1600" kern="1200" dirty="0">
              <a:solidFill>
                <a:srgbClr val="800024"/>
              </a:solidFill>
            </a:rPr>
            <a:t>un budžeta veidlapa </a:t>
          </a:r>
          <a:r>
            <a:rPr lang="lv-LV" sz="1600" b="1" kern="1200" dirty="0">
              <a:solidFill>
                <a:srgbClr val="800024"/>
              </a:solidFill>
            </a:rPr>
            <a:t>Excel formātā</a:t>
          </a:r>
          <a:r>
            <a:rPr lang="lv-LV" sz="1600" kern="1200" dirty="0">
              <a:solidFill>
                <a:srgbClr val="800024"/>
              </a:solidFill>
            </a:rPr>
            <a:t> (elektroniski parakstot,   ir iespējams parakstīt šādā formātā)</a:t>
          </a:r>
        </a:p>
      </dsp:txBody>
      <dsp:txXfrm>
        <a:off x="3564298" y="466"/>
        <a:ext cx="2838815" cy="2171664"/>
      </dsp:txXfrm>
    </dsp:sp>
    <dsp:sp modelId="{89676F81-6EA4-46C1-9C56-7D1C4D0FF035}">
      <dsp:nvSpPr>
        <dsp:cNvPr id="0" name=""/>
        <dsp:cNvSpPr/>
      </dsp:nvSpPr>
      <dsp:spPr>
        <a:xfrm>
          <a:off x="6693621" y="466"/>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Pārbaudīt formulas un summas budžeta Excel tabulā un salīdzināt </a:t>
          </a:r>
          <a:r>
            <a:rPr lang="lv-LV" sz="1600" b="1" kern="1200" dirty="0">
              <a:solidFill>
                <a:srgbClr val="800024"/>
              </a:solidFill>
            </a:rPr>
            <a:t>izmaksu kopsummu</a:t>
          </a:r>
          <a:r>
            <a:rPr lang="lv-LV" sz="1600" kern="1200" dirty="0">
              <a:solidFill>
                <a:srgbClr val="800024"/>
              </a:solidFill>
            </a:rPr>
            <a:t>    ar pieteikuma B 3.sadaļā norādīto (tām jāsakrīt)</a:t>
          </a:r>
        </a:p>
      </dsp:txBody>
      <dsp:txXfrm>
        <a:off x="6693621" y="466"/>
        <a:ext cx="2838815" cy="2171664"/>
      </dsp:txXfrm>
    </dsp:sp>
    <dsp:sp modelId="{2279846A-CE95-4A96-90C3-A2CF9CE7BC1A}">
      <dsp:nvSpPr>
        <dsp:cNvPr id="0" name=""/>
        <dsp:cNvSpPr/>
      </dsp:nvSpPr>
      <dsp:spPr>
        <a:xfrm>
          <a:off x="357317" y="2501468"/>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Pirms pieteikuma iesniegšanas un līdz Konkursa rezultātu saņemšanai nodrošināt, ka projekta iesniedzējam </a:t>
          </a:r>
          <a:r>
            <a:rPr lang="lv-LV" sz="1600" b="1" kern="1200" dirty="0">
              <a:solidFill>
                <a:srgbClr val="800024"/>
              </a:solidFill>
            </a:rPr>
            <a:t>nav VID administrēto nodokļu parāda</a:t>
          </a:r>
          <a:r>
            <a:rPr lang="lv-LV" sz="1600" kern="1200" dirty="0">
              <a:solidFill>
                <a:srgbClr val="800024"/>
              </a:solidFill>
            </a:rPr>
            <a:t>,        kas pārsniedz 150 EUR</a:t>
          </a:r>
        </a:p>
      </dsp:txBody>
      <dsp:txXfrm>
        <a:off x="357317" y="2501468"/>
        <a:ext cx="2838815" cy="2171664"/>
      </dsp:txXfrm>
    </dsp:sp>
    <dsp:sp modelId="{9F474041-DDBF-4187-8414-7C9F5A6F514B}">
      <dsp:nvSpPr>
        <dsp:cNvPr id="0" name=""/>
        <dsp:cNvSpPr/>
      </dsp:nvSpPr>
      <dsp:spPr>
        <a:xfrm>
          <a:off x="3525469" y="2501468"/>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Iesniegt projekta atbildīgās amatpersonas parakstītu projekta pieteikumu ar pielikumiem                </a:t>
          </a:r>
          <a:r>
            <a:rPr lang="lv-LV" sz="1600" b="1" u="sng" kern="1200" dirty="0">
              <a:solidFill>
                <a:srgbClr val="800024"/>
              </a:solidFill>
            </a:rPr>
            <a:t>līdz 30.09.2022.     plkst. 12:00. </a:t>
          </a:r>
        </a:p>
      </dsp:txBody>
      <dsp:txXfrm>
        <a:off x="3525469" y="2501468"/>
        <a:ext cx="2838815" cy="2171664"/>
      </dsp:txXfrm>
    </dsp:sp>
    <dsp:sp modelId="{9F37E8DD-5A77-4EDA-AD70-0BBA3B2030C7}">
      <dsp:nvSpPr>
        <dsp:cNvPr id="0" name=""/>
        <dsp:cNvSpPr/>
      </dsp:nvSpPr>
      <dsp:spPr>
        <a:xfrm>
          <a:off x="6693621" y="2501468"/>
          <a:ext cx="2838815" cy="217166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v-LV" sz="1600" kern="1200" dirty="0">
              <a:solidFill>
                <a:srgbClr val="800024"/>
              </a:solidFill>
            </a:rPr>
            <a:t>Iepazīties ar Fonda mājas lapā pieejamajām </a:t>
          </a:r>
          <a:r>
            <a:rPr lang="lv-LV" sz="1600" b="1" kern="1200" dirty="0">
              <a:solidFill>
                <a:srgbClr val="800024"/>
              </a:solidFill>
            </a:rPr>
            <a:t>vadlīnijām par nepieciešamajiem pielikumiem pie   satura atskaites</a:t>
          </a:r>
          <a:endParaRPr lang="lv-LV" sz="1600" kern="1200" dirty="0">
            <a:solidFill>
              <a:srgbClr val="800024"/>
            </a:solidFill>
          </a:endParaRPr>
        </a:p>
      </dsp:txBody>
      <dsp:txXfrm>
        <a:off x="6693621" y="2501468"/>
        <a:ext cx="2838815" cy="217166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AD8E-0D01-4E9F-BCC2-E6B8CDE3AB02}">
      <dsp:nvSpPr>
        <dsp:cNvPr id="0" name=""/>
        <dsp:cNvSpPr/>
      </dsp:nvSpPr>
      <dsp:spPr>
        <a:xfrm rot="5400000">
          <a:off x="313525" y="2276889"/>
          <a:ext cx="938781" cy="1562112"/>
        </a:xfrm>
        <a:prstGeom prst="corner">
          <a:avLst>
            <a:gd name="adj1" fmla="val 16120"/>
            <a:gd name="adj2" fmla="val 16110"/>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03151-E8F0-4FAD-8ACE-04533493F608}">
      <dsp:nvSpPr>
        <dsp:cNvPr id="0" name=""/>
        <dsp:cNvSpPr/>
      </dsp:nvSpPr>
      <dsp:spPr>
        <a:xfrm>
          <a:off x="156819" y="2743623"/>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Pieteikumu iesniegšana</a:t>
          </a:r>
        </a:p>
      </dsp:txBody>
      <dsp:txXfrm>
        <a:off x="156819" y="2743623"/>
        <a:ext cx="1410283" cy="1236196"/>
      </dsp:txXfrm>
    </dsp:sp>
    <dsp:sp modelId="{ECD86682-2DE2-4244-A93A-9603E8B3637B}">
      <dsp:nvSpPr>
        <dsp:cNvPr id="0" name=""/>
        <dsp:cNvSpPr/>
      </dsp:nvSpPr>
      <dsp:spPr>
        <a:xfrm>
          <a:off x="1301011" y="2161884"/>
          <a:ext cx="266091" cy="266091"/>
        </a:xfrm>
        <a:prstGeom prst="triangle">
          <a:avLst>
            <a:gd name="adj" fmla="val 100000"/>
          </a:avLst>
        </a:prstGeom>
        <a:solidFill>
          <a:schemeClr val="accent2">
            <a:alpha val="90000"/>
            <a:hueOff val="0"/>
            <a:satOff val="0"/>
            <a:lumOff val="0"/>
            <a:alphaOff val="-4000"/>
          </a:schemeClr>
        </a:solidFill>
        <a:ln w="12700" cap="flat" cmpd="sng" algn="ctr">
          <a:solidFill>
            <a:schemeClr val="accent2">
              <a:alpha val="90000"/>
              <a:hueOff val="0"/>
              <a:satOff val="0"/>
              <a:lumOff val="0"/>
              <a:alphaOff val="-4000"/>
            </a:schemeClr>
          </a:solidFill>
          <a:prstDash val="solid"/>
        </a:ln>
        <a:effectLst/>
      </dsp:spPr>
      <dsp:style>
        <a:lnRef idx="2">
          <a:scrgbClr r="0" g="0" b="0"/>
        </a:lnRef>
        <a:fillRef idx="1">
          <a:scrgbClr r="0" g="0" b="0"/>
        </a:fillRef>
        <a:effectRef idx="0">
          <a:scrgbClr r="0" g="0" b="0"/>
        </a:effectRef>
        <a:fontRef idx="minor">
          <a:schemeClr val="lt1"/>
        </a:fontRef>
      </dsp:style>
    </dsp:sp>
    <dsp:sp modelId="{385D34E0-DB82-498D-B829-144CD096F979}">
      <dsp:nvSpPr>
        <dsp:cNvPr id="0" name=""/>
        <dsp:cNvSpPr/>
      </dsp:nvSpPr>
      <dsp:spPr>
        <a:xfrm rot="5400000">
          <a:off x="2039987" y="1849674"/>
          <a:ext cx="938781" cy="1562112"/>
        </a:xfrm>
        <a:prstGeom prst="corner">
          <a:avLst>
            <a:gd name="adj1" fmla="val 16120"/>
            <a:gd name="adj2" fmla="val 16110"/>
          </a:avLst>
        </a:prstGeom>
        <a:solidFill>
          <a:schemeClr val="accent2">
            <a:alpha val="90000"/>
            <a:hueOff val="0"/>
            <a:satOff val="0"/>
            <a:lumOff val="0"/>
            <a:alphaOff val="-8000"/>
          </a:schemeClr>
        </a:solidFill>
        <a:ln w="12700" cap="flat" cmpd="sng" algn="ctr">
          <a:solidFill>
            <a:schemeClr val="accent2">
              <a:alpha val="90000"/>
              <a:hueOff val="0"/>
              <a:satOff val="0"/>
              <a:lumOff val="0"/>
              <a:alphaOff val="-8000"/>
            </a:schemeClr>
          </a:solidFill>
          <a:prstDash val="solid"/>
        </a:ln>
        <a:effectLst/>
      </dsp:spPr>
      <dsp:style>
        <a:lnRef idx="2">
          <a:scrgbClr r="0" g="0" b="0"/>
        </a:lnRef>
        <a:fillRef idx="1">
          <a:scrgbClr r="0" g="0" b="0"/>
        </a:fillRef>
        <a:effectRef idx="0">
          <a:scrgbClr r="0" g="0" b="0"/>
        </a:effectRef>
        <a:fontRef idx="minor">
          <a:schemeClr val="lt1"/>
        </a:fontRef>
      </dsp:style>
    </dsp:sp>
    <dsp:sp modelId="{B399012C-7FE7-4D91-A430-53351561AE4B}">
      <dsp:nvSpPr>
        <dsp:cNvPr id="0" name=""/>
        <dsp:cNvSpPr/>
      </dsp:nvSpPr>
      <dsp:spPr>
        <a:xfrm>
          <a:off x="1883281" y="231640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Vērtēšana</a:t>
          </a:r>
        </a:p>
      </dsp:txBody>
      <dsp:txXfrm>
        <a:off x="1883281" y="2316409"/>
        <a:ext cx="1410283" cy="1236196"/>
      </dsp:txXfrm>
    </dsp:sp>
    <dsp:sp modelId="{6F74EBC2-4524-425D-A99A-53F7ED511C7A}">
      <dsp:nvSpPr>
        <dsp:cNvPr id="0" name=""/>
        <dsp:cNvSpPr/>
      </dsp:nvSpPr>
      <dsp:spPr>
        <a:xfrm>
          <a:off x="3027473" y="1734669"/>
          <a:ext cx="266091" cy="266091"/>
        </a:xfrm>
        <a:prstGeom prst="triangle">
          <a:avLst>
            <a:gd name="adj" fmla="val 100000"/>
          </a:avLst>
        </a:prstGeom>
        <a:solidFill>
          <a:schemeClr val="accent2">
            <a:alpha val="90000"/>
            <a:hueOff val="0"/>
            <a:satOff val="0"/>
            <a:lumOff val="0"/>
            <a:alphaOff val="-12000"/>
          </a:schemeClr>
        </a:solidFill>
        <a:ln w="12700" cap="flat" cmpd="sng" algn="ctr">
          <a:solidFill>
            <a:schemeClr val="accent2">
              <a:alpha val="90000"/>
              <a:hueOff val="0"/>
              <a:satOff val="0"/>
              <a:lumOff val="0"/>
              <a:alphaOff val="-12000"/>
            </a:schemeClr>
          </a:solidFill>
          <a:prstDash val="solid"/>
        </a:ln>
        <a:effectLst/>
      </dsp:spPr>
      <dsp:style>
        <a:lnRef idx="2">
          <a:scrgbClr r="0" g="0" b="0"/>
        </a:lnRef>
        <a:fillRef idx="1">
          <a:scrgbClr r="0" g="0" b="0"/>
        </a:fillRef>
        <a:effectRef idx="0">
          <a:scrgbClr r="0" g="0" b="0"/>
        </a:effectRef>
        <a:fontRef idx="minor">
          <a:schemeClr val="lt1"/>
        </a:fontRef>
      </dsp:style>
    </dsp:sp>
    <dsp:sp modelId="{F2F08645-F9E7-43AB-897A-57F7589B2AF3}">
      <dsp:nvSpPr>
        <dsp:cNvPr id="0" name=""/>
        <dsp:cNvSpPr/>
      </dsp:nvSpPr>
      <dsp:spPr>
        <a:xfrm rot="5400000">
          <a:off x="3766450" y="1422459"/>
          <a:ext cx="938781" cy="1562112"/>
        </a:xfrm>
        <a:prstGeom prst="corner">
          <a:avLst>
            <a:gd name="adj1" fmla="val 16120"/>
            <a:gd name="adj2" fmla="val 16110"/>
          </a:avLst>
        </a:prstGeom>
        <a:solidFill>
          <a:schemeClr val="accent2">
            <a:alpha val="90000"/>
            <a:hueOff val="0"/>
            <a:satOff val="0"/>
            <a:lumOff val="0"/>
            <a:alphaOff val="-16000"/>
          </a:schemeClr>
        </a:solidFill>
        <a:ln w="12700" cap="flat" cmpd="sng" algn="ctr">
          <a:solidFill>
            <a:schemeClr val="accent2">
              <a:alpha val="90000"/>
              <a:hueOff val="0"/>
              <a:satOff val="0"/>
              <a:lumOff val="0"/>
              <a:alphaOff val="-16000"/>
            </a:schemeClr>
          </a:solidFill>
          <a:prstDash val="solid"/>
        </a:ln>
        <a:effectLst/>
      </dsp:spPr>
      <dsp:style>
        <a:lnRef idx="2">
          <a:scrgbClr r="0" g="0" b="0"/>
        </a:lnRef>
        <a:fillRef idx="1">
          <a:scrgbClr r="0" g="0" b="0"/>
        </a:fillRef>
        <a:effectRef idx="0">
          <a:scrgbClr r="0" g="0" b="0"/>
        </a:effectRef>
        <a:fontRef idx="minor">
          <a:schemeClr val="lt1"/>
        </a:fontRef>
      </dsp:style>
    </dsp:sp>
    <dsp:sp modelId="{1CC637B4-79D8-4715-8416-DD873F35E87B}">
      <dsp:nvSpPr>
        <dsp:cNvPr id="0" name=""/>
        <dsp:cNvSpPr/>
      </dsp:nvSpPr>
      <dsp:spPr>
        <a:xfrm>
          <a:off x="3609744" y="1889194"/>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Rezultātu izziņošana</a:t>
          </a:r>
        </a:p>
      </dsp:txBody>
      <dsp:txXfrm>
        <a:off x="3609744" y="1889194"/>
        <a:ext cx="1410283" cy="1236196"/>
      </dsp:txXfrm>
    </dsp:sp>
    <dsp:sp modelId="{5963A91D-4188-4571-8037-6D01941D8980}">
      <dsp:nvSpPr>
        <dsp:cNvPr id="0" name=""/>
        <dsp:cNvSpPr/>
      </dsp:nvSpPr>
      <dsp:spPr>
        <a:xfrm>
          <a:off x="4753936" y="1307454"/>
          <a:ext cx="266091" cy="266091"/>
        </a:xfrm>
        <a:prstGeom prst="triangle">
          <a:avLst>
            <a:gd name="adj" fmla="val 100000"/>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ACB51A45-68D4-4F9B-96F9-C675DF1BA4DD}">
      <dsp:nvSpPr>
        <dsp:cNvPr id="0" name=""/>
        <dsp:cNvSpPr/>
      </dsp:nvSpPr>
      <dsp:spPr>
        <a:xfrm rot="5400000">
          <a:off x="5492912" y="995244"/>
          <a:ext cx="938781" cy="1562112"/>
        </a:xfrm>
        <a:prstGeom prst="corner">
          <a:avLst>
            <a:gd name="adj1" fmla="val 16120"/>
            <a:gd name="adj2" fmla="val 16110"/>
          </a:avLst>
        </a:prstGeom>
        <a:solidFill>
          <a:schemeClr val="accent2">
            <a:alpha val="90000"/>
            <a:hueOff val="0"/>
            <a:satOff val="0"/>
            <a:lumOff val="0"/>
            <a:alphaOff val="-24000"/>
          </a:schemeClr>
        </a:solidFill>
        <a:ln w="12700" cap="flat" cmpd="sng" algn="ctr">
          <a:solidFill>
            <a:schemeClr val="accent2">
              <a:alpha val="90000"/>
              <a:hueOff val="0"/>
              <a:satOff val="0"/>
              <a:lumOff val="0"/>
              <a:alphaOff val="-24000"/>
            </a:schemeClr>
          </a:solidFill>
          <a:prstDash val="solid"/>
        </a:ln>
        <a:effectLst/>
      </dsp:spPr>
      <dsp:style>
        <a:lnRef idx="2">
          <a:scrgbClr r="0" g="0" b="0"/>
        </a:lnRef>
        <a:fillRef idx="1">
          <a:scrgbClr r="0" g="0" b="0"/>
        </a:fillRef>
        <a:effectRef idx="0">
          <a:scrgbClr r="0" g="0" b="0"/>
        </a:effectRef>
        <a:fontRef idx="minor">
          <a:schemeClr val="lt1"/>
        </a:fontRef>
      </dsp:style>
    </dsp:sp>
    <dsp:sp modelId="{FA2B2772-084D-465D-B2D7-49F4BB3EDD0A}">
      <dsp:nvSpPr>
        <dsp:cNvPr id="0" name=""/>
        <dsp:cNvSpPr/>
      </dsp:nvSpPr>
      <dsp:spPr>
        <a:xfrm>
          <a:off x="5336206" y="146197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Nosacījumu izpilde / līgumu slēgšana</a:t>
          </a:r>
        </a:p>
      </dsp:txBody>
      <dsp:txXfrm>
        <a:off x="5336206" y="1461979"/>
        <a:ext cx="1410283" cy="1236196"/>
      </dsp:txXfrm>
    </dsp:sp>
    <dsp:sp modelId="{405CC3FF-619E-476A-BF66-F204A0298ECF}">
      <dsp:nvSpPr>
        <dsp:cNvPr id="0" name=""/>
        <dsp:cNvSpPr/>
      </dsp:nvSpPr>
      <dsp:spPr>
        <a:xfrm>
          <a:off x="6480398" y="880240"/>
          <a:ext cx="266091" cy="266091"/>
        </a:xfrm>
        <a:prstGeom prst="triangle">
          <a:avLst>
            <a:gd name="adj" fmla="val 100000"/>
          </a:avLst>
        </a:prstGeom>
        <a:solidFill>
          <a:schemeClr val="accent2">
            <a:alpha val="90000"/>
            <a:hueOff val="0"/>
            <a:satOff val="0"/>
            <a:lumOff val="0"/>
            <a:alphaOff val="-28000"/>
          </a:schemeClr>
        </a:solidFill>
        <a:ln w="12700" cap="flat" cmpd="sng" algn="ctr">
          <a:solidFill>
            <a:schemeClr val="accent2">
              <a:alpha val="90000"/>
              <a:hueOff val="0"/>
              <a:satOff val="0"/>
              <a:lumOff val="0"/>
              <a:alphaOff val="-28000"/>
            </a:schemeClr>
          </a:solidFill>
          <a:prstDash val="solid"/>
        </a:ln>
        <a:effectLst/>
      </dsp:spPr>
      <dsp:style>
        <a:lnRef idx="2">
          <a:scrgbClr r="0" g="0" b="0"/>
        </a:lnRef>
        <a:fillRef idx="1">
          <a:scrgbClr r="0" g="0" b="0"/>
        </a:fillRef>
        <a:effectRef idx="0">
          <a:scrgbClr r="0" g="0" b="0"/>
        </a:effectRef>
        <a:fontRef idx="minor">
          <a:schemeClr val="lt1"/>
        </a:fontRef>
      </dsp:style>
    </dsp:sp>
    <dsp:sp modelId="{905CE70E-784D-411D-84FE-39C105C7150C}">
      <dsp:nvSpPr>
        <dsp:cNvPr id="0" name=""/>
        <dsp:cNvSpPr/>
      </dsp:nvSpPr>
      <dsp:spPr>
        <a:xfrm rot="5400000">
          <a:off x="7219375" y="568029"/>
          <a:ext cx="938781" cy="1562112"/>
        </a:xfrm>
        <a:prstGeom prst="corner">
          <a:avLst>
            <a:gd name="adj1" fmla="val 16120"/>
            <a:gd name="adj2" fmla="val 16110"/>
          </a:avLst>
        </a:prstGeom>
        <a:solidFill>
          <a:schemeClr val="accent2">
            <a:alpha val="90000"/>
            <a:hueOff val="0"/>
            <a:satOff val="0"/>
            <a:lumOff val="0"/>
            <a:alphaOff val="-32000"/>
          </a:schemeClr>
        </a:solidFill>
        <a:ln w="12700" cap="flat" cmpd="sng" algn="ctr">
          <a:solidFill>
            <a:schemeClr val="accent2">
              <a:alpha val="90000"/>
              <a:hueOff val="0"/>
              <a:satOff val="0"/>
              <a:lumOff val="0"/>
              <a:alphaOff val="-32000"/>
            </a:schemeClr>
          </a:solidFill>
          <a:prstDash val="solid"/>
        </a:ln>
        <a:effectLst/>
      </dsp:spPr>
      <dsp:style>
        <a:lnRef idx="2">
          <a:scrgbClr r="0" g="0" b="0"/>
        </a:lnRef>
        <a:fillRef idx="1">
          <a:scrgbClr r="0" g="0" b="0"/>
        </a:fillRef>
        <a:effectRef idx="0">
          <a:scrgbClr r="0" g="0" b="0"/>
        </a:effectRef>
        <a:fontRef idx="minor">
          <a:schemeClr val="lt1"/>
        </a:fontRef>
      </dsp:style>
    </dsp:sp>
    <dsp:sp modelId="{9A58547B-3C68-4118-8E7D-50B325CB1EFE}">
      <dsp:nvSpPr>
        <dsp:cNvPr id="0" name=""/>
        <dsp:cNvSpPr/>
      </dsp:nvSpPr>
      <dsp:spPr>
        <a:xfrm>
          <a:off x="7062668" y="1034764"/>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Projekta īstenošana</a:t>
          </a:r>
        </a:p>
      </dsp:txBody>
      <dsp:txXfrm>
        <a:off x="7062668" y="1034764"/>
        <a:ext cx="1410283" cy="1236196"/>
      </dsp:txXfrm>
    </dsp:sp>
    <dsp:sp modelId="{89903DAA-6918-429A-8D9D-FE8711D03F0E}">
      <dsp:nvSpPr>
        <dsp:cNvPr id="0" name=""/>
        <dsp:cNvSpPr/>
      </dsp:nvSpPr>
      <dsp:spPr>
        <a:xfrm>
          <a:off x="8206861" y="453025"/>
          <a:ext cx="266091" cy="266091"/>
        </a:xfrm>
        <a:prstGeom prst="triangle">
          <a:avLst>
            <a:gd name="adj" fmla="val 100000"/>
          </a:avLst>
        </a:prstGeom>
        <a:solidFill>
          <a:schemeClr val="accent2">
            <a:alpha val="90000"/>
            <a:hueOff val="0"/>
            <a:satOff val="0"/>
            <a:lumOff val="0"/>
            <a:alphaOff val="-36000"/>
          </a:schemeClr>
        </a:solidFill>
        <a:ln w="12700" cap="flat" cmpd="sng" algn="ctr">
          <a:solidFill>
            <a:schemeClr val="accent2">
              <a:alpha val="90000"/>
              <a:hueOff val="0"/>
              <a:satOff val="0"/>
              <a:lumOff val="0"/>
              <a:alphaOff val="-36000"/>
            </a:schemeClr>
          </a:solidFill>
          <a:prstDash val="solid"/>
        </a:ln>
        <a:effectLst/>
      </dsp:spPr>
      <dsp:style>
        <a:lnRef idx="2">
          <a:scrgbClr r="0" g="0" b="0"/>
        </a:lnRef>
        <a:fillRef idx="1">
          <a:scrgbClr r="0" g="0" b="0"/>
        </a:fillRef>
        <a:effectRef idx="0">
          <a:scrgbClr r="0" g="0" b="0"/>
        </a:effectRef>
        <a:fontRef idx="minor">
          <a:schemeClr val="lt1"/>
        </a:fontRef>
      </dsp:style>
    </dsp:sp>
    <dsp:sp modelId="{DE007165-8D96-4699-92FA-5A3A2966E016}">
      <dsp:nvSpPr>
        <dsp:cNvPr id="0" name=""/>
        <dsp:cNvSpPr/>
      </dsp:nvSpPr>
      <dsp:spPr>
        <a:xfrm rot="5400000">
          <a:off x="8945837" y="140814"/>
          <a:ext cx="938781" cy="1562112"/>
        </a:xfrm>
        <a:prstGeom prst="corner">
          <a:avLst>
            <a:gd name="adj1" fmla="val 16120"/>
            <a:gd name="adj2" fmla="val 1611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DA2A44D5-7A9A-4ED9-8024-478E40AFDB87}">
      <dsp:nvSpPr>
        <dsp:cNvPr id="0" name=""/>
        <dsp:cNvSpPr/>
      </dsp:nvSpPr>
      <dsp:spPr>
        <a:xfrm>
          <a:off x="8789131" y="607549"/>
          <a:ext cx="1410283" cy="123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lv-LV" sz="1500" b="1" kern="1200" dirty="0"/>
            <a:t>Noslēguma pārskats</a:t>
          </a:r>
        </a:p>
      </dsp:txBody>
      <dsp:txXfrm>
        <a:off x="8789131" y="607549"/>
        <a:ext cx="1410283" cy="12361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DCB4A-9592-4B73-8832-5401591CD3DC}">
      <dsp:nvSpPr>
        <dsp:cNvPr id="0" name=""/>
        <dsp:cNvSpPr/>
      </dsp:nvSpPr>
      <dsp:spPr>
        <a:xfrm rot="16200000">
          <a:off x="-1447380" y="2469247"/>
          <a:ext cx="3761018" cy="36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1565" bIns="0" numCol="1" spcCol="1270" anchor="t" anchorCtr="0">
          <a:noAutofit/>
        </a:bodyPr>
        <a:lstStyle/>
        <a:p>
          <a:pPr marL="0" lvl="0" indent="0" algn="r" defTabSz="1155700">
            <a:lnSpc>
              <a:spcPct val="90000"/>
            </a:lnSpc>
            <a:spcBef>
              <a:spcPct val="0"/>
            </a:spcBef>
            <a:spcAft>
              <a:spcPct val="35000"/>
            </a:spcAft>
            <a:buNone/>
          </a:pPr>
          <a:endParaRPr lang="lv-LV" sz="2600" kern="1200" dirty="0"/>
        </a:p>
      </dsp:txBody>
      <dsp:txXfrm>
        <a:off x="-1447380" y="2469247"/>
        <a:ext cx="3761018" cy="364609"/>
      </dsp:txXfrm>
    </dsp:sp>
    <dsp:sp modelId="{DFD5E62A-4CCD-4E8A-931C-79C693F3766A}">
      <dsp:nvSpPr>
        <dsp:cNvPr id="0" name=""/>
        <dsp:cNvSpPr/>
      </dsp:nvSpPr>
      <dsp:spPr>
        <a:xfrm>
          <a:off x="406277" y="771042"/>
          <a:ext cx="2234454"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2000" rIns="99568" bIns="99568" numCol="1" spcCol="1270" anchor="t" anchorCtr="0">
          <a:noAutofit/>
        </a:bodyPr>
        <a:lstStyle/>
        <a:p>
          <a:pPr marL="0" lvl="1" indent="0" algn="ctr" defTabSz="622300">
            <a:lnSpc>
              <a:spcPct val="100000"/>
            </a:lnSpc>
            <a:spcBef>
              <a:spcPct val="0"/>
            </a:spcBef>
            <a:spcAft>
              <a:spcPts val="0"/>
            </a:spcAft>
            <a:buNone/>
          </a:pPr>
          <a:r>
            <a:rPr lang="lv-LV" sz="1400" b="1" kern="1200" dirty="0">
              <a:latin typeface="+mn-lt"/>
              <a:ea typeface="Verdana" panose="020B0604030504040204" pitchFamily="34" charset="0"/>
            </a:rPr>
            <a:t>3.1.1.</a:t>
          </a:r>
        </a:p>
        <a:p>
          <a:pPr marL="0" lvl="1" indent="0" algn="ctr" defTabSz="622300">
            <a:lnSpc>
              <a:spcPct val="100000"/>
            </a:lnSpc>
            <a:spcBef>
              <a:spcPct val="0"/>
            </a:spcBef>
            <a:spcAft>
              <a:spcPts val="0"/>
            </a:spcAft>
            <a:buNone/>
          </a:pPr>
          <a:endParaRPr lang="lv-LV" sz="1400" b="1" kern="1200" dirty="0">
            <a:latin typeface="+mn-lt"/>
            <a:ea typeface="Verdana" panose="020B0604030504040204" pitchFamily="34" charset="0"/>
          </a:endParaRPr>
        </a:p>
        <a:p>
          <a:pPr marL="0" lvl="1" indent="0" algn="ctr" defTabSz="622300">
            <a:lnSpc>
              <a:spcPct val="100000"/>
            </a:lnSpc>
            <a:spcBef>
              <a:spcPct val="0"/>
            </a:spcBef>
            <a:spcAft>
              <a:spcPts val="0"/>
            </a:spcAft>
            <a:buNone/>
          </a:pPr>
          <a:r>
            <a:rPr lang="lv-LV" sz="1400" b="1" kern="1200" dirty="0">
              <a:latin typeface="+mn-lt"/>
            </a:rPr>
            <a:t>Latvijas Republikā reģistrēta</a:t>
          </a:r>
          <a:endParaRPr lang="lv-LV" sz="1400" b="0" kern="1200" dirty="0">
            <a:latin typeface="+mn-lt"/>
            <a:ea typeface="Verdana" panose="020B0604030504040204" pitchFamily="34" charset="0"/>
          </a:endParaRPr>
        </a:p>
        <a:p>
          <a:pPr marL="0" lvl="1" indent="0" algn="ctr" defTabSz="622300">
            <a:lnSpc>
              <a:spcPct val="100000"/>
            </a:lnSpc>
            <a:spcBef>
              <a:spcPct val="0"/>
            </a:spcBef>
            <a:spcAft>
              <a:spcPts val="0"/>
            </a:spcAft>
            <a:buNone/>
          </a:pPr>
          <a:endParaRPr lang="lv-LV" sz="1400" b="0" kern="1200" dirty="0">
            <a:latin typeface="+mn-lt"/>
            <a:ea typeface="Verdana" panose="020B0604030504040204" pitchFamily="34" charset="0"/>
          </a:endParaRPr>
        </a:p>
        <a:p>
          <a:pPr marL="0" lvl="1" indent="0" algn="ctr" defTabSz="622300">
            <a:lnSpc>
              <a:spcPct val="100000"/>
            </a:lnSpc>
            <a:spcBef>
              <a:spcPct val="0"/>
            </a:spcBef>
            <a:spcAft>
              <a:spcPts val="0"/>
            </a:spcAft>
            <a:buNone/>
          </a:pPr>
          <a:r>
            <a:rPr lang="lv-LV" sz="1400" b="1" kern="1200" dirty="0">
              <a:latin typeface="+mn-lt"/>
            </a:rPr>
            <a:t>biedrība vai nodibinājums</a:t>
          </a:r>
          <a:endParaRPr lang="lv-LV" sz="1400" b="0" kern="1200" dirty="0">
            <a:latin typeface="+mn-lt"/>
            <a:ea typeface="Verdana" panose="020B0604030504040204" pitchFamily="34" charset="0"/>
          </a:endParaRPr>
        </a:p>
        <a:p>
          <a:pPr marL="0" lvl="1" indent="0" algn="l" defTabSz="622300">
            <a:lnSpc>
              <a:spcPct val="100000"/>
            </a:lnSpc>
            <a:spcBef>
              <a:spcPct val="0"/>
            </a:spcBef>
            <a:spcAft>
              <a:spcPts val="0"/>
            </a:spcAft>
            <a:buNone/>
          </a:pPr>
          <a:endParaRPr lang="lv-LV" sz="1400" b="0" kern="1200" dirty="0">
            <a:latin typeface="+mn-lt"/>
            <a:ea typeface="Verdana" panose="020B0604030504040204" pitchFamily="34" charset="0"/>
          </a:endParaRPr>
        </a:p>
        <a:p>
          <a:pPr marL="285750" lvl="1" indent="-285750" algn="l" defTabSz="1600200">
            <a:lnSpc>
              <a:spcPct val="90000"/>
            </a:lnSpc>
            <a:spcBef>
              <a:spcPct val="0"/>
            </a:spcBef>
            <a:spcAft>
              <a:spcPct val="15000"/>
            </a:spcAft>
            <a:buChar char="•"/>
          </a:pPr>
          <a:endParaRPr lang="lv-LV" sz="3600" kern="1200" dirty="0"/>
        </a:p>
        <a:p>
          <a:pPr marL="0" lvl="1" indent="0" algn="l" defTabSz="533400">
            <a:lnSpc>
              <a:spcPct val="100000"/>
            </a:lnSpc>
            <a:spcBef>
              <a:spcPct val="0"/>
            </a:spcBef>
            <a:spcAft>
              <a:spcPts val="0"/>
            </a:spcAft>
            <a:buNone/>
          </a:pPr>
          <a:endParaRPr lang="lv-LV" sz="1200" kern="1200" dirty="0">
            <a:latin typeface="Verdana" panose="020B0604030504040204" pitchFamily="34" charset="0"/>
            <a:ea typeface="Verdana" panose="020B0604030504040204" pitchFamily="34" charset="0"/>
          </a:endParaRPr>
        </a:p>
      </dsp:txBody>
      <dsp:txXfrm>
        <a:off x="406277" y="771042"/>
        <a:ext cx="2234454" cy="3761018"/>
      </dsp:txXfrm>
    </dsp:sp>
    <dsp:sp modelId="{BA12B13F-9C00-44F3-B575-155A43D709F7}">
      <dsp:nvSpPr>
        <dsp:cNvPr id="0" name=""/>
        <dsp:cNvSpPr/>
      </dsp:nvSpPr>
      <dsp:spPr>
        <a:xfrm>
          <a:off x="250824" y="289757"/>
          <a:ext cx="729219" cy="72921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1423347" y="2469247"/>
          <a:ext cx="3761018" cy="36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1565" bIns="0" numCol="1" spcCol="1270" anchor="t" anchorCtr="0">
          <a:noAutofit/>
        </a:bodyPr>
        <a:lstStyle/>
        <a:p>
          <a:pPr marL="0" lvl="0" indent="0" algn="r" defTabSz="1155700">
            <a:lnSpc>
              <a:spcPct val="90000"/>
            </a:lnSpc>
            <a:spcBef>
              <a:spcPct val="0"/>
            </a:spcBef>
            <a:spcAft>
              <a:spcPct val="35000"/>
            </a:spcAft>
            <a:buNone/>
          </a:pPr>
          <a:endParaRPr lang="lv-LV" sz="2600" kern="1200" dirty="0"/>
        </a:p>
      </dsp:txBody>
      <dsp:txXfrm>
        <a:off x="1423347" y="2469247"/>
        <a:ext cx="3761018" cy="364609"/>
      </dsp:txXfrm>
    </dsp:sp>
    <dsp:sp modelId="{3EB5337F-C1AA-423C-921B-C5ED7886DE3F}">
      <dsp:nvSpPr>
        <dsp:cNvPr id="0" name=""/>
        <dsp:cNvSpPr/>
      </dsp:nvSpPr>
      <dsp:spPr>
        <a:xfrm>
          <a:off x="3277006" y="771042"/>
          <a:ext cx="2234454"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2000" rIns="99568" bIns="99568" numCol="1" spcCol="1270" anchor="t" anchorCtr="0">
          <a:noAutofit/>
        </a:bodyPr>
        <a:lstStyle/>
        <a:p>
          <a:pPr marL="0" lvl="1" indent="0" algn="ctr" defTabSz="622300">
            <a:lnSpc>
              <a:spcPct val="100000"/>
            </a:lnSpc>
            <a:spcBef>
              <a:spcPct val="0"/>
            </a:spcBef>
            <a:spcAft>
              <a:spcPts val="0"/>
            </a:spcAft>
            <a:buNone/>
          </a:pPr>
          <a:r>
            <a:rPr lang="lv-LV" sz="1400" b="1" kern="1200" dirty="0">
              <a:latin typeface="+mn-lt"/>
              <a:ea typeface="Verdana" panose="020B0604030504040204" pitchFamily="34" charset="0"/>
            </a:rPr>
            <a:t>3.1.2.</a:t>
          </a:r>
          <a:endParaRPr lang="lv-LV" sz="1400" b="1" kern="1200" dirty="0">
            <a:latin typeface="Verdana" panose="020B0604030504040204" pitchFamily="34" charset="0"/>
            <a:ea typeface="Verdana" panose="020B0604030504040204" pitchFamily="34" charset="0"/>
          </a:endParaRPr>
        </a:p>
        <a:p>
          <a:pPr marL="0" lvl="1" indent="0" algn="ctr" defTabSz="622300">
            <a:lnSpc>
              <a:spcPct val="100000"/>
            </a:lnSpc>
            <a:spcBef>
              <a:spcPct val="0"/>
            </a:spcBef>
            <a:spcAft>
              <a:spcPts val="0"/>
            </a:spcAft>
            <a:buNone/>
          </a:pPr>
          <a:endParaRPr lang="lv-LV" sz="1400" kern="1200" dirty="0">
            <a:latin typeface="+mn-lt"/>
          </a:endParaRPr>
        </a:p>
        <a:p>
          <a:pPr marL="0" lvl="1" indent="0" algn="ctr" defTabSz="622300">
            <a:lnSpc>
              <a:spcPct val="100000"/>
            </a:lnSpc>
            <a:spcBef>
              <a:spcPct val="0"/>
            </a:spcBef>
            <a:spcAft>
              <a:spcPts val="0"/>
            </a:spcAft>
            <a:buNone/>
          </a:pPr>
          <a:r>
            <a:rPr lang="lv-LV" sz="1400" kern="1200" dirty="0">
              <a:latin typeface="+mn-lt"/>
            </a:rPr>
            <a:t>neatbilst nevienam no Publisko iepirkumu likuma 42.panta 1.daļā minētajiem kandidātu un pretendentu izslēgšanas gadījumiem</a:t>
          </a:r>
        </a:p>
        <a:p>
          <a:pPr marL="0" lvl="1" indent="0" algn="ctr" defTabSz="622300">
            <a:lnSpc>
              <a:spcPct val="100000"/>
            </a:lnSpc>
            <a:spcBef>
              <a:spcPct val="0"/>
            </a:spcBef>
            <a:spcAft>
              <a:spcPts val="0"/>
            </a:spcAft>
            <a:buNone/>
          </a:pPr>
          <a:endParaRPr lang="lv-LV" sz="1400" kern="1200" dirty="0">
            <a:latin typeface="+mn-lt"/>
          </a:endParaRPr>
        </a:p>
        <a:p>
          <a:pPr marL="0" lvl="1" indent="0" algn="ctr" defTabSz="622300">
            <a:lnSpc>
              <a:spcPct val="100000"/>
            </a:lnSpc>
            <a:spcBef>
              <a:spcPct val="0"/>
            </a:spcBef>
            <a:spcAft>
              <a:spcPts val="0"/>
            </a:spcAft>
            <a:buNone/>
          </a:pPr>
          <a:r>
            <a:rPr lang="lv-LV" sz="1400" b="0" kern="1200" noProof="0" dirty="0">
              <a:latin typeface="+mn-lt"/>
            </a:rPr>
            <a:t>tai skaitā, </a:t>
          </a:r>
          <a:r>
            <a:rPr lang="lv-LV" sz="1400" b="1" kern="1200" dirty="0">
              <a:latin typeface="+mn-lt"/>
              <a:ea typeface="Verdana" panose="020B0604030504040204" pitchFamily="34" charset="0"/>
            </a:rPr>
            <a:t>nav nodokļu parāda,  kas pārsniedz         150 EUR</a:t>
          </a:r>
          <a:endParaRPr lang="lv-LV" sz="1400" kern="1200" dirty="0">
            <a:latin typeface="+mn-lt"/>
          </a:endParaRPr>
        </a:p>
      </dsp:txBody>
      <dsp:txXfrm>
        <a:off x="3277006" y="771042"/>
        <a:ext cx="2234454" cy="3761018"/>
      </dsp:txXfrm>
    </dsp:sp>
    <dsp:sp modelId="{A7FAE7F0-5582-448D-A81A-90426C2C6DA6}">
      <dsp:nvSpPr>
        <dsp:cNvPr id="0" name=""/>
        <dsp:cNvSpPr/>
      </dsp:nvSpPr>
      <dsp:spPr>
        <a:xfrm>
          <a:off x="3121552" y="289757"/>
          <a:ext cx="729219" cy="72921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CBD5F5-5384-454F-8392-1077E9E113E9}">
      <dsp:nvSpPr>
        <dsp:cNvPr id="0" name=""/>
        <dsp:cNvSpPr/>
      </dsp:nvSpPr>
      <dsp:spPr>
        <a:xfrm rot="16200000">
          <a:off x="4294076" y="2469247"/>
          <a:ext cx="3761018" cy="36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1565" bIns="0" numCol="1" spcCol="1270" anchor="t" anchorCtr="0">
          <a:noAutofit/>
        </a:bodyPr>
        <a:lstStyle/>
        <a:p>
          <a:pPr marL="0" lvl="0" indent="0" algn="r" defTabSz="1155700">
            <a:lnSpc>
              <a:spcPct val="90000"/>
            </a:lnSpc>
            <a:spcBef>
              <a:spcPct val="0"/>
            </a:spcBef>
            <a:spcAft>
              <a:spcPct val="35000"/>
            </a:spcAft>
            <a:buNone/>
          </a:pPr>
          <a:endParaRPr lang="lv-LV" sz="2600" kern="1200"/>
        </a:p>
      </dsp:txBody>
      <dsp:txXfrm>
        <a:off x="4294076" y="2469247"/>
        <a:ext cx="3761018" cy="364609"/>
      </dsp:txXfrm>
    </dsp:sp>
    <dsp:sp modelId="{53F6F56E-7AB7-4B28-87F6-42E4020C5060}">
      <dsp:nvSpPr>
        <dsp:cNvPr id="0" name=""/>
        <dsp:cNvSpPr/>
      </dsp:nvSpPr>
      <dsp:spPr>
        <a:xfrm>
          <a:off x="6147734" y="771042"/>
          <a:ext cx="2234454"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2000" rIns="99568" bIns="99568" numCol="1" spcCol="1270" anchor="t" anchorCtr="0">
          <a:noAutofit/>
        </a:bodyPr>
        <a:lstStyle/>
        <a:p>
          <a:pPr marL="0" lvl="1" indent="0" algn="ctr" defTabSz="622300">
            <a:lnSpc>
              <a:spcPct val="100000"/>
            </a:lnSpc>
            <a:spcBef>
              <a:spcPct val="0"/>
            </a:spcBef>
            <a:spcAft>
              <a:spcPts val="0"/>
            </a:spcAft>
            <a:buNone/>
          </a:pPr>
          <a:r>
            <a:rPr lang="lv-LV" sz="1400" b="1" kern="1200" dirty="0">
              <a:latin typeface="Verdana" panose="020B0604030504040204" pitchFamily="34" charset="0"/>
              <a:ea typeface="Verdana" panose="020B0604030504040204" pitchFamily="34" charset="0"/>
            </a:rPr>
            <a:t>3.1.3.</a:t>
          </a:r>
        </a:p>
        <a:p>
          <a:pPr marL="0" lvl="1" indent="0" algn="ctr" defTabSz="622300">
            <a:lnSpc>
              <a:spcPct val="100000"/>
            </a:lnSpc>
            <a:spcBef>
              <a:spcPct val="0"/>
            </a:spcBef>
            <a:spcAft>
              <a:spcPts val="0"/>
            </a:spcAft>
            <a:buNone/>
          </a:pPr>
          <a:endParaRPr lang="lv-LV" sz="1400" b="1" kern="1200" dirty="0">
            <a:latin typeface="Verdana" panose="020B0604030504040204" pitchFamily="34" charset="0"/>
            <a:ea typeface="Verdana" panose="020B0604030504040204" pitchFamily="34" charset="0"/>
          </a:endParaRPr>
        </a:p>
        <a:p>
          <a:pPr marL="0" lvl="1" indent="0" algn="ctr" defTabSz="622300">
            <a:lnSpc>
              <a:spcPct val="100000"/>
            </a:lnSpc>
            <a:spcBef>
              <a:spcPct val="0"/>
            </a:spcBef>
            <a:spcAft>
              <a:spcPts val="0"/>
            </a:spcAft>
            <a:buNone/>
          </a:pPr>
          <a:r>
            <a:rPr lang="lv-LV" sz="1400" b="1" kern="1200" dirty="0">
              <a:latin typeface="Verdana" panose="020B0604030504040204" pitchFamily="34" charset="0"/>
              <a:ea typeface="Verdana" panose="020B0604030504040204" pitchFamily="34" charset="0"/>
            </a:rPr>
            <a:t>par tām pašām projekta izmaksām</a:t>
          </a:r>
        </a:p>
        <a:p>
          <a:pPr marL="0" lvl="1" indent="0" algn="ctr" defTabSz="622300">
            <a:lnSpc>
              <a:spcPct val="100000"/>
            </a:lnSpc>
            <a:spcBef>
              <a:spcPct val="0"/>
            </a:spcBef>
            <a:spcAft>
              <a:spcPts val="0"/>
            </a:spcAft>
            <a:buNone/>
          </a:pPr>
          <a:endParaRPr lang="lv-LV" sz="1400" b="1" kern="1200" dirty="0">
            <a:latin typeface="Verdana" panose="020B0604030504040204" pitchFamily="34" charset="0"/>
            <a:ea typeface="Verdana" panose="020B0604030504040204" pitchFamily="34" charset="0"/>
          </a:endParaRPr>
        </a:p>
        <a:p>
          <a:pPr marL="0" lvl="1" indent="0" algn="ctr" defTabSz="622300">
            <a:lnSpc>
              <a:spcPct val="100000"/>
            </a:lnSpc>
            <a:spcBef>
              <a:spcPct val="0"/>
            </a:spcBef>
            <a:spcAft>
              <a:spcPts val="0"/>
            </a:spcAft>
            <a:buNone/>
          </a:pPr>
          <a:r>
            <a:rPr lang="lv-LV" sz="1400" b="1" kern="1200" dirty="0">
              <a:latin typeface="Verdana" panose="020B0604030504040204" pitchFamily="34" charset="0"/>
              <a:ea typeface="Verdana" panose="020B0604030504040204" pitchFamily="34" charset="0"/>
            </a:rPr>
            <a:t>nav saņēmis un nesaņems</a:t>
          </a:r>
        </a:p>
        <a:p>
          <a:pPr marL="0" lvl="1" indent="0" algn="ctr" defTabSz="622300">
            <a:lnSpc>
              <a:spcPct val="100000"/>
            </a:lnSpc>
            <a:spcBef>
              <a:spcPct val="0"/>
            </a:spcBef>
            <a:spcAft>
              <a:spcPts val="0"/>
            </a:spcAft>
            <a:buNone/>
          </a:pPr>
          <a:endParaRPr lang="lv-LV" sz="1400" b="1" kern="1200" dirty="0">
            <a:latin typeface="Verdana" panose="020B0604030504040204" pitchFamily="34" charset="0"/>
            <a:ea typeface="Verdana" panose="020B0604030504040204" pitchFamily="34" charset="0"/>
          </a:endParaRPr>
        </a:p>
        <a:p>
          <a:pPr marL="0" lvl="1" indent="0" algn="ctr" defTabSz="622300">
            <a:lnSpc>
              <a:spcPct val="100000"/>
            </a:lnSpc>
            <a:spcBef>
              <a:spcPct val="0"/>
            </a:spcBef>
            <a:spcAft>
              <a:spcPts val="0"/>
            </a:spcAft>
            <a:buNone/>
          </a:pPr>
          <a:r>
            <a:rPr lang="lv-LV" sz="1400" b="1" kern="1200" dirty="0">
              <a:latin typeface="Verdana" panose="020B0604030504040204" pitchFamily="34" charset="0"/>
              <a:ea typeface="Verdana" panose="020B0604030504040204" pitchFamily="34" charset="0"/>
            </a:rPr>
            <a:t>finansējumu no citiem avotiem</a:t>
          </a:r>
        </a:p>
      </dsp:txBody>
      <dsp:txXfrm>
        <a:off x="6147734" y="771042"/>
        <a:ext cx="2234454" cy="3761018"/>
      </dsp:txXfrm>
    </dsp:sp>
    <dsp:sp modelId="{4B5A196D-17E2-49A9-BB66-B73CD4B83C91}">
      <dsp:nvSpPr>
        <dsp:cNvPr id="0" name=""/>
        <dsp:cNvSpPr/>
      </dsp:nvSpPr>
      <dsp:spPr>
        <a:xfrm>
          <a:off x="5992280" y="289757"/>
          <a:ext cx="729219" cy="72921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A5D25-D183-4069-A0BA-F126465F99A1}">
      <dsp:nvSpPr>
        <dsp:cNvPr id="0" name=""/>
        <dsp:cNvSpPr/>
      </dsp:nvSpPr>
      <dsp:spPr>
        <a:xfrm rot="16200000">
          <a:off x="7164804" y="2469247"/>
          <a:ext cx="3761018" cy="36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1565" bIns="0" numCol="1" spcCol="1270" anchor="t" anchorCtr="0">
          <a:noAutofit/>
        </a:bodyPr>
        <a:lstStyle/>
        <a:p>
          <a:pPr marL="0" lvl="0" indent="0" algn="r" defTabSz="1155700">
            <a:lnSpc>
              <a:spcPct val="90000"/>
            </a:lnSpc>
            <a:spcBef>
              <a:spcPct val="0"/>
            </a:spcBef>
            <a:spcAft>
              <a:spcPct val="35000"/>
            </a:spcAft>
            <a:buNone/>
          </a:pPr>
          <a:endParaRPr lang="lv-LV" sz="2600" kern="1200" dirty="0"/>
        </a:p>
      </dsp:txBody>
      <dsp:txXfrm>
        <a:off x="7164804" y="2469247"/>
        <a:ext cx="3761018" cy="364609"/>
      </dsp:txXfrm>
    </dsp:sp>
    <dsp:sp modelId="{ED7B86CC-8BF4-4348-94BC-E1B267BC5365}">
      <dsp:nvSpPr>
        <dsp:cNvPr id="0" name=""/>
        <dsp:cNvSpPr/>
      </dsp:nvSpPr>
      <dsp:spPr>
        <a:xfrm>
          <a:off x="9018462" y="771042"/>
          <a:ext cx="2234454"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321565" rIns="99568" bIns="99568" numCol="1" spcCol="1270" anchor="t" anchorCtr="0">
          <a:noAutofit/>
        </a:bodyPr>
        <a:lstStyle/>
        <a:p>
          <a:pPr marL="114300" lvl="1" indent="-114300" algn="ctr" defTabSz="622300">
            <a:lnSpc>
              <a:spcPct val="90000"/>
            </a:lnSpc>
            <a:spcBef>
              <a:spcPct val="0"/>
            </a:spcBef>
            <a:spcAft>
              <a:spcPts val="0"/>
            </a:spcAft>
            <a:buNone/>
          </a:pPr>
          <a:r>
            <a:rPr lang="lv-LV" sz="1400" b="1" kern="1200" dirty="0">
              <a:solidFill>
                <a:prstClr val="black">
                  <a:hueOff val="0"/>
                  <a:satOff val="0"/>
                  <a:lumOff val="0"/>
                  <a:alphaOff val="0"/>
                </a:prstClr>
              </a:solidFill>
              <a:latin typeface="Verdana" panose="020B0604030504040204" pitchFamily="34" charset="0"/>
              <a:ea typeface="Verdana" panose="020B0604030504040204" pitchFamily="34" charset="0"/>
              <a:cs typeface="+mn-cs"/>
            </a:rPr>
            <a:t>3.1.4.</a:t>
          </a:r>
          <a:endParaRPr lang="lv-LV" sz="1400" kern="1200" dirty="0">
            <a:latin typeface="+mn-lt"/>
          </a:endParaRPr>
        </a:p>
        <a:p>
          <a:pPr marL="114300" lvl="1" indent="-114300" algn="ctr" defTabSz="622300">
            <a:lnSpc>
              <a:spcPct val="90000"/>
            </a:lnSpc>
            <a:spcBef>
              <a:spcPct val="0"/>
            </a:spcBef>
            <a:spcAft>
              <a:spcPts val="0"/>
            </a:spcAft>
            <a:buNone/>
          </a:pPr>
          <a:endParaRPr lang="lv-LV" sz="1400" b="1" kern="1200" dirty="0">
            <a:latin typeface="Verdana" panose="020B0604030504040204" pitchFamily="34" charset="0"/>
            <a:ea typeface="Verdana" panose="020B0604030504040204" pitchFamily="34" charset="0"/>
          </a:endParaRPr>
        </a:p>
        <a:p>
          <a:pPr marL="114300" lvl="1" indent="-114300" algn="ctr" defTabSz="622300">
            <a:lnSpc>
              <a:spcPct val="90000"/>
            </a:lnSpc>
            <a:spcBef>
              <a:spcPct val="0"/>
            </a:spcBef>
            <a:spcAft>
              <a:spcPts val="0"/>
            </a:spcAft>
            <a:buNone/>
          </a:pPr>
          <a:r>
            <a:rPr lang="lv-LV" sz="1400" b="1" kern="1200" dirty="0">
              <a:latin typeface="Verdana" panose="020B0604030504040204" pitchFamily="34" charset="0"/>
              <a:ea typeface="Verdana" panose="020B0604030504040204" pitchFamily="34" charset="0"/>
            </a:rPr>
            <a:t>nav neatbilstoši veiktu izdevumu maksājumu parādu citos projektos</a:t>
          </a:r>
          <a:endParaRPr lang="lv-LV" sz="1400" b="1" kern="1200" dirty="0">
            <a:solidFill>
              <a:schemeClr val="bg1"/>
            </a:solidFill>
            <a:latin typeface="Verdana" panose="020B0604030504040204" pitchFamily="34" charset="0"/>
            <a:ea typeface="Verdana" panose="020B0604030504040204" pitchFamily="34" charset="0"/>
          </a:endParaRPr>
        </a:p>
      </dsp:txBody>
      <dsp:txXfrm>
        <a:off x="9018462" y="771042"/>
        <a:ext cx="2234454" cy="3761018"/>
      </dsp:txXfrm>
    </dsp:sp>
    <dsp:sp modelId="{353CBF85-4BD6-45A5-9193-BAD6D13482F0}">
      <dsp:nvSpPr>
        <dsp:cNvPr id="0" name=""/>
        <dsp:cNvSpPr/>
      </dsp:nvSpPr>
      <dsp:spPr>
        <a:xfrm>
          <a:off x="8863008" y="289757"/>
          <a:ext cx="729219" cy="72921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DCB4A-9592-4B73-8832-5401591CD3DC}">
      <dsp:nvSpPr>
        <dsp:cNvPr id="0" name=""/>
        <dsp:cNvSpPr/>
      </dsp:nvSpPr>
      <dsp:spPr>
        <a:xfrm rot="16200000">
          <a:off x="-1486159" y="2457184"/>
          <a:ext cx="3761018" cy="28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5073" bIns="0" numCol="1" spcCol="1270" anchor="t" anchorCtr="0">
          <a:noAutofit/>
        </a:bodyPr>
        <a:lstStyle/>
        <a:p>
          <a:pPr marL="0" lvl="0" indent="0" algn="r" defTabSz="889000">
            <a:lnSpc>
              <a:spcPct val="90000"/>
            </a:lnSpc>
            <a:spcBef>
              <a:spcPct val="0"/>
            </a:spcBef>
            <a:spcAft>
              <a:spcPct val="35000"/>
            </a:spcAft>
            <a:buNone/>
          </a:pPr>
          <a:endParaRPr lang="lv-LV" sz="2000" kern="1200" dirty="0"/>
        </a:p>
      </dsp:txBody>
      <dsp:txXfrm>
        <a:off x="-1486159" y="2457184"/>
        <a:ext cx="3761018" cy="289217"/>
      </dsp:txXfrm>
    </dsp:sp>
    <dsp:sp modelId="{DFD5E62A-4CCD-4E8A-931C-79C693F3766A}">
      <dsp:nvSpPr>
        <dsp:cNvPr id="0" name=""/>
        <dsp:cNvSpPr/>
      </dsp:nvSpPr>
      <dsp:spPr>
        <a:xfrm>
          <a:off x="373050" y="721283"/>
          <a:ext cx="1772423"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2000" rIns="99568" bIns="99568" numCol="1" spcCol="1270" anchor="t" anchorCtr="0">
          <a:noAutofit/>
        </a:bodyPr>
        <a:lstStyle/>
        <a:p>
          <a:pPr marL="0" lvl="1" indent="0" algn="ctr" defTabSz="622300">
            <a:lnSpc>
              <a:spcPct val="100000"/>
            </a:lnSpc>
            <a:spcBef>
              <a:spcPct val="0"/>
            </a:spcBef>
            <a:spcAft>
              <a:spcPts val="0"/>
            </a:spcAft>
            <a:buNone/>
          </a:pPr>
          <a:r>
            <a:rPr lang="lv-LV" sz="1400" b="1" kern="1200" dirty="0">
              <a:latin typeface="+mn-lt"/>
            </a:rPr>
            <a:t>3.1.6.</a:t>
          </a:r>
          <a:endParaRPr lang="lv-LV" sz="1400" b="1" kern="1200" dirty="0">
            <a:latin typeface="Verdana" panose="020B0604030504040204" pitchFamily="34" charset="0"/>
            <a:ea typeface="Verdana" panose="020B0604030504040204" pitchFamily="34" charset="0"/>
          </a:endParaRPr>
        </a:p>
        <a:p>
          <a:pPr marL="0" lvl="1" indent="0" algn="ctr" defTabSz="622300">
            <a:lnSpc>
              <a:spcPct val="100000"/>
            </a:lnSpc>
            <a:spcBef>
              <a:spcPct val="0"/>
            </a:spcBef>
            <a:spcAft>
              <a:spcPts val="0"/>
            </a:spcAft>
            <a:buNone/>
          </a:pPr>
          <a:endParaRPr lang="lv-LV" sz="1400" b="1" kern="1200" dirty="0">
            <a:latin typeface="+mn-lt"/>
            <a:ea typeface="Verdana" panose="020B0604030504040204" pitchFamily="34" charset="0"/>
          </a:endParaRPr>
        </a:p>
        <a:p>
          <a:pPr marL="0" lvl="1" indent="0" algn="ctr" defTabSz="622300">
            <a:lnSpc>
              <a:spcPct val="100000"/>
            </a:lnSpc>
            <a:spcBef>
              <a:spcPct val="0"/>
            </a:spcBef>
            <a:spcAft>
              <a:spcPts val="0"/>
            </a:spcAft>
            <a:buNone/>
          </a:pPr>
          <a:r>
            <a:rPr lang="lv-LV" sz="1400" b="1" kern="1200" noProof="0" dirty="0">
              <a:latin typeface="+mn-lt"/>
            </a:rPr>
            <a:t>darbojas pilsoniskās sabiedrības attīstības jomā</a:t>
          </a:r>
          <a:endParaRPr lang="lv-LV" sz="1400" b="1" kern="1200" noProof="0" dirty="0">
            <a:latin typeface="+mn-lt"/>
            <a:ea typeface="Verdana" panose="020B0604030504040204" pitchFamily="34" charset="0"/>
          </a:endParaRPr>
        </a:p>
        <a:p>
          <a:pPr marL="0" lvl="1" indent="0" algn="l" defTabSz="533400">
            <a:lnSpc>
              <a:spcPct val="100000"/>
            </a:lnSpc>
            <a:spcBef>
              <a:spcPct val="0"/>
            </a:spcBef>
            <a:spcAft>
              <a:spcPts val="0"/>
            </a:spcAft>
            <a:buNone/>
          </a:pPr>
          <a:endParaRPr lang="lv-LV" sz="1200" b="0" kern="1200" dirty="0">
            <a:latin typeface="Verdana" panose="020B0604030504040204" pitchFamily="34" charset="0"/>
            <a:ea typeface="Verdana" panose="020B0604030504040204" pitchFamily="34" charset="0"/>
          </a:endParaRPr>
        </a:p>
      </dsp:txBody>
      <dsp:txXfrm>
        <a:off x="373050" y="721283"/>
        <a:ext cx="1772423" cy="3761018"/>
      </dsp:txXfrm>
    </dsp:sp>
    <dsp:sp modelId="{BA12B13F-9C00-44F3-B575-155A43D709F7}">
      <dsp:nvSpPr>
        <dsp:cNvPr id="0" name=""/>
        <dsp:cNvSpPr/>
      </dsp:nvSpPr>
      <dsp:spPr>
        <a:xfrm>
          <a:off x="249741" y="339516"/>
          <a:ext cx="578434" cy="57843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790971" y="2457184"/>
          <a:ext cx="3761018" cy="28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5073" bIns="0" numCol="1" spcCol="1270" anchor="t" anchorCtr="0">
          <a:noAutofit/>
        </a:bodyPr>
        <a:lstStyle/>
        <a:p>
          <a:pPr marL="0" lvl="0" indent="0" algn="r" defTabSz="889000">
            <a:lnSpc>
              <a:spcPct val="90000"/>
            </a:lnSpc>
            <a:spcBef>
              <a:spcPct val="0"/>
            </a:spcBef>
            <a:spcAft>
              <a:spcPct val="35000"/>
            </a:spcAft>
            <a:buNone/>
          </a:pPr>
          <a:endParaRPr lang="lv-LV" sz="2000" kern="1200" dirty="0"/>
        </a:p>
      </dsp:txBody>
      <dsp:txXfrm>
        <a:off x="790971" y="2457184"/>
        <a:ext cx="3761018" cy="289217"/>
      </dsp:txXfrm>
    </dsp:sp>
    <dsp:sp modelId="{DCF43F14-6045-4F16-94FD-9BDB6BCAAF3D}">
      <dsp:nvSpPr>
        <dsp:cNvPr id="0" name=""/>
        <dsp:cNvSpPr/>
      </dsp:nvSpPr>
      <dsp:spPr>
        <a:xfrm>
          <a:off x="2650182" y="721283"/>
          <a:ext cx="1772423"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5073" rIns="99568" bIns="99568" numCol="1" spcCol="1270" anchor="t" anchorCtr="0">
          <a:noAutofit/>
        </a:bodyPr>
        <a:lstStyle/>
        <a:p>
          <a:pPr marL="0" lvl="1" indent="0" algn="ctr" defTabSz="622300">
            <a:lnSpc>
              <a:spcPct val="100000"/>
            </a:lnSpc>
            <a:spcBef>
              <a:spcPct val="0"/>
            </a:spcBef>
            <a:spcAft>
              <a:spcPts val="0"/>
            </a:spcAft>
            <a:buNone/>
          </a:pPr>
          <a:r>
            <a:rPr lang="lv-LV" sz="1400" b="1" kern="1200" dirty="0">
              <a:latin typeface="+mn-lt"/>
              <a:ea typeface="Verdana" panose="020B0604030504040204" pitchFamily="34" charset="0"/>
            </a:rPr>
            <a:t>3.1.7.</a:t>
          </a:r>
          <a:endParaRPr lang="lv-LV" sz="1400" b="1" kern="1200" dirty="0">
            <a:latin typeface="Verdana" panose="020B0604030504040204" pitchFamily="34" charset="0"/>
            <a:ea typeface="Verdana" panose="020B0604030504040204" pitchFamily="34" charset="0"/>
          </a:endParaRPr>
        </a:p>
        <a:p>
          <a:pPr marL="0" lvl="1" indent="0" algn="ctr" defTabSz="622300">
            <a:lnSpc>
              <a:spcPct val="100000"/>
            </a:lnSpc>
            <a:spcBef>
              <a:spcPct val="0"/>
            </a:spcBef>
            <a:spcAft>
              <a:spcPts val="0"/>
            </a:spcAft>
            <a:buNone/>
          </a:pPr>
          <a:endParaRPr lang="lv-LV" sz="1400" b="1" kern="1200" dirty="0">
            <a:latin typeface="+mn-lt"/>
            <a:ea typeface="Verdana" panose="020B0604030504040204" pitchFamily="34" charset="0"/>
          </a:endParaRPr>
        </a:p>
        <a:p>
          <a:pPr marL="0" lvl="1" indent="0" algn="ctr" defTabSz="622300">
            <a:lnSpc>
              <a:spcPct val="100000"/>
            </a:lnSpc>
            <a:spcBef>
              <a:spcPct val="0"/>
            </a:spcBef>
            <a:spcAft>
              <a:spcPts val="0"/>
            </a:spcAft>
            <a:buNone/>
          </a:pPr>
          <a:r>
            <a:rPr lang="lv-LV" sz="1400" b="1" kern="1200" dirty="0">
              <a:latin typeface="+mn-lt"/>
            </a:rPr>
            <a:t>ir neatkarīgs</a:t>
          </a:r>
          <a:endParaRPr lang="lv-LV" sz="1400" b="1" kern="1200" dirty="0">
            <a:latin typeface="+mn-lt"/>
            <a:ea typeface="Verdana" panose="020B0604030504040204" pitchFamily="34" charset="0"/>
          </a:endParaRPr>
        </a:p>
        <a:p>
          <a:pPr marL="0" lvl="1" indent="0" algn="ctr" defTabSz="622300">
            <a:lnSpc>
              <a:spcPct val="100000"/>
            </a:lnSpc>
            <a:spcBef>
              <a:spcPct val="0"/>
            </a:spcBef>
            <a:spcAft>
              <a:spcPts val="0"/>
            </a:spcAft>
            <a:buNone/>
          </a:pPr>
          <a:endParaRPr lang="lv-LV" sz="1400" b="1" kern="1200" dirty="0">
            <a:latin typeface="+mn-lt"/>
            <a:ea typeface="Verdana" panose="020B0604030504040204" pitchFamily="34" charset="0"/>
          </a:endParaRPr>
        </a:p>
        <a:p>
          <a:pPr marL="0" lvl="1" indent="0" algn="ctr" defTabSz="622300">
            <a:lnSpc>
              <a:spcPct val="100000"/>
            </a:lnSpc>
            <a:spcBef>
              <a:spcPct val="0"/>
            </a:spcBef>
            <a:spcAft>
              <a:spcPts val="0"/>
            </a:spcAft>
            <a:buNone/>
          </a:pPr>
          <a:r>
            <a:rPr lang="lv-LV" sz="1400" b="0" kern="1200" dirty="0">
              <a:latin typeface="+mn-lt"/>
            </a:rPr>
            <a:t>no publiskās pārvaldes institūcijām, </a:t>
          </a:r>
          <a:endParaRPr lang="lv-LV" sz="1400" b="0" kern="1200" dirty="0">
            <a:latin typeface="+mn-lt"/>
            <a:ea typeface="Verdana" panose="020B0604030504040204" pitchFamily="34" charset="0"/>
          </a:endParaRPr>
        </a:p>
        <a:p>
          <a:pPr marL="0" lvl="1" indent="0" algn="ctr" defTabSz="622300">
            <a:lnSpc>
              <a:spcPct val="100000"/>
            </a:lnSpc>
            <a:spcBef>
              <a:spcPct val="0"/>
            </a:spcBef>
            <a:spcAft>
              <a:spcPts val="0"/>
            </a:spcAft>
            <a:buNone/>
          </a:pPr>
          <a:endParaRPr lang="lv-LV" sz="1400" b="0" kern="1200" dirty="0">
            <a:latin typeface="+mn-lt"/>
            <a:ea typeface="Verdana" panose="020B0604030504040204" pitchFamily="34" charset="0"/>
          </a:endParaRPr>
        </a:p>
        <a:p>
          <a:pPr marL="0" lvl="1" indent="0" algn="ctr" defTabSz="622300">
            <a:lnSpc>
              <a:spcPct val="100000"/>
            </a:lnSpc>
            <a:spcBef>
              <a:spcPct val="0"/>
            </a:spcBef>
            <a:spcAft>
              <a:spcPts val="0"/>
            </a:spcAft>
            <a:buNone/>
          </a:pPr>
          <a:r>
            <a:rPr lang="lv-LV" sz="1400" b="0" kern="1200">
              <a:latin typeface="+mn-lt"/>
            </a:rPr>
            <a:t>politiskām partijām,</a:t>
          </a:r>
          <a:endParaRPr lang="lv-LV" sz="1400" b="0" kern="1200" dirty="0">
            <a:latin typeface="+mn-lt"/>
            <a:ea typeface="Verdana" panose="020B0604030504040204" pitchFamily="34" charset="0"/>
          </a:endParaRPr>
        </a:p>
        <a:p>
          <a:pPr marL="0" lvl="1" indent="0" algn="ctr" defTabSz="622300">
            <a:lnSpc>
              <a:spcPct val="100000"/>
            </a:lnSpc>
            <a:spcBef>
              <a:spcPct val="0"/>
            </a:spcBef>
            <a:spcAft>
              <a:spcPts val="0"/>
            </a:spcAft>
            <a:buNone/>
          </a:pPr>
          <a:endParaRPr lang="lv-LV" sz="1400" b="0" kern="1200" dirty="0">
            <a:latin typeface="+mn-lt"/>
            <a:ea typeface="Verdana" panose="020B0604030504040204" pitchFamily="34" charset="0"/>
          </a:endParaRPr>
        </a:p>
        <a:p>
          <a:pPr marL="0" lvl="1" indent="0" algn="ctr" defTabSz="622300">
            <a:lnSpc>
              <a:spcPct val="100000"/>
            </a:lnSpc>
            <a:spcBef>
              <a:spcPct val="0"/>
            </a:spcBef>
            <a:spcAft>
              <a:spcPts val="0"/>
            </a:spcAft>
            <a:buNone/>
          </a:pPr>
          <a:r>
            <a:rPr lang="lv-LV" sz="1400" b="0" kern="1200" dirty="0">
              <a:latin typeface="+mn-lt"/>
            </a:rPr>
            <a:t>komerciālajām organizācijām</a:t>
          </a:r>
          <a:endParaRPr lang="lv-LV" sz="1400" b="0" kern="1200" dirty="0">
            <a:latin typeface="+mn-lt"/>
            <a:ea typeface="Verdana" panose="020B0604030504040204" pitchFamily="34" charset="0"/>
          </a:endParaRPr>
        </a:p>
      </dsp:txBody>
      <dsp:txXfrm>
        <a:off x="2650182" y="721283"/>
        <a:ext cx="1772423" cy="3761018"/>
      </dsp:txXfrm>
    </dsp:sp>
    <dsp:sp modelId="{061C519E-F008-4F07-958F-8E585FBE49E8}">
      <dsp:nvSpPr>
        <dsp:cNvPr id="0" name=""/>
        <dsp:cNvSpPr/>
      </dsp:nvSpPr>
      <dsp:spPr>
        <a:xfrm>
          <a:off x="2526872" y="339516"/>
          <a:ext cx="578434" cy="57843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3068103" y="2457184"/>
          <a:ext cx="3761018" cy="28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5073" bIns="0" numCol="1" spcCol="1270" anchor="t" anchorCtr="0">
          <a:noAutofit/>
        </a:bodyPr>
        <a:lstStyle/>
        <a:p>
          <a:pPr marL="0" lvl="0" indent="0" algn="r" defTabSz="889000">
            <a:lnSpc>
              <a:spcPct val="90000"/>
            </a:lnSpc>
            <a:spcBef>
              <a:spcPct val="0"/>
            </a:spcBef>
            <a:spcAft>
              <a:spcPct val="35000"/>
            </a:spcAft>
            <a:buNone/>
          </a:pPr>
          <a:endParaRPr lang="lv-LV" sz="2000" kern="1200" dirty="0"/>
        </a:p>
      </dsp:txBody>
      <dsp:txXfrm>
        <a:off x="3068103" y="2457184"/>
        <a:ext cx="3761018" cy="289217"/>
      </dsp:txXfrm>
    </dsp:sp>
    <dsp:sp modelId="{3EB5337F-C1AA-423C-921B-C5ED7886DE3F}">
      <dsp:nvSpPr>
        <dsp:cNvPr id="0" name=""/>
        <dsp:cNvSpPr/>
      </dsp:nvSpPr>
      <dsp:spPr>
        <a:xfrm>
          <a:off x="4927313" y="721283"/>
          <a:ext cx="1772423"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2000" rIns="99568" bIns="99568" numCol="1" spcCol="1270" anchor="t" anchorCtr="0">
          <a:noAutofit/>
        </a:bodyPr>
        <a:lstStyle/>
        <a:p>
          <a:pPr marL="0" lvl="1" indent="0" algn="ctr" defTabSz="622300">
            <a:lnSpc>
              <a:spcPct val="100000"/>
            </a:lnSpc>
            <a:spcBef>
              <a:spcPct val="0"/>
            </a:spcBef>
            <a:spcAft>
              <a:spcPts val="0"/>
            </a:spcAft>
            <a:buNone/>
          </a:pPr>
          <a:endParaRPr lang="lv-LV" sz="1400" b="1" kern="1200" dirty="0">
            <a:latin typeface="Verdana" panose="020B0604030504040204" pitchFamily="34" charset="0"/>
            <a:ea typeface="Verdana" panose="020B0604030504040204" pitchFamily="34" charset="0"/>
          </a:endParaRPr>
        </a:p>
        <a:p>
          <a:pPr marL="0" lvl="1" indent="0" algn="ctr" defTabSz="622300">
            <a:lnSpc>
              <a:spcPct val="100000"/>
            </a:lnSpc>
            <a:spcBef>
              <a:spcPct val="0"/>
            </a:spcBef>
            <a:spcAft>
              <a:spcPts val="0"/>
            </a:spcAft>
            <a:buNone/>
          </a:pPr>
          <a:endParaRPr lang="lv-LV" sz="1400" b="1" kern="1200" dirty="0">
            <a:latin typeface="Verdana" panose="020B0604030504040204" pitchFamily="34" charset="0"/>
            <a:ea typeface="Verdana" panose="020B0604030504040204" pitchFamily="34" charset="0"/>
          </a:endParaRPr>
        </a:p>
        <a:p>
          <a:pPr marL="0" lvl="1" indent="0" algn="ctr" defTabSz="622300">
            <a:lnSpc>
              <a:spcPct val="100000"/>
            </a:lnSpc>
            <a:spcBef>
              <a:spcPct val="0"/>
            </a:spcBef>
            <a:spcAft>
              <a:spcPts val="0"/>
            </a:spcAft>
            <a:buNone/>
          </a:pPr>
          <a:endParaRPr lang="lv-LV" sz="1400" b="1" kern="1200" dirty="0">
            <a:latin typeface="Verdana" panose="020B0604030504040204" pitchFamily="34" charset="0"/>
            <a:ea typeface="Verdana" panose="020B0604030504040204" pitchFamily="34" charset="0"/>
          </a:endParaRPr>
        </a:p>
        <a:p>
          <a:pPr marL="0" lvl="1" indent="0" algn="ctr" defTabSz="622300">
            <a:lnSpc>
              <a:spcPct val="100000"/>
            </a:lnSpc>
            <a:spcBef>
              <a:spcPct val="0"/>
            </a:spcBef>
            <a:spcAft>
              <a:spcPts val="0"/>
            </a:spcAft>
            <a:buNone/>
          </a:pPr>
          <a:endParaRPr lang="lv-LV" sz="1400" b="1" kern="1200" dirty="0">
            <a:latin typeface="Verdana" panose="020B0604030504040204" pitchFamily="34" charset="0"/>
            <a:ea typeface="Verdana" panose="020B0604030504040204" pitchFamily="34" charset="0"/>
          </a:endParaRPr>
        </a:p>
        <a:p>
          <a:pPr marL="0" lvl="1" indent="0" algn="ctr" defTabSz="622300">
            <a:lnSpc>
              <a:spcPct val="100000"/>
            </a:lnSpc>
            <a:spcBef>
              <a:spcPct val="0"/>
            </a:spcBef>
            <a:spcAft>
              <a:spcPts val="0"/>
            </a:spcAft>
            <a:buNone/>
          </a:pPr>
          <a:r>
            <a:rPr lang="lv-LV" sz="1400" b="1" kern="1200" dirty="0">
              <a:solidFill>
                <a:schemeClr val="accent2"/>
              </a:solidFill>
              <a:latin typeface="+mn-lt"/>
            </a:rPr>
            <a:t>Papildu prasības</a:t>
          </a:r>
          <a:endParaRPr lang="lv-LV" sz="1400" b="1" kern="1200" dirty="0">
            <a:solidFill>
              <a:schemeClr val="accent2"/>
            </a:solidFill>
            <a:latin typeface="+mn-lt"/>
            <a:ea typeface="Verdana" panose="020B0604030504040204" pitchFamily="34" charset="0"/>
          </a:endParaRPr>
        </a:p>
        <a:p>
          <a:pPr marL="0" lvl="1" indent="0" algn="ctr" defTabSz="622300">
            <a:lnSpc>
              <a:spcPct val="100000"/>
            </a:lnSpc>
            <a:spcBef>
              <a:spcPct val="0"/>
            </a:spcBef>
            <a:spcAft>
              <a:spcPts val="0"/>
            </a:spcAft>
            <a:buNone/>
          </a:pPr>
          <a:endParaRPr lang="lv-LV" sz="1400" b="1" kern="1200" dirty="0">
            <a:solidFill>
              <a:schemeClr val="accent2"/>
            </a:solidFill>
            <a:latin typeface="+mn-lt"/>
            <a:ea typeface="Verdana" panose="020B0604030504040204" pitchFamily="34" charset="0"/>
          </a:endParaRPr>
        </a:p>
        <a:p>
          <a:pPr marL="0" lvl="1" indent="0" algn="ctr" defTabSz="622300">
            <a:lnSpc>
              <a:spcPct val="100000"/>
            </a:lnSpc>
            <a:spcBef>
              <a:spcPct val="0"/>
            </a:spcBef>
            <a:spcAft>
              <a:spcPts val="0"/>
            </a:spcAft>
            <a:buNone/>
          </a:pPr>
          <a:r>
            <a:rPr lang="lv-LV" sz="1400" b="1" u="sng" kern="1200" dirty="0">
              <a:solidFill>
                <a:schemeClr val="accent2"/>
              </a:solidFill>
              <a:latin typeface="+mn-lt"/>
            </a:rPr>
            <a:t>tikai </a:t>
          </a:r>
          <a:r>
            <a:rPr lang="lv-LV" sz="1400" b="1" u="sng" kern="1200" dirty="0" err="1">
              <a:solidFill>
                <a:schemeClr val="accent2"/>
              </a:solidFill>
              <a:latin typeface="+mn-lt"/>
            </a:rPr>
            <a:t>makroprojektu</a:t>
          </a:r>
          <a:r>
            <a:rPr lang="lv-LV" sz="1400" b="1" u="sng" kern="1200" dirty="0">
              <a:solidFill>
                <a:schemeClr val="accent2"/>
              </a:solidFill>
              <a:latin typeface="+mn-lt"/>
            </a:rPr>
            <a:t> iesniedzējam</a:t>
          </a:r>
          <a:endParaRPr lang="lv-LV" sz="1400" b="1" u="sng" kern="1200" dirty="0">
            <a:solidFill>
              <a:schemeClr val="accent2"/>
            </a:solidFill>
            <a:latin typeface="+mn-lt"/>
            <a:ea typeface="Verdana" panose="020B0604030504040204" pitchFamily="34" charset="0"/>
          </a:endParaRPr>
        </a:p>
      </dsp:txBody>
      <dsp:txXfrm>
        <a:off x="4927313" y="721283"/>
        <a:ext cx="1772423" cy="3761018"/>
      </dsp:txXfrm>
    </dsp:sp>
    <dsp:sp modelId="{A7FAE7F0-5582-448D-A81A-90426C2C6DA6}">
      <dsp:nvSpPr>
        <dsp:cNvPr id="0" name=""/>
        <dsp:cNvSpPr/>
      </dsp:nvSpPr>
      <dsp:spPr>
        <a:xfrm>
          <a:off x="6239510" y="1204756"/>
          <a:ext cx="578434" cy="578434"/>
        </a:xfrm>
        <a:prstGeom prst="rightArrow">
          <a:avLst/>
        </a:prstGeom>
        <a:solidFill>
          <a:schemeClr val="accent2"/>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CBD5F5-5384-454F-8392-1077E9E113E9}">
      <dsp:nvSpPr>
        <dsp:cNvPr id="0" name=""/>
        <dsp:cNvSpPr/>
      </dsp:nvSpPr>
      <dsp:spPr>
        <a:xfrm rot="16200000">
          <a:off x="5345234" y="2457184"/>
          <a:ext cx="3761018" cy="28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5073" bIns="0" numCol="1" spcCol="1270" anchor="t" anchorCtr="0">
          <a:noAutofit/>
        </a:bodyPr>
        <a:lstStyle/>
        <a:p>
          <a:pPr marL="0" lvl="0" indent="0" algn="r" defTabSz="889000">
            <a:lnSpc>
              <a:spcPct val="90000"/>
            </a:lnSpc>
            <a:spcBef>
              <a:spcPct val="0"/>
            </a:spcBef>
            <a:spcAft>
              <a:spcPct val="35000"/>
            </a:spcAft>
            <a:buNone/>
          </a:pPr>
          <a:endParaRPr lang="lv-LV" sz="2000" kern="1200"/>
        </a:p>
      </dsp:txBody>
      <dsp:txXfrm>
        <a:off x="5345234" y="2457184"/>
        <a:ext cx="3761018" cy="289217"/>
      </dsp:txXfrm>
    </dsp:sp>
    <dsp:sp modelId="{53F6F56E-7AB7-4B28-87F6-42E4020C5060}">
      <dsp:nvSpPr>
        <dsp:cNvPr id="0" name=""/>
        <dsp:cNvSpPr/>
      </dsp:nvSpPr>
      <dsp:spPr>
        <a:xfrm>
          <a:off x="7204444" y="721283"/>
          <a:ext cx="1772423" cy="376101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2000" rIns="99568" bIns="99568" numCol="1" spcCol="1270" anchor="t" anchorCtr="0">
          <a:noAutofit/>
        </a:bodyPr>
        <a:lstStyle/>
        <a:p>
          <a:pPr marL="0" lvl="1" indent="0" algn="ctr" defTabSz="622300">
            <a:lnSpc>
              <a:spcPct val="100000"/>
            </a:lnSpc>
            <a:spcBef>
              <a:spcPct val="0"/>
            </a:spcBef>
            <a:spcAft>
              <a:spcPts val="0"/>
            </a:spcAft>
            <a:buNone/>
          </a:pPr>
          <a:r>
            <a:rPr lang="lv-LV" sz="1400" b="1" kern="1200" dirty="0">
              <a:latin typeface="+mn-lt"/>
              <a:ea typeface="Verdana" panose="020B0604030504040204" pitchFamily="34" charset="0"/>
            </a:rPr>
            <a:t>3.1.8.</a:t>
          </a:r>
        </a:p>
        <a:p>
          <a:pPr marL="0" lvl="1" indent="0" algn="ctr" defTabSz="622300">
            <a:lnSpc>
              <a:spcPct val="100000"/>
            </a:lnSpc>
            <a:spcBef>
              <a:spcPct val="0"/>
            </a:spcBef>
            <a:spcAft>
              <a:spcPts val="0"/>
            </a:spcAft>
            <a:buNone/>
          </a:pPr>
          <a:endParaRPr lang="lv-LV" sz="1400" b="1" kern="1200" dirty="0">
            <a:latin typeface="+mn-lt"/>
            <a:ea typeface="Verdana" panose="020B0604030504040204" pitchFamily="34" charset="0"/>
          </a:endParaRPr>
        </a:p>
        <a:p>
          <a:pPr marL="0" lvl="1" indent="0" algn="ctr" defTabSz="622300">
            <a:lnSpc>
              <a:spcPct val="100000"/>
            </a:lnSpc>
            <a:spcBef>
              <a:spcPct val="0"/>
            </a:spcBef>
            <a:spcAft>
              <a:spcPts val="0"/>
            </a:spcAft>
            <a:buNone/>
          </a:pPr>
          <a:r>
            <a:rPr lang="lv-LV" sz="1400" b="1" kern="1200" dirty="0">
              <a:latin typeface="+mn-lt"/>
            </a:rPr>
            <a:t>vismaz pēdējos 3 (trīs) gadus nepārtraukti darbojas pilsoniskās sabiedrības attīstības jomā</a:t>
          </a:r>
          <a:endParaRPr lang="lv-LV" sz="1400" b="1" kern="1200" dirty="0">
            <a:latin typeface="+mn-lt"/>
            <a:ea typeface="Verdana" panose="020B0604030504040204" pitchFamily="34" charset="0"/>
          </a:endParaRPr>
        </a:p>
      </dsp:txBody>
      <dsp:txXfrm>
        <a:off x="7204444" y="721283"/>
        <a:ext cx="1772423" cy="3761018"/>
      </dsp:txXfrm>
    </dsp:sp>
    <dsp:sp modelId="{4B5A196D-17E2-49A9-BB66-B73CD4B83C91}">
      <dsp:nvSpPr>
        <dsp:cNvPr id="0" name=""/>
        <dsp:cNvSpPr/>
      </dsp:nvSpPr>
      <dsp:spPr>
        <a:xfrm>
          <a:off x="7081135" y="339516"/>
          <a:ext cx="578434" cy="57843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A5D25-D183-4069-A0BA-F126465F99A1}">
      <dsp:nvSpPr>
        <dsp:cNvPr id="0" name=""/>
        <dsp:cNvSpPr/>
      </dsp:nvSpPr>
      <dsp:spPr>
        <a:xfrm rot="16200000">
          <a:off x="7622365" y="2457184"/>
          <a:ext cx="3761018" cy="289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5073" bIns="0" numCol="1" spcCol="1270" anchor="t" anchorCtr="0">
          <a:noAutofit/>
        </a:bodyPr>
        <a:lstStyle/>
        <a:p>
          <a:pPr marL="0" lvl="0" indent="0" algn="r" defTabSz="889000">
            <a:lnSpc>
              <a:spcPct val="90000"/>
            </a:lnSpc>
            <a:spcBef>
              <a:spcPct val="0"/>
            </a:spcBef>
            <a:spcAft>
              <a:spcPct val="35000"/>
            </a:spcAft>
            <a:buNone/>
          </a:pPr>
          <a:endParaRPr lang="lv-LV" sz="2000" kern="1200"/>
        </a:p>
      </dsp:txBody>
      <dsp:txXfrm>
        <a:off x="7622365" y="2457184"/>
        <a:ext cx="3761018" cy="289217"/>
      </dsp:txXfrm>
    </dsp:sp>
    <dsp:sp modelId="{ED7B86CC-8BF4-4348-94BC-E1B267BC5365}">
      <dsp:nvSpPr>
        <dsp:cNvPr id="0" name=""/>
        <dsp:cNvSpPr/>
      </dsp:nvSpPr>
      <dsp:spPr>
        <a:xfrm>
          <a:off x="9481576" y="721283"/>
          <a:ext cx="1772423" cy="3761018"/>
        </a:xfrm>
        <a:prstGeom prst="rect">
          <a:avLst/>
        </a:prstGeom>
        <a:solidFill>
          <a:schemeClr val="lt1">
            <a:hueOff val="0"/>
            <a:satOff val="0"/>
            <a:lum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252000" rIns="99568" bIns="99568" numCol="1" spcCol="1270" anchor="t" anchorCtr="0">
          <a:noAutofit/>
        </a:bodyPr>
        <a:lstStyle/>
        <a:p>
          <a:pPr marL="0" lvl="1" indent="0" algn="ctr" defTabSz="622300">
            <a:lnSpc>
              <a:spcPct val="100000"/>
            </a:lnSpc>
            <a:spcBef>
              <a:spcPct val="0"/>
            </a:spcBef>
            <a:spcAft>
              <a:spcPts val="1000"/>
            </a:spcAft>
            <a:buNone/>
          </a:pPr>
          <a:r>
            <a:rPr lang="lv-LV" sz="1400" b="1" kern="1200" dirty="0">
              <a:solidFill>
                <a:prstClr val="black">
                  <a:hueOff val="0"/>
                  <a:satOff val="0"/>
                  <a:lumOff val="0"/>
                  <a:alphaOff val="0"/>
                </a:prstClr>
              </a:solidFill>
              <a:latin typeface="+mn-lt"/>
              <a:ea typeface="Verdana" panose="020B0604030504040204" pitchFamily="34" charset="0"/>
              <a:cs typeface="+mn-cs"/>
            </a:rPr>
            <a:t>3.1.9.</a:t>
          </a:r>
          <a:endParaRPr lang="lv-LV" sz="1400" b="1" kern="1200" dirty="0">
            <a:solidFill>
              <a:schemeClr val="bg1"/>
            </a:solidFill>
            <a:latin typeface="+mn-lt"/>
            <a:ea typeface="Verdana" panose="020B0604030504040204" pitchFamily="34" charset="0"/>
          </a:endParaRPr>
        </a:p>
        <a:p>
          <a:pPr marL="0" lvl="1" indent="0" algn="ctr" defTabSz="622300">
            <a:lnSpc>
              <a:spcPct val="100000"/>
            </a:lnSpc>
            <a:spcBef>
              <a:spcPct val="0"/>
            </a:spcBef>
            <a:spcAft>
              <a:spcPts val="1000"/>
            </a:spcAft>
            <a:buNone/>
          </a:pPr>
          <a:r>
            <a:rPr lang="lv-LV" sz="1400" b="1" kern="1200" dirty="0">
              <a:latin typeface="+mn-lt"/>
            </a:rPr>
            <a:t>ir iesniegts  pārskats             par pēdējiem         2 (diviem) noslēgtajiem pārskata gadiem</a:t>
          </a:r>
          <a:endParaRPr lang="lv-LV" sz="1400" b="1" kern="1200" dirty="0">
            <a:solidFill>
              <a:schemeClr val="bg1"/>
            </a:solidFill>
            <a:latin typeface="+mn-lt"/>
            <a:ea typeface="Verdana" panose="020B0604030504040204" pitchFamily="34" charset="0"/>
          </a:endParaRPr>
        </a:p>
      </dsp:txBody>
      <dsp:txXfrm>
        <a:off x="9481576" y="721283"/>
        <a:ext cx="1772423" cy="3761018"/>
      </dsp:txXfrm>
    </dsp:sp>
    <dsp:sp modelId="{353CBF85-4BD6-45A5-9193-BAD6D13482F0}">
      <dsp:nvSpPr>
        <dsp:cNvPr id="0" name=""/>
        <dsp:cNvSpPr/>
      </dsp:nvSpPr>
      <dsp:spPr>
        <a:xfrm>
          <a:off x="9358266" y="339516"/>
          <a:ext cx="578434" cy="57843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859E-90B9-4BDE-B7E4-A83728CB4020}">
      <dsp:nvSpPr>
        <dsp:cNvPr id="0" name=""/>
        <dsp:cNvSpPr/>
      </dsp:nvSpPr>
      <dsp:spPr>
        <a:xfrm>
          <a:off x="0" y="0"/>
          <a:ext cx="7673555" cy="2579852"/>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lv-LV" sz="3600" kern="1200" dirty="0">
              <a:latin typeface="Verdana" panose="020B0604030504040204" pitchFamily="34" charset="0"/>
              <a:ea typeface="Verdana" panose="020B0604030504040204" pitchFamily="34" charset="0"/>
            </a:rPr>
            <a:t>stiprināt pilsoniskās sabiedrības ilgtspējīgu attīstību un demokrātiju Latvijā</a:t>
          </a:r>
          <a:endParaRPr lang="lv-LV" sz="3600" kern="1200" dirty="0">
            <a:solidFill>
              <a:schemeClr val="bg1"/>
            </a:solidFill>
            <a:latin typeface="Verdana" panose="020B0604030504040204" pitchFamily="34" charset="0"/>
            <a:ea typeface="Verdana" panose="020B0604030504040204" pitchFamily="34" charset="0"/>
            <a:cs typeface="+mn-lt"/>
          </a:endParaRPr>
        </a:p>
      </dsp:txBody>
      <dsp:txXfrm>
        <a:off x="0" y="0"/>
        <a:ext cx="7673555" cy="25798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C859E-90B9-4BDE-B7E4-A83728CB4020}">
      <dsp:nvSpPr>
        <dsp:cNvPr id="0" name=""/>
        <dsp:cNvSpPr/>
      </dsp:nvSpPr>
      <dsp:spPr>
        <a:xfrm>
          <a:off x="945100" y="0"/>
          <a:ext cx="3779948" cy="1652133"/>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latin typeface="Verdana" panose="020B0604030504040204" pitchFamily="34" charset="0"/>
              <a:ea typeface="Verdana" panose="020B0604030504040204" pitchFamily="34" charset="0"/>
            </a:rPr>
            <a:t>NVO darbības stiprināšana</a:t>
          </a:r>
          <a:endParaRPr lang="lv-LV" sz="2400" kern="1200" dirty="0">
            <a:solidFill>
              <a:schemeClr val="bg1"/>
            </a:solidFill>
            <a:latin typeface="Verdana" panose="020B0604030504040204" pitchFamily="34" charset="0"/>
            <a:ea typeface="Verdana" panose="020B0604030504040204" pitchFamily="34" charset="0"/>
            <a:cs typeface="+mn-lt"/>
          </a:endParaRPr>
        </a:p>
      </dsp:txBody>
      <dsp:txXfrm>
        <a:off x="945100" y="0"/>
        <a:ext cx="3779948" cy="1652133"/>
      </dsp:txXfrm>
    </dsp:sp>
    <dsp:sp modelId="{B20FE097-981F-45CD-9B55-501E99619A47}">
      <dsp:nvSpPr>
        <dsp:cNvPr id="0" name=""/>
        <dsp:cNvSpPr/>
      </dsp:nvSpPr>
      <dsp:spPr>
        <a:xfrm>
          <a:off x="4942771" y="3688"/>
          <a:ext cx="4003289" cy="1649337"/>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v-LV" sz="2400" kern="1200" dirty="0">
              <a:latin typeface="Verdana" panose="020B0604030504040204" pitchFamily="34" charset="0"/>
              <a:ea typeface="Verdana" panose="020B0604030504040204" pitchFamily="34" charset="0"/>
            </a:rPr>
            <a:t>NVO interešu aizstāvības stiprināšana</a:t>
          </a:r>
          <a:endParaRPr lang="lv-LV" sz="2400" kern="1200" dirty="0">
            <a:solidFill>
              <a:schemeClr val="bg1"/>
            </a:solidFill>
            <a:latin typeface="Verdana" panose="020B0604030504040204" pitchFamily="34" charset="0"/>
            <a:ea typeface="Verdana" panose="020B0604030504040204" pitchFamily="34" charset="0"/>
            <a:cs typeface="+mn-lt"/>
          </a:endParaRPr>
        </a:p>
      </dsp:txBody>
      <dsp:txXfrm>
        <a:off x="4942771" y="3688"/>
        <a:ext cx="4003289" cy="16493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BC6C-603E-7841-9798-FE61418869CE}" type="datetimeFigureOut">
              <a:rPr lang="en-LV" smtClean="0"/>
              <a:t>09/19/2022</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30602-8DDB-E748-B349-EB91B332399B}" type="slidenum">
              <a:rPr lang="en-LV" smtClean="0"/>
              <a:t>‹#›</a:t>
            </a:fld>
            <a:endParaRPr lang="en-LV"/>
          </a:p>
        </p:txBody>
      </p:sp>
    </p:spTree>
    <p:extLst>
      <p:ext uri="{BB962C8B-B14F-4D97-AF65-F5344CB8AC3E}">
        <p14:creationId xmlns:p14="http://schemas.microsoft.com/office/powerpoint/2010/main" val="14791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konkursi@sif.gov.lv"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a:t>
            </a:fld>
            <a:endParaRPr lang="en-LV"/>
          </a:p>
        </p:txBody>
      </p:sp>
    </p:spTree>
    <p:extLst>
      <p:ext uri="{BB962C8B-B14F-4D97-AF65-F5344CB8AC3E}">
        <p14:creationId xmlns:p14="http://schemas.microsoft.com/office/powerpoint/2010/main" val="73014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10</a:t>
            </a:fld>
            <a:endParaRPr lang="en-LV"/>
          </a:p>
        </p:txBody>
      </p:sp>
    </p:spTree>
    <p:extLst>
      <p:ext uri="{BB962C8B-B14F-4D97-AF65-F5344CB8AC3E}">
        <p14:creationId xmlns:p14="http://schemas.microsoft.com/office/powerpoint/2010/main" val="569918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lv-LV" sz="1800" u="sng" dirty="0">
                <a:effectLst/>
                <a:latin typeface="Verdana" panose="020B0604030504040204" pitchFamily="34" charset="0"/>
                <a:ea typeface="Calibri" panose="020F0502020204030204" pitchFamily="34" charset="0"/>
                <a:cs typeface="Times New Roman" panose="02020603050405020304" pitchFamily="18" charset="0"/>
              </a:rPr>
              <a:t>Atsaucoties uz NVO sektora izteiktiem priekšlikumiem</a:t>
            </a:r>
            <a:r>
              <a:rPr lang="lv-LV" sz="1800" dirty="0">
                <a:effectLst/>
                <a:latin typeface="Verdana" panose="020B0604030504040204" pitchFamily="34" charset="0"/>
                <a:ea typeface="Calibri" panose="020F0502020204030204" pitchFamily="34" charset="0"/>
                <a:cs typeface="Times New Roman" panose="02020603050405020304" pitchFamily="18" charset="0"/>
              </a:rPr>
              <a:t> pirmo reizi NVO fonda konkursu vēsturē </a:t>
            </a:r>
            <a:r>
              <a:rPr lang="lv-LV" sz="1800" b="1" dirty="0" err="1">
                <a:effectLst/>
                <a:latin typeface="Verdana" panose="020B0604030504040204" pitchFamily="34" charset="0"/>
                <a:ea typeface="Calibri" panose="020F0502020204030204" pitchFamily="34" charset="0"/>
                <a:cs typeface="Times New Roman" panose="02020603050405020304" pitchFamily="18" charset="0"/>
              </a:rPr>
              <a:t>MAKROprojektiem</a:t>
            </a:r>
            <a:r>
              <a:rPr lang="lv-LV" sz="1800" b="1" dirty="0">
                <a:effectLst/>
                <a:latin typeface="Verdana" panose="020B0604030504040204" pitchFamily="34" charset="0"/>
                <a:ea typeface="Calibri" panose="020F0502020204030204" pitchFamily="34" charset="0"/>
                <a:cs typeface="Times New Roman" panose="02020603050405020304" pitchFamily="18" charset="0"/>
              </a:rPr>
              <a:t> piedāvāta iespēja</a:t>
            </a:r>
            <a:r>
              <a:rPr lang="lv-LV" sz="1800" dirty="0">
                <a:effectLst/>
                <a:latin typeface="Verdana" panose="020B0604030504040204" pitchFamily="34" charset="0"/>
                <a:ea typeface="Calibri" panose="020F0502020204030204" pitchFamily="34" charset="0"/>
                <a:cs typeface="Times New Roman" panose="02020603050405020304" pitchFamily="18" charset="0"/>
              </a:rPr>
              <a:t> iesniegt pieteikumus projektiem līdz 22 mēnešiem un īstenošanu 2023.-2024.gadā.</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b="1" dirty="0">
                <a:effectLst/>
                <a:latin typeface="Verdana" panose="020B0604030504040204" pitchFamily="34" charset="0"/>
                <a:ea typeface="Calibri" panose="020F0502020204030204" pitchFamily="34" charset="0"/>
                <a:cs typeface="Times New Roman" panose="02020603050405020304" pitchFamily="18" charset="0"/>
              </a:rPr>
              <a:t>Sagaidāmie ieguvumi</a:t>
            </a:r>
            <a:r>
              <a:rPr lang="lv-LV" sz="1800" dirty="0">
                <a:effectLst/>
                <a:latin typeface="Verdana" panose="020B0604030504040204" pitchFamily="34" charset="0"/>
                <a:ea typeface="Calibri" panose="020F0502020204030204" pitchFamily="34" charset="0"/>
                <a:cs typeface="Times New Roman" panose="02020603050405020304" pitchFamily="18" charset="0"/>
              </a:rPr>
              <a:t>: </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dirty="0">
                <a:effectLst/>
                <a:latin typeface="Verdana" panose="020B0604030504040204" pitchFamily="34" charset="0"/>
                <a:ea typeface="Calibri" panose="020F0502020204030204" pitchFamily="34" charset="0"/>
                <a:cs typeface="Times New Roman" panose="02020603050405020304" pitchFamily="18" charset="0"/>
              </a:rPr>
              <a:t>1) pieaugusi organizāciju </a:t>
            </a:r>
            <a:r>
              <a:rPr lang="lv-LV" sz="1800" b="1" dirty="0">
                <a:effectLst/>
                <a:latin typeface="Verdana" panose="020B0604030504040204" pitchFamily="34" charset="0"/>
                <a:ea typeface="Calibri" panose="020F0502020204030204" pitchFamily="34" charset="0"/>
                <a:cs typeface="Times New Roman" panose="02020603050405020304" pitchFamily="18" charset="0"/>
              </a:rPr>
              <a:t>finansiālā stabilitāte</a:t>
            </a:r>
            <a:r>
              <a:rPr lang="lv-LV" sz="1800" dirty="0">
                <a:effectLst/>
                <a:latin typeface="Verdana" panose="020B0604030504040204" pitchFamily="34" charset="0"/>
                <a:ea typeface="Calibri" panose="020F0502020204030204" pitchFamily="34" charset="0"/>
                <a:cs typeface="Times New Roman" panose="02020603050405020304" pitchFamily="18" charset="0"/>
              </a:rPr>
              <a:t>; </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dirty="0">
                <a:effectLst/>
                <a:latin typeface="Verdana" panose="020B0604030504040204" pitchFamily="34" charset="0"/>
                <a:ea typeface="Calibri" panose="020F0502020204030204" pitchFamily="34" charset="0"/>
                <a:cs typeface="Times New Roman" panose="02020603050405020304" pitchFamily="18" charset="0"/>
              </a:rPr>
              <a:t>2) projektu īstenotāju </a:t>
            </a:r>
            <a:r>
              <a:rPr lang="lv-LV" sz="1800" b="1" dirty="0">
                <a:effectLst/>
                <a:latin typeface="Verdana" panose="020B0604030504040204" pitchFamily="34" charset="0"/>
                <a:ea typeface="Calibri" panose="020F0502020204030204" pitchFamily="34" charset="0"/>
                <a:cs typeface="Times New Roman" panose="02020603050405020304" pitchFamily="18" charset="0"/>
              </a:rPr>
              <a:t>administratīvo resursu ekonomija</a:t>
            </a:r>
            <a:r>
              <a:rPr lang="lv-LV" sz="1800" dirty="0">
                <a:effectLst/>
                <a:latin typeface="Verdana" panose="020B0604030504040204" pitchFamily="34" charset="0"/>
                <a:ea typeface="Calibri" panose="020F0502020204030204" pitchFamily="34" charset="0"/>
                <a:cs typeface="Times New Roman" panose="02020603050405020304" pitchFamily="18" charset="0"/>
              </a:rPr>
              <a:t>; </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dirty="0">
                <a:effectLst/>
                <a:latin typeface="Verdana" panose="020B0604030504040204" pitchFamily="34" charset="0"/>
                <a:ea typeface="Calibri" panose="020F0502020204030204" pitchFamily="34" charset="0"/>
                <a:cs typeface="Times New Roman" panose="02020603050405020304" pitchFamily="18" charset="0"/>
              </a:rPr>
              <a:t>3) sasniegti </a:t>
            </a:r>
            <a:r>
              <a:rPr lang="lv-LV" sz="1800" b="1" dirty="0">
                <a:effectLst/>
                <a:latin typeface="Verdana" panose="020B0604030504040204" pitchFamily="34" charset="0"/>
                <a:ea typeface="Calibri" panose="020F0502020204030204" pitchFamily="34" charset="0"/>
                <a:cs typeface="Times New Roman" panose="02020603050405020304" pitchFamily="18" charset="0"/>
              </a:rPr>
              <a:t>būtiskāki projektu rezultāti</a:t>
            </a:r>
            <a:r>
              <a:rPr lang="lv-LV" sz="1800" dirty="0">
                <a:effectLst/>
                <a:latin typeface="Verdana" panose="020B0604030504040204" pitchFamily="34" charset="0"/>
                <a:ea typeface="Calibri" panose="020F0502020204030204" pitchFamily="34" charset="0"/>
                <a:cs typeface="Times New Roman" panose="02020603050405020304" pitchFamily="18" charset="0"/>
              </a:rPr>
              <a:t>, īpaši interešu aizstāvībā, kur redzama rezultāta sasniegšanai 10 mēneši ir nepietiekams termiņš.</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dirty="0">
                <a:effectLst/>
                <a:latin typeface="Verdana" panose="020B0604030504040204" pitchFamily="34" charset="0"/>
                <a:ea typeface="Calibri" panose="020F0502020204030204" pitchFamily="34" charset="0"/>
                <a:cs typeface="Times New Roman" panose="02020603050405020304" pitchFamily="18" charset="0"/>
              </a:rPr>
              <a:t> </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dirty="0">
                <a:effectLst/>
                <a:latin typeface="Verdana" panose="020B0604030504040204" pitchFamily="34" charset="0"/>
                <a:ea typeface="Calibri" panose="020F0502020204030204" pitchFamily="34" charset="0"/>
                <a:cs typeface="Times New Roman" panose="02020603050405020304" pitchFamily="18" charset="0"/>
              </a:rPr>
              <a:t>Eksperiments. Šobrīd </a:t>
            </a:r>
            <a:r>
              <a:rPr lang="lv-LV" sz="1800" b="1" dirty="0">
                <a:effectLst/>
                <a:latin typeface="Verdana" panose="020B0604030504040204" pitchFamily="34" charset="0"/>
                <a:ea typeface="Calibri" panose="020F0502020204030204" pitchFamily="34" charset="0"/>
                <a:cs typeface="Times New Roman" panose="02020603050405020304" pitchFamily="18" charset="0"/>
              </a:rPr>
              <a:t>nav iespējams paredzēt</a:t>
            </a:r>
            <a:r>
              <a:rPr lang="lv-LV" sz="1800" dirty="0">
                <a:effectLst/>
                <a:latin typeface="Verdana" panose="020B0604030504040204" pitchFamily="34" charset="0"/>
                <a:ea typeface="Calibri" panose="020F0502020204030204" pitchFamily="34" charset="0"/>
                <a:cs typeface="Times New Roman" panose="02020603050405020304" pitchFamily="18" charset="0"/>
              </a:rPr>
              <a:t>, kāda daļa no </a:t>
            </a:r>
            <a:r>
              <a:rPr lang="lv-LV" sz="1800" dirty="0" err="1">
                <a:effectLst/>
                <a:latin typeface="Verdana" panose="020B0604030504040204" pitchFamily="34" charset="0"/>
                <a:ea typeface="Calibri" panose="020F0502020204030204" pitchFamily="34" charset="0"/>
                <a:cs typeface="Times New Roman" panose="02020603050405020304" pitchFamily="18" charset="0"/>
              </a:rPr>
              <a:t>makroprojektu</a:t>
            </a:r>
            <a:r>
              <a:rPr lang="lv-LV" sz="1800" dirty="0">
                <a:effectLst/>
                <a:latin typeface="Verdana" panose="020B0604030504040204" pitchFamily="34" charset="0"/>
                <a:ea typeface="Calibri" panose="020F0502020204030204" pitchFamily="34" charset="0"/>
                <a:cs typeface="Times New Roman" panose="02020603050405020304" pitchFamily="18" charset="0"/>
              </a:rPr>
              <a:t> iesniedzējiem izvēlēsies projekta īstenošanu 2023. un 2024.gadā.</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800" dirty="0">
                <a:effectLst/>
                <a:latin typeface="Verdana" panose="020B0604030504040204" pitchFamily="34" charset="0"/>
                <a:ea typeface="Calibri" panose="020F0502020204030204" pitchFamily="34" charset="0"/>
                <a:cs typeface="Times New Roman" panose="02020603050405020304" pitchFamily="18" charset="0"/>
              </a:rPr>
              <a:t>Šī konkursa rezultātā finansējums </a:t>
            </a:r>
            <a:r>
              <a:rPr lang="lv-LV" sz="1800" dirty="0" err="1">
                <a:effectLst/>
                <a:latin typeface="Verdana" panose="020B0604030504040204" pitchFamily="34" charset="0"/>
                <a:ea typeface="Calibri" panose="020F0502020204030204" pitchFamily="34" charset="0"/>
                <a:cs typeface="Times New Roman" panose="02020603050405020304" pitchFamily="18" charset="0"/>
              </a:rPr>
              <a:t>makroprojektu</a:t>
            </a:r>
            <a:r>
              <a:rPr lang="lv-LV" sz="1800" dirty="0">
                <a:effectLst/>
                <a:latin typeface="Verdana" panose="020B0604030504040204" pitchFamily="34" charset="0"/>
                <a:ea typeface="Calibri" panose="020F0502020204030204" pitchFamily="34" charset="0"/>
                <a:cs typeface="Times New Roman" panose="02020603050405020304" pitchFamily="18" charset="0"/>
              </a:rPr>
              <a:t> īstenošanai 2024.gadā tiks rezervēts no valsts budžeta piešķirtā finansējuma 2024.gadā, tāpēc </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400"/>
              <a:buFont typeface="+mj-lt"/>
              <a:buAutoNum type="arabicParenR"/>
            </a:pPr>
            <a:r>
              <a:rPr lang="lv-LV" sz="1800" dirty="0">
                <a:effectLst/>
                <a:latin typeface="Verdana" panose="020B0604030504040204" pitchFamily="34" charset="0"/>
                <a:ea typeface="Calibri" panose="020F0502020204030204" pitchFamily="34" charset="0"/>
                <a:cs typeface="Times New Roman" panose="02020603050405020304" pitchFamily="18" charset="0"/>
              </a:rPr>
              <a:t>ir varbūtība, ka nākošajā gadā konkurss </a:t>
            </a:r>
            <a:r>
              <a:rPr lang="lv-LV" sz="1800" dirty="0" err="1">
                <a:effectLst/>
                <a:latin typeface="Verdana" panose="020B0604030504040204" pitchFamily="34" charset="0"/>
                <a:ea typeface="Calibri" panose="020F0502020204030204" pitchFamily="34" charset="0"/>
                <a:cs typeface="Times New Roman" panose="02020603050405020304" pitchFamily="18" charset="0"/>
              </a:rPr>
              <a:t>makroprojektu</a:t>
            </a:r>
            <a:r>
              <a:rPr lang="lv-LV" sz="1800" dirty="0">
                <a:effectLst/>
                <a:latin typeface="Verdana" panose="020B0604030504040204" pitchFamily="34" charset="0"/>
                <a:ea typeface="Calibri" panose="020F0502020204030204" pitchFamily="34" charset="0"/>
                <a:cs typeface="Times New Roman" panose="02020603050405020304" pitchFamily="18" charset="0"/>
              </a:rPr>
              <a:t> līmenī netiks organizēts;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400"/>
              <a:buFont typeface="+mj-lt"/>
              <a:buAutoNum type="arabicParenR"/>
            </a:pPr>
            <a:r>
              <a:rPr lang="lv-LV" sz="1800" dirty="0">
                <a:effectLst/>
                <a:latin typeface="Verdana" panose="020B0604030504040204" pitchFamily="34" charset="0"/>
                <a:ea typeface="Calibri" panose="020F0502020204030204" pitchFamily="34" charset="0"/>
                <a:cs typeface="Times New Roman" panose="02020603050405020304" pitchFamily="18" charset="0"/>
              </a:rPr>
              <a:t>organizācijas, kuras būs saņēmušas finansējumu projekta īstenošanai 2023.-2024.gadā, nākošgad vēl vienu projektu īstenošanai 2024.gadā nevarēs iesniegt, ja </a:t>
            </a:r>
            <a:r>
              <a:rPr lang="lv-LV" sz="1800" dirty="0" err="1">
                <a:effectLst/>
                <a:latin typeface="Verdana" panose="020B0604030504040204" pitchFamily="34" charset="0"/>
                <a:ea typeface="Calibri" panose="020F0502020204030204" pitchFamily="34" charset="0"/>
                <a:cs typeface="Times New Roman" panose="02020603050405020304" pitchFamily="18" charset="0"/>
              </a:rPr>
              <a:t>makroprojektiem</a:t>
            </a:r>
            <a:r>
              <a:rPr lang="lv-LV" sz="1800" dirty="0">
                <a:effectLst/>
                <a:latin typeface="Verdana" panose="020B0604030504040204" pitchFamily="34" charset="0"/>
                <a:ea typeface="Calibri" panose="020F0502020204030204" pitchFamily="34" charset="0"/>
                <a:cs typeface="Times New Roman" panose="02020603050405020304" pitchFamily="18" charset="0"/>
              </a:rPr>
              <a:t> konkurss tiks organizēts</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11</a:t>
            </a:fld>
            <a:endParaRPr lang="en-LV" dirty="0"/>
          </a:p>
        </p:txBody>
      </p:sp>
    </p:spTree>
    <p:extLst>
      <p:ext uri="{BB962C8B-B14F-4D97-AF65-F5344CB8AC3E}">
        <p14:creationId xmlns:p14="http://schemas.microsoft.com/office/powerpoint/2010/main" val="3485723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12</a:t>
            </a:fld>
            <a:endParaRPr lang="en-LV"/>
          </a:p>
        </p:txBody>
      </p:sp>
    </p:spTree>
    <p:extLst>
      <p:ext uri="{BB962C8B-B14F-4D97-AF65-F5344CB8AC3E}">
        <p14:creationId xmlns:p14="http://schemas.microsoft.com/office/powerpoint/2010/main" val="2188559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r>
              <a:rPr lang="en-GB" sz="1800" b="0" dirty="0">
                <a:effectLst/>
                <a:latin typeface="Verdana" panose="020B0604030504040204" pitchFamily="34" charset="0"/>
                <a:ea typeface="Times New Roman" panose="02020603050405020304" pitchFamily="18" charset="0"/>
              </a:rPr>
              <a:t>1. </a:t>
            </a:r>
            <a:r>
              <a:rPr lang="en-GB" sz="1800" b="1" dirty="0" err="1">
                <a:effectLst/>
                <a:latin typeface="Verdana" panose="020B0604030504040204" pitchFamily="34" charset="0"/>
                <a:ea typeface="Times New Roman" panose="02020603050405020304" pitchFamily="18" charset="0"/>
              </a:rPr>
              <a:t>Ārzemēs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reģistrētas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organizācijas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nevar</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piedalīties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konkursā</a:t>
            </a:r>
            <a:r>
              <a:rPr lang="en-GB" sz="1800" b="0" dirty="0">
                <a:effectLst/>
                <a:latin typeface="Verdana" panose="020B0604030504040204" pitchFamily="34" charset="0"/>
                <a:ea typeface="Times New Roman" panose="02020603050405020304" pitchFamily="18" charset="0"/>
              </a:rPr>
              <a:t>, jo </a:t>
            </a:r>
            <a:r>
              <a:rPr lang="en-GB" sz="1800" b="0" dirty="0" err="1">
                <a:effectLst/>
                <a:latin typeface="Verdana" panose="020B0604030504040204" pitchFamily="34" charset="0"/>
                <a:ea typeface="Times New Roman" panose="02020603050405020304" pitchFamily="18" charset="0"/>
              </a:rPr>
              <a:t>atbilstoši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iesniedzēji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ir</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Latvijā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reģistrētas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biedrības</a:t>
            </a:r>
            <a:r>
              <a:rPr lang="en-GB" sz="1800" b="0" dirty="0">
                <a:effectLst/>
                <a:latin typeface="Verdana" panose="020B0604030504040204" pitchFamily="34" charset="0"/>
                <a:ea typeface="Times New Roman" panose="02020603050405020304" pitchFamily="18" charset="0"/>
              </a:rPr>
              <a:t> un </a:t>
            </a:r>
            <a:r>
              <a:rPr lang="en-GB" sz="1800" b="0" dirty="0" err="1">
                <a:effectLst/>
                <a:latin typeface="Verdana" panose="020B0604030504040204" pitchFamily="34" charset="0"/>
                <a:ea typeface="Times New Roman" panose="02020603050405020304" pitchFamily="18" charset="0"/>
              </a:rPr>
              <a:t>nodibinājumi</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2. </a:t>
            </a:r>
            <a:r>
              <a:rPr lang="en-GB" sz="1800" b="0" dirty="0" err="1">
                <a:effectLst/>
                <a:latin typeface="Verdana" panose="020B0604030504040204" pitchFamily="34" charset="0"/>
                <a:ea typeface="Times New Roman" panose="02020603050405020304" pitchFamily="18" charset="0"/>
              </a:rPr>
              <a:t>Projektā</a:t>
            </a:r>
            <a:r>
              <a:rPr lang="en-GB" sz="1800" b="0" dirty="0">
                <a:effectLst/>
                <a:latin typeface="Verdana" panose="020B0604030504040204" pitchFamily="34" charset="0"/>
                <a:ea typeface="Times New Roman" panose="02020603050405020304" pitchFamily="18" charset="0"/>
              </a:rPr>
              <a:t> var </a:t>
            </a:r>
            <a:r>
              <a:rPr lang="en-GB" sz="1800" b="0" dirty="0" err="1">
                <a:effectLst/>
                <a:latin typeface="Verdana" panose="020B0604030504040204" pitchFamily="34" charset="0"/>
                <a:ea typeface="Times New Roman" panose="02020603050405020304" pitchFamily="18" charset="0"/>
              </a:rPr>
              <a:t>paredzēt</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pakalpojumu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līgumu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slēgšanu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ar</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citām</a:t>
            </a:r>
            <a:r>
              <a:rPr lang="en-GB" sz="1800" b="0" dirty="0">
                <a:effectLst/>
                <a:latin typeface="Verdana" panose="020B0604030504040204" pitchFamily="34" charset="0"/>
                <a:ea typeface="Times New Roman" panose="02020603050405020304" pitchFamily="18" charset="0"/>
              </a:rPr>
              <a:t> NVO, kas </a:t>
            </a:r>
            <a:r>
              <a:rPr lang="en-GB" sz="1800" b="0" dirty="0" err="1">
                <a:effectLst/>
                <a:latin typeface="Verdana" panose="020B0604030504040204" pitchFamily="34" charset="0"/>
                <a:ea typeface="Times New Roman" panose="02020603050405020304" pitchFamily="18" charset="0"/>
              </a:rPr>
              <a:t>ir</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kompetentas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specifiskās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ar</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aktivitātēm</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saistītās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jomās</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SIF nav </a:t>
            </a:r>
            <a:r>
              <a:rPr lang="en-GB" sz="1800" b="0" dirty="0" err="1">
                <a:effectLst/>
                <a:latin typeface="Verdana" panose="020B0604030504040204" pitchFamily="34" charset="0"/>
                <a:ea typeface="Times New Roman" panose="02020603050405020304" pitchFamily="18" charset="0"/>
              </a:rPr>
              <a:t>paredzētas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jebkādas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līgumsaistības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ar</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īstenotāja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pakalpojumu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sniedzējiem</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vai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piegādātājiem</a:t>
            </a:r>
            <a:r>
              <a:rPr lang="en-GB" sz="1800" b="0" dirty="0">
                <a:effectLst/>
                <a:latin typeface="Verdana" panose="020B0604030504040204" pitchFamily="34" charset="0"/>
                <a:ea typeface="Times New Roman" panose="02020603050405020304" pitchFamily="18" charset="0"/>
              </a:rPr>
              <a:t>.</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īstenotājs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ir</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pilnā</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apmērā</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atbildīgs</a:t>
            </a:r>
            <a:r>
              <a:rPr lang="en-GB" sz="1800" b="1" dirty="0">
                <a:effectLst/>
                <a:latin typeface="Verdana" panose="020B0604030504040204" pitchFamily="34" charset="0"/>
                <a:ea typeface="Times New Roman" panose="02020603050405020304" pitchFamily="18" charset="0"/>
              </a:rPr>
              <a:t> par </a:t>
            </a:r>
            <a:r>
              <a:rPr lang="en-GB" sz="1800" b="1" dirty="0" err="1">
                <a:effectLst/>
                <a:latin typeface="Verdana" panose="020B0604030504040204" pitchFamily="34" charset="0"/>
                <a:ea typeface="Times New Roman" panose="02020603050405020304" pitchFamily="18" charset="0"/>
              </a:rPr>
              <a:t>projekta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īstenošanu</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īstenotājs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nodrošinās</a:t>
            </a:r>
            <a:r>
              <a:rPr lang="en-GB" sz="1800" b="0" dirty="0">
                <a:effectLst/>
                <a:latin typeface="Verdana" panose="020B0604030504040204" pitchFamily="34" charset="0"/>
                <a:ea typeface="Times New Roman" panose="02020603050405020304" pitchFamily="18" charset="0"/>
              </a:rPr>
              <a:t> un </a:t>
            </a:r>
            <a:r>
              <a:rPr lang="en-GB" sz="1800" b="0" dirty="0" err="1">
                <a:effectLst/>
                <a:latin typeface="Verdana" panose="020B0604030504040204" pitchFamily="34" charset="0"/>
                <a:ea typeface="Times New Roman" panose="02020603050405020304" pitchFamily="18" charset="0"/>
              </a:rPr>
              <a:t>atbildēs</a:t>
            </a:r>
            <a:r>
              <a:rPr lang="en-GB" sz="1800" b="0" dirty="0">
                <a:effectLst/>
                <a:latin typeface="Verdana" panose="020B0604030504040204" pitchFamily="34" charset="0"/>
                <a:ea typeface="Times New Roman" panose="02020603050405020304" pitchFamily="18" charset="0"/>
              </a:rPr>
              <a:t> par </a:t>
            </a:r>
            <a:r>
              <a:rPr lang="en-GB" sz="1800" b="0" dirty="0" err="1">
                <a:effectLst/>
                <a:latin typeface="Verdana" panose="020B0604030504040204" pitchFamily="34" charset="0"/>
                <a:ea typeface="Times New Roman" panose="02020603050405020304" pitchFamily="18" charset="0"/>
              </a:rPr>
              <a:t>visu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Līguma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noteikumu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ievērošanu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īpaši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attiecībā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uz</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interešu</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konflikta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novēršanu</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fizisko</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personu</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datu</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aizsardzības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nodrošināšanu</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publicitātes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prasību</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ievērošanu</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projekta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grāmatvedības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kārtošanu</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dokumentu</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uzglabāšanu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u.c.</a:t>
            </a:r>
            <a:r>
              <a:rPr lang="en-GB" sz="1800" b="0" dirty="0">
                <a:effectLst/>
                <a:latin typeface="Verdana" panose="020B0604030504040204" pitchFamily="34" charset="0"/>
                <a:ea typeface="Times New Roman" panose="02020603050405020304" pitchFamily="18" charset="0"/>
              </a:rPr>
              <a:t>)</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3. </a:t>
            </a:r>
            <a:r>
              <a:rPr lang="en-GB" sz="1800" b="0" dirty="0" err="1">
                <a:effectLst/>
                <a:latin typeface="Verdana" panose="020B0604030504040204" pitchFamily="34" charset="0"/>
                <a:ea typeface="Times New Roman" panose="02020603050405020304" pitchFamily="18" charset="0"/>
              </a:rPr>
              <a:t>Atsevišķas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aktivitātes</a:t>
            </a:r>
            <a:r>
              <a:rPr lang="en-GB" sz="1800" b="0" dirty="0">
                <a:effectLst/>
                <a:latin typeface="Verdana" panose="020B0604030504040204" pitchFamily="34" charset="0"/>
                <a:ea typeface="Times New Roman" panose="02020603050405020304" pitchFamily="18" charset="0"/>
              </a:rPr>
              <a:t> var </a:t>
            </a:r>
            <a:r>
              <a:rPr lang="en-GB" sz="1800" b="0" dirty="0" err="1">
                <a:effectLst/>
                <a:latin typeface="Verdana" panose="020B0604030504040204" pitchFamily="34" charset="0"/>
                <a:ea typeface="Times New Roman" panose="02020603050405020304" pitchFamily="18" charset="0"/>
              </a:rPr>
              <a:t>īstenot</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ārpus</a:t>
            </a:r>
            <a:r>
              <a:rPr lang="en-GB" sz="1800" b="1" dirty="0">
                <a:effectLst/>
                <a:latin typeface="Verdana" panose="020B0604030504040204" pitchFamily="34" charset="0"/>
                <a:ea typeface="Times New Roman" panose="02020603050405020304" pitchFamily="18" charset="0"/>
              </a:rPr>
              <a:t> Latvijas, </a:t>
            </a:r>
            <a:r>
              <a:rPr lang="en-GB" sz="1800" b="1" dirty="0" err="1">
                <a:effectLst/>
                <a:latin typeface="Verdana" panose="020B0604030504040204" pitchFamily="34" charset="0"/>
                <a:ea typeface="Times New Roman" panose="02020603050405020304" pitchFamily="18" charset="0"/>
              </a:rPr>
              <a:t>ja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tas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ir</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nepieciešamas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projekta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mērķu</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sasniegšanai</a:t>
            </a:r>
            <a:r>
              <a:rPr lang="en-GB" sz="1800" b="0" dirty="0">
                <a:effectLst/>
                <a:latin typeface="Verdana" panose="020B0604030504040204" pitchFamily="34" charset="0"/>
                <a:ea typeface="Times New Roman" panose="02020603050405020304" pitchFamily="18" charset="0"/>
              </a:rPr>
              <a:t> un </a:t>
            </a:r>
            <a:r>
              <a:rPr lang="en-GB" sz="1800" b="0" dirty="0" err="1">
                <a:effectLst/>
                <a:latin typeface="Verdana" panose="020B0604030504040204" pitchFamily="34" charset="0"/>
                <a:ea typeface="Times New Roman" panose="02020603050405020304" pitchFamily="18" charset="0"/>
              </a:rPr>
              <a:t>ir</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attiecīgi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pamatotas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pieteikumā</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13</a:t>
            </a:fld>
            <a:endParaRPr lang="en-LV"/>
          </a:p>
        </p:txBody>
      </p:sp>
    </p:spTree>
    <p:extLst>
      <p:ext uri="{BB962C8B-B14F-4D97-AF65-F5344CB8AC3E}">
        <p14:creationId xmlns:p14="http://schemas.microsoft.com/office/powerpoint/2010/main" val="2050280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cs typeface="Calibri"/>
              </a:rPr>
              <a:t>1.Attiecināmo izmaksu grupa tiek vērtēta konkursa projektu kvalitātes vērtēšanas posmā</a:t>
            </a:r>
          </a:p>
          <a:p>
            <a:endParaRPr lang="lv-LV" dirty="0">
              <a:cs typeface="Calibri"/>
            </a:endParaRPr>
          </a:p>
          <a:p>
            <a:r>
              <a:rPr lang="lv-LV" dirty="0">
                <a:cs typeface="Calibri"/>
              </a:rPr>
              <a:t>2. un 3. izmaksu grupa attiecas uz projekta īstenošanas un atskaišu posmu.</a:t>
            </a:r>
          </a:p>
        </p:txBody>
      </p:sp>
      <p:sp>
        <p:nvSpPr>
          <p:cNvPr id="4" name="Slide Number Placeholder 3"/>
          <p:cNvSpPr>
            <a:spLocks noGrp="1"/>
          </p:cNvSpPr>
          <p:nvPr>
            <p:ph type="sldNum" sz="quarter" idx="5"/>
          </p:nvPr>
        </p:nvSpPr>
        <p:spPr/>
        <p:txBody>
          <a:bodyPr/>
          <a:lstStyle/>
          <a:p>
            <a:fld id="{61D30602-8DDB-E748-B349-EB91B332399B}" type="slidenum">
              <a:rPr lang="en-LV" smtClean="0"/>
              <a:t>14</a:t>
            </a:fld>
            <a:endParaRPr lang="en-LV"/>
          </a:p>
        </p:txBody>
      </p:sp>
    </p:spTree>
    <p:extLst>
      <p:ext uri="{BB962C8B-B14F-4D97-AF65-F5344CB8AC3E}">
        <p14:creationId xmlns:p14="http://schemas.microsoft.com/office/powerpoint/2010/main" val="3402435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r>
              <a:rPr lang="en-GB" sz="1800" b="0" u="sng" dirty="0" err="1">
                <a:effectLst/>
                <a:latin typeface="Verdana" panose="020B0604030504040204" pitchFamily="34" charset="0"/>
                <a:ea typeface="Times New Roman" panose="02020603050405020304" pitchFamily="18" charset="0"/>
              </a:rPr>
              <a:t>Projekta</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administratīvās</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izmaksas</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ir</a:t>
            </a:r>
            <a:r>
              <a:rPr lang="en-GB" sz="1800" b="0" u="sng"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1" dirty="0" err="1">
                <a:effectLst/>
                <a:latin typeface="Verdana" panose="020B0604030504040204" pitchFamily="34" charset="0"/>
                <a:ea typeface="Times New Roman" panose="02020603050405020304" pitchFamily="18" charset="0"/>
              </a:rPr>
              <a:t>administratīvā</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personāla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atlīdzība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vadītājs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grāmatvedis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asistents</a:t>
            </a:r>
            <a:r>
              <a:rPr lang="en-GB" sz="1800" b="0" dirty="0">
                <a:effectLst/>
                <a:latin typeface="Verdana" panose="020B0604030504040204" pitchFamily="34" charset="0"/>
                <a:ea typeface="Times New Roman" panose="02020603050405020304" pitchFamily="18" charset="0"/>
              </a:rPr>
              <a:t>) un </a:t>
            </a:r>
            <a:r>
              <a:rPr lang="en-GB" sz="1800" b="0" dirty="0" err="1">
                <a:effectLst/>
                <a:latin typeface="Verdana" panose="020B0604030504040204" pitchFamily="34" charset="0"/>
                <a:ea typeface="Times New Roman" panose="02020603050405020304" pitchFamily="18" charset="0"/>
              </a:rPr>
              <a:t>ar</a:t>
            </a:r>
            <a:r>
              <a:rPr lang="en-GB" sz="1800" b="0" dirty="0">
                <a:effectLst/>
                <a:latin typeface="Verdana" panose="020B0604030504040204" pitchFamily="34" charset="0"/>
                <a:ea typeface="Times New Roman" panose="02020603050405020304" pitchFamily="18" charset="0"/>
              </a:rPr>
              <a:t> to </a:t>
            </a:r>
            <a:r>
              <a:rPr lang="en-GB" sz="1800" b="0" dirty="0" err="1">
                <a:effectLst/>
                <a:latin typeface="Verdana" panose="020B0604030504040204" pitchFamily="34" charset="0"/>
                <a:ea typeface="Times New Roman" panose="02020603050405020304" pitchFamily="18" charset="0"/>
              </a:rPr>
              <a:t>saistītās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izmaksas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nodokļi</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1" dirty="0" err="1">
                <a:effectLst/>
                <a:latin typeface="Verdana" panose="020B0604030504040204" pitchFamily="34" charset="0"/>
                <a:ea typeface="Times New Roman" panose="02020603050405020304" pitchFamily="18" charset="0"/>
              </a:rPr>
              <a:t>sakaru</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izdevumi</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projekta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biroja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telpu</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noma</a:t>
            </a:r>
            <a:r>
              <a:rPr lang="en-GB" sz="1800" b="1" dirty="0">
                <a:effectLst/>
                <a:latin typeface="Verdana" panose="020B0604030504040204" pitchFamily="34" charset="0"/>
                <a:ea typeface="Times New Roman" panose="02020603050405020304" pitchFamily="18" charset="0"/>
              </a:rPr>
              <a:t> un </a:t>
            </a:r>
            <a:r>
              <a:rPr lang="en-GB" sz="1800" b="1" dirty="0" err="1">
                <a:effectLst/>
                <a:latin typeface="Verdana" panose="020B0604030504040204" pitchFamily="34" charset="0"/>
                <a:ea typeface="Times New Roman" panose="02020603050405020304" pitchFamily="18" charset="0"/>
              </a:rPr>
              <a:t>komunālie</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izdevumi</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transporta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izdevumi</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biroja</a:t>
            </a:r>
            <a:r>
              <a:rPr lang="en-GB" sz="1800" b="1" dirty="0">
                <a:effectLst/>
                <a:latin typeface="Verdana" panose="020B0604030504040204" pitchFamily="34" charset="0"/>
                <a:ea typeface="Times New Roman" panose="02020603050405020304" pitchFamily="18" charset="0"/>
              </a:rPr>
              <a:t> preces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u.c.</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ar</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administrēšanu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saistītas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izmaksas</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u="none" strike="noStrike"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1" u="sng" dirty="0" err="1">
                <a:effectLst/>
                <a:latin typeface="Verdana" panose="020B0604030504040204" pitchFamily="34" charset="0"/>
                <a:ea typeface="Times New Roman" panose="02020603050405020304" pitchFamily="18" charset="0"/>
              </a:rPr>
              <a:t>Ja</a:t>
            </a:r>
            <a:r>
              <a:rPr lang="en-GB" sz="1800" b="1" u="sng" dirty="0">
                <a:effectLst/>
                <a:latin typeface="Verdana" panose="020B0604030504040204" pitchFamily="34" charset="0"/>
                <a:ea typeface="Times New Roman" panose="02020603050405020304" pitchFamily="18" charset="0"/>
              </a:rPr>
              <a:t> </a:t>
            </a:r>
            <a:r>
              <a:rPr lang="en-GB" sz="1800" b="1" u="sng" dirty="0" err="1">
                <a:effectLst/>
                <a:latin typeface="Verdana" panose="020B0604030504040204" pitchFamily="34" charset="0"/>
                <a:ea typeface="Times New Roman" panose="02020603050405020304" pitchFamily="18" charset="0"/>
              </a:rPr>
              <a:t>projektā</a:t>
            </a:r>
            <a:r>
              <a:rPr lang="en-GB" sz="1800" b="1" u="sng" dirty="0">
                <a:effectLst/>
                <a:latin typeface="Verdana" panose="020B0604030504040204" pitchFamily="34" charset="0"/>
                <a:ea typeface="Times New Roman" panose="02020603050405020304" pitchFamily="18" charset="0"/>
              </a:rPr>
              <a:t> </a:t>
            </a:r>
            <a:r>
              <a:rPr lang="en-GB" sz="1800" b="1" u="sng" dirty="0" err="1">
                <a:effectLst/>
                <a:latin typeface="Verdana" panose="020B0604030504040204" pitchFamily="34" charset="0"/>
                <a:ea typeface="Times New Roman" panose="02020603050405020304" pitchFamily="18" charset="0"/>
              </a:rPr>
              <a:t>paredzēti</a:t>
            </a:r>
            <a:r>
              <a:rPr lang="en-GB" sz="1800" b="1" u="sng" dirty="0">
                <a:effectLst/>
                <a:latin typeface="Verdana" panose="020B0604030504040204" pitchFamily="34" charset="0"/>
                <a:ea typeface="Times New Roman" panose="02020603050405020304" pitchFamily="18" charset="0"/>
              </a:rPr>
              <a:t> </a:t>
            </a:r>
            <a:r>
              <a:rPr lang="en-GB" sz="1800" b="1" u="sng" dirty="0" err="1">
                <a:effectLst/>
                <a:latin typeface="Verdana" panose="020B0604030504040204" pitchFamily="34" charset="0"/>
                <a:ea typeface="Times New Roman" panose="02020603050405020304" pitchFamily="18" charset="0"/>
              </a:rPr>
              <a:t>darbības</a:t>
            </a:r>
            <a:r>
              <a:rPr lang="en-GB" sz="1800" b="1" u="sng" dirty="0">
                <a:effectLst/>
                <a:latin typeface="Verdana" panose="020B0604030504040204" pitchFamily="34" charset="0"/>
                <a:ea typeface="Times New Roman" panose="02020603050405020304" pitchFamily="18" charset="0"/>
              </a:rPr>
              <a:t> </a:t>
            </a:r>
            <a:r>
              <a:rPr lang="en-GB" sz="1800" b="1" u="sng" dirty="0" err="1">
                <a:effectLst/>
                <a:latin typeface="Verdana" panose="020B0604030504040204" pitchFamily="34" charset="0"/>
                <a:ea typeface="Times New Roman" panose="02020603050405020304" pitchFamily="18" charset="0"/>
              </a:rPr>
              <a:t>virzieni</a:t>
            </a:r>
            <a:r>
              <a:rPr lang="en-GB" sz="1800" b="1" u="sng" dirty="0">
                <a:effectLst/>
                <a:latin typeface="Verdana" panose="020B0604030504040204" pitchFamily="34" charset="0"/>
                <a:ea typeface="Times New Roman" panose="02020603050405020304" pitchFamily="18" charset="0"/>
              </a:rPr>
              <a:t> </a:t>
            </a:r>
            <a:r>
              <a:rPr lang="en-GB" sz="1800" b="1" u="sng" dirty="0" err="1">
                <a:effectLst/>
                <a:latin typeface="Verdana" panose="020B0604030504040204" pitchFamily="34" charset="0"/>
                <a:ea typeface="Times New Roman" panose="02020603050405020304" pitchFamily="18" charset="0"/>
              </a:rPr>
              <a:t>ar</a:t>
            </a:r>
            <a:r>
              <a:rPr lang="en-GB" sz="1800" b="1" u="sng" dirty="0">
                <a:effectLst/>
                <a:latin typeface="Verdana" panose="020B0604030504040204" pitchFamily="34" charset="0"/>
                <a:ea typeface="Times New Roman" panose="02020603050405020304" pitchFamily="18" charset="0"/>
              </a:rPr>
              <a:t> </a:t>
            </a:r>
            <a:r>
              <a:rPr lang="en-GB" sz="1800" b="1" u="sng" dirty="0" err="1">
                <a:effectLst/>
                <a:latin typeface="Verdana" panose="020B0604030504040204" pitchFamily="34" charset="0"/>
                <a:ea typeface="Times New Roman" panose="02020603050405020304" pitchFamily="18" charset="0"/>
              </a:rPr>
              <a:t>atšķirīgu</a:t>
            </a:r>
            <a:r>
              <a:rPr lang="en-GB" sz="1800" b="1" u="sng" dirty="0">
                <a:effectLst/>
                <a:latin typeface="Verdana" panose="020B0604030504040204" pitchFamily="34" charset="0"/>
                <a:ea typeface="Times New Roman" panose="02020603050405020304" pitchFamily="18" charset="0"/>
              </a:rPr>
              <a:t> </a:t>
            </a:r>
            <a:r>
              <a:rPr lang="en-GB" sz="1800" b="1" u="sng" dirty="0" err="1">
                <a:effectLst/>
                <a:latin typeface="Verdana" panose="020B0604030504040204" pitchFamily="34" charset="0"/>
                <a:ea typeface="Times New Roman" panose="02020603050405020304" pitchFamily="18" charset="0"/>
              </a:rPr>
              <a:t>administratīvo</a:t>
            </a:r>
            <a:r>
              <a:rPr lang="en-GB" sz="1800" b="1" u="sng" dirty="0">
                <a:effectLst/>
                <a:latin typeface="Verdana" panose="020B0604030504040204" pitchFamily="34" charset="0"/>
                <a:ea typeface="Times New Roman" panose="02020603050405020304" pitchFamily="18" charset="0"/>
              </a:rPr>
              <a:t> </a:t>
            </a:r>
            <a:r>
              <a:rPr lang="en-GB" sz="1800" b="1" u="sng" dirty="0" err="1">
                <a:effectLst/>
                <a:latin typeface="Verdana" panose="020B0604030504040204" pitchFamily="34" charset="0"/>
                <a:ea typeface="Times New Roman" panose="02020603050405020304" pitchFamily="18" charset="0"/>
              </a:rPr>
              <a:t>izmaksu</a:t>
            </a:r>
            <a:r>
              <a:rPr lang="en-GB" sz="1800" b="1" u="sng" dirty="0">
                <a:effectLst/>
                <a:latin typeface="Verdana" panose="020B0604030504040204" pitchFamily="34" charset="0"/>
                <a:ea typeface="Times New Roman" panose="02020603050405020304" pitchFamily="18" charset="0"/>
              </a:rPr>
              <a:t> </a:t>
            </a:r>
            <a:r>
              <a:rPr lang="en-GB" sz="1800" b="1" u="sng" dirty="0" err="1">
                <a:effectLst/>
                <a:latin typeface="Verdana" panose="020B0604030504040204" pitchFamily="34" charset="0"/>
                <a:ea typeface="Times New Roman" panose="02020603050405020304" pitchFamily="18" charset="0"/>
              </a:rPr>
              <a:t>regulējumu</a:t>
            </a:r>
            <a:r>
              <a:rPr lang="en-GB" sz="1800" b="0" dirty="0">
                <a:effectLst/>
                <a:latin typeface="Verdana" panose="020B0604030504040204" pitchFamily="34" charset="0"/>
                <a:ea typeface="Times New Roman" panose="02020603050405020304" pitchFamily="18" charset="0"/>
              </a:rPr>
              <a:t>, </a:t>
            </a:r>
            <a:r>
              <a:rPr lang="en-GB" sz="1800" b="0" u="sng" dirty="0">
                <a:effectLst/>
                <a:latin typeface="Verdana" panose="020B0604030504040204" pitchFamily="34" charset="0"/>
                <a:ea typeface="Times New Roman" panose="02020603050405020304" pitchFamily="18" charset="0"/>
              </a:rPr>
              <a:t>visas </a:t>
            </a:r>
            <a:r>
              <a:rPr lang="en-GB" sz="1800" b="0" u="sng" dirty="0" err="1">
                <a:effectLst/>
                <a:latin typeface="Verdana" panose="020B0604030504040204" pitchFamily="34" charset="0"/>
                <a:ea typeface="Times New Roman" panose="02020603050405020304" pitchFamily="18" charset="0"/>
              </a:rPr>
              <a:t>administratīvās</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izmaksas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iespējams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norādīt</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budžeta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sadaļā</a:t>
            </a:r>
            <a:r>
              <a:rPr lang="en-GB" sz="1800" b="0" dirty="0">
                <a:effectLst/>
                <a:latin typeface="Verdana" panose="020B0604030504040204" pitchFamily="34" charset="0"/>
                <a:ea typeface="Times New Roman" panose="02020603050405020304" pitchFamily="18" charset="0"/>
              </a:rPr>
              <a:t> pie </a:t>
            </a:r>
            <a:r>
              <a:rPr lang="en-GB" sz="1800" b="0" dirty="0" err="1">
                <a:effectLst/>
                <a:latin typeface="Verdana" panose="020B0604030504040204" pitchFamily="34" charset="0"/>
                <a:ea typeface="Times New Roman" panose="02020603050405020304" pitchFamily="18" charset="0"/>
              </a:rPr>
              <a:t>darbības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virziena</a:t>
            </a:r>
            <a:r>
              <a:rPr lang="en-GB" sz="1800" b="0" dirty="0">
                <a:effectLst/>
                <a:latin typeface="Verdana" panose="020B0604030504040204" pitchFamily="34" charset="0"/>
                <a:ea typeface="Times New Roman" panose="02020603050405020304" pitchFamily="18" charset="0"/>
              </a:rPr>
              <a:t> “NVO </a:t>
            </a:r>
            <a:r>
              <a:rPr lang="en-GB" sz="1800" b="0" dirty="0" err="1">
                <a:effectLst/>
                <a:latin typeface="Verdana" panose="020B0604030504040204" pitchFamily="34" charset="0"/>
                <a:ea typeface="Times New Roman" panose="02020603050405020304" pitchFamily="18" charset="0"/>
              </a:rPr>
              <a:t>darbības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stiprināšana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vai</a:t>
            </a:r>
            <a:r>
              <a:rPr lang="en-GB" sz="1800" b="0" dirty="0">
                <a:effectLst/>
                <a:latin typeface="Verdana" panose="020B0604030504040204" pitchFamily="34" charset="0"/>
                <a:ea typeface="Times New Roman" panose="02020603050405020304" pitchFamily="18" charset="0"/>
              </a:rPr>
              <a:t> “NVO </a:t>
            </a:r>
            <a:r>
              <a:rPr lang="en-GB" sz="1800" b="0" dirty="0" err="1">
                <a:effectLst/>
                <a:latin typeface="Verdana" panose="020B0604030504040204" pitchFamily="34" charset="0"/>
                <a:ea typeface="Times New Roman" panose="02020603050405020304" pitchFamily="18" charset="0"/>
              </a:rPr>
              <a:t>interešu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aizstāvības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stiprināšana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kur</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administratīvo</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izmaksu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apmērs</a:t>
            </a:r>
            <a:r>
              <a:rPr lang="en-GB" sz="1800" b="0" dirty="0">
                <a:effectLst/>
                <a:latin typeface="Verdana" panose="020B0604030504040204" pitchFamily="34" charset="0"/>
                <a:ea typeface="Times New Roman" panose="02020603050405020304" pitchFamily="18" charset="0"/>
              </a:rPr>
              <a:t> nav </a:t>
            </a:r>
            <a:r>
              <a:rPr lang="en-GB" sz="1800" b="0" dirty="0" err="1">
                <a:effectLst/>
                <a:latin typeface="Verdana" panose="020B0604030504040204" pitchFamily="34" charset="0"/>
                <a:ea typeface="Times New Roman" panose="02020603050405020304" pitchFamily="18" charset="0"/>
              </a:rPr>
              <a:t>ierobežots</a:t>
            </a:r>
            <a:r>
              <a:rPr lang="en-GB" sz="1800" b="0" dirty="0">
                <a:effectLst/>
                <a:latin typeface="Verdana" panose="020B0604030504040204" pitchFamily="34" charset="0"/>
                <a:ea typeface="Times New Roman" panose="02020603050405020304" pitchFamily="18" charset="0"/>
              </a:rPr>
              <a:t>.</a:t>
            </a:r>
            <a:endParaRPr lang="lv-LV" sz="1800" b="1"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p>
          <a:p>
            <a:r>
              <a:rPr lang="lv-LV" sz="1800" dirty="0">
                <a:effectLst/>
                <a:latin typeface="Verdana" panose="020B0604030504040204" pitchFamily="34" charset="0"/>
                <a:ea typeface="Calibri" panose="020F0502020204030204" pitchFamily="34" charset="0"/>
                <a:cs typeface="Times New Roman" panose="02020603050405020304" pitchFamily="18" charset="0"/>
              </a:rPr>
              <a:t>Ja projekta </a:t>
            </a:r>
            <a:r>
              <a:rPr lang="lv-LV" sz="1800" b="1" dirty="0">
                <a:effectLst/>
                <a:latin typeface="Verdana" panose="020B0604030504040204" pitchFamily="34" charset="0"/>
                <a:ea typeface="Calibri" panose="020F0502020204030204" pitchFamily="34" charset="0"/>
                <a:cs typeface="Times New Roman" panose="02020603050405020304" pitchFamily="18" charset="0"/>
              </a:rPr>
              <a:t>mērķis un rezultāti sasniegti pilnā apjomā</a:t>
            </a:r>
            <a:r>
              <a:rPr lang="lv-LV" sz="1800" dirty="0">
                <a:effectLst/>
                <a:latin typeface="Verdana" panose="020B0604030504040204" pitchFamily="34" charset="0"/>
                <a:ea typeface="Calibri" panose="020F0502020204030204" pitchFamily="34" charset="0"/>
                <a:cs typeface="Times New Roman" panose="02020603050405020304" pitchFamily="18" charset="0"/>
              </a:rPr>
              <a:t> (100%), bet </a:t>
            </a:r>
            <a:r>
              <a:rPr lang="lv-LV" sz="1800" b="1" dirty="0">
                <a:effectLst/>
                <a:latin typeface="Verdana" panose="020B0604030504040204" pitchFamily="34" charset="0"/>
                <a:ea typeface="Calibri" panose="020F0502020204030204" pitchFamily="34" charset="0"/>
                <a:cs typeface="Times New Roman" panose="02020603050405020304" pitchFamily="18" charset="0"/>
              </a:rPr>
              <a:t>efektīva izlietojuma rezultātā radies projekta finansējuma ietaupījums</a:t>
            </a:r>
            <a:r>
              <a:rPr lang="lv-LV" sz="1800" dirty="0">
                <a:effectLst/>
                <a:latin typeface="Verdana" panose="020B0604030504040204" pitchFamily="34" charset="0"/>
                <a:ea typeface="Calibri" panose="020F0502020204030204" pitchFamily="34" charset="0"/>
                <a:cs typeface="Times New Roman" panose="02020603050405020304" pitchFamily="18" charset="0"/>
              </a:rPr>
              <a:t>, KN paredzēta iespēja administratīvās un/vai inventāra/pamatlīdzekļu izmaksas saglabāt projektā sākotnēji plānotajā apmērā.</a:t>
            </a:r>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15</a:t>
            </a:fld>
            <a:endParaRPr lang="en-LV"/>
          </a:p>
        </p:txBody>
      </p:sp>
    </p:spTree>
    <p:extLst>
      <p:ext uri="{BB962C8B-B14F-4D97-AF65-F5344CB8AC3E}">
        <p14:creationId xmlns:p14="http://schemas.microsoft.com/office/powerpoint/2010/main" val="3892956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200"/>
              </a:spcAft>
            </a:pPr>
            <a:r>
              <a:rPr lang="en-GB" sz="1800" b="0" dirty="0" err="1">
                <a:effectLst/>
                <a:latin typeface="Verdana" panose="020B0604030504040204" pitchFamily="34" charset="0"/>
                <a:ea typeface="Times New Roman" panose="02020603050405020304" pitchFamily="18" charset="0"/>
              </a:rPr>
              <a:t>Ja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kādā</a:t>
            </a:r>
            <a:r>
              <a:rPr lang="en-GB" sz="1800" b="0" dirty="0">
                <a:effectLst/>
                <a:latin typeface="Verdana" panose="020B0604030504040204" pitchFamily="34" charset="0"/>
                <a:ea typeface="Times New Roman" panose="02020603050405020304" pitchFamily="18" charset="0"/>
              </a:rPr>
              <a:t> no </a:t>
            </a:r>
            <a:r>
              <a:rPr lang="en-GB" sz="1800" b="0" dirty="0" err="1">
                <a:effectLst/>
                <a:latin typeface="Verdana" panose="020B0604030504040204" pitchFamily="34" charset="0"/>
                <a:ea typeface="Times New Roman" panose="02020603050405020304" pitchFamily="18" charset="0"/>
              </a:rPr>
              <a:t>kritērijiem</a:t>
            </a:r>
            <a:r>
              <a:rPr lang="en-GB" sz="1800" b="0" dirty="0">
                <a:effectLst/>
                <a:latin typeface="Verdana" panose="020B0604030504040204" pitchFamily="34" charset="0"/>
                <a:ea typeface="Times New Roman" panose="02020603050405020304" pitchFamily="18" charset="0"/>
              </a:rPr>
              <a:t> (5.7.2., 5.7.3. un 5.7.4.)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ekspertu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vērtējumā</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nesaņem</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vismaz</a:t>
            </a:r>
            <a:r>
              <a:rPr lang="en-GB" sz="1800" b="1" dirty="0">
                <a:effectLst/>
                <a:latin typeface="Verdana" panose="020B0604030504040204" pitchFamily="34" charset="0"/>
                <a:ea typeface="Times New Roman" panose="02020603050405020304" pitchFamily="18" charset="0"/>
              </a:rPr>
              <a:t> 3 </a:t>
            </a:r>
            <a:r>
              <a:rPr lang="en-GB" sz="1800" b="1" dirty="0" err="1">
                <a:effectLst/>
                <a:latin typeface="Verdana" panose="020B0604030504040204" pitchFamily="34" charset="0"/>
                <a:ea typeface="Times New Roman" panose="02020603050405020304" pitchFamily="18" charset="0"/>
              </a:rPr>
              <a:t>punktus</a:t>
            </a:r>
            <a:r>
              <a:rPr lang="en-GB" sz="1800" b="1" dirty="0">
                <a:effectLst/>
                <a:latin typeface="Verdana" panose="020B0604030504040204" pitchFamily="34" charset="0"/>
                <a:ea typeface="Times New Roman" panose="02020603050405020304" pitchFamily="18" charset="0"/>
              </a:rPr>
              <a:t> – </a:t>
            </a:r>
            <a:r>
              <a:rPr lang="en-GB" sz="1800" b="1" dirty="0" err="1">
                <a:effectLst/>
                <a:latin typeface="Verdana" panose="020B0604030504040204" pitchFamily="34" charset="0"/>
                <a:ea typeface="Times New Roman" panose="02020603050405020304" pitchFamily="18" charset="0"/>
              </a:rPr>
              <a:t>projekts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tiks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noraidīts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kā</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kvalitātē</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neatbilstošs</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en-GB" sz="1800" b="0" dirty="0">
                <a:effectLst/>
                <a:latin typeface="Verdana" panose="020B0604030504040204" pitchFamily="34" charset="0"/>
                <a:ea typeface="Times New Roman" panose="02020603050405020304" pitchFamily="18" charset="0"/>
              </a:rPr>
              <a:t>5.7.5. </a:t>
            </a:r>
            <a:r>
              <a:rPr lang="en-GB" sz="1800" b="1" dirty="0" err="1">
                <a:effectLst/>
                <a:latin typeface="Verdana" panose="020B0604030504040204" pitchFamily="34" charset="0"/>
                <a:ea typeface="Times New Roman" panose="02020603050405020304" pitchFamily="18" charset="0"/>
              </a:rPr>
              <a:t>Pilna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atbildība</a:t>
            </a:r>
            <a:r>
              <a:rPr lang="en-GB" sz="1800" b="1" dirty="0">
                <a:effectLst/>
                <a:latin typeface="Verdana" panose="020B0604030504040204" pitchFamily="34" charset="0"/>
                <a:ea typeface="Times New Roman" panose="02020603050405020304" pitchFamily="18" charset="0"/>
              </a:rPr>
              <a:t> par </a:t>
            </a:r>
            <a:r>
              <a:rPr lang="en-GB" sz="1800" b="1" dirty="0" err="1">
                <a:effectLst/>
                <a:latin typeface="Verdana" panose="020B0604030504040204" pitchFamily="34" charset="0"/>
                <a:ea typeface="Times New Roman" panose="02020603050405020304" pitchFamily="18" charset="0"/>
              </a:rPr>
              <a:t>projekta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īstenošanai</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atbilstoša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personāla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piesaistīšanu</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ir</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projekta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īstenotāju</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kompetencē</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pieteikuma</a:t>
            </a:r>
            <a:r>
              <a:rPr lang="en-GB" sz="1800" b="0" dirty="0">
                <a:effectLst/>
                <a:latin typeface="Verdana" panose="020B0604030504040204" pitchFamily="34" charset="0"/>
                <a:ea typeface="Times New Roman" panose="02020603050405020304" pitchFamily="18" charset="0"/>
              </a:rPr>
              <a:t> B8 </a:t>
            </a:r>
            <a:r>
              <a:rPr lang="en-GB" sz="1800" b="0" dirty="0" err="1">
                <a:effectLst/>
                <a:latin typeface="Verdana" panose="020B0604030504040204" pitchFamily="34" charset="0"/>
                <a:ea typeface="Times New Roman" panose="02020603050405020304" pitchFamily="18" charset="0"/>
              </a:rPr>
              <a:t>punktā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iesaistītais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personāls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jānorāda</a:t>
            </a:r>
            <a:r>
              <a:rPr lang="en-GB" sz="1800" b="0" dirty="0">
                <a:effectLst/>
                <a:latin typeface="Verdana" panose="020B0604030504040204" pitchFamily="34" charset="0"/>
                <a:ea typeface="Times New Roman" panose="02020603050405020304" pitchFamily="18" charset="0"/>
              </a:rPr>
              <a:t>:</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en-GB" sz="1800" b="0" dirty="0">
                <a:effectLst/>
                <a:latin typeface="Verdana" panose="020B0604030504040204" pitchFamily="34" charset="0"/>
                <a:ea typeface="Times New Roman" panose="02020603050405020304" pitchFamily="18" charset="0"/>
              </a:rPr>
              <a:t>1) visas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aktivitāšu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sekmīgai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īstenošanai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nepieciešamās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personāla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pozīcijas</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en-GB" sz="1800" b="0" dirty="0">
                <a:effectLst/>
                <a:latin typeface="Verdana" panose="020B0604030504040204" pitchFamily="34" charset="0"/>
                <a:ea typeface="Times New Roman" panose="02020603050405020304" pitchFamily="18" charset="0"/>
              </a:rPr>
              <a:t>2) </a:t>
            </a:r>
            <a:r>
              <a:rPr lang="en-GB" sz="1800" b="0" dirty="0" err="1">
                <a:effectLst/>
                <a:latin typeface="Verdana" panose="020B0604030504040204" pitchFamily="34" charset="0"/>
                <a:ea typeface="Times New Roman" panose="02020603050405020304" pitchFamily="18" charset="0"/>
              </a:rPr>
              <a:t>tām</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atbilstošie</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darba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uzdevumi</a:t>
            </a:r>
            <a:r>
              <a:rPr lang="en-GB" sz="1800" b="0" dirty="0">
                <a:effectLst/>
                <a:latin typeface="Verdana" panose="020B0604030504040204" pitchFamily="34" charset="0"/>
                <a:ea typeface="Times New Roman" panose="02020603050405020304" pitchFamily="18" charset="0"/>
              </a:rPr>
              <a:t> un </a:t>
            </a:r>
            <a:r>
              <a:rPr lang="en-GB" sz="1800" b="0" dirty="0" err="1">
                <a:effectLst/>
                <a:latin typeface="Verdana" panose="020B0604030504040204" pitchFamily="34" charset="0"/>
                <a:ea typeface="Times New Roman" panose="02020603050405020304" pitchFamily="18" charset="0"/>
              </a:rPr>
              <a:t>aktivitātes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arī</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en-GB" sz="1800" b="0" dirty="0">
                <a:effectLst/>
                <a:latin typeface="Verdana" panose="020B0604030504040204" pitchFamily="34" charset="0"/>
                <a:ea typeface="Times New Roman" panose="02020603050405020304" pitchFamily="18" charset="0"/>
              </a:rPr>
              <a:t>3) </a:t>
            </a:r>
            <a:r>
              <a:rPr lang="en-GB" sz="1800" b="0" dirty="0" err="1">
                <a:effectLst/>
                <a:latin typeface="Verdana" panose="020B0604030504040204" pitchFamily="34" charset="0"/>
                <a:ea typeface="Times New Roman" panose="02020603050405020304" pitchFamily="18" charset="0"/>
              </a:rPr>
              <a:t>prasības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personāla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kvalifikācijai</a:t>
            </a:r>
            <a:r>
              <a:rPr lang="en-GB" sz="1800" b="0" dirty="0">
                <a:effectLst/>
                <a:latin typeface="Verdana" panose="020B0604030504040204" pitchFamily="34" charset="0"/>
                <a:ea typeface="Times New Roman" panose="02020603050405020304" pitchFamily="18" charset="0"/>
              </a:rPr>
              <a:t> un </a:t>
            </a:r>
            <a:r>
              <a:rPr lang="en-GB" sz="1800" b="0" dirty="0" err="1">
                <a:effectLst/>
                <a:latin typeface="Verdana" panose="020B0604030504040204" pitchFamily="34" charset="0"/>
                <a:ea typeface="Times New Roman" panose="02020603050405020304" pitchFamily="18" charset="0"/>
              </a:rPr>
              <a:t>pieredzei</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en-GB" sz="1800" b="0" dirty="0">
                <a:effectLst/>
                <a:latin typeface="Verdana" panose="020B0604030504040204" pitchFamily="34" charset="0"/>
                <a:ea typeface="Times New Roman" panose="02020603050405020304" pitchFamily="18" charset="0"/>
              </a:rPr>
              <a:t>Nav </a:t>
            </a:r>
            <a:r>
              <a:rPr lang="en-GB" sz="1800" b="0" dirty="0" err="1">
                <a:effectLst/>
                <a:latin typeface="Verdana" panose="020B0604030504040204" pitchFamily="34" charset="0"/>
                <a:ea typeface="Times New Roman" panose="02020603050405020304" pitchFamily="18" charset="0"/>
              </a:rPr>
              <a:t>jānorāda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konkrētus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izpildītājus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vārdus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uzvārdus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pieteikumam</a:t>
            </a:r>
            <a:r>
              <a:rPr lang="en-GB" sz="1800" b="0" dirty="0">
                <a:effectLst/>
                <a:latin typeface="Verdana" panose="020B0604030504040204" pitchFamily="34" charset="0"/>
                <a:ea typeface="Times New Roman" panose="02020603050405020304" pitchFamily="18" charset="0"/>
              </a:rPr>
              <a:t> nav </a:t>
            </a:r>
            <a:r>
              <a:rPr lang="en-GB" sz="1800" b="0" dirty="0" err="1">
                <a:effectLst/>
                <a:latin typeface="Verdana" panose="020B0604030504040204" pitchFamily="34" charset="0"/>
                <a:ea typeface="Times New Roman" panose="02020603050405020304" pitchFamily="18" charset="0"/>
              </a:rPr>
              <a:t>jāpievieno</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konkrētu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personu</a:t>
            </a:r>
            <a:r>
              <a:rPr lang="en-GB" sz="1800" b="0" dirty="0">
                <a:effectLst/>
                <a:latin typeface="Verdana" panose="020B0604030504040204" pitchFamily="34" charset="0"/>
                <a:ea typeface="Times New Roman" panose="02020603050405020304" pitchFamily="18" charset="0"/>
              </a:rPr>
              <a:t> CV. </a:t>
            </a:r>
            <a:r>
              <a:rPr lang="en-GB" sz="1800" b="0" dirty="0" err="1">
                <a:effectLst/>
                <a:latin typeface="Verdana" panose="020B0604030504040204" pitchFamily="34" charset="0"/>
                <a:ea typeface="Times New Roman" panose="02020603050405020304" pitchFamily="18" charset="0"/>
              </a:rPr>
              <a:t>Tomēr</a:t>
            </a:r>
            <a:r>
              <a:rPr lang="en-GB" sz="1800" b="0" dirty="0">
                <a:effectLst/>
                <a:latin typeface="Verdana" panose="020B0604030504040204" pitchFamily="34" charset="0"/>
                <a:ea typeface="Times New Roman" panose="02020603050405020304" pitchFamily="18" charset="0"/>
              </a:rPr>
              <a:t> Fonds </a:t>
            </a:r>
            <a:r>
              <a:rPr lang="en-GB" sz="1800" b="0" dirty="0" err="1">
                <a:effectLst/>
                <a:latin typeface="Verdana" panose="020B0604030504040204" pitchFamily="34" charset="0"/>
                <a:ea typeface="Times New Roman" panose="02020603050405020304" pitchFamily="18" charset="0"/>
              </a:rPr>
              <a:t>patur</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sev</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iespēju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pieprasīt</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konkrētu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speciālistu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ekspertu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lektoru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u.c.</a:t>
            </a:r>
            <a:r>
              <a:rPr lang="en-GB" sz="1800" b="0" dirty="0">
                <a:effectLst/>
                <a:latin typeface="Verdana" panose="020B0604030504040204" pitchFamily="34" charset="0"/>
                <a:ea typeface="Times New Roman" panose="02020603050405020304" pitchFamily="18" charset="0"/>
              </a:rPr>
              <a:t>) CV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īstenošanas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gaitā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vai</a:t>
            </a:r>
            <a:r>
              <a:rPr lang="en-GB" sz="1800" b="0" dirty="0">
                <a:effectLst/>
                <a:latin typeface="Verdana" panose="020B0604030504040204" pitchFamily="34" charset="0"/>
                <a:ea typeface="Times New Roman" panose="02020603050405020304" pitchFamily="18" charset="0"/>
              </a:rPr>
              <a:t> pie </a:t>
            </a:r>
            <a:r>
              <a:rPr lang="en-GB" sz="1800" b="0" dirty="0" err="1">
                <a:effectLst/>
                <a:latin typeface="Verdana" panose="020B0604030504040204" pitchFamily="34" charset="0"/>
                <a:ea typeface="Times New Roman" panose="02020603050405020304" pitchFamily="18" charset="0"/>
              </a:rPr>
              <a:t>starpposma</a:t>
            </a:r>
            <a:r>
              <a:rPr lang="en-GB" sz="1800" b="0" dirty="0">
                <a:effectLst/>
                <a:latin typeface="Verdana" panose="020B0604030504040204" pitchFamily="34" charset="0"/>
                <a:ea typeface="Times New Roman" panose="02020603050405020304" pitchFamily="18" charset="0"/>
              </a:rPr>
              <a:t>/</a:t>
            </a:r>
            <a:r>
              <a:rPr lang="en-GB" sz="1800" b="0" dirty="0" err="1">
                <a:effectLst/>
                <a:latin typeface="Verdana" panose="020B0604030504040204" pitchFamily="34" charset="0"/>
                <a:ea typeface="Times New Roman" panose="02020603050405020304" pitchFamily="18" charset="0"/>
              </a:rPr>
              <a:t>noslēguma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pārskatiem</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ja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radušās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šaubas</a:t>
            </a:r>
            <a:r>
              <a:rPr lang="en-GB" sz="1800" b="0" dirty="0">
                <a:effectLst/>
                <a:latin typeface="Verdana" panose="020B0604030504040204" pitchFamily="34" charset="0"/>
                <a:ea typeface="Times New Roman" panose="02020603050405020304" pitchFamily="18" charset="0"/>
              </a:rPr>
              <a:t> par </a:t>
            </a:r>
            <a:r>
              <a:rPr lang="en-GB" sz="1800" b="0" dirty="0" err="1">
                <a:effectLst/>
                <a:latin typeface="Verdana" panose="020B0604030504040204" pitchFamily="34" charset="0"/>
                <a:ea typeface="Times New Roman" panose="02020603050405020304" pitchFamily="18" charset="0"/>
              </a:rPr>
              <a:t>kādas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aktivitātes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norisi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atbilstoši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plānotajam</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saturam</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vai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kvalitātei</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16</a:t>
            </a:fld>
            <a:endParaRPr lang="en-LV"/>
          </a:p>
        </p:txBody>
      </p:sp>
    </p:spTree>
    <p:extLst>
      <p:ext uri="{BB962C8B-B14F-4D97-AF65-F5344CB8AC3E}">
        <p14:creationId xmlns:p14="http://schemas.microsoft.com/office/powerpoint/2010/main" val="2510243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1200"/>
              </a:spcAft>
            </a:pPr>
            <a:r>
              <a:rPr lang="lv-LV" b="0" dirty="0">
                <a:cs typeface="Calibri"/>
              </a:rPr>
              <a:t>5.7.6. un 5.7.7.kritērijos tiek izvērtēts projekta budžets.</a:t>
            </a:r>
          </a:p>
          <a:p>
            <a:pPr algn="just">
              <a:spcBef>
                <a:spcPts val="600"/>
              </a:spcBef>
              <a:spcAft>
                <a:spcPts val="1200"/>
              </a:spcAft>
            </a:pPr>
            <a:r>
              <a:rPr lang="lv-LV" b="0" dirty="0">
                <a:cs typeface="Calibri"/>
              </a:rPr>
              <a:t>Vēlams izmantots iespēju projekta pieteikuma veidlapas </a:t>
            </a:r>
            <a:r>
              <a:rPr lang="lv-LV" b="1" dirty="0">
                <a:cs typeface="Calibri"/>
              </a:rPr>
              <a:t>C2 punktā «</a:t>
            </a:r>
            <a:r>
              <a:rPr lang="lv-LV" sz="1800" b="1" dirty="0">
                <a:effectLst/>
                <a:latin typeface="Times New Roman" panose="02020603050405020304" pitchFamily="18" charset="0"/>
                <a:ea typeface="Times New Roman" panose="02020603050405020304" pitchFamily="18" charset="0"/>
              </a:rPr>
              <a:t>Projekta budžeta pozīciju skaidrojums»</a:t>
            </a:r>
            <a:r>
              <a:rPr lang="lv-LV" b="0" dirty="0">
                <a:cs typeface="Calibri"/>
              </a:rPr>
              <a:t> </a:t>
            </a:r>
            <a:r>
              <a:rPr lang="lv-LV" sz="1800" dirty="0">
                <a:solidFill>
                  <a:srgbClr val="00B050"/>
                </a:solidFill>
                <a:effectLst/>
                <a:latin typeface="Times New Roman" panose="02020603050405020304" pitchFamily="18" charset="0"/>
                <a:ea typeface="Times New Roman" panose="02020603050405020304" pitchFamily="18" charset="0"/>
              </a:rPr>
              <a:t>pamatot izmaksas atsevišķās budžeta pozīcijās, lai pārliecinātu ekspertus par plānoto izmaksu </a:t>
            </a:r>
            <a:r>
              <a:rPr lang="lv-LV" sz="1800" b="1" dirty="0">
                <a:solidFill>
                  <a:srgbClr val="00B050"/>
                </a:solidFill>
                <a:effectLst/>
                <a:latin typeface="Times New Roman" panose="02020603050405020304" pitchFamily="18" charset="0"/>
                <a:ea typeface="Times New Roman" panose="02020603050405020304" pitchFamily="18" charset="0"/>
              </a:rPr>
              <a:t>nepieciešamību projekta aktivitāšu īstenošanai un</a:t>
            </a:r>
            <a:r>
              <a:rPr lang="lv-LV" sz="1800" dirty="0">
                <a:solidFill>
                  <a:srgbClr val="00B050"/>
                </a:solidFill>
                <a:effectLst/>
                <a:latin typeface="Times New Roman" panose="02020603050405020304" pitchFamily="18" charset="0"/>
                <a:ea typeface="Times New Roman" panose="02020603050405020304" pitchFamily="18" charset="0"/>
              </a:rPr>
              <a:t> </a:t>
            </a:r>
            <a:r>
              <a:rPr lang="lv-LV" sz="1800" b="1" dirty="0">
                <a:solidFill>
                  <a:srgbClr val="00B050"/>
                </a:solidFill>
                <a:effectLst/>
                <a:latin typeface="Times New Roman" panose="02020603050405020304" pitchFamily="18" charset="0"/>
                <a:ea typeface="Times New Roman" panose="02020603050405020304" pitchFamily="18" charset="0"/>
              </a:rPr>
              <a:t>atbilstību lietderības, ekonomis­kuma un efektivitātes principiem</a:t>
            </a:r>
            <a:r>
              <a:rPr lang="lv-LV" sz="1800" dirty="0">
                <a:solidFill>
                  <a:srgbClr val="00B050"/>
                </a:solidFill>
                <a:effectLst/>
                <a:latin typeface="Times New Roman" panose="02020603050405020304" pitchFamily="18" charset="0"/>
                <a:ea typeface="Times New Roman" panose="02020603050405020304" pitchFamily="18" charset="0"/>
              </a:rPr>
              <a:t> (Konkursa nolikuma 4.1.1.punkts).</a:t>
            </a:r>
            <a:endParaRPr lang="lv-LV" b="0" dirty="0">
              <a:cs typeface="Calibri"/>
            </a:endParaRPr>
          </a:p>
          <a:p>
            <a:pPr algn="just">
              <a:spcBef>
                <a:spcPts val="600"/>
              </a:spcBef>
              <a:spcAft>
                <a:spcPts val="1200"/>
              </a:spcAft>
            </a:pPr>
            <a:endParaRPr lang="lv-LV" b="0" dirty="0">
              <a:cs typeface="Calibri"/>
            </a:endParaRPr>
          </a:p>
          <a:p>
            <a:pPr algn="just">
              <a:spcBef>
                <a:spcPts val="600"/>
              </a:spcBef>
              <a:spcAft>
                <a:spcPts val="1200"/>
              </a:spcAft>
            </a:pPr>
            <a:r>
              <a:rPr lang="lv-LV" b="0" dirty="0">
                <a:cs typeface="Calibri"/>
              </a:rPr>
              <a:t>Ja projekta pieteikums 7 kritērijos (5.7.1.-5.7.7.) ekspertu vērtējumā nesaņem vismaz 21 punktu – </a:t>
            </a:r>
            <a:r>
              <a:rPr lang="lv-LV" b="1" dirty="0">
                <a:cs typeface="Calibri"/>
              </a:rPr>
              <a:t>projekts tiks noraidīts kā kvalitātē neatbilstošs</a:t>
            </a:r>
            <a:r>
              <a:rPr lang="lv-LV" b="0" dirty="0">
                <a:cs typeface="Calibri"/>
              </a:rPr>
              <a:t>. </a:t>
            </a:r>
          </a:p>
          <a:p>
            <a:pPr algn="just">
              <a:spcBef>
                <a:spcPts val="600"/>
              </a:spcBef>
              <a:spcAft>
                <a:spcPts val="1200"/>
              </a:spcAft>
            </a:pPr>
            <a:endParaRPr lang="lv-LV" b="0" dirty="0">
              <a:cs typeface="Calibri"/>
            </a:endParaRPr>
          </a:p>
          <a:p>
            <a:pPr marL="0" marR="0" lvl="0" indent="0" algn="just" defTabSz="914400" rtl="0" eaLnBrk="1" fontAlgn="auto" latinLnBrk="0" hangingPunct="1">
              <a:lnSpc>
                <a:spcPct val="100000"/>
              </a:lnSpc>
              <a:spcBef>
                <a:spcPts val="600"/>
              </a:spcBef>
              <a:spcAft>
                <a:spcPts val="1200"/>
              </a:spcAft>
              <a:buClrTx/>
              <a:buSzTx/>
              <a:buFontTx/>
              <a:buNone/>
              <a:tabLst/>
              <a:defRPr/>
            </a:pPr>
            <a:r>
              <a:rPr lang="en-GB" sz="1800" b="0" dirty="0" err="1">
                <a:effectLst/>
                <a:latin typeface="Verdana" panose="020B0604030504040204" pitchFamily="34" charset="0"/>
                <a:ea typeface="Times New Roman" panose="02020603050405020304" pitchFamily="18" charset="0"/>
              </a:rPr>
              <a:t>Detalizētāka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informācija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pieejama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materiālā</a:t>
            </a:r>
            <a:r>
              <a:rPr lang="en-GB" sz="1800" b="0" dirty="0">
                <a:effectLst/>
                <a:latin typeface="Verdana" panose="020B0604030504040204" pitchFamily="34" charset="0"/>
                <a:ea typeface="Times New Roman" panose="02020603050405020304" pitchFamily="18" charset="0"/>
              </a:rPr>
              <a:t> </a:t>
            </a:r>
            <a:r>
              <a:rPr lang="en-GB" sz="1800" b="1" dirty="0">
                <a:effectLst/>
                <a:latin typeface="Verdana" panose="020B0604030504040204" pitchFamily="34" charset="0"/>
                <a:ea typeface="Times New Roman" panose="02020603050405020304" pitchFamily="18" charset="0"/>
              </a:rPr>
              <a:t>«PROJEKTU  KVALITĀTES  VĒRTĒŠANAS  KRITĒRIJU  SKAIDROJUMS», </a:t>
            </a:r>
            <a:r>
              <a:rPr lang="en-GB" sz="1800" b="0" dirty="0">
                <a:effectLst/>
                <a:latin typeface="Verdana" panose="020B0604030504040204" pitchFamily="34" charset="0"/>
                <a:ea typeface="Times New Roman" panose="02020603050405020304" pitchFamily="18" charset="0"/>
              </a:rPr>
              <a:t>kas </a:t>
            </a:r>
            <a:r>
              <a:rPr lang="en-GB" sz="1800" b="0" dirty="0" err="1">
                <a:effectLst/>
                <a:latin typeface="Verdana" panose="020B0604030504040204" pitchFamily="34" charset="0"/>
                <a:ea typeface="Times New Roman" panose="02020603050405020304" pitchFamily="18" charset="0"/>
              </a:rPr>
              <a:t>pieejams</a:t>
            </a:r>
            <a:r>
              <a:rPr lang="en-GB" sz="1800" b="0" dirty="0">
                <a:effectLst/>
                <a:latin typeface="Verdana" panose="020B0604030504040204" pitchFamily="34" charset="0"/>
                <a:ea typeface="Times New Roman" panose="02020603050405020304" pitchFamily="18" charset="0"/>
              </a:rPr>
              <a:t> Fonda </a:t>
            </a:r>
            <a:r>
              <a:rPr lang="en-GB" sz="1800" b="0" dirty="0" err="1">
                <a:effectLst/>
                <a:latin typeface="Verdana" panose="020B0604030504040204" pitchFamily="34" charset="0"/>
                <a:ea typeface="Times New Roman" panose="02020603050405020304" pitchFamily="18" charset="0"/>
              </a:rPr>
              <a:t>tīmekļvietnē</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kur</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publicēta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šī</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konkursa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dokumentācija</a:t>
            </a:r>
            <a:endParaRPr lang="lv-LV" sz="1800" b="1" dirty="0">
              <a:effectLst/>
              <a:latin typeface="Times New Roman" panose="02020603050405020304" pitchFamily="18" charset="0"/>
              <a:ea typeface="Times New Roman" panose="02020603050405020304" pitchFamily="18" charset="0"/>
            </a:endParaRPr>
          </a:p>
          <a:p>
            <a:pPr algn="just">
              <a:spcBef>
                <a:spcPts val="600"/>
              </a:spcBef>
              <a:spcAft>
                <a:spcPts val="1200"/>
              </a:spcAft>
            </a:pPr>
            <a:endParaRPr lang="lv-LV" b="0"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17</a:t>
            </a:fld>
            <a:endParaRPr lang="en-LV"/>
          </a:p>
        </p:txBody>
      </p:sp>
    </p:spTree>
    <p:extLst>
      <p:ext uri="{BB962C8B-B14F-4D97-AF65-F5344CB8AC3E}">
        <p14:creationId xmlns:p14="http://schemas.microsoft.com/office/powerpoint/2010/main" val="1953596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200"/>
              </a:spcAft>
            </a:pPr>
            <a:r>
              <a:rPr lang="en-GB" sz="1800" b="0" dirty="0" err="1">
                <a:effectLst/>
                <a:latin typeface="Verdana" panose="020B0604030504040204" pitchFamily="34" charset="0"/>
                <a:ea typeface="Times New Roman" panose="02020603050405020304" pitchFamily="18" charset="0"/>
              </a:rPr>
              <a:t>Papildpunktus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kvalitātes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vērtēšanā</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piešķir</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vai</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nepiešķir</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vērtēšanas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komisija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kuras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locekļu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uzdevums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ir</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marL="342900" lvl="0" indent="-342900" algn="l">
              <a:spcAft>
                <a:spcPts val="1200"/>
              </a:spcAft>
              <a:buFont typeface="+mj-lt"/>
              <a:buAutoNum type="arabicParenR"/>
            </a:pPr>
            <a:r>
              <a:rPr lang="en-GB" sz="1800" b="0" dirty="0" err="1">
                <a:effectLst/>
                <a:latin typeface="Verdana" panose="020B0604030504040204" pitchFamily="34" charset="0"/>
                <a:ea typeface="Times New Roman" panose="02020603050405020304" pitchFamily="18" charset="0"/>
              </a:rPr>
              <a:t>iepazities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ar</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visiem</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attiecīgajā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kategorijā</a:t>
            </a:r>
            <a:r>
              <a:rPr lang="en-GB" sz="1800" b="0" dirty="0">
                <a:effectLst/>
                <a:latin typeface="Verdana" panose="020B0604030504040204" pitchFamily="34" charset="0"/>
                <a:ea typeface="Times New Roman" panose="02020603050405020304" pitchFamily="18" charset="0"/>
              </a:rPr>
              <a:t> (MAKRO </a:t>
            </a:r>
            <a:r>
              <a:rPr lang="en-GB" sz="1800" b="0" dirty="0" err="1">
                <a:effectLst/>
                <a:latin typeface="Verdana" panose="020B0604030504040204" pitchFamily="34" charset="0"/>
                <a:ea typeface="Times New Roman" panose="02020603050405020304" pitchFamily="18" charset="0"/>
              </a:rPr>
              <a:t>vai</a:t>
            </a:r>
            <a:r>
              <a:rPr lang="en-GB" sz="1800" b="0" dirty="0">
                <a:effectLst/>
                <a:latin typeface="Verdana" panose="020B0604030504040204" pitchFamily="34" charset="0"/>
                <a:ea typeface="Times New Roman" panose="02020603050405020304" pitchFamily="18" charset="0"/>
              </a:rPr>
              <a:t> MIKRO </a:t>
            </a:r>
            <a:r>
              <a:rPr lang="en-GB" sz="1800" b="0" dirty="0" err="1">
                <a:effectLst/>
                <a:latin typeface="Verdana" panose="020B0604030504040204" pitchFamily="34" charset="0"/>
                <a:ea typeface="Times New Roman" panose="02020603050405020304" pitchFamily="18" charset="0"/>
              </a:rPr>
              <a:t>projekti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iesniegtajiem</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pieteikumiem</a:t>
            </a:r>
            <a:r>
              <a:rPr lang="en-GB" sz="1800" b="0" dirty="0">
                <a:effectLst/>
                <a:latin typeface="Verdana" panose="020B0604030504040204" pitchFamily="34" charset="0"/>
                <a:ea typeface="Times New Roman" panose="02020603050405020304" pitchFamily="18" charset="0"/>
              </a:rPr>
              <a:t> un </a:t>
            </a:r>
            <a:endParaRPr lang="lv-LV" sz="1800" b="1" dirty="0">
              <a:effectLst/>
              <a:latin typeface="Times New Roman" panose="02020603050405020304" pitchFamily="18" charset="0"/>
              <a:ea typeface="Times New Roman" panose="02020603050405020304" pitchFamily="18" charset="0"/>
            </a:endParaRPr>
          </a:p>
          <a:p>
            <a:pPr marL="342900" lvl="0" indent="-342900" algn="l">
              <a:spcAft>
                <a:spcPts val="1200"/>
              </a:spcAft>
              <a:buFont typeface="+mj-lt"/>
              <a:buAutoNum type="arabicParenR"/>
            </a:pPr>
            <a:r>
              <a:rPr lang="en-GB" sz="1800" b="0" dirty="0" err="1">
                <a:effectLst/>
                <a:latin typeface="Verdana" panose="020B0604030504040204" pitchFamily="34" charset="0"/>
                <a:ea typeface="Times New Roman" panose="02020603050405020304" pitchFamily="18" charset="0"/>
              </a:rPr>
              <a:t>novērtēt</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konkrētā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ideju</a:t>
            </a:r>
            <a:r>
              <a:rPr lang="en-GB" sz="1800" b="0" dirty="0">
                <a:effectLst/>
                <a:latin typeface="Verdana" panose="020B0604030504040204" pitchFamily="34" charset="0"/>
                <a:ea typeface="Times New Roman" panose="02020603050405020304" pitchFamily="18" charset="0"/>
              </a:rPr>
              <a:t>/</a:t>
            </a:r>
            <a:r>
              <a:rPr lang="en-GB" sz="1800" b="0" dirty="0" err="1">
                <a:effectLst/>
                <a:latin typeface="Verdana" panose="020B0604030504040204" pitchFamily="34" charset="0"/>
                <a:ea typeface="Times New Roman" panose="02020603050405020304" pitchFamily="18" charset="0"/>
              </a:rPr>
              <a:t>sagaidāmos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rezultātus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kontekstā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ar</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pārējiem</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kvalitātes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vērtēšanai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nodotajiem</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projektiem</a:t>
            </a:r>
            <a:r>
              <a:rPr lang="en-GB" sz="1800" b="0" dirty="0">
                <a:effectLst/>
                <a:latin typeface="Verdana" panose="020B0604030504040204" pitchFamily="34" charset="0"/>
                <a:ea typeface="Times New Roman" panose="02020603050405020304" pitchFamily="18" charset="0"/>
              </a:rPr>
              <a:t>.</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en-GB" sz="1800" b="1" dirty="0" err="1">
                <a:effectLst/>
                <a:latin typeface="Verdana" panose="020B0604030504040204" pitchFamily="34" charset="0"/>
                <a:ea typeface="Times New Roman" panose="02020603050405020304" pitchFamily="18" charset="0"/>
              </a:rPr>
              <a:t>Tiek</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turpināta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labā</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prakse</a:t>
            </a:r>
            <a:r>
              <a:rPr lang="en-GB" sz="1800" b="1" dirty="0">
                <a:effectLst/>
                <a:latin typeface="Verdana" panose="020B0604030504040204" pitchFamily="34" charset="0"/>
                <a:ea typeface="Times New Roman" panose="02020603050405020304" pitchFamily="18" charset="0"/>
              </a:rPr>
              <a:t>, ko </a:t>
            </a:r>
            <a:r>
              <a:rPr lang="en-GB" sz="1800" b="1" dirty="0" err="1">
                <a:effectLst/>
                <a:latin typeface="Verdana" panose="020B0604030504040204" pitchFamily="34" charset="0"/>
                <a:ea typeface="Times New Roman" panose="02020603050405020304" pitchFamily="18" charset="0"/>
              </a:rPr>
              <a:t>iedibinājām</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iepriekšējā</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konkursā</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Kritērijā</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Laba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pārvaldība</a:t>
            </a:r>
            <a:r>
              <a:rPr lang="en-GB" sz="1800" b="1" dirty="0">
                <a:effectLst/>
                <a:latin typeface="Verdana" panose="020B0604030504040204" pitchFamily="34" charset="0"/>
                <a:ea typeface="Times New Roman" panose="02020603050405020304" pitchFamily="18" charset="0"/>
              </a:rPr>
              <a:t>»</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en-GB" sz="1800" b="0" u="sng" dirty="0">
                <a:effectLst/>
                <a:latin typeface="Verdana" panose="020B0604030504040204" pitchFamily="34" charset="0"/>
                <a:ea typeface="Times New Roman" panose="02020603050405020304" pitchFamily="18" charset="0"/>
              </a:rPr>
              <a:t>0,5 </a:t>
            </a:r>
            <a:r>
              <a:rPr lang="en-GB" sz="1800" b="0" u="sng" dirty="0" err="1">
                <a:effectLst/>
                <a:latin typeface="Verdana" panose="020B0604030504040204" pitchFamily="34" charset="0"/>
                <a:ea typeface="Times New Roman" panose="02020603050405020304" pitchFamily="18" charset="0"/>
              </a:rPr>
              <a:t>punkti</a:t>
            </a:r>
            <a:r>
              <a:rPr lang="en-GB" sz="1800" b="0" u="sng" dirty="0">
                <a:effectLst/>
                <a:latin typeface="Verdana" panose="020B0604030504040204" pitchFamily="34" charset="0"/>
                <a:ea typeface="Times New Roman" panose="02020603050405020304" pitchFamily="18" charset="0"/>
              </a:rPr>
              <a:t> </a:t>
            </a:r>
            <a:r>
              <a:rPr lang="en-GB" sz="1800" b="0" dirty="0">
                <a:effectLst/>
                <a:latin typeface="Verdana" panose="020B0604030504040204" pitchFamily="34" charset="0"/>
                <a:ea typeface="Times New Roman" panose="02020603050405020304" pitchFamily="18" charset="0"/>
              </a:rPr>
              <a:t>– var </a:t>
            </a:r>
            <a:r>
              <a:rPr lang="en-GB" sz="1800" b="0" dirty="0" err="1">
                <a:effectLst/>
                <a:latin typeface="Verdana" panose="020B0604030504040204" pitchFamily="34" charset="0"/>
                <a:ea typeface="Times New Roman" panose="02020603050405020304" pitchFamily="18" charset="0"/>
              </a:rPr>
              <a:t>saņemt</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ja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pieejama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iesniedzēja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publiskota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organizācijas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tīmekļa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vietnē</a:t>
            </a:r>
            <a:r>
              <a:rPr lang="en-GB" sz="1800" b="0" dirty="0">
                <a:effectLst/>
                <a:latin typeface="Verdana" panose="020B0604030504040204" pitchFamily="34" charset="0"/>
                <a:ea typeface="Times New Roman" panose="02020603050405020304" pitchFamily="18" charset="0"/>
              </a:rPr>
              <a:t> un/</a:t>
            </a:r>
            <a:r>
              <a:rPr lang="en-GB" sz="1800" b="0" dirty="0" err="1">
                <a:effectLst/>
                <a:latin typeface="Verdana" panose="020B0604030504040204" pitchFamily="34" charset="0"/>
                <a:ea typeface="Times New Roman" panose="02020603050405020304" pitchFamily="18" charset="0"/>
              </a:rPr>
              <a:t>vai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sociālajos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tīklos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informācija</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organizācijas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kontakti</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informācija</a:t>
            </a:r>
            <a:r>
              <a:rPr lang="en-GB" sz="1800" b="1" dirty="0">
                <a:effectLst/>
                <a:latin typeface="Verdana" panose="020B0604030504040204" pitchFamily="34" charset="0"/>
                <a:ea typeface="Times New Roman" panose="02020603050405020304" pitchFamily="18" charset="0"/>
              </a:rPr>
              <a:t> par </a:t>
            </a:r>
            <a:r>
              <a:rPr lang="en-GB" sz="1800" b="1" dirty="0" err="1">
                <a:effectLst/>
                <a:latin typeface="Verdana" panose="020B0604030504040204" pitchFamily="34" charset="0"/>
                <a:ea typeface="Times New Roman" panose="02020603050405020304" pitchFamily="18" charset="0"/>
              </a:rPr>
              <a:t>pārvaldes</a:t>
            </a:r>
            <a:r>
              <a:rPr lang="en-GB" sz="1800" b="1" dirty="0">
                <a:effectLst/>
                <a:latin typeface="Verdana" panose="020B0604030504040204" pitchFamily="34" charset="0"/>
                <a:ea typeface="Times New Roman" panose="02020603050405020304" pitchFamily="18" charset="0"/>
              </a:rPr>
              <a:t> un </a:t>
            </a:r>
            <a:r>
              <a:rPr lang="en-GB" sz="1800" b="1" dirty="0" err="1">
                <a:effectLst/>
                <a:latin typeface="Verdana" panose="020B0604030504040204" pitchFamily="34" charset="0"/>
                <a:ea typeface="Times New Roman" panose="02020603050405020304" pitchFamily="18" charset="0"/>
              </a:rPr>
              <a:t>izpildinstitūcijas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pārstāvjiem</a:t>
            </a:r>
            <a:r>
              <a:rPr lang="en-GB" sz="1800" b="0" dirty="0">
                <a:effectLst/>
                <a:latin typeface="Verdana" panose="020B0604030504040204" pitchFamily="34" charset="0"/>
                <a:ea typeface="Times New Roman" panose="02020603050405020304" pitchFamily="18" charset="0"/>
              </a:rPr>
              <a:t> (Padome, </a:t>
            </a:r>
            <a:r>
              <a:rPr lang="en-GB" sz="1800" b="0" dirty="0" err="1">
                <a:effectLst/>
                <a:latin typeface="Verdana" panose="020B0604030504040204" pitchFamily="34" charset="0"/>
                <a:ea typeface="Times New Roman" panose="02020603050405020304" pitchFamily="18" charset="0"/>
              </a:rPr>
              <a:t>valde</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direktors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u.tml</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statūti</a:t>
            </a:r>
            <a:r>
              <a:rPr lang="en-GB" sz="1800" b="1" dirty="0">
                <a:effectLst/>
                <a:latin typeface="Verdana" panose="020B0604030504040204" pitchFamily="34" charset="0"/>
                <a:ea typeface="Times New Roman" panose="02020603050405020304" pitchFamily="18" charset="0"/>
              </a:rPr>
              <a:t> </a:t>
            </a:r>
            <a:r>
              <a:rPr lang="en-GB" sz="1800" b="0" dirty="0">
                <a:effectLst/>
                <a:latin typeface="Verdana" panose="020B0604030504040204" pitchFamily="34" charset="0"/>
                <a:ea typeface="Times New Roman" panose="02020603050405020304" pitchFamily="18" charset="0"/>
              </a:rPr>
              <a:t>(</a:t>
            </a:r>
            <a:r>
              <a:rPr lang="en-GB" sz="1800" b="0" dirty="0" err="1">
                <a:effectLst/>
                <a:latin typeface="Verdana" panose="020B0604030504040204" pitchFamily="34" charset="0"/>
                <a:ea typeface="Times New Roman" panose="02020603050405020304" pitchFamily="18" charset="0"/>
              </a:rPr>
              <a:t>vismaz</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biedru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uzņemšanas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kārtība</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Ja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šāda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informācija</a:t>
            </a:r>
            <a:r>
              <a:rPr lang="en-GB" sz="1800" b="1" dirty="0">
                <a:effectLst/>
                <a:latin typeface="Verdana" panose="020B0604030504040204" pitchFamily="34" charset="0"/>
                <a:ea typeface="Times New Roman" panose="02020603050405020304" pitchFamily="18" charset="0"/>
              </a:rPr>
              <a:t> nav </a:t>
            </a:r>
            <a:r>
              <a:rPr lang="en-GB" sz="1800" b="1" dirty="0" err="1">
                <a:effectLst/>
                <a:latin typeface="Verdana" panose="020B0604030504040204" pitchFamily="34" charset="0"/>
                <a:ea typeface="Times New Roman" panose="02020603050405020304" pitchFamily="18" charset="0"/>
              </a:rPr>
              <a:t>publiski</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pieejami</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šajā</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kritērijā</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punkti</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netiek</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piešķirti</a:t>
            </a:r>
            <a:r>
              <a:rPr lang="en-GB" sz="1800" b="1" dirty="0">
                <a:effectLst/>
                <a:latin typeface="Verdana" panose="020B0604030504040204" pitchFamily="34" charset="0"/>
                <a:ea typeface="Times New Roman" panose="02020603050405020304" pitchFamily="18" charset="0"/>
              </a:rPr>
              <a:t>.</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en-GB" sz="1800" b="0" u="sng" dirty="0">
                <a:effectLst/>
                <a:latin typeface="Verdana" panose="020B0604030504040204" pitchFamily="34" charset="0"/>
                <a:ea typeface="Times New Roman" panose="02020603050405020304" pitchFamily="18" charset="0"/>
              </a:rPr>
              <a:t>1 </a:t>
            </a:r>
            <a:r>
              <a:rPr lang="en-GB" sz="1800" b="0" u="sng" dirty="0" err="1">
                <a:effectLst/>
                <a:latin typeface="Verdana" panose="020B0604030504040204" pitchFamily="34" charset="0"/>
                <a:ea typeface="Times New Roman" panose="02020603050405020304" pitchFamily="18" charset="0"/>
              </a:rPr>
              <a:t>punkts</a:t>
            </a:r>
            <a:r>
              <a:rPr lang="en-GB" sz="1800" b="0" u="sng" dirty="0">
                <a:effectLst/>
                <a:latin typeface="Verdana" panose="020B0604030504040204" pitchFamily="34" charset="0"/>
                <a:ea typeface="Times New Roman" panose="02020603050405020304" pitchFamily="18" charset="0"/>
              </a:rPr>
              <a:t> </a:t>
            </a:r>
            <a:r>
              <a:rPr lang="en-GB" sz="1800" b="0" dirty="0">
                <a:effectLst/>
                <a:latin typeface="Verdana" panose="020B0604030504040204" pitchFamily="34" charset="0"/>
                <a:ea typeface="Times New Roman" panose="02020603050405020304" pitchFamily="18" charset="0"/>
              </a:rPr>
              <a:t>– var </a:t>
            </a:r>
            <a:r>
              <a:rPr lang="en-GB" sz="1800" b="0" dirty="0" err="1">
                <a:effectLst/>
                <a:latin typeface="Verdana" panose="020B0604030504040204" pitchFamily="34" charset="0"/>
                <a:ea typeface="Times New Roman" panose="02020603050405020304" pitchFamily="18" charset="0"/>
              </a:rPr>
              <a:t>saņemt</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ja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papildus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jau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minētajam</a:t>
            </a:r>
            <a:r>
              <a:rPr lang="en-GB" sz="1800" b="0" dirty="0">
                <a:effectLst/>
                <a:latin typeface="Verdana" panose="020B0604030504040204" pitchFamily="34" charset="0"/>
                <a:ea typeface="Times New Roman" panose="02020603050405020304" pitchFamily="18" charset="0"/>
              </a:rPr>
              <a:t> -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pieteikuma</a:t>
            </a:r>
            <a:r>
              <a:rPr lang="en-GB" sz="1800" b="0" dirty="0">
                <a:effectLst/>
                <a:latin typeface="Verdana" panose="020B0604030504040204" pitchFamily="34" charset="0"/>
                <a:ea typeface="Times New Roman" panose="02020603050405020304" pitchFamily="18" charset="0"/>
              </a:rPr>
              <a:t> </a:t>
            </a:r>
            <a:r>
              <a:rPr lang="en-GB" sz="1800" b="1" dirty="0">
                <a:effectLst/>
                <a:latin typeface="Verdana" panose="020B0604030504040204" pitchFamily="34" charset="0"/>
                <a:ea typeface="Times New Roman" panose="02020603050405020304" pitchFamily="18" charset="0"/>
              </a:rPr>
              <a:t>A2 </a:t>
            </a:r>
            <a:r>
              <a:rPr lang="en-GB" sz="1800" b="1" dirty="0" err="1">
                <a:effectLst/>
                <a:latin typeface="Verdana" panose="020B0604030504040204" pitchFamily="34" charset="0"/>
                <a:ea typeface="Times New Roman" panose="02020603050405020304" pitchFamily="18" charset="0"/>
              </a:rPr>
              <a:t>sadaļā</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sniegta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informācija</a:t>
            </a:r>
            <a:r>
              <a:rPr lang="en-GB" sz="1800" b="1" dirty="0">
                <a:effectLst/>
                <a:latin typeface="Verdana" panose="020B0604030504040204" pitchFamily="34" charset="0"/>
                <a:ea typeface="Times New Roman" panose="02020603050405020304" pitchFamily="18" charset="0"/>
              </a:rPr>
              <a:t> par </a:t>
            </a:r>
            <a:r>
              <a:rPr lang="en-GB" sz="1800" b="1" dirty="0" err="1">
                <a:effectLst/>
                <a:latin typeface="Verdana" panose="020B0604030504040204" pitchFamily="34" charset="0"/>
                <a:ea typeface="Times New Roman" panose="02020603050405020304" pitchFamily="18" charset="0"/>
              </a:rPr>
              <a:t>labas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pārvaldības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praksi</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organizācijā</a:t>
            </a:r>
            <a:r>
              <a:rPr lang="en-GB" sz="1800" b="0" dirty="0">
                <a:effectLst/>
                <a:latin typeface="Verdana" panose="020B0604030504040204" pitchFamily="34" charset="0"/>
                <a:ea typeface="Times New Roman" panose="02020603050405020304" pitchFamily="18" charset="0"/>
              </a:rPr>
              <a:t>.</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en-GB" sz="1800" b="0" dirty="0" err="1">
                <a:effectLst/>
                <a:latin typeface="Verdana" panose="020B0604030504040204" pitchFamily="34" charset="0"/>
                <a:ea typeface="Times New Roman" panose="02020603050405020304" pitchFamily="18" charset="0"/>
              </a:rPr>
              <a:t>Vērtēšanas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komisijas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piešķirtie</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papildu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punkti</a:t>
            </a:r>
            <a:r>
              <a:rPr lang="en-GB" sz="1800" b="0" dirty="0">
                <a:effectLst/>
                <a:latin typeface="Verdana" panose="020B0604030504040204" pitchFamily="34" charset="0"/>
                <a:ea typeface="Times New Roman" panose="02020603050405020304" pitchFamily="18" charset="0"/>
              </a:rPr>
              <a:t> (max 4 </a:t>
            </a:r>
            <a:r>
              <a:rPr lang="en-GB" sz="1800" b="0" dirty="0" err="1">
                <a:effectLst/>
                <a:latin typeface="Verdana" panose="020B0604030504040204" pitchFamily="34" charset="0"/>
                <a:ea typeface="Times New Roman" panose="02020603050405020304" pitchFamily="18" charset="0"/>
              </a:rPr>
              <a:t>punkti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vērtējumam</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tiek</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pievienoti</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pēc</a:t>
            </a:r>
            <a:r>
              <a:rPr lang="en-GB" sz="1800" b="1" dirty="0">
                <a:effectLst/>
                <a:latin typeface="Verdana" panose="020B0604030504040204" pitchFamily="34" charset="0"/>
                <a:ea typeface="Times New Roman" panose="02020603050405020304" pitchFamily="18" charset="0"/>
              </a:rPr>
              <a:t> tam, </a:t>
            </a:r>
            <a:r>
              <a:rPr lang="en-GB" sz="1800" b="1" dirty="0" err="1">
                <a:effectLst/>
                <a:latin typeface="Verdana" panose="020B0604030504040204" pitchFamily="34" charset="0"/>
                <a:ea typeface="Times New Roman" panose="02020603050405020304" pitchFamily="18" charset="0"/>
              </a:rPr>
              <a:t>kad</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jau</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pieņemts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lēmums</a:t>
            </a:r>
            <a:r>
              <a:rPr lang="en-GB" sz="1800" b="1" dirty="0">
                <a:effectLst/>
                <a:latin typeface="Verdana" panose="020B0604030504040204" pitchFamily="34" charset="0"/>
                <a:ea typeface="Times New Roman" panose="02020603050405020304" pitchFamily="18" charset="0"/>
              </a:rPr>
              <a:t> par </a:t>
            </a:r>
            <a:r>
              <a:rPr lang="en-GB" sz="1800" b="1" dirty="0" err="1">
                <a:effectLst/>
                <a:latin typeface="Verdana" panose="020B0604030504040204" pitchFamily="34" charset="0"/>
                <a:ea typeface="Times New Roman" panose="02020603050405020304" pitchFamily="18" charset="0"/>
              </a:rPr>
              <a:t>projektu</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atbilstību</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vai</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neatbilstību</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kvalitātē</a:t>
            </a:r>
            <a:r>
              <a:rPr lang="en-GB" sz="1800" b="0" dirty="0">
                <a:effectLst/>
                <a:latin typeface="Verdana" panose="020B0604030504040204" pitchFamily="34" charset="0"/>
                <a:ea typeface="Times New Roman" panose="02020603050405020304" pitchFamily="18" charset="0"/>
              </a:rPr>
              <a:t>, kas </a:t>
            </a:r>
            <a:r>
              <a:rPr lang="en-GB" sz="1800" b="0" dirty="0" err="1">
                <a:effectLst/>
                <a:latin typeface="Verdana" panose="020B0604030504040204" pitchFamily="34" charset="0"/>
                <a:ea typeface="Times New Roman" panose="02020603050405020304" pitchFamily="18" charset="0"/>
              </a:rPr>
              <a:t>pamatojas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uz</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piesaistīto</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ekspertu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vērtējumu</a:t>
            </a:r>
            <a:r>
              <a:rPr lang="en-GB" sz="1800" b="0" dirty="0">
                <a:effectLst/>
                <a:latin typeface="Verdana" panose="020B0604030504040204" pitchFamily="34" charset="0"/>
                <a:ea typeface="Times New Roman" panose="02020603050405020304" pitchFamily="18" charset="0"/>
              </a:rPr>
              <a:t> 7 </a:t>
            </a:r>
            <a:r>
              <a:rPr lang="en-GB" sz="1800" b="0" dirty="0" err="1">
                <a:effectLst/>
                <a:latin typeface="Verdana" panose="020B0604030504040204" pitchFamily="34" charset="0"/>
                <a:ea typeface="Times New Roman" panose="02020603050405020304" pitchFamily="18" charset="0"/>
              </a:rPr>
              <a:t>iepriekš</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apskatītajos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kvalitātes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vērtēšanas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kritērijos</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en-GB" sz="1800" b="0" dirty="0" err="1">
                <a:effectLst/>
                <a:latin typeface="Verdana" panose="020B0604030504040204" pitchFamily="34" charset="0"/>
                <a:ea typeface="Times New Roman" panose="02020603050405020304" pitchFamily="18" charset="0"/>
              </a:rPr>
              <a:t>Papildu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punkti</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ietekmē</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projekta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kārtas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pozīciju</a:t>
            </a:r>
            <a:r>
              <a:rPr lang="en-GB" sz="1800" b="1"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kvalitātē</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atbilstošo</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reitingā</a:t>
            </a:r>
            <a:r>
              <a:rPr lang="en-GB" sz="1800" b="0" dirty="0">
                <a:effectLst/>
                <a:latin typeface="Verdana" panose="020B0604030504040204" pitchFamily="34" charset="0"/>
                <a:ea typeface="Times New Roman" panose="02020603050405020304" pitchFamily="18" charset="0"/>
              </a:rPr>
              <a:t> un </a:t>
            </a:r>
            <a:r>
              <a:rPr lang="en-GB" sz="1800" b="0" dirty="0" err="1">
                <a:effectLst/>
                <a:latin typeface="Verdana" panose="020B0604030504040204" pitchFamily="34" charset="0"/>
                <a:ea typeface="Times New Roman" panose="02020603050405020304" pitchFamily="18" charset="0"/>
              </a:rPr>
              <a:t>palielina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iespēju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saņemt</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programmas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atbalstu</a:t>
            </a:r>
            <a:r>
              <a:rPr lang="en-GB" sz="1800" b="0" dirty="0">
                <a:effectLst/>
                <a:latin typeface="Verdana" panose="020B0604030504040204" pitchFamily="34" charset="0"/>
                <a:ea typeface="Times New Roman" panose="02020603050405020304" pitchFamily="18" charset="0"/>
              </a:rPr>
              <a:t>.</a:t>
            </a:r>
            <a:endParaRPr lang="lv-LV" sz="1800" b="1"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18</a:t>
            </a:fld>
            <a:endParaRPr lang="en-LV"/>
          </a:p>
        </p:txBody>
      </p:sp>
    </p:spTree>
    <p:extLst>
      <p:ext uri="{BB962C8B-B14F-4D97-AF65-F5344CB8AC3E}">
        <p14:creationId xmlns:p14="http://schemas.microsoft.com/office/powerpoint/2010/main" val="3315041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tabLst>
                <a:tab pos="2879725" algn="ctr"/>
                <a:tab pos="3296285" algn="l"/>
              </a:tabLst>
            </a:pPr>
            <a:r>
              <a:rPr lang="lv-LV" sz="1800" b="0" i="0" u="none" dirty="0">
                <a:effectLst/>
                <a:latin typeface="Times New Roman" panose="02020603050405020304" pitchFamily="18" charset="0"/>
                <a:ea typeface="Times New Roman" panose="02020603050405020304" pitchFamily="18" charset="0"/>
              </a:rPr>
              <a:t>Kopā ar Konkursa nolikumu un projekta pieteikuma veidlapu Fonda </a:t>
            </a:r>
            <a:r>
              <a:rPr lang="lv-LV" sz="1800" b="0" i="0" u="none" dirty="0" err="1">
                <a:effectLst/>
                <a:latin typeface="Times New Roman" panose="02020603050405020304" pitchFamily="18" charset="0"/>
                <a:ea typeface="Times New Roman" panose="02020603050405020304" pitchFamily="18" charset="0"/>
              </a:rPr>
              <a:t>tīmkļvietnē</a:t>
            </a:r>
            <a:r>
              <a:rPr lang="lv-LV" sz="1800" b="0" i="0" u="none" dirty="0">
                <a:effectLst/>
                <a:latin typeface="Times New Roman" panose="02020603050405020304" pitchFamily="18" charset="0"/>
                <a:ea typeface="Times New Roman" panose="02020603050405020304" pitchFamily="18" charset="0"/>
              </a:rPr>
              <a:t> publicēti </a:t>
            </a:r>
            <a:r>
              <a:rPr lang="lv-LV" sz="1800" b="1" i="0" u="none" dirty="0">
                <a:effectLst/>
                <a:latin typeface="Times New Roman" panose="02020603050405020304" pitchFamily="18" charset="0"/>
                <a:ea typeface="Times New Roman" panose="02020603050405020304" pitchFamily="18" charset="0"/>
              </a:rPr>
              <a:t>«</a:t>
            </a:r>
            <a:r>
              <a:rPr lang="lv-LV" sz="1800" b="1" dirty="0">
                <a:solidFill>
                  <a:srgbClr val="00B050"/>
                </a:solidFill>
                <a:effectLst/>
                <a:latin typeface="Times New Roman Bold" panose="02020803070505020304" pitchFamily="18" charset="0"/>
                <a:ea typeface="Times New Roman" panose="02020603050405020304" pitchFamily="18" charset="0"/>
              </a:rPr>
              <a:t>Metodiskie norādījumi Projekta pieteikuma veidlapas aizpildīšanai» </a:t>
            </a:r>
            <a:r>
              <a:rPr lang="lv-LV" sz="1800" b="0" dirty="0">
                <a:solidFill>
                  <a:srgbClr val="00B050"/>
                </a:solidFill>
                <a:effectLst/>
                <a:latin typeface="Times New Roman Bold" panose="02020803070505020304" pitchFamily="18" charset="0"/>
                <a:ea typeface="Times New Roman" panose="02020603050405020304" pitchFamily="18" charset="0"/>
              </a:rPr>
              <a:t>, kur sniegtas norādes, kādām detaļām jāpievērš uzmanība, aizpildot veidlapu.</a:t>
            </a:r>
          </a:p>
          <a:p>
            <a:pPr algn="l">
              <a:tabLst>
                <a:tab pos="2879725" algn="ctr"/>
                <a:tab pos="3296285" algn="l"/>
              </a:tabLst>
            </a:pPr>
            <a:r>
              <a:rPr lang="lv-LV" sz="1800" b="0" dirty="0">
                <a:solidFill>
                  <a:srgbClr val="00B050"/>
                </a:solidFill>
                <a:effectLst/>
                <a:latin typeface="Times New Roman Bold" panose="02020803070505020304" pitchFamily="18" charset="0"/>
                <a:ea typeface="Times New Roman" panose="02020603050405020304" pitchFamily="18" charset="0"/>
              </a:rPr>
              <a:t>Gan makro-, gan </a:t>
            </a:r>
            <a:r>
              <a:rPr lang="lv-LV" sz="1800" b="0" dirty="0" err="1">
                <a:solidFill>
                  <a:srgbClr val="00B050"/>
                </a:solidFill>
                <a:effectLst/>
                <a:latin typeface="Times New Roman Bold" panose="02020803070505020304" pitchFamily="18" charset="0"/>
                <a:ea typeface="Times New Roman" panose="02020603050405020304" pitchFamily="18" charset="0"/>
              </a:rPr>
              <a:t>mikroprojektiem</a:t>
            </a:r>
            <a:r>
              <a:rPr lang="lv-LV" sz="1800" b="0" dirty="0">
                <a:solidFill>
                  <a:srgbClr val="00B050"/>
                </a:solidFill>
                <a:effectLst/>
                <a:latin typeface="Times New Roman Bold" panose="02020803070505020304" pitchFamily="18" charset="0"/>
                <a:ea typeface="Times New Roman" panose="02020603050405020304" pitchFamily="18" charset="0"/>
              </a:rPr>
              <a:t> paredzēta vienota veidlapa. Projekta pieteikuma veidlapas 1.lapā jāizvēlas projekta veids – MIKRO vai MAKRO projekts. Šajā konkursā esam mēģinājuši vienkāršot projekta pieteikuma aizpildīšanu ne tikai </a:t>
            </a:r>
            <a:r>
              <a:rPr lang="lv-LV" sz="1800" b="0" dirty="0" err="1">
                <a:solidFill>
                  <a:srgbClr val="00B050"/>
                </a:solidFill>
                <a:effectLst/>
                <a:latin typeface="Times New Roman Bold" panose="02020803070505020304" pitchFamily="18" charset="0"/>
                <a:ea typeface="Times New Roman" panose="02020603050405020304" pitchFamily="18" charset="0"/>
              </a:rPr>
              <a:t>mikroprojektu</a:t>
            </a:r>
            <a:r>
              <a:rPr lang="lv-LV" sz="1800" b="0" dirty="0">
                <a:solidFill>
                  <a:srgbClr val="00B050"/>
                </a:solidFill>
                <a:effectLst/>
                <a:latin typeface="Times New Roman Bold" panose="02020803070505020304" pitchFamily="18" charset="0"/>
                <a:ea typeface="Times New Roman" panose="02020603050405020304" pitchFamily="18" charset="0"/>
              </a:rPr>
              <a:t>, bet arī </a:t>
            </a:r>
            <a:r>
              <a:rPr lang="lv-LV" sz="1800" b="0" dirty="0" err="1">
                <a:solidFill>
                  <a:srgbClr val="00B050"/>
                </a:solidFill>
                <a:effectLst/>
                <a:latin typeface="Times New Roman Bold" panose="02020803070505020304" pitchFamily="18" charset="0"/>
                <a:ea typeface="Times New Roman" panose="02020603050405020304" pitchFamily="18" charset="0"/>
              </a:rPr>
              <a:t>makroprojektu</a:t>
            </a:r>
            <a:r>
              <a:rPr lang="lv-LV" sz="1800" b="0" dirty="0">
                <a:solidFill>
                  <a:srgbClr val="00B050"/>
                </a:solidFill>
                <a:effectLst/>
                <a:latin typeface="Times New Roman Bold" panose="02020803070505020304" pitchFamily="18" charset="0"/>
                <a:ea typeface="Times New Roman" panose="02020603050405020304" pitchFamily="18" charset="0"/>
              </a:rPr>
              <a:t> pieteicējiem.</a:t>
            </a:r>
          </a:p>
          <a:p>
            <a:pPr marL="0" marR="0" lvl="0" indent="0" algn="l" defTabSz="914400" rtl="0" eaLnBrk="1" fontAlgn="auto" latinLnBrk="0" hangingPunct="1">
              <a:lnSpc>
                <a:spcPct val="100000"/>
              </a:lnSpc>
              <a:spcBef>
                <a:spcPts val="0"/>
              </a:spcBef>
              <a:spcAft>
                <a:spcPts val="0"/>
              </a:spcAft>
              <a:buClrTx/>
              <a:buSzTx/>
              <a:buFontTx/>
              <a:buNone/>
              <a:tabLst>
                <a:tab pos="2879725" algn="ctr"/>
                <a:tab pos="3296285" algn="l"/>
              </a:tabLst>
              <a:defRPr/>
            </a:pPr>
            <a:r>
              <a:rPr lang="lv-LV" sz="1800" b="0" dirty="0">
                <a:solidFill>
                  <a:srgbClr val="00B050"/>
                </a:solidFill>
                <a:effectLst/>
                <a:latin typeface="Times New Roman Bold" panose="02020803070505020304" pitchFamily="18" charset="0"/>
                <a:ea typeface="Times New Roman" panose="02020603050405020304" pitchFamily="18" charset="0"/>
              </a:rPr>
              <a:t>Veidlapas C sadaļas </a:t>
            </a:r>
            <a:r>
              <a:rPr lang="lv-LV" sz="1800" b="1" dirty="0">
                <a:solidFill>
                  <a:srgbClr val="00B050"/>
                </a:solidFill>
                <a:effectLst/>
                <a:latin typeface="Times New Roman Bold" panose="02020803070505020304" pitchFamily="18" charset="0"/>
                <a:ea typeface="Times New Roman" panose="02020603050405020304" pitchFamily="18" charset="0"/>
              </a:rPr>
              <a:t>C1 punkts ir projekta budžets</a:t>
            </a:r>
            <a:r>
              <a:rPr lang="lv-LV" sz="1800" b="0" dirty="0">
                <a:solidFill>
                  <a:srgbClr val="00B050"/>
                </a:solidFill>
                <a:effectLst/>
                <a:latin typeface="Times New Roman Bold" panose="02020803070505020304" pitchFamily="18" charset="0"/>
                <a:ea typeface="Times New Roman" panose="02020603050405020304" pitchFamily="18" charset="0"/>
              </a:rPr>
              <a:t>, kas jāaizpilda un projekta pieteikumam jāpievieno kā atsevišķs dokuments Excel formātā (Konkursa nolikuma 2.pielikums). </a:t>
            </a:r>
          </a:p>
          <a:p>
            <a:pPr marL="0" marR="0" lvl="0" indent="0" algn="l" defTabSz="914400" rtl="0" eaLnBrk="1" fontAlgn="auto" latinLnBrk="0" hangingPunct="1">
              <a:lnSpc>
                <a:spcPct val="100000"/>
              </a:lnSpc>
              <a:spcBef>
                <a:spcPts val="0"/>
              </a:spcBef>
              <a:spcAft>
                <a:spcPts val="0"/>
              </a:spcAft>
              <a:buClrTx/>
              <a:buSzTx/>
              <a:buFontTx/>
              <a:buNone/>
              <a:tabLst>
                <a:tab pos="2879725" algn="ctr"/>
                <a:tab pos="3296285" algn="l"/>
              </a:tabLst>
              <a:defRPr/>
            </a:pPr>
            <a:r>
              <a:rPr lang="lv-LV" sz="1800" b="1" dirty="0">
                <a:solidFill>
                  <a:srgbClr val="00B050"/>
                </a:solidFill>
                <a:effectLst/>
                <a:latin typeface="Times New Roman Bold" panose="02020803070505020304" pitchFamily="18" charset="0"/>
                <a:ea typeface="Times New Roman" panose="02020603050405020304" pitchFamily="18" charset="0"/>
              </a:rPr>
              <a:t>C2 punktā «</a:t>
            </a:r>
            <a:r>
              <a:rPr lang="lv-LV" sz="1800" b="1" dirty="0">
                <a:effectLst/>
                <a:latin typeface="Times New Roman" panose="02020603050405020304" pitchFamily="18" charset="0"/>
                <a:ea typeface="Times New Roman" panose="02020603050405020304" pitchFamily="18" charset="0"/>
              </a:rPr>
              <a:t>Projekta budžeta pozīciju skaidrojums»</a:t>
            </a:r>
            <a:r>
              <a:rPr lang="lv-LV" sz="1800" b="0" dirty="0">
                <a:solidFill>
                  <a:srgbClr val="00B050"/>
                </a:solidFill>
                <a:effectLst/>
                <a:latin typeface="Times New Roman Bold" panose="02020803070505020304" pitchFamily="18" charset="0"/>
                <a:ea typeface="Times New Roman" panose="02020603050405020304" pitchFamily="18" charset="0"/>
              </a:rPr>
              <a:t> vēlams skaidrot vismaz tās budžetā iekļauto izmaksu pozīcijas, kuras varētu vērtēšanas ekspertiem radīt šaubas par šo izmaksu </a:t>
            </a:r>
            <a:r>
              <a:rPr lang="lv-LV" sz="1800" dirty="0">
                <a:latin typeface="Verdana" panose="020B0604030504040204" pitchFamily="34" charset="0"/>
                <a:ea typeface="Verdana" panose="020B0604030504040204" pitchFamily="34" charset="0"/>
              </a:rPr>
              <a:t>nepieciešamību aktivitāšu īstenošanai un atbilstību lietderības, ekonomiskuma un efektivitātes principiem.  </a:t>
            </a:r>
          </a:p>
          <a:p>
            <a:pPr marL="0" marR="0" lvl="0" indent="0" algn="l" defTabSz="914400" rtl="0" eaLnBrk="1" fontAlgn="auto" latinLnBrk="0" hangingPunct="1">
              <a:lnSpc>
                <a:spcPct val="100000"/>
              </a:lnSpc>
              <a:spcBef>
                <a:spcPts val="0"/>
              </a:spcBef>
              <a:spcAft>
                <a:spcPts val="0"/>
              </a:spcAft>
              <a:buClrTx/>
              <a:buSzTx/>
              <a:buFontTx/>
              <a:buNone/>
              <a:tabLst>
                <a:tab pos="2879725" algn="ctr"/>
                <a:tab pos="3296285" algn="l"/>
              </a:tabLst>
              <a:defRPr/>
            </a:pPr>
            <a:r>
              <a:rPr lang="lv-LV" sz="1800" dirty="0">
                <a:latin typeface="Verdana" panose="020B0604030504040204" pitchFamily="34" charset="0"/>
                <a:ea typeface="Verdana" panose="020B0604030504040204" pitchFamily="34" charset="0"/>
              </a:rPr>
              <a:t>Budžetā paredzētās izmaksas jāsasaista ar projekta aktivitātēm: projekta pieteikuma veidlapas </a:t>
            </a:r>
            <a:r>
              <a:rPr lang="lv-LV" sz="1800" b="1" dirty="0">
                <a:effectLst/>
                <a:latin typeface="Times New Roman" panose="02020603050405020304" pitchFamily="18" charset="0"/>
                <a:ea typeface="Times New Roman" panose="02020603050405020304" pitchFamily="18" charset="0"/>
              </a:rPr>
              <a:t>B7 punktā «Projekta aktivitātes» </a:t>
            </a:r>
            <a:r>
              <a:rPr lang="lv-LV" sz="1800" b="0" dirty="0">
                <a:effectLst/>
                <a:latin typeface="Times New Roman" panose="02020603050405020304" pitchFamily="18" charset="0"/>
                <a:ea typeface="Times New Roman" panose="02020603050405020304" pitchFamily="18" charset="0"/>
              </a:rPr>
              <a:t>katrai aktivitātei paredzēta tabulas aile «</a:t>
            </a:r>
            <a:r>
              <a:rPr lang="lv-LV" sz="1800" b="1" dirty="0">
                <a:effectLst/>
                <a:latin typeface="Times New Roman" panose="02020603050405020304" pitchFamily="18" charset="0"/>
                <a:ea typeface="Times New Roman" panose="02020603050405020304" pitchFamily="18" charset="0"/>
              </a:rPr>
              <a:t>Aktivitātes īstenošanai paredzētās budžeta izmaksu pozīcijas»</a:t>
            </a:r>
            <a:r>
              <a:rPr lang="lv-LV" sz="1800" b="0" dirty="0">
                <a:effectLst/>
                <a:latin typeface="Times New Roman" panose="02020603050405020304" pitchFamily="18" charset="0"/>
                <a:ea typeface="Times New Roman" panose="02020603050405020304" pitchFamily="18" charset="0"/>
              </a:rPr>
              <a:t>, kur jānorāda atbilstošie budžeta pozīciju numuri. </a:t>
            </a:r>
            <a:endParaRPr lang="lv-LV" sz="1800" dirty="0">
              <a:effectLst/>
              <a:latin typeface="Times New Roman" panose="02020603050405020304" pitchFamily="18" charset="0"/>
              <a:ea typeface="Times New Roman" panose="02020603050405020304" pitchFamily="18" charset="0"/>
            </a:endParaRPr>
          </a:p>
          <a:p>
            <a:pPr algn="l">
              <a:tabLst>
                <a:tab pos="2879725" algn="ctr"/>
                <a:tab pos="3296285" algn="l"/>
              </a:tabLst>
            </a:pPr>
            <a:endParaRPr lang="lv-LV" sz="1800" b="0" dirty="0">
              <a:solidFill>
                <a:srgbClr val="00B050"/>
              </a:solidFill>
              <a:effectLst/>
              <a:latin typeface="Times New Roman Bold" panose="02020803070505020304" pitchFamily="18" charset="0"/>
              <a:ea typeface="Times New Roman" panose="02020603050405020304" pitchFamily="18" charset="0"/>
            </a:endParaRPr>
          </a:p>
          <a:p>
            <a:pPr algn="l">
              <a:tabLst>
                <a:tab pos="2879725" algn="ctr"/>
                <a:tab pos="3296285" algn="l"/>
              </a:tabLst>
            </a:pPr>
            <a:r>
              <a:rPr lang="lv-LV" sz="1800" b="0" dirty="0">
                <a:solidFill>
                  <a:srgbClr val="00B050"/>
                </a:solidFill>
                <a:effectLst/>
                <a:latin typeface="Times New Roman Bold" panose="02020803070505020304" pitchFamily="18" charset="0"/>
                <a:ea typeface="Times New Roman" panose="02020603050405020304" pitchFamily="18" charset="0"/>
              </a:rPr>
              <a:t>Projekta pieteikums elektroniski iesniedzams ar organizācijas parakstīt tiesīgās vai parakstīt pilnvarotās personas elektronisku parakstu. Parakstītajā e-</a:t>
            </a:r>
            <a:r>
              <a:rPr lang="lv-LV" sz="1800" b="0" dirty="0" err="1">
                <a:solidFill>
                  <a:srgbClr val="00B050"/>
                </a:solidFill>
                <a:effectLst/>
                <a:latin typeface="Times New Roman Bold" panose="02020803070505020304" pitchFamily="18" charset="0"/>
                <a:ea typeface="Times New Roman" panose="02020603050405020304" pitchFamily="18" charset="0"/>
              </a:rPr>
              <a:t>doc</a:t>
            </a:r>
            <a:r>
              <a:rPr lang="lv-LV" sz="1800" b="0" dirty="0">
                <a:solidFill>
                  <a:srgbClr val="00B050"/>
                </a:solidFill>
                <a:effectLst/>
                <a:latin typeface="Times New Roman Bold" panose="02020803070505020304" pitchFamily="18" charset="0"/>
                <a:ea typeface="Times New Roman" panose="02020603050405020304" pitchFamily="18" charset="0"/>
              </a:rPr>
              <a:t> failā jāievieto projekta pieteikuma veidlapa (Word formātā) un projekta budžets (Excel formātā).</a:t>
            </a:r>
            <a:endParaRPr lang="lv-LV" sz="1800" b="0" i="0" dirty="0">
              <a:effectLst/>
              <a:latin typeface="Times New Roman" panose="02020603050405020304" pitchFamily="18" charset="0"/>
              <a:cs typeface="Calibri"/>
            </a:endParaRPr>
          </a:p>
          <a:p>
            <a:endParaRPr lang="lv-LV" sz="1800" i="0" dirty="0">
              <a:effectLst/>
              <a:latin typeface="Times New Roman" panose="02020603050405020304" pitchFamily="18" charset="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19</a:t>
            </a:fld>
            <a:endParaRPr lang="en-LV"/>
          </a:p>
        </p:txBody>
      </p:sp>
    </p:spTree>
    <p:extLst>
      <p:ext uri="{BB962C8B-B14F-4D97-AF65-F5344CB8AC3E}">
        <p14:creationId xmlns:p14="http://schemas.microsoft.com/office/powerpoint/2010/main" val="3660277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2</a:t>
            </a:fld>
            <a:endParaRPr lang="en-LV"/>
          </a:p>
        </p:txBody>
      </p:sp>
    </p:spTree>
    <p:extLst>
      <p:ext uri="{BB962C8B-B14F-4D97-AF65-F5344CB8AC3E}">
        <p14:creationId xmlns:p14="http://schemas.microsoft.com/office/powerpoint/2010/main" val="2860413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20</a:t>
            </a:fld>
            <a:endParaRPr lang="en-LV"/>
          </a:p>
        </p:txBody>
      </p:sp>
    </p:spTree>
    <p:extLst>
      <p:ext uri="{BB962C8B-B14F-4D97-AF65-F5344CB8AC3E}">
        <p14:creationId xmlns:p14="http://schemas.microsoft.com/office/powerpoint/2010/main" val="2842030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i="0" dirty="0">
                <a:effectLst/>
                <a:latin typeface="Times New Roman" panose="02020603050405020304" pitchFamily="18" charset="0"/>
                <a:cs typeface="Calibri"/>
              </a:rPr>
              <a:t>Lai vienkāršotu projekta pieteikuma veidlapu </a:t>
            </a:r>
            <a:r>
              <a:rPr lang="lv-LV" sz="1800" i="0" u="sng" dirty="0">
                <a:effectLst/>
                <a:latin typeface="Times New Roman" panose="02020603050405020304" pitchFamily="18" charset="0"/>
                <a:cs typeface="Calibri"/>
              </a:rPr>
              <a:t>un samazinātu iespējas projekta pieteikumā norādīt pretrunīgu informāciju</a:t>
            </a:r>
            <a:r>
              <a:rPr lang="lv-LV" sz="1800" i="0" dirty="0">
                <a:effectLst/>
                <a:latin typeface="Times New Roman" panose="02020603050405020304" pitchFamily="18" charset="0"/>
                <a:cs typeface="Calibri"/>
              </a:rPr>
              <a:t>, veidlapas </a:t>
            </a:r>
            <a:r>
              <a:rPr lang="lv-LV" sz="1800" b="1" i="0" dirty="0">
                <a:effectLst/>
                <a:latin typeface="Times New Roman" panose="02020603050405020304" pitchFamily="18" charset="0"/>
                <a:cs typeface="Calibri"/>
              </a:rPr>
              <a:t>B7 punktā «Projekta aktivitātes» </a:t>
            </a:r>
            <a:r>
              <a:rPr lang="lv-LV" sz="1800" i="0" dirty="0">
                <a:effectLst/>
                <a:latin typeface="Times New Roman" panose="02020603050405020304" pitchFamily="18" charset="0"/>
                <a:cs typeface="Calibri"/>
              </a:rPr>
              <a:t>paredzēts </a:t>
            </a:r>
            <a:r>
              <a:rPr lang="lv-LV" sz="1800" b="0" dirty="0">
                <a:solidFill>
                  <a:srgbClr val="00B050"/>
                </a:solidFill>
                <a:effectLst/>
                <a:latin typeface="Times New Roman Bold" panose="02020803070505020304" pitchFamily="18" charset="0"/>
                <a:ea typeface="Times New Roman" panose="02020603050405020304" pitchFamily="18" charset="0"/>
              </a:rPr>
              <a:t>sniegt visu informāciju par projekta aktivitāti un tās rezultātiem – gan skaitliskajiem (kvantitatīvie rezultāti), gan </a:t>
            </a:r>
            <a:r>
              <a:rPr lang="lv-LV" sz="1800" u="none" dirty="0">
                <a:effectLst/>
                <a:latin typeface="Times New Roman" panose="02020603050405020304" pitchFamily="18" charset="0"/>
                <a:ea typeface="Times New Roman" panose="02020603050405020304" pitchFamily="18" charset="0"/>
              </a:rPr>
              <a:t>sagaidāmiem ieguvumiem/uzlabojumiem (kvalitatīvie rezultāti). </a:t>
            </a:r>
          </a:p>
          <a:p>
            <a:r>
              <a:rPr lang="lv-LV" sz="1800" i="0" dirty="0">
                <a:effectLst/>
                <a:latin typeface="Times New Roman" panose="02020603050405020304" pitchFamily="18" charset="0"/>
                <a:cs typeface="Calibri"/>
              </a:rPr>
              <a:t>1.</a:t>
            </a:r>
          </a:p>
          <a:p>
            <a:r>
              <a:rPr lang="lv-LV" sz="1800" i="0" dirty="0">
                <a:effectLst/>
                <a:latin typeface="Times New Roman" panose="02020603050405020304" pitchFamily="18" charset="0"/>
                <a:cs typeface="Calibri"/>
              </a:rPr>
              <a:t>Lūdzam aktivitāšu aprakstā iespēju robežās pieturēties pie pieteikuma veidlapā norādītās struktūras.</a:t>
            </a:r>
            <a:endParaRPr lang="lv-LV" sz="1800" u="none" dirty="0">
              <a:effectLst/>
              <a:latin typeface="Times New Roman" panose="02020603050405020304" pitchFamily="18" charset="0"/>
              <a:ea typeface="Times New Roman" panose="02020603050405020304" pitchFamily="18" charset="0"/>
            </a:endParaRPr>
          </a:p>
          <a:p>
            <a:r>
              <a:rPr lang="lv-LV" sz="1800" u="sng" dirty="0">
                <a:effectLst/>
                <a:latin typeface="Times New Roman" panose="02020603050405020304" pitchFamily="18" charset="0"/>
                <a:ea typeface="Times New Roman" panose="02020603050405020304" pitchFamily="18" charset="0"/>
              </a:rPr>
              <a:t>Plānots pasākums (</a:t>
            </a:r>
            <a:r>
              <a:rPr lang="lv-LV" sz="1800" i="1" u="sng" dirty="0">
                <a:effectLst/>
                <a:latin typeface="Times New Roman" panose="02020603050405020304" pitchFamily="18" charset="0"/>
                <a:ea typeface="Times New Roman" panose="02020603050405020304" pitchFamily="18" charset="0"/>
              </a:rPr>
              <a:t>kāds(-i), skaits, īss apraksts</a:t>
            </a:r>
            <a:r>
              <a:rPr lang="lv-LV" sz="1800" u="sng" dirty="0">
                <a:effectLst/>
                <a:latin typeface="Times New Roman" panose="02020603050405020304" pitchFamily="18" charset="0"/>
                <a:ea typeface="Times New Roman" panose="02020603050405020304" pitchFamily="18" charset="0"/>
              </a:rPr>
              <a:t>)</a:t>
            </a:r>
            <a:r>
              <a:rPr lang="lv-LV" sz="1800" dirty="0">
                <a:effectLst/>
                <a:latin typeface="Times New Roman" panose="02020603050405020304" pitchFamily="18" charset="0"/>
                <a:ea typeface="Times New Roman" panose="02020603050405020304" pitchFamily="18" charset="0"/>
              </a:rPr>
              <a:t>: </a:t>
            </a:r>
            <a:r>
              <a:rPr lang="lv-LV" sz="1800" i="1" dirty="0">
                <a:solidFill>
                  <a:srgbClr val="00B050"/>
                </a:solidFill>
                <a:effectLst/>
                <a:latin typeface="Times New Roman" panose="02020603050405020304" pitchFamily="18" charset="0"/>
                <a:ea typeface="Times New Roman" panose="02020603050405020304" pitchFamily="18" charset="0"/>
              </a:rPr>
              <a:t>norāda informāciju par aktivitātes (piemēram, apmācību, pasākuma, kampaņas) tematiku, norāda ieviešanas metodes; norāda, piemēram, cik dienu apmācības paredzētas vai semināra plānoto stundu skaitu u.tml.</a:t>
            </a:r>
            <a:endParaRPr lang="lv-LV" sz="1800" dirty="0">
              <a:effectLst/>
              <a:latin typeface="Times New Roman" panose="02020603050405020304" pitchFamily="18" charset="0"/>
              <a:ea typeface="Times New Roman" panose="02020603050405020304" pitchFamily="18" charset="0"/>
            </a:endParaRPr>
          </a:p>
          <a:p>
            <a:r>
              <a:rPr lang="lv-LV" sz="1800" dirty="0">
                <a:effectLst/>
                <a:latin typeface="Times New Roman" panose="02020603050405020304" pitchFamily="18" charset="0"/>
                <a:ea typeface="Times New Roman" panose="02020603050405020304" pitchFamily="18" charset="0"/>
              </a:rPr>
              <a:t> </a:t>
            </a:r>
          </a:p>
          <a:p>
            <a:r>
              <a:rPr lang="lv-LV" sz="1800" i="1" dirty="0">
                <a:effectLst/>
                <a:latin typeface="Times New Roman" panose="02020603050405020304" pitchFamily="18" charset="0"/>
                <a:ea typeface="Times New Roman" panose="02020603050405020304" pitchFamily="18" charset="0"/>
              </a:rPr>
              <a:t>Norādīt, ja attiecināms:</a:t>
            </a:r>
            <a:endParaRPr lang="lv-LV" sz="1800" dirty="0">
              <a:effectLst/>
              <a:latin typeface="Times New Roman" panose="02020603050405020304" pitchFamily="18" charset="0"/>
              <a:ea typeface="Times New Roman" panose="02020603050405020304" pitchFamily="18" charset="0"/>
            </a:endParaRPr>
          </a:p>
          <a:p>
            <a:r>
              <a:rPr lang="lv-LV" sz="1800" u="sng" dirty="0">
                <a:effectLst/>
                <a:latin typeface="Times New Roman" panose="02020603050405020304" pitchFamily="18" charset="0"/>
                <a:ea typeface="Times New Roman" panose="02020603050405020304" pitchFamily="18" charset="0"/>
              </a:rPr>
              <a:t>Norises vieta</a:t>
            </a:r>
            <a:r>
              <a:rPr lang="lv-LV" sz="1800" dirty="0">
                <a:effectLst/>
                <a:latin typeface="Times New Roman" panose="02020603050405020304" pitchFamily="18" charset="0"/>
                <a:ea typeface="Times New Roman" panose="02020603050405020304" pitchFamily="18" charset="0"/>
              </a:rPr>
              <a:t>: </a:t>
            </a:r>
            <a:r>
              <a:rPr lang="lv-LV" sz="1800" i="1" dirty="0">
                <a:solidFill>
                  <a:srgbClr val="00B050"/>
                </a:solidFill>
                <a:effectLst/>
                <a:latin typeface="Times New Roman" panose="02020603050405020304" pitchFamily="18" charset="0"/>
                <a:ea typeface="Times New Roman" panose="02020603050405020304" pitchFamily="18" charset="0"/>
              </a:rPr>
              <a:t>norāda, ja zināma konkrēta norises vieta</a:t>
            </a:r>
            <a:endParaRPr lang="lv-LV" sz="1800" dirty="0">
              <a:effectLst/>
              <a:latin typeface="Times New Roman" panose="02020603050405020304" pitchFamily="18" charset="0"/>
              <a:ea typeface="Times New Roman" panose="02020603050405020304" pitchFamily="18" charset="0"/>
            </a:endParaRPr>
          </a:p>
          <a:p>
            <a:r>
              <a:rPr lang="lv-LV" sz="1800" u="sng" dirty="0">
                <a:effectLst/>
                <a:latin typeface="Times New Roman" panose="02020603050405020304" pitchFamily="18" charset="0"/>
                <a:ea typeface="Times New Roman" panose="02020603050405020304" pitchFamily="18" charset="0"/>
              </a:rPr>
              <a:t>Norises laiks</a:t>
            </a:r>
            <a:r>
              <a:rPr lang="lv-LV" sz="1800" dirty="0">
                <a:effectLst/>
                <a:latin typeface="Times New Roman" panose="02020603050405020304" pitchFamily="18" charset="0"/>
                <a:ea typeface="Times New Roman" panose="02020603050405020304" pitchFamily="18" charset="0"/>
              </a:rPr>
              <a:t>: </a:t>
            </a:r>
            <a:r>
              <a:rPr lang="lv-LV" sz="1800" i="1" dirty="0">
                <a:solidFill>
                  <a:srgbClr val="00B050"/>
                </a:solidFill>
                <a:effectLst/>
                <a:latin typeface="Times New Roman" panose="02020603050405020304" pitchFamily="18" charset="0"/>
                <a:ea typeface="Times New Roman" panose="02020603050405020304" pitchFamily="18" charset="0"/>
              </a:rPr>
              <a:t>norāda, ja zināms konkrēts norises laiks</a:t>
            </a:r>
            <a:endParaRPr lang="lv-LV" sz="1800" dirty="0">
              <a:effectLst/>
              <a:latin typeface="Times New Roman" panose="02020603050405020304" pitchFamily="18" charset="0"/>
              <a:ea typeface="Times New Roman" panose="02020603050405020304" pitchFamily="18" charset="0"/>
            </a:endParaRPr>
          </a:p>
          <a:p>
            <a:r>
              <a:rPr lang="lv-LV" sz="1800" u="sng" dirty="0">
                <a:effectLst/>
                <a:latin typeface="Times New Roman" panose="02020603050405020304" pitchFamily="18" charset="0"/>
                <a:ea typeface="Times New Roman" panose="02020603050405020304" pitchFamily="18" charset="0"/>
              </a:rPr>
              <a:t>Dalībnieki (</a:t>
            </a:r>
            <a:r>
              <a:rPr lang="lv-LV" sz="1800" i="1" u="sng" dirty="0">
                <a:effectLst/>
                <a:latin typeface="Times New Roman" panose="02020603050405020304" pitchFamily="18" charset="0"/>
                <a:ea typeface="Times New Roman" panose="02020603050405020304" pitchFamily="18" charset="0"/>
              </a:rPr>
              <a:t>iesaistīta</a:t>
            </a:r>
            <a:r>
              <a:rPr lang="lv-LV" sz="1800" u="sng" dirty="0">
                <a:effectLst/>
                <a:latin typeface="Times New Roman" panose="02020603050405020304" pitchFamily="18" charset="0"/>
                <a:ea typeface="Times New Roman" panose="02020603050405020304" pitchFamily="18" charset="0"/>
              </a:rPr>
              <a:t> </a:t>
            </a:r>
            <a:r>
              <a:rPr lang="lv-LV" sz="1800" i="1" u="sng" dirty="0">
                <a:effectLst/>
                <a:latin typeface="Times New Roman" panose="02020603050405020304" pitchFamily="18" charset="0"/>
                <a:ea typeface="Times New Roman" panose="02020603050405020304" pitchFamily="18" charset="0"/>
              </a:rPr>
              <a:t>mērķa grupa(-</a:t>
            </a:r>
            <a:r>
              <a:rPr lang="lv-LV" sz="1800" i="1" u="sng" dirty="0" err="1">
                <a:effectLst/>
                <a:latin typeface="Times New Roman" panose="02020603050405020304" pitchFamily="18" charset="0"/>
                <a:ea typeface="Times New Roman" panose="02020603050405020304" pitchFamily="18" charset="0"/>
              </a:rPr>
              <a:t>as</a:t>
            </a:r>
            <a:r>
              <a:rPr lang="lv-LV" sz="1800" i="1" u="sng" dirty="0">
                <a:effectLst/>
                <a:latin typeface="Times New Roman" panose="02020603050405020304" pitchFamily="18" charset="0"/>
                <a:ea typeface="Times New Roman" panose="02020603050405020304" pitchFamily="18" charset="0"/>
              </a:rPr>
              <a:t>), skaits</a:t>
            </a:r>
            <a:r>
              <a:rPr lang="lv-LV" sz="1800" u="sng" dirty="0">
                <a:effectLst/>
                <a:latin typeface="Times New Roman" panose="02020603050405020304" pitchFamily="18" charset="0"/>
                <a:ea typeface="Times New Roman" panose="02020603050405020304" pitchFamily="18" charset="0"/>
              </a:rPr>
              <a:t>)</a:t>
            </a:r>
            <a:r>
              <a:rPr lang="lv-LV" sz="1800" dirty="0">
                <a:effectLst/>
                <a:latin typeface="Times New Roman" panose="02020603050405020304" pitchFamily="18" charset="0"/>
                <a:ea typeface="Times New Roman" panose="02020603050405020304" pitchFamily="18" charset="0"/>
              </a:rPr>
              <a:t>: </a:t>
            </a:r>
            <a:r>
              <a:rPr lang="lv-LV" sz="1800" i="1" dirty="0">
                <a:solidFill>
                  <a:srgbClr val="00B050"/>
                </a:solidFill>
                <a:effectLst/>
                <a:latin typeface="Times New Roman" panose="02020603050405020304" pitchFamily="18" charset="0"/>
                <a:ea typeface="Times New Roman" panose="02020603050405020304" pitchFamily="18" charset="0"/>
              </a:rPr>
              <a:t>norāda, kādas projektā plānotās mērķa grupas tiks iesaistītas un attiecīgi paredzēto dalībnieku skaitu</a:t>
            </a:r>
            <a:endParaRPr lang="lv-LV" sz="1800" dirty="0">
              <a:effectLst/>
              <a:latin typeface="Times New Roman" panose="02020603050405020304" pitchFamily="18" charset="0"/>
              <a:ea typeface="Times New Roman" panose="02020603050405020304" pitchFamily="18" charset="0"/>
            </a:endParaRPr>
          </a:p>
          <a:p>
            <a:r>
              <a:rPr lang="lv-LV" sz="1800" u="sng" dirty="0">
                <a:effectLst/>
                <a:latin typeface="Times New Roman" panose="02020603050405020304" pitchFamily="18" charset="0"/>
                <a:ea typeface="Times New Roman" panose="02020603050405020304" pitchFamily="18" charset="0"/>
              </a:rPr>
              <a:t>Iesaistītais personāls (</a:t>
            </a:r>
            <a:r>
              <a:rPr lang="lv-LV" sz="1800" i="1" u="sng" dirty="0">
                <a:effectLst/>
                <a:latin typeface="Times New Roman" panose="02020603050405020304" pitchFamily="18" charset="0"/>
                <a:ea typeface="Times New Roman" panose="02020603050405020304" pitchFamily="18" charset="0"/>
              </a:rPr>
              <a:t>eksperti, lektori u.tml.</a:t>
            </a:r>
            <a:r>
              <a:rPr lang="lv-LV" sz="1800" u="sng" dirty="0">
                <a:effectLst/>
                <a:latin typeface="Times New Roman" panose="02020603050405020304" pitchFamily="18" charset="0"/>
                <a:ea typeface="Times New Roman" panose="02020603050405020304" pitchFamily="18" charset="0"/>
              </a:rPr>
              <a:t>)</a:t>
            </a:r>
            <a:r>
              <a:rPr lang="lv-LV" sz="1800" dirty="0">
                <a:effectLst/>
                <a:latin typeface="Times New Roman" panose="02020603050405020304" pitchFamily="18" charset="0"/>
                <a:ea typeface="Times New Roman" panose="02020603050405020304" pitchFamily="18" charset="0"/>
              </a:rPr>
              <a:t>: </a:t>
            </a:r>
            <a:r>
              <a:rPr lang="lv-LV" sz="1800" i="1" dirty="0">
                <a:solidFill>
                  <a:srgbClr val="00B050"/>
                </a:solidFill>
                <a:effectLst/>
                <a:latin typeface="Times New Roman" panose="02020603050405020304" pitchFamily="18" charset="0"/>
                <a:ea typeface="Times New Roman" panose="02020603050405020304" pitchFamily="18" charset="0"/>
              </a:rPr>
              <a:t>norāda, kādus ekspertus/lektorus paredzēts piesaistīt, atbildīgo par aktivitātes īstenošanu</a:t>
            </a:r>
            <a:endParaRPr lang="lv-LV" sz="1800" dirty="0">
              <a:effectLst/>
              <a:latin typeface="Times New Roman" panose="02020603050405020304" pitchFamily="18" charset="0"/>
              <a:ea typeface="Times New Roman" panose="02020603050405020304" pitchFamily="18" charset="0"/>
            </a:endParaRPr>
          </a:p>
          <a:p>
            <a:r>
              <a:rPr lang="lv-LV" sz="1800" dirty="0">
                <a:effectLst/>
                <a:latin typeface="Times New Roman" panose="02020603050405020304" pitchFamily="18" charset="0"/>
                <a:ea typeface="Times New Roman" panose="02020603050405020304" pitchFamily="18" charset="0"/>
              </a:rPr>
              <a:t> </a:t>
            </a:r>
          </a:p>
          <a:p>
            <a:r>
              <a:rPr lang="lv-LV" sz="1800" u="sng" dirty="0">
                <a:effectLst/>
                <a:latin typeface="Times New Roman" panose="02020603050405020304" pitchFamily="18" charset="0"/>
                <a:ea typeface="Times New Roman" panose="02020603050405020304" pitchFamily="18" charset="0"/>
              </a:rPr>
              <a:t>Kvantitatīvie rezultāti</a:t>
            </a:r>
            <a:r>
              <a:rPr lang="lv-LV" sz="1800" dirty="0">
                <a:effectLst/>
                <a:latin typeface="Times New Roman" panose="02020603050405020304" pitchFamily="18" charset="0"/>
                <a:ea typeface="Times New Roman" panose="02020603050405020304" pitchFamily="18" charset="0"/>
              </a:rPr>
              <a:t>: </a:t>
            </a:r>
            <a:r>
              <a:rPr lang="lv-LV" sz="1800" i="1" dirty="0">
                <a:solidFill>
                  <a:srgbClr val="00B050"/>
                </a:solidFill>
                <a:effectLst/>
                <a:latin typeface="Times New Roman" panose="02020603050405020304" pitchFamily="18" charset="0"/>
                <a:ea typeface="Times New Roman" panose="02020603050405020304" pitchFamily="18" charset="0"/>
              </a:rPr>
              <a:t>uzskaita kvantitatīvos rezultātus, kurus plānots sasniegt aktivitātes īstenošanas rezultātā, piemēram, semināru, apmācību, tikšanos, sagatavoto atzinumu u.tml. skaitu.</a:t>
            </a:r>
            <a:endParaRPr lang="lv-LV" sz="1800" dirty="0">
              <a:effectLst/>
              <a:latin typeface="Times New Roman" panose="02020603050405020304" pitchFamily="18" charset="0"/>
              <a:ea typeface="Times New Roman" panose="02020603050405020304" pitchFamily="18" charset="0"/>
            </a:endParaRPr>
          </a:p>
          <a:p>
            <a:r>
              <a:rPr lang="lv-LV" sz="1800" u="sng" dirty="0">
                <a:effectLst/>
                <a:latin typeface="Times New Roman" panose="02020603050405020304" pitchFamily="18" charset="0"/>
                <a:ea typeface="Times New Roman" panose="02020603050405020304" pitchFamily="18" charset="0"/>
              </a:rPr>
              <a:t>Kvalitatīvie rezultāti – sagaidāmie ieguvumi/uzlabojumi attiecībā pret projekta nepieciešamības pamatojumā aprakstīto problēmu</a:t>
            </a:r>
            <a:r>
              <a:rPr lang="lv-LV" sz="1800" dirty="0">
                <a:effectLst/>
                <a:latin typeface="Times New Roman" panose="02020603050405020304" pitchFamily="18" charset="0"/>
                <a:ea typeface="Times New Roman" panose="02020603050405020304" pitchFamily="18" charset="0"/>
              </a:rPr>
              <a:t>: </a:t>
            </a:r>
            <a:r>
              <a:rPr lang="lv-LV" sz="1800" i="1" dirty="0">
                <a:solidFill>
                  <a:srgbClr val="00B050"/>
                </a:solidFill>
                <a:effectLst/>
                <a:latin typeface="Times New Roman" panose="02020603050405020304" pitchFamily="18" charset="0"/>
                <a:ea typeface="Times New Roman" panose="02020603050405020304" pitchFamily="18" charset="0"/>
              </a:rPr>
              <a:t>apraksta aktivitātes īstenošanas rezultātā sagaidāmos uzlabojumus, projekta īstenošanas rezultātā plānotās izmaiņas definētās problēmas risināšanā. Norāda informāciju par veidu, kādā projekta īstenotājs iegūs atgriezenisko saiti no mērķa grupas, lai pārliecinātos par sasniegto aktivitātes mērķi.</a:t>
            </a:r>
            <a:endParaRPr lang="lv-LV" sz="1800" dirty="0">
              <a:effectLst/>
              <a:latin typeface="Times New Roman" panose="02020603050405020304" pitchFamily="18" charset="0"/>
              <a:ea typeface="Times New Roman" panose="02020603050405020304" pitchFamily="18" charset="0"/>
            </a:endParaRPr>
          </a:p>
          <a:p>
            <a:r>
              <a:rPr lang="lv-LV" sz="1800" u="none" strike="noStrike" dirty="0">
                <a:effectLst/>
                <a:latin typeface="Times New Roman" panose="02020603050405020304" pitchFamily="18" charset="0"/>
                <a:ea typeface="Times New Roman" panose="02020603050405020304" pitchFamily="18" charset="0"/>
              </a:rPr>
              <a:t> </a:t>
            </a:r>
            <a:endParaRPr lang="lv-LV" sz="1800" dirty="0">
              <a:effectLst/>
              <a:latin typeface="Times New Roman" panose="02020603050405020304" pitchFamily="18" charset="0"/>
              <a:ea typeface="Times New Roman" panose="02020603050405020304" pitchFamily="18" charset="0"/>
            </a:endParaRPr>
          </a:p>
          <a:p>
            <a:r>
              <a:rPr lang="lv-LV" sz="1800" u="sng" dirty="0">
                <a:effectLst/>
                <a:latin typeface="Times New Roman" panose="02020603050405020304" pitchFamily="18" charset="0"/>
                <a:ea typeface="Times New Roman" panose="02020603050405020304" pitchFamily="18" charset="0"/>
              </a:rPr>
              <a:t>Aktivitāte atbilst programmas aktivitāšu mērķim(-</a:t>
            </a:r>
            <a:r>
              <a:rPr lang="lv-LV" sz="1800" u="sng" dirty="0" err="1">
                <a:effectLst/>
                <a:latin typeface="Times New Roman" panose="02020603050405020304" pitchFamily="18" charset="0"/>
                <a:ea typeface="Times New Roman" panose="02020603050405020304" pitchFamily="18" charset="0"/>
              </a:rPr>
              <a:t>iem</a:t>
            </a:r>
            <a:r>
              <a:rPr lang="lv-LV" sz="1800" u="sng" dirty="0">
                <a:effectLst/>
                <a:latin typeface="Times New Roman" panose="02020603050405020304" pitchFamily="18" charset="0"/>
                <a:ea typeface="Times New Roman" panose="02020603050405020304" pitchFamily="18" charset="0"/>
              </a:rPr>
              <a:t>) </a:t>
            </a:r>
            <a:r>
              <a:rPr lang="lv-LV" sz="1800" i="1" u="sng" dirty="0">
                <a:effectLst/>
                <a:latin typeface="Times New Roman" panose="02020603050405020304" pitchFamily="18" charset="0"/>
                <a:ea typeface="Times New Roman" panose="02020603050405020304" pitchFamily="18" charset="0"/>
              </a:rPr>
              <a:t>(skatīt veidlapas B2.punktu)</a:t>
            </a:r>
            <a:r>
              <a:rPr lang="lv-LV" sz="1800" dirty="0">
                <a:effectLst/>
                <a:latin typeface="Times New Roman" panose="02020603050405020304" pitchFamily="18" charset="0"/>
                <a:ea typeface="Times New Roman" panose="02020603050405020304" pitchFamily="18" charset="0"/>
              </a:rPr>
              <a:t>: </a:t>
            </a:r>
            <a:r>
              <a:rPr lang="lv-LV" sz="1800" i="1" dirty="0">
                <a:solidFill>
                  <a:srgbClr val="00B050"/>
                </a:solidFill>
                <a:effectLst/>
                <a:latin typeface="Times New Roman" panose="02020603050405020304" pitchFamily="18" charset="0"/>
                <a:ea typeface="Times New Roman" panose="02020603050405020304" pitchFamily="18" charset="0"/>
              </a:rPr>
              <a:t>norāda projektā plānotās aktivitātes saistību ar kādu (vai vairākiem) programmas atbalstāmajiem aktivitāšu mērķiem</a:t>
            </a:r>
            <a:endParaRPr lang="lv-LV" sz="1800" dirty="0">
              <a:effectLst/>
              <a:latin typeface="Times New Roman" panose="02020603050405020304" pitchFamily="18" charset="0"/>
              <a:ea typeface="Times New Roman" panose="02020603050405020304" pitchFamily="18" charset="0"/>
            </a:endParaRPr>
          </a:p>
          <a:p>
            <a:r>
              <a:rPr lang="lv-LV" sz="1800" u="none" strike="noStrike" dirty="0">
                <a:effectLst/>
                <a:latin typeface="Times New Roman" panose="02020603050405020304" pitchFamily="18" charset="0"/>
                <a:ea typeface="Times New Roman" panose="02020603050405020304" pitchFamily="18" charset="0"/>
              </a:rPr>
              <a:t> </a:t>
            </a:r>
            <a:endParaRPr lang="lv-LV" sz="1800" dirty="0">
              <a:effectLst/>
              <a:latin typeface="Times New Roman" panose="02020603050405020304" pitchFamily="18" charset="0"/>
              <a:ea typeface="Times New Roman" panose="02020603050405020304" pitchFamily="18" charset="0"/>
            </a:endParaRPr>
          </a:p>
          <a:p>
            <a:r>
              <a:rPr lang="lv-LV" sz="1800" u="sng" dirty="0">
                <a:effectLst/>
                <a:latin typeface="Times New Roman" panose="02020603050405020304" pitchFamily="18" charset="0"/>
                <a:ea typeface="Times New Roman" panose="02020603050405020304" pitchFamily="18" charset="0"/>
              </a:rPr>
              <a:t>Aktivitātes īstenošanas periods (</a:t>
            </a:r>
            <a:r>
              <a:rPr lang="lv-LV" sz="1800" i="1" u="sng" dirty="0">
                <a:effectLst/>
                <a:latin typeface="Times New Roman" panose="02020603050405020304" pitchFamily="18" charset="0"/>
                <a:ea typeface="Times New Roman" panose="02020603050405020304" pitchFamily="18" charset="0"/>
              </a:rPr>
              <a:t>projekta mēneši</a:t>
            </a:r>
            <a:r>
              <a:rPr lang="lv-LV" sz="1800" u="sng" dirty="0">
                <a:effectLst/>
                <a:latin typeface="Times New Roman" panose="02020603050405020304" pitchFamily="18" charset="0"/>
                <a:ea typeface="Times New Roman" panose="02020603050405020304" pitchFamily="18" charset="0"/>
              </a:rPr>
              <a:t>)</a:t>
            </a:r>
            <a:r>
              <a:rPr lang="lv-LV" sz="1800" dirty="0">
                <a:effectLst/>
                <a:latin typeface="Times New Roman" panose="02020603050405020304" pitchFamily="18" charset="0"/>
                <a:ea typeface="Times New Roman" panose="02020603050405020304" pitchFamily="18" charset="0"/>
              </a:rPr>
              <a:t>: </a:t>
            </a:r>
            <a:r>
              <a:rPr lang="lv-LV" sz="1800" i="1" dirty="0">
                <a:solidFill>
                  <a:srgbClr val="00B050"/>
                </a:solidFill>
                <a:effectLst/>
                <a:latin typeface="Times New Roman" panose="02020603050405020304" pitchFamily="18" charset="0"/>
                <a:ea typeface="Times New Roman" panose="02020603050405020304" pitchFamily="18" charset="0"/>
              </a:rPr>
              <a:t>norāda aktivitātes īstenošanas periodu projekta ietvaros</a:t>
            </a:r>
            <a:endParaRPr lang="lv-LV" sz="1800" i="0" dirty="0">
              <a:effectLst/>
              <a:latin typeface="Times New Roman" panose="02020603050405020304" pitchFamily="18" charset="0"/>
              <a:cs typeface="Calibri"/>
            </a:endParaRPr>
          </a:p>
          <a:p>
            <a:endParaRPr lang="lv-LV" sz="1800" i="0" dirty="0">
              <a:effectLst/>
              <a:latin typeface="Times New Roman" panose="02020603050405020304" pitchFamily="18" charset="0"/>
              <a:cs typeface="Calibri"/>
            </a:endParaRPr>
          </a:p>
          <a:p>
            <a:r>
              <a:rPr lang="lv-LV" sz="1800" i="0" dirty="0">
                <a:effectLst/>
                <a:latin typeface="Times New Roman" panose="02020603050405020304" pitchFamily="18" charset="0"/>
                <a:cs typeface="Calibri"/>
              </a:rPr>
              <a:t>2.</a:t>
            </a:r>
          </a:p>
          <a:p>
            <a:r>
              <a:rPr lang="lv-LV" sz="1800" i="0" dirty="0">
                <a:effectLst/>
                <a:latin typeface="Times New Roman" panose="02020603050405020304" pitchFamily="18" charset="0"/>
                <a:cs typeface="Calibri"/>
              </a:rPr>
              <a:t>Pirms aizpildīt tabulas aili </a:t>
            </a:r>
            <a:r>
              <a:rPr lang="lv-LV" sz="1800" b="1" i="0" dirty="0">
                <a:effectLst/>
                <a:latin typeface="Times New Roman" panose="02020603050405020304" pitchFamily="18" charset="0"/>
                <a:cs typeface="Calibri"/>
              </a:rPr>
              <a:t>«Informācijas avoti»</a:t>
            </a:r>
            <a:r>
              <a:rPr lang="lv-LV" sz="1800" i="0" dirty="0">
                <a:effectLst/>
                <a:latin typeface="Times New Roman" panose="02020603050405020304" pitchFamily="18" charset="0"/>
                <a:cs typeface="Calibri"/>
              </a:rPr>
              <a:t> aicinām iepazīties ar Fonda tīmekļa vietnē vienlaikus ar Konkursa nolikumu publicētajām Vadlīnijām nr.4 </a:t>
            </a:r>
            <a:r>
              <a:rPr lang="lv-LV" sz="1800" b="1" i="0" dirty="0">
                <a:effectLst/>
                <a:latin typeface="Times New Roman" panose="02020603050405020304" pitchFamily="18" charset="0"/>
                <a:cs typeface="Calibri"/>
              </a:rPr>
              <a:t>«</a:t>
            </a:r>
            <a:r>
              <a:rPr lang="lv-LV" sz="1800" b="1" cap="all" dirty="0">
                <a:effectLst/>
                <a:latin typeface="Times New Roman" panose="02020603050405020304" pitchFamily="18" charset="0"/>
                <a:ea typeface="Calibri" panose="020F0502020204030204" pitchFamily="34" charset="0"/>
              </a:rPr>
              <a:t>saturu APLIECINOŠIE dokumenti».</a:t>
            </a:r>
            <a:r>
              <a:rPr lang="lv-LV" sz="1800" b="0" cap="all" dirty="0">
                <a:effectLst/>
                <a:latin typeface="Times New Roman" panose="02020603050405020304" pitchFamily="18" charset="0"/>
                <a:ea typeface="Calibri" panose="020F0502020204030204" pitchFamily="34" charset="0"/>
              </a:rPr>
              <a:t> </a:t>
            </a:r>
            <a:r>
              <a:rPr lang="lv-LV" sz="1800" i="0" dirty="0">
                <a:effectLst/>
                <a:latin typeface="Times New Roman" panose="02020603050405020304" pitchFamily="18" charset="0"/>
                <a:cs typeface="Calibri"/>
              </a:rPr>
              <a:t>Šajā materiālā minēti iespējamie un turpmāk projekta pārskatos sagaidāmie informācijas avoti atbilstoši dažādiem aktivitāšu veidiem.  </a:t>
            </a:r>
          </a:p>
          <a:p>
            <a:r>
              <a:rPr lang="lv-LV" sz="1800" b="0" i="0" dirty="0">
                <a:effectLst/>
                <a:latin typeface="Times New Roman" panose="02020603050405020304" pitchFamily="18" charset="0"/>
                <a:cs typeface="Calibri"/>
              </a:rPr>
              <a:t>3.</a:t>
            </a:r>
          </a:p>
          <a:p>
            <a:r>
              <a:rPr lang="lv-LV" sz="1800" i="0" dirty="0">
                <a:effectLst/>
                <a:latin typeface="Times New Roman" panose="02020603050405020304" pitchFamily="18" charset="0"/>
                <a:cs typeface="Calibri"/>
              </a:rPr>
              <a:t>Tabulas ailē </a:t>
            </a:r>
            <a:r>
              <a:rPr lang="lv-LV" sz="1800" b="1" i="0" dirty="0">
                <a:effectLst/>
                <a:latin typeface="Times New Roman" panose="02020603050405020304" pitchFamily="18" charset="0"/>
                <a:cs typeface="Calibri"/>
              </a:rPr>
              <a:t>«</a:t>
            </a:r>
            <a:r>
              <a:rPr lang="lv-LV" sz="1800" b="1" dirty="0">
                <a:effectLst/>
                <a:latin typeface="Times New Roman" panose="02020603050405020304" pitchFamily="18" charset="0"/>
                <a:ea typeface="Times New Roman" panose="02020603050405020304" pitchFamily="18" charset="0"/>
              </a:rPr>
              <a:t>Aktivitātes īstenošanai paredzētās budžeta izmaksu pozīcijas</a:t>
            </a:r>
            <a:r>
              <a:rPr lang="lv-LV" sz="1800" b="1" i="0" dirty="0">
                <a:effectLst/>
                <a:latin typeface="Times New Roman" panose="02020603050405020304" pitchFamily="18" charset="0"/>
                <a:cs typeface="Calibri"/>
              </a:rPr>
              <a:t>»</a:t>
            </a:r>
            <a:r>
              <a:rPr lang="lv-LV" sz="1800" i="0" dirty="0">
                <a:effectLst/>
                <a:latin typeface="Times New Roman" panose="02020603050405020304" pitchFamily="18" charset="0"/>
                <a:cs typeface="Calibri"/>
              </a:rPr>
              <a:t> lūdzam norādīt konkrētās aktivitātes īstenošanai nepieciešamo izmaksu budžeta pozīcijas. Aizpildot šo informāciju, Jums būs vēlreiz iespēja pārliecināties, ka projekta budžeta plānošanā nav atstātas bez ievērības būtiskas izmaksas.</a:t>
            </a:r>
          </a:p>
        </p:txBody>
      </p:sp>
      <p:sp>
        <p:nvSpPr>
          <p:cNvPr id="4" name="Slide Number Placeholder 3"/>
          <p:cNvSpPr>
            <a:spLocks noGrp="1"/>
          </p:cNvSpPr>
          <p:nvPr>
            <p:ph type="sldNum" sz="quarter" idx="5"/>
          </p:nvPr>
        </p:nvSpPr>
        <p:spPr/>
        <p:txBody>
          <a:bodyPr/>
          <a:lstStyle/>
          <a:p>
            <a:fld id="{61D30602-8DDB-E748-B349-EB91B332399B}" type="slidenum">
              <a:rPr lang="en-LV" smtClean="0"/>
              <a:t>21</a:t>
            </a:fld>
            <a:endParaRPr lang="en-LV"/>
          </a:p>
        </p:txBody>
      </p:sp>
    </p:spTree>
    <p:extLst>
      <p:ext uri="{BB962C8B-B14F-4D97-AF65-F5344CB8AC3E}">
        <p14:creationId xmlns:p14="http://schemas.microsoft.com/office/powerpoint/2010/main" val="2198956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200"/>
              </a:spcAft>
            </a:pPr>
            <a:r>
              <a:rPr lang="en-GB" sz="1800" b="0" dirty="0" err="1">
                <a:effectLst/>
                <a:latin typeface="Verdana" panose="020B0604030504040204" pitchFamily="34" charset="0"/>
                <a:ea typeface="Times New Roman" panose="02020603050405020304" pitchFamily="18" charset="0"/>
              </a:rPr>
              <a:t>Veidlapas</a:t>
            </a:r>
            <a:r>
              <a:rPr lang="en-GB" sz="1800" b="0" dirty="0">
                <a:effectLst/>
                <a:latin typeface="Verdana" panose="020B0604030504040204" pitchFamily="34" charset="0"/>
                <a:ea typeface="Times New Roman" panose="02020603050405020304" pitchFamily="18" charset="0"/>
              </a:rPr>
              <a:t> B8 </a:t>
            </a:r>
            <a:r>
              <a:rPr lang="en-GB" sz="1800" b="0" dirty="0" err="1">
                <a:effectLst/>
                <a:latin typeface="Verdana" panose="020B0604030504040204" pitchFamily="34" charset="0"/>
                <a:ea typeface="Times New Roman" panose="02020603050405020304" pitchFamily="18" charset="0"/>
              </a:rPr>
              <a:t>punktā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iesaistītais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personāls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tabulā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jānorāda</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marL="342900" lvl="0" indent="-342900" algn="l">
              <a:spcAft>
                <a:spcPts val="1200"/>
              </a:spcAft>
              <a:buFont typeface="+mj-lt"/>
              <a:buAutoNum type="arabicParenR"/>
            </a:pPr>
            <a:r>
              <a:rPr lang="en-GB" sz="1800" b="0" dirty="0" err="1">
                <a:effectLst/>
                <a:latin typeface="Verdana" panose="020B0604030504040204" pitchFamily="34" charset="0"/>
                <a:ea typeface="Times New Roman" panose="02020603050405020304" pitchFamily="18" charset="0"/>
              </a:rPr>
              <a:t>visi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īstenošanai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nepieciešamā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personāla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amati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gan</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īstenošanas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gan</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administratīvā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personāla</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marL="342900" lvl="0" indent="-342900" algn="l">
              <a:spcAft>
                <a:spcPts val="1200"/>
              </a:spcAft>
              <a:buFont typeface="+mj-lt"/>
              <a:buAutoNum type="arabicParenR"/>
            </a:pPr>
            <a:r>
              <a:rPr lang="en-GB" sz="1800" b="0" dirty="0" err="1">
                <a:effectLst/>
                <a:latin typeface="Verdana" panose="020B0604030504040204" pitchFamily="34" charset="0"/>
                <a:ea typeface="Times New Roman" panose="02020603050405020304" pitchFamily="18" charset="0"/>
              </a:rPr>
              <a:t>galvenie</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amata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pienākumi</a:t>
            </a:r>
            <a:r>
              <a:rPr lang="en-GB" sz="1800" b="0" dirty="0">
                <a:effectLst/>
                <a:latin typeface="Verdana" panose="020B0604030504040204" pitchFamily="34" charset="0"/>
                <a:ea typeface="Times New Roman" panose="02020603050405020304" pitchFamily="18" charset="0"/>
              </a:rPr>
              <a:t> un </a:t>
            </a:r>
            <a:r>
              <a:rPr lang="en-GB" sz="1800" b="0" dirty="0" err="1">
                <a:effectLst/>
                <a:latin typeface="Verdana" panose="020B0604030504040204" pitchFamily="34" charset="0"/>
                <a:ea typeface="Times New Roman" panose="02020603050405020304" pitchFamily="18" charset="0"/>
              </a:rPr>
              <a:t>uzdevumi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arī</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marL="342900" lvl="0" indent="-342900" algn="l">
              <a:spcAft>
                <a:spcPts val="1200"/>
              </a:spcAft>
              <a:buFont typeface="+mj-lt"/>
              <a:buAutoNum type="arabicParenR"/>
            </a:pPr>
            <a:r>
              <a:rPr lang="en-GB" sz="1800" b="0" dirty="0">
                <a:effectLst/>
                <a:latin typeface="Verdana" panose="020B0604030504040204" pitchFamily="34" charset="0"/>
                <a:ea typeface="Times New Roman" panose="02020603050405020304" pitchFamily="18" charset="0"/>
              </a:rPr>
              <a:t>to </a:t>
            </a:r>
            <a:r>
              <a:rPr lang="en-GB" sz="1800" b="0" dirty="0" err="1">
                <a:effectLst/>
                <a:latin typeface="Verdana" panose="020B0604030504040204" pitchFamily="34" charset="0"/>
                <a:ea typeface="Times New Roman" panose="02020603050405020304" pitchFamily="18" charset="0"/>
              </a:rPr>
              <a:t>veikšanai</a:t>
            </a:r>
            <a:r>
              <a:rPr lang="en-GB" sz="1800" b="0"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nepieciešamā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profesionālā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kvalifikācija</a:t>
            </a:r>
            <a:r>
              <a:rPr lang="en-GB" sz="1800" b="0" dirty="0">
                <a:effectLst/>
                <a:latin typeface="Verdana" panose="020B0604030504040204" pitchFamily="34" charset="0"/>
                <a:ea typeface="Times New Roman" panose="02020603050405020304" pitchFamily="18" charset="0"/>
              </a:rPr>
              <a:t> un </a:t>
            </a:r>
            <a:r>
              <a:rPr lang="en-GB" sz="1800" b="0" dirty="0" err="1">
                <a:effectLst/>
                <a:latin typeface="Verdana" panose="020B0604030504040204" pitchFamily="34" charset="0"/>
                <a:ea typeface="Times New Roman" panose="02020603050405020304" pitchFamily="18" charset="0"/>
              </a:rPr>
              <a:t>prasmes</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en-GB" sz="1800" b="1" dirty="0" err="1">
                <a:effectLst/>
                <a:latin typeface="Verdana" panose="020B0604030504040204" pitchFamily="34" charset="0"/>
                <a:ea typeface="Times New Roman" panose="02020603050405020304" pitchFamily="18" charset="0"/>
              </a:rPr>
              <a:t>Atbilstoša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personāla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atlase</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projekta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kvalitatīvai</a:t>
            </a:r>
            <a:r>
              <a:rPr lang="en-GB" sz="1800" b="1" dirty="0">
                <a:effectLst/>
                <a:latin typeface="Verdana" panose="020B0604030504040204" pitchFamily="34" charset="0"/>
                <a:ea typeface="Times New Roman" panose="02020603050405020304" pitchFamily="18" charset="0"/>
              </a:rPr>
              <a:t> un </a:t>
            </a:r>
            <a:r>
              <a:rPr lang="en-GB" sz="1800" b="1" dirty="0" err="1">
                <a:effectLst/>
                <a:latin typeface="Verdana" panose="020B0604030504040204" pitchFamily="34" charset="0"/>
                <a:ea typeface="Times New Roman" panose="02020603050405020304" pitchFamily="18" charset="0"/>
              </a:rPr>
              <a:t>atbilstošai</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īstenošanai</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ir</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projekta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īstenotāja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atbildība</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pieteikumā</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netiek</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prasīts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norādīt</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konkrētus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amata</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izpildītājus</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en-GB" sz="1800" b="1" dirty="0" err="1">
                <a:effectLst/>
                <a:latin typeface="Verdana" panose="020B0604030504040204" pitchFamily="34" charset="0"/>
                <a:ea typeface="Times New Roman" panose="02020603050405020304" pitchFamily="18" charset="0"/>
              </a:rPr>
              <a:t>Personāla</a:t>
            </a:r>
            <a:r>
              <a:rPr lang="en-GB" sz="1800" b="1" dirty="0">
                <a:effectLst/>
                <a:latin typeface="Verdana" panose="020B0604030504040204" pitchFamily="34" charset="0"/>
                <a:ea typeface="Times New Roman" panose="02020603050405020304" pitchFamily="18" charset="0"/>
              </a:rPr>
              <a:t> CV nav </a:t>
            </a:r>
            <a:r>
              <a:rPr lang="en-GB" sz="1800" b="1" dirty="0" err="1">
                <a:effectLst/>
                <a:latin typeface="Verdana" panose="020B0604030504040204" pitchFamily="34" charset="0"/>
                <a:ea typeface="Times New Roman" panose="02020603050405020304" pitchFamily="18" charset="0"/>
              </a:rPr>
              <a:t>jāiesniedz</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taču</a:t>
            </a:r>
            <a:r>
              <a:rPr lang="en-GB" sz="1800" b="0"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projekta</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īstenošanas</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gaitā</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Sabiedrības</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integrācijas</a:t>
            </a:r>
            <a:r>
              <a:rPr lang="en-GB" sz="1800" b="0" u="sng" dirty="0">
                <a:effectLst/>
                <a:latin typeface="Verdana" panose="020B0604030504040204" pitchFamily="34" charset="0"/>
                <a:ea typeface="Times New Roman" panose="02020603050405020304" pitchFamily="18" charset="0"/>
              </a:rPr>
              <a:t> fonds var </a:t>
            </a:r>
            <a:r>
              <a:rPr lang="en-GB" sz="1800" b="0" u="sng" dirty="0" err="1">
                <a:effectLst/>
                <a:latin typeface="Verdana" panose="020B0604030504040204" pitchFamily="34" charset="0"/>
                <a:ea typeface="Times New Roman" panose="02020603050405020304" pitchFamily="18" charset="0"/>
              </a:rPr>
              <a:t>prasīt</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skaidrot</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konkrēta</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speciālista</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izvēli</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vai</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iesniegt</a:t>
            </a:r>
            <a:r>
              <a:rPr lang="en-GB" sz="1800" b="0" u="sng" dirty="0">
                <a:effectLst/>
                <a:latin typeface="Verdana" panose="020B0604030504040204" pitchFamily="34" charset="0"/>
                <a:ea typeface="Times New Roman" panose="02020603050405020304" pitchFamily="18" charset="0"/>
              </a:rPr>
              <a:t> CV</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lai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pārliecinātos</a:t>
            </a:r>
            <a:r>
              <a:rPr lang="en-GB" sz="1800" b="0" dirty="0">
                <a:effectLst/>
                <a:latin typeface="Verdana" panose="020B0604030504040204" pitchFamily="34" charset="0"/>
                <a:ea typeface="Times New Roman" panose="02020603050405020304" pitchFamily="18" charset="0"/>
              </a:rPr>
              <a:t>, par </a:t>
            </a:r>
            <a:r>
              <a:rPr lang="en-GB" sz="1800" b="0" dirty="0" err="1">
                <a:effectLst/>
                <a:latin typeface="Verdana" panose="020B0604030504040204" pitchFamily="34" charset="0"/>
                <a:ea typeface="Times New Roman" panose="02020603050405020304" pitchFamily="18" charset="0"/>
              </a:rPr>
              <a:t>speciālista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piemērotību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veicamajiem</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pienākumiem</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22</a:t>
            </a:fld>
            <a:endParaRPr lang="en-LV"/>
          </a:p>
        </p:txBody>
      </p:sp>
    </p:spTree>
    <p:extLst>
      <p:ext uri="{BB962C8B-B14F-4D97-AF65-F5344CB8AC3E}">
        <p14:creationId xmlns:p14="http://schemas.microsoft.com/office/powerpoint/2010/main" val="2669134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tabLst>
                <a:tab pos="2637155" algn="ctr"/>
                <a:tab pos="5274310" algn="r"/>
                <a:tab pos="457200" algn="l"/>
              </a:tabLst>
            </a:pPr>
            <a:endParaRPr lang="lv-LV" sz="1800" i="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23</a:t>
            </a:fld>
            <a:endParaRPr lang="en-LV"/>
          </a:p>
        </p:txBody>
      </p:sp>
    </p:spTree>
    <p:extLst>
      <p:ext uri="{BB962C8B-B14F-4D97-AF65-F5344CB8AC3E}">
        <p14:creationId xmlns:p14="http://schemas.microsoft.com/office/powerpoint/2010/main" val="2003271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r>
              <a:rPr lang="en-GB" sz="1800" b="0" dirty="0">
                <a:effectLst/>
                <a:latin typeface="Verdana" panose="020B0604030504040204" pitchFamily="34" charset="0"/>
                <a:ea typeface="Times New Roman" panose="02020603050405020304" pitchFamily="18" charset="0"/>
              </a:rPr>
              <a:t>1.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pieteikuma</a:t>
            </a:r>
            <a:r>
              <a:rPr lang="en-GB" sz="1800" b="0" dirty="0">
                <a:effectLst/>
                <a:latin typeface="Verdana" panose="020B0604030504040204" pitchFamily="34" charset="0"/>
                <a:ea typeface="Times New Roman" panose="02020603050405020304" pitchFamily="18" charset="0"/>
              </a:rPr>
              <a:t> A </a:t>
            </a:r>
            <a:r>
              <a:rPr lang="en-GB" sz="1800" b="0" dirty="0" err="1">
                <a:effectLst/>
                <a:latin typeface="Verdana" panose="020B0604030504040204" pitchFamily="34" charset="0"/>
                <a:ea typeface="Times New Roman" panose="02020603050405020304" pitchFamily="18" charset="0"/>
              </a:rPr>
              <a:t>sadaļā</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2.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pieteikuma</a:t>
            </a:r>
            <a:r>
              <a:rPr lang="en-GB" sz="1800" b="0" dirty="0">
                <a:effectLst/>
                <a:latin typeface="Verdana" panose="020B0604030504040204" pitchFamily="34" charset="0"/>
                <a:ea typeface="Times New Roman" panose="02020603050405020304" pitchFamily="18" charset="0"/>
              </a:rPr>
              <a:t> B5 </a:t>
            </a:r>
            <a:r>
              <a:rPr lang="en-GB" sz="1800" b="0" dirty="0" err="1">
                <a:effectLst/>
                <a:latin typeface="Verdana" panose="020B0604030504040204" pitchFamily="34" charset="0"/>
                <a:ea typeface="Times New Roman" panose="02020603050405020304" pitchFamily="18" charset="0"/>
              </a:rPr>
              <a:t>sadaļā</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3.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pieteikuma</a:t>
            </a:r>
            <a:r>
              <a:rPr lang="en-GB" sz="1800" b="0" dirty="0">
                <a:effectLst/>
                <a:latin typeface="Verdana" panose="020B0604030504040204" pitchFamily="34" charset="0"/>
                <a:ea typeface="Times New Roman" panose="02020603050405020304" pitchFamily="18" charset="0"/>
              </a:rPr>
              <a:t> B7 </a:t>
            </a:r>
            <a:r>
              <a:rPr lang="en-GB" sz="1800" b="0" dirty="0" err="1">
                <a:effectLst/>
                <a:latin typeface="Verdana" panose="020B0604030504040204" pitchFamily="34" charset="0"/>
                <a:ea typeface="Times New Roman" panose="02020603050405020304" pitchFamily="18" charset="0"/>
              </a:rPr>
              <a:t>sadaļā</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4. </a:t>
            </a:r>
            <a:r>
              <a:rPr lang="en-GB" sz="1800" b="0" dirty="0" err="1">
                <a:effectLst/>
                <a:latin typeface="Verdana" panose="020B0604030504040204" pitchFamily="34" charset="0"/>
                <a:ea typeface="Times New Roman" panose="02020603050405020304" pitchFamily="18" charset="0"/>
              </a:rPr>
              <a:t>Programmas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mērķim</a:t>
            </a:r>
            <a:r>
              <a:rPr lang="en-GB" sz="1800" b="0" dirty="0">
                <a:effectLst/>
                <a:latin typeface="Verdana" panose="020B0604030504040204" pitchFamily="34" charset="0"/>
                <a:ea typeface="Times New Roman" panose="02020603050405020304" pitchFamily="18" charset="0"/>
              </a:rPr>
              <a:t> nav </a:t>
            </a:r>
            <a:r>
              <a:rPr lang="en-GB" sz="1800" b="0" dirty="0" err="1">
                <a:effectLst/>
                <a:latin typeface="Verdana" panose="020B0604030504040204" pitchFamily="34" charset="0"/>
                <a:ea typeface="Times New Roman" panose="02020603050405020304" pitchFamily="18" charset="0"/>
              </a:rPr>
              <a:t>tieši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atbilstošas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aktivitātes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kam</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pieejams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finansējums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citu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programmu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vai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pašvaldības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sniegtā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atbalsta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ietvaros</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err="1">
                <a:effectLst/>
                <a:latin typeface="Verdana" panose="020B0604030504040204" pitchFamily="34" charset="0"/>
                <a:ea typeface="Times New Roman" panose="02020603050405020304" pitchFamily="18" charset="0"/>
              </a:rPr>
              <a:t>brīvā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laika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pavadīšanas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aktivitātes</a:t>
            </a:r>
            <a:r>
              <a:rPr lang="en-GB" sz="1800" b="0" dirty="0">
                <a:effectLst/>
                <a:latin typeface="Verdana" panose="020B0604030504040204" pitchFamily="34" charset="0"/>
                <a:ea typeface="Times New Roman" panose="02020603050405020304" pitchFamily="18" charset="0"/>
              </a:rPr>
              <a:t>, t.sk. </a:t>
            </a:r>
            <a:r>
              <a:rPr lang="en-GB" sz="1800" b="0" dirty="0" err="1">
                <a:effectLst/>
                <a:latin typeface="Verdana" panose="020B0604030504040204" pitchFamily="34" charset="0"/>
                <a:ea typeface="Times New Roman" panose="02020603050405020304" pitchFamily="18" charset="0"/>
              </a:rPr>
              <a:t>nometņu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organizēšana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ja</a:t>
            </a:r>
            <a:r>
              <a:rPr lang="en-GB" sz="1800" b="0" dirty="0">
                <a:effectLst/>
                <a:latin typeface="Verdana" panose="020B0604030504040204" pitchFamily="34" charset="0"/>
                <a:ea typeface="Times New Roman" panose="02020603050405020304" pitchFamily="18" charset="0"/>
              </a:rPr>
              <a:t> to </a:t>
            </a:r>
            <a:r>
              <a:rPr lang="en-GB" sz="1800" b="0" dirty="0" err="1">
                <a:effectLst/>
                <a:latin typeface="Verdana" panose="020B0604030504040204" pitchFamily="34" charset="0"/>
                <a:ea typeface="Times New Roman" panose="02020603050405020304" pitchFamily="18" charset="0"/>
              </a:rPr>
              <a:t>mērķis</a:t>
            </a:r>
            <a:r>
              <a:rPr lang="en-GB" sz="1800" b="0" dirty="0">
                <a:effectLst/>
                <a:latin typeface="Verdana" panose="020B0604030504040204" pitchFamily="34" charset="0"/>
                <a:ea typeface="Times New Roman" panose="02020603050405020304" pitchFamily="18" charset="0"/>
              </a:rPr>
              <a:t> nav </a:t>
            </a:r>
            <a:r>
              <a:rPr lang="en-GB" sz="1800" b="0" dirty="0" err="1">
                <a:effectLst/>
                <a:latin typeface="Verdana" panose="020B0604030504040204" pitchFamily="34" charset="0"/>
                <a:ea typeface="Times New Roman" panose="02020603050405020304" pitchFamily="18" charset="0"/>
              </a:rPr>
              <a:t>saistāms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ar</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pilsoniskas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sabiedrības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veidošanu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pilsoniskās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līdzdalības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veicināšanu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u.tml</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err="1">
                <a:effectLst/>
                <a:latin typeface="Verdana" panose="020B0604030504040204" pitchFamily="34" charset="0"/>
                <a:ea typeface="Times New Roman" panose="02020603050405020304" pitchFamily="18" charset="0"/>
              </a:rPr>
              <a:t>rehabilitācijas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pasākumi</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err="1">
                <a:effectLst/>
                <a:latin typeface="Verdana" panose="020B0604030504040204" pitchFamily="34" charset="0"/>
                <a:ea typeface="Times New Roman" panose="02020603050405020304" pitchFamily="18" charset="0"/>
              </a:rPr>
              <a:t>apkārtējās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vides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labiekārtošanas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u.c.</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lv-LV" sz="1800" dirty="0">
                <a:effectLst/>
                <a:latin typeface="Verdana" panose="020B0604030504040204" pitchFamily="34" charset="0"/>
                <a:ea typeface="Calibri" panose="020F0502020204030204" pitchFamily="34" charset="0"/>
                <a:cs typeface="Times New Roman" panose="02020603050405020304" pitchFamily="18" charset="0"/>
              </a:rPr>
              <a:t> </a:t>
            </a:r>
            <a:endParaRPr lang="lv-LV"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200"/>
              </a:spcAft>
            </a:pPr>
            <a:r>
              <a:rPr lang="en-GB" sz="1800" b="0" dirty="0">
                <a:effectLst/>
                <a:latin typeface="Verdana" panose="020B0604030504040204" pitchFamily="34" charset="0"/>
                <a:ea typeface="Times New Roman" panose="02020603050405020304" pitchFamily="18" charset="0"/>
              </a:rPr>
              <a:t>5. </a:t>
            </a:r>
            <a:r>
              <a:rPr lang="en-GB" sz="1800" b="0" dirty="0" err="1">
                <a:effectLst/>
                <a:latin typeface="Verdana" panose="020B0604030504040204" pitchFamily="34" charset="0"/>
                <a:ea typeface="Times New Roman" panose="02020603050405020304" pitchFamily="18" charset="0"/>
              </a:rPr>
              <a:t>Jau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iepriekš</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minētās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budžeta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plānošanas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rekomendācija</a:t>
            </a:r>
            <a:r>
              <a:rPr lang="en-GB" sz="1800" b="0" dirty="0">
                <a:effectLst/>
                <a:latin typeface="Verdana" panose="020B0604030504040204" pitchFamily="34" charset="0"/>
                <a:ea typeface="Times New Roman" panose="02020603050405020304" pitchFamily="18" charset="0"/>
              </a:rPr>
              <a:t> –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err="1">
                <a:effectLst/>
                <a:latin typeface="Verdana" panose="020B0604030504040204" pitchFamily="34" charset="0"/>
                <a:ea typeface="Times New Roman" panose="02020603050405020304" pitchFamily="18" charset="0"/>
              </a:rPr>
              <a:t>izdevumu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konsolidācija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pārdomāti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budžeta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pozīciju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nosaukumi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personāla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bruto</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atalgojums</a:t>
            </a:r>
            <a:r>
              <a:rPr lang="en-GB" sz="1800" b="0" dirty="0">
                <a:effectLst/>
                <a:latin typeface="Verdana" panose="020B0604030504040204" pitchFamily="34" charset="0"/>
                <a:ea typeface="Times New Roman" panose="02020603050405020304" pitchFamily="18" charset="0"/>
              </a:rPr>
              <a:t> + </a:t>
            </a:r>
            <a:r>
              <a:rPr lang="en-GB" sz="1800" b="0" dirty="0" err="1">
                <a:effectLst/>
                <a:latin typeface="Verdana" panose="020B0604030504040204" pitchFamily="34" charset="0"/>
                <a:ea typeface="Times New Roman" panose="02020603050405020304" pitchFamily="18" charset="0"/>
              </a:rPr>
              <a:t>darba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devēja</a:t>
            </a:r>
            <a:r>
              <a:rPr lang="en-GB" sz="1800" b="0" dirty="0">
                <a:effectLst/>
                <a:latin typeface="Verdana" panose="020B0604030504040204" pitchFamily="34" charset="0"/>
                <a:ea typeface="Times New Roman" panose="02020603050405020304" pitchFamily="18" charset="0"/>
              </a:rPr>
              <a:t> VSAOI; </a:t>
            </a:r>
            <a:r>
              <a:rPr lang="en-GB" sz="1800" b="0" dirty="0" err="1">
                <a:effectLst/>
                <a:latin typeface="Verdana" panose="020B0604030504040204" pitchFamily="34" charset="0"/>
                <a:ea typeface="Times New Roman" panose="02020603050405020304" pitchFamily="18" charset="0"/>
              </a:rPr>
              <a:t>budzēta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pozīciju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detalizācijas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pakāpe</a:t>
            </a:r>
            <a:endParaRPr lang="lv-LV" sz="1800" b="1"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24</a:t>
            </a:fld>
            <a:endParaRPr lang="en-LV"/>
          </a:p>
        </p:txBody>
      </p:sp>
    </p:spTree>
    <p:extLst>
      <p:ext uri="{BB962C8B-B14F-4D97-AF65-F5344CB8AC3E}">
        <p14:creationId xmlns:p14="http://schemas.microsoft.com/office/powerpoint/2010/main" val="774133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1.</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Ja apstiprināsies informācija par to, ka projektu konti Valsts kasē NVO vairs netiks atvērti, Līgumā tiks veikti atbilstoši precizējumi.</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Projektiem, kuru īstenošanas periods nepārsniedz 5 mēnešus, pēc Līguma slēgšanas tiek pārskaitīts </a:t>
            </a:r>
            <a:r>
              <a:rPr lang="lv-LV" sz="1800" b="1" dirty="0">
                <a:effectLst/>
                <a:latin typeface="Times New Roman" panose="02020603050405020304" pitchFamily="18" charset="0"/>
                <a:ea typeface="Calibri" panose="020F0502020204030204" pitchFamily="34" charset="0"/>
              </a:rPr>
              <a:t>avanss 90% </a:t>
            </a:r>
            <a:r>
              <a:rPr lang="lv-LV" sz="1800" b="0" dirty="0">
                <a:effectLst/>
                <a:latin typeface="Times New Roman" panose="02020603050405020304" pitchFamily="18" charset="0"/>
                <a:ea typeface="Calibri" panose="020F0502020204030204" pitchFamily="34" charset="0"/>
              </a:rPr>
              <a:t>apmērā no projekta kopējām plānotajām attiecināmajām izmaksām un </a:t>
            </a:r>
            <a:r>
              <a:rPr lang="lv-LV" sz="1800" b="1" dirty="0">
                <a:effectLst/>
                <a:latin typeface="Times New Roman" panose="02020603050405020304" pitchFamily="18" charset="0"/>
                <a:ea typeface="Calibri" panose="020F0502020204030204" pitchFamily="34" charset="0"/>
              </a:rPr>
              <a:t>STARPPOSMA PĀRSKATS netiek paredzēts</a:t>
            </a:r>
            <a:r>
              <a:rPr lang="lv-LV" sz="1800" b="0" dirty="0">
                <a:effectLst/>
                <a:latin typeface="Times New Roman" panose="02020603050405020304" pitchFamily="18" charset="0"/>
                <a:ea typeface="Calibri" panose="020F0502020204030204" pitchFamily="34" charset="0"/>
              </a:rPr>
              <a:t>.</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Projektiem, kuri tiek īstenoti ilgāk par 5 mēnešiem, tiek plānots STARPPOSMA PĀRSKATS un paredzēti 2 avansa maksājumi – </a:t>
            </a:r>
            <a:r>
              <a:rPr lang="lv-LV" sz="1800" b="1" dirty="0">
                <a:effectLst/>
                <a:latin typeface="Times New Roman" panose="02020603050405020304" pitchFamily="18" charset="0"/>
                <a:ea typeface="Calibri" panose="020F0502020204030204" pitchFamily="34" charset="0"/>
              </a:rPr>
              <a:t>1.avanss 45-70% </a:t>
            </a:r>
            <a:r>
              <a:rPr lang="lv-LV" sz="1800" b="0" dirty="0">
                <a:effectLst/>
                <a:latin typeface="Times New Roman" panose="02020603050405020304" pitchFamily="18" charset="0"/>
                <a:ea typeface="Calibri" panose="020F0502020204030204" pitchFamily="34" charset="0"/>
              </a:rPr>
              <a:t>atkarībā no starpposma periodā paredzēto aktivitāšu īstenošanai nepieciešamā finansējuma apjoma. Attiecīgi </a:t>
            </a:r>
            <a:r>
              <a:rPr lang="lv-LV" sz="1800" b="1" dirty="0">
                <a:effectLst/>
                <a:latin typeface="Times New Roman" panose="02020603050405020304" pitchFamily="18" charset="0"/>
                <a:ea typeface="Calibri" panose="020F0502020204030204" pitchFamily="34" charset="0"/>
              </a:rPr>
              <a:t>2.avanss 20-45% </a:t>
            </a:r>
            <a:r>
              <a:rPr lang="lv-LV" sz="1800" b="0" dirty="0">
                <a:effectLst/>
                <a:latin typeface="Times New Roman" panose="02020603050405020304" pitchFamily="18" charset="0"/>
                <a:ea typeface="Calibri" panose="020F0502020204030204" pitchFamily="34" charset="0"/>
              </a:rPr>
              <a:t>apmērā tiek pārskaitīts pēc projekta starpposma pārskata apstiprināšanas.</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2.</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Starpposma periodu laika plānošanu visiem atbalstītajiem projektiem veic Fonda darbinieki, lai maksimāli nodrošinātu efektīvu programmas uzraudzību un Fonda kapacitātes menedžmentu.</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3.</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Programmas Konkursa nolikums paredz projektu īstenošanu laika periodā no 1.janvāra līdz 31.oktobrim. Aicinām rūpīgi apsvērt projekta īstenošanai nepieciešamos termiņu, maksimāli ņemot vērā dažādus apstākļus, kas varētu atstāt iespaidu un sekmīgu projekta īstenošanu. Piemēram, pēdējo 2 gadu pieredze projektu īstenošanai COVID epidemioloģisko ierobežojumu apstākļos apstiprināja, ka vislabvēlīgākie apstākļi, lai īstenotu projekta aktivitātes ar plašāku mērķa grupu iesaisti, ir vasaras mēneši.</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Jebkurā gadījumā projekta noslēguma pārskata iesniegšanas galējais termiņš ir 14.novembris, kas garantē noslēguma maksājuma veikšanu budžeta gada ietvaros.</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Noslēguma maksājuma galīgais apmērs ir atkarīgs no projekta kopējā faktiski attiecināmo izmaksu apmērā un tāpēc var arī nesasniegt sākotnēji plānotos 10% no projekta plānotajām attiecināmajām izmaksām apmēru. </a:t>
            </a: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lv-LV" sz="1800" b="0" dirty="0">
                <a:effectLst/>
                <a:latin typeface="Times New Roman" panose="02020603050405020304" pitchFamily="18" charset="0"/>
                <a:ea typeface="Calibri" panose="020F0502020204030204" pitchFamily="34" charset="0"/>
              </a:rPr>
              <a:t>Jāņem vērā, ka projekta noslēgumā attiecībā pret projekta faktiskajām attiecināmajām izmaksām tiek pārrēķinātas arī attiecināmās administratīvās izmaksas, izmaksas inventāra/pamatlīdzekļu iegādei un ārzemēs.</a:t>
            </a:r>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662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solidFill>
                <a:srgbClr val="800024"/>
              </a:solidFill>
            </a:endParaRPr>
          </a:p>
        </p:txBody>
      </p:sp>
      <p:sp>
        <p:nvSpPr>
          <p:cNvPr id="4" name="Slaida numura vietturis 3"/>
          <p:cNvSpPr>
            <a:spLocks noGrp="1"/>
          </p:cNvSpPr>
          <p:nvPr>
            <p:ph type="sldNum" sz="quarter" idx="5"/>
          </p:nvPr>
        </p:nvSpPr>
        <p:spPr/>
        <p:txBody>
          <a:bodyPr/>
          <a:lstStyle/>
          <a:p>
            <a:fld id="{61D30602-8DDB-E748-B349-EB91B332399B}" type="slidenum">
              <a:rPr lang="en-LV" smtClean="0"/>
              <a:t>26</a:t>
            </a:fld>
            <a:endParaRPr lang="en-LV"/>
          </a:p>
        </p:txBody>
      </p:sp>
    </p:spTree>
    <p:extLst>
      <p:ext uri="{BB962C8B-B14F-4D97-AF65-F5344CB8AC3E}">
        <p14:creationId xmlns:p14="http://schemas.microsoft.com/office/powerpoint/2010/main" val="111426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nSpc>
                <a:spcPct val="107000"/>
              </a:lnSpc>
              <a:spcAft>
                <a:spcPts val="800"/>
              </a:spcAft>
            </a:pPr>
            <a:r>
              <a:rPr lang="lv-LV" sz="1400" dirty="0">
                <a:effectLst/>
                <a:latin typeface="Verdana" panose="020B0604030504040204" pitchFamily="34" charset="0"/>
                <a:ea typeface="Calibri" panose="020F0502020204030204" pitchFamily="34" charset="0"/>
                <a:cs typeface="Times New Roman" panose="02020603050405020304" pitchFamily="18" charset="0"/>
              </a:rPr>
              <a:t>Ja arī faktiski Līgums tiek noslēgts vēlāk, projektu var plānot no 01.01.2022. Specifiskus jautājumus, kā risināt projekta finansēšanu pirms projekta avansa saņemšanas, lūdzam adresēt </a:t>
            </a:r>
            <a:r>
              <a:rPr lang="lv-LV"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3"/>
              </a:rPr>
              <a:t>konkursi@sif.gov.lv</a:t>
            </a:r>
            <a:r>
              <a:rPr lang="lv-LV" sz="1400" dirty="0">
                <a:effectLst/>
                <a:latin typeface="Verdana" panose="020B0604030504040204" pitchFamily="34" charset="0"/>
                <a:ea typeface="Calibri" panose="020F0502020204030204" pitchFamily="34" charset="0"/>
                <a:cs typeface="Times New Roman" panose="02020603050405020304" pitchFamily="18" charset="0"/>
              </a:rPr>
              <a:t>  vai vēlāk kontaktpersonai Līguma slēgšanas procesā.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a:effectLst/>
                <a:latin typeface="Verdana" panose="020B0604030504040204" pitchFamily="34" charset="0"/>
                <a:ea typeface="Calibri" panose="020F0502020204030204" pitchFamily="34" charset="0"/>
                <a:cs typeface="Times New Roman" panose="02020603050405020304" pitchFamily="18" charset="0"/>
              </a:rPr>
              <a:t>Noslēguma pārskatu iesniegšanas termiņš ir 10 darbdienas. Ja projekts beidzas 31.10.2022, tad noslēguma pārskats jāiesniedz līdz 14.11.2021.</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a:effectLst/>
                <a:latin typeface="Verdana" panose="020B0604030504040204" pitchFamily="34" charset="0"/>
                <a:ea typeface="Calibri" panose="020F0502020204030204" pitchFamily="34" charset="0"/>
                <a:cs typeface="Times New Roman" panose="02020603050405020304" pitchFamily="18" charset="0"/>
              </a:rPr>
              <a:t>Avansa maksājumu skaits saistīts ar plānoto projekta periodu. Ja projekts ilgst vairāk kā 5 mēnešus, tiek plānots starpposma pārskats, bet projekta paredzēti divi avansa maksājumi, kas kopsummā veido 90% no projekta plānotajām attiecināmajām izmaksām.</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a:effectLst/>
                <a:latin typeface="Verdana" panose="020B0604030504040204" pitchFamily="34" charset="0"/>
                <a:ea typeface="Calibri" panose="020F0502020204030204" pitchFamily="34" charset="0"/>
                <a:cs typeface="Times New Roman" panose="02020603050405020304" pitchFamily="18" charset="0"/>
              </a:rPr>
              <a:t>Jāņem vērā, ka īstenotājam būs 10% no plānotā finansējuma jāiegulda kā </a:t>
            </a:r>
            <a:r>
              <a:rPr lang="lv-LV" sz="1400" dirty="0" err="1">
                <a:effectLst/>
                <a:latin typeface="Verdana" panose="020B0604030504040204" pitchFamily="34" charset="0"/>
                <a:ea typeface="Calibri" panose="020F0502020204030204" pitchFamily="34" charset="0"/>
                <a:cs typeface="Times New Roman" panose="02020603050405020304" pitchFamily="18" charset="0"/>
              </a:rPr>
              <a:t>priekšfinansējums</a:t>
            </a:r>
            <a:r>
              <a:rPr lang="lv-LV" sz="1400" dirty="0">
                <a:effectLst/>
                <a:latin typeface="Verdana" panose="020B0604030504040204" pitchFamily="34" charset="0"/>
                <a:ea typeface="Calibri" panose="020F0502020204030204" pitchFamily="34" charset="0"/>
                <a:cs typeface="Times New Roman" panose="02020603050405020304" pitchFamily="18" charset="0"/>
              </a:rPr>
              <a:t>, kas tiks atgriezts īstenotājam pēc projekta noslēguma pārskata apstiprināšanas.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a:effectLst/>
                <a:latin typeface="Verdana" panose="020B0604030504040204" pitchFamily="34" charset="0"/>
                <a:ea typeface="Calibri" panose="020F0502020204030204" pitchFamily="34" charset="0"/>
                <a:cs typeface="Times New Roman" panose="02020603050405020304" pitchFamily="18" charset="0"/>
              </a:rPr>
              <a:t>Jebkurā gadījumā projektā nedrīkst paredzēt izmaksas, kas pārsniedz maksimālo ierobežojumu attiecīgi makro vai mikro projektam.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a:effectLst/>
                <a:latin typeface="Verdana" panose="020B0604030504040204" pitchFamily="34" charset="0"/>
                <a:ea typeface="Calibri" panose="020F0502020204030204" pitchFamily="34" charset="0"/>
                <a:cs typeface="Times New Roman" panose="02020603050405020304" pitchFamily="18" charset="0"/>
              </a:rPr>
              <a:t>Ja noteikto projektā pieprasītais finansējums nesasniedz minimālo slieksni:</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tabLst>
                <a:tab pos="1371600" algn="l"/>
              </a:tabLst>
            </a:pPr>
            <a:r>
              <a:rPr lang="lv-LV" sz="1400" dirty="0" err="1">
                <a:effectLst/>
                <a:latin typeface="Verdana" panose="020B0604030504040204" pitchFamily="34" charset="0"/>
                <a:ea typeface="Calibri" panose="020F0502020204030204" pitchFamily="34" charset="0"/>
                <a:cs typeface="Times New Roman" panose="02020603050405020304" pitchFamily="18" charset="0"/>
              </a:rPr>
              <a:t>makroprojekta</a:t>
            </a:r>
            <a:r>
              <a:rPr lang="lv-LV" sz="1400" dirty="0">
                <a:effectLst/>
                <a:latin typeface="Verdana" panose="020B0604030504040204" pitchFamily="34" charset="0"/>
                <a:ea typeface="Calibri" panose="020F0502020204030204" pitchFamily="34" charset="0"/>
                <a:cs typeface="Times New Roman" panose="02020603050405020304" pitchFamily="18" charset="0"/>
              </a:rPr>
              <a:t> pieteikums tiks pārcelts un vērtēts kā </a:t>
            </a:r>
            <a:r>
              <a:rPr lang="lv-LV" sz="1400" dirty="0" err="1">
                <a:effectLst/>
                <a:latin typeface="Verdana" panose="020B0604030504040204" pitchFamily="34" charset="0"/>
                <a:ea typeface="Calibri" panose="020F0502020204030204" pitchFamily="34" charset="0"/>
                <a:cs typeface="Times New Roman" panose="02020603050405020304" pitchFamily="18" charset="0"/>
              </a:rPr>
              <a:t>mikroprojekts</a:t>
            </a:r>
            <a:r>
              <a:rPr lang="lv-LV" sz="1400" dirty="0">
                <a:effectLst/>
                <a:latin typeface="Verdana" panose="020B0604030504040204" pitchFamily="34" charset="0"/>
                <a:ea typeface="Calibri" panose="020F0502020204030204" pitchFamily="34" charset="0"/>
                <a:cs typeface="Times New Roman" panose="02020603050405020304" pitchFamily="18" charset="0"/>
              </a:rPr>
              <a:t>, atbilstoši </a:t>
            </a:r>
            <a:r>
              <a:rPr lang="lv-LV" sz="1400" dirty="0" err="1">
                <a:effectLst/>
                <a:latin typeface="Verdana" panose="020B0604030504040204" pitchFamily="34" charset="0"/>
                <a:ea typeface="Calibri" panose="020F0502020204030204" pitchFamily="34" charset="0"/>
                <a:cs typeface="Times New Roman" panose="02020603050405020304" pitchFamily="18" charset="0"/>
              </a:rPr>
              <a:t>mikroprojektu</a:t>
            </a:r>
            <a:r>
              <a:rPr lang="lv-LV" sz="1400" dirty="0">
                <a:effectLst/>
                <a:latin typeface="Verdana" panose="020B0604030504040204" pitchFamily="34" charset="0"/>
                <a:ea typeface="Calibri" panose="020F0502020204030204" pitchFamily="34" charset="0"/>
                <a:cs typeface="Times New Roman" panose="02020603050405020304" pitchFamily="18" charset="0"/>
              </a:rPr>
              <a:t> vērtēšanas kritērijiem;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tabLst>
                <a:tab pos="1371600" algn="l"/>
              </a:tabLst>
            </a:pPr>
            <a:r>
              <a:rPr lang="lv-LV" sz="1400" dirty="0" err="1">
                <a:effectLst/>
                <a:latin typeface="Verdana" panose="020B0604030504040204" pitchFamily="34" charset="0"/>
                <a:ea typeface="Calibri" panose="020F0502020204030204" pitchFamily="34" charset="0"/>
                <a:cs typeface="Times New Roman" panose="02020603050405020304" pitchFamily="18" charset="0"/>
              </a:rPr>
              <a:t>mikroprojekta</a:t>
            </a:r>
            <a:r>
              <a:rPr lang="lv-LV" sz="1400" dirty="0">
                <a:effectLst/>
                <a:latin typeface="Verdana" panose="020B0604030504040204" pitchFamily="34" charset="0"/>
                <a:ea typeface="Calibri" panose="020F0502020204030204" pitchFamily="34" charset="0"/>
                <a:cs typeface="Times New Roman" panose="02020603050405020304" pitchFamily="18" charset="0"/>
              </a:rPr>
              <a:t> pieteikums tiks noraidīts un netiks vērtēts atbilstoši atbilstības un kvalitātes kritērijiem.</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sngStrike" dirty="0"/>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3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61D30602-8DDB-E748-B349-EB91B332399B}" type="slidenum">
              <a:rPr lang="en-LV" smtClean="0"/>
              <a:t>28</a:t>
            </a:fld>
            <a:endParaRPr lang="en-LV"/>
          </a:p>
        </p:txBody>
      </p:sp>
    </p:spTree>
    <p:extLst>
      <p:ext uri="{BB962C8B-B14F-4D97-AF65-F5344CB8AC3E}">
        <p14:creationId xmlns:p14="http://schemas.microsoft.com/office/powerpoint/2010/main" val="354527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200"/>
              </a:spcAft>
            </a:pPr>
            <a:r>
              <a:rPr lang="lv-LV" sz="1400" dirty="0">
                <a:effectLst/>
                <a:latin typeface="Verdana" panose="020B0604030504040204" pitchFamily="34" charset="0"/>
                <a:ea typeface="Calibri" panose="020F0502020204030204" pitchFamily="34" charset="0"/>
                <a:cs typeface="Times New Roman" panose="02020603050405020304" pitchFamily="18" charset="0"/>
              </a:rPr>
              <a:t>3.1.1. &gt; </a:t>
            </a:r>
            <a:r>
              <a:rPr lang="lv-LV" sz="1400" b="1" dirty="0">
                <a:effectLst/>
                <a:latin typeface="Verdana" panose="020B0604030504040204" pitchFamily="34" charset="0"/>
                <a:ea typeface="Calibri" panose="020F0502020204030204" pitchFamily="34" charset="0"/>
                <a:cs typeface="Times New Roman" panose="02020603050405020304" pitchFamily="18" charset="0"/>
              </a:rPr>
              <a:t>Konkursā </a:t>
            </a:r>
            <a:r>
              <a:rPr lang="lv-LV" sz="1400" b="1" dirty="0">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uz finansējumu</a:t>
            </a:r>
            <a:r>
              <a:rPr lang="lv-LV" sz="1400" b="1" dirty="0">
                <a:effectLst/>
                <a:latin typeface="Verdana" panose="020B0604030504040204" pitchFamily="34" charset="0"/>
                <a:ea typeface="Calibri" panose="020F0502020204030204" pitchFamily="34" charset="0"/>
                <a:cs typeface="Times New Roman" panose="02020603050405020304" pitchFamily="18" charset="0"/>
              </a:rPr>
              <a:t> </a:t>
            </a:r>
            <a:r>
              <a:rPr lang="lv-LV" sz="1400" b="1" dirty="0">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nevar pretendēt</a:t>
            </a:r>
            <a:r>
              <a:rPr lang="lv-LV" sz="1400" dirty="0">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lv-LV" sz="1400" b="1" dirty="0">
                <a:effectLst/>
                <a:latin typeface="Verdana" panose="020B0604030504040204" pitchFamily="34" charset="0"/>
                <a:ea typeface="Calibri" panose="020F0502020204030204" pitchFamily="34" charset="0"/>
                <a:cs typeface="Times New Roman" panose="02020603050405020304" pitchFamily="18" charset="0"/>
              </a:rPr>
              <a:t>organizācijas procesā</a:t>
            </a:r>
            <a:r>
              <a:rPr lang="lv-LV" sz="1400" dirty="0">
                <a:effectLst/>
                <a:latin typeface="Verdana" panose="020B0604030504040204" pitchFamily="34" charset="0"/>
                <a:ea typeface="Calibri" panose="020F0502020204030204" pitchFamily="34" charset="0"/>
                <a:cs typeface="Times New Roman" panose="02020603050405020304" pitchFamily="18" charset="0"/>
              </a:rPr>
              <a:t> esošas (formāli nereģistrētas) organizācijas –  dažādas sabiedrības grupas, piemēram, vietējās kopienas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lv-LV" sz="1400" b="1" dirty="0">
                <a:effectLst/>
                <a:latin typeface="Verdana" panose="020B0604030504040204" pitchFamily="34" charset="0"/>
                <a:ea typeface="Calibri" panose="020F0502020204030204" pitchFamily="34" charset="0"/>
                <a:cs typeface="Times New Roman" panose="02020603050405020304" pitchFamily="18" charset="0"/>
              </a:rPr>
              <a:t>arī</a:t>
            </a:r>
            <a:r>
              <a:rPr lang="lv-LV" sz="1400" dirty="0">
                <a:effectLst/>
                <a:latin typeface="Verdana" panose="020B0604030504040204" pitchFamily="34" charset="0"/>
                <a:ea typeface="Calibri" panose="020F0502020204030204" pitchFamily="34" charset="0"/>
                <a:cs typeface="Times New Roman" panose="02020603050405020304" pitchFamily="18" charset="0"/>
              </a:rPr>
              <a:t> </a:t>
            </a:r>
            <a:r>
              <a:rPr lang="lv-LV" sz="1400" b="1" dirty="0">
                <a:effectLst/>
                <a:highlight>
                  <a:srgbClr val="FFFF00"/>
                </a:highlight>
                <a:latin typeface="Verdana" panose="020B0604030504040204" pitchFamily="34" charset="0"/>
                <a:ea typeface="Calibri" panose="020F0502020204030204" pitchFamily="34" charset="0"/>
                <a:cs typeface="Times New Roman" panose="02020603050405020304" pitchFamily="18" charset="0"/>
              </a:rPr>
              <a:t>3.1.5.p.</a:t>
            </a:r>
            <a:r>
              <a:rPr lang="lv-LV" sz="1400" b="1" dirty="0">
                <a:effectLst/>
                <a:latin typeface="Verdana" panose="020B0604030504040204" pitchFamily="34" charset="0"/>
                <a:ea typeface="Calibri" panose="020F0502020204030204" pitchFamily="34" charset="0"/>
                <a:cs typeface="Times New Roman" panose="02020603050405020304" pitchFamily="18" charset="0"/>
              </a:rPr>
              <a:t> minētās organizācijas</a:t>
            </a:r>
            <a:r>
              <a:rPr lang="lv-LV" sz="1400" dirty="0">
                <a:effectLst/>
                <a:latin typeface="Verdana" panose="020B0604030504040204" pitchFamily="34" charset="0"/>
                <a:ea typeface="Calibri" panose="020F0502020204030204" pitchFamily="34" charset="0"/>
                <a:cs typeface="Times New Roman" panose="02020603050405020304" pitchFamily="18" charset="0"/>
              </a:rPr>
              <a:t>:</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gn="just">
              <a:spcAft>
                <a:spcPts val="1200"/>
              </a:spcAft>
              <a:buFont typeface="Times New Roman" panose="02020603050405020304" pitchFamily="18" charset="0"/>
              <a:buAutoNum type="arabicParenR"/>
            </a:pPr>
            <a:r>
              <a:rPr lang="lv-LV" sz="1400" b="1" dirty="0">
                <a:effectLst/>
                <a:latin typeface="Verdana" panose="020B0604030504040204" pitchFamily="34" charset="0"/>
                <a:ea typeface="Times New Roman" panose="02020603050405020304" pitchFamily="18" charset="0"/>
              </a:rPr>
              <a:t>darba devēju</a:t>
            </a:r>
            <a:r>
              <a:rPr lang="lv-LV" sz="1400" b="0" dirty="0">
                <a:effectLst/>
                <a:latin typeface="Verdana" panose="020B0604030504040204" pitchFamily="34" charset="0"/>
                <a:ea typeface="Times New Roman" panose="02020603050405020304" pitchFamily="18" charset="0"/>
              </a:rPr>
              <a:t> organizācijas un to apvienības;</a:t>
            </a:r>
            <a:endParaRPr lang="lv-LV" sz="1600" b="1" dirty="0">
              <a:effectLst/>
              <a:latin typeface="Times New Roman" panose="02020603050405020304" pitchFamily="18" charset="0"/>
              <a:ea typeface="Times New Roman" panose="02020603050405020304" pitchFamily="18" charset="0"/>
            </a:endParaRPr>
          </a:p>
          <a:p>
            <a:pPr marL="1600200" lvl="3" indent="-228600" algn="just">
              <a:spcAft>
                <a:spcPts val="1200"/>
              </a:spcAft>
              <a:buFont typeface="Times New Roman" panose="02020603050405020304" pitchFamily="18" charset="0"/>
              <a:buAutoNum type="arabicParenR"/>
            </a:pPr>
            <a:r>
              <a:rPr lang="lv-LV" sz="1400" b="1" dirty="0">
                <a:effectLst/>
                <a:latin typeface="Verdana" panose="020B0604030504040204" pitchFamily="34" charset="0"/>
                <a:ea typeface="Times New Roman" panose="02020603050405020304" pitchFamily="18" charset="0"/>
              </a:rPr>
              <a:t>arodbiedrības</a:t>
            </a:r>
            <a:r>
              <a:rPr lang="lv-LV" sz="1400" b="0" dirty="0">
                <a:effectLst/>
                <a:latin typeface="Verdana" panose="020B0604030504040204" pitchFamily="34" charset="0"/>
                <a:ea typeface="Times New Roman" panose="02020603050405020304" pitchFamily="18" charset="0"/>
              </a:rPr>
              <a:t> un to apvienības;</a:t>
            </a:r>
            <a:endParaRPr lang="lv-LV" sz="1600" b="1" dirty="0">
              <a:effectLst/>
              <a:latin typeface="Times New Roman" panose="02020603050405020304" pitchFamily="18" charset="0"/>
              <a:ea typeface="Times New Roman" panose="02020603050405020304" pitchFamily="18" charset="0"/>
            </a:endParaRPr>
          </a:p>
          <a:p>
            <a:pPr marL="1600200" lvl="3" indent="-228600" algn="just">
              <a:spcAft>
                <a:spcPts val="1200"/>
              </a:spcAft>
              <a:buFont typeface="Times New Roman" panose="02020603050405020304" pitchFamily="18" charset="0"/>
              <a:buAutoNum type="arabicParenR"/>
            </a:pPr>
            <a:r>
              <a:rPr lang="lv-LV" sz="1400" b="1" dirty="0">
                <a:effectLst/>
                <a:latin typeface="Verdana" panose="020B0604030504040204" pitchFamily="34" charset="0"/>
                <a:ea typeface="Times New Roman" panose="02020603050405020304" pitchFamily="18" charset="0"/>
              </a:rPr>
              <a:t>reliģiskās </a:t>
            </a:r>
            <a:r>
              <a:rPr lang="lv-LV" sz="1400" b="0" dirty="0">
                <a:effectLst/>
                <a:latin typeface="Verdana" panose="020B0604030504040204" pitchFamily="34" charset="0"/>
                <a:ea typeface="Times New Roman" panose="02020603050405020304" pitchFamily="18" charset="0"/>
              </a:rPr>
              <a:t>organizācijas un to iestādes;</a:t>
            </a:r>
            <a:endParaRPr lang="lv-LV" sz="1600" b="1" dirty="0">
              <a:effectLst/>
              <a:latin typeface="Times New Roman" panose="02020603050405020304" pitchFamily="18" charset="0"/>
              <a:ea typeface="Times New Roman" panose="02020603050405020304" pitchFamily="18" charset="0"/>
            </a:endParaRPr>
          </a:p>
          <a:p>
            <a:pPr marL="1600200" lvl="3" indent="-228600" algn="just">
              <a:spcAft>
                <a:spcPts val="1200"/>
              </a:spcAft>
              <a:buFont typeface="Times New Roman" panose="02020603050405020304" pitchFamily="18" charset="0"/>
              <a:buAutoNum type="arabicParenR"/>
            </a:pPr>
            <a:r>
              <a:rPr lang="lv-LV" sz="1400" b="1" dirty="0">
                <a:effectLst/>
                <a:latin typeface="Verdana" panose="020B0604030504040204" pitchFamily="34" charset="0"/>
                <a:ea typeface="Times New Roman" panose="02020603050405020304" pitchFamily="18" charset="0"/>
              </a:rPr>
              <a:t>politiskās partijas</a:t>
            </a:r>
            <a:r>
              <a:rPr lang="lv-LV" sz="1400" b="0" dirty="0">
                <a:effectLst/>
                <a:latin typeface="Verdana" panose="020B0604030504040204" pitchFamily="34" charset="0"/>
                <a:ea typeface="Times New Roman" panose="02020603050405020304" pitchFamily="18" charset="0"/>
              </a:rPr>
              <a:t> un to apvienības;</a:t>
            </a:r>
            <a:endParaRPr lang="lv-LV" sz="1600" b="1" dirty="0">
              <a:effectLst/>
              <a:latin typeface="Times New Roman" panose="02020603050405020304" pitchFamily="18" charset="0"/>
              <a:ea typeface="Times New Roman" panose="02020603050405020304" pitchFamily="18" charset="0"/>
            </a:endParaRPr>
          </a:p>
          <a:p>
            <a:pPr marL="1600200" lvl="3" indent="-228600" algn="just">
              <a:spcAft>
                <a:spcPts val="1200"/>
              </a:spcAft>
              <a:buFont typeface="Times New Roman" panose="02020603050405020304" pitchFamily="18" charset="0"/>
              <a:buAutoNum type="arabicParenR"/>
            </a:pPr>
            <a:r>
              <a:rPr lang="lv-LV" sz="1400" b="1" dirty="0">
                <a:effectLst/>
                <a:latin typeface="Verdana" panose="020B0604030504040204" pitchFamily="34" charset="0"/>
                <a:ea typeface="Times New Roman" panose="02020603050405020304" pitchFamily="18" charset="0"/>
              </a:rPr>
              <a:t>dzīvokļu apsaimniekošanas</a:t>
            </a:r>
            <a:r>
              <a:rPr lang="lv-LV" sz="1400" b="0" dirty="0">
                <a:effectLst/>
                <a:latin typeface="Verdana" panose="020B0604030504040204" pitchFamily="34" charset="0"/>
                <a:ea typeface="Times New Roman" panose="02020603050405020304" pitchFamily="18" charset="0"/>
              </a:rPr>
              <a:t> biedrības;</a:t>
            </a:r>
            <a:endParaRPr lang="lv-LV" sz="1600" b="1" dirty="0">
              <a:effectLst/>
              <a:latin typeface="Times New Roman" panose="02020603050405020304" pitchFamily="18" charset="0"/>
              <a:ea typeface="Times New Roman" panose="02020603050405020304" pitchFamily="18" charset="0"/>
            </a:endParaRPr>
          </a:p>
          <a:p>
            <a:pPr marL="1600200" lvl="3" indent="-228600" algn="just">
              <a:spcAft>
                <a:spcPts val="1200"/>
              </a:spcAft>
              <a:buFont typeface="Times New Roman" panose="02020603050405020304" pitchFamily="18" charset="0"/>
              <a:buAutoNum type="arabicParenR"/>
            </a:pPr>
            <a:r>
              <a:rPr lang="lv-LV" sz="1400" b="1" dirty="0">
                <a:effectLst/>
                <a:latin typeface="Verdana" panose="020B0604030504040204" pitchFamily="34" charset="0"/>
                <a:ea typeface="Times New Roman" panose="02020603050405020304" pitchFamily="18" charset="0"/>
              </a:rPr>
              <a:t>amatieru sporta un kultūras kolektīvi</a:t>
            </a:r>
            <a:r>
              <a:rPr lang="lv-LV" sz="1400" b="0" dirty="0">
                <a:effectLst/>
                <a:latin typeface="Verdana" panose="020B0604030504040204" pitchFamily="34" charset="0"/>
                <a:ea typeface="Times New Roman" panose="02020603050405020304" pitchFamily="18" charset="0"/>
              </a:rPr>
              <a:t>;</a:t>
            </a:r>
            <a:endParaRPr lang="lv-LV" sz="1600" b="1" dirty="0">
              <a:effectLst/>
              <a:latin typeface="Times New Roman" panose="02020603050405020304" pitchFamily="18" charset="0"/>
              <a:ea typeface="Times New Roman" panose="02020603050405020304" pitchFamily="18" charset="0"/>
            </a:endParaRPr>
          </a:p>
          <a:p>
            <a:pPr marL="1600200" lvl="3" indent="-228600" algn="just">
              <a:spcAft>
                <a:spcPts val="1200"/>
              </a:spcAft>
              <a:buFont typeface="Times New Roman" panose="02020603050405020304" pitchFamily="18" charset="0"/>
              <a:buAutoNum type="arabicParenR"/>
            </a:pPr>
            <a:r>
              <a:rPr lang="lv-LV" sz="1400" b="0" dirty="0">
                <a:effectLst/>
                <a:latin typeface="Verdana" panose="020B0604030504040204" pitchFamily="34" charset="0"/>
                <a:ea typeface="Times New Roman" panose="02020603050405020304" pitchFamily="18" charset="0"/>
              </a:rPr>
              <a:t>organizācijas, kuru</a:t>
            </a:r>
            <a:r>
              <a:rPr lang="lv-LV" sz="1400" b="0" dirty="0">
                <a:solidFill>
                  <a:srgbClr val="D9D9D9"/>
                </a:solidFill>
                <a:effectLst/>
                <a:latin typeface="Verdana" panose="020B0604030504040204" pitchFamily="34" charset="0"/>
                <a:ea typeface="Times New Roman" panose="02020603050405020304" pitchFamily="18" charset="0"/>
              </a:rPr>
              <a:t> </a:t>
            </a:r>
            <a:r>
              <a:rPr lang="lv-LV" sz="1400" b="0" dirty="0">
                <a:effectLst/>
                <a:latin typeface="Verdana" panose="020B0604030504040204" pitchFamily="34" charset="0"/>
                <a:ea typeface="Times New Roman" panose="02020603050405020304" pitchFamily="18" charset="0"/>
              </a:rPr>
              <a:t>darbība rada</a:t>
            </a:r>
            <a:r>
              <a:rPr lang="lv-LV" sz="1400" b="1" dirty="0">
                <a:effectLst/>
                <a:latin typeface="Verdana" panose="020B0604030504040204" pitchFamily="34" charset="0"/>
                <a:ea typeface="Times New Roman" panose="02020603050405020304" pitchFamily="18" charset="0"/>
              </a:rPr>
              <a:t> </a:t>
            </a:r>
            <a:r>
              <a:rPr lang="lv-LV" sz="1400" b="1" dirty="0">
                <a:effectLst/>
                <a:highlight>
                  <a:srgbClr val="FFFF00"/>
                </a:highlight>
                <a:latin typeface="Verdana" panose="020B0604030504040204" pitchFamily="34" charset="0"/>
                <a:ea typeface="Times New Roman" panose="02020603050405020304" pitchFamily="18" charset="0"/>
              </a:rPr>
              <a:t>apdraudējumu valsts drošībai</a:t>
            </a:r>
            <a:r>
              <a:rPr lang="lv-LV" sz="1400" b="0" dirty="0">
                <a:effectLst/>
                <a:latin typeface="Verdana" panose="020B0604030504040204" pitchFamily="34" charset="0"/>
                <a:ea typeface="Times New Roman" panose="02020603050405020304" pitchFamily="18" charset="0"/>
              </a:rPr>
              <a:t>, t.sk.,</a:t>
            </a:r>
            <a:r>
              <a:rPr lang="lv-LV" sz="1400" b="1" dirty="0">
                <a:effectLst/>
                <a:latin typeface="Verdana" panose="020B0604030504040204" pitchFamily="34" charset="0"/>
                <a:ea typeface="Times New Roman" panose="02020603050405020304" pitchFamily="18" charset="0"/>
              </a:rPr>
              <a:t> valsts informatīvās telpas drošībai, sabiedriskajai kārtībai un sabiedrības veselībai</a:t>
            </a:r>
            <a:r>
              <a:rPr lang="lv-LV" sz="1400" b="0" dirty="0">
                <a:effectLst/>
                <a:latin typeface="Verdana" panose="020B0604030504040204" pitchFamily="34" charset="0"/>
                <a:ea typeface="Times New Roman" panose="02020603050405020304" pitchFamily="18" charset="0"/>
              </a:rPr>
              <a:t>, </a:t>
            </a:r>
            <a:r>
              <a:rPr lang="lv-LV" sz="1400" b="1" dirty="0">
                <a:effectLst/>
                <a:latin typeface="Verdana" panose="020B0604030504040204" pitchFamily="34" charset="0"/>
                <a:ea typeface="Times New Roman" panose="02020603050405020304" pitchFamily="18" charset="0"/>
              </a:rPr>
              <a:t>izplata naida runu, dezinformāciju </a:t>
            </a:r>
            <a:r>
              <a:rPr lang="lv-LV" sz="1400" b="0" dirty="0">
                <a:effectLst/>
                <a:latin typeface="Verdana" panose="020B0604030504040204" pitchFamily="34" charset="0"/>
                <a:ea typeface="Times New Roman" panose="02020603050405020304" pitchFamily="18" charset="0"/>
              </a:rPr>
              <a:t>u. tml.</a:t>
            </a:r>
            <a:endParaRPr lang="lv-LV" sz="1600" b="1" dirty="0">
              <a:effectLst/>
              <a:latin typeface="Times New Roman" panose="02020603050405020304" pitchFamily="18" charset="0"/>
              <a:ea typeface="Times New Roman" panose="02020603050405020304" pitchFamily="18" charset="0"/>
            </a:endParaRPr>
          </a:p>
          <a:p>
            <a:pPr marL="21590" algn="just">
              <a:spcAft>
                <a:spcPts val="1200"/>
              </a:spcAft>
            </a:pPr>
            <a:r>
              <a:rPr lang="lv-LV" sz="1400" b="0" dirty="0">
                <a:effectLst/>
                <a:latin typeface="Verdana" panose="020B0604030504040204" pitchFamily="34" charset="0"/>
                <a:ea typeface="Times New Roman" panose="02020603050405020304" pitchFamily="18" charset="0"/>
              </a:rPr>
              <a:t> </a:t>
            </a:r>
            <a:endParaRPr lang="lv-LV" sz="1600" b="1" dirty="0">
              <a:effectLst/>
              <a:latin typeface="Times New Roman" panose="02020603050405020304" pitchFamily="18" charset="0"/>
              <a:ea typeface="Times New Roman" panose="02020603050405020304" pitchFamily="18" charset="0"/>
            </a:endParaRPr>
          </a:p>
          <a:p>
            <a:pPr marL="21590" algn="just">
              <a:spcAft>
                <a:spcPts val="1200"/>
              </a:spcAft>
            </a:pPr>
            <a:r>
              <a:rPr lang="lv-LV" sz="1400" b="0" dirty="0">
                <a:effectLst/>
                <a:latin typeface="Verdana" panose="020B0604030504040204" pitchFamily="34" charset="0"/>
                <a:ea typeface="Times New Roman" panose="02020603050405020304" pitchFamily="18" charset="0"/>
              </a:rPr>
              <a:t>3.1.2. Nodokļu parāda neesamības pārbaude tiks veikta gan </a:t>
            </a:r>
            <a:r>
              <a:rPr lang="lv-LV" sz="1400" b="0" dirty="0">
                <a:effectLst/>
                <a:highlight>
                  <a:srgbClr val="FFFF00"/>
                </a:highlight>
                <a:latin typeface="Verdana" panose="020B0604030504040204" pitchFamily="34" charset="0"/>
                <a:ea typeface="Times New Roman" panose="02020603050405020304" pitchFamily="18" charset="0"/>
              </a:rPr>
              <a:t>uz projekta pieteikuma iesniegšanas termiņa pēdējo dienu</a:t>
            </a:r>
            <a:r>
              <a:rPr lang="lv-LV" sz="1400" b="0" dirty="0">
                <a:effectLst/>
                <a:latin typeface="Verdana" panose="020B0604030504040204" pitchFamily="34" charset="0"/>
                <a:ea typeface="Times New Roman" panose="02020603050405020304" pitchFamily="18" charset="0"/>
              </a:rPr>
              <a:t>, gan </a:t>
            </a:r>
            <a:r>
              <a:rPr lang="lv-LV" sz="1400" b="0" dirty="0">
                <a:effectLst/>
                <a:highlight>
                  <a:srgbClr val="FFFF00"/>
                </a:highlight>
                <a:latin typeface="Verdana" panose="020B0604030504040204" pitchFamily="34" charset="0"/>
                <a:ea typeface="Times New Roman" panose="02020603050405020304" pitchFamily="18" charset="0"/>
              </a:rPr>
              <a:t>uz lēmuma par projekta virzīšanu apstiprināšanai dienu</a:t>
            </a:r>
            <a:endParaRPr lang="lv-LV" sz="1600" b="1" dirty="0">
              <a:effectLst/>
              <a:latin typeface="Times New Roman" panose="02020603050405020304" pitchFamily="18" charset="0"/>
              <a:ea typeface="Times New Roman" panose="02020603050405020304" pitchFamily="18" charset="0"/>
            </a:endParaRPr>
          </a:p>
          <a:p>
            <a:pPr marL="21590" algn="just">
              <a:spcAft>
                <a:spcPts val="1200"/>
              </a:spcAft>
            </a:pPr>
            <a:r>
              <a:rPr lang="lv-LV" sz="1400" b="1" dirty="0">
                <a:effectLst/>
                <a:latin typeface="Verdana" panose="020B0604030504040204" pitchFamily="34" charset="0"/>
                <a:ea typeface="Times New Roman" panose="02020603050405020304" pitchFamily="18" charset="0"/>
              </a:rPr>
              <a:t>Publisko iepirkumu likuma 42. pants</a:t>
            </a:r>
            <a:r>
              <a:rPr lang="lv-LV" sz="1400" b="0" dirty="0">
                <a:effectLst/>
                <a:latin typeface="Verdana" panose="020B0604030504040204" pitchFamily="34" charset="0"/>
                <a:ea typeface="Times New Roman" panose="02020603050405020304" pitchFamily="18" charset="0"/>
              </a:rPr>
              <a:t>. </a:t>
            </a:r>
            <a:r>
              <a:rPr lang="lv-LV" sz="1400" b="0" u="sng" dirty="0">
                <a:effectLst/>
                <a:latin typeface="Verdana" panose="020B0604030504040204" pitchFamily="34" charset="0"/>
                <a:ea typeface="Times New Roman" panose="02020603050405020304" pitchFamily="18" charset="0"/>
              </a:rPr>
              <a:t>Kandidātu un pretendentu izslēgšanas noteikumi</a:t>
            </a:r>
            <a:r>
              <a:rPr lang="lv-LV" sz="1400" b="0" dirty="0">
                <a:effectLst/>
                <a:latin typeface="Verdana" panose="020B0604030504040204" pitchFamily="34" charset="0"/>
                <a:ea typeface="Times New Roman" panose="02020603050405020304" pitchFamily="18" charset="0"/>
              </a:rPr>
              <a:t> – </a:t>
            </a:r>
            <a:r>
              <a:rPr lang="lv-LV" sz="1400" b="0" dirty="0">
                <a:effectLst/>
                <a:highlight>
                  <a:srgbClr val="FFFF00"/>
                </a:highlight>
                <a:latin typeface="Verdana" panose="020B0604030504040204" pitchFamily="34" charset="0"/>
                <a:ea typeface="Times New Roman" panose="02020603050405020304" pitchFamily="18" charset="0"/>
              </a:rPr>
              <a:t>būtiskākie aspekti, kas var skart iesniedzējus šajā konkursā</a:t>
            </a:r>
            <a:r>
              <a:rPr lang="lv-LV" sz="1400" b="0" dirty="0">
                <a:effectLst/>
                <a:latin typeface="Verdana" panose="020B0604030504040204" pitchFamily="34" charset="0"/>
                <a:ea typeface="Times New Roman" panose="02020603050405020304" pitchFamily="18" charset="0"/>
              </a:rPr>
              <a:t>:</a:t>
            </a:r>
            <a:endParaRPr lang="lv-LV" sz="1600" b="1"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mj-lt"/>
              <a:buAutoNum type="arabicParenR"/>
              <a:tabLst>
                <a:tab pos="457200" algn="l"/>
              </a:tabLst>
            </a:pPr>
            <a:r>
              <a:rPr lang="lv-LV" sz="1400" b="0" dirty="0">
                <a:effectLst/>
                <a:latin typeface="Verdana" panose="020B0604030504040204" pitchFamily="34" charset="0"/>
                <a:ea typeface="Times New Roman" panose="02020603050405020304" pitchFamily="18" charset="0"/>
              </a:rPr>
              <a:t>organizācija atzīta par vainīgu vai tai ir piemērots piespiedu ietekmēšanas līdzeklis, piemēram, par </a:t>
            </a:r>
            <a:r>
              <a:rPr lang="lv-LV" sz="1400" b="1" dirty="0">
                <a:effectLst/>
                <a:latin typeface="Verdana" panose="020B0604030504040204" pitchFamily="34" charset="0"/>
                <a:ea typeface="Times New Roman" panose="02020603050405020304" pitchFamily="18" charset="0"/>
              </a:rPr>
              <a:t>krāpšanu; izvairīšanos no nodokļiem, tirgošanos ar ietekmi </a:t>
            </a:r>
            <a:r>
              <a:rPr lang="lv-LV" sz="1400" b="0" dirty="0">
                <a:effectLst/>
                <a:latin typeface="Verdana" panose="020B0604030504040204" pitchFamily="34" charset="0"/>
                <a:ea typeface="Times New Roman" panose="02020603050405020304" pitchFamily="18" charset="0"/>
              </a:rPr>
              <a:t> u.tml.</a:t>
            </a:r>
            <a:endParaRPr lang="lv-LV" sz="1600" b="1" dirty="0">
              <a:effectLst/>
              <a:latin typeface="Times New Roman" panose="02020603050405020304" pitchFamily="18" charset="0"/>
              <a:ea typeface="Times New Roman" panose="02020603050405020304" pitchFamily="18" charset="0"/>
            </a:endParaRPr>
          </a:p>
          <a:p>
            <a:pPr marL="342900" lvl="0" indent="-342900" algn="just">
              <a:spcAft>
                <a:spcPts val="1200"/>
              </a:spcAft>
              <a:buFont typeface="+mj-lt"/>
              <a:buAutoNum type="arabicParenR"/>
              <a:tabLst>
                <a:tab pos="457200" algn="l"/>
              </a:tabLst>
            </a:pPr>
            <a:r>
              <a:rPr lang="lv-LV" sz="1400" b="0" dirty="0">
                <a:effectLst/>
                <a:latin typeface="Verdana" panose="020B0604030504040204" pitchFamily="34" charset="0"/>
                <a:ea typeface="Times New Roman" panose="02020603050405020304" pitchFamily="18" charset="0"/>
              </a:rPr>
              <a:t>pasludināta organizācijas </a:t>
            </a:r>
            <a:r>
              <a:rPr lang="lv-LV" sz="1400" b="1" dirty="0">
                <a:effectLst/>
                <a:latin typeface="Verdana" panose="020B0604030504040204" pitchFamily="34" charset="0"/>
                <a:ea typeface="Times New Roman" panose="02020603050405020304" pitchFamily="18" charset="0"/>
              </a:rPr>
              <a:t>maksātnespēja</a:t>
            </a:r>
            <a:r>
              <a:rPr lang="lv-LV" sz="1400" b="0" dirty="0">
                <a:effectLst/>
                <a:latin typeface="Verdana" panose="020B0604030504040204" pitchFamily="34" charset="0"/>
                <a:ea typeface="Times New Roman" panose="02020603050405020304" pitchFamily="18" charset="0"/>
              </a:rPr>
              <a:t>, apturēta darbība vai notiek </a:t>
            </a:r>
            <a:r>
              <a:rPr lang="lv-LV" sz="1400" b="1" dirty="0">
                <a:effectLst/>
                <a:latin typeface="Verdana" panose="020B0604030504040204" pitchFamily="34" charset="0"/>
                <a:ea typeface="Times New Roman" panose="02020603050405020304" pitchFamily="18" charset="0"/>
              </a:rPr>
              <a:t>likvidācija</a:t>
            </a:r>
            <a:endParaRPr lang="lv-LV" sz="1600" b="1" dirty="0">
              <a:effectLst/>
              <a:latin typeface="Times New Roman" panose="02020603050405020304" pitchFamily="18" charset="0"/>
              <a:ea typeface="Times New Roman" panose="02020603050405020304" pitchFamily="18" charset="0"/>
            </a:endParaRPr>
          </a:p>
          <a:p>
            <a:pPr algn="just"/>
            <a:endParaRPr lang="lv-LV"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3</a:t>
            </a:fld>
            <a:endParaRPr lang="en-LV"/>
          </a:p>
        </p:txBody>
      </p:sp>
    </p:spTree>
    <p:extLst>
      <p:ext uri="{BB962C8B-B14F-4D97-AF65-F5344CB8AC3E}">
        <p14:creationId xmlns:p14="http://schemas.microsoft.com/office/powerpoint/2010/main" val="378241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r>
              <a:rPr lang="lv-LV" sz="1800" b="0" dirty="0">
                <a:effectLst/>
                <a:latin typeface="Verdana" panose="020B0604030504040204" pitchFamily="34" charset="0"/>
                <a:ea typeface="Times New Roman" panose="02020603050405020304" pitchFamily="18" charset="0"/>
              </a:rPr>
              <a:t>3.1.6.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lv-LV" sz="1800" b="0" dirty="0">
                <a:effectLst/>
                <a:latin typeface="Verdana" panose="020B0604030504040204" pitchFamily="34" charset="0"/>
                <a:ea typeface="Times New Roman" panose="02020603050405020304" pitchFamily="18" charset="0"/>
              </a:rPr>
              <a:t>D</a:t>
            </a:r>
            <a:r>
              <a:rPr lang="en-GB" sz="1800" b="0" dirty="0" err="1">
                <a:effectLst/>
                <a:latin typeface="Verdana" panose="020B0604030504040204" pitchFamily="34" charset="0"/>
                <a:ea typeface="Times New Roman" panose="02020603050405020304" pitchFamily="18" charset="0"/>
              </a:rPr>
              <a:t>arbojas</a:t>
            </a:r>
            <a:r>
              <a:rPr lang="en-GB" sz="1800" b="0" dirty="0">
                <a:effectLst/>
                <a:latin typeface="Verdana" panose="020B0604030504040204" pitchFamily="34" charset="0"/>
                <a:ea typeface="Times New Roman" panose="02020603050405020304" pitchFamily="18" charset="0"/>
              </a:rPr>
              <a:t> </a:t>
            </a:r>
            <a:r>
              <a:rPr lang="en-GB" sz="1800" b="1" dirty="0">
                <a:effectLst/>
                <a:latin typeface="Verdana" panose="020B0604030504040204" pitchFamily="34" charset="0"/>
                <a:ea typeface="Times New Roman" panose="02020603050405020304" pitchFamily="18" charset="0"/>
              </a:rPr>
              <a:t>ne </a:t>
            </a:r>
            <a:r>
              <a:rPr lang="en-GB" sz="1800" b="1" dirty="0" err="1">
                <a:effectLst/>
                <a:latin typeface="Verdana" panose="020B0604030504040204" pitchFamily="34" charset="0"/>
                <a:ea typeface="Times New Roman" panose="02020603050405020304" pitchFamily="18" charset="0"/>
              </a:rPr>
              <a:t>tikai</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savās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interesēs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vai</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savu</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biedru</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komerciālajās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profesionālajās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vai</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politiskajās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interesēs</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lv-LV" sz="1800" b="0" dirty="0">
                <a:effectLst/>
                <a:latin typeface="Verdana" panose="020B0604030504040204" pitchFamily="34" charset="0"/>
                <a:ea typeface="Times New Roman" panose="02020603050405020304" pitchFamily="18" charset="0"/>
              </a:rPr>
              <a:t>R</a:t>
            </a:r>
            <a:r>
              <a:rPr lang="en-GB" sz="1800" b="0" dirty="0" err="1">
                <a:effectLst/>
                <a:latin typeface="Verdana" panose="020B0604030504040204" pitchFamily="34" charset="0"/>
                <a:ea typeface="Times New Roman" panose="02020603050405020304" pitchFamily="18" charset="0"/>
              </a:rPr>
              <a:t>isina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problēmas</a:t>
            </a:r>
            <a:r>
              <a:rPr lang="en-GB" sz="1800" b="0"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plašākas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sabiedrības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interesēs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veicina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sabiedrības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līdzdalību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valstij</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būtisku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mērķu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sasniegšanā</a:t>
            </a:r>
            <a:endParaRPr lang="lv-LV" sz="1800" b="1" dirty="0">
              <a:effectLst/>
              <a:latin typeface="Times New Roman" panose="02020603050405020304" pitchFamily="18" charset="0"/>
              <a:ea typeface="Times New Roman" panose="02020603050405020304" pitchFamily="18" charset="0"/>
            </a:endParaRPr>
          </a:p>
          <a:p>
            <a:pPr marL="457200" algn="l">
              <a:spcAft>
                <a:spcPts val="1200"/>
              </a:spcAft>
            </a:pPr>
            <a:r>
              <a:rPr lang="lv-LV"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lv-LV" sz="1800" b="0" dirty="0">
                <a:effectLst/>
                <a:latin typeface="Verdana" panose="020B0604030504040204" pitchFamily="34" charset="0"/>
                <a:ea typeface="Times New Roman" panose="02020603050405020304" pitchFamily="18" charset="0"/>
              </a:rPr>
              <a:t>3.1.7. </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lv-LV" sz="1800" b="0" dirty="0">
                <a:effectLst/>
                <a:latin typeface="Verdana" panose="020B0604030504040204" pitchFamily="34" charset="0"/>
                <a:ea typeface="Times New Roman" panose="02020603050405020304" pitchFamily="18" charset="0"/>
              </a:rPr>
              <a:t>Par neatkarīgu NVO šī Konkursa ietvaros tiek uzskatīta biedrība vai nodibinājums, kurā lielākā biedru/dibinātāju daļa ir fiziskas personas vai NVO. </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lv-LV" sz="1800" b="1" dirty="0">
                <a:effectLst/>
                <a:latin typeface="Verdana" panose="020B0604030504040204" pitchFamily="34" charset="0"/>
                <a:ea typeface="Times New Roman" panose="02020603050405020304" pitchFamily="18" charset="0"/>
              </a:rPr>
              <a:t>Valsts iestādes, pašvaldības un to iestādes vai komersanti nedrīkst pārsniegt pusi</a:t>
            </a:r>
            <a:r>
              <a:rPr lang="lv-LV" sz="1800" b="0" dirty="0">
                <a:effectLst/>
                <a:latin typeface="Verdana" panose="020B0604030504040204" pitchFamily="34" charset="0"/>
                <a:ea typeface="Times New Roman" panose="02020603050405020304" pitchFamily="18" charset="0"/>
              </a:rPr>
              <a:t> no biedru/dibinātāju skaita.</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lv-LV" sz="1800" b="0" dirty="0">
                <a:effectLst/>
                <a:latin typeface="Verdana" panose="020B0604030504040204" pitchFamily="34" charset="0"/>
                <a:ea typeface="Times New Roman" panose="02020603050405020304" pitchFamily="18" charset="0"/>
              </a:rPr>
              <a:t>Projekta pieteikuma </a:t>
            </a:r>
            <a:r>
              <a:rPr lang="lv-LV" sz="1800" b="1" dirty="0">
                <a:effectLst/>
                <a:highlight>
                  <a:srgbClr val="FFFF00"/>
                </a:highlight>
                <a:latin typeface="Verdana" panose="020B0604030504040204" pitchFamily="34" charset="0"/>
                <a:ea typeface="Times New Roman" panose="02020603050405020304" pitchFamily="18" charset="0"/>
              </a:rPr>
              <a:t>D sadaļā</a:t>
            </a:r>
            <a:r>
              <a:rPr lang="lv-LV" sz="1800" b="0" dirty="0">
                <a:effectLst/>
                <a:latin typeface="Verdana" panose="020B0604030504040204" pitchFamily="34" charset="0"/>
                <a:ea typeface="Times New Roman" panose="02020603050405020304" pitchFamily="18" charset="0"/>
              </a:rPr>
              <a:t> paredzēts:</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lv-LV" sz="1800" b="0" dirty="0">
                <a:effectLst/>
                <a:latin typeface="Verdana" panose="020B0604030504040204" pitchFamily="34" charset="0"/>
                <a:ea typeface="Times New Roman" panose="02020603050405020304" pitchFamily="18" charset="0"/>
              </a:rPr>
              <a:t>norādīt pieteicēja dalībnieku skaitu un struktūru;</a:t>
            </a:r>
            <a:endParaRPr lang="lv-LV" sz="1800" b="1" dirty="0">
              <a:effectLst/>
              <a:latin typeface="Times New Roman" panose="02020603050405020304" pitchFamily="18" charset="0"/>
              <a:ea typeface="Times New Roman" panose="02020603050405020304" pitchFamily="18" charset="0"/>
            </a:endParaRPr>
          </a:p>
          <a:p>
            <a:pPr algn="l">
              <a:spcAft>
                <a:spcPts val="1200"/>
              </a:spcAft>
            </a:pPr>
            <a:r>
              <a:rPr lang="lv-LV" sz="1800" b="0" dirty="0">
                <a:effectLst/>
                <a:latin typeface="Verdana" panose="020B0604030504040204" pitchFamily="34" charset="0"/>
                <a:ea typeface="Times New Roman" panose="02020603050405020304" pitchFamily="18" charset="0"/>
              </a:rPr>
              <a:t>sniegt apliecinājumu par atbilstību pieminētajiem un arī citiem pieteicēja atbilstības nosacījumiem.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lv-LV"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lv-LV" sz="1800" b="0" dirty="0">
                <a:effectLst/>
                <a:latin typeface="Verdana" panose="020B0604030504040204" pitchFamily="34" charset="0"/>
                <a:ea typeface="Times New Roman" panose="02020603050405020304" pitchFamily="18" charset="0"/>
              </a:rPr>
              <a:t>3.1.8. </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lv-LV" sz="1800" b="0" dirty="0">
                <a:effectLst/>
                <a:latin typeface="Verdana" panose="020B0604030504040204" pitchFamily="34" charset="0"/>
                <a:ea typeface="Times New Roman" panose="02020603050405020304" pitchFamily="18" charset="0"/>
              </a:rPr>
              <a:t>Aizpildot projekta pieteikuma veidlapas A sadaļu </a:t>
            </a:r>
            <a:r>
              <a:rPr lang="lv-LV" sz="1800" b="1" u="sng" dirty="0">
                <a:effectLst/>
                <a:latin typeface="Verdana" panose="020B0604030504040204" pitchFamily="34" charset="0"/>
                <a:ea typeface="Times New Roman" panose="02020603050405020304" pitchFamily="18" charset="0"/>
              </a:rPr>
              <a:t>MAC projektiem</a:t>
            </a:r>
            <a:r>
              <a:rPr lang="lv-LV" sz="1800" b="0" dirty="0">
                <a:effectLst/>
                <a:latin typeface="Verdana" panose="020B0604030504040204" pitchFamily="34" charset="0"/>
                <a:ea typeface="Times New Roman" panose="02020603050405020304" pitchFamily="18" charset="0"/>
              </a:rPr>
              <a:t> jāsniedz informācija </a:t>
            </a:r>
            <a:r>
              <a:rPr lang="lv-LV" sz="1800" b="0" dirty="0">
                <a:effectLst/>
                <a:highlight>
                  <a:srgbClr val="FFFF00"/>
                </a:highlight>
                <a:latin typeface="Verdana" panose="020B0604030504040204" pitchFamily="34" charset="0"/>
                <a:ea typeface="Times New Roman" panose="02020603050405020304" pitchFamily="18" charset="0"/>
              </a:rPr>
              <a:t>par pēdējo 3 gadu laikā</a:t>
            </a:r>
            <a:r>
              <a:rPr lang="lv-LV" sz="1800" b="0" dirty="0">
                <a:effectLst/>
                <a:latin typeface="Verdana" panose="020B0604030504040204" pitchFamily="34" charset="0"/>
                <a:ea typeface="Times New Roman" panose="02020603050405020304" pitchFamily="18" charset="0"/>
              </a:rPr>
              <a:t> </a:t>
            </a:r>
            <a:r>
              <a:rPr lang="lv-LV" sz="1800" b="1" dirty="0">
                <a:effectLst/>
                <a:latin typeface="Verdana" panose="020B0604030504040204" pitchFamily="34" charset="0"/>
                <a:ea typeface="Times New Roman" panose="02020603050405020304" pitchFamily="18" charset="0"/>
              </a:rPr>
              <a:t>veiktajām aktivitātēm pilsoniskās sabiedrības attīstības jomā</a:t>
            </a:r>
            <a:r>
              <a:rPr lang="lv-LV" sz="1800" b="0" dirty="0">
                <a:effectLst/>
                <a:latin typeface="Verdana" panose="020B0604030504040204" pitchFamily="34" charset="0"/>
                <a:ea typeface="Times New Roman" panose="02020603050405020304" pitchFamily="18" charset="0"/>
              </a:rPr>
              <a:t> un īstenotajiem projektiem (tabulā </a:t>
            </a:r>
            <a:r>
              <a:rPr lang="lv-LV" sz="1800" b="1" dirty="0">
                <a:effectLst/>
                <a:latin typeface="Verdana" panose="020B0604030504040204" pitchFamily="34" charset="0"/>
                <a:ea typeface="Times New Roman" panose="02020603050405020304" pitchFamily="18" charset="0"/>
              </a:rPr>
              <a:t>jānorāda ne vairāk kā 5 projektus,</a:t>
            </a:r>
            <a:r>
              <a:rPr lang="lv-LV" sz="1800" b="0" dirty="0">
                <a:effectLst/>
                <a:latin typeface="Verdana" panose="020B0604030504040204" pitchFamily="34" charset="0"/>
                <a:ea typeface="Times New Roman" panose="02020603050405020304" pitchFamily="18" charset="0"/>
              </a:rPr>
              <a:t> kas pēc darbības jomas un finansējuma apjoma līdzinās šim projektam).</a:t>
            </a:r>
            <a:endParaRPr lang="lv-LV" sz="1800" b="1" dirty="0">
              <a:effectLst/>
              <a:latin typeface="Times New Roman" panose="02020603050405020304" pitchFamily="18" charset="0"/>
              <a:ea typeface="Times New Roman" panose="02020603050405020304" pitchFamily="18" charset="0"/>
            </a:endParaRPr>
          </a:p>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4</a:t>
            </a:fld>
            <a:endParaRPr lang="en-LV"/>
          </a:p>
        </p:txBody>
      </p:sp>
    </p:spTree>
    <p:extLst>
      <p:ext uri="{BB962C8B-B14F-4D97-AF65-F5344CB8AC3E}">
        <p14:creationId xmlns:p14="http://schemas.microsoft.com/office/powerpoint/2010/main" val="1730942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Gatavojot projekta pieteikumu jāpatur prātā, ka Jūsu projekta mērķim un projekta aktivitātēm jābūt pakārtotām šī mērķa sasniegšanai</a:t>
            </a:r>
          </a:p>
        </p:txBody>
      </p:sp>
      <p:sp>
        <p:nvSpPr>
          <p:cNvPr id="4" name="Slaida numura vietturis 3"/>
          <p:cNvSpPr>
            <a:spLocks noGrp="1"/>
          </p:cNvSpPr>
          <p:nvPr>
            <p:ph type="sldNum" sz="quarter" idx="5"/>
          </p:nvPr>
        </p:nvSpPr>
        <p:spPr/>
        <p:txBody>
          <a:bodyPr/>
          <a:lstStyle/>
          <a:p>
            <a:fld id="{61D30602-8DDB-E748-B349-EB91B332399B}" type="slidenum">
              <a:rPr lang="en-LV" smtClean="0"/>
              <a:t>5</a:t>
            </a:fld>
            <a:endParaRPr lang="en-LV"/>
          </a:p>
        </p:txBody>
      </p:sp>
    </p:spTree>
    <p:extLst>
      <p:ext uri="{BB962C8B-B14F-4D97-AF65-F5344CB8AC3E}">
        <p14:creationId xmlns:p14="http://schemas.microsoft.com/office/powerpoint/2010/main" val="2137120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spcAft>
                <a:spcPts val="1200"/>
              </a:spcAft>
            </a:pPr>
            <a:r>
              <a:rPr lang="en-GB" sz="1800" b="0" dirty="0" err="1">
                <a:effectLst/>
                <a:latin typeface="Verdana" panose="020B0604030504040204" pitchFamily="34" charset="0"/>
                <a:ea typeface="Times New Roman" panose="02020603050405020304" pitchFamily="18" charset="0"/>
              </a:rPr>
              <a:t>Projektā</a:t>
            </a:r>
            <a:r>
              <a:rPr lang="en-GB" sz="1800" b="0" dirty="0">
                <a:effectLst/>
                <a:latin typeface="Verdana" panose="020B0604030504040204" pitchFamily="34" charset="0"/>
                <a:ea typeface="Times New Roman" panose="02020603050405020304" pitchFamily="18" charset="0"/>
              </a:rPr>
              <a:t> var </a:t>
            </a:r>
            <a:r>
              <a:rPr lang="en-GB" sz="1800" b="0" dirty="0" err="1">
                <a:effectLst/>
                <a:latin typeface="Verdana" panose="020B0604030504040204" pitchFamily="34" charset="0"/>
                <a:ea typeface="Times New Roman" panose="02020603050405020304" pitchFamily="18" charset="0"/>
              </a:rPr>
              <a:t>paredzēt</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vienu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vai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vairākus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darbības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virzienus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attiecīgi</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plānojot</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aktivitātes</a:t>
            </a:r>
            <a:r>
              <a:rPr lang="en-GB" sz="1800" b="0" dirty="0">
                <a:effectLst/>
                <a:latin typeface="Verdana" panose="020B0604030504040204" pitchFamily="34" charset="0"/>
                <a:ea typeface="Times New Roman" panose="02020603050405020304" pitchFamily="18" charset="0"/>
              </a:rPr>
              <a:t> un </a:t>
            </a:r>
            <a:r>
              <a:rPr lang="en-GB" sz="1800" b="0" dirty="0" err="1">
                <a:effectLst/>
                <a:latin typeface="Verdana" panose="020B0604030504040204" pitchFamily="34" charset="0"/>
                <a:ea typeface="Times New Roman" panose="02020603050405020304" pitchFamily="18" charset="0"/>
              </a:rPr>
              <a:t>budžetu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ar</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atsevišķām</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sadaļām</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katram</a:t>
            </a:r>
            <a:r>
              <a:rPr lang="en-GB" sz="1800" b="0" dirty="0">
                <a:effectLst/>
                <a:latin typeface="Verdana" panose="020B0604030504040204" pitchFamily="34" charset="0"/>
                <a:ea typeface="Times New Roman" panose="02020603050405020304" pitchFamily="18" charset="0"/>
              </a:rPr>
              <a:t> no </a:t>
            </a:r>
            <a:r>
              <a:rPr lang="en-GB" sz="1800" b="0" dirty="0" err="1">
                <a:effectLst/>
                <a:latin typeface="Verdana" panose="020B0604030504040204" pitchFamily="34" charset="0"/>
                <a:ea typeface="Times New Roman" panose="02020603050405020304" pitchFamily="18" charset="0"/>
              </a:rPr>
              <a:t>izvēlētajiem</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darbības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veidiem</a:t>
            </a:r>
            <a:r>
              <a:rPr lang="en-GB" sz="1800" b="0" dirty="0">
                <a:effectLst/>
                <a:latin typeface="Verdana" panose="020B0604030504040204" pitchFamily="34" charset="0"/>
                <a:ea typeface="Times New Roman" panose="02020603050405020304" pitchFamily="18" charset="0"/>
              </a:rPr>
              <a:t>. </a:t>
            </a:r>
            <a:endParaRPr lang="lv-LV" sz="1800" b="1" dirty="0">
              <a:effectLst/>
              <a:latin typeface="Times New Roman" panose="02020603050405020304" pitchFamily="18" charset="0"/>
              <a:ea typeface="Times New Roman" panose="02020603050405020304" pitchFamily="18" charset="0"/>
            </a:endParaRPr>
          </a:p>
          <a:p>
            <a:r>
              <a:rPr lang="lv-LV" sz="1800" u="sng" dirty="0">
                <a:effectLst/>
                <a:latin typeface="Verdana" panose="020B0604030504040204" pitchFamily="34" charset="0"/>
                <a:ea typeface="Times New Roman" panose="02020603050405020304" pitchFamily="18" charset="0"/>
                <a:cs typeface="Times New Roman" panose="02020603050405020304" pitchFamily="18" charset="0"/>
              </a:rPr>
              <a:t>Projektu novērtējumu neietekmē atzīmēto darbības virzienu skaits</a:t>
            </a:r>
            <a:r>
              <a:rPr lang="lv-LV" sz="1800" b="1" dirty="0">
                <a:effectLst/>
                <a:latin typeface="Verdana" panose="020B0604030504040204" pitchFamily="34" charset="0"/>
                <a:ea typeface="Times New Roman" panose="02020603050405020304" pitchFamily="18" charset="0"/>
                <a:cs typeface="Times New Roman" panose="02020603050405020304" pitchFamily="18" charset="0"/>
              </a:rPr>
              <a:t>, svarīga ir projektā piedāvātā risinājuma (aktivitāšu kopuma) atbilstība projektā definētajai problēmai vai vajadzībai</a:t>
            </a:r>
            <a:endParaRPr lang="lv-LV" dirty="0"/>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26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just">
              <a:spcAft>
                <a:spcPts val="1200"/>
              </a:spcAft>
            </a:pPr>
            <a:r>
              <a:rPr lang="en-GB" sz="1800" b="0" dirty="0" err="1">
                <a:effectLst/>
                <a:latin typeface="Verdana" panose="020B0604030504040204" pitchFamily="34" charset="0"/>
                <a:ea typeface="Times New Roman" panose="02020603050405020304" pitchFamily="18" charset="0"/>
              </a:rPr>
              <a:t>Uzskaitītās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programmas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atbalstāmo</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pasākumu</a:t>
            </a:r>
            <a:r>
              <a:rPr lang="en-GB" sz="1800" b="0" dirty="0">
                <a:effectLst/>
                <a:latin typeface="Verdana" panose="020B0604030504040204" pitchFamily="34" charset="0"/>
                <a:ea typeface="Times New Roman" panose="02020603050405020304" pitchFamily="18" charset="0"/>
              </a:rPr>
              <a:t> (un </a:t>
            </a:r>
            <a:r>
              <a:rPr lang="en-GB" sz="1800" b="0" dirty="0" err="1">
                <a:effectLst/>
                <a:latin typeface="Verdana" panose="020B0604030504040204" pitchFamily="34" charset="0"/>
                <a:ea typeface="Times New Roman" panose="02020603050405020304" pitchFamily="18" charset="0"/>
              </a:rPr>
              <a:t>sasniedzamo</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rezultātu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jomas</a:t>
            </a:r>
            <a:r>
              <a:rPr lang="en-GB" sz="1800" b="0" dirty="0">
                <a:effectLst/>
                <a:latin typeface="Verdana" panose="020B0604030504040204" pitchFamily="34" charset="0"/>
                <a:ea typeface="Times New Roman" panose="02020603050405020304" pitchFamily="18" charset="0"/>
              </a:rPr>
              <a:t> </a:t>
            </a:r>
            <a:r>
              <a:rPr lang="en-GB" sz="1800" b="1" dirty="0" err="1">
                <a:effectLst/>
                <a:highlight>
                  <a:srgbClr val="FFFF00"/>
                </a:highlight>
                <a:latin typeface="Verdana" panose="020B0604030504040204" pitchFamily="34" charset="0"/>
                <a:ea typeface="Times New Roman" panose="02020603050405020304" pitchFamily="18" charset="0"/>
              </a:rPr>
              <a:t>veido</a:t>
            </a:r>
            <a:r>
              <a:rPr lang="en-GB" sz="1800" b="1" dirty="0">
                <a:effectLst/>
                <a:highlight>
                  <a:srgbClr val="FFFF00"/>
                </a:highlight>
                <a:latin typeface="Verdana" panose="020B0604030504040204" pitchFamily="34" charset="0"/>
                <a:ea typeface="Times New Roman" panose="02020603050405020304" pitchFamily="18" charset="0"/>
              </a:rPr>
              <a:t> </a:t>
            </a:r>
            <a:r>
              <a:rPr lang="en-GB" sz="1800" b="1" dirty="0" err="1">
                <a:effectLst/>
                <a:highlight>
                  <a:srgbClr val="FFFF00"/>
                </a:highlight>
                <a:latin typeface="Verdana" panose="020B0604030504040204" pitchFamily="34" charset="0"/>
                <a:ea typeface="Times New Roman" panose="02020603050405020304" pitchFamily="18" charset="0"/>
              </a:rPr>
              <a:t>tikai</a:t>
            </a:r>
            <a:r>
              <a:rPr lang="en-GB" sz="1800" b="1" dirty="0">
                <a:effectLst/>
                <a:highlight>
                  <a:srgbClr val="FFFF00"/>
                </a:highlight>
                <a:latin typeface="Verdana" panose="020B0604030504040204" pitchFamily="34" charset="0"/>
                <a:ea typeface="Times New Roman" panose="02020603050405020304" pitchFamily="18" charset="0"/>
              </a:rPr>
              <a:t> </a:t>
            </a:r>
            <a:r>
              <a:rPr lang="en-GB" sz="1800" b="1" dirty="0" err="1">
                <a:effectLst/>
                <a:highlight>
                  <a:srgbClr val="FFFF00"/>
                </a:highlight>
                <a:latin typeface="Verdana" panose="020B0604030504040204" pitchFamily="34" charset="0"/>
                <a:ea typeface="Times New Roman" panose="02020603050405020304" pitchFamily="18" charset="0"/>
              </a:rPr>
              <a:t>ietvaru</a:t>
            </a:r>
            <a:r>
              <a:rPr lang="en-GB" sz="1800" b="0" dirty="0">
                <a:effectLst/>
                <a:latin typeface="Verdana" panose="020B0604030504040204" pitchFamily="34" charset="0"/>
                <a:ea typeface="Times New Roman" panose="02020603050405020304" pitchFamily="18" charset="0"/>
              </a:rPr>
              <a:t>, kas </a:t>
            </a:r>
            <a:r>
              <a:rPr lang="en-GB" sz="1800" b="1" dirty="0" err="1">
                <a:effectLst/>
                <a:latin typeface="Verdana" panose="020B0604030504040204" pitchFamily="34" charset="0"/>
                <a:ea typeface="Times New Roman" panose="02020603050405020304" pitchFamily="18" charset="0"/>
              </a:rPr>
              <a:t>nodrošinās</a:t>
            </a:r>
            <a:r>
              <a:rPr lang="en-GB" sz="1800" b="1"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Jūsu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plānoto</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aktivitāšu</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sasaisti</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ar</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programmas</a:t>
            </a:r>
            <a:r>
              <a:rPr lang="en-GB" sz="1800" b="1" dirty="0">
                <a:effectLst/>
                <a:latin typeface="Verdana" panose="020B0604030504040204" pitchFamily="34" charset="0"/>
                <a:ea typeface="Times New Roman" panose="02020603050405020304" pitchFamily="18" charset="0"/>
              </a:rPr>
              <a:t> </a:t>
            </a:r>
            <a:r>
              <a:rPr lang="en-GB" sz="1800" b="1" dirty="0" err="1">
                <a:effectLst/>
                <a:latin typeface="Verdana" panose="020B0604030504040204" pitchFamily="34" charset="0"/>
                <a:ea typeface="Times New Roman" panose="02020603050405020304" pitchFamily="18" charset="0"/>
              </a:rPr>
              <a:t>mērķi</a:t>
            </a:r>
            <a:r>
              <a:rPr lang="en-GB" sz="1800" b="0"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stiprināt</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pilsoniskās</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sabiedrības</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ilgtspējīgu</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attīstību</a:t>
            </a:r>
            <a:r>
              <a:rPr lang="en-GB" sz="1800" b="0" u="sng" dirty="0">
                <a:effectLst/>
                <a:latin typeface="Verdana" panose="020B0604030504040204" pitchFamily="34" charset="0"/>
                <a:ea typeface="Times New Roman" panose="02020603050405020304" pitchFamily="18" charset="0"/>
              </a:rPr>
              <a:t> un </a:t>
            </a:r>
            <a:r>
              <a:rPr lang="en-GB" sz="1800" b="0" u="sng" dirty="0" err="1">
                <a:effectLst/>
                <a:latin typeface="Verdana" panose="020B0604030504040204" pitchFamily="34" charset="0"/>
                <a:ea typeface="Times New Roman" panose="02020603050405020304" pitchFamily="18" charset="0"/>
              </a:rPr>
              <a:t>demokrātiju</a:t>
            </a:r>
            <a:r>
              <a:rPr lang="en-GB" sz="1800" b="0" u="sng" dirty="0">
                <a:effectLst/>
                <a:latin typeface="Verdana" panose="020B0604030504040204" pitchFamily="34" charset="0"/>
                <a:ea typeface="Times New Roman" panose="02020603050405020304" pitchFamily="18" charset="0"/>
              </a:rPr>
              <a:t> </a:t>
            </a:r>
            <a:r>
              <a:rPr lang="en-GB" sz="1800" b="0" u="sng" dirty="0" err="1">
                <a:effectLst/>
                <a:latin typeface="Verdana" panose="020B0604030504040204" pitchFamily="34" charset="0"/>
                <a:ea typeface="Times New Roman" panose="02020603050405020304" pitchFamily="18" charset="0"/>
              </a:rPr>
              <a:t>Latvijā</a:t>
            </a:r>
            <a:r>
              <a:rPr lang="en-GB" sz="1800" b="0" dirty="0">
                <a:effectLst/>
                <a:latin typeface="Verdana" panose="020B0604030504040204" pitchFamily="34" charset="0"/>
                <a:ea typeface="Times New Roman" panose="02020603050405020304" pitchFamily="18" charset="0"/>
              </a:rPr>
              <a:t>.</a:t>
            </a:r>
            <a:endParaRPr lang="lv-LV" sz="1800" b="1" dirty="0">
              <a:effectLst/>
              <a:latin typeface="Times New Roman" panose="02020603050405020304" pitchFamily="18" charset="0"/>
              <a:ea typeface="Times New Roman" panose="02020603050405020304" pitchFamily="18" charset="0"/>
            </a:endParaRPr>
          </a:p>
          <a:p>
            <a:pPr algn="just">
              <a:spcAft>
                <a:spcPts val="1200"/>
              </a:spcAft>
            </a:pP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pieteikumā</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iespējams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atzīmēt</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vairākas</a:t>
            </a:r>
            <a:r>
              <a:rPr lang="en-GB" sz="1800" b="0" dirty="0">
                <a:effectLst/>
                <a:latin typeface="Verdana" panose="020B0604030504040204" pitchFamily="34" charset="0"/>
                <a:ea typeface="Times New Roman" panose="02020603050405020304" pitchFamily="18" charset="0"/>
              </a:rPr>
              <a:t> – </a:t>
            </a:r>
            <a:r>
              <a:rPr lang="en-GB" sz="1800" b="1" u="sng" dirty="0" err="1">
                <a:effectLst/>
                <a:latin typeface="Verdana" panose="020B0604030504040204" pitchFamily="34" charset="0"/>
                <a:ea typeface="Times New Roman" panose="02020603050405020304" pitchFamily="18" charset="0"/>
              </a:rPr>
              <a:t>vēlams</a:t>
            </a:r>
            <a:r>
              <a:rPr lang="en-GB" sz="1800" b="1" u="sng" dirty="0">
                <a:effectLst/>
                <a:latin typeface="Verdana" panose="020B0604030504040204" pitchFamily="34" charset="0"/>
                <a:ea typeface="Times New Roman" panose="02020603050405020304" pitchFamily="18" charset="0"/>
              </a:rPr>
              <a:t> </a:t>
            </a:r>
            <a:r>
              <a:rPr lang="en-GB" sz="1800" b="1" u="sng" dirty="0" err="1">
                <a:effectLst/>
                <a:latin typeface="Verdana" panose="020B0604030504040204" pitchFamily="34" charset="0"/>
                <a:ea typeface="Times New Roman" panose="02020603050405020304" pitchFamily="18" charset="0"/>
              </a:rPr>
              <a:t>būtiskākās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jomas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Atzīmēto</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atbilžu</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skaits</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neietekmē</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projekta</a:t>
            </a:r>
            <a:r>
              <a:rPr lang="en-GB" sz="1800" b="0" dirty="0">
                <a:effectLst/>
                <a:latin typeface="Verdana" panose="020B0604030504040204" pitchFamily="34" charset="0"/>
                <a:ea typeface="Times New Roman" panose="02020603050405020304" pitchFamily="18" charset="0"/>
              </a:rPr>
              <a:t> </a:t>
            </a:r>
            <a:r>
              <a:rPr lang="en-GB" sz="1800" b="0" dirty="0" err="1">
                <a:effectLst/>
                <a:latin typeface="Verdana" panose="020B0604030504040204" pitchFamily="34" charset="0"/>
                <a:ea typeface="Times New Roman" panose="02020603050405020304" pitchFamily="18" charset="0"/>
              </a:rPr>
              <a:t>novērtējumu</a:t>
            </a:r>
            <a:endParaRPr lang="lv-LV" sz="1800" b="1" dirty="0">
              <a:effectLst/>
              <a:latin typeface="Times New Roman" panose="02020603050405020304" pitchFamily="18" charset="0"/>
              <a:ea typeface="Times New Roman" panose="02020603050405020304" pitchFamily="18" charset="0"/>
            </a:endParaRPr>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927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890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lv-LV" sz="1400" dirty="0">
                <a:effectLst/>
                <a:latin typeface="Verdana" panose="020B0604030504040204" pitchFamily="34" charset="0"/>
                <a:ea typeface="Calibri" panose="020F0502020204030204" pitchFamily="34" charset="0"/>
                <a:cs typeface="Times New Roman" panose="02020603050405020304" pitchFamily="18" charset="0"/>
              </a:rPr>
              <a:t>Kā katru gadu nākas uzsvērt, ka </a:t>
            </a:r>
            <a:r>
              <a:rPr lang="lv-LV" sz="1400" b="1" dirty="0">
                <a:effectLst/>
                <a:latin typeface="Verdana" panose="020B0604030504040204" pitchFamily="34" charset="0"/>
                <a:ea typeface="Calibri" panose="020F0502020204030204" pitchFamily="34" charset="0"/>
                <a:cs typeface="Times New Roman" panose="02020603050405020304" pitchFamily="18" charset="0"/>
              </a:rPr>
              <a:t>NVO fonda programmas īstenošana ir cieši saistīta ar valsts budžeta plānošanu</a:t>
            </a:r>
            <a:r>
              <a:rPr lang="lv-LV" sz="1400" dirty="0">
                <a:effectLst/>
                <a:latin typeface="Verdana" panose="020B0604030504040204" pitchFamily="34" charset="0"/>
                <a:ea typeface="Calibri" panose="020F0502020204030204" pitchFamily="34" charset="0"/>
                <a:cs typeface="Times New Roman" panose="02020603050405020304" pitchFamily="18" charset="0"/>
              </a:rPr>
              <a:t>, respektīvi, projektu īstenošanai, noslēgumam, atskaišu gatavošanai un izvērtēšanai, noslēguma maksājumiem </a:t>
            </a:r>
            <a:r>
              <a:rPr lang="lv-LV" sz="1400" b="1" dirty="0">
                <a:effectLst/>
                <a:latin typeface="Verdana" panose="020B0604030504040204" pitchFamily="34" charset="0"/>
                <a:ea typeface="Calibri" panose="020F0502020204030204" pitchFamily="34" charset="0"/>
                <a:cs typeface="Times New Roman" panose="02020603050405020304" pitchFamily="18" charset="0"/>
              </a:rPr>
              <a:t>jāiekļaujas budžeta gada ietvaros</a:t>
            </a:r>
            <a:r>
              <a:rPr lang="lv-LV" sz="1400" dirty="0">
                <a:effectLst/>
                <a:latin typeface="Verdana" panose="020B0604030504040204" pitchFamily="34" charset="0"/>
                <a:ea typeface="Calibri" panose="020F0502020204030204" pitchFamily="34" charset="0"/>
                <a:cs typeface="Times New Roman" panose="02020603050405020304" pitchFamily="18" charset="0"/>
              </a:rPr>
              <a:t>.</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a:effectLst/>
                <a:latin typeface="Verdana" panose="020B0604030504040204" pitchFamily="34" charset="0"/>
                <a:ea typeface="Calibri" panose="020F0502020204030204" pitchFamily="34" charset="0"/>
                <a:cs typeface="Times New Roman" panose="02020603050405020304" pitchFamily="18" charset="0"/>
              </a:rPr>
              <a:t>Ņemot vērā minēto, </a:t>
            </a:r>
            <a:r>
              <a:rPr lang="lv-LV" sz="1400" b="1" dirty="0">
                <a:effectLst/>
                <a:latin typeface="Verdana" panose="020B0604030504040204" pitchFamily="34" charset="0"/>
                <a:ea typeface="Calibri" panose="020F0502020204030204" pitchFamily="34" charset="0"/>
                <a:cs typeface="Times New Roman" panose="02020603050405020304" pitchFamily="18" charset="0"/>
              </a:rPr>
              <a:t>Projektu īstenošanas un izmaksu </a:t>
            </a:r>
            <a:r>
              <a:rPr lang="lv-LV" sz="1400" b="1" dirty="0" err="1">
                <a:effectLst/>
                <a:latin typeface="Verdana" panose="020B0604030504040204" pitchFamily="34" charset="0"/>
                <a:ea typeface="Calibri" panose="020F0502020204030204" pitchFamily="34" charset="0"/>
                <a:cs typeface="Times New Roman" panose="02020603050405020304" pitchFamily="18" charset="0"/>
              </a:rPr>
              <a:t>attiecināmības</a:t>
            </a:r>
            <a:r>
              <a:rPr lang="lv-LV" sz="1400" b="1" dirty="0">
                <a:effectLst/>
                <a:latin typeface="Verdana" panose="020B0604030504040204" pitchFamily="34" charset="0"/>
                <a:ea typeface="Calibri" panose="020F0502020204030204" pitchFamily="34" charset="0"/>
                <a:cs typeface="Times New Roman" panose="02020603050405020304" pitchFamily="18" charset="0"/>
              </a:rPr>
              <a:t> periods ir 10 mēneši</a:t>
            </a:r>
            <a:r>
              <a:rPr lang="lv-LV" sz="1400" dirty="0">
                <a:effectLst/>
                <a:latin typeface="Verdana" panose="020B0604030504040204" pitchFamily="34" charset="0"/>
                <a:ea typeface="Calibri" panose="020F0502020204030204" pitchFamily="34" charset="0"/>
                <a:cs typeface="Times New Roman" panose="02020603050405020304" pitchFamily="18" charset="0"/>
              </a:rPr>
              <a:t> – no 01.01. -31.10.2023.</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a:effectLst/>
                <a:latin typeface="Verdana" panose="020B0604030504040204" pitchFamily="34" charset="0"/>
                <a:ea typeface="Calibri" panose="020F0502020204030204" pitchFamily="34" charset="0"/>
                <a:cs typeface="Times New Roman" panose="02020603050405020304" pitchFamily="18" charset="0"/>
              </a:rPr>
              <a:t>Avansa maksājumu skaits saistīts ar plānoto projekta periodu. </a:t>
            </a:r>
            <a:r>
              <a:rPr lang="lv-LV" sz="1400" b="1" dirty="0">
                <a:effectLst/>
                <a:latin typeface="Verdana" panose="020B0604030504040204" pitchFamily="34" charset="0"/>
                <a:ea typeface="Calibri" panose="020F0502020204030204" pitchFamily="34" charset="0"/>
                <a:cs typeface="Times New Roman" panose="02020603050405020304" pitchFamily="18" charset="0"/>
              </a:rPr>
              <a:t>Ja projekts ilgst vairāk kā 5 mēnešus</a:t>
            </a:r>
            <a:r>
              <a:rPr lang="lv-LV" sz="1400" dirty="0">
                <a:effectLst/>
                <a:latin typeface="Verdana" panose="020B0604030504040204" pitchFamily="34" charset="0"/>
                <a:ea typeface="Calibri" panose="020F0502020204030204" pitchFamily="34" charset="0"/>
                <a:cs typeface="Times New Roman" panose="02020603050405020304" pitchFamily="18" charset="0"/>
              </a:rPr>
              <a:t>, tiek plānots starpposma pārskats, bet projekta paredzēti divi avansa maksājumi, kas kopsummā veido 90% no projekta plānotajām attiecināmajām izmaksām.</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a:effectLst/>
                <a:latin typeface="Verdana" panose="020B0604030504040204" pitchFamily="34" charset="0"/>
                <a:ea typeface="Calibri" panose="020F0502020204030204" pitchFamily="34" charset="0"/>
                <a:cs typeface="Times New Roman" panose="02020603050405020304" pitchFamily="18" charset="0"/>
              </a:rPr>
              <a:t>Jāņem vērā, ka īstenotājam būs </a:t>
            </a:r>
            <a:r>
              <a:rPr lang="lv-LV" sz="1400" b="1" dirty="0">
                <a:effectLst/>
                <a:latin typeface="Verdana" panose="020B0604030504040204" pitchFamily="34" charset="0"/>
                <a:ea typeface="Calibri" panose="020F0502020204030204" pitchFamily="34" charset="0"/>
                <a:cs typeface="Times New Roman" panose="02020603050405020304" pitchFamily="18" charset="0"/>
              </a:rPr>
              <a:t>10% no plānotā finansējuma jāiegulda kā </a:t>
            </a:r>
            <a:r>
              <a:rPr lang="lv-LV" sz="1400" b="1" dirty="0" err="1">
                <a:effectLst/>
                <a:latin typeface="Verdana" panose="020B0604030504040204" pitchFamily="34" charset="0"/>
                <a:ea typeface="Calibri" panose="020F0502020204030204" pitchFamily="34" charset="0"/>
                <a:cs typeface="Times New Roman" panose="02020603050405020304" pitchFamily="18" charset="0"/>
              </a:rPr>
              <a:t>priekšfinansējums</a:t>
            </a:r>
            <a:r>
              <a:rPr lang="lv-LV" sz="1400" dirty="0">
                <a:effectLst/>
                <a:latin typeface="Verdana" panose="020B0604030504040204" pitchFamily="34" charset="0"/>
                <a:ea typeface="Calibri" panose="020F0502020204030204" pitchFamily="34" charset="0"/>
                <a:cs typeface="Times New Roman" panose="02020603050405020304" pitchFamily="18" charset="0"/>
              </a:rPr>
              <a:t>, kas tiks atgriezts īstenotājam pēc projekta noslēguma pārskata apstiprināšanas.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b="1" dirty="0">
                <a:effectLst/>
                <a:latin typeface="Verdana" panose="020B0604030504040204" pitchFamily="34" charset="0"/>
                <a:ea typeface="Calibri" panose="020F0502020204030204" pitchFamily="34" charset="0"/>
                <a:cs typeface="Times New Roman" panose="02020603050405020304" pitchFamily="18" charset="0"/>
              </a:rPr>
              <a:t>Projekta iesniedzējs Konkursā var iesniegt tikai vienu projekta pieteikumu </a:t>
            </a:r>
            <a:r>
              <a:rPr lang="lv-LV" sz="1400" dirty="0">
                <a:effectLst/>
                <a:latin typeface="Verdana" panose="020B0604030504040204" pitchFamily="34" charset="0"/>
                <a:ea typeface="Calibri" panose="020F0502020204030204" pitchFamily="34" charset="0"/>
                <a:cs typeface="Times New Roman" panose="02020603050405020304" pitchFamily="18" charset="0"/>
              </a:rPr>
              <a:t>(KN 1.11.punkts).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a:effectLst/>
                <a:latin typeface="Verdana" panose="020B0604030504040204" pitchFamily="34" charset="0"/>
                <a:ea typeface="Calibri" panose="020F0502020204030204" pitchFamily="34" charset="0"/>
                <a:cs typeface="Times New Roman" panose="02020603050405020304" pitchFamily="18" charset="0"/>
              </a:rPr>
              <a:t>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dirty="0">
                <a:effectLst/>
                <a:latin typeface="Verdana" panose="020B0604030504040204" pitchFamily="34" charset="0"/>
                <a:ea typeface="Calibri" panose="020F0502020204030204" pitchFamily="34" charset="0"/>
                <a:cs typeface="Times New Roman" panose="02020603050405020304" pitchFamily="18" charset="0"/>
              </a:rPr>
              <a:t>Jebkurā gadījumā </a:t>
            </a:r>
            <a:r>
              <a:rPr lang="lv-LV" sz="1400" b="1" dirty="0">
                <a:effectLst/>
                <a:latin typeface="Verdana" panose="020B0604030504040204" pitchFamily="34" charset="0"/>
                <a:ea typeface="Calibri" panose="020F0502020204030204" pitchFamily="34" charset="0"/>
                <a:cs typeface="Times New Roman" panose="02020603050405020304" pitchFamily="18" charset="0"/>
              </a:rPr>
              <a:t>pieprasītais finansējums nedrīkst pārsniegt maksimālo ierobežojumu</a:t>
            </a:r>
            <a:r>
              <a:rPr lang="lv-LV" sz="1400" dirty="0">
                <a:effectLst/>
                <a:latin typeface="Verdana" panose="020B0604030504040204" pitchFamily="34" charset="0"/>
                <a:ea typeface="Calibri" panose="020F0502020204030204" pitchFamily="34" charset="0"/>
                <a:cs typeface="Times New Roman" panose="02020603050405020304" pitchFamily="18" charset="0"/>
              </a:rPr>
              <a:t> attiecīgi makro vai mikro projektam.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1400" b="1" dirty="0">
                <a:effectLst/>
                <a:latin typeface="Verdana" panose="020B0604030504040204" pitchFamily="34" charset="0"/>
                <a:ea typeface="Calibri" panose="020F0502020204030204" pitchFamily="34" charset="0"/>
                <a:cs typeface="Times New Roman" panose="02020603050405020304" pitchFamily="18" charset="0"/>
              </a:rPr>
              <a:t>Ja pieprasītais finansējums nesasniedz minimālo slieksni</a:t>
            </a:r>
            <a:r>
              <a:rPr lang="lv-LV" sz="1400" dirty="0">
                <a:effectLst/>
                <a:latin typeface="Verdana" panose="020B0604030504040204" pitchFamily="34" charset="0"/>
                <a:ea typeface="Calibri" panose="020F0502020204030204" pitchFamily="34" charset="0"/>
                <a:cs typeface="Times New Roman" panose="02020603050405020304" pitchFamily="18" charset="0"/>
              </a:rPr>
              <a:t> (KN 1.10.punkts):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tabLst>
                <a:tab pos="1371600" algn="l"/>
              </a:tabLst>
            </a:pPr>
            <a:r>
              <a:rPr lang="lv-LV" sz="1400" dirty="0" err="1">
                <a:effectLst/>
                <a:latin typeface="Verdana" panose="020B0604030504040204" pitchFamily="34" charset="0"/>
                <a:ea typeface="Calibri" panose="020F0502020204030204" pitchFamily="34" charset="0"/>
                <a:cs typeface="Times New Roman" panose="02020603050405020304" pitchFamily="18" charset="0"/>
              </a:rPr>
              <a:t>makroprojekta</a:t>
            </a:r>
            <a:r>
              <a:rPr lang="lv-LV" sz="1400" dirty="0">
                <a:effectLst/>
                <a:latin typeface="Verdana" panose="020B0604030504040204" pitchFamily="34" charset="0"/>
                <a:ea typeface="Calibri" panose="020F0502020204030204" pitchFamily="34" charset="0"/>
                <a:cs typeface="Times New Roman" panose="02020603050405020304" pitchFamily="18" charset="0"/>
              </a:rPr>
              <a:t> pieteikums tiks pārcelts un vērtēts kā </a:t>
            </a:r>
            <a:r>
              <a:rPr lang="lv-LV" sz="1400" dirty="0" err="1">
                <a:effectLst/>
                <a:latin typeface="Verdana" panose="020B0604030504040204" pitchFamily="34" charset="0"/>
                <a:ea typeface="Calibri" panose="020F0502020204030204" pitchFamily="34" charset="0"/>
                <a:cs typeface="Times New Roman" panose="02020603050405020304" pitchFamily="18" charset="0"/>
              </a:rPr>
              <a:t>mikroprojekts</a:t>
            </a:r>
            <a:r>
              <a:rPr lang="lv-LV" sz="1400" dirty="0">
                <a:effectLst/>
                <a:latin typeface="Verdana" panose="020B0604030504040204" pitchFamily="34" charset="0"/>
                <a:ea typeface="Calibri" panose="020F0502020204030204" pitchFamily="34" charset="0"/>
                <a:cs typeface="Times New Roman" panose="02020603050405020304" pitchFamily="18" charset="0"/>
              </a:rPr>
              <a:t>, atbilstoši </a:t>
            </a:r>
            <a:r>
              <a:rPr lang="lv-LV" sz="1400" dirty="0" err="1">
                <a:effectLst/>
                <a:latin typeface="Verdana" panose="020B0604030504040204" pitchFamily="34" charset="0"/>
                <a:ea typeface="Calibri" panose="020F0502020204030204" pitchFamily="34" charset="0"/>
                <a:cs typeface="Times New Roman" panose="02020603050405020304" pitchFamily="18" charset="0"/>
              </a:rPr>
              <a:t>mikroprojektu</a:t>
            </a:r>
            <a:r>
              <a:rPr lang="lv-LV" sz="1400" dirty="0">
                <a:effectLst/>
                <a:latin typeface="Verdana" panose="020B0604030504040204" pitchFamily="34" charset="0"/>
                <a:ea typeface="Calibri" panose="020F0502020204030204" pitchFamily="34" charset="0"/>
                <a:cs typeface="Times New Roman" panose="02020603050405020304" pitchFamily="18" charset="0"/>
              </a:rPr>
              <a:t> vērtēšanas kritērijiem; </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tabLst>
                <a:tab pos="1371600" algn="l"/>
              </a:tabLst>
            </a:pPr>
            <a:r>
              <a:rPr lang="lv-LV" sz="1400" dirty="0" err="1">
                <a:effectLst/>
                <a:latin typeface="Verdana" panose="020B0604030504040204" pitchFamily="34" charset="0"/>
                <a:ea typeface="Calibri" panose="020F0502020204030204" pitchFamily="34" charset="0"/>
                <a:cs typeface="Times New Roman" panose="02020603050405020304" pitchFamily="18" charset="0"/>
              </a:rPr>
              <a:t>mikroprojekta</a:t>
            </a:r>
            <a:r>
              <a:rPr lang="lv-LV" sz="1400" dirty="0">
                <a:effectLst/>
                <a:latin typeface="Verdana" panose="020B0604030504040204" pitchFamily="34" charset="0"/>
                <a:ea typeface="Calibri" panose="020F0502020204030204" pitchFamily="34" charset="0"/>
                <a:cs typeface="Times New Roman" panose="02020603050405020304" pitchFamily="18" charset="0"/>
              </a:rPr>
              <a:t> pieteikums tiks noraidīts un netiks vērtēts atbilstoši atbilstības un kvalitātes kritērijiem.</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9</a:t>
            </a:fld>
            <a:endParaRPr lang="en-LV"/>
          </a:p>
        </p:txBody>
      </p:sp>
    </p:spTree>
    <p:extLst>
      <p:ext uri="{BB962C8B-B14F-4D97-AF65-F5344CB8AC3E}">
        <p14:creationId xmlns:p14="http://schemas.microsoft.com/office/powerpoint/2010/main" val="957561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607719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157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66895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27305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13820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0267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F6A5D-35A4-45F7-9ABD-AEFCA18F5F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01CCF6C-0016-485F-B181-3437B5A32D3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82DA2E3-AA58-4FA8-94BF-0A3303AAB2B2}" type="slidenum">
              <a:rPr lang="en-US" altLang="lv-LV"/>
              <a:pPr/>
              <a:t>‹#›</a:t>
            </a:fld>
            <a:endParaRPr lang="en-US" altLang="lv-LV"/>
          </a:p>
        </p:txBody>
      </p:sp>
    </p:spTree>
    <p:extLst>
      <p:ext uri="{BB962C8B-B14F-4D97-AF65-F5344CB8AC3E}">
        <p14:creationId xmlns:p14="http://schemas.microsoft.com/office/powerpoint/2010/main" val="24221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3500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423642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en-US"/>
              <a:t>19/05/2021</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36095271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505170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en-US"/>
              <a:t>19/05/2021</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2799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1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en-US"/>
              <a:t>19/05/2021</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1601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en-US"/>
              <a:t>19/05/2021</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633901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1" r:id="rId4"/>
    <p:sldLayoutId id="2147483733" r:id="rId5"/>
    <p:sldLayoutId id="2147483734" r:id="rId6"/>
    <p:sldLayoutId id="2147483735" r:id="rId7"/>
    <p:sldLayoutId id="2147483745" r:id="rId8"/>
    <p:sldLayoutId id="2147483746" r:id="rId9"/>
    <p:sldLayoutId id="2147483748" r:id="rId10"/>
    <p:sldLayoutId id="2147483749" r:id="rId11"/>
    <p:sldLayoutId id="2147483736" r:id="rId12"/>
    <p:sldLayoutId id="2147483737" r:id="rId13"/>
    <p:sldLayoutId id="2147483738" r:id="rId14"/>
    <p:sldLayoutId id="2147483740" r:id="rId15"/>
    <p:sldLayoutId id="2147483742" r:id="rId16"/>
    <p:sldLayoutId id="2147483750" r:id="rId17"/>
  </p:sldLayoutIdLst>
  <p:hf hd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hyperlink" Target="https://www.pexels.com/photo/black-twin-bell-alarm-desk-clock-on-table-714701/" TargetMode="Externa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hyperlink" Target="https://www.pexels.com/photo/white-paper-folders-with-black-tie-1764956/" TargetMode="Externa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hyperlink" Target="https://www.pexels.com/photo/bank-notes-bill-bills-blur-259100/"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3.xml.rels><?xml version="1.0" encoding="UTF-8" standalone="yes"?>
<Relationships xmlns="http://schemas.openxmlformats.org/package/2006/relationships"><Relationship Id="rId8" Type="http://schemas.openxmlformats.org/officeDocument/2006/relationships/hyperlink" Target="https://www.pexels.com/photo/people-throwing-pins-433452/" TargetMode="External"/><Relationship Id="rId13" Type="http://schemas.openxmlformats.org/officeDocument/2006/relationships/diagramQuickStyle" Target="../diagrams/quickStyle18.xml"/><Relationship Id="rId3" Type="http://schemas.openxmlformats.org/officeDocument/2006/relationships/diagramData" Target="../diagrams/data17.xml"/><Relationship Id="rId7" Type="http://schemas.microsoft.com/office/2007/relationships/diagramDrawing" Target="../diagrams/drawing17.xml"/><Relationship Id="rId12" Type="http://schemas.openxmlformats.org/officeDocument/2006/relationships/diagramLayout" Target="../diagrams/layout18.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17.xml"/><Relationship Id="rId11" Type="http://schemas.openxmlformats.org/officeDocument/2006/relationships/diagramData" Target="../diagrams/data18.xml"/><Relationship Id="rId5" Type="http://schemas.openxmlformats.org/officeDocument/2006/relationships/diagramQuickStyle" Target="../diagrams/quickStyle17.xml"/><Relationship Id="rId15" Type="http://schemas.microsoft.com/office/2007/relationships/diagramDrawing" Target="../diagrams/drawing18.xml"/><Relationship Id="rId10" Type="http://schemas.openxmlformats.org/officeDocument/2006/relationships/hyperlink" Target="https://www.pexels.com/photo/high-angle-photography-of-village-681405/" TargetMode="External"/><Relationship Id="rId4" Type="http://schemas.openxmlformats.org/officeDocument/2006/relationships/diagramLayout" Target="../diagrams/layout17.xml"/><Relationship Id="rId9" Type="http://schemas.openxmlformats.org/officeDocument/2006/relationships/hyperlink" Target="https://www.pexels.com/photo/close-up-of-human-hand-327540/" TargetMode="External"/><Relationship Id="rId14" Type="http://schemas.openxmlformats.org/officeDocument/2006/relationships/diagramColors" Target="../diagrams/colors18.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comments" Target="../comments/comment1.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Data" Target="../diagrams/data23.xml"/><Relationship Id="rId7" Type="http://schemas.microsoft.com/office/2007/relationships/diagramDrawing" Target="../diagrams/drawing23.xml"/><Relationship Id="rId12" Type="http://schemas.microsoft.com/office/2007/relationships/diagramDrawing" Target="../diagrams/drawing24.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0" Type="http://schemas.openxmlformats.org/officeDocument/2006/relationships/diagramQuickStyle" Target="../diagrams/quickStyle24.xml"/><Relationship Id="rId4" Type="http://schemas.openxmlformats.org/officeDocument/2006/relationships/diagramLayout" Target="../diagrams/layout23.xml"/><Relationship Id="rId9" Type="http://schemas.openxmlformats.org/officeDocument/2006/relationships/diagramLayout" Target="../diagrams/layout24.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19.xml.rels><?xml version="1.0" encoding="UTF-8" standalone="yes"?>
<Relationships xmlns="http://schemas.openxmlformats.org/package/2006/relationships"><Relationship Id="rId8" Type="http://schemas.microsoft.com/office/2007/relationships/diagramDrawing" Target="../diagrams/drawing29.xml"/><Relationship Id="rId13" Type="http://schemas.microsoft.com/office/2007/relationships/diagramDrawing" Target="../diagrams/drawing30.xml"/><Relationship Id="rId3" Type="http://schemas.openxmlformats.org/officeDocument/2006/relationships/hyperlink" Target="https://sifgovlv.sharepoint.com/sites/SIF/Koplietojamie%20dokumenti/Konkursi/LV_NVO_FONDS/2023/Seminars-20-09-2022/1_pielikums_pieteikuma_veidlapa_NVOF_2023.docx" TargetMode="External"/><Relationship Id="rId7" Type="http://schemas.openxmlformats.org/officeDocument/2006/relationships/diagramColors" Target="../diagrams/colors29.xml"/><Relationship Id="rId12" Type="http://schemas.openxmlformats.org/officeDocument/2006/relationships/diagramColors" Target="../diagrams/colors30.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QuickStyle" Target="../diagrams/quickStyle29.xml"/><Relationship Id="rId11" Type="http://schemas.openxmlformats.org/officeDocument/2006/relationships/diagramQuickStyle" Target="../diagrams/quickStyle30.xml"/><Relationship Id="rId5" Type="http://schemas.openxmlformats.org/officeDocument/2006/relationships/diagramLayout" Target="../diagrams/layout29.xml"/><Relationship Id="rId10" Type="http://schemas.openxmlformats.org/officeDocument/2006/relationships/diagramLayout" Target="../diagrams/layout30.xml"/><Relationship Id="rId4" Type="http://schemas.openxmlformats.org/officeDocument/2006/relationships/diagramData" Target="../diagrams/data29.xml"/><Relationship Id="rId9" Type="http://schemas.openxmlformats.org/officeDocument/2006/relationships/diagramData" Target="../diagrams/data3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31.xml"/><Relationship Id="rId13" Type="http://schemas.microsoft.com/office/2007/relationships/diagramDrawing" Target="../diagrams/drawing32.xml"/><Relationship Id="rId3" Type="http://schemas.openxmlformats.org/officeDocument/2006/relationships/hyperlink" Target="1_pielikums_pieteikuma_veidlapa_NVOF_2022.docx" TargetMode="External"/><Relationship Id="rId7" Type="http://schemas.openxmlformats.org/officeDocument/2006/relationships/diagramColors" Target="../diagrams/colors31.xml"/><Relationship Id="rId12" Type="http://schemas.openxmlformats.org/officeDocument/2006/relationships/diagramColors" Target="../diagrams/colors32.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QuickStyle" Target="../diagrams/quickStyle31.xml"/><Relationship Id="rId11" Type="http://schemas.openxmlformats.org/officeDocument/2006/relationships/diagramQuickStyle" Target="../diagrams/quickStyle32.xml"/><Relationship Id="rId5" Type="http://schemas.openxmlformats.org/officeDocument/2006/relationships/diagramLayout" Target="../diagrams/layout31.xml"/><Relationship Id="rId10" Type="http://schemas.openxmlformats.org/officeDocument/2006/relationships/diagramLayout" Target="../diagrams/layout32.xml"/><Relationship Id="rId4" Type="http://schemas.openxmlformats.org/officeDocument/2006/relationships/diagramData" Target="../diagrams/data31.xml"/><Relationship Id="rId9" Type="http://schemas.openxmlformats.org/officeDocument/2006/relationships/diagramData" Target="../diagrams/data32.xml"/></Relationships>
</file>

<file path=ppt/slides/_rels/slide22.xml.rels><?xml version="1.0" encoding="UTF-8" standalone="yes"?>
<Relationships xmlns="http://schemas.openxmlformats.org/package/2006/relationships"><Relationship Id="rId8" Type="http://schemas.microsoft.com/office/2007/relationships/diagramDrawing" Target="../diagrams/drawing33.xml"/><Relationship Id="rId13" Type="http://schemas.microsoft.com/office/2007/relationships/diagramDrawing" Target="../diagrams/drawing34.xml"/><Relationship Id="rId3" Type="http://schemas.openxmlformats.org/officeDocument/2006/relationships/hyperlink" Target="1_pielikums_pieteikuma_veidlapa_NVOF_2022.docx" TargetMode="External"/><Relationship Id="rId7" Type="http://schemas.openxmlformats.org/officeDocument/2006/relationships/diagramColors" Target="../diagrams/colors33.xml"/><Relationship Id="rId12" Type="http://schemas.openxmlformats.org/officeDocument/2006/relationships/diagramColors" Target="../diagrams/colors34.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QuickStyle" Target="../diagrams/quickStyle33.xml"/><Relationship Id="rId11" Type="http://schemas.openxmlformats.org/officeDocument/2006/relationships/diagramQuickStyle" Target="../diagrams/quickStyle34.xml"/><Relationship Id="rId5" Type="http://schemas.openxmlformats.org/officeDocument/2006/relationships/diagramLayout" Target="../diagrams/layout33.xml"/><Relationship Id="rId10" Type="http://schemas.openxmlformats.org/officeDocument/2006/relationships/diagramLayout" Target="../diagrams/layout34.xml"/><Relationship Id="rId4" Type="http://schemas.openxmlformats.org/officeDocument/2006/relationships/diagramData" Target="../diagrams/data33.xml"/><Relationship Id="rId9" Type="http://schemas.openxmlformats.org/officeDocument/2006/relationships/diagramData" Target="../diagrams/data3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28.xml.rels><?xml version="1.0" encoding="UTF-8" standalone="yes"?>
<Relationships xmlns="http://schemas.openxmlformats.org/package/2006/relationships"><Relationship Id="rId3" Type="http://schemas.openxmlformats.org/officeDocument/2006/relationships/hyperlink" Target="mailto:konkursi@sif.gov.lv"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hyperlink" Target="mailto:nvofonds@sif.gov.lv" TargetMode="Externa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hyperlink" Target="https://www.pexels.com/photo/black-twin-bell-alarm-desk-clock-on-table-714701/" TargetMode="Externa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hyperlink" Target="https://www.pexels.com/photo/white-paper-folders-with-black-tie-1764956/" TargetMode="Externa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hyperlink" Target="https://www.pexels.com/photo/bank-notes-bill-bills-blur-2591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B0EFC6-5A9E-B54C-ABB4-A013046ACD30}"/>
              </a:ext>
            </a:extLst>
          </p:cNvPr>
          <p:cNvSpPr>
            <a:spLocks noGrp="1"/>
          </p:cNvSpPr>
          <p:nvPr>
            <p:ph type="subTitle" idx="1"/>
          </p:nvPr>
        </p:nvSpPr>
        <p:spPr>
          <a:xfrm>
            <a:off x="777231" y="4946981"/>
            <a:ext cx="8207652" cy="1468153"/>
          </a:xfrm>
        </p:spPr>
        <p:txBody>
          <a:bodyPr>
            <a:normAutofit fontScale="92500"/>
          </a:bodyPr>
          <a:lstStyle/>
          <a:p>
            <a:endParaRPr lang="lv-LV" dirty="0"/>
          </a:p>
          <a:p>
            <a:r>
              <a:rPr lang="lv-LV" dirty="0"/>
              <a:t>Inga Liepa</a:t>
            </a:r>
            <a:r>
              <a:rPr lang="en-GB" dirty="0"/>
              <a:t>, </a:t>
            </a:r>
            <a:br>
              <a:rPr lang="en-GB" dirty="0"/>
            </a:br>
            <a:r>
              <a:rPr lang="en-GB" dirty="0" err="1"/>
              <a:t>Sabiedrības</a:t>
            </a:r>
            <a:r>
              <a:rPr lang="en-GB" dirty="0"/>
              <a:t> </a:t>
            </a:r>
            <a:r>
              <a:rPr lang="en-GB" dirty="0" err="1"/>
              <a:t>integrācijas</a:t>
            </a:r>
            <a:r>
              <a:rPr lang="en-GB" dirty="0"/>
              <a:t> </a:t>
            </a:r>
            <a:r>
              <a:rPr lang="en-GB" dirty="0" err="1"/>
              <a:t>fonda</a:t>
            </a:r>
            <a:r>
              <a:rPr lang="en-GB" dirty="0"/>
              <a:t> </a:t>
            </a:r>
            <a:r>
              <a:rPr lang="lv-LV" dirty="0"/>
              <a:t>                                          Projektu konkursu un uzraudzības nodaļas programmu vadītāja</a:t>
            </a:r>
            <a:endParaRPr lang="en-LV" dirty="0"/>
          </a:p>
        </p:txBody>
      </p:sp>
      <p:sp>
        <p:nvSpPr>
          <p:cNvPr id="3" name="Title 2">
            <a:extLst>
              <a:ext uri="{FF2B5EF4-FFF2-40B4-BE49-F238E27FC236}">
                <a16:creationId xmlns:a16="http://schemas.microsoft.com/office/drawing/2014/main" id="{035F0F37-9C6D-B84E-A4D1-15B38701CC50}"/>
              </a:ext>
            </a:extLst>
          </p:cNvPr>
          <p:cNvSpPr>
            <a:spLocks noGrp="1"/>
          </p:cNvSpPr>
          <p:nvPr>
            <p:ph type="title"/>
          </p:nvPr>
        </p:nvSpPr>
        <p:spPr>
          <a:xfrm>
            <a:off x="777231" y="1452846"/>
            <a:ext cx="8375432" cy="1976154"/>
          </a:xfrm>
        </p:spPr>
        <p:txBody>
          <a:bodyPr/>
          <a:lstStyle/>
          <a:p>
            <a:pPr algn="ctr">
              <a:spcBef>
                <a:spcPts val="600"/>
              </a:spcBef>
            </a:pPr>
            <a:br>
              <a:rPr lang="lv-LV" sz="4000" spc="0" dirty="0"/>
            </a:br>
            <a:r>
              <a:rPr lang="lv-LV" sz="4000" spc="0" dirty="0"/>
              <a:t>Programma «NVO fonds»</a:t>
            </a:r>
            <a:br>
              <a:rPr lang="lv-LV" sz="4000" spc="0" dirty="0"/>
            </a:br>
            <a:r>
              <a:rPr lang="lv-LV" sz="2400" dirty="0">
                <a:effectLst/>
                <a:latin typeface="+mn-lt"/>
                <a:ea typeface="Times New Roman" panose="02020603050405020304" pitchFamily="18" charset="0"/>
              </a:rPr>
              <a:t>ATKLĀTS PROJEKTU PIETEIKUMU KONKURSS NEVALDĪBAS ORGANIZĀCIJĀM</a:t>
            </a:r>
            <a:br>
              <a:rPr lang="lv-LV" sz="4000" spc="0" dirty="0"/>
            </a:br>
            <a:br>
              <a:rPr lang="lv-LV" sz="4000" spc="0" dirty="0"/>
            </a:br>
            <a:r>
              <a:rPr lang="lv-LV" sz="4000" spc="0" dirty="0"/>
              <a:t>SEMINĀRS</a:t>
            </a:r>
            <a:br>
              <a:rPr lang="lv-LV" sz="4000" spc="0" dirty="0"/>
            </a:br>
            <a:r>
              <a:rPr lang="lv-LV" sz="4000" spc="0" dirty="0"/>
              <a:t> PROJEKTU PIETEIKUMU IESNIEDZĒJIEM</a:t>
            </a:r>
            <a:br>
              <a:rPr lang="lv-LV" sz="4000" spc="0" dirty="0"/>
            </a:br>
            <a:br>
              <a:rPr lang="lv-LV" sz="4000" spc="0" dirty="0"/>
            </a:br>
            <a:r>
              <a:rPr lang="lv-LV" sz="2000" spc="0" dirty="0"/>
              <a:t>2022.gada 20.septembris</a:t>
            </a:r>
            <a:endParaRPr lang="en-LV" sz="2000" spc="0" dirty="0"/>
          </a:p>
        </p:txBody>
      </p:sp>
      <p:sp>
        <p:nvSpPr>
          <p:cNvPr id="4" name="Date Placeholder 3">
            <a:extLst>
              <a:ext uri="{FF2B5EF4-FFF2-40B4-BE49-F238E27FC236}">
                <a16:creationId xmlns:a16="http://schemas.microsoft.com/office/drawing/2014/main" id="{F2A0233E-3DDC-1642-9FF5-F985DE3CC09A}"/>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ide Number Placeholder 5">
            <a:extLst>
              <a:ext uri="{FF2B5EF4-FFF2-40B4-BE49-F238E27FC236}">
                <a16:creationId xmlns:a16="http://schemas.microsoft.com/office/drawing/2014/main" id="{97483689-46ED-B342-A88D-E34065E8DBE4}"/>
              </a:ext>
            </a:extLst>
          </p:cNvPr>
          <p:cNvSpPr>
            <a:spLocks noGrp="1"/>
          </p:cNvSpPr>
          <p:nvPr>
            <p:ph type="sldNum" sz="quarter" idx="12"/>
          </p:nvPr>
        </p:nvSpPr>
        <p:spPr/>
        <p:txBody>
          <a:bodyPr/>
          <a:lstStyle/>
          <a:p>
            <a:fld id="{C19BB808-219E-9441-9CD5-6E582F9AE2E3}" type="slidenum">
              <a:rPr lang="en-LV" smtClean="0"/>
              <a:t>1</a:t>
            </a:fld>
            <a:endParaRPr lang="en-LV"/>
          </a:p>
        </p:txBody>
      </p:sp>
    </p:spTree>
    <p:extLst>
      <p:ext uri="{BB962C8B-B14F-4D97-AF65-F5344CB8AC3E}">
        <p14:creationId xmlns:p14="http://schemas.microsoft.com/office/powerpoint/2010/main" val="314055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irsraksts 7">
            <a:extLst>
              <a:ext uri="{FF2B5EF4-FFF2-40B4-BE49-F238E27FC236}">
                <a16:creationId xmlns:a16="http://schemas.microsoft.com/office/drawing/2014/main" id="{C2A48052-A40D-43D1-B816-07986E82BD47}"/>
              </a:ext>
            </a:extLst>
          </p:cNvPr>
          <p:cNvSpPr>
            <a:spLocks noGrp="1"/>
          </p:cNvSpPr>
          <p:nvPr>
            <p:ph type="title"/>
          </p:nvPr>
        </p:nvSpPr>
        <p:spPr>
          <a:xfrm>
            <a:off x="377543" y="301752"/>
            <a:ext cx="6184562" cy="1365148"/>
          </a:xfrm>
        </p:spPr>
        <p:txBody>
          <a:bodyPr>
            <a:normAutofit fontScale="90000"/>
          </a:bodyPr>
          <a:lstStyle/>
          <a:p>
            <a:r>
              <a:rPr lang="lv-LV" dirty="0"/>
              <a:t>Maksājumu laika grafiks 2023.gadā projektam līdz 10 mēnešiem</a:t>
            </a:r>
          </a:p>
        </p:txBody>
      </p:sp>
      <p:graphicFrame>
        <p:nvGraphicFramePr>
          <p:cNvPr id="11" name="Satura vietturis 10">
            <a:extLst>
              <a:ext uri="{FF2B5EF4-FFF2-40B4-BE49-F238E27FC236}">
                <a16:creationId xmlns:a16="http://schemas.microsoft.com/office/drawing/2014/main" id="{DB860A27-3A12-4AF3-B8D3-BC302EDAC904}"/>
              </a:ext>
            </a:extLst>
          </p:cNvPr>
          <p:cNvGraphicFramePr>
            <a:graphicFrameLocks noGrp="1"/>
          </p:cNvGraphicFramePr>
          <p:nvPr>
            <p:ph idx="1"/>
            <p:extLst>
              <p:ext uri="{D42A27DB-BD31-4B8C-83A1-F6EECF244321}">
                <p14:modId xmlns:p14="http://schemas.microsoft.com/office/powerpoint/2010/main" val="4157297115"/>
              </p:ext>
            </p:extLst>
          </p:nvPr>
        </p:nvGraphicFramePr>
        <p:xfrm>
          <a:off x="995363" y="1800225"/>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uma vietturis 2">
            <a:extLst>
              <a:ext uri="{FF2B5EF4-FFF2-40B4-BE49-F238E27FC236}">
                <a16:creationId xmlns:a16="http://schemas.microsoft.com/office/drawing/2014/main" id="{D4EC9B38-A5E9-4379-AAE9-7C3518DE2D54}"/>
              </a:ext>
            </a:extLst>
          </p:cNvPr>
          <p:cNvSpPr>
            <a:spLocks noGrp="1"/>
          </p:cNvSpPr>
          <p:nvPr>
            <p:ph type="dt" sz="half" idx="10"/>
          </p:nvPr>
        </p:nvSpPr>
        <p:spPr/>
        <p:txBody>
          <a:bodyPr/>
          <a:lstStyle/>
          <a:p>
            <a:r>
              <a:rPr lang="lv-LV" dirty="0"/>
              <a:t>20</a:t>
            </a:r>
            <a:r>
              <a:rPr lang="en-US" dirty="0"/>
              <a:t>/0</a:t>
            </a:r>
            <a:r>
              <a:rPr lang="lv-LV" dirty="0"/>
              <a:t>9</a:t>
            </a:r>
            <a:r>
              <a:rPr lang="en-US" dirty="0"/>
              <a:t>/202</a:t>
            </a:r>
            <a:r>
              <a:rPr lang="lv-LV" dirty="0"/>
              <a:t>2</a:t>
            </a:r>
            <a:endParaRPr lang="en-LV" dirty="0"/>
          </a:p>
        </p:txBody>
      </p:sp>
      <p:sp>
        <p:nvSpPr>
          <p:cNvPr id="5" name="Kājenes vietturis 4">
            <a:extLst>
              <a:ext uri="{FF2B5EF4-FFF2-40B4-BE49-F238E27FC236}">
                <a16:creationId xmlns:a16="http://schemas.microsoft.com/office/drawing/2014/main" id="{B6E92D57-59F2-455F-8667-800A0EF4E880}"/>
              </a:ext>
            </a:extLst>
          </p:cNvPr>
          <p:cNvSpPr>
            <a:spLocks noGrp="1"/>
          </p:cNvSpPr>
          <p:nvPr>
            <p:ph type="ftr" sz="quarter" idx="11"/>
          </p:nvPr>
        </p:nvSpPr>
        <p:spPr/>
        <p:txBody>
          <a:bodyPr/>
          <a:lstStyle/>
          <a:p>
            <a:r>
              <a:rPr lang="en-GB"/>
              <a:t>Sabiedrības integrācijas fonds</a:t>
            </a:r>
            <a:endParaRPr lang="en-LV"/>
          </a:p>
        </p:txBody>
      </p:sp>
      <p:sp>
        <p:nvSpPr>
          <p:cNvPr id="6" name="Slaida numura vietturis 5">
            <a:extLst>
              <a:ext uri="{FF2B5EF4-FFF2-40B4-BE49-F238E27FC236}">
                <a16:creationId xmlns:a16="http://schemas.microsoft.com/office/drawing/2014/main" id="{88C133FD-5670-446A-9AA0-1B2C2A7C75B5}"/>
              </a:ext>
            </a:extLst>
          </p:cNvPr>
          <p:cNvSpPr>
            <a:spLocks noGrp="1"/>
          </p:cNvSpPr>
          <p:nvPr>
            <p:ph type="sldNum" sz="quarter" idx="12"/>
          </p:nvPr>
        </p:nvSpPr>
        <p:spPr/>
        <p:txBody>
          <a:bodyPr/>
          <a:lstStyle/>
          <a:p>
            <a:fld id="{C19BB808-219E-9441-9CD5-6E582F9AE2E3}" type="slidenum">
              <a:rPr lang="en-LV" smtClean="0"/>
              <a:t>10</a:t>
            </a:fld>
            <a:endParaRPr lang="en-LV"/>
          </a:p>
        </p:txBody>
      </p:sp>
      <p:sp>
        <p:nvSpPr>
          <p:cNvPr id="12" name="TextBox 11">
            <a:extLst>
              <a:ext uri="{FF2B5EF4-FFF2-40B4-BE49-F238E27FC236}">
                <a16:creationId xmlns:a16="http://schemas.microsoft.com/office/drawing/2014/main" id="{7100ED6D-3B13-4B78-A19C-3CB1D37F0A49}"/>
              </a:ext>
            </a:extLst>
          </p:cNvPr>
          <p:cNvSpPr txBox="1"/>
          <p:nvPr/>
        </p:nvSpPr>
        <p:spPr>
          <a:xfrm>
            <a:off x="841978" y="6107687"/>
            <a:ext cx="7527108" cy="577081"/>
          </a:xfrm>
          <a:prstGeom prst="rect">
            <a:avLst/>
          </a:prstGeom>
          <a:solidFill>
            <a:schemeClr val="bg1">
              <a:lumMod val="95000"/>
            </a:schemeClr>
          </a:solidFill>
        </p:spPr>
        <p:txBody>
          <a:bodyPr wrap="square" rtlCol="0">
            <a:spAutoFit/>
          </a:bodyPr>
          <a:lstStyle/>
          <a:p>
            <a:r>
              <a:rPr lang="lv-LV" sz="1050" b="1" dirty="0">
                <a:solidFill>
                  <a:srgbClr val="8A0000"/>
                </a:solidFill>
              </a:rPr>
              <a:t>* Projektiem, kuru projekta īstenošanas periods nepārsniedz 5 mēnešus, Fonds izmaksā avansa maksājumu 90% apmērā no Projektam piešķirtā programmas finansējuma. Šādā gadījumā Projekta īstenotājam starpposma pārskats nav jāiesniedz.</a:t>
            </a:r>
          </a:p>
        </p:txBody>
      </p:sp>
      <p:sp>
        <p:nvSpPr>
          <p:cNvPr id="15" name="TextBox 14">
            <a:extLst>
              <a:ext uri="{FF2B5EF4-FFF2-40B4-BE49-F238E27FC236}">
                <a16:creationId xmlns:a16="http://schemas.microsoft.com/office/drawing/2014/main" id="{17D57A8C-6912-44D2-9844-8860BA1A7F58}"/>
              </a:ext>
            </a:extLst>
          </p:cNvPr>
          <p:cNvSpPr txBox="1"/>
          <p:nvPr/>
        </p:nvSpPr>
        <p:spPr>
          <a:xfrm>
            <a:off x="6300059" y="3724597"/>
            <a:ext cx="1701617" cy="584775"/>
          </a:xfrm>
          <a:prstGeom prst="rect">
            <a:avLst/>
          </a:prstGeom>
          <a:solidFill>
            <a:schemeClr val="accent2"/>
          </a:solidFill>
        </p:spPr>
        <p:txBody>
          <a:bodyPr wrap="square" rtlCol="0" anchor="ctr">
            <a:spAutoFit/>
          </a:bodyPr>
          <a:lstStyle/>
          <a:p>
            <a:r>
              <a:rPr lang="lv-LV" sz="800" b="1" dirty="0">
                <a:solidFill>
                  <a:schemeClr val="bg1"/>
                </a:solidFill>
              </a:rPr>
              <a:t>Ne vēlāk kā līdz 2023.gada 14.novembrim projekta noslēguma pārskata iesniegšana</a:t>
            </a:r>
          </a:p>
        </p:txBody>
      </p:sp>
      <p:sp>
        <p:nvSpPr>
          <p:cNvPr id="16" name="TextBox 15">
            <a:extLst>
              <a:ext uri="{FF2B5EF4-FFF2-40B4-BE49-F238E27FC236}">
                <a16:creationId xmlns:a16="http://schemas.microsoft.com/office/drawing/2014/main" id="{05A1D46A-7237-47D1-9F5C-2831C263BB9A}"/>
              </a:ext>
            </a:extLst>
          </p:cNvPr>
          <p:cNvSpPr txBox="1"/>
          <p:nvPr/>
        </p:nvSpPr>
        <p:spPr>
          <a:xfrm>
            <a:off x="3226865" y="3724597"/>
            <a:ext cx="1702800" cy="583200"/>
          </a:xfrm>
          <a:prstGeom prst="rect">
            <a:avLst/>
          </a:prstGeom>
          <a:solidFill>
            <a:schemeClr val="accent2"/>
          </a:solidFill>
        </p:spPr>
        <p:txBody>
          <a:bodyPr wrap="square" rtlCol="0" anchor="ctr">
            <a:noAutofit/>
          </a:bodyPr>
          <a:lstStyle/>
          <a:p>
            <a:r>
              <a:rPr lang="lv-LV" sz="800" b="1" dirty="0">
                <a:solidFill>
                  <a:schemeClr val="bg1"/>
                </a:solidFill>
              </a:rPr>
              <a:t>Starpposma pārskata iesniegšana 5 DD laikā pēc starpposma perioda beigām</a:t>
            </a:r>
          </a:p>
        </p:txBody>
      </p:sp>
    </p:spTree>
    <p:extLst>
      <p:ext uri="{BB962C8B-B14F-4D97-AF65-F5344CB8AC3E}">
        <p14:creationId xmlns:p14="http://schemas.microsoft.com/office/powerpoint/2010/main" val="3363932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475861" y="323625"/>
            <a:ext cx="9190653" cy="1086809"/>
          </a:xfrm>
        </p:spPr>
        <p:txBody>
          <a:bodyPr/>
          <a:lstStyle/>
          <a:p>
            <a:r>
              <a:rPr lang="lv-LV" sz="3200" b="1" dirty="0" err="1">
                <a:solidFill>
                  <a:srgbClr val="8A0000"/>
                </a:solidFill>
              </a:rPr>
              <a:t>Makroprojekts</a:t>
            </a:r>
            <a:r>
              <a:rPr lang="lv-LV" sz="3200" b="1" dirty="0">
                <a:solidFill>
                  <a:srgbClr val="8A0000"/>
                </a:solidFill>
              </a:rPr>
              <a:t> līdz 22 mēnešiem, </a:t>
            </a:r>
            <a:br>
              <a:rPr lang="lv-LV" sz="3200" b="1" dirty="0">
                <a:solidFill>
                  <a:srgbClr val="8A0000"/>
                </a:solidFill>
              </a:rPr>
            </a:br>
            <a:r>
              <a:rPr lang="lv-LV" sz="3200" b="1" dirty="0">
                <a:solidFill>
                  <a:srgbClr val="8A0000"/>
                </a:solidFill>
              </a:rPr>
              <a:t>īstenošana 2023. un 2024.gadā</a:t>
            </a:r>
            <a:br>
              <a:rPr lang="lv-LV" sz="3500" dirty="0">
                <a:solidFill>
                  <a:schemeClr val="accent5">
                    <a:lumMod val="50000"/>
                  </a:schemeClr>
                </a:solidFill>
              </a:rPr>
            </a:br>
            <a:r>
              <a:rPr lang="lv-LV" sz="2000" dirty="0">
                <a:solidFill>
                  <a:schemeClr val="accent5">
                    <a:lumMod val="50000"/>
                  </a:schemeClr>
                </a:solidFill>
              </a:rPr>
              <a:t>Konkursa nolikuma 1.punkts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atura vietturis 4">
            <a:extLst>
              <a:ext uri="{FF2B5EF4-FFF2-40B4-BE49-F238E27FC236}">
                <a16:creationId xmlns:a16="http://schemas.microsoft.com/office/drawing/2014/main" id="{FF554CDE-C081-41F0-A0DE-70E4F843CBB9}"/>
              </a:ext>
            </a:extLst>
          </p:cNvPr>
          <p:cNvGraphicFramePr>
            <a:graphicFrameLocks/>
          </p:cNvGraphicFramePr>
          <p:nvPr>
            <p:extLst>
              <p:ext uri="{D42A27DB-BD31-4B8C-83A1-F6EECF244321}">
                <p14:modId xmlns:p14="http://schemas.microsoft.com/office/powerpoint/2010/main" val="1156981416"/>
              </p:ext>
            </p:extLst>
          </p:nvPr>
        </p:nvGraphicFramePr>
        <p:xfrm>
          <a:off x="363794" y="1752600"/>
          <a:ext cx="11218606" cy="43735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323968"/>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900" dirty="0"/>
              <a:t>Photo by JESHOOTS.com from </a:t>
            </a:r>
            <a:r>
              <a:rPr lang="en-US" sz="900" b="1" dirty="0" err="1">
                <a:hlinkClick r:id="rId13"/>
              </a:rPr>
              <a:t>Pexels</a:t>
            </a:r>
            <a:endParaRPr lang="en-US" sz="900" dirty="0"/>
          </a:p>
          <a:p>
            <a:pPr algn="l">
              <a:lnSpc>
                <a:spcPct val="120000"/>
              </a:lnSpc>
            </a:pPr>
            <a:r>
              <a:rPr lang="en-US" sz="900" dirty="0"/>
              <a:t>Photo b</a:t>
            </a:r>
            <a:r>
              <a:rPr lang="lv-LV" sz="900" dirty="0"/>
              <a:t>y </a:t>
            </a:r>
            <a:r>
              <a:rPr lang="en-US" sz="900" dirty="0" err="1"/>
              <a:t>Pixabay</a:t>
            </a:r>
            <a:r>
              <a:rPr lang="en-US" sz="900" dirty="0"/>
              <a:t> from </a:t>
            </a:r>
            <a:r>
              <a:rPr lang="en-US" sz="900" b="1" dirty="0" err="1">
                <a:hlinkClick r:id="rId14"/>
              </a:rPr>
              <a:t>Pexels</a:t>
            </a:r>
            <a:endParaRPr lang="lv-LV" sz="900" b="1" dirty="0"/>
          </a:p>
          <a:p>
            <a:pPr algn="l">
              <a:lnSpc>
                <a:spcPct val="120000"/>
              </a:lnSpc>
              <a:spcBef>
                <a:spcPts val="0"/>
              </a:spcBef>
            </a:pPr>
            <a:r>
              <a:rPr lang="en-US" sz="900" dirty="0"/>
              <a:t>Photo by Sam Jean from </a:t>
            </a:r>
            <a:r>
              <a:rPr lang="en-US" sz="900" b="1" dirty="0" err="1">
                <a:hlinkClick r:id="rId15"/>
              </a:rPr>
              <a:t>Pexels</a:t>
            </a:r>
            <a:endParaRPr lang="en-US" sz="900" dirty="0"/>
          </a:p>
          <a:p>
            <a:pPr algn="l">
              <a:defRPr/>
            </a:pPr>
            <a:endParaRPr lang="en-LV" dirty="0">
              <a:latin typeface="Verdana"/>
            </a:endParaRPr>
          </a:p>
        </p:txBody>
      </p:sp>
    </p:spTree>
    <p:extLst>
      <p:ext uri="{BB962C8B-B14F-4D97-AF65-F5344CB8AC3E}">
        <p14:creationId xmlns:p14="http://schemas.microsoft.com/office/powerpoint/2010/main" val="198162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irsraksts 7">
            <a:extLst>
              <a:ext uri="{FF2B5EF4-FFF2-40B4-BE49-F238E27FC236}">
                <a16:creationId xmlns:a16="http://schemas.microsoft.com/office/drawing/2014/main" id="{C2A48052-A40D-43D1-B816-07986E82BD47}"/>
              </a:ext>
            </a:extLst>
          </p:cNvPr>
          <p:cNvSpPr>
            <a:spLocks noGrp="1"/>
          </p:cNvSpPr>
          <p:nvPr>
            <p:ph type="title"/>
          </p:nvPr>
        </p:nvSpPr>
        <p:spPr>
          <a:xfrm>
            <a:off x="0" y="155376"/>
            <a:ext cx="6671934" cy="1365148"/>
          </a:xfrm>
        </p:spPr>
        <p:txBody>
          <a:bodyPr>
            <a:noAutofit/>
          </a:bodyPr>
          <a:lstStyle/>
          <a:p>
            <a:r>
              <a:rPr lang="lv-LV" sz="3400" dirty="0"/>
              <a:t>Maksājumu laika grafiks 2023. un 2024.gadā projektam līdz 22 mēnešiem</a:t>
            </a:r>
          </a:p>
        </p:txBody>
      </p:sp>
      <p:graphicFrame>
        <p:nvGraphicFramePr>
          <p:cNvPr id="11" name="Satura vietturis 10">
            <a:extLst>
              <a:ext uri="{FF2B5EF4-FFF2-40B4-BE49-F238E27FC236}">
                <a16:creationId xmlns:a16="http://schemas.microsoft.com/office/drawing/2014/main" id="{DB860A27-3A12-4AF3-B8D3-BC302EDAC904}"/>
              </a:ext>
            </a:extLst>
          </p:cNvPr>
          <p:cNvGraphicFramePr>
            <a:graphicFrameLocks noGrp="1"/>
          </p:cNvGraphicFramePr>
          <p:nvPr>
            <p:ph idx="1"/>
            <p:extLst>
              <p:ext uri="{D42A27DB-BD31-4B8C-83A1-F6EECF244321}">
                <p14:modId xmlns:p14="http://schemas.microsoft.com/office/powerpoint/2010/main" val="2029094807"/>
              </p:ext>
            </p:extLst>
          </p:nvPr>
        </p:nvGraphicFramePr>
        <p:xfrm>
          <a:off x="995363" y="1800225"/>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uma vietturis 2">
            <a:extLst>
              <a:ext uri="{FF2B5EF4-FFF2-40B4-BE49-F238E27FC236}">
                <a16:creationId xmlns:a16="http://schemas.microsoft.com/office/drawing/2014/main" id="{D4EC9B38-A5E9-4379-AAE9-7C3518DE2D54}"/>
              </a:ext>
            </a:extLst>
          </p:cNvPr>
          <p:cNvSpPr>
            <a:spLocks noGrp="1"/>
          </p:cNvSpPr>
          <p:nvPr>
            <p:ph type="dt" sz="half" idx="10"/>
          </p:nvPr>
        </p:nvSpPr>
        <p:spPr/>
        <p:txBody>
          <a:bodyPr/>
          <a:lstStyle/>
          <a:p>
            <a:r>
              <a:rPr lang="lv-LV" dirty="0"/>
              <a:t>20</a:t>
            </a:r>
            <a:r>
              <a:rPr lang="en-US" dirty="0"/>
              <a:t>/0</a:t>
            </a:r>
            <a:r>
              <a:rPr lang="lv-LV" dirty="0"/>
              <a:t>9</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88C133FD-5670-446A-9AA0-1B2C2A7C75B5}"/>
              </a:ext>
            </a:extLst>
          </p:cNvPr>
          <p:cNvSpPr>
            <a:spLocks noGrp="1"/>
          </p:cNvSpPr>
          <p:nvPr>
            <p:ph type="sldNum" sz="quarter" idx="12"/>
          </p:nvPr>
        </p:nvSpPr>
        <p:spPr/>
        <p:txBody>
          <a:bodyPr/>
          <a:lstStyle/>
          <a:p>
            <a:fld id="{C19BB808-219E-9441-9CD5-6E582F9AE2E3}" type="slidenum">
              <a:rPr lang="en-LV" smtClean="0"/>
              <a:t>12</a:t>
            </a:fld>
            <a:endParaRPr lang="en-LV"/>
          </a:p>
        </p:txBody>
      </p:sp>
      <p:sp>
        <p:nvSpPr>
          <p:cNvPr id="16" name="TextBox 15">
            <a:extLst>
              <a:ext uri="{FF2B5EF4-FFF2-40B4-BE49-F238E27FC236}">
                <a16:creationId xmlns:a16="http://schemas.microsoft.com/office/drawing/2014/main" id="{05A1D46A-7237-47D1-9F5C-2831C263BB9A}"/>
              </a:ext>
            </a:extLst>
          </p:cNvPr>
          <p:cNvSpPr txBox="1"/>
          <p:nvPr/>
        </p:nvSpPr>
        <p:spPr>
          <a:xfrm>
            <a:off x="2446935" y="3724775"/>
            <a:ext cx="1702800" cy="583200"/>
          </a:xfrm>
          <a:prstGeom prst="rect">
            <a:avLst/>
          </a:prstGeom>
          <a:solidFill>
            <a:schemeClr val="accent2"/>
          </a:solidFill>
        </p:spPr>
        <p:txBody>
          <a:bodyPr wrap="square" rtlCol="0" anchor="ctr">
            <a:noAutofit/>
          </a:bodyPr>
          <a:lstStyle/>
          <a:p>
            <a:r>
              <a:rPr lang="lv-LV" sz="800" b="1" dirty="0">
                <a:solidFill>
                  <a:schemeClr val="bg1"/>
                </a:solidFill>
              </a:rPr>
              <a:t>1.starpposma pārskata iesniegšana 5 DD laikā pēc starpposma perioda beigām</a:t>
            </a:r>
          </a:p>
        </p:txBody>
      </p:sp>
      <p:sp>
        <p:nvSpPr>
          <p:cNvPr id="10" name="TextBox 9">
            <a:extLst>
              <a:ext uri="{FF2B5EF4-FFF2-40B4-BE49-F238E27FC236}">
                <a16:creationId xmlns:a16="http://schemas.microsoft.com/office/drawing/2014/main" id="{DB0E8C61-A33C-4C9A-AD08-15A9B0E19ADA}"/>
              </a:ext>
            </a:extLst>
          </p:cNvPr>
          <p:cNvSpPr txBox="1"/>
          <p:nvPr/>
        </p:nvSpPr>
        <p:spPr>
          <a:xfrm>
            <a:off x="4749907" y="3724775"/>
            <a:ext cx="1702800" cy="583200"/>
          </a:xfrm>
          <a:prstGeom prst="rect">
            <a:avLst/>
          </a:prstGeom>
          <a:solidFill>
            <a:schemeClr val="accent2"/>
          </a:solidFill>
        </p:spPr>
        <p:txBody>
          <a:bodyPr wrap="square" rtlCol="0" anchor="ctr">
            <a:noAutofit/>
          </a:bodyPr>
          <a:lstStyle/>
          <a:p>
            <a:r>
              <a:rPr lang="lv-LV" sz="800" b="1" dirty="0">
                <a:solidFill>
                  <a:schemeClr val="bg1"/>
                </a:solidFill>
              </a:rPr>
              <a:t>2.starpposma pārskata iesniegšana 5 DD laikā pēc starpposma perioda beigām</a:t>
            </a:r>
          </a:p>
        </p:txBody>
      </p:sp>
      <p:sp>
        <p:nvSpPr>
          <p:cNvPr id="13" name="TextBox 12">
            <a:extLst>
              <a:ext uri="{FF2B5EF4-FFF2-40B4-BE49-F238E27FC236}">
                <a16:creationId xmlns:a16="http://schemas.microsoft.com/office/drawing/2014/main" id="{E00AE716-8418-4E18-BB02-603A799E4C55}"/>
              </a:ext>
            </a:extLst>
          </p:cNvPr>
          <p:cNvSpPr txBox="1"/>
          <p:nvPr/>
        </p:nvSpPr>
        <p:spPr>
          <a:xfrm>
            <a:off x="7052879" y="3724775"/>
            <a:ext cx="1701617" cy="584775"/>
          </a:xfrm>
          <a:prstGeom prst="rect">
            <a:avLst/>
          </a:prstGeom>
          <a:solidFill>
            <a:schemeClr val="accent2"/>
          </a:solidFill>
        </p:spPr>
        <p:txBody>
          <a:bodyPr wrap="square" rtlCol="0" anchor="ctr">
            <a:spAutoFit/>
          </a:bodyPr>
          <a:lstStyle/>
          <a:p>
            <a:r>
              <a:rPr lang="lv-LV" sz="800" b="1" dirty="0">
                <a:solidFill>
                  <a:schemeClr val="bg1"/>
                </a:solidFill>
              </a:rPr>
              <a:t>Ne vēlāk kā līdz 2024.gada 14.novembrim projekta noslēguma pārskata iesniegšana</a:t>
            </a:r>
          </a:p>
        </p:txBody>
      </p:sp>
    </p:spTree>
    <p:extLst>
      <p:ext uri="{BB962C8B-B14F-4D97-AF65-F5344CB8AC3E}">
        <p14:creationId xmlns:p14="http://schemas.microsoft.com/office/powerpoint/2010/main" val="300466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Citi pamatnosacījumi</a:t>
            </a:r>
            <a:br>
              <a:rPr lang="lv-LV" sz="3500" dirty="0">
                <a:solidFill>
                  <a:schemeClr val="accent5">
                    <a:lumMod val="50000"/>
                  </a:schemeClr>
                </a:solidFill>
              </a:rPr>
            </a:br>
            <a:r>
              <a:rPr lang="lv-LV" sz="2000" dirty="0">
                <a:solidFill>
                  <a:schemeClr val="accent5">
                    <a:lumMod val="50000"/>
                  </a:schemeClr>
                </a:solidFill>
              </a:rPr>
              <a:t>Konkursa nolikuma 1.punkts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323968"/>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800" dirty="0"/>
              <a:t>Photo b</a:t>
            </a:r>
            <a:r>
              <a:rPr lang="lv-LV" sz="800" dirty="0"/>
              <a:t>y </a:t>
            </a:r>
            <a:r>
              <a:rPr lang="en-US" sz="800" dirty="0" err="1"/>
              <a:t>Pixabay</a:t>
            </a:r>
            <a:r>
              <a:rPr lang="en-US" sz="800" dirty="0"/>
              <a:t> from </a:t>
            </a:r>
            <a:r>
              <a:rPr lang="en-US" sz="800" b="1" dirty="0" err="1">
                <a:hlinkClick r:id="rId8"/>
              </a:rPr>
              <a:t>Pexels</a:t>
            </a:r>
            <a:endParaRPr lang="lv-LV" sz="800" b="1" dirty="0"/>
          </a:p>
          <a:p>
            <a:pPr algn="l">
              <a:lnSpc>
                <a:spcPct val="120000"/>
              </a:lnSpc>
              <a:spcBef>
                <a:spcPts val="0"/>
              </a:spcBef>
            </a:pPr>
            <a:r>
              <a:rPr lang="en-US" sz="800" dirty="0"/>
              <a:t>Photo by </a:t>
            </a:r>
            <a:r>
              <a:rPr lang="en-US" sz="800" dirty="0" err="1"/>
              <a:t>Pixabay</a:t>
            </a:r>
            <a:r>
              <a:rPr lang="en-US" sz="800" dirty="0"/>
              <a:t> from </a:t>
            </a:r>
            <a:r>
              <a:rPr lang="en-US" sz="800" b="1" dirty="0" err="1">
                <a:hlinkClick r:id="rId9"/>
              </a:rPr>
              <a:t>Pexels</a:t>
            </a:r>
            <a:endParaRPr lang="en-US" sz="800" dirty="0"/>
          </a:p>
          <a:p>
            <a:pPr algn="l">
              <a:lnSpc>
                <a:spcPct val="120000"/>
              </a:lnSpc>
              <a:spcBef>
                <a:spcPts val="0"/>
              </a:spcBef>
            </a:pPr>
            <a:r>
              <a:rPr lang="en-US" sz="800" dirty="0"/>
              <a:t>Photo by </a:t>
            </a:r>
            <a:r>
              <a:rPr lang="en-US" sz="800" dirty="0" err="1"/>
              <a:t>Aleksejs</a:t>
            </a:r>
            <a:r>
              <a:rPr lang="en-US" sz="800" dirty="0"/>
              <a:t> </a:t>
            </a:r>
            <a:r>
              <a:rPr lang="en-US" sz="800" dirty="0" err="1"/>
              <a:t>Bergmanis</a:t>
            </a:r>
            <a:r>
              <a:rPr lang="en-US" sz="800" dirty="0"/>
              <a:t> from </a:t>
            </a:r>
            <a:r>
              <a:rPr lang="en-US" sz="800" b="1" dirty="0" err="1">
                <a:hlinkClick r:id="rId10"/>
              </a:rPr>
              <a:t>Pexels</a:t>
            </a:r>
            <a:endParaRPr lang="en-US" sz="800" dirty="0"/>
          </a:p>
          <a:p>
            <a:pPr algn="l">
              <a:defRPr/>
            </a:pPr>
            <a:endParaRPr lang="en-LV" dirty="0">
              <a:latin typeface="Verdana"/>
            </a:endParaRPr>
          </a:p>
        </p:txBody>
      </p:sp>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1378468108"/>
              </p:ext>
            </p:extLst>
          </p:nvPr>
        </p:nvGraphicFramePr>
        <p:xfrm>
          <a:off x="462116" y="1296238"/>
          <a:ext cx="11287432" cy="482992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518186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Attiecināmas izmaksas</a:t>
            </a:r>
            <a:br>
              <a:rPr lang="lv-LV" sz="3500" dirty="0">
                <a:solidFill>
                  <a:schemeClr val="accent5">
                    <a:lumMod val="50000"/>
                  </a:schemeClr>
                </a:solidFill>
              </a:rPr>
            </a:br>
            <a:r>
              <a:rPr lang="lv-LV" sz="2000" dirty="0">
                <a:solidFill>
                  <a:schemeClr val="accent5">
                    <a:lumMod val="50000"/>
                  </a:schemeClr>
                </a:solidFill>
              </a:rPr>
              <a:t>Konkursa nolikuma 4.1.punkts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atura vietturis 8">
            <a:extLst>
              <a:ext uri="{FF2B5EF4-FFF2-40B4-BE49-F238E27FC236}">
                <a16:creationId xmlns:a16="http://schemas.microsoft.com/office/drawing/2014/main" id="{8FBBB574-3566-452C-AC93-F57B39210CAF}"/>
              </a:ext>
            </a:extLst>
          </p:cNvPr>
          <p:cNvGraphicFramePr>
            <a:graphicFrameLocks/>
          </p:cNvGraphicFramePr>
          <p:nvPr>
            <p:extLst>
              <p:ext uri="{D42A27DB-BD31-4B8C-83A1-F6EECF244321}">
                <p14:modId xmlns:p14="http://schemas.microsoft.com/office/powerpoint/2010/main" val="3876491020"/>
              </p:ext>
            </p:extLst>
          </p:nvPr>
        </p:nvGraphicFramePr>
        <p:xfrm>
          <a:off x="501445" y="1410434"/>
          <a:ext cx="11179278" cy="4842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27595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Attiecināmo izmaksu ierobežojumi</a:t>
            </a:r>
            <a:br>
              <a:rPr lang="lv-LV" sz="3500" dirty="0">
                <a:solidFill>
                  <a:schemeClr val="accent5">
                    <a:lumMod val="50000"/>
                  </a:schemeClr>
                </a:solidFill>
              </a:rPr>
            </a:br>
            <a:r>
              <a:rPr lang="lv-LV" sz="2000" dirty="0">
                <a:solidFill>
                  <a:schemeClr val="accent5">
                    <a:lumMod val="50000"/>
                  </a:schemeClr>
                </a:solidFill>
              </a:rPr>
              <a:t>Konkursa nolikuma 4.2.punkts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Satura vietturis 8">
            <a:extLst>
              <a:ext uri="{FF2B5EF4-FFF2-40B4-BE49-F238E27FC236}">
                <a16:creationId xmlns:a16="http://schemas.microsoft.com/office/drawing/2014/main" id="{8FBBB574-3566-452C-AC93-F57B39210CAF}"/>
              </a:ext>
            </a:extLst>
          </p:cNvPr>
          <p:cNvGraphicFramePr>
            <a:graphicFrameLocks/>
          </p:cNvGraphicFramePr>
          <p:nvPr>
            <p:extLst>
              <p:ext uri="{D42A27DB-BD31-4B8C-83A1-F6EECF244321}">
                <p14:modId xmlns:p14="http://schemas.microsoft.com/office/powerpoint/2010/main" val="233695646"/>
              </p:ext>
            </p:extLst>
          </p:nvPr>
        </p:nvGraphicFramePr>
        <p:xfrm>
          <a:off x="506360" y="1507919"/>
          <a:ext cx="11179278" cy="46218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0810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200" dirty="0">
                <a:solidFill>
                  <a:schemeClr val="accent5">
                    <a:lumMod val="50000"/>
                  </a:schemeClr>
                </a:solidFill>
              </a:rPr>
              <a:t>Projektu kvalitātes vērtēšanas kritēriji, I</a:t>
            </a:r>
            <a:br>
              <a:rPr lang="lv-LV" sz="3200" dirty="0">
                <a:solidFill>
                  <a:schemeClr val="accent5">
                    <a:lumMod val="50000"/>
                  </a:schemeClr>
                </a:solidFill>
              </a:rPr>
            </a:br>
            <a:r>
              <a:rPr lang="lv-LV" sz="2000" dirty="0">
                <a:solidFill>
                  <a:schemeClr val="accent5">
                    <a:lumMod val="50000"/>
                  </a:schemeClr>
                </a:solidFill>
              </a:rPr>
              <a:t>Konkursa nolikuma 5.7., 5.8.punkts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Satura vietturis 8">
            <a:extLst>
              <a:ext uri="{FF2B5EF4-FFF2-40B4-BE49-F238E27FC236}">
                <a16:creationId xmlns:a16="http://schemas.microsoft.com/office/drawing/2014/main" id="{413A5E4E-9569-4BEF-BD00-0B0BE4A3AA71}"/>
              </a:ext>
            </a:extLst>
          </p:cNvPr>
          <p:cNvGraphicFramePr>
            <a:graphicFrameLocks/>
          </p:cNvGraphicFramePr>
          <p:nvPr>
            <p:extLst>
              <p:ext uri="{D42A27DB-BD31-4B8C-83A1-F6EECF244321}">
                <p14:modId xmlns:p14="http://schemas.microsoft.com/office/powerpoint/2010/main" val="311983493"/>
              </p:ext>
            </p:extLst>
          </p:nvPr>
        </p:nvGraphicFramePr>
        <p:xfrm>
          <a:off x="344129" y="1410434"/>
          <a:ext cx="11503741" cy="48218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96128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200" dirty="0">
                <a:solidFill>
                  <a:schemeClr val="accent5">
                    <a:lumMod val="50000"/>
                  </a:schemeClr>
                </a:solidFill>
              </a:rPr>
              <a:t>Projektu kvalitātes vērtēšanas kritēriji, II</a:t>
            </a:r>
            <a:endParaRPr lang="lv-LV" sz="3500" dirty="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Satura vietturis 8">
            <a:extLst>
              <a:ext uri="{FF2B5EF4-FFF2-40B4-BE49-F238E27FC236}">
                <a16:creationId xmlns:a16="http://schemas.microsoft.com/office/drawing/2014/main" id="{413A5E4E-9569-4BEF-BD00-0B0BE4A3AA71}"/>
              </a:ext>
            </a:extLst>
          </p:cNvPr>
          <p:cNvGraphicFramePr>
            <a:graphicFrameLocks/>
          </p:cNvGraphicFramePr>
          <p:nvPr>
            <p:extLst>
              <p:ext uri="{D42A27DB-BD31-4B8C-83A1-F6EECF244321}">
                <p14:modId xmlns:p14="http://schemas.microsoft.com/office/powerpoint/2010/main" val="3855336114"/>
              </p:ext>
            </p:extLst>
          </p:nvPr>
        </p:nvGraphicFramePr>
        <p:xfrm>
          <a:off x="344129" y="1410434"/>
          <a:ext cx="11503741" cy="48218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61182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42717" y="280882"/>
            <a:ext cx="10688061" cy="1086809"/>
          </a:xfrm>
        </p:spPr>
        <p:txBody>
          <a:bodyPr/>
          <a:lstStyle/>
          <a:p>
            <a:r>
              <a:rPr lang="lv-LV" sz="3200" dirty="0">
                <a:solidFill>
                  <a:schemeClr val="accent5">
                    <a:lumMod val="50000"/>
                  </a:schemeClr>
                </a:solidFill>
              </a:rPr>
              <a:t>Papildpunkti kvalitātes vērtēšanā – </a:t>
            </a:r>
            <a:r>
              <a:rPr lang="lv-LV" sz="3200" dirty="0" err="1">
                <a:solidFill>
                  <a:schemeClr val="accent5">
                    <a:lumMod val="50000"/>
                  </a:schemeClr>
                </a:solidFill>
              </a:rPr>
              <a:t>max</a:t>
            </a:r>
            <a:r>
              <a:rPr lang="lv-LV" sz="3200" dirty="0">
                <a:solidFill>
                  <a:schemeClr val="accent5">
                    <a:lumMod val="50000"/>
                  </a:schemeClr>
                </a:solidFill>
              </a:rPr>
              <a:t> 4 punkti</a:t>
            </a:r>
            <a:br>
              <a:rPr lang="lv-LV" sz="3200" dirty="0">
                <a:solidFill>
                  <a:schemeClr val="accent5">
                    <a:lumMod val="50000"/>
                  </a:schemeClr>
                </a:solidFill>
              </a:rPr>
            </a:br>
            <a:r>
              <a:rPr lang="lv-LV" sz="2000" dirty="0">
                <a:solidFill>
                  <a:schemeClr val="accent5">
                    <a:lumMod val="50000"/>
                  </a:schemeClr>
                </a:solidFill>
              </a:rPr>
              <a:t>Konkursa nolikuma 5.8.punkts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42485012"/>
              </p:ext>
            </p:extLst>
          </p:nvPr>
        </p:nvGraphicFramePr>
        <p:xfrm>
          <a:off x="6189311" y="2463645"/>
          <a:ext cx="5559106" cy="3802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Satura vietturis 8">
            <a:extLst>
              <a:ext uri="{FF2B5EF4-FFF2-40B4-BE49-F238E27FC236}">
                <a16:creationId xmlns:a16="http://schemas.microsoft.com/office/drawing/2014/main" id="{FB70C7AF-BA9A-48A2-B69D-2C8D640772C7}"/>
              </a:ext>
            </a:extLst>
          </p:cNvPr>
          <p:cNvGraphicFramePr>
            <a:graphicFrameLocks/>
          </p:cNvGraphicFramePr>
          <p:nvPr>
            <p:extLst>
              <p:ext uri="{D42A27DB-BD31-4B8C-83A1-F6EECF244321}">
                <p14:modId xmlns:p14="http://schemas.microsoft.com/office/powerpoint/2010/main" val="772695867"/>
              </p:ext>
            </p:extLst>
          </p:nvPr>
        </p:nvGraphicFramePr>
        <p:xfrm>
          <a:off x="294969" y="1367691"/>
          <a:ext cx="11562734" cy="48645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93982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42718" y="280882"/>
            <a:ext cx="10199802" cy="1086809"/>
          </a:xfrm>
        </p:spPr>
        <p:txBody>
          <a:bodyPr/>
          <a:lstStyle/>
          <a:p>
            <a:r>
              <a:rPr lang="lv-LV" sz="3200" dirty="0">
                <a:solidFill>
                  <a:schemeClr val="accent5">
                    <a:lumMod val="50000"/>
                  </a:schemeClr>
                </a:solidFill>
              </a:rPr>
              <a:t>Projekta pieteikuma veidlapa, I</a:t>
            </a:r>
            <a:br>
              <a:rPr lang="lv-LV" sz="3200" dirty="0">
                <a:solidFill>
                  <a:schemeClr val="accent5">
                    <a:lumMod val="50000"/>
                  </a:schemeClr>
                </a:solidFill>
              </a:rPr>
            </a:br>
            <a:r>
              <a:rPr lang="lv-LV" sz="2000" dirty="0">
                <a:solidFill>
                  <a:schemeClr val="accent5">
                    <a:lumMod val="50000"/>
                  </a:schemeClr>
                </a:solidFill>
              </a:rPr>
              <a:t>Konkursa nolikuma </a:t>
            </a:r>
            <a:r>
              <a:rPr lang="lv-LV" sz="2000" dirty="0">
                <a:solidFill>
                  <a:srgbClr val="A80000"/>
                </a:solidFill>
                <a:hlinkClick r:id="rId3"/>
              </a:rPr>
              <a:t>1.pielikums</a:t>
            </a:r>
            <a:endParaRPr lang="lv-LV" sz="2000" dirty="0">
              <a:solidFill>
                <a:srgbClr val="A80000"/>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853957" y="6253150"/>
            <a:ext cx="2753746" cy="323968"/>
          </a:xfrm>
        </p:spPr>
        <p:txBody>
          <a:bodyPr/>
          <a:lstStyle/>
          <a:p>
            <a:r>
              <a:rPr lang="lv-LV"/>
              <a:t>20/09</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189311" y="2463645"/>
          <a:ext cx="5559106" cy="38024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Satura vietturis 2">
            <a:extLst>
              <a:ext uri="{FF2B5EF4-FFF2-40B4-BE49-F238E27FC236}">
                <a16:creationId xmlns:a16="http://schemas.microsoft.com/office/drawing/2014/main" id="{26F3CC46-5A15-4BC7-830C-B14DFB2B44C0}"/>
              </a:ext>
            </a:extLst>
          </p:cNvPr>
          <p:cNvGraphicFramePr>
            <a:graphicFrameLocks/>
          </p:cNvGraphicFramePr>
          <p:nvPr>
            <p:extLst>
              <p:ext uri="{D42A27DB-BD31-4B8C-83A1-F6EECF244321}">
                <p14:modId xmlns:p14="http://schemas.microsoft.com/office/powerpoint/2010/main" val="888400365"/>
              </p:ext>
            </p:extLst>
          </p:nvPr>
        </p:nvGraphicFramePr>
        <p:xfrm>
          <a:off x="324466" y="1367692"/>
          <a:ext cx="11533238" cy="48983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56151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780308" y="323625"/>
            <a:ext cx="7670203" cy="1086809"/>
          </a:xfrm>
        </p:spPr>
        <p:txBody>
          <a:bodyPr/>
          <a:lstStyle/>
          <a:p>
            <a:r>
              <a:rPr lang="lv-LV" dirty="0">
                <a:solidFill>
                  <a:schemeClr val="accent5">
                    <a:lumMod val="50000"/>
                  </a:schemeClr>
                </a:solidFill>
              </a:rPr>
              <a:t>Prezentācijas saturs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932615" y="6210407"/>
            <a:ext cx="2753746" cy="323968"/>
          </a:xfrm>
        </p:spPr>
        <p:txBody>
          <a:bodyPr/>
          <a:lstStyle/>
          <a:p>
            <a:r>
              <a:rPr lang="lv-LV" dirty="0"/>
              <a:t>20/09</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fld id="{C19BB808-219E-9441-9CD5-6E582F9AE2E3}" type="slidenum">
              <a:rPr lang="en-LV" smtClean="0"/>
              <a:t>2</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1363181802"/>
              </p:ext>
            </p:extLst>
          </p:nvPr>
        </p:nvGraphicFramePr>
        <p:xfrm>
          <a:off x="403123" y="1258529"/>
          <a:ext cx="11395587" cy="495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60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DF7B5E7-318B-7270-F0B8-64953513578E}"/>
              </a:ext>
            </a:extLst>
          </p:cNvPr>
          <p:cNvSpPr>
            <a:spLocks noGrp="1"/>
          </p:cNvSpPr>
          <p:nvPr>
            <p:ph type="title"/>
          </p:nvPr>
        </p:nvSpPr>
        <p:spPr>
          <a:xfrm>
            <a:off x="265722" y="157989"/>
            <a:ext cx="7360665" cy="1365148"/>
          </a:xfrm>
        </p:spPr>
        <p:txBody>
          <a:bodyPr>
            <a:noAutofit/>
          </a:bodyPr>
          <a:lstStyle/>
          <a:p>
            <a:r>
              <a:rPr lang="lv-LV" sz="3200" dirty="0"/>
              <a:t>Projekta pieteikuma veidlapa, II</a:t>
            </a:r>
            <a:br>
              <a:rPr lang="lv-LV" sz="3200" dirty="0"/>
            </a:br>
            <a:r>
              <a:rPr lang="lv-LV" sz="2000" dirty="0">
                <a:effectLst/>
                <a:latin typeface="+mn-lt"/>
                <a:ea typeface="Times New Roman" panose="02020603050405020304" pitchFamily="18" charset="0"/>
              </a:rPr>
              <a:t>Veidlapas B sadaļas B3 punkts «Projektā pieprasītais finansējums un īstenošanas periods» - 1.pielikums</a:t>
            </a:r>
            <a:endParaRPr lang="lv-LV" sz="2000" dirty="0">
              <a:latin typeface="+mn-lt"/>
            </a:endParaRPr>
          </a:p>
        </p:txBody>
      </p:sp>
      <p:pic>
        <p:nvPicPr>
          <p:cNvPr id="14" name="Content Placeholder 13">
            <a:extLst>
              <a:ext uri="{FF2B5EF4-FFF2-40B4-BE49-F238E27FC236}">
                <a16:creationId xmlns:a16="http://schemas.microsoft.com/office/drawing/2014/main" id="{6A19ACD3-9F8F-9DF0-F6E2-D546A8942CF1}"/>
              </a:ext>
            </a:extLst>
          </p:cNvPr>
          <p:cNvPicPr>
            <a:picLocks noGrp="1" noChangeAspect="1"/>
          </p:cNvPicPr>
          <p:nvPr>
            <p:ph idx="1"/>
          </p:nvPr>
        </p:nvPicPr>
        <p:blipFill>
          <a:blip r:embed="rId3"/>
          <a:stretch>
            <a:fillRect/>
          </a:stretch>
        </p:blipFill>
        <p:spPr>
          <a:xfrm>
            <a:off x="1076325" y="2028825"/>
            <a:ext cx="10296525" cy="3905250"/>
          </a:xfrm>
        </p:spPr>
      </p:pic>
      <p:sp>
        <p:nvSpPr>
          <p:cNvPr id="3" name="Date Placeholder 2">
            <a:extLst>
              <a:ext uri="{FF2B5EF4-FFF2-40B4-BE49-F238E27FC236}">
                <a16:creationId xmlns:a16="http://schemas.microsoft.com/office/drawing/2014/main" id="{29E2A4BF-3659-7972-9D57-2C68C16469DA}"/>
              </a:ext>
            </a:extLst>
          </p:cNvPr>
          <p:cNvSpPr>
            <a:spLocks noGrp="1"/>
          </p:cNvSpPr>
          <p:nvPr>
            <p:ph type="dt" sz="half" idx="10"/>
          </p:nvPr>
        </p:nvSpPr>
        <p:spPr/>
        <p:txBody>
          <a:bodyPr/>
          <a:lstStyle/>
          <a:p>
            <a:r>
              <a:rPr lang="lv-LV" dirty="0"/>
              <a:t>20</a:t>
            </a:r>
            <a:r>
              <a:rPr lang="en-US" dirty="0"/>
              <a:t>/0</a:t>
            </a:r>
            <a:r>
              <a:rPr lang="lv-LV" dirty="0"/>
              <a:t>9/2022</a:t>
            </a:r>
            <a:endParaRPr lang="en-LV" dirty="0"/>
          </a:p>
        </p:txBody>
      </p:sp>
      <p:sp>
        <p:nvSpPr>
          <p:cNvPr id="5" name="Footer Placeholder 4">
            <a:extLst>
              <a:ext uri="{FF2B5EF4-FFF2-40B4-BE49-F238E27FC236}">
                <a16:creationId xmlns:a16="http://schemas.microsoft.com/office/drawing/2014/main" id="{9579F5E1-FAB4-2D48-4AAD-3D97F92967AE}"/>
              </a:ext>
            </a:extLst>
          </p:cNvPr>
          <p:cNvSpPr>
            <a:spLocks noGrp="1"/>
          </p:cNvSpPr>
          <p:nvPr>
            <p:ph type="ftr" sz="quarter" idx="11"/>
          </p:nvPr>
        </p:nvSpPr>
        <p:spPr/>
        <p:txBody>
          <a:bodyPr/>
          <a:lstStyle/>
          <a:p>
            <a:r>
              <a:rPr lang="en-GB"/>
              <a:t>Sabiedrības integrācijas fonds</a:t>
            </a:r>
            <a:endParaRPr lang="en-LV"/>
          </a:p>
        </p:txBody>
      </p:sp>
      <p:sp>
        <p:nvSpPr>
          <p:cNvPr id="6" name="Slide Number Placeholder 5">
            <a:extLst>
              <a:ext uri="{FF2B5EF4-FFF2-40B4-BE49-F238E27FC236}">
                <a16:creationId xmlns:a16="http://schemas.microsoft.com/office/drawing/2014/main" id="{C479FE3D-A6EC-6BC7-3CC1-1B2C5C15BF87}"/>
              </a:ext>
            </a:extLst>
          </p:cNvPr>
          <p:cNvSpPr>
            <a:spLocks noGrp="1"/>
          </p:cNvSpPr>
          <p:nvPr>
            <p:ph type="sldNum" sz="quarter" idx="12"/>
          </p:nvPr>
        </p:nvSpPr>
        <p:spPr/>
        <p:txBody>
          <a:bodyPr/>
          <a:lstStyle/>
          <a:p>
            <a:fld id="{C19BB808-219E-9441-9CD5-6E582F9AE2E3}" type="slidenum">
              <a:rPr lang="en-LV" smtClean="0"/>
              <a:t>20</a:t>
            </a:fld>
            <a:endParaRPr lang="en-LV"/>
          </a:p>
        </p:txBody>
      </p:sp>
    </p:spTree>
    <p:extLst>
      <p:ext uri="{BB962C8B-B14F-4D97-AF65-F5344CB8AC3E}">
        <p14:creationId xmlns:p14="http://schemas.microsoft.com/office/powerpoint/2010/main" val="18754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42718" y="280882"/>
            <a:ext cx="10199802" cy="1086809"/>
          </a:xfrm>
        </p:spPr>
        <p:txBody>
          <a:bodyPr/>
          <a:lstStyle/>
          <a:p>
            <a:r>
              <a:rPr lang="lv-LV" sz="3200" dirty="0">
                <a:solidFill>
                  <a:schemeClr val="accent5">
                    <a:lumMod val="50000"/>
                  </a:schemeClr>
                </a:solidFill>
              </a:rPr>
              <a:t>Projekta pieteikuma veidlapa, III</a:t>
            </a:r>
            <a:br>
              <a:rPr lang="lv-LV" sz="3200" dirty="0">
                <a:solidFill>
                  <a:schemeClr val="accent5">
                    <a:lumMod val="50000"/>
                  </a:schemeClr>
                </a:solidFill>
              </a:rPr>
            </a:br>
            <a:r>
              <a:rPr lang="lv-LV" sz="2000" b="0" dirty="0">
                <a:solidFill>
                  <a:schemeClr val="accent5">
                    <a:lumMod val="50000"/>
                  </a:schemeClr>
                </a:solidFill>
                <a:effectLst/>
                <a:latin typeface="+mn-lt"/>
                <a:ea typeface="Times New Roman" panose="02020603050405020304" pitchFamily="18" charset="0"/>
              </a:rPr>
              <a:t>Veidlapas B sadaļas </a:t>
            </a:r>
            <a:r>
              <a:rPr lang="lv-LV" sz="2000" b="1" dirty="0">
                <a:solidFill>
                  <a:schemeClr val="accent5">
                    <a:lumMod val="50000"/>
                  </a:schemeClr>
                </a:solidFill>
                <a:effectLst/>
                <a:latin typeface="+mn-lt"/>
                <a:ea typeface="Times New Roman" panose="02020603050405020304" pitchFamily="18" charset="0"/>
              </a:rPr>
              <a:t>B7 punkts «Projekta aktivitātes»</a:t>
            </a:r>
            <a:r>
              <a:rPr lang="lv-LV" sz="2000" b="0" dirty="0">
                <a:solidFill>
                  <a:schemeClr val="accent5">
                    <a:lumMod val="50000"/>
                  </a:schemeClr>
                </a:solidFill>
                <a:effectLst/>
                <a:latin typeface="+mn-lt"/>
                <a:ea typeface="Times New Roman" panose="02020603050405020304" pitchFamily="18" charset="0"/>
              </a:rPr>
              <a:t> </a:t>
            </a:r>
            <a:r>
              <a:rPr lang="lv-LV" sz="2000" dirty="0">
                <a:solidFill>
                  <a:schemeClr val="accent5">
                    <a:lumMod val="50000"/>
                  </a:schemeClr>
                </a:solidFill>
                <a:latin typeface="+mn-lt"/>
              </a:rPr>
              <a:t> </a:t>
            </a:r>
            <a:r>
              <a:rPr lang="lv-LV" sz="2000" dirty="0">
                <a:solidFill>
                  <a:srgbClr val="A80000"/>
                </a:solidFill>
                <a:hlinkClick r:id="rId3" action="ppaction://hlinkfile">
                  <a:extLst>
                    <a:ext uri="{A12FA001-AC4F-418D-AE19-62706E023703}">
                      <ahyp:hlinkClr xmlns:ahyp="http://schemas.microsoft.com/office/drawing/2018/hyperlinkcolor" val="tx"/>
                    </a:ext>
                  </a:extLst>
                </a:hlinkClick>
              </a:rPr>
              <a:t>1.pielikums</a:t>
            </a:r>
            <a:endParaRPr lang="lv-LV" sz="2000" dirty="0">
              <a:solidFill>
                <a:srgbClr val="A80000"/>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1053584454"/>
              </p:ext>
            </p:extLst>
          </p:nvPr>
        </p:nvGraphicFramePr>
        <p:xfrm>
          <a:off x="530942" y="1592826"/>
          <a:ext cx="11217475" cy="46732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Content Placeholder 7">
            <a:extLst>
              <a:ext uri="{FF2B5EF4-FFF2-40B4-BE49-F238E27FC236}">
                <a16:creationId xmlns:a16="http://schemas.microsoft.com/office/drawing/2014/main" id="{2E19F8A0-EB19-4AB8-A22A-8A82C73B2CD9}"/>
              </a:ext>
            </a:extLst>
          </p:cNvPr>
          <p:cNvGraphicFramePr>
            <a:graphicFrameLocks/>
          </p:cNvGraphicFramePr>
          <p:nvPr>
            <p:extLst>
              <p:ext uri="{D42A27DB-BD31-4B8C-83A1-F6EECF244321}">
                <p14:modId xmlns:p14="http://schemas.microsoft.com/office/powerpoint/2010/main" val="697942258"/>
              </p:ext>
            </p:extLst>
          </p:nvPr>
        </p:nvGraphicFramePr>
        <p:xfrm>
          <a:off x="383512" y="1560247"/>
          <a:ext cx="11424975" cy="47574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73468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42718" y="280882"/>
            <a:ext cx="10199802" cy="1086809"/>
          </a:xfrm>
        </p:spPr>
        <p:txBody>
          <a:bodyPr/>
          <a:lstStyle/>
          <a:p>
            <a:r>
              <a:rPr lang="lv-LV" sz="3200" dirty="0">
                <a:solidFill>
                  <a:schemeClr val="accent5">
                    <a:lumMod val="50000"/>
                  </a:schemeClr>
                </a:solidFill>
              </a:rPr>
              <a:t>Projekta pieteikuma veidlapa, IV</a:t>
            </a:r>
            <a:br>
              <a:rPr lang="lv-LV" sz="3200" dirty="0">
                <a:solidFill>
                  <a:schemeClr val="accent5">
                    <a:lumMod val="50000"/>
                  </a:schemeClr>
                </a:solidFill>
              </a:rPr>
            </a:br>
            <a:r>
              <a:rPr lang="lv-LV" sz="2000" b="0" dirty="0">
                <a:solidFill>
                  <a:schemeClr val="accent5">
                    <a:lumMod val="50000"/>
                  </a:schemeClr>
                </a:solidFill>
                <a:effectLst/>
                <a:latin typeface="+mn-lt"/>
                <a:ea typeface="Times New Roman" panose="02020603050405020304" pitchFamily="18" charset="0"/>
              </a:rPr>
              <a:t>Veidlapas B sadaļas </a:t>
            </a:r>
            <a:r>
              <a:rPr lang="lv-LV" sz="2000" b="1" dirty="0">
                <a:solidFill>
                  <a:schemeClr val="accent5">
                    <a:lumMod val="50000"/>
                  </a:schemeClr>
                </a:solidFill>
                <a:effectLst/>
                <a:latin typeface="+mn-lt"/>
                <a:ea typeface="Times New Roman" panose="02020603050405020304" pitchFamily="18" charset="0"/>
              </a:rPr>
              <a:t>B8 punkts «Projektā iesaistītais personāls»</a:t>
            </a:r>
            <a:r>
              <a:rPr lang="lv-LV" sz="2000" b="0" dirty="0">
                <a:solidFill>
                  <a:schemeClr val="accent5">
                    <a:lumMod val="50000"/>
                  </a:schemeClr>
                </a:solidFill>
                <a:effectLst/>
                <a:latin typeface="+mn-lt"/>
                <a:ea typeface="Times New Roman" panose="02020603050405020304" pitchFamily="18" charset="0"/>
              </a:rPr>
              <a:t> </a:t>
            </a:r>
            <a:r>
              <a:rPr lang="lv-LV" sz="2000" dirty="0">
                <a:solidFill>
                  <a:schemeClr val="accent5">
                    <a:lumMod val="50000"/>
                  </a:schemeClr>
                </a:solidFill>
                <a:latin typeface="+mn-lt"/>
              </a:rPr>
              <a:t> </a:t>
            </a:r>
            <a:r>
              <a:rPr lang="lv-LV" sz="2000" dirty="0">
                <a:solidFill>
                  <a:srgbClr val="A80000"/>
                </a:solidFill>
                <a:hlinkClick r:id="rId3" action="ppaction://hlinkfile">
                  <a:extLst>
                    <a:ext uri="{A12FA001-AC4F-418D-AE19-62706E023703}">
                      <ahyp:hlinkClr xmlns:ahyp="http://schemas.microsoft.com/office/drawing/2018/hyperlinkcolor" val="tx"/>
                    </a:ext>
                  </a:extLst>
                </a:hlinkClick>
              </a:rPr>
              <a:t>1.pielikums</a:t>
            </a:r>
            <a:endParaRPr lang="lv-LV" sz="2000" dirty="0">
              <a:solidFill>
                <a:srgbClr val="A80000"/>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530942" y="1592826"/>
          <a:ext cx="11217475" cy="46732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7">
            <a:extLst>
              <a:ext uri="{FF2B5EF4-FFF2-40B4-BE49-F238E27FC236}">
                <a16:creationId xmlns:a16="http://schemas.microsoft.com/office/drawing/2014/main" id="{C7AA73AD-732C-4E24-A9FD-FFB04B680C06}"/>
              </a:ext>
            </a:extLst>
          </p:cNvPr>
          <p:cNvGraphicFramePr>
            <a:graphicFrameLocks/>
          </p:cNvGraphicFramePr>
          <p:nvPr>
            <p:extLst>
              <p:ext uri="{D42A27DB-BD31-4B8C-83A1-F6EECF244321}">
                <p14:modId xmlns:p14="http://schemas.microsoft.com/office/powerpoint/2010/main" val="1394671592"/>
              </p:ext>
            </p:extLst>
          </p:nvPr>
        </p:nvGraphicFramePr>
        <p:xfrm>
          <a:off x="383512" y="2646025"/>
          <a:ext cx="11424975" cy="19360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247665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p:txBody>
          <a:bodyPr wrap="none" lIns="0" rIns="0"/>
          <a:lstStyle/>
          <a:p>
            <a:pPr algn="ctr"/>
            <a:r>
              <a:rPr lang="sv-SE" sz="3200" dirty="0">
                <a:solidFill>
                  <a:schemeClr val="accent5">
                    <a:lumMod val="50000"/>
                  </a:schemeClr>
                </a:solidFill>
              </a:rPr>
              <a:t>Projekta budžets (C sadaļa)</a:t>
            </a:r>
            <a:endParaRPr lang="lv-LV" sz="2000" dirty="0">
              <a:solidFill>
                <a:srgbClr val="A80000"/>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2" name="Satura vietturis 11">
            <a:extLst>
              <a:ext uri="{FF2B5EF4-FFF2-40B4-BE49-F238E27FC236}">
                <a16:creationId xmlns:a16="http://schemas.microsoft.com/office/drawing/2014/main" id="{8D150D2E-05F1-4A88-93BE-6DAA431A9819}"/>
              </a:ext>
            </a:extLst>
          </p:cNvPr>
          <p:cNvGraphicFramePr>
            <a:graphicFrameLocks noGrp="1"/>
          </p:cNvGraphicFramePr>
          <p:nvPr>
            <p:ph idx="1"/>
            <p:extLst>
              <p:ext uri="{D42A27DB-BD31-4B8C-83A1-F6EECF244321}">
                <p14:modId xmlns:p14="http://schemas.microsoft.com/office/powerpoint/2010/main" val="870833265"/>
              </p:ext>
            </p:extLst>
          </p:nvPr>
        </p:nvGraphicFramePr>
        <p:xfrm>
          <a:off x="995363" y="1558925"/>
          <a:ext cx="10201275"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8081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 y="171720"/>
            <a:ext cx="10943303" cy="1086809"/>
          </a:xfrm>
        </p:spPr>
        <p:txBody>
          <a:bodyPr/>
          <a:lstStyle/>
          <a:p>
            <a:r>
              <a:rPr lang="lv-LV" dirty="0">
                <a:solidFill>
                  <a:schemeClr val="accent5">
                    <a:lumMod val="50000"/>
                  </a:schemeClr>
                </a:solidFill>
              </a:rPr>
              <a:t>Par projekta pieteikuma kvalitāti liecina </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932615" y="6210407"/>
            <a:ext cx="2753746" cy="323968"/>
          </a:xfrm>
        </p:spPr>
        <p:txBody>
          <a:bodyPr/>
          <a:lstStyle/>
          <a:p>
            <a:r>
              <a:rPr lang="lv-LV" dirty="0"/>
              <a:t>20/09</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a:xfrm>
            <a:off x="6130960" y="6027527"/>
            <a:ext cx="365760" cy="365760"/>
          </a:xfrm>
        </p:spPr>
        <p:txBody>
          <a:bodyPr/>
          <a:lstStyle/>
          <a:p>
            <a:fld id="{C19BB808-219E-9441-9CD5-6E582F9AE2E3}" type="slidenum">
              <a:rPr lang="en-LV" smtClean="0"/>
              <a:t>24</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533221459"/>
              </p:ext>
            </p:extLst>
          </p:nvPr>
        </p:nvGraphicFramePr>
        <p:xfrm>
          <a:off x="403123" y="1258529"/>
          <a:ext cx="11395587" cy="495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1974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a:xfrm>
            <a:off x="495300" y="206799"/>
            <a:ext cx="6819900" cy="1365148"/>
          </a:xfrm>
        </p:spPr>
        <p:txBody>
          <a:bodyPr>
            <a:normAutofit fontScale="90000"/>
          </a:bodyPr>
          <a:lstStyle/>
          <a:p>
            <a:r>
              <a:rPr lang="lv-LV" dirty="0"/>
              <a:t>Ja projekts saņem Programmas atbalstu:</a:t>
            </a:r>
            <a:endParaRPr lang="en-LV" dirty="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8" name="Content Placeholder 7">
            <a:extLst>
              <a:ext uri="{FF2B5EF4-FFF2-40B4-BE49-F238E27FC236}">
                <a16:creationId xmlns:a16="http://schemas.microsoft.com/office/drawing/2014/main" id="{CA3A71D7-C003-437F-A5F0-FDA237EEBE77}"/>
              </a:ext>
            </a:extLst>
          </p:cNvPr>
          <p:cNvGraphicFramePr>
            <a:graphicFrameLocks noGrp="1"/>
          </p:cNvGraphicFramePr>
          <p:nvPr>
            <p:ph idx="1"/>
            <p:extLst>
              <p:ext uri="{D42A27DB-BD31-4B8C-83A1-F6EECF244321}">
                <p14:modId xmlns:p14="http://schemas.microsoft.com/office/powerpoint/2010/main" val="1972254929"/>
              </p:ext>
            </p:extLst>
          </p:nvPr>
        </p:nvGraphicFramePr>
        <p:xfrm>
          <a:off x="383512" y="2291461"/>
          <a:ext cx="11424975" cy="3717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7734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Virsraksts 16">
            <a:extLst>
              <a:ext uri="{FF2B5EF4-FFF2-40B4-BE49-F238E27FC236}">
                <a16:creationId xmlns:a16="http://schemas.microsoft.com/office/drawing/2014/main" id="{BDF54DC3-73B1-431D-BA2C-E2D5D911D6BB}"/>
              </a:ext>
            </a:extLst>
          </p:cNvPr>
          <p:cNvSpPr>
            <a:spLocks noGrp="1"/>
          </p:cNvSpPr>
          <p:nvPr>
            <p:ph type="title"/>
          </p:nvPr>
        </p:nvSpPr>
        <p:spPr/>
        <p:txBody>
          <a:bodyPr>
            <a:normAutofit fontScale="90000"/>
          </a:bodyPr>
          <a:lstStyle/>
          <a:p>
            <a:r>
              <a:rPr lang="lv-LV" sz="4000" dirty="0">
                <a:solidFill>
                  <a:schemeClr val="accent5">
                    <a:lumMod val="50000"/>
                  </a:schemeClr>
                </a:solidFill>
              </a:rPr>
              <a:t>Ieteikumi pieteikuma sagatavošanai</a:t>
            </a:r>
            <a:endParaRPr lang="lv-LV" dirty="0"/>
          </a:p>
        </p:txBody>
      </p:sp>
      <p:sp>
        <p:nvSpPr>
          <p:cNvPr id="6" name="Datuma vietturis 5">
            <a:extLst>
              <a:ext uri="{FF2B5EF4-FFF2-40B4-BE49-F238E27FC236}">
                <a16:creationId xmlns:a16="http://schemas.microsoft.com/office/drawing/2014/main" id="{ED797BB1-258A-4371-A32A-EF508278523C}"/>
              </a:ext>
            </a:extLst>
          </p:cNvPr>
          <p:cNvSpPr>
            <a:spLocks noGrp="1"/>
          </p:cNvSpPr>
          <p:nvPr>
            <p:ph type="dt" sz="half" idx="10"/>
          </p:nvPr>
        </p:nvSpPr>
        <p:spPr/>
        <p:txBody>
          <a:bodyPr/>
          <a:lstStyle/>
          <a:p>
            <a:r>
              <a:rPr lang="lv-LV" dirty="0"/>
              <a:t>20/09/2022</a:t>
            </a:r>
            <a:endParaRPr lang="en-LV" dirty="0"/>
          </a:p>
        </p:txBody>
      </p:sp>
      <p:sp>
        <p:nvSpPr>
          <p:cNvPr id="7" name="Slaida numura vietturis 6">
            <a:extLst>
              <a:ext uri="{FF2B5EF4-FFF2-40B4-BE49-F238E27FC236}">
                <a16:creationId xmlns:a16="http://schemas.microsoft.com/office/drawing/2014/main" id="{3C1A3BD6-7FC5-47C5-9BA1-5E990F379641}"/>
              </a:ext>
            </a:extLst>
          </p:cNvPr>
          <p:cNvSpPr>
            <a:spLocks noGrp="1"/>
          </p:cNvSpPr>
          <p:nvPr>
            <p:ph type="sldNum" sz="quarter" idx="12"/>
          </p:nvPr>
        </p:nvSpPr>
        <p:spPr/>
        <p:txBody>
          <a:bodyPr/>
          <a:lstStyle/>
          <a:p>
            <a:fld id="{C19BB808-219E-9441-9CD5-6E582F9AE2E3}" type="slidenum">
              <a:rPr lang="en-LV" smtClean="0"/>
              <a:t>26</a:t>
            </a:fld>
            <a:endParaRPr lang="en-LV"/>
          </a:p>
        </p:txBody>
      </p:sp>
      <p:graphicFrame>
        <p:nvGraphicFramePr>
          <p:cNvPr id="19" name="Satura vietturis 18">
            <a:extLst>
              <a:ext uri="{FF2B5EF4-FFF2-40B4-BE49-F238E27FC236}">
                <a16:creationId xmlns:a16="http://schemas.microsoft.com/office/drawing/2014/main" id="{F7786787-F5D8-478D-AB75-F9DE63B120F0}"/>
              </a:ext>
            </a:extLst>
          </p:cNvPr>
          <p:cNvGraphicFramePr>
            <a:graphicFrameLocks noGrp="1"/>
          </p:cNvGraphicFramePr>
          <p:nvPr>
            <p:ph idx="1"/>
            <p:extLst>
              <p:ext uri="{D42A27DB-BD31-4B8C-83A1-F6EECF244321}">
                <p14:modId xmlns:p14="http://schemas.microsoft.com/office/powerpoint/2010/main" val="3198677034"/>
              </p:ext>
            </p:extLst>
          </p:nvPr>
        </p:nvGraphicFramePr>
        <p:xfrm>
          <a:off x="318958" y="1558977"/>
          <a:ext cx="9889754"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912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fontScale="90000"/>
          </a:bodyPr>
          <a:lstStyle/>
          <a:p>
            <a:r>
              <a:rPr lang="lv-LV" dirty="0"/>
              <a:t>Provizoriskais programmas laika grafiks</a:t>
            </a:r>
            <a:endParaRPr lang="en-LV" dirty="0"/>
          </a:p>
        </p:txBody>
      </p:sp>
      <p:graphicFrame>
        <p:nvGraphicFramePr>
          <p:cNvPr id="11" name="Satura vietturis 10">
            <a:extLst>
              <a:ext uri="{FF2B5EF4-FFF2-40B4-BE49-F238E27FC236}">
                <a16:creationId xmlns:a16="http://schemas.microsoft.com/office/drawing/2014/main" id="{0661F144-01E6-4CBE-953D-C0A70E98D366}"/>
              </a:ext>
            </a:extLst>
          </p:cNvPr>
          <p:cNvGraphicFramePr>
            <a:graphicFrameLocks noGrp="1"/>
          </p:cNvGraphicFramePr>
          <p:nvPr>
            <p:ph idx="1"/>
            <p:extLst>
              <p:ext uri="{D42A27DB-BD31-4B8C-83A1-F6EECF244321}">
                <p14:modId xmlns:p14="http://schemas.microsoft.com/office/powerpoint/2010/main" val="251318511"/>
              </p:ext>
            </p:extLst>
          </p:nvPr>
        </p:nvGraphicFramePr>
        <p:xfrm>
          <a:off x="830835" y="1117973"/>
          <a:ext cx="1020127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lvl="0"/>
            <a:r>
              <a:rPr lang="lv-LV" dirty="0"/>
              <a:t>20/09/2022</a:t>
            </a:r>
            <a:endParaRPr lang="en-LV" noProof="0"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lvl="0"/>
            <a:fld id="{C19BB808-219E-9441-9CD5-6E582F9AE2E3}" type="slidenum">
              <a:rPr lang="en-LV" noProof="0" smtClean="0"/>
              <a:pPr lvl="0"/>
              <a:t>27</a:t>
            </a:fld>
            <a:endParaRPr lang="en-LV" noProof="0"/>
          </a:p>
        </p:txBody>
      </p:sp>
      <p:sp>
        <p:nvSpPr>
          <p:cNvPr id="12" name="TextBox 11">
            <a:extLst>
              <a:ext uri="{FF2B5EF4-FFF2-40B4-BE49-F238E27FC236}">
                <a16:creationId xmlns:a16="http://schemas.microsoft.com/office/drawing/2014/main" id="{4612C6BA-D2EF-4E46-89B0-B4465AC9CF76}"/>
              </a:ext>
            </a:extLst>
          </p:cNvPr>
          <p:cNvSpPr txBox="1"/>
          <p:nvPr/>
        </p:nvSpPr>
        <p:spPr>
          <a:xfrm>
            <a:off x="978061" y="4511787"/>
            <a:ext cx="1692000" cy="840551"/>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b="1" dirty="0"/>
              <a:t>līdz 30.09.2022. plkst. 12:00</a:t>
            </a:r>
          </a:p>
        </p:txBody>
      </p:sp>
      <p:sp>
        <p:nvSpPr>
          <p:cNvPr id="15" name="TextBox 14">
            <a:extLst>
              <a:ext uri="{FF2B5EF4-FFF2-40B4-BE49-F238E27FC236}">
                <a16:creationId xmlns:a16="http://schemas.microsoft.com/office/drawing/2014/main" id="{184FD6F7-F416-4805-AA50-36167293484D}"/>
              </a:ext>
            </a:extLst>
          </p:cNvPr>
          <p:cNvSpPr txBox="1"/>
          <p:nvPr/>
        </p:nvSpPr>
        <p:spPr>
          <a:xfrm>
            <a:off x="2755603" y="3898961"/>
            <a:ext cx="1692000" cy="1357616"/>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dirty="0"/>
              <a:t>No 01.10.2022. līdz 2022.gada decembra sākumam</a:t>
            </a:r>
          </a:p>
        </p:txBody>
      </p:sp>
      <p:sp>
        <p:nvSpPr>
          <p:cNvPr id="16" name="TextBox 15">
            <a:extLst>
              <a:ext uri="{FF2B5EF4-FFF2-40B4-BE49-F238E27FC236}">
                <a16:creationId xmlns:a16="http://schemas.microsoft.com/office/drawing/2014/main" id="{EB8B6125-DC5F-49DD-A90F-B6FE133C7A0A}"/>
              </a:ext>
            </a:extLst>
          </p:cNvPr>
          <p:cNvSpPr txBox="1"/>
          <p:nvPr/>
        </p:nvSpPr>
        <p:spPr>
          <a:xfrm>
            <a:off x="4533145" y="3681029"/>
            <a:ext cx="1481375" cy="582019"/>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b="1" dirty="0"/>
              <a:t>Decembra vidū</a:t>
            </a:r>
          </a:p>
        </p:txBody>
      </p:sp>
      <p:sp>
        <p:nvSpPr>
          <p:cNvPr id="17" name="TextBox 16">
            <a:extLst>
              <a:ext uri="{FF2B5EF4-FFF2-40B4-BE49-F238E27FC236}">
                <a16:creationId xmlns:a16="http://schemas.microsoft.com/office/drawing/2014/main" id="{F301EF54-85F1-4260-BF7B-B451A1234435}"/>
              </a:ext>
            </a:extLst>
          </p:cNvPr>
          <p:cNvSpPr txBox="1"/>
          <p:nvPr/>
        </p:nvSpPr>
        <p:spPr>
          <a:xfrm>
            <a:off x="6100062" y="3603209"/>
            <a:ext cx="1692000" cy="2391745"/>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dirty="0"/>
              <a:t>Uzreiz pēc rezultātu paziņošanas</a:t>
            </a:r>
          </a:p>
          <a:p>
            <a:pPr marL="171450" indent="-171450" algn="l">
              <a:lnSpc>
                <a:spcPct val="120000"/>
              </a:lnSpc>
              <a:spcBef>
                <a:spcPts val="0"/>
              </a:spcBef>
              <a:buFont typeface="Wingdings" panose="05000000000000000000" pitchFamily="2" charset="2"/>
              <a:buChar char="ü"/>
            </a:pPr>
            <a:endParaRPr lang="lv-LV" sz="1400" dirty="0"/>
          </a:p>
          <a:p>
            <a:pPr marL="171450" indent="-171450" algn="l">
              <a:lnSpc>
                <a:spcPct val="120000"/>
              </a:lnSpc>
              <a:spcBef>
                <a:spcPts val="0"/>
              </a:spcBef>
              <a:buFont typeface="Wingdings" panose="05000000000000000000" pitchFamily="2" charset="2"/>
              <a:buChar char="ü"/>
            </a:pPr>
            <a:r>
              <a:rPr lang="lv-LV" sz="1400" dirty="0"/>
              <a:t>Līgums ir jānoslēdz 30 dienu laikā no rezultātu saņemšanas</a:t>
            </a:r>
          </a:p>
        </p:txBody>
      </p:sp>
      <p:sp>
        <p:nvSpPr>
          <p:cNvPr id="19" name="TextBox 18">
            <a:extLst>
              <a:ext uri="{FF2B5EF4-FFF2-40B4-BE49-F238E27FC236}">
                <a16:creationId xmlns:a16="http://schemas.microsoft.com/office/drawing/2014/main" id="{720BDF49-4BA1-423B-A50B-56F38FFDCE93}"/>
              </a:ext>
            </a:extLst>
          </p:cNvPr>
          <p:cNvSpPr txBox="1"/>
          <p:nvPr/>
        </p:nvSpPr>
        <p:spPr>
          <a:xfrm>
            <a:off x="9655144" y="2355891"/>
            <a:ext cx="1692000" cy="2650277"/>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dirty="0"/>
              <a:t>Jāiesniedz līgumā noteiktajā termiņā</a:t>
            </a:r>
          </a:p>
          <a:p>
            <a:pPr marL="171450" indent="-171450" algn="l">
              <a:lnSpc>
                <a:spcPct val="120000"/>
              </a:lnSpc>
              <a:spcBef>
                <a:spcPts val="0"/>
              </a:spcBef>
              <a:buFont typeface="Wingdings" panose="05000000000000000000" pitchFamily="2" charset="2"/>
              <a:buChar char="ü"/>
            </a:pPr>
            <a:endParaRPr lang="lv-LV" sz="1400" dirty="0"/>
          </a:p>
          <a:p>
            <a:pPr marL="171450" indent="-171450" algn="l">
              <a:lnSpc>
                <a:spcPct val="120000"/>
              </a:lnSpc>
              <a:spcBef>
                <a:spcPts val="0"/>
              </a:spcBef>
              <a:buFont typeface="Wingdings" panose="05000000000000000000" pitchFamily="2" charset="2"/>
              <a:buChar char="ü"/>
            </a:pPr>
            <a:r>
              <a:rPr lang="lv-LV" sz="1400" dirty="0"/>
              <a:t>Fonds izskata noslēguma pārskatu 20 darba dienu laikā</a:t>
            </a:r>
          </a:p>
        </p:txBody>
      </p:sp>
      <p:sp>
        <p:nvSpPr>
          <p:cNvPr id="13" name="TextBox 12">
            <a:extLst>
              <a:ext uri="{FF2B5EF4-FFF2-40B4-BE49-F238E27FC236}">
                <a16:creationId xmlns:a16="http://schemas.microsoft.com/office/drawing/2014/main" id="{14A5D23F-41A7-4376-90BC-BE38963CCC69}"/>
              </a:ext>
            </a:extLst>
          </p:cNvPr>
          <p:cNvSpPr txBox="1"/>
          <p:nvPr/>
        </p:nvSpPr>
        <p:spPr>
          <a:xfrm>
            <a:off x="7877604" y="2665869"/>
            <a:ext cx="1692000" cy="1874680"/>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400" dirty="0"/>
              <a:t>No 01.01.2023.</a:t>
            </a:r>
          </a:p>
          <a:p>
            <a:pPr marL="171450" indent="-171450" algn="l">
              <a:lnSpc>
                <a:spcPct val="120000"/>
              </a:lnSpc>
              <a:spcBef>
                <a:spcPts val="0"/>
              </a:spcBef>
              <a:buFont typeface="Wingdings" panose="05000000000000000000" pitchFamily="2" charset="2"/>
              <a:buChar char="ü"/>
            </a:pPr>
            <a:endParaRPr lang="lv-LV" sz="1400" dirty="0"/>
          </a:p>
          <a:p>
            <a:pPr marL="171450" indent="-171450" algn="l">
              <a:lnSpc>
                <a:spcPct val="120000"/>
              </a:lnSpc>
              <a:spcBef>
                <a:spcPts val="0"/>
              </a:spcBef>
              <a:buFont typeface="Wingdings" panose="05000000000000000000" pitchFamily="2" charset="2"/>
              <a:buChar char="ü"/>
            </a:pPr>
            <a:r>
              <a:rPr lang="lv-LV" sz="1400" dirty="0"/>
              <a:t>Līdz 31.10.2023.</a:t>
            </a:r>
            <a:br>
              <a:rPr lang="lv-LV" sz="1400" dirty="0"/>
            </a:br>
            <a:r>
              <a:rPr lang="lv-LV" sz="1400" dirty="0"/>
              <a:t>vai</a:t>
            </a:r>
            <a:br>
              <a:rPr lang="lv-LV" sz="1400" dirty="0"/>
            </a:br>
            <a:r>
              <a:rPr lang="lv-LV" sz="1400" dirty="0"/>
              <a:t>31.10.2024.</a:t>
            </a:r>
          </a:p>
        </p:txBody>
      </p:sp>
    </p:spTree>
    <p:extLst>
      <p:ext uri="{BB962C8B-B14F-4D97-AF65-F5344CB8AC3E}">
        <p14:creationId xmlns:p14="http://schemas.microsoft.com/office/powerpoint/2010/main" val="2470691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0E38-542A-BF46-8379-D40FB84C6721}"/>
              </a:ext>
            </a:extLst>
          </p:cNvPr>
          <p:cNvSpPr>
            <a:spLocks noGrp="1"/>
          </p:cNvSpPr>
          <p:nvPr>
            <p:ph type="title"/>
          </p:nvPr>
        </p:nvSpPr>
        <p:spPr>
          <a:xfrm>
            <a:off x="935855" y="879347"/>
            <a:ext cx="10019071" cy="1460729"/>
          </a:xfrm>
        </p:spPr>
        <p:txBody>
          <a:bodyPr/>
          <a:lstStyle/>
          <a:p>
            <a:r>
              <a:rPr lang="lv-LV" altLang="lv-LV" sz="4000" b="1" dirty="0"/>
              <a:t>Veiksmīgu projektu rakstīšanu!</a:t>
            </a:r>
            <a:br>
              <a:rPr lang="lv-LV" altLang="lv-LV" sz="4000" b="1" dirty="0"/>
            </a:br>
            <a:br>
              <a:rPr lang="lv-LV" altLang="lv-LV" sz="2400" b="1" dirty="0"/>
            </a:br>
            <a:r>
              <a:rPr lang="lv-LV" altLang="lv-LV" sz="2000" dirty="0"/>
              <a:t>Jautājumus lūdzam sūtīt uz </a:t>
            </a:r>
            <a:r>
              <a:rPr lang="lv-LV" altLang="lv-LV" sz="2000" dirty="0">
                <a:hlinkClick r:id="rId3"/>
              </a:rPr>
              <a:t>konkursi@sif.gov.lv</a:t>
            </a:r>
            <a:r>
              <a:rPr lang="lv-LV" altLang="lv-LV" sz="2000" dirty="0"/>
              <a:t> </a:t>
            </a:r>
            <a:br>
              <a:rPr lang="lv-LV" altLang="lv-LV" sz="2000" dirty="0"/>
            </a:br>
            <a:r>
              <a:rPr lang="lv-LV" altLang="lv-LV" sz="2000" dirty="0"/>
              <a:t>Projekta pieteikumu lūdzam iesniegt uz </a:t>
            </a:r>
            <a:r>
              <a:rPr lang="lv-LV" sz="2000" u="sng" dirty="0">
                <a:solidFill>
                  <a:srgbClr val="0000FF"/>
                </a:solidFill>
                <a:effectLst/>
                <a:latin typeface="+mn-lt"/>
                <a:ea typeface="Times New Roman" panose="02020603050405020304" pitchFamily="18" charset="0"/>
                <a:hlinkClick r:id="rId4"/>
              </a:rPr>
              <a:t>nvofonds@sif.gov.lv</a:t>
            </a:r>
            <a:br>
              <a:rPr lang="lv-LV" altLang="lv-LV" dirty="0"/>
            </a:br>
            <a:endParaRPr lang="en-LV" dirty="0"/>
          </a:p>
        </p:txBody>
      </p:sp>
      <p:sp>
        <p:nvSpPr>
          <p:cNvPr id="3" name="Subtitle 2">
            <a:extLst>
              <a:ext uri="{FF2B5EF4-FFF2-40B4-BE49-F238E27FC236}">
                <a16:creationId xmlns:a16="http://schemas.microsoft.com/office/drawing/2014/main" id="{ADB04DF7-583C-2B4A-B6E2-FB7BD3BA1EB6}"/>
              </a:ext>
            </a:extLst>
          </p:cNvPr>
          <p:cNvSpPr>
            <a:spLocks noGrp="1"/>
          </p:cNvSpPr>
          <p:nvPr>
            <p:ph type="subTitle" idx="1"/>
          </p:nvPr>
        </p:nvSpPr>
        <p:spPr>
          <a:xfrm>
            <a:off x="2080527" y="2800046"/>
            <a:ext cx="7729729" cy="1079161"/>
          </a:xfrm>
        </p:spPr>
        <p:txBody>
          <a:bodyPr>
            <a:normAutofit fontScale="92500" lnSpcReduction="20000"/>
          </a:bodyPr>
          <a:lstStyle/>
          <a:p>
            <a:r>
              <a:rPr lang="en-GB" dirty="0"/>
              <a:t>www.sif.gov.lv</a:t>
            </a:r>
          </a:p>
          <a:p>
            <a:r>
              <a:rPr lang="en-GB" dirty="0"/>
              <a:t>Seko mums </a:t>
            </a:r>
            <a:endParaRPr lang="lv-LV" dirty="0"/>
          </a:p>
          <a:p>
            <a:r>
              <a:rPr lang="lv-LV" dirty="0"/>
              <a:t>            </a:t>
            </a:r>
            <a:r>
              <a:rPr lang="en-GB" dirty="0"/>
              <a:t>@SIFlv</a:t>
            </a:r>
            <a:endParaRPr lang="en-LV" dirty="0"/>
          </a:p>
        </p:txBody>
      </p:sp>
    </p:spTree>
    <p:extLst>
      <p:ext uri="{BB962C8B-B14F-4D97-AF65-F5344CB8AC3E}">
        <p14:creationId xmlns:p14="http://schemas.microsoft.com/office/powerpoint/2010/main" val="285762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Atbilstības kritēriji iesniedzējam, I</a:t>
            </a:r>
            <a:br>
              <a:rPr lang="lv-LV" sz="3500" dirty="0">
                <a:solidFill>
                  <a:schemeClr val="accent5">
                    <a:lumMod val="50000"/>
                  </a:schemeClr>
                </a:solidFill>
              </a:rPr>
            </a:br>
            <a:r>
              <a:rPr lang="lv-LV" sz="2000" dirty="0">
                <a:solidFill>
                  <a:schemeClr val="accent5">
                    <a:lumMod val="50000"/>
                  </a:schemeClr>
                </a:solidFill>
              </a:rPr>
              <a:t>Konkursa nolikuma 3.punkts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1021629479"/>
              </p:ext>
            </p:extLst>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Satura vietturis 8">
            <a:extLst>
              <a:ext uri="{FF2B5EF4-FFF2-40B4-BE49-F238E27FC236}">
                <a16:creationId xmlns:a16="http://schemas.microsoft.com/office/drawing/2014/main" id="{413A5E4E-9569-4BEF-BD00-0B0BE4A3AA71}"/>
              </a:ext>
            </a:extLst>
          </p:cNvPr>
          <p:cNvGraphicFramePr>
            <a:graphicFrameLocks/>
          </p:cNvGraphicFramePr>
          <p:nvPr>
            <p:extLst>
              <p:ext uri="{D42A27DB-BD31-4B8C-83A1-F6EECF244321}">
                <p14:modId xmlns:p14="http://schemas.microsoft.com/office/powerpoint/2010/main" val="4250414066"/>
              </p:ext>
            </p:extLst>
          </p:nvPr>
        </p:nvGraphicFramePr>
        <p:xfrm>
          <a:off x="344129" y="1410434"/>
          <a:ext cx="11503741" cy="48218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6404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dirty="0">
                <a:solidFill>
                  <a:schemeClr val="accent5">
                    <a:lumMod val="50000"/>
                  </a:schemeClr>
                </a:solidFill>
              </a:rPr>
              <a:t>Atbilstības kritēriji iesniedzējam, II</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Satura vietturis 8">
            <a:extLst>
              <a:ext uri="{FF2B5EF4-FFF2-40B4-BE49-F238E27FC236}">
                <a16:creationId xmlns:a16="http://schemas.microsoft.com/office/drawing/2014/main" id="{413A5E4E-9569-4BEF-BD00-0B0BE4A3AA71}"/>
              </a:ext>
            </a:extLst>
          </p:cNvPr>
          <p:cNvGraphicFramePr>
            <a:graphicFrameLocks/>
          </p:cNvGraphicFramePr>
          <p:nvPr>
            <p:extLst>
              <p:ext uri="{D42A27DB-BD31-4B8C-83A1-F6EECF244321}">
                <p14:modId xmlns:p14="http://schemas.microsoft.com/office/powerpoint/2010/main" val="1526714432"/>
              </p:ext>
            </p:extLst>
          </p:nvPr>
        </p:nvGraphicFramePr>
        <p:xfrm>
          <a:off x="344129" y="1410434"/>
          <a:ext cx="11503741" cy="48218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9622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a:bodyPr>
          <a:lstStyle/>
          <a:p>
            <a:r>
              <a:rPr lang="lv-LV" dirty="0"/>
              <a:t>Programmas mērķis</a:t>
            </a:r>
            <a:br>
              <a:rPr lang="lv-LV" dirty="0"/>
            </a:br>
            <a:r>
              <a:rPr lang="lv-LV" sz="2200" dirty="0"/>
              <a:t>Konkursa nolikuma 1.2.punkts</a:t>
            </a:r>
            <a:endParaRPr lang="en-LV" sz="2200" dirty="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fld id="{C19BB808-219E-9441-9CD5-6E582F9AE2E3}" type="slidenum">
              <a:rPr lang="en-LV" smtClean="0"/>
              <a:t>5</a:t>
            </a:fld>
            <a:endParaRPr lang="en-LV"/>
          </a:p>
        </p:txBody>
      </p:sp>
      <p:graphicFrame>
        <p:nvGraphicFramePr>
          <p:cNvPr id="16" name="Diagram 4">
            <a:extLst>
              <a:ext uri="{FF2B5EF4-FFF2-40B4-BE49-F238E27FC236}">
                <a16:creationId xmlns:a16="http://schemas.microsoft.com/office/drawing/2014/main" id="{C5912010-243A-4A55-A365-4AB01E79BF0C}"/>
              </a:ext>
            </a:extLst>
          </p:cNvPr>
          <p:cNvGraphicFramePr>
            <a:graphicFrameLocks/>
          </p:cNvGraphicFramePr>
          <p:nvPr>
            <p:extLst>
              <p:ext uri="{D42A27DB-BD31-4B8C-83A1-F6EECF244321}">
                <p14:modId xmlns:p14="http://schemas.microsoft.com/office/powerpoint/2010/main" val="1561727736"/>
              </p:ext>
            </p:extLst>
          </p:nvPr>
        </p:nvGraphicFramePr>
        <p:xfrm>
          <a:off x="2441965" y="3098084"/>
          <a:ext cx="7890588" cy="2582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6894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fontScale="90000"/>
          </a:bodyPr>
          <a:lstStyle/>
          <a:p>
            <a:r>
              <a:rPr lang="lv-LV" dirty="0"/>
              <a:t>Darbības virzieni</a:t>
            </a:r>
            <a:br>
              <a:rPr lang="lv-LV" dirty="0"/>
            </a:br>
            <a:r>
              <a:rPr lang="lv-LV" sz="2200" dirty="0"/>
              <a:t>Konkursa nolikuma 1.6.punkts</a:t>
            </a:r>
            <a:br>
              <a:rPr lang="lv-LV" sz="2200" dirty="0"/>
            </a:br>
            <a:r>
              <a:rPr lang="lv-LV" sz="2200" dirty="0"/>
              <a:t>Projekta pieteikuma veidlapas B.1 punkts</a:t>
            </a:r>
            <a:endParaRPr lang="en-LV" sz="2200" dirty="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6" name="Diagram 4">
            <a:extLst>
              <a:ext uri="{FF2B5EF4-FFF2-40B4-BE49-F238E27FC236}">
                <a16:creationId xmlns:a16="http://schemas.microsoft.com/office/drawing/2014/main" id="{C5912010-243A-4A55-A365-4AB01E79BF0C}"/>
              </a:ext>
            </a:extLst>
          </p:cNvPr>
          <p:cNvGraphicFramePr>
            <a:graphicFrameLocks/>
          </p:cNvGraphicFramePr>
          <p:nvPr>
            <p:extLst>
              <p:ext uri="{D42A27DB-BD31-4B8C-83A1-F6EECF244321}">
                <p14:modId xmlns:p14="http://schemas.microsoft.com/office/powerpoint/2010/main" val="2897339398"/>
              </p:ext>
            </p:extLst>
          </p:nvPr>
        </p:nvGraphicFramePr>
        <p:xfrm>
          <a:off x="1082190" y="2149466"/>
          <a:ext cx="10027615" cy="1653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4">
            <a:extLst>
              <a:ext uri="{FF2B5EF4-FFF2-40B4-BE49-F238E27FC236}">
                <a16:creationId xmlns:a16="http://schemas.microsoft.com/office/drawing/2014/main" id="{16CDD4A0-E574-4B5D-8C50-FBE656D2546E}"/>
              </a:ext>
            </a:extLst>
          </p:cNvPr>
          <p:cNvGraphicFramePr>
            <a:graphicFrameLocks/>
          </p:cNvGraphicFramePr>
          <p:nvPr>
            <p:extLst>
              <p:ext uri="{D42A27DB-BD31-4B8C-83A1-F6EECF244321}">
                <p14:modId xmlns:p14="http://schemas.microsoft.com/office/powerpoint/2010/main" val="3927476042"/>
              </p:ext>
            </p:extLst>
          </p:nvPr>
        </p:nvGraphicFramePr>
        <p:xfrm>
          <a:off x="1978382" y="4002163"/>
          <a:ext cx="8235233" cy="18761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3476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a:xfrm>
            <a:off x="398834" y="240846"/>
            <a:ext cx="6838545" cy="1365148"/>
          </a:xfrm>
        </p:spPr>
        <p:txBody>
          <a:bodyPr>
            <a:normAutofit fontScale="90000"/>
          </a:bodyPr>
          <a:lstStyle/>
          <a:p>
            <a:r>
              <a:rPr lang="lv-LV" dirty="0"/>
              <a:t>Projektu aktivitāšu fokuss, I</a:t>
            </a:r>
            <a:br>
              <a:rPr lang="lv-LV" dirty="0"/>
            </a:br>
            <a:r>
              <a:rPr lang="lv-LV" sz="2200" dirty="0"/>
              <a:t>Konkursa nolikuma 1.13.punkts</a:t>
            </a:r>
            <a:br>
              <a:rPr lang="lv-LV" sz="2200" dirty="0"/>
            </a:br>
            <a:r>
              <a:rPr lang="lv-LV" sz="2200" dirty="0"/>
              <a:t>Projekta pieteikuma veidlapas B.2 punkts</a:t>
            </a:r>
            <a:endParaRPr lang="en-LV" sz="2200" dirty="0"/>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sp>
        <p:nvSpPr>
          <p:cNvPr id="7" name="Content Placeholder 2">
            <a:extLst>
              <a:ext uri="{FF2B5EF4-FFF2-40B4-BE49-F238E27FC236}">
                <a16:creationId xmlns:a16="http://schemas.microsoft.com/office/drawing/2014/main" id="{ADF3C8B7-0591-4E5A-B10B-F321A8DB9DA8}"/>
              </a:ext>
            </a:extLst>
          </p:cNvPr>
          <p:cNvSpPr txBox="1">
            <a:spLocks/>
          </p:cNvSpPr>
          <p:nvPr/>
        </p:nvSpPr>
        <p:spPr bwMode="auto">
          <a:xfrm>
            <a:off x="-634482" y="2205570"/>
            <a:ext cx="12452856" cy="437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1143000" marR="0" lvl="2" indent="-228600" algn="l" defTabSz="938213" rtl="0" eaLnBrk="0" fontAlgn="base" latinLnBrk="0" hangingPunct="0">
              <a:lnSpc>
                <a:spcPct val="100000"/>
              </a:lnSpc>
              <a:spcBef>
                <a:spcPts val="0"/>
              </a:spcBef>
              <a:spcAft>
                <a:spcPts val="2400"/>
              </a:spcAft>
              <a:buClrTx/>
              <a:buSzTx/>
              <a:buFont typeface="+mj-lt"/>
              <a:buAutoNum type="arabicParenR"/>
              <a:tabLst/>
              <a:defRPr/>
            </a:pPr>
            <a:r>
              <a:rPr kumimoji="0" lang="lv-LV" b="1" i="0" u="none" strike="noStrike" kern="1200" cap="none" spc="0" normalizeH="0" baseline="0" noProof="0" dirty="0">
                <a:ln>
                  <a:noFill/>
                </a:ln>
                <a:solidFill>
                  <a:srgbClr val="8A0000"/>
                </a:solidFill>
                <a:effectLst/>
                <a:uLnTx/>
                <a:uFillTx/>
                <a:latin typeface="Verdana" panose="020B0604030504040204" pitchFamily="34" charset="0"/>
                <a:ea typeface="Verdana" panose="020B0604030504040204" pitchFamily="34" charset="0"/>
                <a:cs typeface="Times New Roman" panose="02020603050405020304" pitchFamily="18" charset="0"/>
              </a:rPr>
              <a:t> sabiedrības aktivitāte un iesaistīšanās sabiedrībai būtisku problēmu risināšanā </a:t>
            </a:r>
            <a:r>
              <a:rPr lang="lv-LV" sz="1600" dirty="0">
                <a:effectLst/>
                <a:latin typeface="+mn-lt"/>
                <a:ea typeface="Times New Roman" panose="02020603050405020304" pitchFamily="18" charset="0"/>
              </a:rPr>
              <a:t>ar mērķi stiprināt Satversmē noteiktās demokrātiskās vērtības un cilvēktiesību ievērošanu Latvijā un veicināt sociālo atbildību, sadarbību un solidaritāti sabiedrībā</a:t>
            </a:r>
            <a:endParaRPr kumimoji="0" lang="lv-LV" sz="1600" b="0" i="0" u="none" strike="noStrike" kern="1200" cap="none" spc="0" normalizeH="0" baseline="0" noProof="0" dirty="0">
              <a:ln>
                <a:noFill/>
              </a:ln>
              <a:solidFill>
                <a:srgbClr val="000000"/>
              </a:solidFill>
              <a:effectLst/>
              <a:uLnTx/>
              <a:uFillTx/>
              <a:latin typeface="+mn-lt"/>
              <a:ea typeface="Verdana" panose="020B0604030504040204" pitchFamily="34" charset="0"/>
              <a:cs typeface="Times New Roman" panose="02020603050405020304" pitchFamily="18" charset="0"/>
            </a:endParaRPr>
          </a:p>
          <a:p>
            <a:pPr marL="1143000" marR="0" lvl="2" indent="-228600" algn="l" defTabSz="938213" rtl="0" eaLnBrk="0" fontAlgn="base" latinLnBrk="0" hangingPunct="0">
              <a:lnSpc>
                <a:spcPct val="100000"/>
              </a:lnSpc>
              <a:spcBef>
                <a:spcPts val="0"/>
              </a:spcBef>
              <a:spcAft>
                <a:spcPts val="2400"/>
              </a:spcAft>
              <a:buClrTx/>
              <a:buSzTx/>
              <a:buFont typeface="+mj-lt"/>
              <a:buAutoNum type="arabicParenR" startAt="2"/>
              <a:tabLst/>
              <a:defRPr/>
            </a:pPr>
            <a:r>
              <a:rPr kumimoji="0" lang="lv-LV" b="1" i="0" u="none" strike="noStrike" kern="1200" cap="none" spc="0" normalizeH="0" baseline="0" noProof="0" dirty="0">
                <a:ln>
                  <a:noFill/>
                </a:ln>
                <a:solidFill>
                  <a:srgbClr val="8A0000"/>
                </a:solidFill>
                <a:effectLst/>
                <a:uLnTx/>
                <a:uFillTx/>
                <a:latin typeface="Verdana" panose="020B0604030504040204" pitchFamily="34" charset="0"/>
                <a:ea typeface="Verdana" panose="020B0604030504040204" pitchFamily="34" charset="0"/>
                <a:cs typeface="Times New Roman" panose="02020603050405020304" pitchFamily="18" charset="0"/>
              </a:rPr>
              <a:t> sabiedrības izpratne par iekļaujošu pilsonisko līdzdalību un līdzdarbības veidiem</a:t>
            </a:r>
          </a:p>
          <a:p>
            <a:pPr marL="1143000" marR="0" lvl="2" indent="-228600" algn="l" defTabSz="938213" rtl="0" eaLnBrk="0" fontAlgn="base" latinLnBrk="0" hangingPunct="0">
              <a:lnSpc>
                <a:spcPct val="100000"/>
              </a:lnSpc>
              <a:spcBef>
                <a:spcPts val="0"/>
              </a:spcBef>
              <a:spcAft>
                <a:spcPts val="2400"/>
              </a:spcAft>
              <a:buClrTx/>
              <a:buSzTx/>
              <a:buFont typeface="+mj-lt"/>
              <a:buAutoNum type="arabicParenR" startAt="3"/>
              <a:tabLst/>
              <a:defRPr/>
            </a:pPr>
            <a:r>
              <a:rPr kumimoji="0" lang="lv-LV" b="1" i="0" u="none" strike="noStrike" kern="1200" cap="none" spc="0" normalizeH="0" baseline="0" noProof="0" dirty="0">
                <a:ln>
                  <a:noFill/>
                </a:ln>
                <a:solidFill>
                  <a:srgbClr val="8A0000"/>
                </a:solidFill>
                <a:effectLst/>
                <a:uLnTx/>
                <a:uFillTx/>
                <a:latin typeface="Verdana" panose="020B0604030504040204" pitchFamily="34" charset="0"/>
                <a:ea typeface="Verdana" panose="020B0604030504040204" pitchFamily="34" charset="0"/>
                <a:cs typeface="Times New Roman" panose="02020603050405020304" pitchFamily="18" charset="0"/>
              </a:rPr>
              <a:t> sabiedrības līdzdalība </a:t>
            </a:r>
            <a:r>
              <a:rPr kumimoji="0" lang="lv-LV" b="1" i="0" u="none" strike="noStrike" kern="1200" cap="none" spc="0" normalizeH="0" baseline="0" noProof="0" dirty="0" err="1">
                <a:ln>
                  <a:noFill/>
                </a:ln>
                <a:solidFill>
                  <a:srgbClr val="8A0000"/>
                </a:solidFill>
                <a:effectLst/>
                <a:uLnTx/>
                <a:uFillTx/>
                <a:latin typeface="Verdana" panose="020B0604030504040204" pitchFamily="34" charset="0"/>
                <a:ea typeface="Verdana" panose="020B0604030504040204" pitchFamily="34" charset="0"/>
                <a:cs typeface="Times New Roman" panose="02020603050405020304" pitchFamily="18" charset="0"/>
              </a:rPr>
              <a:t>rīcībpolitikas</a:t>
            </a:r>
            <a:r>
              <a:rPr kumimoji="0" lang="lv-LV" b="1" i="0" u="none" strike="noStrike" kern="1200" cap="none" spc="0" normalizeH="0" baseline="0" noProof="0" dirty="0">
                <a:ln>
                  <a:noFill/>
                </a:ln>
                <a:solidFill>
                  <a:srgbClr val="8A0000"/>
                </a:solidFill>
                <a:effectLst/>
                <a:uLnTx/>
                <a:uFillTx/>
                <a:latin typeface="Verdana" panose="020B0604030504040204" pitchFamily="34" charset="0"/>
                <a:ea typeface="Verdana" panose="020B0604030504040204" pitchFamily="34" charset="0"/>
                <a:cs typeface="Times New Roman" panose="02020603050405020304" pitchFamily="18" charset="0"/>
              </a:rPr>
              <a:t> veidošanas un lēmumu pieņemšanas procesos, </a:t>
            </a:r>
            <a:r>
              <a:rPr lang="lv-LV" sz="1600" dirty="0">
                <a:effectLst/>
                <a:latin typeface="+mn-lt"/>
                <a:ea typeface="Times New Roman" panose="02020603050405020304" pitchFamily="18" charset="0"/>
              </a:rPr>
              <a:t>kā arī NVO sadarbība ar publisko sektoru</a:t>
            </a:r>
            <a:endParaRPr kumimoji="0" lang="lv-LV" sz="1600" b="1" i="0" u="none" strike="noStrike" kern="1200" cap="none" spc="0" normalizeH="0" baseline="0" noProof="0" dirty="0">
              <a:ln>
                <a:noFill/>
              </a:ln>
              <a:solidFill>
                <a:srgbClr val="8A0000"/>
              </a:solidFill>
              <a:effectLst/>
              <a:uLnTx/>
              <a:uFillTx/>
              <a:latin typeface="+mn-lt"/>
              <a:ea typeface="Verdana" panose="020B0604030504040204" pitchFamily="34" charset="0"/>
              <a:cs typeface="Times New Roman" panose="02020603050405020304" pitchFamily="18" charset="0"/>
            </a:endParaRPr>
          </a:p>
          <a:p>
            <a:pPr marL="1143000" marR="0" lvl="2" indent="-228600" algn="l" defTabSz="938213" rtl="0" eaLnBrk="0" fontAlgn="base" latinLnBrk="0" hangingPunct="0">
              <a:lnSpc>
                <a:spcPct val="100000"/>
              </a:lnSpc>
              <a:spcBef>
                <a:spcPts val="0"/>
              </a:spcBef>
              <a:spcAft>
                <a:spcPts val="2400"/>
              </a:spcAft>
              <a:buClrTx/>
              <a:buSzTx/>
              <a:buFont typeface="+mj-lt"/>
              <a:buAutoNum type="arabicParenR" startAt="4"/>
              <a:tabLst/>
              <a:defRPr/>
            </a:pPr>
            <a:r>
              <a:rPr kumimoji="0" lang="lv-LV" b="1" i="0" u="none" strike="noStrike" kern="1200" cap="none" spc="0" normalizeH="0" baseline="0" noProof="0" dirty="0">
                <a:ln>
                  <a:noFill/>
                </a:ln>
                <a:solidFill>
                  <a:srgbClr val="8A0000"/>
                </a:solidFill>
                <a:effectLst/>
                <a:uLnTx/>
                <a:uFillTx/>
                <a:latin typeface="Verdana" panose="020B0604030504040204" pitchFamily="34" charset="0"/>
                <a:ea typeface="Verdana" panose="020B0604030504040204" pitchFamily="34" charset="0"/>
                <a:cs typeface="Times New Roman" panose="02020603050405020304" pitchFamily="18" charset="0"/>
              </a:rPr>
              <a:t> NVO savstarpējā sadarbība </a:t>
            </a:r>
            <a:r>
              <a:rPr kumimoji="0" lang="lv-LV"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rPr>
              <a:t>reģionu, Latvijas, Eiropas Savienības līmenī un globāli</a:t>
            </a:r>
          </a:p>
          <a:p>
            <a:pPr marL="1143000" marR="0" lvl="2" indent="-228600" algn="l" defTabSz="938213" rtl="0" eaLnBrk="0" fontAlgn="base" latinLnBrk="0" hangingPunct="0">
              <a:lnSpc>
                <a:spcPct val="100000"/>
              </a:lnSpc>
              <a:spcBef>
                <a:spcPts val="0"/>
              </a:spcBef>
              <a:spcAft>
                <a:spcPts val="2400"/>
              </a:spcAft>
              <a:buClrTx/>
              <a:buSzTx/>
              <a:buFont typeface="+mj-lt"/>
              <a:buAutoNum type="arabicParenR" startAt="5"/>
              <a:tabLst/>
              <a:defRPr/>
            </a:pPr>
            <a:r>
              <a:rPr kumimoji="0" lang="lv-LV" b="1" i="0" u="none" strike="noStrike" kern="1200" cap="none" spc="0" normalizeH="0" baseline="0" noProof="0" dirty="0">
                <a:ln>
                  <a:noFill/>
                </a:ln>
                <a:solidFill>
                  <a:srgbClr val="8A0000"/>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lang="lv-LV" b="1" dirty="0">
                <a:solidFill>
                  <a:srgbClr val="8A0000"/>
                </a:solidFill>
                <a:effectLst/>
                <a:latin typeface="+mn-lt"/>
                <a:ea typeface="Times New Roman" panose="02020603050405020304" pitchFamily="18" charset="0"/>
              </a:rPr>
              <a:t>dažādu sabiedrības grupu savstarpējā uzticēšanās, līdzdalība un sadarbība, </a:t>
            </a:r>
            <a:r>
              <a:rPr kumimoji="0" lang="lv-LV" b="1" i="0" u="none" strike="noStrike" kern="1200" cap="none" spc="0" normalizeH="0" baseline="0" noProof="0" dirty="0">
                <a:ln>
                  <a:noFill/>
                </a:ln>
                <a:solidFill>
                  <a:srgbClr val="8A0000"/>
                </a:solidFill>
                <a:effectLst/>
                <a:uLnTx/>
                <a:uFillTx/>
                <a:latin typeface="Verdana" panose="020B0604030504040204" pitchFamily="34" charset="0"/>
                <a:ea typeface="Verdana" panose="020B0604030504040204" pitchFamily="34" charset="0"/>
                <a:cs typeface="Times New Roman" panose="02020603050405020304" pitchFamily="18" charset="0"/>
              </a:rPr>
              <a:t>iedzīvotāju iesaiste NVO un veicināts brīvprātīgais darbs</a:t>
            </a:r>
            <a:endParaRPr kumimoji="0" lang="lv-LV"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914400" marR="0" lvl="2" indent="0" algn="l" defTabSz="938213" rtl="0" eaLnBrk="0" fontAlgn="base" latinLnBrk="0" hangingPunct="0">
              <a:lnSpc>
                <a:spcPct val="100000"/>
              </a:lnSpc>
              <a:spcBef>
                <a:spcPct val="20000"/>
              </a:spcBef>
              <a:spcAft>
                <a:spcPts val="1200"/>
              </a:spcAft>
              <a:buClrTx/>
              <a:buSzTx/>
              <a:buFont typeface="Arial" panose="020B0604020202020204" pitchFamily="34" charset="0"/>
              <a:buNone/>
              <a:tabLst/>
              <a:defRPr/>
            </a:pPr>
            <a:endParaRPr kumimoji="0" lang="lv-LV" sz="1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4429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a:xfrm>
            <a:off x="238125" y="235374"/>
            <a:ext cx="7105650" cy="1365148"/>
          </a:xfrm>
        </p:spPr>
        <p:txBody>
          <a:bodyPr>
            <a:normAutofit fontScale="90000"/>
          </a:bodyPr>
          <a:lstStyle/>
          <a:p>
            <a:r>
              <a:rPr lang="lv-LV"/>
              <a:t>Projektu aktivitāšu fokuss, II</a:t>
            </a:r>
            <a:endParaRPr lang="en-LV"/>
          </a:p>
        </p:txBody>
      </p:sp>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LV" sz="1100" b="0" i="0" u="none" strike="noStrike" kern="1200" cap="none" spc="0" normalizeH="0" baseline="0" noProof="0" dirty="0">
              <a:ln>
                <a:noFill/>
              </a:ln>
              <a:solidFill>
                <a:srgbClr val="FFFFFF"/>
              </a:solidFill>
              <a:effectLst/>
              <a:uLnTx/>
              <a:uFillTx/>
              <a:latin typeface="Verdana"/>
              <a:ea typeface="+mn-ea"/>
              <a:cs typeface="+mn-cs"/>
            </a:endParaRPr>
          </a:p>
        </p:txBody>
      </p:sp>
      <p:sp>
        <p:nvSpPr>
          <p:cNvPr id="7" name="Content Placeholder 2">
            <a:extLst>
              <a:ext uri="{FF2B5EF4-FFF2-40B4-BE49-F238E27FC236}">
                <a16:creationId xmlns:a16="http://schemas.microsoft.com/office/drawing/2014/main" id="{ADF3C8B7-0591-4E5A-B10B-F321A8DB9DA8}"/>
              </a:ext>
            </a:extLst>
          </p:cNvPr>
          <p:cNvSpPr txBox="1">
            <a:spLocks/>
          </p:cNvSpPr>
          <p:nvPr/>
        </p:nvSpPr>
        <p:spPr bwMode="auto">
          <a:xfrm>
            <a:off x="66675" y="2377270"/>
            <a:ext cx="11887200" cy="355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1143000" lvl="2" indent="-228600">
              <a:spcBef>
                <a:spcPts val="0"/>
              </a:spcBef>
              <a:spcAft>
                <a:spcPts val="2400"/>
              </a:spcAft>
              <a:buFont typeface="+mj-lt"/>
              <a:buAutoNum type="arabicParenR" startAt="6"/>
            </a:pPr>
            <a:r>
              <a:rPr lang="lv-LV" b="1" dirty="0">
                <a:solidFill>
                  <a:srgbClr val="8A0000"/>
                </a:solidFill>
                <a:effectLst/>
                <a:latin typeface="Verdana" panose="020B0604030504040204" pitchFamily="34" charset="0"/>
                <a:ea typeface="Verdana" panose="020B0604030504040204" pitchFamily="34" charset="0"/>
              </a:rPr>
              <a:t> uzticēšanās nevalstiskajam sektoram</a:t>
            </a:r>
          </a:p>
          <a:p>
            <a:pPr marL="914400" lvl="2" indent="0">
              <a:spcBef>
                <a:spcPts val="0"/>
              </a:spcBef>
              <a:spcAft>
                <a:spcPts val="2400"/>
              </a:spcAft>
              <a:buNone/>
            </a:pPr>
            <a:r>
              <a:rPr lang="lv-LV" b="1" dirty="0">
                <a:solidFill>
                  <a:srgbClr val="8A0000"/>
                </a:solidFill>
                <a:effectLst/>
                <a:latin typeface="Verdana" panose="020B0604030504040204" pitchFamily="34" charset="0"/>
                <a:ea typeface="Verdana" panose="020B0604030504040204" pitchFamily="34" charset="0"/>
              </a:rPr>
              <a:t>7)</a:t>
            </a:r>
            <a:r>
              <a:rPr lang="lv-LV" sz="1600" dirty="0">
                <a:effectLst/>
                <a:latin typeface="Verdana" panose="020B0604030504040204" pitchFamily="34" charset="0"/>
                <a:ea typeface="Verdana" panose="020B0604030504040204" pitchFamily="34" charset="0"/>
              </a:rPr>
              <a:t> datos un pierādījumos balstītu </a:t>
            </a:r>
            <a:r>
              <a:rPr lang="lv-LV" b="1" dirty="0">
                <a:solidFill>
                  <a:srgbClr val="8A0000"/>
                </a:solidFill>
                <a:effectLst/>
                <a:latin typeface="Verdana" panose="020B0604030504040204" pitchFamily="34" charset="0"/>
                <a:ea typeface="Verdana" panose="020B0604030504040204" pitchFamily="34" charset="0"/>
              </a:rPr>
              <a:t>priekšlikumu un politikas iniciatīvu izstrāde</a:t>
            </a:r>
          </a:p>
          <a:p>
            <a:pPr marL="1143000" lvl="2" indent="-228600">
              <a:spcBef>
                <a:spcPts val="0"/>
              </a:spcBef>
              <a:spcAft>
                <a:spcPts val="2400"/>
              </a:spcAft>
              <a:buFont typeface="+mj-lt"/>
              <a:buAutoNum type="arabicParenR" startAt="8"/>
            </a:pPr>
            <a:r>
              <a:rPr lang="lv-LV" b="1" dirty="0">
                <a:solidFill>
                  <a:srgbClr val="8A0000"/>
                </a:solidFill>
                <a:effectLst/>
                <a:latin typeface="Verdana" panose="020B0604030504040204" pitchFamily="34" charset="0"/>
                <a:ea typeface="Verdana" panose="020B0604030504040204" pitchFamily="34" charset="0"/>
              </a:rPr>
              <a:t> sabiedrības interešu aizstāvība</a:t>
            </a:r>
            <a:r>
              <a:rPr lang="lv-LV" sz="1600" b="1" dirty="0">
                <a:solidFill>
                  <a:srgbClr val="8A0000"/>
                </a:solidFill>
                <a:effectLst/>
                <a:latin typeface="Verdana" panose="020B0604030504040204" pitchFamily="34" charset="0"/>
                <a:ea typeface="Verdana" panose="020B0604030504040204" pitchFamily="34" charset="0"/>
              </a:rPr>
              <a:t> </a:t>
            </a:r>
            <a:r>
              <a:rPr lang="lv-LV" sz="1600" dirty="0">
                <a:effectLst/>
                <a:latin typeface="Verdana" panose="020B0604030504040204" pitchFamily="34" charset="0"/>
                <a:ea typeface="Verdana" panose="020B0604030504040204" pitchFamily="34" charset="0"/>
              </a:rPr>
              <a:t>konkrētā NVO pamatdarbības jomā</a:t>
            </a:r>
          </a:p>
          <a:p>
            <a:pPr marL="914400" lvl="2" indent="0">
              <a:spcBef>
                <a:spcPts val="0"/>
              </a:spcBef>
              <a:spcAft>
                <a:spcPts val="2400"/>
              </a:spcAft>
              <a:buNone/>
            </a:pPr>
            <a:r>
              <a:rPr lang="lv-LV" b="1" dirty="0">
                <a:solidFill>
                  <a:srgbClr val="8A0000"/>
                </a:solidFill>
                <a:latin typeface="Verdana" panose="020B0604030504040204" pitchFamily="34" charset="0"/>
                <a:ea typeface="Verdana" panose="020B0604030504040204" pitchFamily="34" charset="0"/>
              </a:rPr>
              <a:t>9) </a:t>
            </a:r>
            <a:r>
              <a:rPr lang="lv-LV" b="1" dirty="0">
                <a:solidFill>
                  <a:srgbClr val="8A0000"/>
                </a:solidFill>
                <a:effectLst/>
                <a:latin typeface="Verdana" panose="020B0604030504040204" pitchFamily="34" charset="0"/>
                <a:ea typeface="Verdana" panose="020B0604030504040204" pitchFamily="34" charset="0"/>
              </a:rPr>
              <a:t>piederība Latvijai un latviešu valodai</a:t>
            </a:r>
          </a:p>
          <a:p>
            <a:pPr marL="1257300" lvl="2" indent="-342900">
              <a:spcBef>
                <a:spcPts val="0"/>
              </a:spcBef>
              <a:spcAft>
                <a:spcPts val="2400"/>
              </a:spcAft>
              <a:buFont typeface="+mj-lt"/>
              <a:buAutoNum type="arabicParenR" startAt="10"/>
            </a:pPr>
            <a:r>
              <a:rPr lang="lv-LV" b="1" dirty="0">
                <a:solidFill>
                  <a:srgbClr val="8A0000"/>
                </a:solidFill>
                <a:effectLst/>
                <a:latin typeface="Verdana" panose="020B0604030504040204" pitchFamily="34" charset="0"/>
                <a:ea typeface="Verdana" panose="020B0604030504040204" pitchFamily="34" charset="0"/>
              </a:rPr>
              <a:t> NVO kapacitāte un veiktspēja</a:t>
            </a:r>
          </a:p>
          <a:p>
            <a:pPr marL="914400" lvl="2" indent="0">
              <a:spcBef>
                <a:spcPts val="0"/>
              </a:spcBef>
              <a:spcAft>
                <a:spcPts val="600"/>
              </a:spcAft>
              <a:buNone/>
            </a:pPr>
            <a:endParaRPr lang="lv-LV" sz="1400" b="1" dirty="0">
              <a:latin typeface="Verdana" panose="020B0604030504040204" pitchFamily="34" charset="0"/>
              <a:ea typeface="Verdana" panose="020B0604030504040204" pitchFamily="34" charset="0"/>
            </a:endParaRPr>
          </a:p>
          <a:p>
            <a:pPr marL="914400" lvl="2" indent="0">
              <a:spcAft>
                <a:spcPts val="1200"/>
              </a:spcAft>
              <a:buFont typeface="Arial" panose="020B0604020202020204" pitchFamily="34" charset="0"/>
              <a:buNone/>
            </a:pPr>
            <a:endParaRPr lang="lv-LV" sz="12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8855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475861" y="235746"/>
            <a:ext cx="9629192" cy="1086809"/>
          </a:xfrm>
        </p:spPr>
        <p:txBody>
          <a:bodyPr/>
          <a:lstStyle/>
          <a:p>
            <a:r>
              <a:rPr lang="lv-LV" sz="3200" b="1" dirty="0">
                <a:solidFill>
                  <a:srgbClr val="8A0000"/>
                </a:solidFill>
              </a:rPr>
              <a:t>Projekts līdz 10 mēnešiem, </a:t>
            </a:r>
            <a:br>
              <a:rPr lang="lv-LV" sz="3200" b="1" dirty="0">
                <a:solidFill>
                  <a:srgbClr val="8A0000"/>
                </a:solidFill>
              </a:rPr>
            </a:br>
            <a:r>
              <a:rPr lang="lv-LV" sz="3200" b="1" dirty="0">
                <a:solidFill>
                  <a:srgbClr val="8A0000"/>
                </a:solidFill>
              </a:rPr>
              <a:t>īstenošana 2023.gadā </a:t>
            </a:r>
            <a:br>
              <a:rPr lang="lv-LV" sz="3200" b="1" dirty="0">
                <a:solidFill>
                  <a:srgbClr val="8A0000"/>
                </a:solidFill>
              </a:rPr>
            </a:br>
            <a:r>
              <a:rPr lang="lv-LV" sz="2000" dirty="0">
                <a:solidFill>
                  <a:schemeClr val="accent5">
                    <a:lumMod val="50000"/>
                  </a:schemeClr>
                </a:solidFill>
              </a:rPr>
              <a:t>Konkursa nolikuma 1.punkts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dirty="0"/>
              <a:t>20/09</a:t>
            </a:r>
            <a:r>
              <a:rPr lang="en-US" dirty="0"/>
              <a:t>/202</a:t>
            </a:r>
            <a:r>
              <a:rPr lang="lv-LV" dirty="0"/>
              <a:t>2</a:t>
            </a:r>
            <a:endParaRPr lang="en-LV" dirty="0"/>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atura vietturis 4">
            <a:extLst>
              <a:ext uri="{FF2B5EF4-FFF2-40B4-BE49-F238E27FC236}">
                <a16:creationId xmlns:a16="http://schemas.microsoft.com/office/drawing/2014/main" id="{FF554CDE-C081-41F0-A0DE-70E4F843CBB9}"/>
              </a:ext>
            </a:extLst>
          </p:cNvPr>
          <p:cNvGraphicFramePr>
            <a:graphicFrameLocks/>
          </p:cNvGraphicFramePr>
          <p:nvPr>
            <p:extLst>
              <p:ext uri="{D42A27DB-BD31-4B8C-83A1-F6EECF244321}">
                <p14:modId xmlns:p14="http://schemas.microsoft.com/office/powerpoint/2010/main" val="1615879938"/>
              </p:ext>
            </p:extLst>
          </p:nvPr>
        </p:nvGraphicFramePr>
        <p:xfrm>
          <a:off x="363794" y="1752600"/>
          <a:ext cx="11218606" cy="43735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323968"/>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900" dirty="0"/>
              <a:t>Photo by JESHOOTS.com from </a:t>
            </a:r>
            <a:r>
              <a:rPr lang="en-US" sz="900" b="1" dirty="0" err="1">
                <a:hlinkClick r:id="rId13"/>
              </a:rPr>
              <a:t>Pexels</a:t>
            </a:r>
            <a:endParaRPr lang="en-US" sz="900" dirty="0"/>
          </a:p>
          <a:p>
            <a:pPr algn="l">
              <a:lnSpc>
                <a:spcPct val="120000"/>
              </a:lnSpc>
            </a:pPr>
            <a:r>
              <a:rPr lang="en-US" sz="900" dirty="0"/>
              <a:t>Photo b</a:t>
            </a:r>
            <a:r>
              <a:rPr lang="lv-LV" sz="900" dirty="0"/>
              <a:t>y </a:t>
            </a:r>
            <a:r>
              <a:rPr lang="en-US" sz="900" dirty="0" err="1"/>
              <a:t>Pixabay</a:t>
            </a:r>
            <a:r>
              <a:rPr lang="en-US" sz="900" dirty="0"/>
              <a:t> from </a:t>
            </a:r>
            <a:r>
              <a:rPr lang="en-US" sz="900" b="1" dirty="0" err="1">
                <a:hlinkClick r:id="rId14"/>
              </a:rPr>
              <a:t>Pexels</a:t>
            </a:r>
            <a:endParaRPr lang="lv-LV" sz="900" b="1" dirty="0"/>
          </a:p>
          <a:p>
            <a:pPr algn="l">
              <a:lnSpc>
                <a:spcPct val="120000"/>
              </a:lnSpc>
              <a:spcBef>
                <a:spcPts val="0"/>
              </a:spcBef>
            </a:pPr>
            <a:r>
              <a:rPr lang="en-US" sz="900" dirty="0"/>
              <a:t>Photo by Sam Jean from </a:t>
            </a:r>
            <a:r>
              <a:rPr lang="en-US" sz="900" b="1" dirty="0" err="1">
                <a:hlinkClick r:id="rId15"/>
              </a:rPr>
              <a:t>Pexels</a:t>
            </a:r>
            <a:endParaRPr lang="en-US" sz="900" dirty="0"/>
          </a:p>
          <a:p>
            <a:pPr algn="l">
              <a:defRPr/>
            </a:pPr>
            <a:endParaRPr lang="en-LV" dirty="0">
              <a:latin typeface="Verdana"/>
            </a:endParaRPr>
          </a:p>
        </p:txBody>
      </p:sp>
      <p:sp>
        <p:nvSpPr>
          <p:cNvPr id="5" name="TextBox 4">
            <a:extLst>
              <a:ext uri="{FF2B5EF4-FFF2-40B4-BE49-F238E27FC236}">
                <a16:creationId xmlns:a16="http://schemas.microsoft.com/office/drawing/2014/main" id="{EB06F2B0-FE0E-00B4-4A0B-893F5BFADA41}"/>
              </a:ext>
            </a:extLst>
          </p:cNvPr>
          <p:cNvSpPr txBox="1"/>
          <p:nvPr/>
        </p:nvSpPr>
        <p:spPr>
          <a:xfrm>
            <a:off x="2992794" y="2961210"/>
            <a:ext cx="6134876" cy="646331"/>
          </a:xfrm>
          <a:prstGeom prst="rect">
            <a:avLst/>
          </a:prstGeom>
          <a:noFill/>
        </p:spPr>
        <p:txBody>
          <a:bodyPr wrap="square">
            <a:spAutoFit/>
          </a:bodyPr>
          <a:lstStyle/>
          <a:p>
            <a:br>
              <a:rPr lang="lv-LV" dirty="0"/>
            </a:br>
            <a:endParaRPr lang="lv-LV" dirty="0"/>
          </a:p>
        </p:txBody>
      </p:sp>
    </p:spTree>
    <p:extLst>
      <p:ext uri="{BB962C8B-B14F-4D97-AF65-F5344CB8AC3E}">
        <p14:creationId xmlns:p14="http://schemas.microsoft.com/office/powerpoint/2010/main" val="61027809"/>
      </p:ext>
    </p:extLst>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6a950e-521b-47c8-9256-93af7daadbc7">
      <Terms xmlns="http://schemas.microsoft.com/office/infopath/2007/PartnerControls"/>
    </lcf76f155ced4ddcb4097134ff3c332f>
    <TaxCatchAll xmlns="4f1366c2-cc76-49ad-8206-8ca383d3060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B8A6DCF348D1484F80EC7C9FC7CECE96" ma:contentTypeVersion="13" ma:contentTypeDescription="Izveidot jaunu dokumentu." ma:contentTypeScope="" ma:versionID="cce6d76e6ad7c4c892f5af92ff3fb26a">
  <xsd:schema xmlns:xsd="http://www.w3.org/2001/XMLSchema" xmlns:xs="http://www.w3.org/2001/XMLSchema" xmlns:p="http://schemas.microsoft.com/office/2006/metadata/properties" xmlns:ns2="4f1366c2-cc76-49ad-8206-8ca383d3060e" xmlns:ns3="de6a950e-521b-47c8-9256-93af7daadbc7" targetNamespace="http://schemas.microsoft.com/office/2006/metadata/properties" ma:root="true" ma:fieldsID="eb2d8db58617d27c652017801443021b" ns2:_="" ns3:_="">
    <xsd:import namespace="4f1366c2-cc76-49ad-8206-8ca383d3060e"/>
    <xsd:import namespace="de6a950e-521b-47c8-9256-93af7daadb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366c2-cc76-49ad-8206-8ca383d3060e"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598b4ea6-ff51-46e2-84b1-2aff27ac9ccd}" ma:internalName="TaxCatchAll" ma:showField="CatchAllData" ma:web="4f1366c2-cc76-49ad-8206-8ca383d306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6a950e-521b-47c8-9256-93af7daadbc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2126744b-e88b-4f89-a192-53d6f05030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A17B0E-BBCD-4BEF-A50E-D71802FBFA54}">
  <ds:schemaRefs>
    <ds:schemaRef ds:uri="http://schemas.microsoft.com/office/2006/metadata/properties"/>
    <ds:schemaRef ds:uri="http://schemas.microsoft.com/office/infopath/2007/PartnerControls"/>
    <ds:schemaRef ds:uri="de6a950e-521b-47c8-9256-93af7daadbc7"/>
    <ds:schemaRef ds:uri="4f1366c2-cc76-49ad-8206-8ca383d3060e"/>
  </ds:schemaRefs>
</ds:datastoreItem>
</file>

<file path=customXml/itemProps2.xml><?xml version="1.0" encoding="utf-8"?>
<ds:datastoreItem xmlns:ds="http://schemas.openxmlformats.org/officeDocument/2006/customXml" ds:itemID="{70E3E175-4B24-4CAB-81A7-85389300C6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1366c2-cc76-49ad-8206-8ca383d3060e"/>
    <ds:schemaRef ds:uri="de6a950e-521b-47c8-9256-93af7daadb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DC8AB9-AC08-4192-A319-7EB5E7542A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1688</TotalTime>
  <Words>4953</Words>
  <Application>Microsoft Office PowerPoint</Application>
  <PresentationFormat>Widescreen</PresentationFormat>
  <Paragraphs>561</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Times New Roman</vt:lpstr>
      <vt:lpstr>Times New Roman Bold</vt:lpstr>
      <vt:lpstr>Urdu Typesetting</vt:lpstr>
      <vt:lpstr>Verdana</vt:lpstr>
      <vt:lpstr>Wingdings</vt:lpstr>
      <vt:lpstr>Parcel</vt:lpstr>
      <vt:lpstr> Programma «NVO fonds» ATKLĀTS PROJEKTU PIETEIKUMU KONKURSS NEVALDĪBAS ORGANIZĀCIJĀM  SEMINĀRS  PROJEKTU PIETEIKUMU IESNIEDZĒJIEM  2022.gada 20.septembris</vt:lpstr>
      <vt:lpstr>Prezentācijas saturs</vt:lpstr>
      <vt:lpstr>Atbilstības kritēriji iesniedzējam, I Konkursa nolikuma 3.punkts</vt:lpstr>
      <vt:lpstr>Atbilstības kritēriji iesniedzējam, II</vt:lpstr>
      <vt:lpstr>Programmas mērķis Konkursa nolikuma 1.2.punkts</vt:lpstr>
      <vt:lpstr>Darbības virzieni Konkursa nolikuma 1.6.punkts Projekta pieteikuma veidlapas B.1 punkts</vt:lpstr>
      <vt:lpstr>Projektu aktivitāšu fokuss, I Konkursa nolikuma 1.13.punkts Projekta pieteikuma veidlapas B.2 punkts</vt:lpstr>
      <vt:lpstr>Projektu aktivitāšu fokuss, II</vt:lpstr>
      <vt:lpstr>Projekts līdz 10 mēnešiem,  īstenošana 2023.gadā  Konkursa nolikuma 1.punkts</vt:lpstr>
      <vt:lpstr>Maksājumu laika grafiks 2023.gadā projektam līdz 10 mēnešiem</vt:lpstr>
      <vt:lpstr>Makroprojekts līdz 22 mēnešiem,  īstenošana 2023. un 2024.gadā Konkursa nolikuma 1.punkts</vt:lpstr>
      <vt:lpstr>Maksājumu laika grafiks 2023. un 2024.gadā projektam līdz 22 mēnešiem</vt:lpstr>
      <vt:lpstr>Citi pamatnosacījumi Konkursa nolikuma 1.punkts</vt:lpstr>
      <vt:lpstr>Attiecināmas izmaksas Konkursa nolikuma 4.1.punkts</vt:lpstr>
      <vt:lpstr>Attiecināmo izmaksu ierobežojumi Konkursa nolikuma 4.2.punkts</vt:lpstr>
      <vt:lpstr>Projektu kvalitātes vērtēšanas kritēriji, I Konkursa nolikuma 5.7., 5.8.punkts</vt:lpstr>
      <vt:lpstr>Projektu kvalitātes vērtēšanas kritēriji, II</vt:lpstr>
      <vt:lpstr>Papildpunkti kvalitātes vērtēšanā – max 4 punkti Konkursa nolikuma 5.8.punkts</vt:lpstr>
      <vt:lpstr>Projekta pieteikuma veidlapa, I Konkursa nolikuma 1.pielikums</vt:lpstr>
      <vt:lpstr>Projekta pieteikuma veidlapa, II Veidlapas B sadaļas B3 punkts «Projektā pieprasītais finansējums un īstenošanas periods» - 1.pielikums</vt:lpstr>
      <vt:lpstr>Projekta pieteikuma veidlapa, III Veidlapas B sadaļas B7 punkts «Projekta aktivitātes»  1.pielikums</vt:lpstr>
      <vt:lpstr>Projekta pieteikuma veidlapa, IV Veidlapas B sadaļas B8 punkts «Projektā iesaistītais personāls»  1.pielikums</vt:lpstr>
      <vt:lpstr>Projekta budžets (C sadaļa)</vt:lpstr>
      <vt:lpstr>Par projekta pieteikuma kvalitāti liecina </vt:lpstr>
      <vt:lpstr>Ja projekts saņem Programmas atbalstu:</vt:lpstr>
      <vt:lpstr>Ieteikumi pieteikuma sagatavošanai</vt:lpstr>
      <vt:lpstr>Provizoriskais programmas laika grafiks</vt:lpstr>
      <vt:lpstr>Veiksmīgu projektu rakstīšanu!  Jautājumus lūdzam sūtīt uz konkursi@sif.gov.lv  Projekta pieteikumu lūdzam iesniegt uz nvofonds@sif.gov.lv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integrācijas fonds</dc:title>
  <dc:creator>Elīna Blekte</dc:creator>
  <cp:lastModifiedBy>Inga Liepa</cp:lastModifiedBy>
  <cp:revision>28</cp:revision>
  <dcterms:created xsi:type="dcterms:W3CDTF">2021-05-20T18:00:25Z</dcterms:created>
  <dcterms:modified xsi:type="dcterms:W3CDTF">2022-09-19T17:19:29Z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0x010100B8A6DCF348D1484F80EC7C9FC7CECE96</vt:lpwstr>
  </property>
  <property fmtid="{D5CDD505-2E9C-101B-9397-08002B2CF9AE}" pid="3" name="Order">
    <vt:r8>2078600</vt:r8>
  </property>
  <property fmtid="{D5CDD505-2E9C-101B-9397-08002B2CF9AE}" pid="4" name="MediaServiceImageTags">
    <vt:lpwstr/>
  </property>
</Properties>
</file>