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2"/>
  </p:notesMasterIdLst>
  <p:sldIdLst>
    <p:sldId id="267" r:id="rId5"/>
    <p:sldId id="372" r:id="rId6"/>
    <p:sldId id="257" r:id="rId7"/>
    <p:sldId id="382" r:id="rId8"/>
    <p:sldId id="373" r:id="rId9"/>
    <p:sldId id="386" r:id="rId10"/>
    <p:sldId id="344" r:id="rId11"/>
    <p:sldId id="387" r:id="rId12"/>
    <p:sldId id="388" r:id="rId13"/>
    <p:sldId id="337" r:id="rId14"/>
    <p:sldId id="384" r:id="rId15"/>
    <p:sldId id="379" r:id="rId16"/>
    <p:sldId id="389" r:id="rId17"/>
    <p:sldId id="345" r:id="rId18"/>
    <p:sldId id="368" r:id="rId19"/>
    <p:sldId id="366"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257"/>
            <p14:sldId id="382"/>
            <p14:sldId id="373"/>
            <p14:sldId id="386"/>
            <p14:sldId id="344"/>
            <p14:sldId id="387"/>
            <p14:sldId id="388"/>
            <p14:sldId id="337"/>
            <p14:sldId id="384"/>
            <p14:sldId id="379"/>
            <p14:sldId id="389"/>
            <p14:sldId id="345"/>
            <p14:sldId id="368"/>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396"/>
    <a:srgbClr val="730020"/>
    <a:srgbClr val="800024"/>
    <a:srgbClr val="92D050"/>
    <a:srgbClr val="DCDFDE"/>
    <a:srgbClr val="A80000"/>
    <a:srgbClr val="ED8B77"/>
    <a:srgbClr val="EA0043"/>
    <a:srgbClr val="E60042"/>
    <a:srgbClr val="FF0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B4A02-8F86-47B1-8B7A-91DAA1EAACBA}" v="646" vWet="650" dt="2022-12-27T14:20:45.133"/>
    <p1510:client id="{26E37F8B-9697-4F06-9D0C-0300D6486999}" v="321" vWet="323" dt="2022-12-27T14:24:33.720"/>
    <p1510:client id="{6C0EEA94-1589-4EBB-B339-25C7C13AFA02}" v="1" dt="2022-12-28T08:44:19.874"/>
    <p1510:client id="{EA7E36E6-A418-4EFF-BA13-D023FB4E3C46}" v="185" dt="2022-12-27T19:22:18.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97" autoAdjust="0"/>
  </p:normalViewPr>
  <p:slideViewPr>
    <p:cSldViewPr snapToGrid="0">
      <p:cViewPr varScale="1">
        <p:scale>
          <a:sx n="56" d="100"/>
          <a:sy n="56" d="100"/>
        </p:scale>
        <p:origin x="1685" y="43"/>
      </p:cViewPr>
      <p:guideLst/>
    </p:cSldViewPr>
  </p:slideViewPr>
  <p:notesTextViewPr>
    <p:cViewPr>
      <p:scale>
        <a:sx n="3" d="2"/>
        <a:sy n="3" d="2"/>
      </p:scale>
      <p:origin x="0" y="-105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Ozola" userId="1f6f266a-80f9-49b0-aad1-3edc2c01781b" providerId="ADAL" clId="{6C0EEA94-1589-4EBB-B339-25C7C13AFA02}"/>
    <pc:docChg chg="modSld">
      <pc:chgData name="Kristīne Ozola" userId="1f6f266a-80f9-49b0-aad1-3edc2c01781b" providerId="ADAL" clId="{6C0EEA94-1589-4EBB-B339-25C7C13AFA02}" dt="2022-12-28T08:44:39.910" v="19" actId="20577"/>
      <pc:docMkLst>
        <pc:docMk/>
      </pc:docMkLst>
      <pc:sldChg chg="modNotesTx">
        <pc:chgData name="Kristīne Ozola" userId="1f6f266a-80f9-49b0-aad1-3edc2c01781b" providerId="ADAL" clId="{6C0EEA94-1589-4EBB-B339-25C7C13AFA02}" dt="2022-12-28T08:44:39.910" v="19" actId="20577"/>
        <pc:sldMkLst>
          <pc:docMk/>
          <pc:sldMk cId="2736752900" sldId="389"/>
        </pc:sldMkLst>
      </pc:sldChg>
    </pc:docChg>
  </pc:docChgLst>
  <pc:docChgLst>
    <pc:chgData name="Ilze Vārpiņa" userId="83c099d1-72a0-4f6a-98c0-a5f7d0dcfa3d" providerId="ADAL" clId="{26E37F8B-9697-4F06-9D0C-0300D6486999}"/>
    <pc:docChg chg="custSel modSld">
      <pc:chgData name="Ilze Vārpiņa" userId="83c099d1-72a0-4f6a-98c0-a5f7d0dcfa3d" providerId="ADAL" clId="{26E37F8B-9697-4F06-9D0C-0300D6486999}" dt="2022-12-27T14:24:31.163" v="304" actId="6549"/>
      <pc:docMkLst>
        <pc:docMk/>
      </pc:docMkLst>
      <pc:sldChg chg="modNotesTx">
        <pc:chgData name="Ilze Vārpiņa" userId="83c099d1-72a0-4f6a-98c0-a5f7d0dcfa3d" providerId="ADAL" clId="{26E37F8B-9697-4F06-9D0C-0300D6486999}" dt="2022-12-27T14:24:31.163" v="304" actId="6549"/>
        <pc:sldMkLst>
          <pc:docMk/>
          <pc:sldMk cId="61027809" sldId="373"/>
        </pc:sldMkLst>
      </pc:sldChg>
    </pc:docChg>
  </pc:docChgLst>
  <pc:docChgLst>
    <pc:chgData name="Ieva Plūme" userId="7738b998-e9f0-42d0-a9d7-68268d45d4ad" providerId="ADAL" clId="{0C9B4A02-8F86-47B1-8B7A-91DAA1EAACBA}"/>
    <pc:docChg chg="custSel modSld">
      <pc:chgData name="Ieva Plūme" userId="7738b998-e9f0-42d0-a9d7-68268d45d4ad" providerId="ADAL" clId="{0C9B4A02-8F86-47B1-8B7A-91DAA1EAACBA}" dt="2022-12-27T14:10:46.005" v="747" actId="114"/>
      <pc:docMkLst>
        <pc:docMk/>
      </pc:docMkLst>
      <pc:sldChg chg="modNotesTx">
        <pc:chgData name="Ieva Plūme" userId="7738b998-e9f0-42d0-a9d7-68268d45d4ad" providerId="ADAL" clId="{0C9B4A02-8F86-47B1-8B7A-91DAA1EAACBA}" dt="2022-12-27T14:10:46.005" v="747" actId="114"/>
        <pc:sldMkLst>
          <pc:docMk/>
          <pc:sldMk cId="61027809" sldId="373"/>
        </pc:sldMkLst>
      </pc:sldChg>
      <pc:sldChg chg="modNotesTx">
        <pc:chgData name="Ieva Plūme" userId="7738b998-e9f0-42d0-a9d7-68268d45d4ad" providerId="ADAL" clId="{0C9B4A02-8F86-47B1-8B7A-91DAA1EAACBA}" dt="2022-12-27T14:06:01.928" v="287" actId="20577"/>
        <pc:sldMkLst>
          <pc:docMk/>
          <pc:sldMk cId="2409368499" sldId="386"/>
        </pc:sldMkLst>
      </pc:sldChg>
    </pc:docChg>
  </pc:docChgLst>
  <pc:docChgLst>
    <pc:chgData name="Kristīne Ozola" userId="1f6f266a-80f9-49b0-aad1-3edc2c01781b" providerId="ADAL" clId="{EA7E36E6-A418-4EFF-BA13-D023FB4E3C46}"/>
    <pc:docChg chg="modSld">
      <pc:chgData name="Kristīne Ozola" userId="1f6f266a-80f9-49b0-aad1-3edc2c01781b" providerId="ADAL" clId="{EA7E36E6-A418-4EFF-BA13-D023FB4E3C46}" dt="2022-12-27T19:22:18.948" v="183" actId="108"/>
      <pc:docMkLst>
        <pc:docMk/>
      </pc:docMkLst>
      <pc:sldChg chg="modSp">
        <pc:chgData name="Kristīne Ozola" userId="1f6f266a-80f9-49b0-aad1-3edc2c01781b" providerId="ADAL" clId="{EA7E36E6-A418-4EFF-BA13-D023FB4E3C46}" dt="2022-12-27T19:22:18.948" v="183" actId="108"/>
        <pc:sldMkLst>
          <pc:docMk/>
          <pc:sldMk cId="2996128251" sldId="337"/>
        </pc:sldMkLst>
        <pc:graphicFrameChg chg="mod">
          <ac:chgData name="Kristīne Ozola" userId="1f6f266a-80f9-49b0-aad1-3edc2c01781b" providerId="ADAL" clId="{EA7E36E6-A418-4EFF-BA13-D023FB4E3C46}" dt="2022-12-27T19:22:18.948" v="183" actId="108"/>
          <ac:graphicFrameMkLst>
            <pc:docMk/>
            <pc:sldMk cId="2996128251" sldId="337"/>
            <ac:graphicFrameMk id="9" creationId="{413A5E4E-9569-4BEF-BD00-0B0BE4A3AA71}"/>
          </ac:graphicFrameMkLst>
        </pc:graphicFrameChg>
      </pc:sldChg>
      <pc:sldChg chg="modSp modNotesTx">
        <pc:chgData name="Kristīne Ozola" userId="1f6f266a-80f9-49b0-aad1-3edc2c01781b" providerId="ADAL" clId="{EA7E36E6-A418-4EFF-BA13-D023FB4E3C46}" dt="2022-12-27T14:22:50.888" v="175" actId="20577"/>
        <pc:sldMkLst>
          <pc:docMk/>
          <pc:sldMk cId="3025912620" sldId="368"/>
        </pc:sldMkLst>
        <pc:graphicFrameChg chg="mod">
          <ac:chgData name="Kristīne Ozola" userId="1f6f266a-80f9-49b0-aad1-3edc2c01781b" providerId="ADAL" clId="{EA7E36E6-A418-4EFF-BA13-D023FB4E3C46}" dt="2022-12-27T14:21:17.034" v="36" actId="115"/>
          <ac:graphicFrameMkLst>
            <pc:docMk/>
            <pc:sldMk cId="3025912620" sldId="368"/>
            <ac:graphicFrameMk id="19" creationId="{F7786787-F5D8-478D-AB75-F9DE63B120F0}"/>
          </ac:graphicFrameMkLst>
        </pc:graphicFrameChg>
      </pc:sldChg>
      <pc:sldChg chg="modSp mod">
        <pc:chgData name="Kristīne Ozola" userId="1f6f266a-80f9-49b0-aad1-3edc2c01781b" providerId="ADAL" clId="{EA7E36E6-A418-4EFF-BA13-D023FB4E3C46}" dt="2022-12-27T14:24:31.711" v="180" actId="113"/>
        <pc:sldMkLst>
          <pc:docMk/>
          <pc:sldMk cId="1362866243" sldId="382"/>
        </pc:sldMkLst>
        <pc:graphicFrameChg chg="mod modGraphic">
          <ac:chgData name="Kristīne Ozola" userId="1f6f266a-80f9-49b0-aad1-3edc2c01781b" providerId="ADAL" clId="{EA7E36E6-A418-4EFF-BA13-D023FB4E3C46}" dt="2022-12-27T14:24:31.711" v="180" actId="113"/>
          <ac:graphicFrameMkLst>
            <pc:docMk/>
            <pc:sldMk cId="1362866243" sldId="382"/>
            <ac:graphicFrameMk id="16" creationId="{C5912010-243A-4A55-A365-4AB01E79BF0C}"/>
          </ac:graphicFrameMkLst>
        </pc:graphicFrameChg>
      </pc:sldChg>
    </pc:docChg>
  </pc:docChgLst>
  <pc:docChgLst>
    <pc:chgData name="Kristīne Ozola" userId="1f6f266a-80f9-49b0-aad1-3edc2c01781b" providerId="ADAL" clId="{6BAF39D4-80CA-4C9B-8D63-E6B6C9EE0629}"/>
    <pc:docChg chg="undo custSel modSld">
      <pc:chgData name="Kristīne Ozola" userId="1f6f266a-80f9-49b0-aad1-3edc2c01781b" providerId="ADAL" clId="{6BAF39D4-80CA-4C9B-8D63-E6B6C9EE0629}" dt="2022-08-18T07:28:38.551" v="586" actId="20577"/>
      <pc:docMkLst>
        <pc:docMk/>
      </pc:docMkLst>
      <pc:sldChg chg="modNotesTx">
        <pc:chgData name="Kristīne Ozola" userId="1f6f266a-80f9-49b0-aad1-3edc2c01781b" providerId="ADAL" clId="{6BAF39D4-80CA-4C9B-8D63-E6B6C9EE0629}" dt="2022-08-18T05:42:45.395" v="9" actId="20577"/>
        <pc:sldMkLst>
          <pc:docMk/>
          <pc:sldMk cId="3518186977" sldId="331"/>
        </pc:sldMkLst>
      </pc:sldChg>
      <pc:sldChg chg="modNotesTx">
        <pc:chgData name="Kristīne Ozola" userId="1f6f266a-80f9-49b0-aad1-3edc2c01781b" providerId="ADAL" clId="{6BAF39D4-80CA-4C9B-8D63-E6B6C9EE0629}" dt="2022-08-18T05:57:06.920" v="18" actId="20577"/>
        <pc:sldMkLst>
          <pc:docMk/>
          <pc:sldMk cId="3123174410" sldId="345"/>
        </pc:sldMkLst>
      </pc:sldChg>
      <pc:sldChg chg="modNotesTx">
        <pc:chgData name="Kristīne Ozola" userId="1f6f266a-80f9-49b0-aad1-3edc2c01781b" providerId="ADAL" clId="{6BAF39D4-80CA-4C9B-8D63-E6B6C9EE0629}" dt="2022-08-18T07:28:38.551" v="586" actId="20577"/>
        <pc:sldMkLst>
          <pc:docMk/>
          <pc:sldMk cId="2470691541" sldId="366"/>
        </pc:sldMkLst>
      </pc:sldChg>
      <pc:sldChg chg="modSp mod modNotesTx">
        <pc:chgData name="Kristīne Ozola" userId="1f6f266a-80f9-49b0-aad1-3edc2c01781b" providerId="ADAL" clId="{6BAF39D4-80CA-4C9B-8D63-E6B6C9EE0629}" dt="2022-08-18T07:10:22.579" v="533" actId="20577"/>
        <pc:sldMkLst>
          <pc:docMk/>
          <pc:sldMk cId="61027809" sldId="373"/>
        </pc:sldMkLst>
        <pc:graphicFrameChg chg="mod modGraphic">
          <ac:chgData name="Kristīne Ozola" userId="1f6f266a-80f9-49b0-aad1-3edc2c01781b" providerId="ADAL" clId="{6BAF39D4-80CA-4C9B-8D63-E6B6C9EE0629}" dt="2022-08-18T05:41:44.673" v="5" actId="404"/>
          <ac:graphicFrameMkLst>
            <pc:docMk/>
            <pc:sldMk cId="61027809" sldId="373"/>
            <ac:graphicFrameMk id="7" creationId="{FF554CDE-C081-41F0-A0DE-70E4F843CBB9}"/>
          </ac:graphicFrameMkLst>
        </pc:graphicFrameChg>
      </pc:sldChg>
      <pc:sldChg chg="modNotesTx">
        <pc:chgData name="Kristīne Ozola" userId="1f6f266a-80f9-49b0-aad1-3edc2c01781b" providerId="ADAL" clId="{6BAF39D4-80CA-4C9B-8D63-E6B6C9EE0629}" dt="2022-08-18T07:08:56.504" v="259" actId="20577"/>
        <pc:sldMkLst>
          <pc:docMk/>
          <pc:sldMk cId="3046785533" sldId="375"/>
        </pc:sldMkLst>
      </pc:sldChg>
    </pc:docChg>
  </pc:docChgLst>
  <pc:docChgLst>
    <pc:chgData name="Kristīne Ozola" userId="1f6f266a-80f9-49b0-aad1-3edc2c01781b" providerId="ADAL" clId="{3FC904C0-6207-4353-9116-1E98DBEB0DB1}"/>
    <pc:docChg chg="undo redo custSel addSld delSld modSld modSection">
      <pc:chgData name="Kristīne Ozola" userId="1f6f266a-80f9-49b0-aad1-3edc2c01781b" providerId="ADAL" clId="{3FC904C0-6207-4353-9116-1E98DBEB0DB1}" dt="2022-12-27T07:46:45.144" v="2929" actId="20577"/>
      <pc:docMkLst>
        <pc:docMk/>
      </pc:docMkLst>
      <pc:sldChg chg="modSp mod modNotesTx">
        <pc:chgData name="Kristīne Ozola" userId="1f6f266a-80f9-49b0-aad1-3edc2c01781b" providerId="ADAL" clId="{3FC904C0-6207-4353-9116-1E98DBEB0DB1}" dt="2022-12-26T13:50:10.641" v="106" actId="20577"/>
        <pc:sldMkLst>
          <pc:docMk/>
          <pc:sldMk cId="1827413646" sldId="257"/>
        </pc:sldMkLst>
        <pc:spChg chg="mod">
          <ac:chgData name="Kristīne Ozola" userId="1f6f266a-80f9-49b0-aad1-3edc2c01781b" providerId="ADAL" clId="{3FC904C0-6207-4353-9116-1E98DBEB0DB1}" dt="2022-12-26T13:45:23.937" v="49" actId="20577"/>
          <ac:spMkLst>
            <pc:docMk/>
            <pc:sldMk cId="1827413646" sldId="257"/>
            <ac:spMk id="4" creationId="{ECDBC015-2E6F-3041-B1B5-5A6FCBF4C54D}"/>
          </ac:spMkLst>
        </pc:spChg>
        <pc:graphicFrameChg chg="mod">
          <ac:chgData name="Kristīne Ozola" userId="1f6f266a-80f9-49b0-aad1-3edc2c01781b" providerId="ADAL" clId="{3FC904C0-6207-4353-9116-1E98DBEB0DB1}" dt="2022-12-26T13:50:10.641" v="106" actId="20577"/>
          <ac:graphicFrameMkLst>
            <pc:docMk/>
            <pc:sldMk cId="1827413646" sldId="257"/>
            <ac:graphicFrameMk id="16" creationId="{C5912010-243A-4A55-A365-4AB01E79BF0C}"/>
          </ac:graphicFrameMkLst>
        </pc:graphicFrameChg>
      </pc:sldChg>
      <pc:sldChg chg="modSp mod modNotesTx">
        <pc:chgData name="Kristīne Ozola" userId="1f6f266a-80f9-49b0-aad1-3edc2c01781b" providerId="ADAL" clId="{3FC904C0-6207-4353-9116-1E98DBEB0DB1}" dt="2022-12-27T07:38:45.277" v="2718"/>
        <pc:sldMkLst>
          <pc:docMk/>
          <pc:sldMk cId="3140550482" sldId="267"/>
        </pc:sldMkLst>
        <pc:spChg chg="mod">
          <ac:chgData name="Kristīne Ozola" userId="1f6f266a-80f9-49b0-aad1-3edc2c01781b" providerId="ADAL" clId="{3FC904C0-6207-4353-9116-1E98DBEB0DB1}" dt="2022-12-26T13:43:50.747" v="18" actId="20577"/>
          <ac:spMkLst>
            <pc:docMk/>
            <pc:sldMk cId="3140550482" sldId="267"/>
            <ac:spMk id="3" creationId="{035F0F37-9C6D-B84E-A4D1-15B38701CC50}"/>
          </ac:spMkLst>
        </pc:spChg>
        <pc:spChg chg="mod">
          <ac:chgData name="Kristīne Ozola" userId="1f6f266a-80f9-49b0-aad1-3edc2c01781b" providerId="ADAL" clId="{3FC904C0-6207-4353-9116-1E98DBEB0DB1}" dt="2022-12-26T13:43:57.958" v="26" actId="20577"/>
          <ac:spMkLst>
            <pc:docMk/>
            <pc:sldMk cId="3140550482" sldId="267"/>
            <ac:spMk id="5" creationId="{B14F4C1F-57A5-4EEA-B562-F6686DDCA185}"/>
          </ac:spMkLst>
        </pc:spChg>
      </pc:sldChg>
      <pc:sldChg chg="modSp del mod modNotesTx">
        <pc:chgData name="Kristīne Ozola" userId="1f6f266a-80f9-49b0-aad1-3edc2c01781b" providerId="ADAL" clId="{3FC904C0-6207-4353-9116-1E98DBEB0DB1}" dt="2022-12-26T14:07:31.462" v="705" actId="47"/>
        <pc:sldMkLst>
          <pc:docMk/>
          <pc:sldMk cId="3518186977" sldId="331"/>
        </pc:sldMkLst>
        <pc:spChg chg="mod">
          <ac:chgData name="Kristīne Ozola" userId="1f6f266a-80f9-49b0-aad1-3edc2c01781b" providerId="ADAL" clId="{3FC904C0-6207-4353-9116-1E98DBEB0DB1}" dt="2022-12-26T14:03:46.773" v="629" actId="20577"/>
          <ac:spMkLst>
            <pc:docMk/>
            <pc:sldMk cId="3518186977" sldId="331"/>
            <ac:spMk id="3" creationId="{423BAD50-CBC9-428F-BB90-BC8C380DD01E}"/>
          </ac:spMkLst>
        </pc:spChg>
        <pc:graphicFrameChg chg="mod">
          <ac:chgData name="Kristīne Ozola" userId="1f6f266a-80f9-49b0-aad1-3edc2c01781b" providerId="ADAL" clId="{3FC904C0-6207-4353-9116-1E98DBEB0DB1}" dt="2022-12-26T14:06:05.666" v="678"/>
          <ac:graphicFrameMkLst>
            <pc:docMk/>
            <pc:sldMk cId="3518186977" sldId="331"/>
            <ac:graphicFrameMk id="9" creationId="{DF7EA562-1554-4846-9DE4-2966FAE7EF59}"/>
          </ac:graphicFrameMkLst>
        </pc:graphicFrameChg>
      </pc:sldChg>
      <pc:sldChg chg="del">
        <pc:chgData name="Kristīne Ozola" userId="1f6f266a-80f9-49b0-aad1-3edc2c01781b" providerId="ADAL" clId="{3FC904C0-6207-4353-9116-1E98DBEB0DB1}" dt="2022-12-26T15:11:41.537" v="2490" actId="47"/>
        <pc:sldMkLst>
          <pc:docMk/>
          <pc:sldMk cId="2108100531" sldId="333"/>
        </pc:sldMkLst>
      </pc:sldChg>
      <pc:sldChg chg="modSp add mod modNotesTx">
        <pc:chgData name="Kristīne Ozola" userId="1f6f266a-80f9-49b0-aad1-3edc2c01781b" providerId="ADAL" clId="{3FC904C0-6207-4353-9116-1E98DBEB0DB1}" dt="2022-12-27T07:45:53.552" v="2919" actId="1076"/>
        <pc:sldMkLst>
          <pc:docMk/>
          <pc:sldMk cId="2996128251" sldId="337"/>
        </pc:sldMkLst>
        <pc:spChg chg="mod">
          <ac:chgData name="Kristīne Ozola" userId="1f6f266a-80f9-49b0-aad1-3edc2c01781b" providerId="ADAL" clId="{3FC904C0-6207-4353-9116-1E98DBEB0DB1}" dt="2022-12-27T07:45:53.552" v="2919" actId="1076"/>
          <ac:spMkLst>
            <pc:docMk/>
            <pc:sldMk cId="2996128251" sldId="337"/>
            <ac:spMk id="2" creationId="{E677D777-188D-4ED7-A224-D1015FECE9CA}"/>
          </ac:spMkLst>
        </pc:spChg>
        <pc:spChg chg="mod">
          <ac:chgData name="Kristīne Ozola" userId="1f6f266a-80f9-49b0-aad1-3edc2c01781b" providerId="ADAL" clId="{3FC904C0-6207-4353-9116-1E98DBEB0DB1}" dt="2022-12-26T14:39:48.096" v="1250" actId="20577"/>
          <ac:spMkLst>
            <pc:docMk/>
            <pc:sldMk cId="2996128251" sldId="337"/>
            <ac:spMk id="3" creationId="{423BAD50-CBC9-428F-BB90-BC8C380DD01E}"/>
          </ac:spMkLst>
        </pc:spChg>
        <pc:graphicFrameChg chg="mod">
          <ac:chgData name="Kristīne Ozola" userId="1f6f266a-80f9-49b0-aad1-3edc2c01781b" providerId="ADAL" clId="{3FC904C0-6207-4353-9116-1E98DBEB0DB1}" dt="2022-12-26T14:39:37.634" v="1236" actId="20577"/>
          <ac:graphicFrameMkLst>
            <pc:docMk/>
            <pc:sldMk cId="2996128251" sldId="337"/>
            <ac:graphicFrameMk id="9" creationId="{413A5E4E-9569-4BEF-BD00-0B0BE4A3AA71}"/>
          </ac:graphicFrameMkLst>
        </pc:graphicFrameChg>
      </pc:sldChg>
      <pc:sldChg chg="modSp mod">
        <pc:chgData name="Kristīne Ozola" userId="1f6f266a-80f9-49b0-aad1-3edc2c01781b" providerId="ADAL" clId="{3FC904C0-6207-4353-9116-1E98DBEB0DB1}" dt="2022-12-26T14:12:01.443" v="782" actId="478"/>
        <pc:sldMkLst>
          <pc:docMk/>
          <pc:sldMk cId="2838789907" sldId="344"/>
        </pc:sldMkLst>
        <pc:spChg chg="mod">
          <ac:chgData name="Kristīne Ozola" userId="1f6f266a-80f9-49b0-aad1-3edc2c01781b" providerId="ADAL" clId="{3FC904C0-6207-4353-9116-1E98DBEB0DB1}" dt="2022-12-26T14:11:28.267" v="776" actId="20577"/>
          <ac:spMkLst>
            <pc:docMk/>
            <pc:sldMk cId="2838789907" sldId="344"/>
            <ac:spMk id="3" creationId="{423BAD50-CBC9-428F-BB90-BC8C380DD01E}"/>
          </ac:spMkLst>
        </pc:spChg>
        <pc:spChg chg="mod">
          <ac:chgData name="Kristīne Ozola" userId="1f6f266a-80f9-49b0-aad1-3edc2c01781b" providerId="ADAL" clId="{3FC904C0-6207-4353-9116-1E98DBEB0DB1}" dt="2022-12-26T14:10:40.666" v="763" actId="1076"/>
          <ac:spMkLst>
            <pc:docMk/>
            <pc:sldMk cId="2838789907" sldId="344"/>
            <ac:spMk id="6" creationId="{F51CFC7E-C6FF-41CB-8CBB-01CA05FA4703}"/>
          </ac:spMkLst>
        </pc:spChg>
        <pc:graphicFrameChg chg="mod">
          <ac:chgData name="Kristīne Ozola" userId="1f6f266a-80f9-49b0-aad1-3edc2c01781b" providerId="ADAL" clId="{3FC904C0-6207-4353-9116-1E98DBEB0DB1}" dt="2022-12-26T14:12:01.443" v="782" actId="478"/>
          <ac:graphicFrameMkLst>
            <pc:docMk/>
            <pc:sldMk cId="2838789907" sldId="344"/>
            <ac:graphicFrameMk id="9" creationId="{DF7EA562-1554-4846-9DE4-2966FAE7EF59}"/>
          </ac:graphicFrameMkLst>
        </pc:graphicFrameChg>
      </pc:sldChg>
      <pc:sldChg chg="modSp mod">
        <pc:chgData name="Kristīne Ozola" userId="1f6f266a-80f9-49b0-aad1-3edc2c01781b" providerId="ADAL" clId="{3FC904C0-6207-4353-9116-1E98DBEB0DB1}" dt="2022-12-26T15:13:15.764" v="2522" actId="20577"/>
        <pc:sldMkLst>
          <pc:docMk/>
          <pc:sldMk cId="3123174410" sldId="345"/>
        </pc:sldMkLst>
        <pc:spChg chg="mod">
          <ac:chgData name="Kristīne Ozola" userId="1f6f266a-80f9-49b0-aad1-3edc2c01781b" providerId="ADAL" clId="{3FC904C0-6207-4353-9116-1E98DBEB0DB1}" dt="2022-12-26T15:13:15.764" v="2522" actId="20577"/>
          <ac:spMkLst>
            <pc:docMk/>
            <pc:sldMk cId="3123174410" sldId="345"/>
            <ac:spMk id="4" creationId="{ECDBC015-2E6F-3041-B1B5-5A6FCBF4C54D}"/>
          </ac:spMkLst>
        </pc:spChg>
      </pc:sldChg>
      <pc:sldChg chg="del">
        <pc:chgData name="Kristīne Ozola" userId="1f6f266a-80f9-49b0-aad1-3edc2c01781b" providerId="ADAL" clId="{3FC904C0-6207-4353-9116-1E98DBEB0DB1}" dt="2022-12-26T13:47:01.584" v="68" actId="2696"/>
        <pc:sldMkLst>
          <pc:docMk/>
          <pc:sldMk cId="4048025618" sldId="365"/>
        </pc:sldMkLst>
      </pc:sldChg>
      <pc:sldChg chg="delSp modSp mod modNotesTx">
        <pc:chgData name="Kristīne Ozola" userId="1f6f266a-80f9-49b0-aad1-3edc2c01781b" providerId="ADAL" clId="{3FC904C0-6207-4353-9116-1E98DBEB0DB1}" dt="2022-12-26T15:29:35.036" v="2717" actId="20577"/>
        <pc:sldMkLst>
          <pc:docMk/>
          <pc:sldMk cId="2470691541" sldId="366"/>
        </pc:sldMkLst>
        <pc:spChg chg="mod">
          <ac:chgData name="Kristīne Ozola" userId="1f6f266a-80f9-49b0-aad1-3edc2c01781b" providerId="ADAL" clId="{3FC904C0-6207-4353-9116-1E98DBEB0DB1}" dt="2022-12-26T15:28:11.045" v="2607" actId="20577"/>
          <ac:spMkLst>
            <pc:docMk/>
            <pc:sldMk cId="2470691541" sldId="366"/>
            <ac:spMk id="4" creationId="{ECDBC015-2E6F-3041-B1B5-5A6FCBF4C54D}"/>
          </ac:spMkLst>
        </pc:spChg>
        <pc:spChg chg="mod">
          <ac:chgData name="Kristīne Ozola" userId="1f6f266a-80f9-49b0-aad1-3edc2c01781b" providerId="ADAL" clId="{3FC904C0-6207-4353-9116-1E98DBEB0DB1}" dt="2022-12-26T15:27:54.931" v="2600" actId="1076"/>
          <ac:spMkLst>
            <pc:docMk/>
            <pc:sldMk cId="2470691541" sldId="366"/>
            <ac:spMk id="7" creationId="{22E059AE-85A8-CB24-4ACB-F632DFD2056D}"/>
          </ac:spMkLst>
        </pc:spChg>
        <pc:spChg chg="mod">
          <ac:chgData name="Kristīne Ozola" userId="1f6f266a-80f9-49b0-aad1-3edc2c01781b" providerId="ADAL" clId="{3FC904C0-6207-4353-9116-1E98DBEB0DB1}" dt="2022-12-26T15:25:36.274" v="2553" actId="20577"/>
          <ac:spMkLst>
            <pc:docMk/>
            <pc:sldMk cId="2470691541" sldId="366"/>
            <ac:spMk id="12" creationId="{4612C6BA-D2EF-4E46-89B0-B4465AC9CF76}"/>
          </ac:spMkLst>
        </pc:spChg>
        <pc:spChg chg="mod">
          <ac:chgData name="Kristīne Ozola" userId="1f6f266a-80f9-49b0-aad1-3edc2c01781b" providerId="ADAL" clId="{3FC904C0-6207-4353-9116-1E98DBEB0DB1}" dt="2022-12-26T15:27:25.359" v="2595" actId="1076"/>
          <ac:spMkLst>
            <pc:docMk/>
            <pc:sldMk cId="2470691541" sldId="366"/>
            <ac:spMk id="15" creationId="{184FD6F7-F416-4805-AA50-36167293484D}"/>
          </ac:spMkLst>
        </pc:spChg>
        <pc:spChg chg="mod">
          <ac:chgData name="Kristīne Ozola" userId="1f6f266a-80f9-49b0-aad1-3edc2c01781b" providerId="ADAL" clId="{3FC904C0-6207-4353-9116-1E98DBEB0DB1}" dt="2022-12-26T15:27:32.191" v="2596" actId="1076"/>
          <ac:spMkLst>
            <pc:docMk/>
            <pc:sldMk cId="2470691541" sldId="366"/>
            <ac:spMk id="16" creationId="{EB8B6125-DC5F-49DD-A90F-B6FE133C7A0A}"/>
          </ac:spMkLst>
        </pc:spChg>
        <pc:spChg chg="mod">
          <ac:chgData name="Kristīne Ozola" userId="1f6f266a-80f9-49b0-aad1-3edc2c01781b" providerId="ADAL" clId="{3FC904C0-6207-4353-9116-1E98DBEB0DB1}" dt="2022-12-26T15:27:46.063" v="2599" actId="1076"/>
          <ac:spMkLst>
            <pc:docMk/>
            <pc:sldMk cId="2470691541" sldId="366"/>
            <ac:spMk id="17" creationId="{F301EF54-85F1-4260-BF7B-B451A1234435}"/>
          </ac:spMkLst>
        </pc:spChg>
        <pc:spChg chg="del mod">
          <ac:chgData name="Kristīne Ozola" userId="1f6f266a-80f9-49b0-aad1-3edc2c01781b" providerId="ADAL" clId="{3FC904C0-6207-4353-9116-1E98DBEB0DB1}" dt="2022-12-26T15:27:37.202" v="2597" actId="478"/>
          <ac:spMkLst>
            <pc:docMk/>
            <pc:sldMk cId="2470691541" sldId="366"/>
            <ac:spMk id="19" creationId="{720BDF49-4BA1-423B-A50B-56F38FFDCE93}"/>
          </ac:spMkLst>
        </pc:spChg>
        <pc:graphicFrameChg chg="mod">
          <ac:chgData name="Kristīne Ozola" userId="1f6f266a-80f9-49b0-aad1-3edc2c01781b" providerId="ADAL" clId="{3FC904C0-6207-4353-9116-1E98DBEB0DB1}" dt="2022-12-26T15:28:01.835" v="2601" actId="1076"/>
          <ac:graphicFrameMkLst>
            <pc:docMk/>
            <pc:sldMk cId="2470691541" sldId="366"/>
            <ac:graphicFrameMk id="11" creationId="{0661F144-01E6-4CBE-953D-C0A70E98D366}"/>
          </ac:graphicFrameMkLst>
        </pc:graphicFrameChg>
      </pc:sldChg>
      <pc:sldChg chg="modSp mod modNotesTx">
        <pc:chgData name="Kristīne Ozola" userId="1f6f266a-80f9-49b0-aad1-3edc2c01781b" providerId="ADAL" clId="{3FC904C0-6207-4353-9116-1E98DBEB0DB1}" dt="2022-12-27T07:46:45.144" v="2929" actId="20577"/>
        <pc:sldMkLst>
          <pc:docMk/>
          <pc:sldMk cId="3025912620" sldId="368"/>
        </pc:sldMkLst>
        <pc:spChg chg="mod">
          <ac:chgData name="Kristīne Ozola" userId="1f6f266a-80f9-49b0-aad1-3edc2c01781b" providerId="ADAL" clId="{3FC904C0-6207-4353-9116-1E98DBEB0DB1}" dt="2022-12-27T07:46:45.144" v="2929" actId="20577"/>
          <ac:spMkLst>
            <pc:docMk/>
            <pc:sldMk cId="3025912620" sldId="368"/>
            <ac:spMk id="6" creationId="{ED797BB1-258A-4371-A32A-EF508278523C}"/>
          </ac:spMkLst>
        </pc:spChg>
        <pc:graphicFrameChg chg="mod">
          <ac:chgData name="Kristīne Ozola" userId="1f6f266a-80f9-49b0-aad1-3edc2c01781b" providerId="ADAL" clId="{3FC904C0-6207-4353-9116-1E98DBEB0DB1}" dt="2022-12-26T15:24:17.098" v="2534" actId="20577"/>
          <ac:graphicFrameMkLst>
            <pc:docMk/>
            <pc:sldMk cId="3025912620" sldId="368"/>
            <ac:graphicFrameMk id="19" creationId="{F7786787-F5D8-478D-AB75-F9DE63B120F0}"/>
          </ac:graphicFrameMkLst>
        </pc:graphicFrameChg>
      </pc:sldChg>
      <pc:sldChg chg="modSp mod">
        <pc:chgData name="Kristīne Ozola" userId="1f6f266a-80f9-49b0-aad1-3edc2c01781b" providerId="ADAL" clId="{3FC904C0-6207-4353-9116-1E98DBEB0DB1}" dt="2022-12-26T13:44:10.574" v="34" actId="20577"/>
        <pc:sldMkLst>
          <pc:docMk/>
          <pc:sldMk cId="1199582191" sldId="372"/>
        </pc:sldMkLst>
        <pc:spChg chg="mod">
          <ac:chgData name="Kristīne Ozola" userId="1f6f266a-80f9-49b0-aad1-3edc2c01781b" providerId="ADAL" clId="{3FC904C0-6207-4353-9116-1E98DBEB0DB1}" dt="2022-12-26T13:44:10.574" v="34" actId="20577"/>
          <ac:spMkLst>
            <pc:docMk/>
            <pc:sldMk cId="1199582191" sldId="372"/>
            <ac:spMk id="3" creationId="{423BAD50-CBC9-428F-BB90-BC8C380DD01E}"/>
          </ac:spMkLst>
        </pc:spChg>
      </pc:sldChg>
      <pc:sldChg chg="modSp mod modNotesTx">
        <pc:chgData name="Kristīne Ozola" userId="1f6f266a-80f9-49b0-aad1-3edc2c01781b" providerId="ADAL" clId="{3FC904C0-6207-4353-9116-1E98DBEB0DB1}" dt="2022-12-27T07:40:43.304" v="2761" actId="20577"/>
        <pc:sldMkLst>
          <pc:docMk/>
          <pc:sldMk cId="61027809" sldId="373"/>
        </pc:sldMkLst>
        <pc:spChg chg="mod">
          <ac:chgData name="Kristīne Ozola" userId="1f6f266a-80f9-49b0-aad1-3edc2c01781b" providerId="ADAL" clId="{3FC904C0-6207-4353-9116-1E98DBEB0DB1}" dt="2022-12-26T13:52:49.044" v="173" actId="20577"/>
          <ac:spMkLst>
            <pc:docMk/>
            <pc:sldMk cId="61027809" sldId="373"/>
            <ac:spMk id="3" creationId="{423BAD50-CBC9-428F-BB90-BC8C380DD01E}"/>
          </ac:spMkLst>
        </pc:spChg>
        <pc:spChg chg="mod">
          <ac:chgData name="Kristīne Ozola" userId="1f6f266a-80f9-49b0-aad1-3edc2c01781b" providerId="ADAL" clId="{3FC904C0-6207-4353-9116-1E98DBEB0DB1}" dt="2022-12-26T13:51:33.793" v="151" actId="1076"/>
          <ac:spMkLst>
            <pc:docMk/>
            <pc:sldMk cId="61027809" sldId="373"/>
            <ac:spMk id="8" creationId="{73E22A27-AB7E-4D68-BBB8-003E1A8325C8}"/>
          </ac:spMkLst>
        </pc:spChg>
        <pc:graphicFrameChg chg="mod modGraphic">
          <ac:chgData name="Kristīne Ozola" userId="1f6f266a-80f9-49b0-aad1-3edc2c01781b" providerId="ADAL" clId="{3FC904C0-6207-4353-9116-1E98DBEB0DB1}" dt="2022-12-27T07:40:22.909" v="2749" actId="20577"/>
          <ac:graphicFrameMkLst>
            <pc:docMk/>
            <pc:sldMk cId="61027809" sldId="373"/>
            <ac:graphicFrameMk id="7" creationId="{FF554CDE-C081-41F0-A0DE-70E4F843CBB9}"/>
          </ac:graphicFrameMkLst>
        </pc:graphicFrameChg>
      </pc:sldChg>
      <pc:sldChg chg="modSp del mod modNotesTx">
        <pc:chgData name="Kristīne Ozola" userId="1f6f266a-80f9-49b0-aad1-3edc2c01781b" providerId="ADAL" clId="{3FC904C0-6207-4353-9116-1E98DBEB0DB1}" dt="2022-12-26T15:04:14.355" v="2380" actId="2696"/>
        <pc:sldMkLst>
          <pc:docMk/>
          <pc:sldMk cId="386175707" sldId="374"/>
        </pc:sldMkLst>
        <pc:spChg chg="mod">
          <ac:chgData name="Kristīne Ozola" userId="1f6f266a-80f9-49b0-aad1-3edc2c01781b" providerId="ADAL" clId="{3FC904C0-6207-4353-9116-1E98DBEB0DB1}" dt="2022-12-26T14:36:41.124" v="1209" actId="20577"/>
          <ac:spMkLst>
            <pc:docMk/>
            <pc:sldMk cId="386175707" sldId="374"/>
            <ac:spMk id="3" creationId="{E66FDEA9-1400-45D3-81A8-60A3F3555E15}"/>
          </ac:spMkLst>
        </pc:spChg>
        <pc:graphicFrameChg chg="mod">
          <ac:chgData name="Kristīne Ozola" userId="1f6f266a-80f9-49b0-aad1-3edc2c01781b" providerId="ADAL" clId="{3FC904C0-6207-4353-9116-1E98DBEB0DB1}" dt="2022-12-26T14:37:43.436" v="1214"/>
          <ac:graphicFrameMkLst>
            <pc:docMk/>
            <pc:sldMk cId="386175707" sldId="374"/>
            <ac:graphicFrameMk id="6" creationId="{C485870D-0154-411C-BE72-B70E00097B52}"/>
          </ac:graphicFrameMkLst>
        </pc:graphicFrameChg>
      </pc:sldChg>
      <pc:sldChg chg="modSp del mod">
        <pc:chgData name="Kristīne Ozola" userId="1f6f266a-80f9-49b0-aad1-3edc2c01781b" providerId="ADAL" clId="{3FC904C0-6207-4353-9116-1E98DBEB0DB1}" dt="2022-12-26T14:33:31.607" v="1176" actId="47"/>
        <pc:sldMkLst>
          <pc:docMk/>
          <pc:sldMk cId="3046785533" sldId="375"/>
        </pc:sldMkLst>
        <pc:spChg chg="mod">
          <ac:chgData name="Kristīne Ozola" userId="1f6f266a-80f9-49b0-aad1-3edc2c01781b" providerId="ADAL" clId="{3FC904C0-6207-4353-9116-1E98DBEB0DB1}" dt="2022-12-26T14:19:42.592" v="815" actId="1076"/>
          <ac:spMkLst>
            <pc:docMk/>
            <pc:sldMk cId="3046785533" sldId="375"/>
            <ac:spMk id="2" creationId="{C190232F-C768-4C11-A3E1-82D56D5D9DD8}"/>
          </ac:spMkLst>
        </pc:spChg>
        <pc:spChg chg="mod">
          <ac:chgData name="Kristīne Ozola" userId="1f6f266a-80f9-49b0-aad1-3edc2c01781b" providerId="ADAL" clId="{3FC904C0-6207-4353-9116-1E98DBEB0DB1}" dt="2022-12-26T14:17:34.942" v="808" actId="20577"/>
          <ac:spMkLst>
            <pc:docMk/>
            <pc:sldMk cId="3046785533" sldId="375"/>
            <ac:spMk id="3" creationId="{E66FDEA9-1400-45D3-81A8-60A3F3555E15}"/>
          </ac:spMkLst>
        </pc:spChg>
        <pc:graphicFrameChg chg="mod">
          <ac:chgData name="Kristīne Ozola" userId="1f6f266a-80f9-49b0-aad1-3edc2c01781b" providerId="ADAL" clId="{3FC904C0-6207-4353-9116-1E98DBEB0DB1}" dt="2022-12-26T14:18:31.226" v="814" actId="12084"/>
          <ac:graphicFrameMkLst>
            <pc:docMk/>
            <pc:sldMk cId="3046785533" sldId="375"/>
            <ac:graphicFrameMk id="6" creationId="{C485870D-0154-411C-BE72-B70E00097B52}"/>
          </ac:graphicFrameMkLst>
        </pc:graphicFrameChg>
      </pc:sldChg>
      <pc:sldChg chg="modSp mod modNotesTx">
        <pc:chgData name="Kristīne Ozola" userId="1f6f266a-80f9-49b0-aad1-3edc2c01781b" providerId="ADAL" clId="{3FC904C0-6207-4353-9116-1E98DBEB0DB1}" dt="2022-12-27T07:46:03.250" v="2920" actId="403"/>
        <pc:sldMkLst>
          <pc:docMk/>
          <pc:sldMk cId="2829714240" sldId="379"/>
        </pc:sldMkLst>
        <pc:spChg chg="mod">
          <ac:chgData name="Kristīne Ozola" userId="1f6f266a-80f9-49b0-aad1-3edc2c01781b" providerId="ADAL" clId="{3FC904C0-6207-4353-9116-1E98DBEB0DB1}" dt="2022-12-27T07:46:03.250" v="2920" actId="403"/>
          <ac:spMkLst>
            <pc:docMk/>
            <pc:sldMk cId="2829714240" sldId="379"/>
            <ac:spMk id="2" creationId="{E677D777-188D-4ED7-A224-D1015FECE9CA}"/>
          </ac:spMkLst>
        </pc:spChg>
        <pc:spChg chg="mod">
          <ac:chgData name="Kristīne Ozola" userId="1f6f266a-80f9-49b0-aad1-3edc2c01781b" providerId="ADAL" clId="{3FC904C0-6207-4353-9116-1E98DBEB0DB1}" dt="2022-12-26T15:06:14.568" v="2422" actId="20577"/>
          <ac:spMkLst>
            <pc:docMk/>
            <pc:sldMk cId="2829714240" sldId="379"/>
            <ac:spMk id="3" creationId="{423BAD50-CBC9-428F-BB90-BC8C380DD01E}"/>
          </ac:spMkLst>
        </pc:spChg>
        <pc:graphicFrameChg chg="mod">
          <ac:chgData name="Kristīne Ozola" userId="1f6f266a-80f9-49b0-aad1-3edc2c01781b" providerId="ADAL" clId="{3FC904C0-6207-4353-9116-1E98DBEB0DB1}" dt="2022-12-26T15:05:45.875" v="2397" actId="20577"/>
          <ac:graphicFrameMkLst>
            <pc:docMk/>
            <pc:sldMk cId="2829714240" sldId="379"/>
            <ac:graphicFrameMk id="10" creationId="{8FBBB574-3566-452C-AC93-F57B39210CAF}"/>
          </ac:graphicFrameMkLst>
        </pc:graphicFrameChg>
      </pc:sldChg>
      <pc:sldChg chg="modSp mod modNotesTx">
        <pc:chgData name="Kristīne Ozola" userId="1f6f266a-80f9-49b0-aad1-3edc2c01781b" providerId="ADAL" clId="{3FC904C0-6207-4353-9116-1E98DBEB0DB1}" dt="2022-12-27T07:39:56.627" v="2748" actId="20577"/>
        <pc:sldMkLst>
          <pc:docMk/>
          <pc:sldMk cId="1362866243" sldId="382"/>
        </pc:sldMkLst>
        <pc:spChg chg="mod">
          <ac:chgData name="Kristīne Ozola" userId="1f6f266a-80f9-49b0-aad1-3edc2c01781b" providerId="ADAL" clId="{3FC904C0-6207-4353-9116-1E98DBEB0DB1}" dt="2022-12-26T13:46:52.716" v="67" actId="20577"/>
          <ac:spMkLst>
            <pc:docMk/>
            <pc:sldMk cId="1362866243" sldId="382"/>
            <ac:spMk id="4" creationId="{ECDBC015-2E6F-3041-B1B5-5A6FCBF4C54D}"/>
          </ac:spMkLst>
        </pc:spChg>
        <pc:graphicFrameChg chg="mod">
          <ac:chgData name="Kristīne Ozola" userId="1f6f266a-80f9-49b0-aad1-3edc2c01781b" providerId="ADAL" clId="{3FC904C0-6207-4353-9116-1E98DBEB0DB1}" dt="2022-12-27T07:39:56.627" v="2748" actId="20577"/>
          <ac:graphicFrameMkLst>
            <pc:docMk/>
            <pc:sldMk cId="1362866243" sldId="382"/>
            <ac:graphicFrameMk id="16" creationId="{C5912010-243A-4A55-A365-4AB01E79BF0C}"/>
          </ac:graphicFrameMkLst>
        </pc:graphicFrameChg>
      </pc:sldChg>
      <pc:sldChg chg="del">
        <pc:chgData name="Kristīne Ozola" userId="1f6f266a-80f9-49b0-aad1-3edc2c01781b" providerId="ADAL" clId="{3FC904C0-6207-4353-9116-1E98DBEB0DB1}" dt="2022-12-26T14:33:37.900" v="1178" actId="47"/>
        <pc:sldMkLst>
          <pc:docMk/>
          <pc:sldMk cId="1712588708" sldId="383"/>
        </pc:sldMkLst>
      </pc:sldChg>
      <pc:sldChg chg="modSp mod modNotesTx">
        <pc:chgData name="Kristīne Ozola" userId="1f6f266a-80f9-49b0-aad1-3edc2c01781b" providerId="ADAL" clId="{3FC904C0-6207-4353-9116-1E98DBEB0DB1}" dt="2022-12-27T07:45:17.091" v="2914" actId="207"/>
        <pc:sldMkLst>
          <pc:docMk/>
          <pc:sldMk cId="2253120683" sldId="384"/>
        </pc:sldMkLst>
        <pc:spChg chg="mod">
          <ac:chgData name="Kristīne Ozola" userId="1f6f266a-80f9-49b0-aad1-3edc2c01781b" providerId="ADAL" clId="{3FC904C0-6207-4353-9116-1E98DBEB0DB1}" dt="2022-12-27T07:45:17.091" v="2914" actId="207"/>
          <ac:spMkLst>
            <pc:docMk/>
            <pc:sldMk cId="2253120683" sldId="384"/>
            <ac:spMk id="2" creationId="{C190232F-C768-4C11-A3E1-82D56D5D9DD8}"/>
          </ac:spMkLst>
        </pc:spChg>
        <pc:spChg chg="mod">
          <ac:chgData name="Kristīne Ozola" userId="1f6f266a-80f9-49b0-aad1-3edc2c01781b" providerId="ADAL" clId="{3FC904C0-6207-4353-9116-1E98DBEB0DB1}" dt="2022-12-26T15:04:01.968" v="2379" actId="20577"/>
          <ac:spMkLst>
            <pc:docMk/>
            <pc:sldMk cId="2253120683" sldId="384"/>
            <ac:spMk id="3" creationId="{E66FDEA9-1400-45D3-81A8-60A3F3555E15}"/>
          </ac:spMkLst>
        </pc:spChg>
        <pc:graphicFrameChg chg="mod modGraphic">
          <ac:chgData name="Kristīne Ozola" userId="1f6f266a-80f9-49b0-aad1-3edc2c01781b" providerId="ADAL" clId="{3FC904C0-6207-4353-9116-1E98DBEB0DB1}" dt="2022-12-26T15:01:06.650" v="2092" actId="20577"/>
          <ac:graphicFrameMkLst>
            <pc:docMk/>
            <pc:sldMk cId="2253120683" sldId="384"/>
            <ac:graphicFrameMk id="6" creationId="{C485870D-0154-411C-BE72-B70E00097B52}"/>
          </ac:graphicFrameMkLst>
        </pc:graphicFrameChg>
      </pc:sldChg>
      <pc:sldChg chg="del">
        <pc:chgData name="Kristīne Ozola" userId="1f6f266a-80f9-49b0-aad1-3edc2c01781b" providerId="ADAL" clId="{3FC904C0-6207-4353-9116-1E98DBEB0DB1}" dt="2022-12-26T14:33:35.824" v="1177" actId="47"/>
        <pc:sldMkLst>
          <pc:docMk/>
          <pc:sldMk cId="4181964579" sldId="385"/>
        </pc:sldMkLst>
      </pc:sldChg>
      <pc:sldChg chg="modSp add mod modNotesTx">
        <pc:chgData name="Kristīne Ozola" userId="1f6f266a-80f9-49b0-aad1-3edc2c01781b" providerId="ADAL" clId="{3FC904C0-6207-4353-9116-1E98DBEB0DB1}" dt="2022-12-26T14:10:49.907" v="765" actId="14100"/>
        <pc:sldMkLst>
          <pc:docMk/>
          <pc:sldMk cId="2409368499" sldId="386"/>
        </pc:sldMkLst>
        <pc:spChg chg="mod">
          <ac:chgData name="Kristīne Ozola" userId="1f6f266a-80f9-49b0-aad1-3edc2c01781b" providerId="ADAL" clId="{3FC904C0-6207-4353-9116-1E98DBEB0DB1}" dt="2022-12-26T14:07:15.057" v="703" actId="20577"/>
          <ac:spMkLst>
            <pc:docMk/>
            <pc:sldMk cId="2409368499" sldId="386"/>
            <ac:spMk id="3" creationId="{423BAD50-CBC9-428F-BB90-BC8C380DD01E}"/>
          </ac:spMkLst>
        </pc:spChg>
        <pc:graphicFrameChg chg="mod">
          <ac:chgData name="Kristīne Ozola" userId="1f6f266a-80f9-49b0-aad1-3edc2c01781b" providerId="ADAL" clId="{3FC904C0-6207-4353-9116-1E98DBEB0DB1}" dt="2022-12-26T14:10:49.907" v="765" actId="14100"/>
          <ac:graphicFrameMkLst>
            <pc:docMk/>
            <pc:sldMk cId="2409368499" sldId="386"/>
            <ac:graphicFrameMk id="9" creationId="{DF7EA562-1554-4846-9DE4-2966FAE7EF59}"/>
          </ac:graphicFrameMkLst>
        </pc:graphicFrameChg>
      </pc:sldChg>
      <pc:sldChg chg="modSp mod modNotesTx">
        <pc:chgData name="Kristīne Ozola" userId="1f6f266a-80f9-49b0-aad1-3edc2c01781b" providerId="ADAL" clId="{3FC904C0-6207-4353-9116-1E98DBEB0DB1}" dt="2022-12-27T07:45:35.434" v="2917" actId="207"/>
        <pc:sldMkLst>
          <pc:docMk/>
          <pc:sldMk cId="196600278" sldId="387"/>
        </pc:sldMkLst>
        <pc:spChg chg="mod">
          <ac:chgData name="Kristīne Ozola" userId="1f6f266a-80f9-49b0-aad1-3edc2c01781b" providerId="ADAL" clId="{3FC904C0-6207-4353-9116-1E98DBEB0DB1}" dt="2022-12-27T07:45:35.434" v="2917" actId="207"/>
          <ac:spMkLst>
            <pc:docMk/>
            <pc:sldMk cId="196600278" sldId="387"/>
            <ac:spMk id="2" creationId="{C190232F-C768-4C11-A3E1-82D56D5D9DD8}"/>
          </ac:spMkLst>
        </pc:spChg>
        <pc:spChg chg="mod">
          <ac:chgData name="Kristīne Ozola" userId="1f6f266a-80f9-49b0-aad1-3edc2c01781b" providerId="ADAL" clId="{3FC904C0-6207-4353-9116-1E98DBEB0DB1}" dt="2022-12-26T14:22:39.954" v="859" actId="20577"/>
          <ac:spMkLst>
            <pc:docMk/>
            <pc:sldMk cId="196600278" sldId="387"/>
            <ac:spMk id="3" creationId="{E66FDEA9-1400-45D3-81A8-60A3F3555E15}"/>
          </ac:spMkLst>
        </pc:spChg>
        <pc:graphicFrameChg chg="mod">
          <ac:chgData name="Kristīne Ozola" userId="1f6f266a-80f9-49b0-aad1-3edc2c01781b" providerId="ADAL" clId="{3FC904C0-6207-4353-9116-1E98DBEB0DB1}" dt="2022-12-26T14:22:34.717" v="851" actId="20577"/>
          <ac:graphicFrameMkLst>
            <pc:docMk/>
            <pc:sldMk cId="196600278" sldId="387"/>
            <ac:graphicFrameMk id="6" creationId="{C485870D-0154-411C-BE72-B70E00097B52}"/>
          </ac:graphicFrameMkLst>
        </pc:graphicFrameChg>
      </pc:sldChg>
      <pc:sldChg chg="modSp add mod modNotesTx">
        <pc:chgData name="Kristīne Ozola" userId="1f6f266a-80f9-49b0-aad1-3edc2c01781b" providerId="ADAL" clId="{3FC904C0-6207-4353-9116-1E98DBEB0DB1}" dt="2022-12-27T07:45:32.043" v="2916" actId="207"/>
        <pc:sldMkLst>
          <pc:docMk/>
          <pc:sldMk cId="656335388" sldId="388"/>
        </pc:sldMkLst>
        <pc:spChg chg="mod">
          <ac:chgData name="Kristīne Ozola" userId="1f6f266a-80f9-49b0-aad1-3edc2c01781b" providerId="ADAL" clId="{3FC904C0-6207-4353-9116-1E98DBEB0DB1}" dt="2022-12-27T07:45:32.043" v="2916" actId="207"/>
          <ac:spMkLst>
            <pc:docMk/>
            <pc:sldMk cId="656335388" sldId="388"/>
            <ac:spMk id="2" creationId="{C190232F-C768-4C11-A3E1-82D56D5D9DD8}"/>
          </ac:spMkLst>
        </pc:spChg>
        <pc:graphicFrameChg chg="mod">
          <ac:chgData name="Kristīne Ozola" userId="1f6f266a-80f9-49b0-aad1-3edc2c01781b" providerId="ADAL" clId="{3FC904C0-6207-4353-9116-1E98DBEB0DB1}" dt="2022-12-26T14:32:38.950" v="1065" actId="20577"/>
          <ac:graphicFrameMkLst>
            <pc:docMk/>
            <pc:sldMk cId="656335388" sldId="388"/>
            <ac:graphicFrameMk id="6" creationId="{C485870D-0154-411C-BE72-B70E00097B52}"/>
          </ac:graphicFrameMkLst>
        </pc:graphicFrameChg>
      </pc:sldChg>
      <pc:sldChg chg="modSp add mod modNotesTx">
        <pc:chgData name="Kristīne Ozola" userId="1f6f266a-80f9-49b0-aad1-3edc2c01781b" providerId="ADAL" clId="{3FC904C0-6207-4353-9116-1E98DBEB0DB1}" dt="2022-12-27T07:46:12.522" v="2921" actId="403"/>
        <pc:sldMkLst>
          <pc:docMk/>
          <pc:sldMk cId="2736752900" sldId="389"/>
        </pc:sldMkLst>
        <pc:spChg chg="mod">
          <ac:chgData name="Kristīne Ozola" userId="1f6f266a-80f9-49b0-aad1-3edc2c01781b" providerId="ADAL" clId="{3FC904C0-6207-4353-9116-1E98DBEB0DB1}" dt="2022-12-27T07:46:12.522" v="2921" actId="403"/>
          <ac:spMkLst>
            <pc:docMk/>
            <pc:sldMk cId="2736752900" sldId="389"/>
            <ac:spMk id="2" creationId="{E677D777-188D-4ED7-A224-D1015FECE9CA}"/>
          </ac:spMkLst>
        </pc:spChg>
        <pc:spChg chg="mod">
          <ac:chgData name="Kristīne Ozola" userId="1f6f266a-80f9-49b0-aad1-3edc2c01781b" providerId="ADAL" clId="{3FC904C0-6207-4353-9116-1E98DBEB0DB1}" dt="2022-12-26T15:07:54.015" v="2444" actId="20577"/>
          <ac:spMkLst>
            <pc:docMk/>
            <pc:sldMk cId="2736752900" sldId="389"/>
            <ac:spMk id="3" creationId="{423BAD50-CBC9-428F-BB90-BC8C380DD01E}"/>
          </ac:spMkLst>
        </pc:spChg>
        <pc:graphicFrameChg chg="mod">
          <ac:chgData name="Kristīne Ozola" userId="1f6f266a-80f9-49b0-aad1-3edc2c01781b" providerId="ADAL" clId="{3FC904C0-6207-4353-9116-1E98DBEB0DB1}" dt="2022-12-26T15:09:21.457" v="2461"/>
          <ac:graphicFrameMkLst>
            <pc:docMk/>
            <pc:sldMk cId="2736752900" sldId="389"/>
            <ac:graphicFrameMk id="10" creationId="{8FBBB574-3566-452C-AC93-F57B39210CA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ata1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13.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15.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0.png"/></Relationships>
</file>

<file path=ppt/diagrams/_rels/data16.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rawing1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0.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t>tiek slēgti brīvprātīgā darba līgumi (norādīti konkrēti darba pienākumi)</a:t>
          </a:r>
          <a:endParaRPr lang="lv-LV" sz="1800" kern="120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a:t>Projekta īstenošanu nedrīkst nodot trešajai pusei</a:t>
          </a:r>
        </a:p>
        <a:p>
          <a:r>
            <a:rPr lang="lv-LV" sz="1400" b="0"/>
            <a:t>Pakalpojumu sniedzējus var piesaistīt tikai konkrētu aktivitāšu īstenošanai pasākuma ietvaros</a:t>
          </a: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2" custLinFactNeighborX="354" custLinFactNeighborY="135">
        <dgm:presLayoutVars>
          <dgm:bulletEnabled val="1"/>
        </dgm:presLayoutVars>
      </dgm:prSet>
      <dgm:spPr/>
    </dgm:pt>
    <dgm:pt modelId="{BCDE64E4-8D75-435F-99F5-51177FA2EA31}" type="pres">
      <dgm:prSet presAssocID="{6FACAC93-D29D-4773-B197-17769EB01611}" presName="invisiNode" presStyleLbl="node1" presStyleIdx="0" presStyleCnt="2"/>
      <dgm:spPr/>
    </dgm:pt>
    <dgm:pt modelId="{C20DC599-BA22-4A94-BB7F-F2F855AC2321}" type="pres">
      <dgm:prSet presAssocID="{6FACAC93-D29D-4773-B197-17769EB01611}"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2">
        <dgm:presLayoutVars>
          <dgm:bulletEnabled val="1"/>
        </dgm:presLayoutVars>
      </dgm:prSet>
      <dgm:spPr/>
    </dgm:pt>
    <dgm:pt modelId="{ED21AE05-4EC3-4485-AD54-18EE598E4068}" type="pres">
      <dgm:prSet presAssocID="{14DF1E5E-477F-4F4C-8994-15F46D8E78B7}" presName="invisiNode" presStyleLbl="node1" presStyleIdx="1" presStyleCnt="2"/>
      <dgm:spPr/>
    </dgm:pt>
    <dgm:pt modelId="{1576FBAE-E528-459B-8CB2-A84D0DE4747C}" type="pres">
      <dgm:prSet presAssocID="{14DF1E5E-477F-4F4C-8994-15F46D8E78B7}"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dgm:spPr>
    </dgm:pt>
  </dgm:ptLst>
  <dgm:cxnLst>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lv-LV"/>
        </a:p>
      </dgm:t>
    </dgm:pt>
    <dgm:pt modelId="{FCDF2747-E848-47E6-962B-EC8663B85898}">
      <dgm:prSet phldrT="[Teksts]" custT="1"/>
      <dgm:spPr/>
      <dgm:t>
        <a:bodyPr/>
        <a:lstStyle/>
        <a:p>
          <a:pPr algn="ctr">
            <a:buNone/>
          </a:pPr>
          <a:r>
            <a:rPr lang="lv-LV" sz="1400" b="1" kern="1200"/>
            <a:t>3.1.1. </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DB4BC340-8BD3-4EFD-A336-BC69038A4EE5}">
      <dgm:prSet phldrT="[Teksts]"/>
      <dgm:spPr/>
      <dgm:t>
        <a:bodyPr/>
        <a:lstStyle/>
        <a:p>
          <a:endParaRPr lang="lv-LV"/>
        </a:p>
      </dgm:t>
    </dgm:pt>
    <dgm:pt modelId="{2B027696-1484-4BAE-AB27-AE0ACE898D42}" type="parTrans" cxnId="{917744E0-297D-40F6-AAF2-E8324A243253}">
      <dgm:prSet/>
      <dgm:spPr/>
      <dgm:t>
        <a:bodyPr/>
        <a:lstStyle/>
        <a:p>
          <a:endParaRPr lang="lv-LV"/>
        </a:p>
      </dgm:t>
    </dgm:pt>
    <dgm:pt modelId="{7A764632-DD38-40F2-A18E-723DA958C29F}" type="sibTrans" cxnId="{917744E0-297D-40F6-AAF2-E8324A243253}">
      <dgm:prSet/>
      <dgm:spPr/>
      <dgm:t>
        <a:bodyPr/>
        <a:lstStyle/>
        <a:p>
          <a:endParaRPr lang="lv-LV"/>
        </a:p>
      </dgm:t>
    </dgm:pt>
    <dgm:pt modelId="{49FAD218-B8F5-4F39-B084-E0B965AB3C93}">
      <dgm:prSet phldrT="[Teksts]"/>
      <dgm:spPr/>
      <dgm:t>
        <a:bodyPr/>
        <a:lstStyle/>
        <a:p>
          <a:endParaRPr lang="lv-LV"/>
        </a:p>
      </dgm:t>
    </dgm:pt>
    <dgm:pt modelId="{EC0D1476-BAAD-4344-A1CC-3431A765952F}" type="parTrans" cxnId="{FEF32F57-40E9-4815-BCCB-17EF4782BF83}">
      <dgm:prSet/>
      <dgm:spPr/>
      <dgm:t>
        <a:bodyPr/>
        <a:lstStyle/>
        <a:p>
          <a:endParaRPr lang="lv-LV"/>
        </a:p>
      </dgm:t>
    </dgm:pt>
    <dgm:pt modelId="{95CF5658-B333-4713-AB33-2894977B437F}" type="sibTrans" cxnId="{FEF32F57-40E9-4815-BCCB-17EF4782BF83}">
      <dgm:prSet/>
      <dgm:spPr/>
      <dgm:t>
        <a:bodyPr/>
        <a:lstStyle/>
        <a:p>
          <a:endParaRPr lang="lv-LV"/>
        </a:p>
      </dgm:t>
    </dgm:pt>
    <dgm:pt modelId="{93B503A7-BCB0-48A6-BAE3-C01284A01134}">
      <dgm:prSet custT="1"/>
      <dgm:spPr/>
      <dgm:t>
        <a:bodyPr/>
        <a:lstStyle/>
        <a:p>
          <a:pPr marL="114300" lvl="1" indent="0" algn="ctr" defTabSz="622300">
            <a:lnSpc>
              <a:spcPct val="90000"/>
            </a:lnSpc>
            <a:spcBef>
              <a:spcPct val="0"/>
            </a:spcBef>
            <a:spcAft>
              <a:spcPct val="15000"/>
            </a:spcAft>
            <a:buNone/>
          </a:pPr>
          <a:r>
            <a:rPr lang="lv-LV" sz="1400" b="1" kern="1200"/>
            <a:t>3.1.2. </a:t>
          </a:r>
        </a:p>
      </dgm:t>
    </dgm:pt>
    <dgm:pt modelId="{F85CA38B-9991-4478-98C3-10245C293201}" type="parTrans" cxnId="{D75DD63F-CF8A-4464-8F00-E55BDE02BDB1}">
      <dgm:prSet/>
      <dgm:spPr/>
      <dgm:t>
        <a:bodyPr/>
        <a:lstStyle/>
        <a:p>
          <a:endParaRPr lang="lv-LV"/>
        </a:p>
      </dgm:t>
    </dgm:pt>
    <dgm:pt modelId="{69428351-7E8D-4131-8A42-C0DF6EC3B1F6}" type="sibTrans" cxnId="{D75DD63F-CF8A-4464-8F00-E55BDE02BDB1}">
      <dgm:prSet/>
      <dgm:spPr/>
      <dgm:t>
        <a:bodyPr/>
        <a:lstStyle/>
        <a:p>
          <a:endParaRPr lang="lv-LV"/>
        </a:p>
      </dgm:t>
    </dgm:pt>
    <dgm:pt modelId="{3675069D-CB02-4A87-9752-E3E5A8983FF1}">
      <dgm:prSet custT="1"/>
      <dgm:spPr/>
      <dgm:t>
        <a:bodyPr/>
        <a:lstStyle/>
        <a:p>
          <a:pPr marL="114300" lvl="1" indent="0" algn="ctr" defTabSz="622300">
            <a:lnSpc>
              <a:spcPct val="90000"/>
            </a:lnSpc>
            <a:spcBef>
              <a:spcPct val="0"/>
            </a:spcBef>
            <a:spcAft>
              <a:spcPct val="15000"/>
            </a:spcAft>
            <a:buNone/>
          </a:pPr>
          <a:r>
            <a:rPr lang="lv-LV" sz="1400" b="1" kern="1200"/>
            <a:t>3.1.3.</a:t>
          </a:r>
        </a:p>
      </dgm:t>
    </dgm:pt>
    <dgm:pt modelId="{0D4C37DD-DB38-49C3-9187-466EB3FB5C66}" type="parTrans" cxnId="{B9EA3132-B5A3-4529-9A0A-84782353FB77}">
      <dgm:prSet/>
      <dgm:spPr/>
      <dgm:t>
        <a:bodyPr/>
        <a:lstStyle/>
        <a:p>
          <a:endParaRPr lang="lv-LV"/>
        </a:p>
      </dgm:t>
    </dgm:pt>
    <dgm:pt modelId="{93588477-1A60-49E6-BA49-7A2F9468DC00}" type="sibTrans" cxnId="{B9EA3132-B5A3-4529-9A0A-84782353FB77}">
      <dgm:prSet/>
      <dgm:spPr/>
      <dgm:t>
        <a:bodyPr/>
        <a:lstStyle/>
        <a:p>
          <a:endParaRPr lang="lv-LV"/>
        </a:p>
      </dgm:t>
    </dgm:pt>
    <dgm:pt modelId="{F2620E60-B39B-473C-98A9-0C4404A3A220}">
      <dgm:prSet custT="1"/>
      <dgm:spPr/>
      <dgm:t>
        <a:bodyPr/>
        <a:lstStyle/>
        <a:p>
          <a:pPr marL="114300" lvl="1" indent="0" algn="ctr" defTabSz="622300">
            <a:lnSpc>
              <a:spcPct val="90000"/>
            </a:lnSpc>
            <a:spcBef>
              <a:spcPct val="0"/>
            </a:spcBef>
            <a:spcAft>
              <a:spcPct val="15000"/>
            </a:spcAft>
            <a:buNone/>
          </a:pPr>
          <a:endParaRPr lang="lv-LV" sz="1400" b="1" kern="1200"/>
        </a:p>
      </dgm:t>
    </dgm:pt>
    <dgm:pt modelId="{49EC6ED2-3BCB-4213-A445-098F635166DF}" type="parTrans" cxnId="{36E6C417-83A0-4BCC-824F-7A8D4C8E7E76}">
      <dgm:prSet/>
      <dgm:spPr/>
      <dgm:t>
        <a:bodyPr/>
        <a:lstStyle/>
        <a:p>
          <a:endParaRPr lang="lv-LV"/>
        </a:p>
      </dgm:t>
    </dgm:pt>
    <dgm:pt modelId="{4AA84D37-DDB7-4D85-8645-BA8C084994C6}" type="sibTrans" cxnId="{36E6C417-83A0-4BCC-824F-7A8D4C8E7E76}">
      <dgm:prSet/>
      <dgm:spPr/>
      <dgm:t>
        <a:bodyPr/>
        <a:lstStyle/>
        <a:p>
          <a:endParaRPr lang="lv-LV"/>
        </a:p>
      </dgm:t>
    </dgm:pt>
    <dgm:pt modelId="{097B6B42-B123-49E4-9D87-66588F175A4A}">
      <dgm:prSet custT="1"/>
      <dgm:spPr/>
      <dgm:t>
        <a:bodyPr/>
        <a:lstStyle/>
        <a:p>
          <a:pPr marL="114300" lvl="1" indent="0" algn="ctr" defTabSz="533400">
            <a:lnSpc>
              <a:spcPct val="90000"/>
            </a:lnSpc>
            <a:spcBef>
              <a:spcPct val="0"/>
            </a:spcBef>
            <a:spcAft>
              <a:spcPct val="15000"/>
            </a:spcAft>
            <a:buNone/>
          </a:pPr>
          <a:endParaRPr lang="lv-LV" sz="1200" b="0" kern="1200"/>
        </a:p>
      </dgm:t>
    </dgm:pt>
    <dgm:pt modelId="{41F9A713-1CAA-4060-B5B2-276EDD9CBA5F}" type="parTrans" cxnId="{905C5CC1-FDCF-4608-AD63-E25ECFC68287}">
      <dgm:prSet/>
      <dgm:spPr/>
      <dgm:t>
        <a:bodyPr/>
        <a:lstStyle/>
        <a:p>
          <a:endParaRPr lang="lv-LV"/>
        </a:p>
      </dgm:t>
    </dgm:pt>
    <dgm:pt modelId="{E3DE88E7-7B49-450C-84D7-3C14BF350FB4}" type="sibTrans" cxnId="{905C5CC1-FDCF-4608-AD63-E25ECFC68287}">
      <dgm:prSet/>
      <dgm:spPr/>
      <dgm:t>
        <a:bodyPr/>
        <a:lstStyle/>
        <a:p>
          <a:endParaRPr lang="lv-LV"/>
        </a:p>
      </dgm:t>
    </dgm:pt>
    <dgm:pt modelId="{ECB021D2-C5BF-4A47-9BC9-5BA5B647F829}">
      <dgm:prSet custT="1"/>
      <dgm:spPr/>
      <dgm:t>
        <a:bodyPr/>
        <a:lstStyle/>
        <a:p>
          <a:pPr marL="114300" lvl="1" indent="0" algn="ctr" defTabSz="622300">
            <a:lnSpc>
              <a:spcPct val="90000"/>
            </a:lnSpc>
            <a:spcBef>
              <a:spcPct val="0"/>
            </a:spcBef>
            <a:spcAft>
              <a:spcPct val="15000"/>
            </a:spcAft>
            <a:buNone/>
          </a:pPr>
          <a:endParaRPr lang="lv-LV" sz="1400" b="1" kern="1200"/>
        </a:p>
      </dgm:t>
    </dgm:pt>
    <dgm:pt modelId="{77DF5FFE-4DD6-4444-A112-39DFA3338523}" type="parTrans" cxnId="{3F0F2FFD-8336-419B-96D2-93C0FB42846A}">
      <dgm:prSet/>
      <dgm:spPr/>
      <dgm:t>
        <a:bodyPr/>
        <a:lstStyle/>
        <a:p>
          <a:endParaRPr lang="lv-LV"/>
        </a:p>
      </dgm:t>
    </dgm:pt>
    <dgm:pt modelId="{7D6AE520-5476-49D7-9949-07335BB2BB02}" type="sibTrans" cxnId="{3F0F2FFD-8336-419B-96D2-93C0FB42846A}">
      <dgm:prSet/>
      <dgm:spPr/>
      <dgm:t>
        <a:bodyPr/>
        <a:lstStyle/>
        <a:p>
          <a:endParaRPr lang="lv-LV"/>
        </a:p>
      </dgm:t>
    </dgm:pt>
    <dgm:pt modelId="{5C3AD8F8-5932-4A78-8C10-6FADE816ADAD}">
      <dgm:prSet custT="1"/>
      <dgm:spPr/>
      <dgm:t>
        <a:bodyPr/>
        <a:lstStyle/>
        <a:p>
          <a:pPr algn="ctr">
            <a:buNone/>
          </a:pPr>
          <a:endParaRPr lang="lv-LV" sz="1200" b="0" kern="120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ED69599B-1A7D-4D04-A554-DAD4B2A23FBD}">
      <dgm:prSet custT="1"/>
      <dgm:spPr/>
      <dgm:t>
        <a:bodyPr/>
        <a:lstStyle/>
        <a:p>
          <a:pPr marL="114300" lvl="1" indent="0" algn="ctr" defTabSz="622300">
            <a:lnSpc>
              <a:spcPct val="90000"/>
            </a:lnSpc>
            <a:spcBef>
              <a:spcPct val="0"/>
            </a:spcBef>
            <a:spcAft>
              <a:spcPct val="15000"/>
            </a:spcAft>
            <a:buNone/>
          </a:pPr>
          <a:r>
            <a:rPr lang="lv-LV" sz="1400" b="0" kern="1200"/>
            <a:t>Projekta iesniedzējs un sadarbības partneris (ja attiecināms) </a:t>
          </a:r>
          <a:r>
            <a:rPr lang="lv-LV" sz="1400" b="1" kern="1200"/>
            <a:t>par tām pašām projekta attiecināmajām izmaksām, </a:t>
          </a:r>
          <a:r>
            <a:rPr lang="lv-LV" sz="1400" b="0" kern="1200"/>
            <a:t>par kurām iesniegts projekta pieteikums</a:t>
          </a:r>
          <a:r>
            <a:rPr lang="lv-LV" sz="1400" b="1" kern="1200"/>
            <a:t>, nav saņēmis un nesaņems finansējumu no citiem finansējuma avotiem</a:t>
          </a:r>
        </a:p>
      </dgm:t>
    </dgm:pt>
    <dgm:pt modelId="{9373761A-507A-4337-992D-12F90FBE3126}" type="parTrans" cxnId="{E4A541EC-8B6B-4033-A8E6-689F2CC2D7AE}">
      <dgm:prSet/>
      <dgm:spPr/>
      <dgm:t>
        <a:bodyPr/>
        <a:lstStyle/>
        <a:p>
          <a:endParaRPr lang="lv-LV"/>
        </a:p>
      </dgm:t>
    </dgm:pt>
    <dgm:pt modelId="{5D669C6D-709A-407C-88EB-0B82AE485EBE}" type="sibTrans" cxnId="{E4A541EC-8B6B-4033-A8E6-689F2CC2D7AE}">
      <dgm:prSet/>
      <dgm:spPr/>
      <dgm:t>
        <a:bodyPr/>
        <a:lstStyle/>
        <a:p>
          <a:endParaRPr lang="lv-LV"/>
        </a:p>
      </dgm:t>
    </dgm:pt>
    <dgm:pt modelId="{98F24FE3-75CD-4B87-9897-ECA748523310}">
      <dgm:prSet custT="1"/>
      <dgm:spPr/>
      <dgm:t>
        <a:bodyPr/>
        <a:lstStyle/>
        <a:p>
          <a:pPr marL="114300" lvl="1" indent="0" algn="ctr" defTabSz="622300">
            <a:lnSpc>
              <a:spcPct val="90000"/>
            </a:lnSpc>
            <a:spcBef>
              <a:spcPct val="0"/>
            </a:spcBef>
            <a:spcAft>
              <a:spcPct val="15000"/>
            </a:spcAft>
            <a:buNone/>
          </a:pPr>
          <a:endParaRPr lang="lv-LV" sz="1400" b="1" kern="1200"/>
        </a:p>
      </dgm:t>
    </dgm:pt>
    <dgm:pt modelId="{683AD28D-E2EC-4303-9A9A-E5F5C4015391}" type="parTrans" cxnId="{31C26479-B768-44F9-9CE1-C5C749D7D7E8}">
      <dgm:prSet/>
      <dgm:spPr/>
      <dgm:t>
        <a:bodyPr/>
        <a:lstStyle/>
        <a:p>
          <a:endParaRPr lang="lv-LV"/>
        </a:p>
      </dgm:t>
    </dgm:pt>
    <dgm:pt modelId="{773FDC14-4EEC-4B73-8439-BE8240C45360}" type="sibTrans" cxnId="{31C26479-B768-44F9-9CE1-C5C749D7D7E8}">
      <dgm:prSet/>
      <dgm:spPr/>
      <dgm:t>
        <a:bodyPr/>
        <a:lstStyle/>
        <a:p>
          <a:endParaRPr lang="lv-LV"/>
        </a:p>
      </dgm:t>
    </dgm:pt>
    <dgm:pt modelId="{C67F0A28-F5B5-47DB-B2B2-6F0E3C9C46B3}">
      <dgm:prSet phldrT="[Teksts]"/>
      <dgm:spPr/>
      <dgm:t>
        <a:bodyPr/>
        <a:lstStyle/>
        <a:p>
          <a:r>
            <a:rPr lang="lv-LV"/>
            <a:t> </a:t>
          </a:r>
        </a:p>
      </dgm:t>
    </dgm:pt>
    <dgm:pt modelId="{DF3BB91F-DF39-451A-B680-B2932A513FE2}" type="sibTrans" cxnId="{1CFD553E-DC6A-451C-B8AD-8912A65F246F}">
      <dgm:prSet/>
      <dgm:spPr/>
      <dgm:t>
        <a:bodyPr/>
        <a:lstStyle/>
        <a:p>
          <a:endParaRPr lang="lv-LV"/>
        </a:p>
      </dgm:t>
    </dgm:pt>
    <dgm:pt modelId="{12641C34-6F9E-4F58-ABDB-5C0E47489335}" type="parTrans" cxnId="{1CFD553E-DC6A-451C-B8AD-8912A65F246F}">
      <dgm:prSet/>
      <dgm:spPr/>
      <dgm:t>
        <a:bodyPr/>
        <a:lstStyle/>
        <a:p>
          <a:endParaRPr lang="lv-LV"/>
        </a:p>
      </dgm:t>
    </dgm:pt>
    <dgm:pt modelId="{D63F97FB-29E8-4FB8-81F7-D689B2FE5052}">
      <dgm:prSet custT="1"/>
      <dgm:spPr/>
      <dgm:t>
        <a:bodyPr/>
        <a:lstStyle/>
        <a:p>
          <a:pPr marL="114300" lvl="1" indent="0" algn="ctr" defTabSz="622300">
            <a:lnSpc>
              <a:spcPct val="90000"/>
            </a:lnSpc>
            <a:spcBef>
              <a:spcPct val="0"/>
            </a:spcBef>
            <a:spcAft>
              <a:spcPct val="15000"/>
            </a:spcAft>
            <a:buNone/>
          </a:pPr>
          <a:endParaRPr lang="lv-LV" sz="1400" b="1" kern="1200"/>
        </a:p>
      </dgm:t>
    </dgm:pt>
    <dgm:pt modelId="{20CEC814-11B0-4037-BD57-1F1C8EA79BD5}" type="parTrans" cxnId="{6C9BD9AA-204D-4D66-B40A-0D23FBA1D5DE}">
      <dgm:prSet/>
      <dgm:spPr/>
      <dgm:t>
        <a:bodyPr/>
        <a:lstStyle/>
        <a:p>
          <a:endParaRPr lang="lv-LV"/>
        </a:p>
      </dgm:t>
    </dgm:pt>
    <dgm:pt modelId="{6FD46DAF-C796-41CA-9531-E1A5A0F828D0}" type="sibTrans" cxnId="{6C9BD9AA-204D-4D66-B40A-0D23FBA1D5DE}">
      <dgm:prSet/>
      <dgm:spPr/>
      <dgm:t>
        <a:bodyPr/>
        <a:lstStyle/>
        <a:p>
          <a:endParaRPr lang="lv-LV"/>
        </a:p>
      </dgm:t>
    </dgm:pt>
    <dgm:pt modelId="{893F8D45-E76F-41A4-9C0F-7347E39088A9}">
      <dgm:prSet custT="1"/>
      <dgm:spPr/>
      <dgm:t>
        <a:bodyPr/>
        <a:lstStyle/>
        <a:p>
          <a:pPr marL="114300" lvl="1" indent="0" algn="ctr" defTabSz="622300">
            <a:lnSpc>
              <a:spcPct val="90000"/>
            </a:lnSpc>
            <a:spcBef>
              <a:spcPct val="0"/>
            </a:spcBef>
            <a:spcAft>
              <a:spcPct val="15000"/>
            </a:spcAft>
            <a:buNone/>
          </a:pPr>
          <a:endParaRPr lang="lv-LV" sz="1400" b="1" kern="1200"/>
        </a:p>
      </dgm:t>
    </dgm:pt>
    <dgm:pt modelId="{92B421F8-4C97-4232-B588-F04F302B1115}" type="parTrans" cxnId="{21B309B7-8772-4510-AB1B-24F9B7BE47DB}">
      <dgm:prSet/>
      <dgm:spPr/>
      <dgm:t>
        <a:bodyPr/>
        <a:lstStyle/>
        <a:p>
          <a:endParaRPr lang="lv-LV"/>
        </a:p>
      </dgm:t>
    </dgm:pt>
    <dgm:pt modelId="{99981E7A-37C5-477B-A0AB-B5B7E74BCDAD}" type="sibTrans" cxnId="{21B309B7-8772-4510-AB1B-24F9B7BE47DB}">
      <dgm:prSet/>
      <dgm:spPr/>
      <dgm:t>
        <a:bodyPr/>
        <a:lstStyle/>
        <a:p>
          <a:endParaRPr lang="lv-LV"/>
        </a:p>
      </dgm:t>
    </dgm:pt>
    <dgm:pt modelId="{0DFC7177-4B64-413E-B2F0-5E0C69D22FEE}">
      <dgm:prSet custT="1"/>
      <dgm:spPr/>
      <dgm:t>
        <a:bodyPr/>
        <a:lstStyle/>
        <a:p>
          <a:pPr algn="ctr">
            <a:buNone/>
          </a:pPr>
          <a:endParaRPr lang="lv-LV" sz="1400" b="1" kern="1200"/>
        </a:p>
      </dgm:t>
    </dgm:pt>
    <dgm:pt modelId="{0C674F58-82CC-4AC8-A6B6-74959A8EC14E}" type="parTrans" cxnId="{B57EFC40-2E25-4743-8A1A-827C64E674FE}">
      <dgm:prSet/>
      <dgm:spPr/>
      <dgm:t>
        <a:bodyPr/>
        <a:lstStyle/>
        <a:p>
          <a:endParaRPr lang="lv-LV"/>
        </a:p>
      </dgm:t>
    </dgm:pt>
    <dgm:pt modelId="{B66AE15B-0AB7-45D3-9D36-39D2AF3CF269}" type="sibTrans" cxnId="{B57EFC40-2E25-4743-8A1A-827C64E674FE}">
      <dgm:prSet/>
      <dgm:spPr/>
      <dgm:t>
        <a:bodyPr/>
        <a:lstStyle/>
        <a:p>
          <a:endParaRPr lang="lv-LV"/>
        </a:p>
      </dgm:t>
    </dgm:pt>
    <dgm:pt modelId="{25A88298-6679-4F6D-9934-BE4E9C68CECE}">
      <dgm:prSet custT="1"/>
      <dgm:spPr/>
      <dgm:t>
        <a:bodyPr/>
        <a:lstStyle/>
        <a:p>
          <a:pPr algn="ctr">
            <a:buNone/>
          </a:pPr>
          <a:endParaRPr lang="lv-LV" sz="1400" b="1" kern="1200"/>
        </a:p>
      </dgm:t>
    </dgm:pt>
    <dgm:pt modelId="{5923C6CA-2AAB-4C52-9DAE-C5E464FD0885}" type="parTrans" cxnId="{9EB195FC-7CB8-47EB-987E-E23CC44EFBD1}">
      <dgm:prSet/>
      <dgm:spPr/>
      <dgm:t>
        <a:bodyPr/>
        <a:lstStyle/>
        <a:p>
          <a:endParaRPr lang="lv-LV"/>
        </a:p>
      </dgm:t>
    </dgm:pt>
    <dgm:pt modelId="{0759ECD3-B5BF-4515-A704-94A41466F91F}" type="sibTrans" cxnId="{9EB195FC-7CB8-47EB-987E-E23CC44EFBD1}">
      <dgm:prSet/>
      <dgm:spPr/>
      <dgm:t>
        <a:bodyPr/>
        <a:lstStyle/>
        <a:p>
          <a:endParaRPr lang="lv-LV"/>
        </a:p>
      </dgm:t>
    </dgm:pt>
    <dgm:pt modelId="{95AE9AC6-52EC-4E2B-BA99-B8EC0DF84A2B}">
      <dgm:prSet custT="1"/>
      <dgm:spPr/>
      <dgm:t>
        <a:bodyPr/>
        <a:lstStyle/>
        <a:p>
          <a:pPr algn="ctr">
            <a:buNone/>
          </a:pPr>
          <a:endParaRPr lang="lv-LV" sz="1400" b="1" kern="1200"/>
        </a:p>
      </dgm:t>
    </dgm:pt>
    <dgm:pt modelId="{4106B360-DC30-42F2-BC6C-EC67C0AE8C7D}" type="parTrans" cxnId="{955733FD-F591-40CF-A969-6E0515CB45F4}">
      <dgm:prSet/>
      <dgm:spPr/>
      <dgm:t>
        <a:bodyPr/>
        <a:lstStyle/>
        <a:p>
          <a:endParaRPr lang="lv-LV"/>
        </a:p>
      </dgm:t>
    </dgm:pt>
    <dgm:pt modelId="{DD78D38C-4538-429E-A4E1-0967F81354C0}" type="sibTrans" cxnId="{955733FD-F591-40CF-A969-6E0515CB45F4}">
      <dgm:prSet/>
      <dgm:spPr/>
      <dgm:t>
        <a:bodyPr/>
        <a:lstStyle/>
        <a:p>
          <a:endParaRPr lang="lv-LV"/>
        </a:p>
      </dgm:t>
    </dgm:pt>
    <dgm:pt modelId="{4ABC3CA7-5794-423C-A173-347480A1A893}">
      <dgm:prSet custT="1"/>
      <dgm:spPr/>
      <dgm:t>
        <a:bodyPr/>
        <a:lstStyle/>
        <a:p>
          <a:pPr algn="ctr">
            <a:buNone/>
          </a:pPr>
          <a:r>
            <a:rPr lang="lv-LV" sz="1400" b="0" kern="1200"/>
            <a:t>Projekta pieteikumu var iesniegt </a:t>
          </a:r>
          <a:r>
            <a:rPr lang="lv-LV" sz="1400" b="1" kern="1200"/>
            <a:t>uz pieteikuma iesniegšanas brīdi vismaz pēdējos 4 gadus </a:t>
          </a:r>
          <a:r>
            <a:rPr lang="lv-LV" sz="1400" b="0" kern="1200"/>
            <a:t>Latvijas Republikā reģistrēta biedrība vai nodibinājums, kas atbilst Biedrību un nodibinājumu likumā noteiktajam </a:t>
          </a:r>
        </a:p>
      </dgm:t>
    </dgm:pt>
    <dgm:pt modelId="{EB15F42A-34BE-41FA-A1D3-4E1C0E6F5339}" type="parTrans" cxnId="{117AC3B6-76DD-466B-8A92-469C9992DC26}">
      <dgm:prSet/>
      <dgm:spPr/>
      <dgm:t>
        <a:bodyPr/>
        <a:lstStyle/>
        <a:p>
          <a:endParaRPr lang="lv-LV"/>
        </a:p>
      </dgm:t>
    </dgm:pt>
    <dgm:pt modelId="{87458D77-2465-442E-8DF9-C2AE7DEFDA8D}" type="sibTrans" cxnId="{117AC3B6-76DD-466B-8A92-469C9992DC26}">
      <dgm:prSet/>
      <dgm:spPr/>
      <dgm:t>
        <a:bodyPr/>
        <a:lstStyle/>
        <a:p>
          <a:endParaRPr lang="lv-LV"/>
        </a:p>
      </dgm:t>
    </dgm:pt>
    <dgm:pt modelId="{098AC9B2-D3A5-4B0A-9F8E-659BE42477A8}">
      <dgm:prSet custT="1"/>
      <dgm:spPr/>
      <dgm:t>
        <a:bodyPr/>
        <a:lstStyle/>
        <a:p>
          <a:pPr algn="ctr">
            <a:buNone/>
          </a:pPr>
          <a:endParaRPr lang="lv-LV" sz="1400" b="1" kern="1200"/>
        </a:p>
      </dgm:t>
    </dgm:pt>
    <dgm:pt modelId="{348D2576-CCE8-44E1-99E6-C738F20A27A0}" type="parTrans" cxnId="{0EC30506-8400-458C-82E7-869D59F8DB27}">
      <dgm:prSet/>
      <dgm:spPr/>
      <dgm:t>
        <a:bodyPr/>
        <a:lstStyle/>
        <a:p>
          <a:endParaRPr lang="lv-LV"/>
        </a:p>
      </dgm:t>
    </dgm:pt>
    <dgm:pt modelId="{81C89D58-FDFC-4DBB-8B95-3C039B6DB2F4}" type="sibTrans" cxnId="{0EC30506-8400-458C-82E7-869D59F8DB27}">
      <dgm:prSet/>
      <dgm:spPr/>
      <dgm:t>
        <a:bodyPr/>
        <a:lstStyle/>
        <a:p>
          <a:endParaRPr lang="lv-LV"/>
        </a:p>
      </dgm:t>
    </dgm:pt>
    <dgm:pt modelId="{2AF3170E-1A06-4B6A-9883-7DAEECD53B0B}">
      <dgm:prSet custT="1"/>
      <dgm:spPr/>
      <dgm:t>
        <a:bodyPr/>
        <a:lstStyle/>
        <a:p>
          <a:pPr marL="114300" lvl="1" indent="0" algn="ctr" defTabSz="622300">
            <a:lnSpc>
              <a:spcPct val="90000"/>
            </a:lnSpc>
            <a:spcBef>
              <a:spcPct val="0"/>
            </a:spcBef>
            <a:spcAft>
              <a:spcPct val="15000"/>
            </a:spcAft>
            <a:buNone/>
          </a:pPr>
          <a:endParaRPr lang="lv-LV" sz="1400" b="1" kern="1200"/>
        </a:p>
      </dgm:t>
    </dgm:pt>
    <dgm:pt modelId="{1A118312-0AB0-4203-8874-2A318F2C5337}" type="parTrans" cxnId="{1CC7C29E-34D8-4D65-A1DC-740B397C9249}">
      <dgm:prSet/>
      <dgm:spPr/>
      <dgm:t>
        <a:bodyPr/>
        <a:lstStyle/>
        <a:p>
          <a:endParaRPr lang="lv-LV"/>
        </a:p>
      </dgm:t>
    </dgm:pt>
    <dgm:pt modelId="{3F5B5D14-6B76-4035-8E54-DFFAA3C03BEC}" type="sibTrans" cxnId="{1CC7C29E-34D8-4D65-A1DC-740B397C9249}">
      <dgm:prSet/>
      <dgm:spPr/>
      <dgm:t>
        <a:bodyPr/>
        <a:lstStyle/>
        <a:p>
          <a:endParaRPr lang="lv-LV"/>
        </a:p>
      </dgm:t>
    </dgm:pt>
    <dgm:pt modelId="{201132E8-C6EB-451C-A024-3C9C2ECAAFCF}">
      <dgm:prSet custT="1"/>
      <dgm:spPr/>
      <dgm:t>
        <a:bodyPr/>
        <a:lstStyle/>
        <a:p>
          <a:pPr marL="114300" lvl="1" indent="0" algn="ctr" defTabSz="622300">
            <a:lnSpc>
              <a:spcPct val="90000"/>
            </a:lnSpc>
            <a:spcBef>
              <a:spcPct val="0"/>
            </a:spcBef>
            <a:spcAft>
              <a:spcPct val="15000"/>
            </a:spcAft>
            <a:buNone/>
          </a:pPr>
          <a:r>
            <a:rPr lang="lv-LV" sz="1400" b="0" kern="1200"/>
            <a:t>Projektu iesniedzējs </a:t>
          </a:r>
          <a:r>
            <a:rPr lang="sv-SE" sz="1400" b="0" kern="1200"/>
            <a:t>un sadarbības partneris (ja attiecināms) </a:t>
          </a:r>
          <a:r>
            <a:rPr lang="lv-LV" sz="1400" b="0" kern="1200"/>
            <a:t>neatbilst nevienam no Publisko iepirkumu likuma 42.panta pirmajā daļā minētajiem kandidātu un pretendentu izslēgšanas gadījumiem, t.sk. </a:t>
          </a:r>
          <a:r>
            <a:rPr lang="lv-LV" sz="1400" b="1" kern="1200"/>
            <a:t>nav nodokļu parāda, kas pārsniedz 150 EUR</a:t>
          </a:r>
        </a:p>
      </dgm:t>
    </dgm:pt>
    <dgm:pt modelId="{B8374E2C-2C4E-43BE-97D2-73313D99E95E}" type="parTrans" cxnId="{0E55EB11-24D3-4292-B613-FFFE904A3778}">
      <dgm:prSet/>
      <dgm:spPr/>
      <dgm:t>
        <a:bodyPr/>
        <a:lstStyle/>
        <a:p>
          <a:endParaRPr lang="lv-LV"/>
        </a:p>
      </dgm:t>
    </dgm:pt>
    <dgm:pt modelId="{6299730B-B1C0-4864-AA9A-B15B4BF2B56B}" type="sibTrans" cxnId="{0E55EB11-24D3-4292-B613-FFFE904A3778}">
      <dgm:prSet/>
      <dgm:spPr/>
      <dgm:t>
        <a:bodyPr/>
        <a:lstStyle/>
        <a:p>
          <a:endParaRPr lang="lv-LV"/>
        </a:p>
      </dgm:t>
    </dgm:pt>
    <dgm:pt modelId="{B01C02DE-B9BB-400A-A8B9-8388467B6695}">
      <dgm:prSet custT="1"/>
      <dgm:spPr/>
      <dgm:t>
        <a:bodyPr/>
        <a:lstStyle/>
        <a:p>
          <a:pPr marL="114300" lvl="1" indent="0" algn="ctr" defTabSz="622300">
            <a:lnSpc>
              <a:spcPct val="90000"/>
            </a:lnSpc>
            <a:spcBef>
              <a:spcPct val="0"/>
            </a:spcBef>
            <a:spcAft>
              <a:spcPct val="15000"/>
            </a:spcAft>
            <a:buNone/>
          </a:pPr>
          <a:endParaRPr lang="lv-LV" sz="1400" b="1" kern="1200"/>
        </a:p>
      </dgm:t>
    </dgm:pt>
    <dgm:pt modelId="{B6F91C8E-274E-4C2E-B969-09D677A073A2}" type="parTrans" cxnId="{EEA74D2B-AC8A-4002-B437-8ECE665E4B4F}">
      <dgm:prSet/>
      <dgm:spPr/>
      <dgm:t>
        <a:bodyPr/>
        <a:lstStyle/>
        <a:p>
          <a:endParaRPr lang="lv-LV"/>
        </a:p>
      </dgm:t>
    </dgm:pt>
    <dgm:pt modelId="{286E9A5F-9DCC-4A36-98F2-3C40E7CB93CC}" type="sibTrans" cxnId="{EEA74D2B-AC8A-4002-B437-8ECE665E4B4F}">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0" presStyleCnt="3" custScaleX="160859" custScaleY="112683" custLinFactNeighborX="5030" custLinFactNeighborY="7371">
        <dgm:presLayoutVars>
          <dgm:bulletEnabled val="1"/>
        </dgm:presLayoutVars>
      </dgm:prSet>
      <dgm:spPr/>
    </dgm:pt>
    <dgm:pt modelId="{DB011482-0B6A-4BC9-B68E-A014D6C19B6F}" type="pres">
      <dgm:prSet presAssocID="{C67F0A28-F5B5-47DB-B2B2-6F0E3C9C46B3}" presName="parentNode" presStyleLbl="revTx" presStyleIdx="0" presStyleCnt="3">
        <dgm:presLayoutVars>
          <dgm:chMax val="0"/>
          <dgm:bulletEnabled val="1"/>
        </dgm:presLayoutVars>
      </dgm:prSet>
      <dgm:spPr/>
    </dgm:pt>
    <dgm:pt modelId="{A69F4E19-923C-4440-B857-15A88C1218F9}" type="pres">
      <dgm:prSet presAssocID="{DF3BB91F-DF39-451A-B680-B2932A513FE2}" presName="sibTrans" presStyleCnt="0"/>
      <dgm:spPr/>
    </dgm:pt>
    <dgm:pt modelId="{FB602E8E-F144-4A97-9543-EF32BBE79295}" type="pres">
      <dgm:prSet presAssocID="{DB4BC340-8BD3-4EFD-A336-BC69038A4EE5}" presName="compositeNode" presStyleCnt="0">
        <dgm:presLayoutVars>
          <dgm:bulletEnabled val="1"/>
        </dgm:presLayoutVars>
      </dgm:prSet>
      <dgm:spPr/>
    </dgm:pt>
    <dgm:pt modelId="{119E52B2-31A3-4EB8-BFBA-94770792758A}" type="pres">
      <dgm:prSet presAssocID="{DB4BC340-8BD3-4EFD-A336-BC69038A4EE5}"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0BCD9545-810D-4FAF-A337-4BC4BCA7DA5E}" type="pres">
      <dgm:prSet presAssocID="{DB4BC340-8BD3-4EFD-A336-BC69038A4EE5}" presName="childNode" presStyleLbl="node1" presStyleIdx="1" presStyleCnt="3" custScaleX="167474" custScaleY="112683" custLinFactNeighborX="5030" custLinFactNeighborY="7371">
        <dgm:presLayoutVars>
          <dgm:bulletEnabled val="1"/>
        </dgm:presLayoutVars>
      </dgm:prSet>
      <dgm:spPr/>
    </dgm:pt>
    <dgm:pt modelId="{C76AE621-F7F9-470B-B0B1-DE08B8341C84}" type="pres">
      <dgm:prSet presAssocID="{DB4BC340-8BD3-4EFD-A336-BC69038A4EE5}" presName="parentNode" presStyleLbl="revTx" presStyleIdx="1" presStyleCnt="3">
        <dgm:presLayoutVars>
          <dgm:chMax val="0"/>
          <dgm:bulletEnabled val="1"/>
        </dgm:presLayoutVars>
      </dgm:prSet>
      <dgm:spPr/>
    </dgm:pt>
    <dgm:pt modelId="{D7B20333-285F-4363-A623-CF91D536144F}" type="pres">
      <dgm:prSet presAssocID="{7A764632-DD38-40F2-A18E-723DA958C29F}" presName="sibTrans" presStyleCnt="0"/>
      <dgm:spPr/>
    </dgm:pt>
    <dgm:pt modelId="{1FF99423-797F-4767-8854-FC7A8ED304B4}" type="pres">
      <dgm:prSet presAssocID="{49FAD218-B8F5-4F39-B084-E0B965AB3C93}" presName="compositeNode" presStyleCnt="0">
        <dgm:presLayoutVars>
          <dgm:bulletEnabled val="1"/>
        </dgm:presLayoutVars>
      </dgm:prSet>
      <dgm:spPr/>
    </dgm:pt>
    <dgm:pt modelId="{AD59FBA6-4724-4E5B-8BEF-D084D2F43045}" type="pres">
      <dgm:prSet presAssocID="{49FAD218-B8F5-4F39-B084-E0B965AB3C9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869B6AC1-C597-4C41-BC55-8B07CE8D414B}" type="pres">
      <dgm:prSet presAssocID="{49FAD218-B8F5-4F39-B084-E0B965AB3C93}" presName="childNode" presStyleLbl="node1" presStyleIdx="2" presStyleCnt="3" custScaleX="140066" custScaleY="112683" custLinFactNeighborX="12461" custLinFactNeighborY="5707">
        <dgm:presLayoutVars>
          <dgm:bulletEnabled val="1"/>
        </dgm:presLayoutVars>
      </dgm:prSet>
      <dgm:spPr/>
    </dgm:pt>
    <dgm:pt modelId="{06DF9F93-2E50-4FB6-BEA7-041A37E73B45}" type="pres">
      <dgm:prSet presAssocID="{49FAD218-B8F5-4F39-B084-E0B965AB3C93}" presName="parentNode" presStyleLbl="revTx" presStyleIdx="2" presStyleCnt="3">
        <dgm:presLayoutVars>
          <dgm:chMax val="0"/>
          <dgm:bulletEnabled val="1"/>
        </dgm:presLayoutVars>
      </dgm:prSet>
      <dgm:spPr/>
    </dgm:pt>
  </dgm:ptLst>
  <dgm:cxnLst>
    <dgm:cxn modelId="{0EC30506-8400-458C-82E7-869D59F8DB27}" srcId="{C67F0A28-F5B5-47DB-B2B2-6F0E3C9C46B3}" destId="{098AC9B2-D3A5-4B0A-9F8E-659BE42477A8}" srcOrd="3" destOrd="0" parTransId="{348D2576-CCE8-44E1-99E6-C738F20A27A0}" sibTransId="{81C89D58-FDFC-4DBB-8B95-3C039B6DB2F4}"/>
    <dgm:cxn modelId="{FB10950B-E0D3-4567-ACC8-BD77968B79D2}" type="presOf" srcId="{893F8D45-E76F-41A4-9C0F-7347E39088A9}" destId="{869B6AC1-C597-4C41-BC55-8B07CE8D414B}" srcOrd="0" destOrd="3" presId="urn:microsoft.com/office/officeart/2005/8/layout/hList2"/>
    <dgm:cxn modelId="{0D5EAA0F-89BE-4BCF-9F58-F1C0DF460F91}" type="presOf" srcId="{ECB021D2-C5BF-4A47-9BC9-5BA5B647F829}" destId="{0BCD9545-810D-4FAF-A337-4BC4BCA7DA5E}" srcOrd="0" destOrd="6" presId="urn:microsoft.com/office/officeart/2005/8/layout/hList2"/>
    <dgm:cxn modelId="{0E55EB11-24D3-4292-B613-FFFE904A3778}" srcId="{DB4BC340-8BD3-4EFD-A336-BC69038A4EE5}" destId="{201132E8-C6EB-451C-A024-3C9C2ECAAFCF}" srcOrd="2" destOrd="0" parTransId="{B8374E2C-2C4E-43BE-97D2-73313D99E95E}" sibTransId="{6299730B-B1C0-4864-AA9A-B15B4BF2B56B}"/>
    <dgm:cxn modelId="{36E6C417-83A0-4BCC-824F-7A8D4C8E7E76}" srcId="{49FAD218-B8F5-4F39-B084-E0B965AB3C93}" destId="{F2620E60-B39B-473C-98A9-0C4404A3A220}" srcOrd="1" destOrd="0" parTransId="{49EC6ED2-3BCB-4213-A445-098F635166DF}" sibTransId="{4AA84D37-DDB7-4D85-8645-BA8C084994C6}"/>
    <dgm:cxn modelId="{EEA74D2B-AC8A-4002-B437-8ECE665E4B4F}" srcId="{DB4BC340-8BD3-4EFD-A336-BC69038A4EE5}" destId="{B01C02DE-B9BB-400A-A8B9-8388467B6695}" srcOrd="3" destOrd="0" parTransId="{B6F91C8E-274E-4C2E-B969-09D677A073A2}" sibTransId="{286E9A5F-9DCC-4A36-98F2-3C40E7CB93CC}"/>
    <dgm:cxn modelId="{B9EA3132-B5A3-4529-9A0A-84782353FB77}" srcId="{49FAD218-B8F5-4F39-B084-E0B965AB3C93}" destId="{3675069D-CB02-4A87-9752-E3E5A8983FF1}" srcOrd="0" destOrd="0" parTransId="{0D4C37DD-DB38-49C3-9187-466EB3FB5C66}" sibTransId="{93588477-1A60-49E6-BA49-7A2F9468DC00}"/>
    <dgm:cxn modelId="{A93F1234-FB11-467E-82D1-6519B327AE35}" type="presOf" srcId="{B01C02DE-B9BB-400A-A8B9-8388467B6695}" destId="{0BCD9545-810D-4FAF-A337-4BC4BCA7DA5E}" srcOrd="0" destOrd="3" presId="urn:microsoft.com/office/officeart/2005/8/layout/hList2"/>
    <dgm:cxn modelId="{1CFD553E-DC6A-451C-B8AD-8912A65F246F}" srcId="{0B035EFF-25DC-45A9-B6D6-1B3C333F9ECD}" destId="{C67F0A28-F5B5-47DB-B2B2-6F0E3C9C46B3}" srcOrd="0" destOrd="0" parTransId="{12641C34-6F9E-4F58-ABDB-5C0E47489335}" sibTransId="{DF3BB91F-DF39-451A-B680-B2932A513FE2}"/>
    <dgm:cxn modelId="{D75DD63F-CF8A-4464-8F00-E55BDE02BDB1}" srcId="{DB4BC340-8BD3-4EFD-A336-BC69038A4EE5}" destId="{93B503A7-BCB0-48A6-BAE3-C01284A01134}" srcOrd="0" destOrd="0" parTransId="{F85CA38B-9991-4478-98C3-10245C293201}" sibTransId="{69428351-7E8D-4131-8A42-C0DF6EC3B1F6}"/>
    <dgm:cxn modelId="{B57EFC40-2E25-4743-8A1A-827C64E674FE}" srcId="{C67F0A28-F5B5-47DB-B2B2-6F0E3C9C46B3}" destId="{0DFC7177-4B64-413E-B2F0-5E0C69D22FEE}" srcOrd="4" destOrd="0" parTransId="{0C674F58-82CC-4AC8-A6B6-74959A8EC14E}" sibTransId="{B66AE15B-0AB7-45D3-9D36-39D2AF3CF269}"/>
    <dgm:cxn modelId="{4ACF745C-8B14-4314-9A5F-F52278906B16}" type="presOf" srcId="{F2620E60-B39B-473C-98A9-0C4404A3A220}" destId="{869B6AC1-C597-4C41-BC55-8B07CE8D414B}" srcOrd="0" destOrd="1" presId="urn:microsoft.com/office/officeart/2005/8/layout/hList2"/>
    <dgm:cxn modelId="{25C0994B-77F4-492A-9B78-7EC944E3AC3C}" type="presOf" srcId="{0DFC7177-4B64-413E-B2F0-5E0C69D22FEE}" destId="{FD0D190F-6EE1-4175-AF09-F45FD702FF5C}" srcOrd="0" destOrd="4" presId="urn:microsoft.com/office/officeart/2005/8/layout/hList2"/>
    <dgm:cxn modelId="{F87D4C50-E0B3-4EC0-87CE-82B0CF3872ED}" type="presOf" srcId="{98F24FE3-75CD-4B87-9897-ECA748523310}" destId="{869B6AC1-C597-4C41-BC55-8B07CE8D414B}" srcOrd="0" destOrd="4" presId="urn:microsoft.com/office/officeart/2005/8/layout/hList2"/>
    <dgm:cxn modelId="{CD616F72-EDED-4FDC-8087-049DE99B9A15}" type="presOf" srcId="{098AC9B2-D3A5-4B0A-9F8E-659BE42477A8}" destId="{FD0D190F-6EE1-4175-AF09-F45FD702FF5C}" srcOrd="0" destOrd="3" presId="urn:microsoft.com/office/officeart/2005/8/layout/hList2"/>
    <dgm:cxn modelId="{FEF32F57-40E9-4815-BCCB-17EF4782BF83}" srcId="{0B035EFF-25DC-45A9-B6D6-1B3C333F9ECD}" destId="{49FAD218-B8F5-4F39-B084-E0B965AB3C93}" srcOrd="2" destOrd="0" parTransId="{EC0D1476-BAAD-4344-A1CC-3431A765952F}" sibTransId="{95CF5658-B333-4713-AB33-2894977B437F}"/>
    <dgm:cxn modelId="{681BC957-7AA7-4AD3-8469-5ECFEA7CFEE0}" type="presOf" srcId="{D63F97FB-29E8-4FB8-81F7-D689B2FE5052}" destId="{0BCD9545-810D-4FAF-A337-4BC4BCA7DA5E}" srcOrd="0" destOrd="4" presId="urn:microsoft.com/office/officeart/2005/8/layout/hList2"/>
    <dgm:cxn modelId="{31C26479-B768-44F9-9CE1-C5C749D7D7E8}" srcId="{49FAD218-B8F5-4F39-B084-E0B965AB3C93}" destId="{98F24FE3-75CD-4B87-9897-ECA748523310}" srcOrd="4" destOrd="0" parTransId="{683AD28D-E2EC-4303-9A9A-E5F5C4015391}" sibTransId="{773FDC14-4EEC-4B73-8439-BE8240C45360}"/>
    <dgm:cxn modelId="{A82AF85A-DFA3-47C6-90D1-EBA7D36AEA11}" type="presOf" srcId="{2AF3170E-1A06-4B6A-9883-7DAEECD53B0B}" destId="{0BCD9545-810D-4FAF-A337-4BC4BCA7DA5E}" srcOrd="0" destOrd="1" presId="urn:microsoft.com/office/officeart/2005/8/layout/hList2"/>
    <dgm:cxn modelId="{3749447D-9697-44F2-9036-F99A952FC6B6}" type="presOf" srcId="{25A88298-6679-4F6D-9934-BE4E9C68CECE}" destId="{FD0D190F-6EE1-4175-AF09-F45FD702FF5C}" srcOrd="0" destOrd="5" presId="urn:microsoft.com/office/officeart/2005/8/layout/hList2"/>
    <dgm:cxn modelId="{C9143D81-F554-41A6-884F-C46F97B81DAD}" type="presOf" srcId="{ED69599B-1A7D-4D04-A554-DAD4B2A23FBD}" destId="{869B6AC1-C597-4C41-BC55-8B07CE8D414B}" srcOrd="0" destOrd="2" presId="urn:microsoft.com/office/officeart/2005/8/layout/hList2"/>
    <dgm:cxn modelId="{2A25BD81-31CA-4121-967C-7A6ACEA9AE8B}" type="presOf" srcId="{DB4BC340-8BD3-4EFD-A336-BC69038A4EE5}" destId="{C76AE621-F7F9-470B-B0B1-DE08B8341C84}" srcOrd="0" destOrd="0" presId="urn:microsoft.com/office/officeart/2005/8/layout/hList2"/>
    <dgm:cxn modelId="{12595185-99F6-4181-AB9A-B12E9AA2B65E}" type="presOf" srcId="{95AE9AC6-52EC-4E2B-BA99-B8EC0DF84A2B}" destId="{FD0D190F-6EE1-4175-AF09-F45FD702FF5C}" srcOrd="0" destOrd="1"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1CC7C29E-34D8-4D65-A1DC-740B397C9249}" srcId="{DB4BC340-8BD3-4EFD-A336-BC69038A4EE5}" destId="{2AF3170E-1A06-4B6A-9883-7DAEECD53B0B}" srcOrd="1" destOrd="0" parTransId="{1A118312-0AB0-4203-8874-2A318F2C5337}" sibTransId="{3F5B5D14-6B76-4035-8E54-DFFAA3C03BEC}"/>
    <dgm:cxn modelId="{DF9316A9-57D9-4EF2-9B4C-34EAF92397BD}" type="presOf" srcId="{3675069D-CB02-4A87-9752-E3E5A8983FF1}" destId="{869B6AC1-C597-4C41-BC55-8B07CE8D414B}" srcOrd="0" destOrd="0" presId="urn:microsoft.com/office/officeart/2005/8/layout/hList2"/>
    <dgm:cxn modelId="{6C9BD9AA-204D-4D66-B40A-0D23FBA1D5DE}" srcId="{DB4BC340-8BD3-4EFD-A336-BC69038A4EE5}" destId="{D63F97FB-29E8-4FB8-81F7-D689B2FE5052}" srcOrd="4" destOrd="0" parTransId="{20CEC814-11B0-4037-BD57-1F1C8EA79BD5}" sibTransId="{6FD46DAF-C796-41CA-9531-E1A5A0F828D0}"/>
    <dgm:cxn modelId="{65FDD3AD-A4A0-4A08-BF53-3F85504A2F9D}" type="presOf" srcId="{097B6B42-B123-49E4-9D87-66588F175A4A}" destId="{0BCD9545-810D-4FAF-A337-4BC4BCA7DA5E}" srcOrd="0" destOrd="5" presId="urn:microsoft.com/office/officeart/2005/8/layout/hList2"/>
    <dgm:cxn modelId="{431A61B5-A407-4D27-BCFC-34B8FBBED2C3}" type="presOf" srcId="{49FAD218-B8F5-4F39-B084-E0B965AB3C93}" destId="{06DF9F93-2E50-4FB6-BEA7-041A37E73B45}" srcOrd="0" destOrd="0" presId="urn:microsoft.com/office/officeart/2005/8/layout/hList2"/>
    <dgm:cxn modelId="{117AC3B6-76DD-466B-8A92-469C9992DC26}" srcId="{C67F0A28-F5B5-47DB-B2B2-6F0E3C9C46B3}" destId="{4ABC3CA7-5794-423C-A173-347480A1A893}" srcOrd="2" destOrd="0" parTransId="{EB15F42A-34BE-41FA-A1D3-4E1C0E6F5339}" sibTransId="{87458D77-2465-442E-8DF9-C2AE7DEFDA8D}"/>
    <dgm:cxn modelId="{21B309B7-8772-4510-AB1B-24F9B7BE47DB}" srcId="{49FAD218-B8F5-4F39-B084-E0B965AB3C93}" destId="{893F8D45-E76F-41A4-9C0F-7347E39088A9}" srcOrd="3" destOrd="0" parTransId="{92B421F8-4C97-4232-B588-F04F302B1115}" sibTransId="{99981E7A-37C5-477B-A0AB-B5B7E74BCDAD}"/>
    <dgm:cxn modelId="{2EE648B8-CCB0-4B72-9C7A-81006B9A2C5E}" type="presOf" srcId="{201132E8-C6EB-451C-A024-3C9C2ECAAFCF}" destId="{0BCD9545-810D-4FAF-A337-4BC4BCA7DA5E}" srcOrd="0" destOrd="2" presId="urn:microsoft.com/office/officeart/2005/8/layout/hList2"/>
    <dgm:cxn modelId="{3BEB46BD-B283-45DA-9993-EAD86D9D38C9}" srcId="{C67F0A28-F5B5-47DB-B2B2-6F0E3C9C46B3}" destId="{5C3AD8F8-5932-4A78-8C10-6FADE816ADAD}" srcOrd="6" destOrd="0" parTransId="{89C71965-4324-40F9-9099-FE4A461D9933}" sibTransId="{319A56D3-D7AE-449C-8F45-B1675B53BB50}"/>
    <dgm:cxn modelId="{905C5CC1-FDCF-4608-AD63-E25ECFC68287}" srcId="{DB4BC340-8BD3-4EFD-A336-BC69038A4EE5}" destId="{097B6B42-B123-49E4-9D87-66588F175A4A}" srcOrd="5" destOrd="0" parTransId="{41F9A713-1CAA-4060-B5B2-276EDD9CBA5F}" sibTransId="{E3DE88E7-7B49-450C-84D7-3C14BF350FB4}"/>
    <dgm:cxn modelId="{87C7C9C3-00A2-42B3-A819-8C26BA042556}" type="presOf" srcId="{5C3AD8F8-5932-4A78-8C10-6FADE816ADAD}" destId="{FD0D190F-6EE1-4175-AF09-F45FD702FF5C}" srcOrd="0" destOrd="6" presId="urn:microsoft.com/office/officeart/2005/8/layout/hList2"/>
    <dgm:cxn modelId="{ECA858D3-1626-4183-A6B5-F9055208698F}" type="presOf" srcId="{FCDF2747-E848-47E6-962B-EC8663B85898}" destId="{FD0D190F-6EE1-4175-AF09-F45FD702FF5C}" srcOrd="0" destOrd="0" presId="urn:microsoft.com/office/officeart/2005/8/layout/hList2"/>
    <dgm:cxn modelId="{9308B9DC-0EE1-4BF5-A70D-C499690133B1}" type="presOf" srcId="{4ABC3CA7-5794-423C-A173-347480A1A893}" destId="{FD0D190F-6EE1-4175-AF09-F45FD702FF5C}" srcOrd="0" destOrd="2" presId="urn:microsoft.com/office/officeart/2005/8/layout/hList2"/>
    <dgm:cxn modelId="{917744E0-297D-40F6-AAF2-E8324A243253}" srcId="{0B035EFF-25DC-45A9-B6D6-1B3C333F9ECD}" destId="{DB4BC340-8BD3-4EFD-A336-BC69038A4EE5}" srcOrd="1" destOrd="0" parTransId="{2B027696-1484-4BAE-AB27-AE0ACE898D42}" sibTransId="{7A764632-DD38-40F2-A18E-723DA958C29F}"/>
    <dgm:cxn modelId="{E4A541EC-8B6B-4033-A8E6-689F2CC2D7AE}" srcId="{49FAD218-B8F5-4F39-B084-E0B965AB3C93}" destId="{ED69599B-1A7D-4D04-A554-DAD4B2A23FBD}" srcOrd="2" destOrd="0" parTransId="{9373761A-507A-4337-992D-12F90FBE3126}" sibTransId="{5D669C6D-709A-407C-88EB-0B82AE485EBE}"/>
    <dgm:cxn modelId="{32C2F9ED-FE2D-48F1-9A4D-9D9D236DAEFA}" type="presOf" srcId="{C67F0A28-F5B5-47DB-B2B2-6F0E3C9C46B3}" destId="{DB011482-0B6A-4BC9-B68E-A014D6C19B6F}" srcOrd="0" destOrd="0" presId="urn:microsoft.com/office/officeart/2005/8/layout/hList2"/>
    <dgm:cxn modelId="{1450D2F2-6553-450C-8400-41E31BD23CD6}" type="presOf" srcId="{0B035EFF-25DC-45A9-B6D6-1B3C333F9ECD}" destId="{5EBD580D-98CD-43A1-8140-8AABC6DBF28B}" srcOrd="0" destOrd="0" presId="urn:microsoft.com/office/officeart/2005/8/layout/hList2"/>
    <dgm:cxn modelId="{32E532FC-1746-4712-99AF-CC6AE9143AE9}" type="presOf" srcId="{93B503A7-BCB0-48A6-BAE3-C01284A01134}" destId="{0BCD9545-810D-4FAF-A337-4BC4BCA7DA5E}" srcOrd="0" destOrd="0" presId="urn:microsoft.com/office/officeart/2005/8/layout/hList2"/>
    <dgm:cxn modelId="{9EB195FC-7CB8-47EB-987E-E23CC44EFBD1}" srcId="{C67F0A28-F5B5-47DB-B2B2-6F0E3C9C46B3}" destId="{25A88298-6679-4F6D-9934-BE4E9C68CECE}" srcOrd="5" destOrd="0" parTransId="{5923C6CA-2AAB-4C52-9DAE-C5E464FD0885}" sibTransId="{0759ECD3-B5BF-4515-A704-94A41466F91F}"/>
    <dgm:cxn modelId="{3F0F2FFD-8336-419B-96D2-93C0FB42846A}" srcId="{DB4BC340-8BD3-4EFD-A336-BC69038A4EE5}" destId="{ECB021D2-C5BF-4A47-9BC9-5BA5B647F829}" srcOrd="6" destOrd="0" parTransId="{77DF5FFE-4DD6-4444-A112-39DFA3338523}" sibTransId="{7D6AE520-5476-49D7-9949-07335BB2BB02}"/>
    <dgm:cxn modelId="{955733FD-F591-40CF-A969-6E0515CB45F4}" srcId="{C67F0A28-F5B5-47DB-B2B2-6F0E3C9C46B3}" destId="{95AE9AC6-52EC-4E2B-BA99-B8EC0DF84A2B}" srcOrd="1" destOrd="0" parTransId="{4106B360-DC30-42F2-BC6C-EC67C0AE8C7D}" sibTransId="{DD78D38C-4538-429E-A4E1-0967F81354C0}"/>
    <dgm:cxn modelId="{3C608E52-C0E8-4E7E-895D-8D15C2884E70}" type="presParOf" srcId="{5EBD580D-98CD-43A1-8140-8AABC6DBF28B}" destId="{783338AF-FC81-4FE7-9753-A54105494AAD}" srcOrd="0"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 modelId="{A39EC33B-C9F8-4174-ABF1-F790B420A524}" type="presParOf" srcId="{5EBD580D-98CD-43A1-8140-8AABC6DBF28B}" destId="{A69F4E19-923C-4440-B857-15A88C1218F9}" srcOrd="1" destOrd="0" presId="urn:microsoft.com/office/officeart/2005/8/layout/hList2"/>
    <dgm:cxn modelId="{DECD20F2-FCB1-412F-A342-4EB448E5F98F}" type="presParOf" srcId="{5EBD580D-98CD-43A1-8140-8AABC6DBF28B}" destId="{FB602E8E-F144-4A97-9543-EF32BBE79295}" srcOrd="2" destOrd="0" presId="urn:microsoft.com/office/officeart/2005/8/layout/hList2"/>
    <dgm:cxn modelId="{8D85250C-49F3-4E3D-808B-52C3EB592BA5}" type="presParOf" srcId="{FB602E8E-F144-4A97-9543-EF32BBE79295}" destId="{119E52B2-31A3-4EB8-BFBA-94770792758A}" srcOrd="0" destOrd="0" presId="urn:microsoft.com/office/officeart/2005/8/layout/hList2"/>
    <dgm:cxn modelId="{63BE211B-46EC-42D0-B496-D5C740549833}" type="presParOf" srcId="{FB602E8E-F144-4A97-9543-EF32BBE79295}" destId="{0BCD9545-810D-4FAF-A337-4BC4BCA7DA5E}" srcOrd="1" destOrd="0" presId="urn:microsoft.com/office/officeart/2005/8/layout/hList2"/>
    <dgm:cxn modelId="{68559388-D88B-4A41-BEAB-A0112FEA1BA9}" type="presParOf" srcId="{FB602E8E-F144-4A97-9543-EF32BBE79295}" destId="{C76AE621-F7F9-470B-B0B1-DE08B8341C84}" srcOrd="2" destOrd="0" presId="urn:microsoft.com/office/officeart/2005/8/layout/hList2"/>
    <dgm:cxn modelId="{38DA9DB2-AFE7-450A-8D39-6E9DE8F70E1A}" type="presParOf" srcId="{5EBD580D-98CD-43A1-8140-8AABC6DBF28B}" destId="{D7B20333-285F-4363-A623-CF91D536144F}" srcOrd="3" destOrd="0" presId="urn:microsoft.com/office/officeart/2005/8/layout/hList2"/>
    <dgm:cxn modelId="{2EE202B7-2FFF-4D81-93C3-EE99B56E0D2E}" type="presParOf" srcId="{5EBD580D-98CD-43A1-8140-8AABC6DBF28B}" destId="{1FF99423-797F-4767-8854-FC7A8ED304B4}" srcOrd="4" destOrd="0" presId="urn:microsoft.com/office/officeart/2005/8/layout/hList2"/>
    <dgm:cxn modelId="{69C3D251-8B71-41A1-AF74-9D8E7E00BD8D}" type="presParOf" srcId="{1FF99423-797F-4767-8854-FC7A8ED304B4}" destId="{AD59FBA6-4724-4E5B-8BEF-D084D2F43045}" srcOrd="0" destOrd="0" presId="urn:microsoft.com/office/officeart/2005/8/layout/hList2"/>
    <dgm:cxn modelId="{8E7EE7C5-EE0C-4225-954F-BDACC7C5D01E}" type="presParOf" srcId="{1FF99423-797F-4767-8854-FC7A8ED304B4}" destId="{869B6AC1-C597-4C41-BC55-8B07CE8D414B}" srcOrd="1" destOrd="0" presId="urn:microsoft.com/office/officeart/2005/8/layout/hList2"/>
    <dgm:cxn modelId="{8061D54E-5E27-4283-BEA8-52DBB067425E}" type="presParOf" srcId="{1FF99423-797F-4767-8854-FC7A8ED304B4}" destId="{06DF9F93-2E50-4FB6-BEA7-041A37E73B4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lv-LV"/>
        </a:p>
      </dgm:t>
    </dgm:pt>
    <dgm:pt modelId="{FCDF2747-E848-47E6-962B-EC8663B85898}">
      <dgm:prSet phldrT="[Teksts]" custT="1"/>
      <dgm:spPr/>
      <dgm:t>
        <a:bodyPr/>
        <a:lstStyle/>
        <a:p>
          <a:pPr algn="ctr">
            <a:buNone/>
          </a:pPr>
          <a:r>
            <a:rPr lang="lv-LV" sz="1400" b="1" kern="1200"/>
            <a:t>3.1.4. </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DB4BC340-8BD3-4EFD-A336-BC69038A4EE5}">
      <dgm:prSet phldrT="[Teksts]"/>
      <dgm:spPr/>
      <dgm:t>
        <a:bodyPr/>
        <a:lstStyle/>
        <a:p>
          <a:endParaRPr lang="lv-LV"/>
        </a:p>
      </dgm:t>
    </dgm:pt>
    <dgm:pt modelId="{2B027696-1484-4BAE-AB27-AE0ACE898D42}" type="parTrans" cxnId="{917744E0-297D-40F6-AAF2-E8324A243253}">
      <dgm:prSet/>
      <dgm:spPr/>
      <dgm:t>
        <a:bodyPr/>
        <a:lstStyle/>
        <a:p>
          <a:endParaRPr lang="lv-LV"/>
        </a:p>
      </dgm:t>
    </dgm:pt>
    <dgm:pt modelId="{7A764632-DD38-40F2-A18E-723DA958C29F}" type="sibTrans" cxnId="{917744E0-297D-40F6-AAF2-E8324A243253}">
      <dgm:prSet/>
      <dgm:spPr/>
      <dgm:t>
        <a:bodyPr/>
        <a:lstStyle/>
        <a:p>
          <a:endParaRPr lang="lv-LV"/>
        </a:p>
      </dgm:t>
    </dgm:pt>
    <dgm:pt modelId="{93B503A7-BCB0-48A6-BAE3-C01284A01134}">
      <dgm:prSet custT="1"/>
      <dgm:spPr/>
      <dgm:t>
        <a:bodyPr/>
        <a:lstStyle/>
        <a:p>
          <a:pPr marL="114300" lvl="1" indent="0" algn="ctr" defTabSz="622300">
            <a:lnSpc>
              <a:spcPct val="90000"/>
            </a:lnSpc>
            <a:spcBef>
              <a:spcPct val="0"/>
            </a:spcBef>
            <a:spcAft>
              <a:spcPct val="15000"/>
            </a:spcAft>
            <a:buNone/>
          </a:pPr>
          <a:r>
            <a:rPr lang="lv-LV" sz="1400" b="1" kern="1200"/>
            <a:t>3.1.5. </a:t>
          </a:r>
        </a:p>
      </dgm:t>
    </dgm:pt>
    <dgm:pt modelId="{F85CA38B-9991-4478-98C3-10245C293201}" type="parTrans" cxnId="{D75DD63F-CF8A-4464-8F00-E55BDE02BDB1}">
      <dgm:prSet/>
      <dgm:spPr/>
      <dgm:t>
        <a:bodyPr/>
        <a:lstStyle/>
        <a:p>
          <a:endParaRPr lang="lv-LV"/>
        </a:p>
      </dgm:t>
    </dgm:pt>
    <dgm:pt modelId="{69428351-7E8D-4131-8A42-C0DF6EC3B1F6}" type="sibTrans" cxnId="{D75DD63F-CF8A-4464-8F00-E55BDE02BDB1}">
      <dgm:prSet/>
      <dgm:spPr/>
      <dgm:t>
        <a:bodyPr/>
        <a:lstStyle/>
        <a:p>
          <a:endParaRPr lang="lv-LV"/>
        </a:p>
      </dgm:t>
    </dgm:pt>
    <dgm:pt modelId="{097B6B42-B123-49E4-9D87-66588F175A4A}">
      <dgm:prSet custT="1"/>
      <dgm:spPr/>
      <dgm:t>
        <a:bodyPr/>
        <a:lstStyle/>
        <a:p>
          <a:pPr marL="114300" lvl="1" indent="0" algn="ctr" defTabSz="533400">
            <a:lnSpc>
              <a:spcPct val="90000"/>
            </a:lnSpc>
            <a:spcBef>
              <a:spcPct val="0"/>
            </a:spcBef>
            <a:spcAft>
              <a:spcPct val="15000"/>
            </a:spcAft>
            <a:buNone/>
          </a:pPr>
          <a:endParaRPr lang="lv-LV" sz="1200" b="0" kern="1200"/>
        </a:p>
      </dgm:t>
    </dgm:pt>
    <dgm:pt modelId="{41F9A713-1CAA-4060-B5B2-276EDD9CBA5F}" type="parTrans" cxnId="{905C5CC1-FDCF-4608-AD63-E25ECFC68287}">
      <dgm:prSet/>
      <dgm:spPr/>
      <dgm:t>
        <a:bodyPr/>
        <a:lstStyle/>
        <a:p>
          <a:endParaRPr lang="lv-LV"/>
        </a:p>
      </dgm:t>
    </dgm:pt>
    <dgm:pt modelId="{E3DE88E7-7B49-450C-84D7-3C14BF350FB4}" type="sibTrans" cxnId="{905C5CC1-FDCF-4608-AD63-E25ECFC68287}">
      <dgm:prSet/>
      <dgm:spPr/>
      <dgm:t>
        <a:bodyPr/>
        <a:lstStyle/>
        <a:p>
          <a:endParaRPr lang="lv-LV"/>
        </a:p>
      </dgm:t>
    </dgm:pt>
    <dgm:pt modelId="{ECB021D2-C5BF-4A47-9BC9-5BA5B647F829}">
      <dgm:prSet custT="1"/>
      <dgm:spPr/>
      <dgm:t>
        <a:bodyPr/>
        <a:lstStyle/>
        <a:p>
          <a:pPr marL="114300" lvl="1" indent="0" algn="ctr" defTabSz="622300">
            <a:lnSpc>
              <a:spcPct val="90000"/>
            </a:lnSpc>
            <a:spcBef>
              <a:spcPct val="0"/>
            </a:spcBef>
            <a:spcAft>
              <a:spcPct val="15000"/>
            </a:spcAft>
            <a:buNone/>
          </a:pPr>
          <a:endParaRPr lang="lv-LV" sz="1400" b="1" kern="1200"/>
        </a:p>
      </dgm:t>
    </dgm:pt>
    <dgm:pt modelId="{77DF5FFE-4DD6-4444-A112-39DFA3338523}" type="parTrans" cxnId="{3F0F2FFD-8336-419B-96D2-93C0FB42846A}">
      <dgm:prSet/>
      <dgm:spPr/>
      <dgm:t>
        <a:bodyPr/>
        <a:lstStyle/>
        <a:p>
          <a:endParaRPr lang="lv-LV"/>
        </a:p>
      </dgm:t>
    </dgm:pt>
    <dgm:pt modelId="{7D6AE520-5476-49D7-9949-07335BB2BB02}" type="sibTrans" cxnId="{3F0F2FFD-8336-419B-96D2-93C0FB42846A}">
      <dgm:prSet/>
      <dgm:spPr/>
      <dgm:t>
        <a:bodyPr/>
        <a:lstStyle/>
        <a:p>
          <a:endParaRPr lang="lv-LV"/>
        </a:p>
      </dgm:t>
    </dgm:pt>
    <dgm:pt modelId="{5C3AD8F8-5932-4A78-8C10-6FADE816ADAD}">
      <dgm:prSet custT="1"/>
      <dgm:spPr/>
      <dgm:t>
        <a:bodyPr/>
        <a:lstStyle/>
        <a:p>
          <a:pPr algn="ctr">
            <a:buNone/>
          </a:pPr>
          <a:endParaRPr lang="lv-LV" sz="1200" b="0" kern="120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C67F0A28-F5B5-47DB-B2B2-6F0E3C9C46B3}">
      <dgm:prSet phldrT="[Teksts]"/>
      <dgm:spPr/>
      <dgm:t>
        <a:bodyPr/>
        <a:lstStyle/>
        <a:p>
          <a:r>
            <a:rPr lang="lv-LV"/>
            <a:t> </a:t>
          </a:r>
        </a:p>
      </dgm:t>
    </dgm:pt>
    <dgm:pt modelId="{DF3BB91F-DF39-451A-B680-B2932A513FE2}" type="sibTrans" cxnId="{1CFD553E-DC6A-451C-B8AD-8912A65F246F}">
      <dgm:prSet/>
      <dgm:spPr/>
      <dgm:t>
        <a:bodyPr/>
        <a:lstStyle/>
        <a:p>
          <a:endParaRPr lang="lv-LV"/>
        </a:p>
      </dgm:t>
    </dgm:pt>
    <dgm:pt modelId="{12641C34-6F9E-4F58-ABDB-5C0E47489335}" type="parTrans" cxnId="{1CFD553E-DC6A-451C-B8AD-8912A65F246F}">
      <dgm:prSet/>
      <dgm:spPr/>
      <dgm:t>
        <a:bodyPr/>
        <a:lstStyle/>
        <a:p>
          <a:endParaRPr lang="lv-LV"/>
        </a:p>
      </dgm:t>
    </dgm:pt>
    <dgm:pt modelId="{D63F97FB-29E8-4FB8-81F7-D689B2FE5052}">
      <dgm:prSet custT="1"/>
      <dgm:spPr/>
      <dgm:t>
        <a:bodyPr/>
        <a:lstStyle/>
        <a:p>
          <a:pPr marL="114300" lvl="1" indent="0" algn="ctr" defTabSz="622300">
            <a:lnSpc>
              <a:spcPct val="90000"/>
            </a:lnSpc>
            <a:spcBef>
              <a:spcPct val="0"/>
            </a:spcBef>
            <a:spcAft>
              <a:spcPct val="15000"/>
            </a:spcAft>
            <a:buNone/>
          </a:pPr>
          <a:endParaRPr lang="lv-LV" sz="1400" b="1" kern="1200"/>
        </a:p>
      </dgm:t>
    </dgm:pt>
    <dgm:pt modelId="{20CEC814-11B0-4037-BD57-1F1C8EA79BD5}" type="parTrans" cxnId="{6C9BD9AA-204D-4D66-B40A-0D23FBA1D5DE}">
      <dgm:prSet/>
      <dgm:spPr/>
      <dgm:t>
        <a:bodyPr/>
        <a:lstStyle/>
        <a:p>
          <a:endParaRPr lang="lv-LV"/>
        </a:p>
      </dgm:t>
    </dgm:pt>
    <dgm:pt modelId="{6FD46DAF-C796-41CA-9531-E1A5A0F828D0}" type="sibTrans" cxnId="{6C9BD9AA-204D-4D66-B40A-0D23FBA1D5DE}">
      <dgm:prSet/>
      <dgm:spPr/>
      <dgm:t>
        <a:bodyPr/>
        <a:lstStyle/>
        <a:p>
          <a:endParaRPr lang="lv-LV"/>
        </a:p>
      </dgm:t>
    </dgm:pt>
    <dgm:pt modelId="{0DFC7177-4B64-413E-B2F0-5E0C69D22FEE}">
      <dgm:prSet custT="1"/>
      <dgm:spPr/>
      <dgm:t>
        <a:bodyPr/>
        <a:lstStyle/>
        <a:p>
          <a:pPr algn="ctr">
            <a:buNone/>
          </a:pPr>
          <a:endParaRPr lang="lv-LV" sz="1400" b="1" kern="1200"/>
        </a:p>
      </dgm:t>
    </dgm:pt>
    <dgm:pt modelId="{0C674F58-82CC-4AC8-A6B6-74959A8EC14E}" type="parTrans" cxnId="{B57EFC40-2E25-4743-8A1A-827C64E674FE}">
      <dgm:prSet/>
      <dgm:spPr/>
      <dgm:t>
        <a:bodyPr/>
        <a:lstStyle/>
        <a:p>
          <a:endParaRPr lang="lv-LV"/>
        </a:p>
      </dgm:t>
    </dgm:pt>
    <dgm:pt modelId="{B66AE15B-0AB7-45D3-9D36-39D2AF3CF269}" type="sibTrans" cxnId="{B57EFC40-2E25-4743-8A1A-827C64E674FE}">
      <dgm:prSet/>
      <dgm:spPr/>
      <dgm:t>
        <a:bodyPr/>
        <a:lstStyle/>
        <a:p>
          <a:endParaRPr lang="lv-LV"/>
        </a:p>
      </dgm:t>
    </dgm:pt>
    <dgm:pt modelId="{25A88298-6679-4F6D-9934-BE4E9C68CECE}">
      <dgm:prSet custT="1"/>
      <dgm:spPr/>
      <dgm:t>
        <a:bodyPr/>
        <a:lstStyle/>
        <a:p>
          <a:pPr algn="ctr">
            <a:buNone/>
          </a:pPr>
          <a:endParaRPr lang="lv-LV" sz="1400" b="1" kern="1200"/>
        </a:p>
      </dgm:t>
    </dgm:pt>
    <dgm:pt modelId="{5923C6CA-2AAB-4C52-9DAE-C5E464FD0885}" type="parTrans" cxnId="{9EB195FC-7CB8-47EB-987E-E23CC44EFBD1}">
      <dgm:prSet/>
      <dgm:spPr/>
      <dgm:t>
        <a:bodyPr/>
        <a:lstStyle/>
        <a:p>
          <a:endParaRPr lang="lv-LV"/>
        </a:p>
      </dgm:t>
    </dgm:pt>
    <dgm:pt modelId="{0759ECD3-B5BF-4515-A704-94A41466F91F}" type="sibTrans" cxnId="{9EB195FC-7CB8-47EB-987E-E23CC44EFBD1}">
      <dgm:prSet/>
      <dgm:spPr/>
      <dgm:t>
        <a:bodyPr/>
        <a:lstStyle/>
        <a:p>
          <a:endParaRPr lang="lv-LV"/>
        </a:p>
      </dgm:t>
    </dgm:pt>
    <dgm:pt modelId="{95AE9AC6-52EC-4E2B-BA99-B8EC0DF84A2B}">
      <dgm:prSet custT="1"/>
      <dgm:spPr/>
      <dgm:t>
        <a:bodyPr/>
        <a:lstStyle/>
        <a:p>
          <a:pPr algn="ctr">
            <a:buNone/>
          </a:pPr>
          <a:endParaRPr lang="lv-LV" sz="1400" b="1" kern="1200"/>
        </a:p>
      </dgm:t>
    </dgm:pt>
    <dgm:pt modelId="{4106B360-DC30-42F2-BC6C-EC67C0AE8C7D}" type="parTrans" cxnId="{955733FD-F591-40CF-A969-6E0515CB45F4}">
      <dgm:prSet/>
      <dgm:spPr/>
      <dgm:t>
        <a:bodyPr/>
        <a:lstStyle/>
        <a:p>
          <a:endParaRPr lang="lv-LV"/>
        </a:p>
      </dgm:t>
    </dgm:pt>
    <dgm:pt modelId="{DD78D38C-4538-429E-A4E1-0967F81354C0}" type="sibTrans" cxnId="{955733FD-F591-40CF-A969-6E0515CB45F4}">
      <dgm:prSet/>
      <dgm:spPr/>
      <dgm:t>
        <a:bodyPr/>
        <a:lstStyle/>
        <a:p>
          <a:endParaRPr lang="lv-LV"/>
        </a:p>
      </dgm:t>
    </dgm:pt>
    <dgm:pt modelId="{4ABC3CA7-5794-423C-A173-347480A1A893}">
      <dgm:prSet custT="1"/>
      <dgm:spPr/>
      <dgm:t>
        <a:bodyPr/>
        <a:lstStyle/>
        <a:p>
          <a:pPr algn="ctr">
            <a:buNone/>
          </a:pPr>
          <a:r>
            <a:rPr lang="lv-LV" sz="1400" b="1" kern="1200"/>
            <a:t>Projektu iesniedzējam un tā sadarbības partnerim (ja attiecināms) nav neatbilstoši veiktu izdevumu maksājumu parādu citos projektos</a:t>
          </a:r>
        </a:p>
      </dgm:t>
    </dgm:pt>
    <dgm:pt modelId="{EB15F42A-34BE-41FA-A1D3-4E1C0E6F5339}" type="parTrans" cxnId="{117AC3B6-76DD-466B-8A92-469C9992DC26}">
      <dgm:prSet/>
      <dgm:spPr/>
      <dgm:t>
        <a:bodyPr/>
        <a:lstStyle/>
        <a:p>
          <a:endParaRPr lang="lv-LV"/>
        </a:p>
      </dgm:t>
    </dgm:pt>
    <dgm:pt modelId="{87458D77-2465-442E-8DF9-C2AE7DEFDA8D}" type="sibTrans" cxnId="{117AC3B6-76DD-466B-8A92-469C9992DC26}">
      <dgm:prSet/>
      <dgm:spPr/>
      <dgm:t>
        <a:bodyPr/>
        <a:lstStyle/>
        <a:p>
          <a:endParaRPr lang="lv-LV"/>
        </a:p>
      </dgm:t>
    </dgm:pt>
    <dgm:pt modelId="{098AC9B2-D3A5-4B0A-9F8E-659BE42477A8}">
      <dgm:prSet custT="1"/>
      <dgm:spPr/>
      <dgm:t>
        <a:bodyPr/>
        <a:lstStyle/>
        <a:p>
          <a:pPr algn="ctr">
            <a:buNone/>
          </a:pPr>
          <a:endParaRPr lang="lv-LV" sz="1400" b="1" kern="1200"/>
        </a:p>
      </dgm:t>
    </dgm:pt>
    <dgm:pt modelId="{348D2576-CCE8-44E1-99E6-C738F20A27A0}" type="parTrans" cxnId="{0EC30506-8400-458C-82E7-869D59F8DB27}">
      <dgm:prSet/>
      <dgm:spPr/>
      <dgm:t>
        <a:bodyPr/>
        <a:lstStyle/>
        <a:p>
          <a:endParaRPr lang="lv-LV"/>
        </a:p>
      </dgm:t>
    </dgm:pt>
    <dgm:pt modelId="{81C89D58-FDFC-4DBB-8B95-3C039B6DB2F4}" type="sibTrans" cxnId="{0EC30506-8400-458C-82E7-869D59F8DB27}">
      <dgm:prSet/>
      <dgm:spPr/>
      <dgm:t>
        <a:bodyPr/>
        <a:lstStyle/>
        <a:p>
          <a:endParaRPr lang="lv-LV"/>
        </a:p>
      </dgm:t>
    </dgm:pt>
    <dgm:pt modelId="{2AF3170E-1A06-4B6A-9883-7DAEECD53B0B}">
      <dgm:prSet custT="1"/>
      <dgm:spPr/>
      <dgm:t>
        <a:bodyPr/>
        <a:lstStyle/>
        <a:p>
          <a:pPr marL="114300" lvl="1" indent="0" algn="ctr" defTabSz="622300">
            <a:lnSpc>
              <a:spcPct val="90000"/>
            </a:lnSpc>
            <a:spcBef>
              <a:spcPct val="0"/>
            </a:spcBef>
            <a:spcAft>
              <a:spcPct val="15000"/>
            </a:spcAft>
            <a:buNone/>
          </a:pPr>
          <a:endParaRPr lang="lv-LV" sz="1400" b="1" kern="1200"/>
        </a:p>
      </dgm:t>
    </dgm:pt>
    <dgm:pt modelId="{1A118312-0AB0-4203-8874-2A318F2C5337}" type="parTrans" cxnId="{1CC7C29E-34D8-4D65-A1DC-740B397C9249}">
      <dgm:prSet/>
      <dgm:spPr/>
      <dgm:t>
        <a:bodyPr/>
        <a:lstStyle/>
        <a:p>
          <a:endParaRPr lang="lv-LV"/>
        </a:p>
      </dgm:t>
    </dgm:pt>
    <dgm:pt modelId="{3F5B5D14-6B76-4035-8E54-DFFAA3C03BEC}" type="sibTrans" cxnId="{1CC7C29E-34D8-4D65-A1DC-740B397C9249}">
      <dgm:prSet/>
      <dgm:spPr/>
      <dgm:t>
        <a:bodyPr/>
        <a:lstStyle/>
        <a:p>
          <a:endParaRPr lang="lv-LV"/>
        </a:p>
      </dgm:t>
    </dgm:pt>
    <dgm:pt modelId="{201132E8-C6EB-451C-A024-3C9C2ECAAFCF}">
      <dgm:prSet custT="1"/>
      <dgm:spPr/>
      <dgm:t>
        <a:bodyPr/>
        <a:lstStyle/>
        <a:p>
          <a:pPr marL="114300" lvl="1" indent="0" algn="ctr" defTabSz="622300">
            <a:lnSpc>
              <a:spcPct val="90000"/>
            </a:lnSpc>
            <a:spcBef>
              <a:spcPct val="0"/>
            </a:spcBef>
            <a:spcAft>
              <a:spcPct val="15000"/>
            </a:spcAft>
            <a:buNone/>
          </a:pPr>
          <a:r>
            <a:rPr lang="lv-LV" sz="1400" b="1" u="none" kern="1200"/>
            <a:t>Konkursā uz finansējumu nevar pretendēt šādas organizācijas:</a:t>
          </a:r>
        </a:p>
      </dgm:t>
    </dgm:pt>
    <dgm:pt modelId="{B8374E2C-2C4E-43BE-97D2-73313D99E95E}" type="parTrans" cxnId="{0E55EB11-24D3-4292-B613-FFFE904A3778}">
      <dgm:prSet/>
      <dgm:spPr/>
      <dgm:t>
        <a:bodyPr/>
        <a:lstStyle/>
        <a:p>
          <a:endParaRPr lang="lv-LV"/>
        </a:p>
      </dgm:t>
    </dgm:pt>
    <dgm:pt modelId="{6299730B-B1C0-4864-AA9A-B15B4BF2B56B}" type="sibTrans" cxnId="{0E55EB11-24D3-4292-B613-FFFE904A3778}">
      <dgm:prSet/>
      <dgm:spPr/>
      <dgm:t>
        <a:bodyPr/>
        <a:lstStyle/>
        <a:p>
          <a:endParaRPr lang="lv-LV"/>
        </a:p>
      </dgm:t>
    </dgm:pt>
    <dgm:pt modelId="{B01C02DE-B9BB-400A-A8B9-8388467B6695}">
      <dgm:prSet custT="1"/>
      <dgm:spPr/>
      <dgm:t>
        <a:bodyPr/>
        <a:lstStyle/>
        <a:p>
          <a:pPr marL="114300" lvl="1" indent="0" algn="ctr" defTabSz="622300">
            <a:lnSpc>
              <a:spcPct val="90000"/>
            </a:lnSpc>
            <a:spcBef>
              <a:spcPct val="0"/>
            </a:spcBef>
            <a:spcAft>
              <a:spcPct val="15000"/>
            </a:spcAft>
            <a:buNone/>
          </a:pPr>
          <a:endParaRPr lang="lv-LV" sz="1400" b="1" kern="1200"/>
        </a:p>
      </dgm:t>
    </dgm:pt>
    <dgm:pt modelId="{B6F91C8E-274E-4C2E-B969-09D677A073A2}" type="parTrans" cxnId="{EEA74D2B-AC8A-4002-B437-8ECE665E4B4F}">
      <dgm:prSet/>
      <dgm:spPr/>
      <dgm:t>
        <a:bodyPr/>
        <a:lstStyle/>
        <a:p>
          <a:endParaRPr lang="lv-LV"/>
        </a:p>
      </dgm:t>
    </dgm:pt>
    <dgm:pt modelId="{286E9A5F-9DCC-4A36-98F2-3C40E7CB93CC}" type="sibTrans" cxnId="{EEA74D2B-AC8A-4002-B437-8ECE665E4B4F}">
      <dgm:prSet/>
      <dgm:spPr/>
      <dgm:t>
        <a:bodyPr/>
        <a:lstStyle/>
        <a:p>
          <a:endParaRPr lang="lv-LV"/>
        </a:p>
      </dgm:t>
    </dgm:pt>
    <dgm:pt modelId="{4491CE0A-648A-46BA-AA7F-6782BD77A2C3}">
      <dgm:prSet custT="1"/>
      <dgm:spPr/>
      <dgm:t>
        <a:bodyPr/>
        <a:lstStyle/>
        <a:p>
          <a:pPr algn="ctr">
            <a:buNone/>
          </a:pPr>
          <a:endParaRPr lang="lv-LV" sz="1400" b="0" kern="1200"/>
        </a:p>
      </dgm:t>
    </dgm:pt>
    <dgm:pt modelId="{AEF370F7-35E7-458E-AF4A-342E1DB0A356}" type="parTrans" cxnId="{475EE468-3C73-4FD7-ACE3-E74FD97A0AA2}">
      <dgm:prSet/>
      <dgm:spPr/>
      <dgm:t>
        <a:bodyPr/>
        <a:lstStyle/>
        <a:p>
          <a:endParaRPr lang="lv-LV"/>
        </a:p>
      </dgm:t>
    </dgm:pt>
    <dgm:pt modelId="{7424ECE0-2DCD-4199-A4E6-B481774582B3}" type="sibTrans" cxnId="{475EE468-3C73-4FD7-ACE3-E74FD97A0AA2}">
      <dgm:prSet/>
      <dgm:spPr/>
      <dgm:t>
        <a:bodyPr/>
        <a:lstStyle/>
        <a:p>
          <a:endParaRPr lang="lv-LV"/>
        </a:p>
      </dgm:t>
    </dgm:pt>
    <dgm:pt modelId="{4BC5B886-8DA8-43A5-8C22-7F9B45F2BF67}">
      <dgm:prSet custT="1"/>
      <dgm:spPr/>
      <dgm:t>
        <a:bodyPr/>
        <a:lstStyle/>
        <a:p>
          <a:pPr marL="114300" lvl="1" indent="0" algn="ctr" defTabSz="622300">
            <a:lnSpc>
              <a:spcPct val="90000"/>
            </a:lnSpc>
            <a:spcBef>
              <a:spcPct val="0"/>
            </a:spcBef>
            <a:spcAft>
              <a:spcPct val="15000"/>
            </a:spcAft>
            <a:buNone/>
          </a:pPr>
          <a:r>
            <a:rPr lang="lv-LV" sz="1400" b="0" kern="1200"/>
            <a:t>1)darba devēju organizācijas un to apvienības;</a:t>
          </a:r>
        </a:p>
      </dgm:t>
    </dgm:pt>
    <dgm:pt modelId="{8A537484-F891-4D9E-BA3F-1FEED28AF626}" type="parTrans" cxnId="{811F0B66-2038-497A-808D-9B3F0DA2A6FB}">
      <dgm:prSet/>
      <dgm:spPr/>
      <dgm:t>
        <a:bodyPr/>
        <a:lstStyle/>
        <a:p>
          <a:endParaRPr lang="lv-LV"/>
        </a:p>
      </dgm:t>
    </dgm:pt>
    <dgm:pt modelId="{B343E45B-C2D8-4093-A8B7-73EC5D5E2D17}" type="sibTrans" cxnId="{811F0B66-2038-497A-808D-9B3F0DA2A6FB}">
      <dgm:prSet/>
      <dgm:spPr/>
      <dgm:t>
        <a:bodyPr/>
        <a:lstStyle/>
        <a:p>
          <a:endParaRPr lang="lv-LV"/>
        </a:p>
      </dgm:t>
    </dgm:pt>
    <dgm:pt modelId="{0D6A35DE-28D2-4F56-B91E-3E3A99D0B612}">
      <dgm:prSet custT="1"/>
      <dgm:spPr/>
      <dgm:t>
        <a:bodyPr/>
        <a:lstStyle/>
        <a:p>
          <a:pPr marL="114300" lvl="1" indent="0" algn="ctr" defTabSz="622300">
            <a:lnSpc>
              <a:spcPct val="90000"/>
            </a:lnSpc>
            <a:spcBef>
              <a:spcPct val="0"/>
            </a:spcBef>
            <a:spcAft>
              <a:spcPct val="15000"/>
            </a:spcAft>
            <a:buNone/>
          </a:pPr>
          <a:r>
            <a:rPr lang="lv-LV" sz="1400" b="0" kern="1200"/>
            <a:t>2)politiskās partijas un to apvienības;</a:t>
          </a:r>
        </a:p>
      </dgm:t>
    </dgm:pt>
    <dgm:pt modelId="{17175D87-30C8-4C2B-BDB6-B8A1FDA0EDDB}" type="parTrans" cxnId="{DF376B96-EE97-41C2-9623-42131DEA6D60}">
      <dgm:prSet/>
      <dgm:spPr/>
      <dgm:t>
        <a:bodyPr/>
        <a:lstStyle/>
        <a:p>
          <a:endParaRPr lang="lv-LV"/>
        </a:p>
      </dgm:t>
    </dgm:pt>
    <dgm:pt modelId="{6A57E41C-A965-47DE-864A-435F7DC5E596}" type="sibTrans" cxnId="{DF376B96-EE97-41C2-9623-42131DEA6D60}">
      <dgm:prSet/>
      <dgm:spPr/>
      <dgm:t>
        <a:bodyPr/>
        <a:lstStyle/>
        <a:p>
          <a:endParaRPr lang="lv-LV"/>
        </a:p>
      </dgm:t>
    </dgm:pt>
    <dgm:pt modelId="{C753848D-7A24-4AE5-804F-E80EF04FC0C4}">
      <dgm:prSet custT="1"/>
      <dgm:spPr/>
      <dgm:t>
        <a:bodyPr/>
        <a:lstStyle/>
        <a:p>
          <a:pPr marL="114300" lvl="1" indent="0" algn="ctr" defTabSz="622300">
            <a:lnSpc>
              <a:spcPct val="90000"/>
            </a:lnSpc>
            <a:spcBef>
              <a:spcPct val="0"/>
            </a:spcBef>
            <a:spcAft>
              <a:spcPct val="15000"/>
            </a:spcAft>
            <a:buNone/>
          </a:pPr>
          <a:r>
            <a:rPr lang="lv-LV" sz="1400" b="0" kern="1200"/>
            <a:t>3)dzīvokļu apsaimniekošanas biedrības;</a:t>
          </a:r>
        </a:p>
      </dgm:t>
    </dgm:pt>
    <dgm:pt modelId="{3B2328E1-1888-4131-8433-46BAB994113A}" type="parTrans" cxnId="{32037F7D-104A-4173-8A64-4E7ED0648265}">
      <dgm:prSet/>
      <dgm:spPr/>
      <dgm:t>
        <a:bodyPr/>
        <a:lstStyle/>
        <a:p>
          <a:endParaRPr lang="lv-LV"/>
        </a:p>
      </dgm:t>
    </dgm:pt>
    <dgm:pt modelId="{2FEA43A0-23EF-44ED-9233-6FB9D78E6100}" type="sibTrans" cxnId="{32037F7D-104A-4173-8A64-4E7ED0648265}">
      <dgm:prSet/>
      <dgm:spPr/>
      <dgm:t>
        <a:bodyPr/>
        <a:lstStyle/>
        <a:p>
          <a:endParaRPr lang="lv-LV"/>
        </a:p>
      </dgm:t>
    </dgm:pt>
    <dgm:pt modelId="{C40DF5F2-4A46-40DA-8DC8-8330C0D00AC4}">
      <dgm:prSet custT="1"/>
      <dgm:spPr/>
      <dgm:t>
        <a:bodyPr/>
        <a:lstStyle/>
        <a:p>
          <a:pPr marL="114300" lvl="1" indent="0" algn="ctr" defTabSz="622300">
            <a:lnSpc>
              <a:spcPct val="90000"/>
            </a:lnSpc>
            <a:spcBef>
              <a:spcPct val="0"/>
            </a:spcBef>
            <a:spcAft>
              <a:spcPct val="15000"/>
            </a:spcAft>
            <a:buNone/>
          </a:pPr>
          <a:r>
            <a:rPr lang="lv-LV" sz="1400" b="0" kern="1200"/>
            <a:t>4)arodbiedrības un to apvienības;</a:t>
          </a:r>
        </a:p>
      </dgm:t>
    </dgm:pt>
    <dgm:pt modelId="{F433AE52-EC36-4F37-925D-22259F54938B}" type="parTrans" cxnId="{28429B8D-FF3A-44A3-8B75-9C5F911EEA73}">
      <dgm:prSet/>
      <dgm:spPr/>
      <dgm:t>
        <a:bodyPr/>
        <a:lstStyle/>
        <a:p>
          <a:endParaRPr lang="lv-LV"/>
        </a:p>
      </dgm:t>
    </dgm:pt>
    <dgm:pt modelId="{8BC85837-7417-4B84-96DA-A7E446B0917B}" type="sibTrans" cxnId="{28429B8D-FF3A-44A3-8B75-9C5F911EEA73}">
      <dgm:prSet/>
      <dgm:spPr/>
      <dgm:t>
        <a:bodyPr/>
        <a:lstStyle/>
        <a:p>
          <a:endParaRPr lang="lv-LV"/>
        </a:p>
      </dgm:t>
    </dgm:pt>
    <dgm:pt modelId="{919CA351-EDBE-4B6E-A317-1015DBD36B2B}">
      <dgm:prSet custT="1"/>
      <dgm:spPr/>
      <dgm:t>
        <a:bodyPr/>
        <a:lstStyle/>
        <a:p>
          <a:pPr marL="114300" lvl="1" indent="0" algn="ctr" defTabSz="622300">
            <a:lnSpc>
              <a:spcPct val="90000"/>
            </a:lnSpc>
            <a:spcBef>
              <a:spcPct val="0"/>
            </a:spcBef>
            <a:spcAft>
              <a:spcPct val="15000"/>
            </a:spcAft>
            <a:buNone/>
          </a:pPr>
          <a:r>
            <a:rPr lang="lv-LV" sz="1400" b="0" kern="1200"/>
            <a:t>5)reliģiskās organizācijas un to iestādes.</a:t>
          </a:r>
        </a:p>
      </dgm:t>
    </dgm:pt>
    <dgm:pt modelId="{7A29D5F6-053D-4300-87D8-CA2DFB3FF67A}" type="parTrans" cxnId="{D9C4597E-D11B-459C-9348-2AAFE27B6836}">
      <dgm:prSet/>
      <dgm:spPr/>
      <dgm:t>
        <a:bodyPr/>
        <a:lstStyle/>
        <a:p>
          <a:endParaRPr lang="lv-LV"/>
        </a:p>
      </dgm:t>
    </dgm:pt>
    <dgm:pt modelId="{5D325942-92D6-4DF4-A48B-71BEC7EEEE58}" type="sibTrans" cxnId="{D9C4597E-D11B-459C-9348-2AAFE27B6836}">
      <dgm:prSet/>
      <dgm:spPr/>
      <dgm:t>
        <a:bodyPr/>
        <a:lstStyle/>
        <a:p>
          <a:endParaRPr lang="lv-LV"/>
        </a:p>
      </dgm:t>
    </dgm:pt>
    <dgm:pt modelId="{AA284EDE-2558-4390-8A0A-8FB737AC3F02}">
      <dgm:prSet custT="1"/>
      <dgm:spPr/>
      <dgm:t>
        <a:bodyPr/>
        <a:lstStyle/>
        <a:p>
          <a:pPr marL="114300" lvl="1" indent="0" algn="ctr" defTabSz="622300">
            <a:lnSpc>
              <a:spcPct val="90000"/>
            </a:lnSpc>
            <a:spcBef>
              <a:spcPct val="0"/>
            </a:spcBef>
            <a:spcAft>
              <a:spcPct val="15000"/>
            </a:spcAft>
            <a:buNone/>
          </a:pPr>
          <a:endParaRPr lang="lv-LV" sz="1400" b="0" kern="1200"/>
        </a:p>
      </dgm:t>
    </dgm:pt>
    <dgm:pt modelId="{BF0CED76-2A96-4F02-835E-B4DDBDB211F0}" type="parTrans" cxnId="{6BAD22C8-84D8-4E13-8712-FB164EA82676}">
      <dgm:prSet/>
      <dgm:spPr/>
      <dgm:t>
        <a:bodyPr/>
        <a:lstStyle/>
        <a:p>
          <a:endParaRPr lang="lv-LV"/>
        </a:p>
      </dgm:t>
    </dgm:pt>
    <dgm:pt modelId="{C3320514-16E5-4045-8E57-07D653CD384F}" type="sibTrans" cxnId="{6BAD22C8-84D8-4E13-8712-FB164EA82676}">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0" presStyleCnt="2" custScaleX="160859" custScaleY="112683" custLinFactNeighborX="5030" custLinFactNeighborY="7371">
        <dgm:presLayoutVars>
          <dgm:bulletEnabled val="1"/>
        </dgm:presLayoutVars>
      </dgm:prSet>
      <dgm:spPr/>
    </dgm:pt>
    <dgm:pt modelId="{DB011482-0B6A-4BC9-B68E-A014D6C19B6F}" type="pres">
      <dgm:prSet presAssocID="{C67F0A28-F5B5-47DB-B2B2-6F0E3C9C46B3}" presName="parentNode" presStyleLbl="revTx" presStyleIdx="0" presStyleCnt="2">
        <dgm:presLayoutVars>
          <dgm:chMax val="0"/>
          <dgm:bulletEnabled val="1"/>
        </dgm:presLayoutVars>
      </dgm:prSet>
      <dgm:spPr/>
    </dgm:pt>
    <dgm:pt modelId="{A69F4E19-923C-4440-B857-15A88C1218F9}" type="pres">
      <dgm:prSet presAssocID="{DF3BB91F-DF39-451A-B680-B2932A513FE2}" presName="sibTrans" presStyleCnt="0"/>
      <dgm:spPr/>
    </dgm:pt>
    <dgm:pt modelId="{FB602E8E-F144-4A97-9543-EF32BBE79295}" type="pres">
      <dgm:prSet presAssocID="{DB4BC340-8BD3-4EFD-A336-BC69038A4EE5}" presName="compositeNode" presStyleCnt="0">
        <dgm:presLayoutVars>
          <dgm:bulletEnabled val="1"/>
        </dgm:presLayoutVars>
      </dgm:prSet>
      <dgm:spPr/>
    </dgm:pt>
    <dgm:pt modelId="{119E52B2-31A3-4EB8-BFBA-94770792758A}" type="pres">
      <dgm:prSet presAssocID="{DB4BC340-8BD3-4EFD-A336-BC69038A4EE5}" presName="image"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0BCD9545-810D-4FAF-A337-4BC4BCA7DA5E}" type="pres">
      <dgm:prSet presAssocID="{DB4BC340-8BD3-4EFD-A336-BC69038A4EE5}" presName="childNode" presStyleLbl="node1" presStyleIdx="1" presStyleCnt="2" custScaleX="167474" custScaleY="112683" custLinFactNeighborX="5030" custLinFactNeighborY="7371">
        <dgm:presLayoutVars>
          <dgm:bulletEnabled val="1"/>
        </dgm:presLayoutVars>
      </dgm:prSet>
      <dgm:spPr/>
    </dgm:pt>
    <dgm:pt modelId="{C76AE621-F7F9-470B-B0B1-DE08B8341C84}" type="pres">
      <dgm:prSet presAssocID="{DB4BC340-8BD3-4EFD-A336-BC69038A4EE5}" presName="parentNode" presStyleLbl="revTx" presStyleIdx="1" presStyleCnt="2">
        <dgm:presLayoutVars>
          <dgm:chMax val="0"/>
          <dgm:bulletEnabled val="1"/>
        </dgm:presLayoutVars>
      </dgm:prSet>
      <dgm:spPr/>
    </dgm:pt>
  </dgm:ptLst>
  <dgm:cxnLst>
    <dgm:cxn modelId="{0EC30506-8400-458C-82E7-869D59F8DB27}" srcId="{C67F0A28-F5B5-47DB-B2B2-6F0E3C9C46B3}" destId="{098AC9B2-D3A5-4B0A-9F8E-659BE42477A8}" srcOrd="4" destOrd="0" parTransId="{348D2576-CCE8-44E1-99E6-C738F20A27A0}" sibTransId="{81C89D58-FDFC-4DBB-8B95-3C039B6DB2F4}"/>
    <dgm:cxn modelId="{0D5EAA0F-89BE-4BCF-9F58-F1C0DF460F91}" type="presOf" srcId="{ECB021D2-C5BF-4A47-9BC9-5BA5B647F829}" destId="{0BCD9545-810D-4FAF-A337-4BC4BCA7DA5E}" srcOrd="0" destOrd="12" presId="urn:microsoft.com/office/officeart/2005/8/layout/hList2"/>
    <dgm:cxn modelId="{0E55EB11-24D3-4292-B613-FFFE904A3778}" srcId="{DB4BC340-8BD3-4EFD-A336-BC69038A4EE5}" destId="{201132E8-C6EB-451C-A024-3C9C2ECAAFCF}" srcOrd="2" destOrd="0" parTransId="{B8374E2C-2C4E-43BE-97D2-73313D99E95E}" sibTransId="{6299730B-B1C0-4864-AA9A-B15B4BF2B56B}"/>
    <dgm:cxn modelId="{EEA74D2B-AC8A-4002-B437-8ECE665E4B4F}" srcId="{DB4BC340-8BD3-4EFD-A336-BC69038A4EE5}" destId="{B01C02DE-B9BB-400A-A8B9-8388467B6695}" srcOrd="9" destOrd="0" parTransId="{B6F91C8E-274E-4C2E-B969-09D677A073A2}" sibTransId="{286E9A5F-9DCC-4A36-98F2-3C40E7CB93CC}"/>
    <dgm:cxn modelId="{A93F1234-FB11-467E-82D1-6519B327AE35}" type="presOf" srcId="{B01C02DE-B9BB-400A-A8B9-8388467B6695}" destId="{0BCD9545-810D-4FAF-A337-4BC4BCA7DA5E}" srcOrd="0" destOrd="9" presId="urn:microsoft.com/office/officeart/2005/8/layout/hList2"/>
    <dgm:cxn modelId="{1CFD553E-DC6A-451C-B8AD-8912A65F246F}" srcId="{0B035EFF-25DC-45A9-B6D6-1B3C333F9ECD}" destId="{C67F0A28-F5B5-47DB-B2B2-6F0E3C9C46B3}" srcOrd="0" destOrd="0" parTransId="{12641C34-6F9E-4F58-ABDB-5C0E47489335}" sibTransId="{DF3BB91F-DF39-451A-B680-B2932A513FE2}"/>
    <dgm:cxn modelId="{D75DD63F-CF8A-4464-8F00-E55BDE02BDB1}" srcId="{DB4BC340-8BD3-4EFD-A336-BC69038A4EE5}" destId="{93B503A7-BCB0-48A6-BAE3-C01284A01134}" srcOrd="0" destOrd="0" parTransId="{F85CA38B-9991-4478-98C3-10245C293201}" sibTransId="{69428351-7E8D-4131-8A42-C0DF6EC3B1F6}"/>
    <dgm:cxn modelId="{B57EFC40-2E25-4743-8A1A-827C64E674FE}" srcId="{C67F0A28-F5B5-47DB-B2B2-6F0E3C9C46B3}" destId="{0DFC7177-4B64-413E-B2F0-5E0C69D22FEE}" srcOrd="5" destOrd="0" parTransId="{0C674F58-82CC-4AC8-A6B6-74959A8EC14E}" sibTransId="{B66AE15B-0AB7-45D3-9D36-39D2AF3CF269}"/>
    <dgm:cxn modelId="{4C283364-CBA8-41A7-8989-2195F5D699B3}" type="presOf" srcId="{C753848D-7A24-4AE5-804F-E80EF04FC0C4}" destId="{0BCD9545-810D-4FAF-A337-4BC4BCA7DA5E}" srcOrd="0" destOrd="5" presId="urn:microsoft.com/office/officeart/2005/8/layout/hList2"/>
    <dgm:cxn modelId="{811F0B66-2038-497A-808D-9B3F0DA2A6FB}" srcId="{DB4BC340-8BD3-4EFD-A336-BC69038A4EE5}" destId="{4BC5B886-8DA8-43A5-8C22-7F9B45F2BF67}" srcOrd="3" destOrd="0" parTransId="{8A537484-F891-4D9E-BA3F-1FEED28AF626}" sibTransId="{B343E45B-C2D8-4093-A8B7-73EC5D5E2D17}"/>
    <dgm:cxn modelId="{475EE468-3C73-4FD7-ACE3-E74FD97A0AA2}" srcId="{C67F0A28-F5B5-47DB-B2B2-6F0E3C9C46B3}" destId="{4491CE0A-648A-46BA-AA7F-6782BD77A2C3}" srcOrd="3" destOrd="0" parTransId="{AEF370F7-35E7-458E-AF4A-342E1DB0A356}" sibTransId="{7424ECE0-2DCD-4199-A4E6-B481774582B3}"/>
    <dgm:cxn modelId="{25C0994B-77F4-492A-9B78-7EC944E3AC3C}" type="presOf" srcId="{0DFC7177-4B64-413E-B2F0-5E0C69D22FEE}" destId="{FD0D190F-6EE1-4175-AF09-F45FD702FF5C}" srcOrd="0" destOrd="5" presId="urn:microsoft.com/office/officeart/2005/8/layout/hList2"/>
    <dgm:cxn modelId="{CD616F72-EDED-4FDC-8087-049DE99B9A15}" type="presOf" srcId="{098AC9B2-D3A5-4B0A-9F8E-659BE42477A8}" destId="{FD0D190F-6EE1-4175-AF09-F45FD702FF5C}" srcOrd="0" destOrd="4" presId="urn:microsoft.com/office/officeart/2005/8/layout/hList2"/>
    <dgm:cxn modelId="{681BC957-7AA7-4AD3-8469-5ECFEA7CFEE0}" type="presOf" srcId="{D63F97FB-29E8-4FB8-81F7-D689B2FE5052}" destId="{0BCD9545-810D-4FAF-A337-4BC4BCA7DA5E}" srcOrd="0" destOrd="10" presId="urn:microsoft.com/office/officeart/2005/8/layout/hList2"/>
    <dgm:cxn modelId="{A82AF85A-DFA3-47C6-90D1-EBA7D36AEA11}" type="presOf" srcId="{2AF3170E-1A06-4B6A-9883-7DAEECD53B0B}" destId="{0BCD9545-810D-4FAF-A337-4BC4BCA7DA5E}" srcOrd="0" destOrd="1" presId="urn:microsoft.com/office/officeart/2005/8/layout/hList2"/>
    <dgm:cxn modelId="{3749447D-9697-44F2-9036-F99A952FC6B6}" type="presOf" srcId="{25A88298-6679-4F6D-9934-BE4E9C68CECE}" destId="{FD0D190F-6EE1-4175-AF09-F45FD702FF5C}" srcOrd="0" destOrd="6" presId="urn:microsoft.com/office/officeart/2005/8/layout/hList2"/>
    <dgm:cxn modelId="{32037F7D-104A-4173-8A64-4E7ED0648265}" srcId="{DB4BC340-8BD3-4EFD-A336-BC69038A4EE5}" destId="{C753848D-7A24-4AE5-804F-E80EF04FC0C4}" srcOrd="5" destOrd="0" parTransId="{3B2328E1-1888-4131-8433-46BAB994113A}" sibTransId="{2FEA43A0-23EF-44ED-9233-6FB9D78E6100}"/>
    <dgm:cxn modelId="{D9C4597E-D11B-459C-9348-2AAFE27B6836}" srcId="{DB4BC340-8BD3-4EFD-A336-BC69038A4EE5}" destId="{919CA351-EDBE-4B6E-A317-1015DBD36B2B}" srcOrd="7" destOrd="0" parTransId="{7A29D5F6-053D-4300-87D8-CA2DFB3FF67A}" sibTransId="{5D325942-92D6-4DF4-A48B-71BEC7EEEE58}"/>
    <dgm:cxn modelId="{2A25BD81-31CA-4121-967C-7A6ACEA9AE8B}" type="presOf" srcId="{DB4BC340-8BD3-4EFD-A336-BC69038A4EE5}" destId="{C76AE621-F7F9-470B-B0B1-DE08B8341C84}" srcOrd="0" destOrd="0" presId="urn:microsoft.com/office/officeart/2005/8/layout/hList2"/>
    <dgm:cxn modelId="{12595185-99F6-4181-AB9A-B12E9AA2B65E}" type="presOf" srcId="{95AE9AC6-52EC-4E2B-BA99-B8EC0DF84A2B}" destId="{FD0D190F-6EE1-4175-AF09-F45FD702FF5C}" srcOrd="0" destOrd="1" presId="urn:microsoft.com/office/officeart/2005/8/layout/hList2"/>
    <dgm:cxn modelId="{28429B8D-FF3A-44A3-8B75-9C5F911EEA73}" srcId="{DB4BC340-8BD3-4EFD-A336-BC69038A4EE5}" destId="{C40DF5F2-4A46-40DA-8DC8-8330C0D00AC4}" srcOrd="6" destOrd="0" parTransId="{F433AE52-EC36-4F37-925D-22259F54938B}" sibTransId="{8BC85837-7417-4B84-96DA-A7E446B0917B}"/>
    <dgm:cxn modelId="{CB538794-ED95-40F2-9F18-E4236A81EDC2}" type="presOf" srcId="{4491CE0A-648A-46BA-AA7F-6782BD77A2C3}" destId="{FD0D190F-6EE1-4175-AF09-F45FD702FF5C}" srcOrd="0" destOrd="3"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DF376B96-EE97-41C2-9623-42131DEA6D60}" srcId="{DB4BC340-8BD3-4EFD-A336-BC69038A4EE5}" destId="{0D6A35DE-28D2-4F56-B91E-3E3A99D0B612}" srcOrd="4" destOrd="0" parTransId="{17175D87-30C8-4C2B-BDB6-B8A1FDA0EDDB}" sibTransId="{6A57E41C-A965-47DE-864A-435F7DC5E596}"/>
    <dgm:cxn modelId="{1DEFB599-287A-497E-B412-47C24A1E173C}" type="presOf" srcId="{C40DF5F2-4A46-40DA-8DC8-8330C0D00AC4}" destId="{0BCD9545-810D-4FAF-A337-4BC4BCA7DA5E}" srcOrd="0" destOrd="6" presId="urn:microsoft.com/office/officeart/2005/8/layout/hList2"/>
    <dgm:cxn modelId="{1CC7C29E-34D8-4D65-A1DC-740B397C9249}" srcId="{DB4BC340-8BD3-4EFD-A336-BC69038A4EE5}" destId="{2AF3170E-1A06-4B6A-9883-7DAEECD53B0B}" srcOrd="1" destOrd="0" parTransId="{1A118312-0AB0-4203-8874-2A318F2C5337}" sibTransId="{3F5B5D14-6B76-4035-8E54-DFFAA3C03BEC}"/>
    <dgm:cxn modelId="{6C9BD9AA-204D-4D66-B40A-0D23FBA1D5DE}" srcId="{DB4BC340-8BD3-4EFD-A336-BC69038A4EE5}" destId="{D63F97FB-29E8-4FB8-81F7-D689B2FE5052}" srcOrd="10" destOrd="0" parTransId="{20CEC814-11B0-4037-BD57-1F1C8EA79BD5}" sibTransId="{6FD46DAF-C796-41CA-9531-E1A5A0F828D0}"/>
    <dgm:cxn modelId="{65FDD3AD-A4A0-4A08-BF53-3F85504A2F9D}" type="presOf" srcId="{097B6B42-B123-49E4-9D87-66588F175A4A}" destId="{0BCD9545-810D-4FAF-A337-4BC4BCA7DA5E}" srcOrd="0" destOrd="11" presId="urn:microsoft.com/office/officeart/2005/8/layout/hList2"/>
    <dgm:cxn modelId="{E1F906B5-9F46-42F0-B3D1-8538DA059183}" type="presOf" srcId="{919CA351-EDBE-4B6E-A317-1015DBD36B2B}" destId="{0BCD9545-810D-4FAF-A337-4BC4BCA7DA5E}" srcOrd="0" destOrd="7" presId="urn:microsoft.com/office/officeart/2005/8/layout/hList2"/>
    <dgm:cxn modelId="{117AC3B6-76DD-466B-8A92-469C9992DC26}" srcId="{C67F0A28-F5B5-47DB-B2B2-6F0E3C9C46B3}" destId="{4ABC3CA7-5794-423C-A173-347480A1A893}" srcOrd="2" destOrd="0" parTransId="{EB15F42A-34BE-41FA-A1D3-4E1C0E6F5339}" sibTransId="{87458D77-2465-442E-8DF9-C2AE7DEFDA8D}"/>
    <dgm:cxn modelId="{2EE648B8-CCB0-4B72-9C7A-81006B9A2C5E}" type="presOf" srcId="{201132E8-C6EB-451C-A024-3C9C2ECAAFCF}" destId="{0BCD9545-810D-4FAF-A337-4BC4BCA7DA5E}" srcOrd="0" destOrd="2" presId="urn:microsoft.com/office/officeart/2005/8/layout/hList2"/>
    <dgm:cxn modelId="{3BEB46BD-B283-45DA-9993-EAD86D9D38C9}" srcId="{C67F0A28-F5B5-47DB-B2B2-6F0E3C9C46B3}" destId="{5C3AD8F8-5932-4A78-8C10-6FADE816ADAD}" srcOrd="7" destOrd="0" parTransId="{89C71965-4324-40F9-9099-FE4A461D9933}" sibTransId="{319A56D3-D7AE-449C-8F45-B1675B53BB50}"/>
    <dgm:cxn modelId="{905C5CC1-FDCF-4608-AD63-E25ECFC68287}" srcId="{DB4BC340-8BD3-4EFD-A336-BC69038A4EE5}" destId="{097B6B42-B123-49E4-9D87-66588F175A4A}" srcOrd="11" destOrd="0" parTransId="{41F9A713-1CAA-4060-B5B2-276EDD9CBA5F}" sibTransId="{E3DE88E7-7B49-450C-84D7-3C14BF350FB4}"/>
    <dgm:cxn modelId="{87C7C9C3-00A2-42B3-A819-8C26BA042556}" type="presOf" srcId="{5C3AD8F8-5932-4A78-8C10-6FADE816ADAD}" destId="{FD0D190F-6EE1-4175-AF09-F45FD702FF5C}" srcOrd="0" destOrd="7" presId="urn:microsoft.com/office/officeart/2005/8/layout/hList2"/>
    <dgm:cxn modelId="{6BAD22C8-84D8-4E13-8712-FB164EA82676}" srcId="{DB4BC340-8BD3-4EFD-A336-BC69038A4EE5}" destId="{AA284EDE-2558-4390-8A0A-8FB737AC3F02}" srcOrd="8" destOrd="0" parTransId="{BF0CED76-2A96-4F02-835E-B4DDBDB211F0}" sibTransId="{C3320514-16E5-4045-8E57-07D653CD384F}"/>
    <dgm:cxn modelId="{C951A6D0-3CB6-4A21-99A8-21FF72578501}" type="presOf" srcId="{4BC5B886-8DA8-43A5-8C22-7F9B45F2BF67}" destId="{0BCD9545-810D-4FAF-A337-4BC4BCA7DA5E}" srcOrd="0" destOrd="3" presId="urn:microsoft.com/office/officeart/2005/8/layout/hList2"/>
    <dgm:cxn modelId="{ECA858D3-1626-4183-A6B5-F9055208698F}" type="presOf" srcId="{FCDF2747-E848-47E6-962B-EC8663B85898}" destId="{FD0D190F-6EE1-4175-AF09-F45FD702FF5C}" srcOrd="0" destOrd="0" presId="urn:microsoft.com/office/officeart/2005/8/layout/hList2"/>
    <dgm:cxn modelId="{6E1B07D4-6BF9-4797-B5CE-E321805DDB96}" type="presOf" srcId="{AA284EDE-2558-4390-8A0A-8FB737AC3F02}" destId="{0BCD9545-810D-4FAF-A337-4BC4BCA7DA5E}" srcOrd="0" destOrd="8" presId="urn:microsoft.com/office/officeart/2005/8/layout/hList2"/>
    <dgm:cxn modelId="{9308B9DC-0EE1-4BF5-A70D-C499690133B1}" type="presOf" srcId="{4ABC3CA7-5794-423C-A173-347480A1A893}" destId="{FD0D190F-6EE1-4175-AF09-F45FD702FF5C}" srcOrd="0" destOrd="2" presId="urn:microsoft.com/office/officeart/2005/8/layout/hList2"/>
    <dgm:cxn modelId="{917744E0-297D-40F6-AAF2-E8324A243253}" srcId="{0B035EFF-25DC-45A9-B6D6-1B3C333F9ECD}" destId="{DB4BC340-8BD3-4EFD-A336-BC69038A4EE5}" srcOrd="1" destOrd="0" parTransId="{2B027696-1484-4BAE-AB27-AE0ACE898D42}" sibTransId="{7A764632-DD38-40F2-A18E-723DA958C29F}"/>
    <dgm:cxn modelId="{E58482EC-1824-4F67-878F-912E88D4D49E}" type="presOf" srcId="{0D6A35DE-28D2-4F56-B91E-3E3A99D0B612}" destId="{0BCD9545-810D-4FAF-A337-4BC4BCA7DA5E}" srcOrd="0" destOrd="4" presId="urn:microsoft.com/office/officeart/2005/8/layout/hList2"/>
    <dgm:cxn modelId="{32C2F9ED-FE2D-48F1-9A4D-9D9D236DAEFA}" type="presOf" srcId="{C67F0A28-F5B5-47DB-B2B2-6F0E3C9C46B3}" destId="{DB011482-0B6A-4BC9-B68E-A014D6C19B6F}" srcOrd="0" destOrd="0" presId="urn:microsoft.com/office/officeart/2005/8/layout/hList2"/>
    <dgm:cxn modelId="{1450D2F2-6553-450C-8400-41E31BD23CD6}" type="presOf" srcId="{0B035EFF-25DC-45A9-B6D6-1B3C333F9ECD}" destId="{5EBD580D-98CD-43A1-8140-8AABC6DBF28B}" srcOrd="0" destOrd="0" presId="urn:microsoft.com/office/officeart/2005/8/layout/hList2"/>
    <dgm:cxn modelId="{32E532FC-1746-4712-99AF-CC6AE9143AE9}" type="presOf" srcId="{93B503A7-BCB0-48A6-BAE3-C01284A01134}" destId="{0BCD9545-810D-4FAF-A337-4BC4BCA7DA5E}" srcOrd="0" destOrd="0" presId="urn:microsoft.com/office/officeart/2005/8/layout/hList2"/>
    <dgm:cxn modelId="{9EB195FC-7CB8-47EB-987E-E23CC44EFBD1}" srcId="{C67F0A28-F5B5-47DB-B2B2-6F0E3C9C46B3}" destId="{25A88298-6679-4F6D-9934-BE4E9C68CECE}" srcOrd="6" destOrd="0" parTransId="{5923C6CA-2AAB-4C52-9DAE-C5E464FD0885}" sibTransId="{0759ECD3-B5BF-4515-A704-94A41466F91F}"/>
    <dgm:cxn modelId="{3F0F2FFD-8336-419B-96D2-93C0FB42846A}" srcId="{DB4BC340-8BD3-4EFD-A336-BC69038A4EE5}" destId="{ECB021D2-C5BF-4A47-9BC9-5BA5B647F829}" srcOrd="12" destOrd="0" parTransId="{77DF5FFE-4DD6-4444-A112-39DFA3338523}" sibTransId="{7D6AE520-5476-49D7-9949-07335BB2BB02}"/>
    <dgm:cxn modelId="{955733FD-F591-40CF-A969-6E0515CB45F4}" srcId="{C67F0A28-F5B5-47DB-B2B2-6F0E3C9C46B3}" destId="{95AE9AC6-52EC-4E2B-BA99-B8EC0DF84A2B}" srcOrd="1" destOrd="0" parTransId="{4106B360-DC30-42F2-BC6C-EC67C0AE8C7D}" sibTransId="{DD78D38C-4538-429E-A4E1-0967F81354C0}"/>
    <dgm:cxn modelId="{3C608E52-C0E8-4E7E-895D-8D15C2884E70}" type="presParOf" srcId="{5EBD580D-98CD-43A1-8140-8AABC6DBF28B}" destId="{783338AF-FC81-4FE7-9753-A54105494AAD}" srcOrd="0"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 modelId="{A39EC33B-C9F8-4174-ABF1-F790B420A524}" type="presParOf" srcId="{5EBD580D-98CD-43A1-8140-8AABC6DBF28B}" destId="{A69F4E19-923C-4440-B857-15A88C1218F9}" srcOrd="1" destOrd="0" presId="urn:microsoft.com/office/officeart/2005/8/layout/hList2"/>
    <dgm:cxn modelId="{DECD20F2-FCB1-412F-A342-4EB448E5F98F}" type="presParOf" srcId="{5EBD580D-98CD-43A1-8140-8AABC6DBF28B}" destId="{FB602E8E-F144-4A97-9543-EF32BBE79295}" srcOrd="2" destOrd="0" presId="urn:microsoft.com/office/officeart/2005/8/layout/hList2"/>
    <dgm:cxn modelId="{8D85250C-49F3-4E3D-808B-52C3EB592BA5}" type="presParOf" srcId="{FB602E8E-F144-4A97-9543-EF32BBE79295}" destId="{119E52B2-31A3-4EB8-BFBA-94770792758A}" srcOrd="0" destOrd="0" presId="urn:microsoft.com/office/officeart/2005/8/layout/hList2"/>
    <dgm:cxn modelId="{63BE211B-46EC-42D0-B496-D5C740549833}" type="presParOf" srcId="{FB602E8E-F144-4A97-9543-EF32BBE79295}" destId="{0BCD9545-810D-4FAF-A337-4BC4BCA7DA5E}" srcOrd="1" destOrd="0" presId="urn:microsoft.com/office/officeart/2005/8/layout/hList2"/>
    <dgm:cxn modelId="{68559388-D88B-4A41-BEAB-A0112FEA1BA9}" type="presParOf" srcId="{FB602E8E-F144-4A97-9543-EF32BBE79295}" destId="{C76AE621-F7F9-470B-B0B1-DE08B8341C8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206659B4-5D47-4FD2-93B1-B837F161AB76}">
      <dgm:prSet phldrT="[Teksts]"/>
      <dgm:spPr/>
      <dgm:t>
        <a:bodyPr/>
        <a:lstStyle/>
        <a:p>
          <a:endParaRPr lang="lv-LV"/>
        </a:p>
      </dgm:t>
    </dgm:pt>
    <dgm:pt modelId="{7E5CDD4D-ADDE-494F-A15D-5F292C03E1DB}" type="parTrans" cxnId="{4393CA94-AF7F-45DF-95D6-E9AC8EA00FB1}">
      <dgm:prSet/>
      <dgm:spPr/>
      <dgm:t>
        <a:bodyPr/>
        <a:lstStyle/>
        <a:p>
          <a:endParaRPr lang="lv-LV"/>
        </a:p>
      </dgm:t>
    </dgm:pt>
    <dgm:pt modelId="{B2EB06DE-C8C4-4C12-B311-D50CB4952708}" type="sibTrans" cxnId="{4393CA94-AF7F-45DF-95D6-E9AC8EA00FB1}">
      <dgm:prSet/>
      <dgm:spPr/>
      <dgm:t>
        <a:bodyPr/>
        <a:lstStyle/>
        <a:p>
          <a:endParaRPr lang="lv-LV"/>
        </a:p>
      </dgm:t>
    </dgm:pt>
    <dgm:pt modelId="{32E334A3-4F2D-4678-9064-C2C46CE1475A}">
      <dgm:prSet phldrT="[Teksts]"/>
      <dgm:spPr/>
      <dgm:t>
        <a:bodyPr/>
        <a:lstStyle/>
        <a:p>
          <a:endParaRPr lang="lv-LV"/>
        </a:p>
      </dgm:t>
    </dgm:pt>
    <dgm:pt modelId="{8C86E5B3-1A72-4FB5-BDF6-3B5E52F8416A}" type="parTrans" cxnId="{A24F0287-CF19-4EDE-A70B-4806D9FCCA0C}">
      <dgm:prSet/>
      <dgm:spPr/>
      <dgm:t>
        <a:bodyPr/>
        <a:lstStyle/>
        <a:p>
          <a:endParaRPr lang="lv-LV"/>
        </a:p>
      </dgm:t>
    </dgm:pt>
    <dgm:pt modelId="{8141E8B9-D1C4-4B9C-A607-822CE99B1D18}" type="sibTrans" cxnId="{A24F0287-CF19-4EDE-A70B-4806D9FCCA0C}">
      <dgm:prSet/>
      <dgm:spPr/>
      <dgm:t>
        <a:bodyPr/>
        <a:lstStyle/>
        <a:p>
          <a:endParaRPr lang="lv-LV"/>
        </a:p>
      </dgm:t>
    </dgm:pt>
    <dgm:pt modelId="{CCEC3210-F40E-4225-B772-5337E2750750}">
      <dgm:prSet/>
      <dgm:spPr/>
      <dgm:t>
        <a:bodyPr/>
        <a:lstStyle/>
        <a:p>
          <a:endParaRPr lang="lv-LV"/>
        </a:p>
      </dgm:t>
    </dgm:pt>
    <dgm:pt modelId="{93D406E6-1332-4A2E-AD32-34B316123913}" type="parTrans" cxnId="{4EAECD34-4AD9-4F49-A5EF-FFD718C1CA00}">
      <dgm:prSet/>
      <dgm:spPr/>
      <dgm:t>
        <a:bodyPr/>
        <a:lstStyle/>
        <a:p>
          <a:endParaRPr lang="lv-LV"/>
        </a:p>
      </dgm:t>
    </dgm:pt>
    <dgm:pt modelId="{5B19FCB7-5054-4FA5-8962-7A7B3F2B61D5}" type="sibTrans" cxnId="{4EAECD34-4AD9-4F49-A5EF-FFD718C1CA00}">
      <dgm:prSet/>
      <dgm:spPr/>
      <dgm:t>
        <a:bodyPr/>
        <a:lstStyle/>
        <a:p>
          <a:endParaRPr lang="lv-LV"/>
        </a:p>
      </dgm:t>
    </dgm:pt>
    <dgm:pt modelId="{F8770F4D-852B-4558-A9CE-DF6EB1D598C6}">
      <dgm:prSet custT="1"/>
      <dgm:spPr/>
      <dgm:t>
        <a:bodyPr tIns="252000"/>
        <a:lstStyle/>
        <a:p>
          <a:pPr marL="0" lvl="1" indent="0" algn="ctr" defTabSz="533400">
            <a:lnSpc>
              <a:spcPct val="100000"/>
            </a:lnSpc>
            <a:spcBef>
              <a:spcPct val="0"/>
            </a:spcBef>
            <a:spcAft>
              <a:spcPts val="0"/>
            </a:spcAft>
            <a:buNone/>
          </a:pPr>
          <a:r>
            <a:rPr lang="lv-LV" sz="1200" b="1" kern="1200">
              <a:latin typeface="Verdana" panose="020B0604030504040204" pitchFamily="34" charset="0"/>
              <a:ea typeface="Verdana" panose="020B0604030504040204" pitchFamily="34" charset="0"/>
            </a:rPr>
            <a:t>5.9.4.</a:t>
          </a:r>
        </a:p>
      </dgm:t>
    </dgm:pt>
    <dgm:pt modelId="{331FF2F5-AB7C-4ACD-9B51-32FD1B64710F}" type="parTrans" cxnId="{351E6638-68B5-4300-BCF8-CFE31333D8E0}">
      <dgm:prSet/>
      <dgm:spPr/>
      <dgm:t>
        <a:bodyPr/>
        <a:lstStyle/>
        <a:p>
          <a:endParaRPr lang="lv-LV"/>
        </a:p>
      </dgm:t>
    </dgm:pt>
    <dgm:pt modelId="{A91887B8-9E35-4DB3-8D11-175EC477786D}" type="sibTrans" cxnId="{351E6638-68B5-4300-BCF8-CFE31333D8E0}">
      <dgm:prSet/>
      <dgm:spPr/>
      <dgm:t>
        <a:bodyPr/>
        <a:lstStyle/>
        <a:p>
          <a:endParaRPr lang="lv-LV"/>
        </a:p>
      </dgm:t>
    </dgm:pt>
    <dgm:pt modelId="{CC77675A-3525-4D87-9D1E-B06C33A21227}">
      <dgm:prSet custT="1"/>
      <dgm:spPr/>
      <dgm:t>
        <a:bodyPr tIns="252000"/>
        <a:lstStyle/>
        <a:p>
          <a:pPr marL="0" indent="0" algn="ctr">
            <a:lnSpc>
              <a:spcPct val="100000"/>
            </a:lnSpc>
            <a:spcAft>
              <a:spcPts val="0"/>
            </a:spcAft>
            <a:buNone/>
          </a:pPr>
          <a:r>
            <a:rPr lang="lv-LV" sz="1200" b="1">
              <a:latin typeface="Verdana" panose="020B0604030504040204" pitchFamily="34" charset="0"/>
              <a:ea typeface="Verdana" panose="020B0604030504040204" pitchFamily="34" charset="0"/>
            </a:rPr>
            <a:t>5.9.3.</a:t>
          </a:r>
        </a:p>
      </dgm:t>
    </dgm:pt>
    <dgm:pt modelId="{1C39AD33-D0C5-44F3-826F-A736EE1F18C6}" type="parTrans" cxnId="{7FDCD3E6-FE8B-4452-AA1B-A6AD13F2D903}">
      <dgm:prSet/>
      <dgm:spPr/>
      <dgm:t>
        <a:bodyPr/>
        <a:lstStyle/>
        <a:p>
          <a:endParaRPr lang="lv-LV"/>
        </a:p>
      </dgm:t>
    </dgm:pt>
    <dgm:pt modelId="{648AD481-4ECD-4B0E-97DB-F4B08B61E08E}" type="sibTrans" cxnId="{7FDCD3E6-FE8B-4452-AA1B-A6AD13F2D903}">
      <dgm:prSet/>
      <dgm:spPr/>
      <dgm:t>
        <a:bodyPr/>
        <a:lstStyle/>
        <a:p>
          <a:endParaRPr lang="lv-LV"/>
        </a:p>
      </dgm:t>
    </dgm:pt>
    <dgm:pt modelId="{8C251FFB-0C74-4567-91B9-F28D0F18C3F5}">
      <dgm:prSet/>
      <dgm:spPr/>
      <dgm:t>
        <a:bodyPr/>
        <a:lstStyle/>
        <a:p>
          <a:endParaRPr lang="lv-LV"/>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A8C0ECEC-9096-4266-B91D-5D0F61F65B4E}">
      <dgm:prSet custT="1"/>
      <dgm:spPr/>
      <dgm:t>
        <a:bodyPr tIns="252000"/>
        <a:lstStyle/>
        <a:p>
          <a:pPr marL="0" indent="0" algn="ctr">
            <a:lnSpc>
              <a:spcPct val="100000"/>
            </a:lnSpc>
            <a:spcAft>
              <a:spcPts val="0"/>
            </a:spcAft>
            <a:buNone/>
          </a:pPr>
          <a:r>
            <a:rPr lang="lv-LV" sz="1200" b="1"/>
            <a:t>Projekta ieguldījums programmas mērķa sasniegšanā</a:t>
          </a:r>
          <a:endParaRPr lang="lv-LV" sz="1200" b="0">
            <a:latin typeface="Verdana" panose="020B0604030504040204" pitchFamily="34" charset="0"/>
            <a:ea typeface="Verdana" panose="020B0604030504040204" pitchFamily="34" charset="0"/>
          </a:endParaRPr>
        </a:p>
      </dgm:t>
    </dgm:pt>
    <dgm:pt modelId="{67B799BA-BD20-4D5E-A564-D2920EF680E0}" type="parTrans" cxnId="{A4EFAC19-C035-4911-AA19-549269D821B5}">
      <dgm:prSet/>
      <dgm:spPr/>
      <dgm:t>
        <a:bodyPr/>
        <a:lstStyle/>
        <a:p>
          <a:endParaRPr lang="lv-LV"/>
        </a:p>
      </dgm:t>
    </dgm:pt>
    <dgm:pt modelId="{E0942C37-B403-4214-ADEE-E7E3A0EC5776}" type="sibTrans" cxnId="{A4EFAC19-C035-4911-AA19-549269D821B5}">
      <dgm:prSet/>
      <dgm:spPr/>
      <dgm:t>
        <a:bodyPr/>
        <a:lstStyle/>
        <a:p>
          <a:endParaRPr lang="lv-LV"/>
        </a:p>
      </dgm:t>
    </dgm:pt>
    <dgm:pt modelId="{5FCD7F1A-1643-4B98-8868-48033E57231B}">
      <dgm:prSet custT="1"/>
      <dgm:spPr/>
      <dgm:t>
        <a:bodyPr/>
        <a:lstStyle/>
        <a:p>
          <a:pPr marL="0" indent="0" algn="ctr">
            <a:lnSpc>
              <a:spcPct val="100000"/>
            </a:lnSpc>
            <a:spcAft>
              <a:spcPts val="0"/>
            </a:spcAft>
            <a:buNone/>
          </a:pPr>
          <a:r>
            <a:rPr lang="lv-LV" sz="1200" b="1"/>
            <a:t>5.9.2.</a:t>
          </a:r>
          <a:endParaRPr lang="lv-LV" sz="1200" b="1">
            <a:latin typeface="Verdana" panose="020B0604030504040204" pitchFamily="34" charset="0"/>
            <a:ea typeface="Verdana" panose="020B0604030504040204" pitchFamily="34" charset="0"/>
          </a:endParaRPr>
        </a:p>
      </dgm:t>
    </dgm:pt>
    <dgm:pt modelId="{2F8BF029-5C84-4AA5-BF64-105909922CFA}" type="parTrans" cxnId="{97049B56-0A17-48D0-809D-57343269F381}">
      <dgm:prSet/>
      <dgm:spPr/>
      <dgm:t>
        <a:bodyPr/>
        <a:lstStyle/>
        <a:p>
          <a:endParaRPr lang="lv-LV"/>
        </a:p>
      </dgm:t>
    </dgm:pt>
    <dgm:pt modelId="{31AFCFAB-DD7C-4367-8378-E7D6D1194620}" type="sibTrans" cxnId="{97049B56-0A17-48D0-809D-57343269F381}">
      <dgm:prSet/>
      <dgm:spPr/>
      <dgm:t>
        <a:bodyPr/>
        <a:lstStyle/>
        <a:p>
          <a:endParaRPr lang="lv-LV"/>
        </a:p>
      </dgm:t>
    </dgm:pt>
    <dgm:pt modelId="{E8056B48-00E1-4AAB-9A6C-CFD067DE0330}">
      <dgm:prSet custT="1"/>
      <dgm:spPr/>
      <dgm:t>
        <a:bodyPr tIns="252000"/>
        <a:lstStyle/>
        <a:p>
          <a:pPr marL="0" indent="0" algn="l">
            <a:lnSpc>
              <a:spcPct val="100000"/>
            </a:lnSpc>
            <a:spcAft>
              <a:spcPts val="0"/>
            </a:spcAft>
            <a:buNone/>
          </a:pPr>
          <a:endParaRPr lang="lv-LV" sz="1200">
            <a:latin typeface="Verdana" panose="020B0604030504040204" pitchFamily="34" charset="0"/>
            <a:ea typeface="Verdana" panose="020B0604030504040204" pitchFamily="34" charset="0"/>
          </a:endParaRPr>
        </a:p>
      </dgm:t>
    </dgm:pt>
    <dgm:pt modelId="{FA4BF9A8-4015-4E57-8BC3-AE97BF68A212}" type="parTrans" cxnId="{FE2973F4-F699-4F7A-9391-8CFFE6D92847}">
      <dgm:prSet/>
      <dgm:spPr/>
      <dgm:t>
        <a:bodyPr/>
        <a:lstStyle/>
        <a:p>
          <a:endParaRPr lang="lv-LV"/>
        </a:p>
      </dgm:t>
    </dgm:pt>
    <dgm:pt modelId="{85A2FC13-5E0D-4C0C-A2E4-40649BEB96C6}" type="sibTrans" cxnId="{FE2973F4-F699-4F7A-9391-8CFFE6D92847}">
      <dgm:prSet/>
      <dgm:spPr/>
      <dgm:t>
        <a:bodyPr/>
        <a:lstStyle/>
        <a:p>
          <a:endParaRPr lang="lv-LV"/>
        </a:p>
      </dgm:t>
    </dgm:pt>
    <dgm:pt modelId="{0B35922F-B2A4-48CF-A3FB-429C7579AEC3}">
      <dgm:prSet custT="1"/>
      <dgm:spPr/>
      <dgm:t>
        <a:bodyPr tIns="252000"/>
        <a:lstStyle/>
        <a:p>
          <a:pPr marL="0" indent="0" algn="l">
            <a:lnSpc>
              <a:spcPct val="100000"/>
            </a:lnSpc>
            <a:spcAft>
              <a:spcPts val="0"/>
            </a:spcAft>
            <a:buNone/>
          </a:pPr>
          <a:endParaRPr lang="lv-LV" sz="1200" b="0">
            <a:latin typeface="Verdana" panose="020B0604030504040204" pitchFamily="34" charset="0"/>
            <a:ea typeface="Verdana" panose="020B0604030504040204" pitchFamily="34" charset="0"/>
          </a:endParaRPr>
        </a:p>
      </dgm:t>
    </dgm:pt>
    <dgm:pt modelId="{E79E7AC5-38C7-417F-9543-65AFA0425F9C}" type="parTrans" cxnId="{1CE8F70F-623B-4F8D-BAEB-7DD032A339CB}">
      <dgm:prSet/>
      <dgm:spPr/>
      <dgm:t>
        <a:bodyPr/>
        <a:lstStyle/>
        <a:p>
          <a:endParaRPr lang="lv-LV"/>
        </a:p>
      </dgm:t>
    </dgm:pt>
    <dgm:pt modelId="{F921E856-DD39-4437-8D06-0FA8ADDCC197}" type="sibTrans" cxnId="{1CE8F70F-623B-4F8D-BAEB-7DD032A339CB}">
      <dgm:prSet/>
      <dgm:spPr/>
      <dgm:t>
        <a:bodyPr/>
        <a:lstStyle/>
        <a:p>
          <a:endParaRPr lang="lv-LV"/>
        </a:p>
      </dgm:t>
    </dgm:pt>
    <dgm:pt modelId="{9E61FD6D-366E-4FE3-A795-A850D93B35FB}">
      <dgm:prSet custT="1"/>
      <dgm:spPr/>
      <dgm:t>
        <a:bodyPr tIns="252000"/>
        <a:lstStyle/>
        <a:p>
          <a:pPr marL="0" indent="0" algn="ctr">
            <a:lnSpc>
              <a:spcPct val="100000"/>
            </a:lnSpc>
            <a:spcAft>
              <a:spcPts val="0"/>
            </a:spcAft>
            <a:buNone/>
          </a:pPr>
          <a:r>
            <a:rPr lang="lv-LV" sz="1200" b="1">
              <a:latin typeface="Verdana" panose="020B0604030504040204" pitchFamily="34" charset="0"/>
              <a:ea typeface="Verdana" panose="020B0604030504040204" pitchFamily="34" charset="0"/>
            </a:rPr>
            <a:t>5.9.1.</a:t>
          </a:r>
        </a:p>
      </dgm:t>
    </dgm:pt>
    <dgm:pt modelId="{816FB013-C5F8-4B63-85D6-2316999A2CA6}" type="parTrans" cxnId="{23EF1441-859B-4C43-BDF5-661F88D8DAE3}">
      <dgm:prSet/>
      <dgm:spPr/>
      <dgm:t>
        <a:bodyPr/>
        <a:lstStyle/>
        <a:p>
          <a:endParaRPr lang="lv-LV"/>
        </a:p>
      </dgm:t>
    </dgm:pt>
    <dgm:pt modelId="{8CFCD190-889A-41A0-AF05-0AAA72653564}" type="sibTrans" cxnId="{23EF1441-859B-4C43-BDF5-661F88D8DAE3}">
      <dgm:prSet/>
      <dgm:spPr/>
      <dgm:t>
        <a:bodyPr/>
        <a:lstStyle/>
        <a:p>
          <a:endParaRPr lang="lv-LV"/>
        </a:p>
      </dgm:t>
    </dgm:pt>
    <dgm:pt modelId="{57E2FF6E-5A7A-4ABF-A162-A5F68E0E98D8}">
      <dgm:prSet custT="1"/>
      <dgm:spPr/>
      <dgm:t>
        <a:bodyPr tIns="252000"/>
        <a:lstStyle/>
        <a:p>
          <a:pPr marL="0" indent="0" algn="ctr">
            <a:lnSpc>
              <a:spcPct val="100000"/>
            </a:lnSpc>
            <a:spcAft>
              <a:spcPts val="0"/>
            </a:spcAft>
            <a:buNone/>
          </a:pPr>
          <a:endParaRPr lang="lv-LV" sz="1200" b="1">
            <a:latin typeface="Verdana" panose="020B0604030504040204" pitchFamily="34" charset="0"/>
            <a:ea typeface="Verdana" panose="020B0604030504040204" pitchFamily="34" charset="0"/>
          </a:endParaRPr>
        </a:p>
      </dgm:t>
    </dgm:pt>
    <dgm:pt modelId="{D24249A9-358C-4F6A-9667-747DC318811C}" type="parTrans" cxnId="{12B748CC-A0A0-4F5E-B25F-7718553733A3}">
      <dgm:prSet/>
      <dgm:spPr/>
      <dgm:t>
        <a:bodyPr/>
        <a:lstStyle/>
        <a:p>
          <a:endParaRPr lang="lv-LV"/>
        </a:p>
      </dgm:t>
    </dgm:pt>
    <dgm:pt modelId="{7A7BCCDA-191C-4F1A-8DF6-61A5A5EF1EAB}" type="sibTrans" cxnId="{12B748CC-A0A0-4F5E-B25F-7718553733A3}">
      <dgm:prSet/>
      <dgm:spPr/>
      <dgm:t>
        <a:bodyPr/>
        <a:lstStyle/>
        <a:p>
          <a:endParaRPr lang="lv-LV"/>
        </a:p>
      </dgm:t>
    </dgm:pt>
    <dgm:pt modelId="{82F7BBAB-1D73-418E-A228-242BA763C493}">
      <dgm:prSet custT="1"/>
      <dgm:spPr/>
      <dgm:t>
        <a:bodyPr/>
        <a:lstStyle/>
        <a:p>
          <a:pPr marL="0" indent="0" algn="ctr">
            <a:lnSpc>
              <a:spcPct val="100000"/>
            </a:lnSpc>
            <a:spcAft>
              <a:spcPts val="0"/>
            </a:spcAft>
            <a:buNone/>
          </a:pPr>
          <a:r>
            <a:rPr lang="lv-LV" sz="1200" b="1"/>
            <a:t>Projekta aktivitāšu novērtējums </a:t>
          </a:r>
          <a:endParaRPr lang="lv-LV" sz="1200" b="1" noProof="0">
            <a:latin typeface="Verdana" panose="020B0604030504040204" pitchFamily="34" charset="0"/>
            <a:ea typeface="Verdana" panose="020B0604030504040204" pitchFamily="34" charset="0"/>
          </a:endParaRPr>
        </a:p>
      </dgm:t>
    </dgm:pt>
    <dgm:pt modelId="{56DF2EC5-0213-402C-B53E-E564E1D9BD09}" type="parTrans" cxnId="{378C77FB-1CCB-4B80-8058-01FD0D33DB96}">
      <dgm:prSet/>
      <dgm:spPr/>
      <dgm:t>
        <a:bodyPr/>
        <a:lstStyle/>
        <a:p>
          <a:endParaRPr lang="lv-LV"/>
        </a:p>
      </dgm:t>
    </dgm:pt>
    <dgm:pt modelId="{18F2A440-ED8F-4C9D-AE0C-B5F732EEDA27}" type="sibTrans" cxnId="{378C77FB-1CCB-4B80-8058-01FD0D33DB96}">
      <dgm:prSet/>
      <dgm:spPr/>
      <dgm:t>
        <a:bodyPr/>
        <a:lstStyle/>
        <a:p>
          <a:endParaRPr lang="lv-LV"/>
        </a:p>
      </dgm:t>
    </dgm:pt>
    <dgm:pt modelId="{8AABAAF4-080E-48C9-97A0-8CAB03528B0B}">
      <dgm:prSet custT="1"/>
      <dgm:spPr/>
      <dgm:t>
        <a:bodyPr/>
        <a:lstStyle/>
        <a:p>
          <a:pPr marL="0" indent="0" algn="ctr">
            <a:lnSpc>
              <a:spcPct val="100000"/>
            </a:lnSpc>
            <a:spcAft>
              <a:spcPts val="0"/>
            </a:spcAft>
            <a:buNone/>
          </a:pPr>
          <a:endParaRPr lang="lv-LV" sz="1200" b="1">
            <a:latin typeface="Verdana" panose="020B0604030504040204" pitchFamily="34" charset="0"/>
            <a:ea typeface="Verdana" panose="020B0604030504040204" pitchFamily="34" charset="0"/>
          </a:endParaRPr>
        </a:p>
      </dgm:t>
    </dgm:pt>
    <dgm:pt modelId="{F9A9F26A-BE3C-4366-9E72-3BBD43019CC2}" type="parTrans" cxnId="{45179351-6290-4D01-B5EB-033984575C48}">
      <dgm:prSet/>
      <dgm:spPr/>
      <dgm:t>
        <a:bodyPr/>
        <a:lstStyle/>
        <a:p>
          <a:endParaRPr lang="lv-LV"/>
        </a:p>
      </dgm:t>
    </dgm:pt>
    <dgm:pt modelId="{33C97262-8C08-42C1-9A84-1F62EAC29F44}" type="sibTrans" cxnId="{45179351-6290-4D01-B5EB-033984575C48}">
      <dgm:prSet/>
      <dgm:spPr/>
      <dgm:t>
        <a:bodyPr/>
        <a:lstStyle/>
        <a:p>
          <a:endParaRPr lang="lv-LV"/>
        </a:p>
      </dgm:t>
    </dgm:pt>
    <dgm:pt modelId="{AA501F91-4F3D-4462-978C-56A85DD9B9EC}">
      <dgm:prSet custT="1"/>
      <dgm:spPr/>
      <dgm:t>
        <a:bodyPr tIns="252000"/>
        <a:lstStyle/>
        <a:p>
          <a:pPr marL="0" indent="0" algn="ctr">
            <a:lnSpc>
              <a:spcPct val="100000"/>
            </a:lnSpc>
            <a:spcAft>
              <a:spcPts val="0"/>
            </a:spcAft>
            <a:buNone/>
          </a:pPr>
          <a:r>
            <a:rPr lang="lv-LV" sz="1200" b="1"/>
            <a:t>Mērķa grupas raksturojums, izvēlētās metodes mērķa grupas atlasīšanai un tās atbilstība projekta mērķu sasniegšanai</a:t>
          </a:r>
          <a:endParaRPr lang="lv-LV" sz="1200" b="1">
            <a:latin typeface="Verdana" panose="020B0604030504040204" pitchFamily="34" charset="0"/>
            <a:ea typeface="Verdana" panose="020B0604030504040204" pitchFamily="34" charset="0"/>
          </a:endParaRPr>
        </a:p>
      </dgm:t>
    </dgm:pt>
    <dgm:pt modelId="{B4656B87-D955-455F-B3A5-1C11EEB07561}" type="parTrans" cxnId="{C0B20ADD-F7F0-4154-AC30-10078CFBCF6F}">
      <dgm:prSet/>
      <dgm:spPr/>
      <dgm:t>
        <a:bodyPr/>
        <a:lstStyle/>
        <a:p>
          <a:endParaRPr lang="lv-LV"/>
        </a:p>
      </dgm:t>
    </dgm:pt>
    <dgm:pt modelId="{4E0FB798-8D12-4110-AB9E-DA6AFA3571A8}" type="sibTrans" cxnId="{C0B20ADD-F7F0-4154-AC30-10078CFBCF6F}">
      <dgm:prSet/>
      <dgm:spPr/>
      <dgm:t>
        <a:bodyPr/>
        <a:lstStyle/>
        <a:p>
          <a:endParaRPr lang="lv-LV"/>
        </a:p>
      </dgm:t>
    </dgm:pt>
    <dgm:pt modelId="{590EA8C0-FF55-4EFA-833C-96E09450DAE8}">
      <dgm:prSet custT="1"/>
      <dgm:spPr/>
      <dgm:t>
        <a:bodyPr tIns="252000"/>
        <a:lstStyle/>
        <a:p>
          <a:pPr marL="0" indent="0" algn="ctr">
            <a:lnSpc>
              <a:spcPct val="100000"/>
            </a:lnSpc>
            <a:spcAft>
              <a:spcPts val="0"/>
            </a:spcAft>
            <a:buNone/>
          </a:pPr>
          <a:endParaRPr lang="lv-LV" sz="1200" b="1">
            <a:latin typeface="Verdana" panose="020B0604030504040204" pitchFamily="34" charset="0"/>
            <a:ea typeface="Verdana" panose="020B0604030504040204" pitchFamily="34" charset="0"/>
          </a:endParaRPr>
        </a:p>
      </dgm:t>
    </dgm:pt>
    <dgm:pt modelId="{B5CA153F-FE78-4B87-8FEF-F0FDD07D66C1}" type="parTrans" cxnId="{4955D29D-1836-4E75-86B9-99D25EAF4D15}">
      <dgm:prSet/>
      <dgm:spPr/>
      <dgm:t>
        <a:bodyPr/>
        <a:lstStyle/>
        <a:p>
          <a:endParaRPr lang="lv-LV"/>
        </a:p>
      </dgm:t>
    </dgm:pt>
    <dgm:pt modelId="{1F629F13-ACC8-4D49-8613-DDE602CDDE6A}" type="sibTrans" cxnId="{4955D29D-1836-4E75-86B9-99D25EAF4D15}">
      <dgm:prSet/>
      <dgm:spPr/>
      <dgm:t>
        <a:bodyPr/>
        <a:lstStyle/>
        <a:p>
          <a:endParaRPr lang="lv-LV"/>
        </a:p>
      </dgm:t>
    </dgm:pt>
    <dgm:pt modelId="{E71F01A9-9E4D-4240-9A8A-C5F137F62D80}">
      <dgm:prSet custT="1"/>
      <dgm:spPr/>
      <dgm:t>
        <a:bodyPr/>
        <a:lstStyle/>
        <a:p>
          <a:pPr marL="0" lvl="1" indent="0" algn="ctr" defTabSz="533400">
            <a:lnSpc>
              <a:spcPct val="100000"/>
            </a:lnSpc>
            <a:spcBef>
              <a:spcPct val="0"/>
            </a:spcBef>
            <a:spcAft>
              <a:spcPts val="0"/>
            </a:spcAft>
            <a:buNone/>
          </a:pPr>
          <a:r>
            <a:rPr lang="lv-LV" sz="1200" b="1" kern="1200"/>
            <a:t>Sabiedrības līdzdalība brīvprātīgajā darbā</a:t>
          </a:r>
          <a:endParaRPr lang="lv-LV" sz="1200" b="1" kern="1200">
            <a:latin typeface="Verdana" panose="020B0604030504040204" pitchFamily="34" charset="0"/>
            <a:ea typeface="Verdana" panose="020B0604030504040204" pitchFamily="34" charset="0"/>
          </a:endParaRPr>
        </a:p>
      </dgm:t>
    </dgm:pt>
    <dgm:pt modelId="{A933D22B-D271-4626-92C3-B37071A7944C}" type="parTrans" cxnId="{2721A601-0C1C-4B90-866E-08C78FA3F537}">
      <dgm:prSet/>
      <dgm:spPr/>
      <dgm:t>
        <a:bodyPr/>
        <a:lstStyle/>
        <a:p>
          <a:endParaRPr lang="lv-LV"/>
        </a:p>
      </dgm:t>
    </dgm:pt>
    <dgm:pt modelId="{122262DE-2368-4F85-B836-C3E66A94B9E8}" type="sibTrans" cxnId="{2721A601-0C1C-4B90-866E-08C78FA3F537}">
      <dgm:prSet/>
      <dgm:spPr/>
      <dgm:t>
        <a:bodyPr/>
        <a:lstStyle/>
        <a:p>
          <a:endParaRPr lang="lv-LV"/>
        </a:p>
      </dgm:t>
    </dgm:pt>
    <dgm:pt modelId="{F72ADA88-7DAB-4381-AE43-2AA98D5D0229}">
      <dgm:prSet custT="1"/>
      <dgm:spPr/>
      <dgm:t>
        <a:bodyPr tIns="252000"/>
        <a:lstStyle/>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dgm:t>
    </dgm:pt>
    <dgm:pt modelId="{78AA0927-6EDC-4CB1-83F6-E522A497E7E8}" type="parTrans" cxnId="{2F5F97B2-8625-4063-83FE-063AFCA104E2}">
      <dgm:prSet/>
      <dgm:spPr/>
      <dgm:t>
        <a:bodyPr/>
        <a:lstStyle/>
        <a:p>
          <a:endParaRPr lang="lv-LV"/>
        </a:p>
      </dgm:t>
    </dgm:pt>
    <dgm:pt modelId="{016A4501-E9AD-4AB4-B41D-2C1AE117D84F}" type="sibTrans" cxnId="{2F5F97B2-8625-4063-83FE-063AFCA104E2}">
      <dgm:prSet/>
      <dgm:spPr/>
      <dgm:t>
        <a:bodyPr/>
        <a:lstStyle/>
        <a:p>
          <a:endParaRPr lang="lv-LV"/>
        </a:p>
      </dgm:t>
    </dgm:pt>
    <dgm:pt modelId="{B0F38781-8DC8-4F9C-ADA8-08EE86F043A1}">
      <dgm:prSet custT="1"/>
      <dgm:spPr/>
      <dgm:t>
        <a:bodyPr/>
        <a:lstStyle/>
        <a:p>
          <a:pPr marL="0" indent="0" algn="ctr">
            <a:lnSpc>
              <a:spcPct val="100000"/>
            </a:lnSpc>
            <a:spcAft>
              <a:spcPts val="0"/>
            </a:spcAft>
            <a:buNone/>
          </a:pPr>
          <a:r>
            <a:rPr lang="lv-LV" sz="1200" b="0" i="0" u="none"/>
            <a:t>Maksimāli vērtējums – </a:t>
          </a:r>
          <a:r>
            <a:rPr lang="lv-LV" sz="1200" b="1" i="0" u="sng">
              <a:solidFill>
                <a:srgbClr val="C00000"/>
              </a:solidFill>
            </a:rPr>
            <a:t>5 punkti</a:t>
          </a:r>
          <a:endParaRPr lang="lv-LV" sz="1200" b="1" i="0" u="none">
            <a:solidFill>
              <a:srgbClr val="C00000"/>
            </a:solidFill>
          </a:endParaRPr>
        </a:p>
      </dgm:t>
    </dgm:pt>
    <dgm:pt modelId="{32971DBC-E729-4176-B734-FACE33733F2B}" type="parTrans" cxnId="{8B8C92F0-4001-4636-9006-FEB1BA4ED90C}">
      <dgm:prSet/>
      <dgm:spPr/>
      <dgm:t>
        <a:bodyPr/>
        <a:lstStyle/>
        <a:p>
          <a:endParaRPr lang="lv-LV"/>
        </a:p>
      </dgm:t>
    </dgm:pt>
    <dgm:pt modelId="{41D24A95-FFCA-4298-A150-B7B3B33623F5}" type="sibTrans" cxnId="{8B8C92F0-4001-4636-9006-FEB1BA4ED90C}">
      <dgm:prSet/>
      <dgm:spPr/>
      <dgm:t>
        <a:bodyPr/>
        <a:lstStyle/>
        <a:p>
          <a:endParaRPr lang="lv-LV"/>
        </a:p>
      </dgm:t>
    </dgm:pt>
    <dgm:pt modelId="{DFBBBDD9-9CDA-4D67-9F05-4F2797E4D9CE}">
      <dgm:prSet custT="1"/>
      <dgm:spPr/>
      <dgm:t>
        <a:bodyPr/>
        <a:lstStyle/>
        <a:p>
          <a:pPr marL="0" indent="0" algn="ctr">
            <a:lnSpc>
              <a:spcPct val="100000"/>
            </a:lnSpc>
            <a:spcAft>
              <a:spcPts val="0"/>
            </a:spcAft>
            <a:buNone/>
          </a:pPr>
          <a:endParaRPr lang="lv-LV" sz="1200" b="0" i="0" u="none"/>
        </a:p>
      </dgm:t>
    </dgm:pt>
    <dgm:pt modelId="{D56542B8-CF58-45A5-9291-0B2D9EEA5E2B}" type="parTrans" cxnId="{E2697DE8-2BCC-4834-8BED-7DAA6083DBB6}">
      <dgm:prSet/>
      <dgm:spPr/>
      <dgm:t>
        <a:bodyPr/>
        <a:lstStyle/>
        <a:p>
          <a:endParaRPr lang="lv-LV"/>
        </a:p>
      </dgm:t>
    </dgm:pt>
    <dgm:pt modelId="{76572EDE-C52E-434B-A309-CCF3C56BA4A5}" type="sibTrans" cxnId="{E2697DE8-2BCC-4834-8BED-7DAA6083DBB6}">
      <dgm:prSet/>
      <dgm:spPr/>
      <dgm:t>
        <a:bodyPr/>
        <a:lstStyle/>
        <a:p>
          <a:endParaRPr lang="lv-LV"/>
        </a:p>
      </dgm:t>
    </dgm:pt>
    <dgm:pt modelId="{6CAC27CA-13EE-46A1-810F-547A1C3EE320}">
      <dgm:prSet custT="1"/>
      <dgm:spPr/>
      <dgm:t>
        <a:bodyPr/>
        <a:lstStyle/>
        <a:p>
          <a:pPr marL="0" indent="0" algn="ctr">
            <a:lnSpc>
              <a:spcPct val="100000"/>
            </a:lnSpc>
            <a:spcAft>
              <a:spcPts val="0"/>
            </a:spcAft>
            <a:buNone/>
          </a:pPr>
          <a:r>
            <a:rPr lang="lv-LV" sz="1200" b="0" i="0" u="none"/>
            <a:t>Maksimāli vērtējums – </a:t>
          </a:r>
          <a:r>
            <a:rPr lang="lv-LV" sz="1200" b="1" i="0" u="sng">
              <a:solidFill>
                <a:srgbClr val="C00000"/>
              </a:solidFill>
            </a:rPr>
            <a:t>5 punkti</a:t>
          </a:r>
          <a:endParaRPr lang="lv-LV" sz="1200" b="1" noProof="0">
            <a:solidFill>
              <a:srgbClr val="C00000"/>
            </a:solidFill>
            <a:latin typeface="Verdana" panose="020B0604030504040204" pitchFamily="34" charset="0"/>
            <a:ea typeface="Verdana" panose="020B0604030504040204" pitchFamily="34" charset="0"/>
          </a:endParaRPr>
        </a:p>
      </dgm:t>
    </dgm:pt>
    <dgm:pt modelId="{3D73202B-612B-47F7-A974-EB21452A6B0D}" type="parTrans" cxnId="{C3748056-F609-44AC-B78B-706035665212}">
      <dgm:prSet/>
      <dgm:spPr/>
      <dgm:t>
        <a:bodyPr/>
        <a:lstStyle/>
        <a:p>
          <a:endParaRPr lang="lv-LV"/>
        </a:p>
      </dgm:t>
    </dgm:pt>
    <dgm:pt modelId="{21196E6D-7918-490A-9F56-6752BE9424A3}" type="sibTrans" cxnId="{C3748056-F609-44AC-B78B-706035665212}">
      <dgm:prSet/>
      <dgm:spPr/>
      <dgm:t>
        <a:bodyPr/>
        <a:lstStyle/>
        <a:p>
          <a:endParaRPr lang="lv-LV"/>
        </a:p>
      </dgm:t>
    </dgm:pt>
    <dgm:pt modelId="{597F575D-1E3D-48BE-82C1-77D6D5D5D6C5}">
      <dgm:prSet custT="1"/>
      <dgm:spPr/>
      <dgm:t>
        <a:bodyPr/>
        <a:lstStyle/>
        <a:p>
          <a:pPr marL="0" indent="0" algn="ctr">
            <a:lnSpc>
              <a:spcPct val="100000"/>
            </a:lnSpc>
            <a:spcAft>
              <a:spcPts val="0"/>
            </a:spcAft>
            <a:buNone/>
          </a:pPr>
          <a:endParaRPr lang="lv-LV" sz="1200" b="1" noProof="0">
            <a:latin typeface="Verdana" panose="020B0604030504040204" pitchFamily="34" charset="0"/>
            <a:ea typeface="Verdana" panose="020B0604030504040204" pitchFamily="34" charset="0"/>
          </a:endParaRPr>
        </a:p>
      </dgm:t>
    </dgm:pt>
    <dgm:pt modelId="{CB1992A9-332A-4C24-8647-DEFE60EB7E87}" type="parTrans" cxnId="{C519BDF1-7EDE-4885-84BD-B2BA7F6058B5}">
      <dgm:prSet/>
      <dgm:spPr/>
      <dgm:t>
        <a:bodyPr/>
        <a:lstStyle/>
        <a:p>
          <a:endParaRPr lang="lv-LV"/>
        </a:p>
      </dgm:t>
    </dgm:pt>
    <dgm:pt modelId="{A0C38F94-6F12-45A8-A3EF-502945900D9F}" type="sibTrans" cxnId="{C519BDF1-7EDE-4885-84BD-B2BA7F6058B5}">
      <dgm:prSet/>
      <dgm:spPr/>
      <dgm:t>
        <a:bodyPr/>
        <a:lstStyle/>
        <a:p>
          <a:endParaRPr lang="lv-LV"/>
        </a:p>
      </dgm:t>
    </dgm:pt>
    <dgm:pt modelId="{27F24111-8894-4879-AD54-14D666676D4C}">
      <dgm:prSet custT="1"/>
      <dgm:spPr/>
      <dgm:t>
        <a:bodyPr/>
        <a:lstStyle/>
        <a:p>
          <a:pPr marL="0" indent="0" algn="ctr">
            <a:lnSpc>
              <a:spcPct val="100000"/>
            </a:lnSpc>
            <a:spcAft>
              <a:spcPts val="0"/>
            </a:spcAft>
            <a:buNone/>
          </a:pPr>
          <a:endParaRPr lang="lv-LV" sz="1200" b="1" noProof="0">
            <a:latin typeface="Verdana" panose="020B0604030504040204" pitchFamily="34" charset="0"/>
            <a:ea typeface="Verdana" panose="020B0604030504040204" pitchFamily="34" charset="0"/>
          </a:endParaRPr>
        </a:p>
      </dgm:t>
    </dgm:pt>
    <dgm:pt modelId="{959473FB-EC8B-404F-B613-D2202A05B0B8}" type="parTrans" cxnId="{320522ED-957A-4F33-BCC4-EE944DC91D4F}">
      <dgm:prSet/>
      <dgm:spPr/>
      <dgm:t>
        <a:bodyPr/>
        <a:lstStyle/>
        <a:p>
          <a:endParaRPr lang="lv-LV"/>
        </a:p>
      </dgm:t>
    </dgm:pt>
    <dgm:pt modelId="{ADC6AF2D-FF34-476C-9505-BA61A2D4254F}" type="sibTrans" cxnId="{320522ED-957A-4F33-BCC4-EE944DC91D4F}">
      <dgm:prSet/>
      <dgm:spPr/>
      <dgm:t>
        <a:bodyPr/>
        <a:lstStyle/>
        <a:p>
          <a:endParaRPr lang="lv-LV"/>
        </a:p>
      </dgm:t>
    </dgm:pt>
    <dgm:pt modelId="{46F2209A-4F3A-44FE-A818-C2331A58BE9A}">
      <dgm:prSet custT="1"/>
      <dgm:spPr/>
      <dgm:t>
        <a:bodyPr/>
        <a:lstStyle/>
        <a:p>
          <a:pPr marL="0" indent="0" algn="ctr">
            <a:lnSpc>
              <a:spcPct val="100000"/>
            </a:lnSpc>
            <a:spcAft>
              <a:spcPts val="0"/>
            </a:spcAft>
            <a:buNone/>
          </a:pPr>
          <a:r>
            <a:rPr lang="lv-LV" sz="1200" b="0" i="0" u="none"/>
            <a:t>Jāiegūst </a:t>
          </a:r>
          <a:r>
            <a:rPr lang="lv-LV" sz="1200" b="1" i="0" u="sng">
              <a:solidFill>
                <a:srgbClr val="C00000"/>
              </a:solidFill>
            </a:rPr>
            <a:t>vismaz 3 punkti</a:t>
          </a:r>
          <a:endParaRPr lang="lv-LV" sz="1200" b="1" noProof="0">
            <a:solidFill>
              <a:srgbClr val="C00000"/>
            </a:solidFill>
            <a:latin typeface="Verdana" panose="020B0604030504040204" pitchFamily="34" charset="0"/>
            <a:ea typeface="Verdana" panose="020B0604030504040204" pitchFamily="34" charset="0"/>
          </a:endParaRPr>
        </a:p>
      </dgm:t>
    </dgm:pt>
    <dgm:pt modelId="{F2FA5646-BBF4-4EC7-9D37-F0C2EBAC10ED}" type="parTrans" cxnId="{5CF62EB9-15DA-49BC-BC16-4CF557190066}">
      <dgm:prSet/>
      <dgm:spPr/>
      <dgm:t>
        <a:bodyPr/>
        <a:lstStyle/>
        <a:p>
          <a:endParaRPr lang="lv-LV"/>
        </a:p>
      </dgm:t>
    </dgm:pt>
    <dgm:pt modelId="{1EA12849-F529-4229-926C-B81D72AA9800}" type="sibTrans" cxnId="{5CF62EB9-15DA-49BC-BC16-4CF557190066}">
      <dgm:prSet/>
      <dgm:spPr/>
      <dgm:t>
        <a:bodyPr/>
        <a:lstStyle/>
        <a:p>
          <a:endParaRPr lang="lv-LV"/>
        </a:p>
      </dgm:t>
    </dgm:pt>
    <dgm:pt modelId="{8481E03A-88F5-44DC-BBF5-E96B298D8033}">
      <dgm:prSet custT="1"/>
      <dgm:spPr/>
      <dgm:t>
        <a:bodyPr/>
        <a:lstStyle/>
        <a:p>
          <a:pPr marL="0" indent="0" algn="ctr">
            <a:lnSpc>
              <a:spcPct val="100000"/>
            </a:lnSpc>
            <a:spcAft>
              <a:spcPts val="0"/>
            </a:spcAft>
            <a:buNone/>
          </a:pPr>
          <a:endParaRPr lang="lv-LV" sz="1200" b="1" noProof="0">
            <a:latin typeface="Verdana" panose="020B0604030504040204" pitchFamily="34" charset="0"/>
            <a:ea typeface="Verdana" panose="020B0604030504040204" pitchFamily="34" charset="0"/>
          </a:endParaRPr>
        </a:p>
      </dgm:t>
    </dgm:pt>
    <dgm:pt modelId="{E0D7BCB5-CFE6-4E4C-9029-8EEF009EDB75}" type="parTrans" cxnId="{10BF3E9A-B2E3-4F95-B661-251B38FA8920}">
      <dgm:prSet/>
      <dgm:spPr/>
      <dgm:t>
        <a:bodyPr/>
        <a:lstStyle/>
        <a:p>
          <a:endParaRPr lang="lv-LV"/>
        </a:p>
      </dgm:t>
    </dgm:pt>
    <dgm:pt modelId="{0DE07E5C-1993-4987-A2E6-9B276317280C}" type="sibTrans" cxnId="{10BF3E9A-B2E3-4F95-B661-251B38FA8920}">
      <dgm:prSet/>
      <dgm:spPr/>
      <dgm:t>
        <a:bodyPr/>
        <a:lstStyle/>
        <a:p>
          <a:endParaRPr lang="lv-LV"/>
        </a:p>
      </dgm:t>
    </dgm:pt>
    <dgm:pt modelId="{CBEBBD25-B7F0-4E6E-8DF8-2ED77B594006}">
      <dgm:prSet custT="1"/>
      <dgm:spPr/>
      <dgm:t>
        <a:bodyPr/>
        <a:lstStyle/>
        <a:p>
          <a:pPr marL="0" indent="0" algn="ctr">
            <a:lnSpc>
              <a:spcPct val="100000"/>
            </a:lnSpc>
            <a:spcAft>
              <a:spcPts val="0"/>
            </a:spcAft>
            <a:buNone/>
          </a:pPr>
          <a:r>
            <a:rPr lang="lv-LV" sz="1200" b="0" i="0" u="none"/>
            <a:t>Maksimāli vērtējums – </a:t>
          </a:r>
          <a:r>
            <a:rPr lang="lv-LV" sz="1200" b="1" i="0" u="sng">
              <a:solidFill>
                <a:srgbClr val="C00000"/>
              </a:solidFill>
            </a:rPr>
            <a:t>5 punkti</a:t>
          </a:r>
          <a:endParaRPr lang="lv-LV" sz="1200" b="1">
            <a:solidFill>
              <a:srgbClr val="C00000"/>
            </a:solidFill>
            <a:latin typeface="Verdana" panose="020B0604030504040204" pitchFamily="34" charset="0"/>
            <a:ea typeface="Verdana" panose="020B0604030504040204" pitchFamily="34" charset="0"/>
          </a:endParaRPr>
        </a:p>
      </dgm:t>
    </dgm:pt>
    <dgm:pt modelId="{E5B4B4AF-32F1-4901-9FA7-508D9A03B3C9}" type="parTrans" cxnId="{945E0A86-4BDE-4F9F-A99A-BABC249195D2}">
      <dgm:prSet/>
      <dgm:spPr/>
      <dgm:t>
        <a:bodyPr/>
        <a:lstStyle/>
        <a:p>
          <a:endParaRPr lang="lv-LV"/>
        </a:p>
      </dgm:t>
    </dgm:pt>
    <dgm:pt modelId="{AC563DAD-B075-485A-96FB-3F1CE5D5CC00}" type="sibTrans" cxnId="{945E0A86-4BDE-4F9F-A99A-BABC249195D2}">
      <dgm:prSet/>
      <dgm:spPr/>
      <dgm:t>
        <a:bodyPr/>
        <a:lstStyle/>
        <a:p>
          <a:endParaRPr lang="lv-LV"/>
        </a:p>
      </dgm:t>
    </dgm:pt>
    <dgm:pt modelId="{551C188B-97F4-4E66-9620-1B78325E6570}">
      <dgm:prSet custT="1"/>
      <dgm:spPr/>
      <dgm:t>
        <a:bodyPr tIns="252000"/>
        <a:lstStyle/>
        <a:p>
          <a:pPr marL="0" indent="0" algn="ctr">
            <a:lnSpc>
              <a:spcPct val="100000"/>
            </a:lnSpc>
            <a:spcAft>
              <a:spcPts val="0"/>
            </a:spcAft>
            <a:buNone/>
          </a:pPr>
          <a:endParaRPr lang="lv-LV" sz="1200" b="1">
            <a:latin typeface="Verdana" panose="020B0604030504040204" pitchFamily="34" charset="0"/>
            <a:ea typeface="Verdana" panose="020B0604030504040204" pitchFamily="34" charset="0"/>
          </a:endParaRPr>
        </a:p>
      </dgm:t>
    </dgm:pt>
    <dgm:pt modelId="{D790962C-40E5-4211-AD64-073A1DC00AD7}" type="parTrans" cxnId="{0E5087E9-7E8B-4D95-BB89-252B508AE6B4}">
      <dgm:prSet/>
      <dgm:spPr/>
      <dgm:t>
        <a:bodyPr/>
        <a:lstStyle/>
        <a:p>
          <a:endParaRPr lang="lv-LV"/>
        </a:p>
      </dgm:t>
    </dgm:pt>
    <dgm:pt modelId="{CC2649D5-5B2C-4C97-B2FB-4FA529D6EB93}" type="sibTrans" cxnId="{0E5087E9-7E8B-4D95-BB89-252B508AE6B4}">
      <dgm:prSet/>
      <dgm:spPr/>
      <dgm:t>
        <a:bodyPr/>
        <a:lstStyle/>
        <a:p>
          <a:endParaRPr lang="lv-LV"/>
        </a:p>
      </dgm:t>
    </dgm:pt>
    <dgm:pt modelId="{D49870A9-A5D8-4344-AF23-B15EF71F110D}">
      <dgm:prSet custT="1"/>
      <dgm:spPr/>
      <dgm:t>
        <a:bodyPr/>
        <a:lstStyle/>
        <a:p>
          <a:pPr marL="0" indent="0" algn="ctr">
            <a:lnSpc>
              <a:spcPct val="100000"/>
            </a:lnSpc>
            <a:spcAft>
              <a:spcPts val="0"/>
            </a:spcAft>
            <a:buNone/>
          </a:pPr>
          <a:endParaRPr lang="lv-LV" sz="1200" b="1">
            <a:latin typeface="Verdana" panose="020B0604030504040204" pitchFamily="34" charset="0"/>
            <a:ea typeface="Verdana" panose="020B0604030504040204" pitchFamily="34" charset="0"/>
          </a:endParaRPr>
        </a:p>
      </dgm:t>
    </dgm:pt>
    <dgm:pt modelId="{CA41F7C7-D956-4901-8F23-056CBE70BC4E}" type="parTrans" cxnId="{64F11000-B3F2-4583-964D-041D2CE0E984}">
      <dgm:prSet/>
      <dgm:spPr/>
      <dgm:t>
        <a:bodyPr/>
        <a:lstStyle/>
        <a:p>
          <a:endParaRPr lang="lv-LV"/>
        </a:p>
      </dgm:t>
    </dgm:pt>
    <dgm:pt modelId="{B4A9FCA9-9C1E-4CDA-AE75-D14BC921D885}" type="sibTrans" cxnId="{64F11000-B3F2-4583-964D-041D2CE0E984}">
      <dgm:prSet/>
      <dgm:spPr/>
      <dgm:t>
        <a:bodyPr/>
        <a:lstStyle/>
        <a:p>
          <a:endParaRPr lang="lv-LV"/>
        </a:p>
      </dgm:t>
    </dgm:pt>
    <dgm:pt modelId="{34CD6448-627D-4834-B174-FBAEB9E11644}">
      <dgm:prSet custT="1"/>
      <dgm:spPr/>
      <dgm:t>
        <a:bodyPr/>
        <a:lstStyle/>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latin typeface="Verdana"/>
              <a:ea typeface="+mn-ea"/>
              <a:cs typeface="+mn-cs"/>
            </a:rPr>
            <a:t>1 punkts</a:t>
          </a:r>
        </a:p>
      </dgm:t>
    </dgm:pt>
    <dgm:pt modelId="{404A5AAF-AC2E-4DA4-B8FE-B5C1761CD609}" type="parTrans" cxnId="{DB2217E1-D11B-4FC5-817C-B4C049CC3567}">
      <dgm:prSet/>
      <dgm:spPr/>
      <dgm:t>
        <a:bodyPr/>
        <a:lstStyle/>
        <a:p>
          <a:endParaRPr lang="lv-LV"/>
        </a:p>
      </dgm:t>
    </dgm:pt>
    <dgm:pt modelId="{43AF8039-06FF-4906-88A9-035F74D24087}" type="sibTrans" cxnId="{DB2217E1-D11B-4FC5-817C-B4C049CC3567}">
      <dgm:prSet/>
      <dgm:spPr/>
      <dgm:t>
        <a:bodyPr/>
        <a:lstStyle/>
        <a:p>
          <a:endParaRPr lang="lv-LV"/>
        </a:p>
      </dgm:t>
    </dgm:pt>
    <dgm:pt modelId="{ED2534F6-0FD6-4D98-A509-CBE0A678F1A0}">
      <dgm:prSet custT="1"/>
      <dgm:spPr/>
      <dgm:t>
        <a:bodyPr/>
        <a:lstStyle/>
        <a:p>
          <a:pPr marL="0" lvl="1" indent="0" algn="ctr" defTabSz="533400">
            <a:lnSpc>
              <a:spcPct val="100000"/>
            </a:lnSpc>
            <a:spcBef>
              <a:spcPct val="0"/>
            </a:spcBef>
            <a:spcAft>
              <a:spcPts val="0"/>
            </a:spcAft>
            <a:buNone/>
          </a:pPr>
          <a:endParaRPr lang="lv-LV" sz="1200" b="1" kern="1200">
            <a:latin typeface="+mn-lt"/>
            <a:ea typeface="Verdana" panose="020B0604030504040204" pitchFamily="34" charset="0"/>
          </a:endParaRPr>
        </a:p>
      </dgm:t>
    </dgm:pt>
    <dgm:pt modelId="{37FE1C6D-0CEE-403A-8A9E-B668D1129991}" type="parTrans" cxnId="{2D84AE70-315E-4FE5-BFF6-85215CA09629}">
      <dgm:prSet/>
      <dgm:spPr/>
      <dgm:t>
        <a:bodyPr/>
        <a:lstStyle/>
        <a:p>
          <a:endParaRPr lang="lv-LV"/>
        </a:p>
      </dgm:t>
    </dgm:pt>
    <dgm:pt modelId="{BA7BEFB7-36D8-47F1-A05F-18966E715C98}" type="sibTrans" cxnId="{2D84AE70-315E-4FE5-BFF6-85215CA09629}">
      <dgm:prSet/>
      <dgm:spPr/>
      <dgm:t>
        <a:bodyPr/>
        <a:lstStyle/>
        <a:p>
          <a:endParaRPr lang="lv-LV"/>
        </a:p>
      </dgm:t>
    </dgm:pt>
    <dgm:pt modelId="{12FDC693-D8F9-4786-A298-5E5609B536B3}">
      <dgm:prSet custT="1"/>
      <dgm:spPr/>
      <dgm:t>
        <a:bodyPr/>
        <a:lstStyle/>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dgm:t>
    </dgm:pt>
    <dgm:pt modelId="{92311B2C-8563-4F17-B8AF-73CBFF8593D6}" type="parTrans" cxnId="{20C1D39A-FFE9-445D-BADD-6EF502A42F15}">
      <dgm:prSet/>
      <dgm:spPr/>
      <dgm:t>
        <a:bodyPr/>
        <a:lstStyle/>
        <a:p>
          <a:endParaRPr lang="lv-LV"/>
        </a:p>
      </dgm:t>
    </dgm:pt>
    <dgm:pt modelId="{DFE66150-B983-4A3F-AF98-1511FAFE88D2}" type="sibTrans" cxnId="{20C1D39A-FFE9-445D-BADD-6EF502A42F15}">
      <dgm:prSet/>
      <dgm:spPr/>
      <dgm:t>
        <a:bodyPr/>
        <a:lstStyle/>
        <a:p>
          <a:endParaRPr lang="lv-LV"/>
        </a:p>
      </dgm:t>
    </dgm:pt>
    <dgm:pt modelId="{B5725E3C-AF76-4426-812E-BBB74AEFBA6C}">
      <dgm:prSet custT="1"/>
      <dgm:spPr/>
      <dgm:t>
        <a:bodyPr/>
        <a:lstStyle/>
        <a:p>
          <a:pPr marL="0" indent="0" algn="ctr">
            <a:lnSpc>
              <a:spcPct val="100000"/>
            </a:lnSpc>
            <a:spcAft>
              <a:spcPts val="0"/>
            </a:spcAft>
            <a:buNone/>
          </a:pPr>
          <a:r>
            <a:rPr lang="lv-LV" sz="1200" b="0" i="0" u="none"/>
            <a:t>Jāiegūst </a:t>
          </a:r>
          <a:r>
            <a:rPr lang="lv-LV" sz="1200" b="1" i="0" u="sng">
              <a:solidFill>
                <a:srgbClr val="C00000"/>
              </a:solidFill>
            </a:rPr>
            <a:t>vismaz 3 punkti</a:t>
          </a:r>
          <a:endParaRPr lang="lv-LV" sz="1200" b="1" i="0" u="none">
            <a:solidFill>
              <a:srgbClr val="C00000"/>
            </a:solidFill>
          </a:endParaRPr>
        </a:p>
      </dgm:t>
    </dgm:pt>
    <dgm:pt modelId="{CFEE9CCF-D4E2-4095-B3C4-003E2DE895E3}" type="parTrans" cxnId="{0C935B07-8769-43D3-B0AE-84C4C4A73D91}">
      <dgm:prSet/>
      <dgm:spPr/>
      <dgm:t>
        <a:bodyPr/>
        <a:lstStyle/>
        <a:p>
          <a:endParaRPr lang="lv-LV"/>
        </a:p>
      </dgm:t>
    </dgm:pt>
    <dgm:pt modelId="{ABFECBF6-A89F-45D9-A7CE-015F5FFADE78}" type="sibTrans" cxnId="{0C935B07-8769-43D3-B0AE-84C4C4A73D91}">
      <dgm:prSet/>
      <dgm:spPr/>
      <dgm:t>
        <a:bodyPr/>
        <a:lstStyle/>
        <a:p>
          <a:endParaRPr lang="lv-LV"/>
        </a:p>
      </dgm:t>
    </dgm:pt>
    <dgm:pt modelId="{459611A3-0BB0-448B-8C5E-2ADCF6B4E9C5}">
      <dgm:prSet custT="1"/>
      <dgm:spPr/>
      <dgm:t>
        <a:bodyPr/>
        <a:lstStyle/>
        <a:p>
          <a:pPr marL="0" indent="0" algn="ctr">
            <a:lnSpc>
              <a:spcPct val="100000"/>
            </a:lnSpc>
            <a:spcAft>
              <a:spcPts val="0"/>
            </a:spcAft>
            <a:buNone/>
          </a:pPr>
          <a:endParaRPr lang="lv-LV" sz="1200" b="1" i="0" u="none">
            <a:solidFill>
              <a:srgbClr val="C00000"/>
            </a:solidFill>
          </a:endParaRPr>
        </a:p>
      </dgm:t>
    </dgm:pt>
    <dgm:pt modelId="{6D2F6CC5-EAE8-4DF2-873C-98AFB6FE48DC}" type="parTrans" cxnId="{D8DEDCF9-839E-4CA6-8197-3E471BFB9AA1}">
      <dgm:prSet/>
      <dgm:spPr/>
      <dgm:t>
        <a:bodyPr/>
        <a:lstStyle/>
        <a:p>
          <a:endParaRPr lang="lv-LV"/>
        </a:p>
      </dgm:t>
    </dgm:pt>
    <dgm:pt modelId="{43749229-E9A8-480B-A068-84EDED1139A8}" type="sibTrans" cxnId="{D8DEDCF9-839E-4CA6-8197-3E471BFB9AA1}">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4" custScaleX="123033">
        <dgm:presLayoutVars>
          <dgm:bulletEnabled val="1"/>
        </dgm:presLayoutVars>
      </dgm:prSet>
      <dgm:spPr/>
    </dgm:pt>
    <dgm:pt modelId="{107DCB4A-9592-4B73-8832-5401591CD3DC}" type="pres">
      <dgm:prSet presAssocID="{8C251FFB-0C74-4567-91B9-F28D0F18C3F5}" presName="parentNode" presStyleLbl="revTx" presStyleIdx="0" presStyleCnt="4">
        <dgm:presLayoutVars>
          <dgm:chMax val="0"/>
          <dgm:bulletEnabled val="1"/>
        </dgm:presLayoutVars>
      </dgm:prSet>
      <dgm:spPr/>
    </dgm:pt>
    <dgm:pt modelId="{BA5482FF-A76D-4BDF-86CA-62BA62CB464B}"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1" presStyleCnt="4" custScaleX="123033">
        <dgm:presLayoutVars>
          <dgm:bulletEnabled val="1"/>
        </dgm:presLayoutVars>
      </dgm:prSet>
      <dgm:spPr/>
    </dgm:pt>
    <dgm:pt modelId="{9BAEB608-BA2C-4319-9B17-619DA66D8973}" type="pres">
      <dgm:prSet presAssocID="{206659B4-5D47-4FD2-93B1-B837F161AB76}" presName="parentNode" presStyleLbl="revTx" presStyleIdx="1" presStyleCnt="4">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EB5337F-C1AA-423C-921B-C5ED7886DE3F}" type="pres">
      <dgm:prSet presAssocID="{32E334A3-4F2D-4678-9064-C2C46CE1475A}" presName="childNode" presStyleLbl="node1" presStyleIdx="2" presStyleCnt="4" custScaleX="123033">
        <dgm:presLayoutVars>
          <dgm:bulletEnabled val="1"/>
        </dgm:presLayoutVars>
      </dgm:prSet>
      <dgm:spPr/>
    </dgm:pt>
    <dgm:pt modelId="{E8EDE472-0F6F-4266-8AE5-0253DC699F02}" type="pres">
      <dgm:prSet presAssocID="{32E334A3-4F2D-4678-9064-C2C46CE1475A}" presName="parentNode" presStyleLbl="revTx" presStyleIdx="2" presStyleCnt="4">
        <dgm:presLayoutVars>
          <dgm:chMax val="0"/>
          <dgm:bulletEnabled val="1"/>
        </dgm:presLayoutVars>
      </dgm:prSet>
      <dgm:spPr/>
    </dgm:pt>
    <dgm:pt modelId="{2FBC7F65-8D8E-40E2-AB96-8E09C9B25C88}" type="pres">
      <dgm:prSet presAssocID="{8141E8B9-D1C4-4B9C-A607-822CE99B1D18}" presName="sibTrans" presStyleCnt="0"/>
      <dgm:spPr/>
    </dgm:pt>
    <dgm:pt modelId="{A3436816-6F41-4F50-AFBD-6297A90C5077}" type="pres">
      <dgm:prSet presAssocID="{CCEC3210-F40E-4225-B772-5337E2750750}" presName="compositeNode" presStyleCnt="0">
        <dgm:presLayoutVars>
          <dgm:bulletEnabled val="1"/>
        </dgm:presLayoutVars>
      </dgm:prSet>
      <dgm:spPr/>
    </dgm:pt>
    <dgm:pt modelId="{4B5A196D-17E2-49A9-BB66-B73CD4B83C91}" type="pres">
      <dgm:prSet presAssocID="{CCEC3210-F40E-4225-B772-5337E2750750}" presName="image" presStyleLbl="fgImgPlac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3F6F56E-7AB7-4B28-87F6-42E4020C5060}" type="pres">
      <dgm:prSet presAssocID="{CCEC3210-F40E-4225-B772-5337E2750750}" presName="childNode" presStyleLbl="node1" presStyleIdx="3" presStyleCnt="4" custScaleX="123033" custLinFactNeighborX="333" custLinFactNeighborY="-1078">
        <dgm:presLayoutVars>
          <dgm:bulletEnabled val="1"/>
        </dgm:presLayoutVars>
      </dgm:prSet>
      <dgm:spPr/>
    </dgm:pt>
    <dgm:pt modelId="{B9CBD5F5-5384-454F-8392-1077E9E113E9}" type="pres">
      <dgm:prSet presAssocID="{CCEC3210-F40E-4225-B772-5337E2750750}" presName="parentNode" presStyleLbl="revTx" presStyleIdx="3" presStyleCnt="4">
        <dgm:presLayoutVars>
          <dgm:chMax val="0"/>
          <dgm:bulletEnabled val="1"/>
        </dgm:presLayoutVars>
      </dgm:prSet>
      <dgm:spPr/>
    </dgm:pt>
  </dgm:ptLst>
  <dgm:cxnLst>
    <dgm:cxn modelId="{64F11000-B3F2-4583-964D-041D2CE0E984}" srcId="{32E334A3-4F2D-4678-9064-C2C46CE1475A}" destId="{D49870A9-A5D8-4344-AF23-B15EF71F110D}" srcOrd="5" destOrd="0" parTransId="{CA41F7C7-D956-4901-8F23-056CBE70BC4E}" sibTransId="{B4A9FCA9-9C1E-4CDA-AE75-D14BC921D885}"/>
    <dgm:cxn modelId="{2721A601-0C1C-4B90-866E-08C78FA3F537}" srcId="{CCEC3210-F40E-4225-B772-5337E2750750}" destId="{E71F01A9-9E4D-4240-9A8A-C5F137F62D80}" srcOrd="2" destOrd="0" parTransId="{A933D22B-D271-4626-92C3-B37071A7944C}" sibTransId="{122262DE-2368-4F85-B836-C3E66A94B9E8}"/>
    <dgm:cxn modelId="{0C935B07-8769-43D3-B0AE-84C4C4A73D91}" srcId="{8C251FFB-0C74-4567-91B9-F28D0F18C3F5}" destId="{B5725E3C-AF76-4426-812E-BBB74AEFBA6C}" srcOrd="6" destOrd="0" parTransId="{CFEE9CCF-D4E2-4095-B3C4-003E2DE895E3}" sibTransId="{ABFECBF6-A89F-45D9-A7CE-015F5FFADE78}"/>
    <dgm:cxn modelId="{DD0FB208-EF95-4703-9E4A-EAC5E78A227B}" type="presOf" srcId="{D49870A9-A5D8-4344-AF23-B15EF71F110D}" destId="{3EB5337F-C1AA-423C-921B-C5ED7886DE3F}" srcOrd="0" destOrd="5" presId="urn:microsoft.com/office/officeart/2005/8/layout/hList2"/>
    <dgm:cxn modelId="{1B8D220A-EC37-4B41-91BB-92A338B2E1AE}" type="presOf" srcId="{E8056B48-00E1-4AAB-9A6C-CFD067DE0330}" destId="{DCF43F14-6045-4F16-94FD-9BDB6BCAAF3D}" srcOrd="0" destOrd="8" presId="urn:microsoft.com/office/officeart/2005/8/layout/hList2"/>
    <dgm:cxn modelId="{7BCC3E0E-091D-4676-AA7A-5CAD6FCDF651}" type="presOf" srcId="{551C188B-97F4-4E66-9620-1B78325E6570}" destId="{3EB5337F-C1AA-423C-921B-C5ED7886DE3F}" srcOrd="0" destOrd="3" presId="urn:microsoft.com/office/officeart/2005/8/layout/hList2"/>
    <dgm:cxn modelId="{EA29520F-916A-42AE-8C55-E1A8AE8D817C}" type="presOf" srcId="{8C251FFB-0C74-4567-91B9-F28D0F18C3F5}" destId="{107DCB4A-9592-4B73-8832-5401591CD3DC}" srcOrd="0" destOrd="0" presId="urn:microsoft.com/office/officeart/2005/8/layout/hList2"/>
    <dgm:cxn modelId="{1CE8F70F-623B-4F8D-BAEB-7DD032A339CB}" srcId="{8C251FFB-0C74-4567-91B9-F28D0F18C3F5}" destId="{0B35922F-B2A4-48CF-A3FB-429C7579AEC3}" srcOrd="7" destOrd="0" parTransId="{E79E7AC5-38C7-417F-9543-65AFA0425F9C}" sibTransId="{F921E856-DD39-4437-8D06-0FA8ADDCC197}"/>
    <dgm:cxn modelId="{A4EFAC19-C035-4911-AA19-549269D821B5}" srcId="{8C251FFB-0C74-4567-91B9-F28D0F18C3F5}" destId="{A8C0ECEC-9096-4266-B91D-5D0F61F65B4E}" srcOrd="2" destOrd="0" parTransId="{67B799BA-BD20-4D5E-A564-D2920EF680E0}" sibTransId="{E0942C37-B403-4214-ADEE-E7E3A0EC5776}"/>
    <dgm:cxn modelId="{486CB421-000A-44A6-9554-50A6D4DA27C8}" type="presOf" srcId="{6CAC27CA-13EE-46A1-810F-547A1C3EE320}" destId="{DCF43F14-6045-4F16-94FD-9BDB6BCAAF3D}" srcOrd="0" destOrd="4" presId="urn:microsoft.com/office/officeart/2005/8/layout/hList2"/>
    <dgm:cxn modelId="{3F29FD28-4924-42C5-8866-9B905A9E68CE}" type="presOf" srcId="{CBEBBD25-B7F0-4E6E-8DF8-2ED77B594006}" destId="{3EB5337F-C1AA-423C-921B-C5ED7886DE3F}" srcOrd="0" destOrd="4" presId="urn:microsoft.com/office/officeart/2005/8/layout/hList2"/>
    <dgm:cxn modelId="{42FCE82A-911F-4A64-9535-1DD77B564AE0}" type="presOf" srcId="{590EA8C0-FF55-4EFA-833C-96E09450DAE8}" destId="{3EB5337F-C1AA-423C-921B-C5ED7886DE3F}" srcOrd="0" destOrd="1" presId="urn:microsoft.com/office/officeart/2005/8/layout/hList2"/>
    <dgm:cxn modelId="{3D7F502B-CF3D-4109-B8D6-16E625354443}" type="presOf" srcId="{E71F01A9-9E4D-4240-9A8A-C5F137F62D80}" destId="{53F6F56E-7AB7-4B28-87F6-42E4020C5060}" srcOrd="0" destOrd="2" presId="urn:microsoft.com/office/officeart/2005/8/layout/hList2"/>
    <dgm:cxn modelId="{9CF0D72C-A0E0-416A-A451-4AD0247D4B14}" type="presOf" srcId="{F72ADA88-7DAB-4381-AE43-2AA98D5D0229}" destId="{53F6F56E-7AB7-4B28-87F6-42E4020C5060}" srcOrd="0" destOrd="1" presId="urn:microsoft.com/office/officeart/2005/8/layout/hList2"/>
    <dgm:cxn modelId="{4EAECD34-4AD9-4F49-A5EF-FFD718C1CA00}" srcId="{CEA72EAE-10E0-446C-BD85-1C8E3DF6264B}" destId="{CCEC3210-F40E-4225-B772-5337E2750750}" srcOrd="3" destOrd="0" parTransId="{93D406E6-1332-4A2E-AD32-34B316123913}" sibTransId="{5B19FCB7-5054-4FA5-8962-7A7B3F2B61D5}"/>
    <dgm:cxn modelId="{351E6638-68B5-4300-BCF8-CFE31333D8E0}" srcId="{CCEC3210-F40E-4225-B772-5337E2750750}" destId="{F8770F4D-852B-4558-A9CE-DF6EB1D598C6}" srcOrd="0" destOrd="0" parTransId="{331FF2F5-AB7C-4ACD-9B51-32FD1B64710F}" sibTransId="{A91887B8-9E35-4DB3-8D11-175EC477786D}"/>
    <dgm:cxn modelId="{23EF1441-859B-4C43-BDF5-661F88D8DAE3}" srcId="{8C251FFB-0C74-4567-91B9-F28D0F18C3F5}" destId="{9E61FD6D-366E-4FE3-A795-A850D93B35FB}" srcOrd="0" destOrd="0" parTransId="{816FB013-C5F8-4B63-85D6-2316999A2CA6}" sibTransId="{8CFCD190-889A-41A0-AF05-0AAA72653564}"/>
    <dgm:cxn modelId="{6ADE3346-35E9-4AEB-8A1B-4496D09620AF}" type="presOf" srcId="{57E2FF6E-5A7A-4ABF-A162-A5F68E0E98D8}" destId="{DFD5E62A-4CCD-4E8A-931C-79C693F3766A}" srcOrd="0" destOrd="1" presId="urn:microsoft.com/office/officeart/2005/8/layout/hList2"/>
    <dgm:cxn modelId="{2F34B96A-73C0-4F1A-83BA-DEBD2E2ED723}" type="presOf" srcId="{ED2534F6-0FD6-4D98-A509-CBE0A678F1A0}" destId="{53F6F56E-7AB7-4B28-87F6-42E4020C5060}" srcOrd="0" destOrd="5" presId="urn:microsoft.com/office/officeart/2005/8/layout/hList2"/>
    <dgm:cxn modelId="{2521CE6C-1B0D-41BE-8B64-72DBB1908FCD}" type="presOf" srcId="{82F7BBAB-1D73-418E-A228-242BA763C493}" destId="{DCF43F14-6045-4F16-94FD-9BDB6BCAAF3D}" srcOrd="0" destOrd="2" presId="urn:microsoft.com/office/officeart/2005/8/layout/hList2"/>
    <dgm:cxn modelId="{7A1E566F-C184-4568-A57E-5E1BB80F698C}" type="presOf" srcId="{AA501F91-4F3D-4462-978C-56A85DD9B9EC}" destId="{3EB5337F-C1AA-423C-921B-C5ED7886DE3F}" srcOrd="0" destOrd="2" presId="urn:microsoft.com/office/officeart/2005/8/layout/hList2"/>
    <dgm:cxn modelId="{2D84AE70-315E-4FE5-BFF6-85215CA09629}" srcId="{CCEC3210-F40E-4225-B772-5337E2750750}" destId="{ED2534F6-0FD6-4D98-A509-CBE0A678F1A0}" srcOrd="5" destOrd="0" parTransId="{37FE1C6D-0CEE-403A-8A9E-B668D1129991}" sibTransId="{BA7BEFB7-36D8-47F1-A05F-18966E715C98}"/>
    <dgm:cxn modelId="{4D1B8C71-1A0F-489F-A533-39BB07EDDB15}" type="presOf" srcId="{9E61FD6D-366E-4FE3-A795-A850D93B35FB}" destId="{DFD5E62A-4CCD-4E8A-931C-79C693F3766A}" srcOrd="0" destOrd="0" presId="urn:microsoft.com/office/officeart/2005/8/layout/hList2"/>
    <dgm:cxn modelId="{45179351-6290-4D01-B5EB-033984575C48}" srcId="{206659B4-5D47-4FD2-93B1-B837F161AB76}" destId="{8AABAAF4-080E-48C9-97A0-8CAB03528B0B}" srcOrd="1" destOrd="0" parTransId="{F9A9F26A-BE3C-4366-9E72-3BBD43019CC2}" sibTransId="{33C97262-8C08-42C1-9A84-1F62EAC29F44}"/>
    <dgm:cxn modelId="{E705B754-F9C9-47B1-B206-6E63939AF5A2}" type="presOf" srcId="{46F2209A-4F3A-44FE-A818-C2331A58BE9A}" destId="{DCF43F14-6045-4F16-94FD-9BDB6BCAAF3D}" srcOrd="0" destOrd="6" presId="urn:microsoft.com/office/officeart/2005/8/layout/hList2"/>
    <dgm:cxn modelId="{C3748056-F609-44AC-B78B-706035665212}" srcId="{206659B4-5D47-4FD2-93B1-B837F161AB76}" destId="{6CAC27CA-13EE-46A1-810F-547A1C3EE320}" srcOrd="4" destOrd="0" parTransId="{3D73202B-612B-47F7-A974-EB21452A6B0D}" sibTransId="{21196E6D-7918-490A-9F56-6752BE9424A3}"/>
    <dgm:cxn modelId="{97049B56-0A17-48D0-809D-57343269F381}" srcId="{206659B4-5D47-4FD2-93B1-B837F161AB76}" destId="{5FCD7F1A-1643-4B98-8868-48033E57231B}" srcOrd="0" destOrd="0" parTransId="{2F8BF029-5C84-4AA5-BF64-105909922CFA}" sibTransId="{31AFCFAB-DD7C-4367-8378-E7D6D1194620}"/>
    <dgm:cxn modelId="{40A6FF56-8FC0-4D14-BA56-9BCE0572F731}" type="presOf" srcId="{5FCD7F1A-1643-4B98-8868-48033E57231B}" destId="{DCF43F14-6045-4F16-94FD-9BDB6BCAAF3D}" srcOrd="0" destOrd="0" presId="urn:microsoft.com/office/officeart/2005/8/layout/hList2"/>
    <dgm:cxn modelId="{B4540457-BD8D-42C7-93BE-E963C312053B}" type="presOf" srcId="{CC77675A-3525-4D87-9D1E-B06C33A21227}" destId="{3EB5337F-C1AA-423C-921B-C5ED7886DE3F}" srcOrd="0" destOrd="0" presId="urn:microsoft.com/office/officeart/2005/8/layout/hList2"/>
    <dgm:cxn modelId="{0E3AFF7C-AD10-4470-A3A4-AF2F2EE3C201}" type="presOf" srcId="{B5725E3C-AF76-4426-812E-BBB74AEFBA6C}" destId="{DFD5E62A-4CCD-4E8A-931C-79C693F3766A}" srcOrd="0" destOrd="6" presId="urn:microsoft.com/office/officeart/2005/8/layout/hList2"/>
    <dgm:cxn modelId="{945E0A86-4BDE-4F9F-A99A-BABC249195D2}" srcId="{32E334A3-4F2D-4678-9064-C2C46CE1475A}" destId="{CBEBBD25-B7F0-4E6E-8DF8-2ED77B594006}" srcOrd="4" destOrd="0" parTransId="{E5B4B4AF-32F1-4901-9FA7-508D9A03B3C9}" sibTransId="{AC563DAD-B075-485A-96FB-3F1CE5D5CC00}"/>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4393CA94-AF7F-45DF-95D6-E9AC8EA00FB1}" srcId="{CEA72EAE-10E0-446C-BD85-1C8E3DF6264B}" destId="{206659B4-5D47-4FD2-93B1-B837F161AB76}" srcOrd="1" destOrd="0" parTransId="{7E5CDD4D-ADDE-494F-A15D-5F292C03E1DB}" sibTransId="{B2EB06DE-C8C4-4C12-B311-D50CB4952708}"/>
    <dgm:cxn modelId="{10BF3E9A-B2E3-4F95-B661-251B38FA8920}" srcId="{206659B4-5D47-4FD2-93B1-B837F161AB76}" destId="{8481E03A-88F5-44DC-BBF5-E96B298D8033}" srcOrd="5" destOrd="0" parTransId="{E0D7BCB5-CFE6-4E4C-9029-8EEF009EDB75}" sibTransId="{0DE07E5C-1993-4987-A2E6-9B276317280C}"/>
    <dgm:cxn modelId="{20C1D39A-FFE9-445D-BADD-6EF502A42F15}" srcId="{CCEC3210-F40E-4225-B772-5337E2750750}" destId="{12FDC693-D8F9-4786-A298-5E5609B536B3}" srcOrd="3" destOrd="0" parTransId="{92311B2C-8563-4F17-B8AF-73CBFF8593D6}" sibTransId="{DFE66150-B983-4A3F-AF98-1511FAFE88D2}"/>
    <dgm:cxn modelId="{CD21189B-41E6-4A54-B739-A20A4A0E4622}" type="presOf" srcId="{597F575D-1E3D-48BE-82C1-77D6D5D5D6C5}" destId="{DCF43F14-6045-4F16-94FD-9BDB6BCAAF3D}" srcOrd="0" destOrd="3" presId="urn:microsoft.com/office/officeart/2005/8/layout/hList2"/>
    <dgm:cxn modelId="{4955D29D-1836-4E75-86B9-99D25EAF4D15}" srcId="{32E334A3-4F2D-4678-9064-C2C46CE1475A}" destId="{590EA8C0-FF55-4EFA-833C-96E09450DAE8}" srcOrd="1" destOrd="0" parTransId="{B5CA153F-FE78-4B87-8FEF-F0FDD07D66C1}" sibTransId="{1F629F13-ACC8-4D49-8613-DDE602CDDE6A}"/>
    <dgm:cxn modelId="{4DA6C69E-0494-4262-A8BC-1B42FBE1A84E}" type="presOf" srcId="{34CD6448-627D-4834-B174-FBAEB9E11644}" destId="{53F6F56E-7AB7-4B28-87F6-42E4020C5060}" srcOrd="0" destOrd="4" presId="urn:microsoft.com/office/officeart/2005/8/layout/hList2"/>
    <dgm:cxn modelId="{A20285A1-5876-49E7-8EE4-1B70AE56F98E}" type="presOf" srcId="{DFBBBDD9-9CDA-4D67-9F05-4F2797E4D9CE}" destId="{DFD5E62A-4CCD-4E8A-931C-79C693F3766A}" srcOrd="0" destOrd="3" presId="urn:microsoft.com/office/officeart/2005/8/layout/hList2"/>
    <dgm:cxn modelId="{8517C3A2-02CD-409B-8DF1-2A972F5107C7}" type="presOf" srcId="{CEA72EAE-10E0-446C-BD85-1C8E3DF6264B}" destId="{5E5B4441-23C6-469B-A0E8-5AE3B628055B}" srcOrd="0" destOrd="0" presId="urn:microsoft.com/office/officeart/2005/8/layout/hList2"/>
    <dgm:cxn modelId="{6F83D1AA-42DA-4BE5-9FD5-AA72DE84CD8E}" type="presOf" srcId="{12FDC693-D8F9-4786-A298-5E5609B536B3}" destId="{53F6F56E-7AB7-4B28-87F6-42E4020C5060}" srcOrd="0" destOrd="3" presId="urn:microsoft.com/office/officeart/2005/8/layout/hList2"/>
    <dgm:cxn modelId="{DF7FC0AE-C713-4307-A716-88FA56121400}" type="presOf" srcId="{8481E03A-88F5-44DC-BBF5-E96B298D8033}" destId="{DCF43F14-6045-4F16-94FD-9BDB6BCAAF3D}" srcOrd="0" destOrd="5" presId="urn:microsoft.com/office/officeart/2005/8/layout/hList2"/>
    <dgm:cxn modelId="{2F5F97B2-8625-4063-83FE-063AFCA104E2}" srcId="{CCEC3210-F40E-4225-B772-5337E2750750}" destId="{F72ADA88-7DAB-4381-AE43-2AA98D5D0229}" srcOrd="1" destOrd="0" parTransId="{78AA0927-6EDC-4CB1-83F6-E522A497E7E8}" sibTransId="{016A4501-E9AD-4AB4-B41D-2C1AE117D84F}"/>
    <dgm:cxn modelId="{B10039B5-286C-4327-9CAF-197613D80063}" type="presOf" srcId="{32E334A3-4F2D-4678-9064-C2C46CE1475A}" destId="{E8EDE472-0F6F-4266-8AE5-0253DC699F02}" srcOrd="0" destOrd="0" presId="urn:microsoft.com/office/officeart/2005/8/layout/hList2"/>
    <dgm:cxn modelId="{5CF62EB9-15DA-49BC-BC16-4CF557190066}" srcId="{206659B4-5D47-4FD2-93B1-B837F161AB76}" destId="{46F2209A-4F3A-44FE-A818-C2331A58BE9A}" srcOrd="6" destOrd="0" parTransId="{F2FA5646-BBF4-4EC7-9D37-F0C2EBAC10ED}" sibTransId="{1EA12849-F529-4229-926C-B81D72AA9800}"/>
    <dgm:cxn modelId="{12B748CC-A0A0-4F5E-B25F-7718553733A3}" srcId="{8C251FFB-0C74-4567-91B9-F28D0F18C3F5}" destId="{57E2FF6E-5A7A-4ABF-A162-A5F68E0E98D8}" srcOrd="1" destOrd="0" parTransId="{D24249A9-358C-4F6A-9667-747DC318811C}" sibTransId="{7A7BCCDA-191C-4F1A-8DF6-61A5A5EF1EAB}"/>
    <dgm:cxn modelId="{D521ABCD-D42C-4707-BECE-4FA657A60FFD}" type="presOf" srcId="{459611A3-0BB0-448B-8C5E-2ADCF6B4E9C5}" destId="{DFD5E62A-4CCD-4E8A-931C-79C693F3766A}" srcOrd="0" destOrd="5" presId="urn:microsoft.com/office/officeart/2005/8/layout/hList2"/>
    <dgm:cxn modelId="{FA420CCE-6E54-4AB8-BA11-E1B269C9650F}" type="presOf" srcId="{F8770F4D-852B-4558-A9CE-DF6EB1D598C6}" destId="{53F6F56E-7AB7-4B28-87F6-42E4020C5060}" srcOrd="0" destOrd="0" presId="urn:microsoft.com/office/officeart/2005/8/layout/hList2"/>
    <dgm:cxn modelId="{66507FD0-B800-4788-A39E-2E2EB082411A}" type="presOf" srcId="{B0F38781-8DC8-4F9C-ADA8-08EE86F043A1}" destId="{DFD5E62A-4CCD-4E8A-931C-79C693F3766A}" srcOrd="0" destOrd="4" presId="urn:microsoft.com/office/officeart/2005/8/layout/hList2"/>
    <dgm:cxn modelId="{49CACDD6-F836-47BB-8E79-9D0A17D49138}" type="presOf" srcId="{27F24111-8894-4879-AD54-14D666676D4C}" destId="{DCF43F14-6045-4F16-94FD-9BDB6BCAAF3D}" srcOrd="0" destOrd="7" presId="urn:microsoft.com/office/officeart/2005/8/layout/hList2"/>
    <dgm:cxn modelId="{4E1CFED7-DD2A-4BB8-ABB9-82965190EB76}" type="presOf" srcId="{A8C0ECEC-9096-4266-B91D-5D0F61F65B4E}" destId="{DFD5E62A-4CCD-4E8A-931C-79C693F3766A}" srcOrd="0" destOrd="2" presId="urn:microsoft.com/office/officeart/2005/8/layout/hList2"/>
    <dgm:cxn modelId="{C0B20ADD-F7F0-4154-AC30-10078CFBCF6F}" srcId="{32E334A3-4F2D-4678-9064-C2C46CE1475A}" destId="{AA501F91-4F3D-4462-978C-56A85DD9B9EC}" srcOrd="2" destOrd="0" parTransId="{B4656B87-D955-455F-B3A5-1C11EEB07561}" sibTransId="{4E0FB798-8D12-4110-AB9E-DA6AFA3571A8}"/>
    <dgm:cxn modelId="{CF714DDE-E5C6-4ABD-9BE8-9FC2E3D275B7}" type="presOf" srcId="{0B35922F-B2A4-48CF-A3FB-429C7579AEC3}" destId="{DFD5E62A-4CCD-4E8A-931C-79C693F3766A}" srcOrd="0" destOrd="7" presId="urn:microsoft.com/office/officeart/2005/8/layout/hList2"/>
    <dgm:cxn modelId="{DB2217E1-D11B-4FC5-817C-B4C049CC3567}" srcId="{CCEC3210-F40E-4225-B772-5337E2750750}" destId="{34CD6448-627D-4834-B174-FBAEB9E11644}" srcOrd="4" destOrd="0" parTransId="{404A5AAF-AC2E-4DA4-B8FE-B5C1761CD609}" sibTransId="{43AF8039-06FF-4906-88A9-035F74D24087}"/>
    <dgm:cxn modelId="{7FDCD3E6-FE8B-4452-AA1B-A6AD13F2D903}" srcId="{32E334A3-4F2D-4678-9064-C2C46CE1475A}" destId="{CC77675A-3525-4D87-9D1E-B06C33A21227}" srcOrd="0" destOrd="0" parTransId="{1C39AD33-D0C5-44F3-826F-A736EE1F18C6}" sibTransId="{648AD481-4ECD-4B0E-97DB-F4B08B61E08E}"/>
    <dgm:cxn modelId="{E2697DE8-2BCC-4834-8BED-7DAA6083DBB6}" srcId="{8C251FFB-0C74-4567-91B9-F28D0F18C3F5}" destId="{DFBBBDD9-9CDA-4D67-9F05-4F2797E4D9CE}" srcOrd="3" destOrd="0" parTransId="{D56542B8-CF58-45A5-9291-0B2D9EEA5E2B}" sibTransId="{76572EDE-C52E-434B-A309-CCF3C56BA4A5}"/>
    <dgm:cxn modelId="{0E5087E9-7E8B-4D95-BB89-252B508AE6B4}" srcId="{32E334A3-4F2D-4678-9064-C2C46CE1475A}" destId="{551C188B-97F4-4E66-9620-1B78325E6570}" srcOrd="3" destOrd="0" parTransId="{D790962C-40E5-4211-AD64-073A1DC00AD7}" sibTransId="{CC2649D5-5B2C-4C97-B2FB-4FA529D6EB93}"/>
    <dgm:cxn modelId="{A26DF6EC-C090-4426-950B-41837B22B618}" type="presOf" srcId="{206659B4-5D47-4FD2-93B1-B837F161AB76}" destId="{9BAEB608-BA2C-4319-9B17-619DA66D8973}" srcOrd="0" destOrd="0" presId="urn:microsoft.com/office/officeart/2005/8/layout/hList2"/>
    <dgm:cxn modelId="{320522ED-957A-4F33-BCC4-EE944DC91D4F}" srcId="{206659B4-5D47-4FD2-93B1-B837F161AB76}" destId="{27F24111-8894-4879-AD54-14D666676D4C}" srcOrd="7" destOrd="0" parTransId="{959473FB-EC8B-404F-B613-D2202A05B0B8}" sibTransId="{ADC6AF2D-FF34-476C-9505-BA61A2D4254F}"/>
    <dgm:cxn modelId="{8B8C92F0-4001-4636-9006-FEB1BA4ED90C}" srcId="{8C251FFB-0C74-4567-91B9-F28D0F18C3F5}" destId="{B0F38781-8DC8-4F9C-ADA8-08EE86F043A1}" srcOrd="4" destOrd="0" parTransId="{32971DBC-E729-4176-B734-FACE33733F2B}" sibTransId="{41D24A95-FFCA-4298-A150-B7B3B33623F5}"/>
    <dgm:cxn modelId="{C519BDF1-7EDE-4885-84BD-B2BA7F6058B5}" srcId="{206659B4-5D47-4FD2-93B1-B837F161AB76}" destId="{597F575D-1E3D-48BE-82C1-77D6D5D5D6C5}" srcOrd="3" destOrd="0" parTransId="{CB1992A9-332A-4C24-8647-DEFE60EB7E87}" sibTransId="{A0C38F94-6F12-45A8-A3EF-502945900D9F}"/>
    <dgm:cxn modelId="{FE2973F4-F699-4F7A-9391-8CFFE6D92847}" srcId="{206659B4-5D47-4FD2-93B1-B837F161AB76}" destId="{E8056B48-00E1-4AAB-9A6C-CFD067DE0330}" srcOrd="8" destOrd="0" parTransId="{FA4BF9A8-4015-4E57-8BC3-AE97BF68A212}" sibTransId="{85A2FC13-5E0D-4C0C-A2E4-40649BEB96C6}"/>
    <dgm:cxn modelId="{D8DEDCF9-839E-4CA6-8197-3E471BFB9AA1}" srcId="{8C251FFB-0C74-4567-91B9-F28D0F18C3F5}" destId="{459611A3-0BB0-448B-8C5E-2ADCF6B4E9C5}" srcOrd="5" destOrd="0" parTransId="{6D2F6CC5-EAE8-4DF2-873C-98AFB6FE48DC}" sibTransId="{43749229-E9A8-480B-A068-84EDED1139A8}"/>
    <dgm:cxn modelId="{40D31AFA-DC13-4C39-B288-E33C5D6104FC}" type="presOf" srcId="{CCEC3210-F40E-4225-B772-5337E2750750}" destId="{B9CBD5F5-5384-454F-8392-1077E9E113E9}" srcOrd="0" destOrd="0" presId="urn:microsoft.com/office/officeart/2005/8/layout/hList2"/>
    <dgm:cxn modelId="{378C77FB-1CCB-4B80-8058-01FD0D33DB96}" srcId="{206659B4-5D47-4FD2-93B1-B837F161AB76}" destId="{82F7BBAB-1D73-418E-A228-242BA763C493}" srcOrd="2" destOrd="0" parTransId="{56DF2EC5-0213-402C-B53E-E564E1D9BD09}" sibTransId="{18F2A440-ED8F-4C9D-AE0C-B5F732EEDA27}"/>
    <dgm:cxn modelId="{A9FADAFC-5BBA-40D5-BDA8-15CE0F0D2E58}" type="presOf" srcId="{8AABAAF4-080E-48C9-97A0-8CAB03528B0B}" destId="{DCF43F14-6045-4F16-94FD-9BDB6BCAAF3D}" srcOrd="0" destOrd="1" presId="urn:microsoft.com/office/officeart/2005/8/layout/hList2"/>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 modelId="{8988FDE9-A41E-4B5E-A3F5-137241DC15BD}" type="presParOf" srcId="{5E5B4441-23C6-469B-A0E8-5AE3B628055B}" destId="{BA5482FF-A76D-4BDF-86CA-62BA62CB464B}"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0CC53570-B578-40DB-B399-6A129F4233F7}" type="presParOf" srcId="{5E5B4441-23C6-469B-A0E8-5AE3B628055B}" destId="{2FBC7F65-8D8E-40E2-AB96-8E09C9B25C88}" srcOrd="5" destOrd="0" presId="urn:microsoft.com/office/officeart/2005/8/layout/hList2"/>
    <dgm:cxn modelId="{FBC002D7-B009-447C-898D-A8B4BBAEBC8B}" type="presParOf" srcId="{5E5B4441-23C6-469B-A0E8-5AE3B628055B}" destId="{A3436816-6F41-4F50-AFBD-6297A90C5077}" srcOrd="6" destOrd="0" presId="urn:microsoft.com/office/officeart/2005/8/layout/hList2"/>
    <dgm:cxn modelId="{AB6C09BA-E56C-4103-871F-CEA90AC3D9C5}" type="presParOf" srcId="{A3436816-6F41-4F50-AFBD-6297A90C5077}" destId="{4B5A196D-17E2-49A9-BB66-B73CD4B83C91}" srcOrd="0" destOrd="0" presId="urn:microsoft.com/office/officeart/2005/8/layout/hList2"/>
    <dgm:cxn modelId="{65163557-5F07-40D4-BA6D-3B0FE484D86A}" type="presParOf" srcId="{A3436816-6F41-4F50-AFBD-6297A90C5077}" destId="{53F6F56E-7AB7-4B28-87F6-42E4020C5060}" srcOrd="1" destOrd="0" presId="urn:microsoft.com/office/officeart/2005/8/layout/hList2"/>
    <dgm:cxn modelId="{3CE961BE-7F7E-42DC-8EC3-969108716C65}" type="presParOf" srcId="{A3436816-6F41-4F50-AFBD-6297A90C5077}" destId="{B9CBD5F5-5384-454F-8392-1077E9E113E9}"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lv-LV"/>
        </a:p>
      </dgm:t>
    </dgm:pt>
    <dgm:pt modelId="{FCDF2747-E848-47E6-962B-EC8663B85898}">
      <dgm:prSet phldrT="[Teksts]" custT="1"/>
      <dgm:spPr/>
      <dgm:t>
        <a:bodyPr/>
        <a:lstStyle/>
        <a:p>
          <a:pPr algn="ctr">
            <a:buNone/>
          </a:pPr>
          <a:r>
            <a:rPr lang="lv-LV" sz="1400" b="1" kern="1200"/>
            <a:t>5.9.5.</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DB4BC340-8BD3-4EFD-A336-BC69038A4EE5}">
      <dgm:prSet phldrT="[Teksts]"/>
      <dgm:spPr/>
      <dgm:t>
        <a:bodyPr/>
        <a:lstStyle/>
        <a:p>
          <a:endParaRPr lang="lv-LV"/>
        </a:p>
      </dgm:t>
    </dgm:pt>
    <dgm:pt modelId="{2B027696-1484-4BAE-AB27-AE0ACE898D42}" type="parTrans" cxnId="{917744E0-297D-40F6-AAF2-E8324A243253}">
      <dgm:prSet/>
      <dgm:spPr/>
      <dgm:t>
        <a:bodyPr/>
        <a:lstStyle/>
        <a:p>
          <a:endParaRPr lang="lv-LV"/>
        </a:p>
      </dgm:t>
    </dgm:pt>
    <dgm:pt modelId="{7A764632-DD38-40F2-A18E-723DA958C29F}" type="sibTrans" cxnId="{917744E0-297D-40F6-AAF2-E8324A243253}">
      <dgm:prSet/>
      <dgm:spPr/>
      <dgm:t>
        <a:bodyPr/>
        <a:lstStyle/>
        <a:p>
          <a:endParaRPr lang="lv-LV"/>
        </a:p>
      </dgm:t>
    </dgm:pt>
    <dgm:pt modelId="{49FAD218-B8F5-4F39-B084-E0B965AB3C93}">
      <dgm:prSet phldrT="[Teksts]"/>
      <dgm:spPr/>
      <dgm:t>
        <a:bodyPr/>
        <a:lstStyle/>
        <a:p>
          <a:endParaRPr lang="lv-LV"/>
        </a:p>
      </dgm:t>
    </dgm:pt>
    <dgm:pt modelId="{EC0D1476-BAAD-4344-A1CC-3431A765952F}" type="parTrans" cxnId="{FEF32F57-40E9-4815-BCCB-17EF4782BF83}">
      <dgm:prSet/>
      <dgm:spPr/>
      <dgm:t>
        <a:bodyPr/>
        <a:lstStyle/>
        <a:p>
          <a:endParaRPr lang="lv-LV"/>
        </a:p>
      </dgm:t>
    </dgm:pt>
    <dgm:pt modelId="{95CF5658-B333-4713-AB33-2894977B437F}" type="sibTrans" cxnId="{FEF32F57-40E9-4815-BCCB-17EF4782BF83}">
      <dgm:prSet/>
      <dgm:spPr/>
      <dgm:t>
        <a:bodyPr/>
        <a:lstStyle/>
        <a:p>
          <a:endParaRPr lang="lv-LV"/>
        </a:p>
      </dgm:t>
    </dgm:pt>
    <dgm:pt modelId="{93B503A7-BCB0-48A6-BAE3-C01284A01134}">
      <dgm:prSet custT="1"/>
      <dgm:spPr/>
      <dgm:t>
        <a:bodyPr/>
        <a:lstStyle/>
        <a:p>
          <a:pPr marL="114300" lvl="1" indent="0" algn="ctr" defTabSz="622300">
            <a:lnSpc>
              <a:spcPct val="90000"/>
            </a:lnSpc>
            <a:spcBef>
              <a:spcPct val="0"/>
            </a:spcBef>
            <a:spcAft>
              <a:spcPct val="15000"/>
            </a:spcAft>
            <a:buNone/>
          </a:pPr>
          <a:r>
            <a:rPr lang="lv-LV" sz="1400" b="1" kern="1200"/>
            <a:t>5.9.6.</a:t>
          </a:r>
        </a:p>
      </dgm:t>
    </dgm:pt>
    <dgm:pt modelId="{F85CA38B-9991-4478-98C3-10245C293201}" type="parTrans" cxnId="{D75DD63F-CF8A-4464-8F00-E55BDE02BDB1}">
      <dgm:prSet/>
      <dgm:spPr/>
      <dgm:t>
        <a:bodyPr/>
        <a:lstStyle/>
        <a:p>
          <a:endParaRPr lang="lv-LV"/>
        </a:p>
      </dgm:t>
    </dgm:pt>
    <dgm:pt modelId="{69428351-7E8D-4131-8A42-C0DF6EC3B1F6}" type="sibTrans" cxnId="{D75DD63F-CF8A-4464-8F00-E55BDE02BDB1}">
      <dgm:prSet/>
      <dgm:spPr/>
      <dgm:t>
        <a:bodyPr/>
        <a:lstStyle/>
        <a:p>
          <a:endParaRPr lang="lv-LV"/>
        </a:p>
      </dgm:t>
    </dgm:pt>
    <dgm:pt modelId="{3675069D-CB02-4A87-9752-E3E5A8983FF1}">
      <dgm:prSet custT="1"/>
      <dgm:spPr/>
      <dgm:t>
        <a:bodyPr/>
        <a:lstStyle/>
        <a:p>
          <a:pPr marL="114300" lvl="1" indent="0" algn="ctr" defTabSz="622300">
            <a:lnSpc>
              <a:spcPct val="90000"/>
            </a:lnSpc>
            <a:spcBef>
              <a:spcPct val="0"/>
            </a:spcBef>
            <a:spcAft>
              <a:spcPct val="15000"/>
            </a:spcAft>
            <a:buNone/>
          </a:pPr>
          <a:r>
            <a:rPr lang="lv-LV" sz="1400" b="1" kern="1200"/>
            <a:t>5.9.7.</a:t>
          </a:r>
        </a:p>
      </dgm:t>
    </dgm:pt>
    <dgm:pt modelId="{0D4C37DD-DB38-49C3-9187-466EB3FB5C66}" type="parTrans" cxnId="{B9EA3132-B5A3-4529-9A0A-84782353FB77}">
      <dgm:prSet/>
      <dgm:spPr/>
      <dgm:t>
        <a:bodyPr/>
        <a:lstStyle/>
        <a:p>
          <a:endParaRPr lang="lv-LV"/>
        </a:p>
      </dgm:t>
    </dgm:pt>
    <dgm:pt modelId="{93588477-1A60-49E6-BA49-7A2F9468DC00}" type="sibTrans" cxnId="{B9EA3132-B5A3-4529-9A0A-84782353FB77}">
      <dgm:prSet/>
      <dgm:spPr/>
      <dgm:t>
        <a:bodyPr/>
        <a:lstStyle/>
        <a:p>
          <a:endParaRPr lang="lv-LV"/>
        </a:p>
      </dgm:t>
    </dgm:pt>
    <dgm:pt modelId="{08D87969-2C8B-485D-B78C-DAC82EC145C3}">
      <dgm:prSet phldrT="[Teksts]" custT="1"/>
      <dgm:spPr/>
      <dgm:t>
        <a:bodyPr/>
        <a:lstStyle/>
        <a:p>
          <a:pPr algn="ctr">
            <a:buNone/>
          </a:pPr>
          <a:r>
            <a:rPr lang="lv-LV" sz="1400" b="1" kern="1200"/>
            <a:t>Plānoto izmaksu atbilstība plānotajām aktivitātēm un rezultātiem </a:t>
          </a:r>
        </a:p>
      </dgm:t>
    </dgm:pt>
    <dgm:pt modelId="{0DB9A5DF-1E15-47CF-9A0A-2F349930D314}" type="parTrans" cxnId="{8E85CFF6-E580-4822-9ACA-FD4F328CA9D4}">
      <dgm:prSet/>
      <dgm:spPr/>
      <dgm:t>
        <a:bodyPr/>
        <a:lstStyle/>
        <a:p>
          <a:endParaRPr lang="lv-LV"/>
        </a:p>
      </dgm:t>
    </dgm:pt>
    <dgm:pt modelId="{ACFB02AA-DCFB-4E0D-BEAF-674368E64925}" type="sibTrans" cxnId="{8E85CFF6-E580-4822-9ACA-FD4F328CA9D4}">
      <dgm:prSet/>
      <dgm:spPr/>
      <dgm:t>
        <a:bodyPr/>
        <a:lstStyle/>
        <a:p>
          <a:endParaRPr lang="lv-LV"/>
        </a:p>
      </dgm:t>
    </dgm:pt>
    <dgm:pt modelId="{F2620E60-B39B-473C-98A9-0C4404A3A220}">
      <dgm:prSet custT="1"/>
      <dgm:spPr/>
      <dgm:t>
        <a:bodyPr/>
        <a:lstStyle/>
        <a:p>
          <a:pPr marL="114300" lvl="1" indent="0" algn="ctr" defTabSz="622300">
            <a:lnSpc>
              <a:spcPct val="90000"/>
            </a:lnSpc>
            <a:spcBef>
              <a:spcPct val="0"/>
            </a:spcBef>
            <a:spcAft>
              <a:spcPct val="15000"/>
            </a:spcAft>
            <a:buNone/>
          </a:pPr>
          <a:endParaRPr lang="lv-LV" sz="1400" b="1" kern="1200"/>
        </a:p>
      </dgm:t>
    </dgm:pt>
    <dgm:pt modelId="{49EC6ED2-3BCB-4213-A445-098F635166DF}" type="parTrans" cxnId="{36E6C417-83A0-4BCC-824F-7A8D4C8E7E76}">
      <dgm:prSet/>
      <dgm:spPr/>
      <dgm:t>
        <a:bodyPr/>
        <a:lstStyle/>
        <a:p>
          <a:endParaRPr lang="lv-LV"/>
        </a:p>
      </dgm:t>
    </dgm:pt>
    <dgm:pt modelId="{4AA84D37-DDB7-4D85-8645-BA8C084994C6}" type="sibTrans" cxnId="{36E6C417-83A0-4BCC-824F-7A8D4C8E7E76}">
      <dgm:prSet/>
      <dgm:spPr/>
      <dgm:t>
        <a:bodyPr/>
        <a:lstStyle/>
        <a:p>
          <a:endParaRPr lang="lv-LV"/>
        </a:p>
      </dgm:t>
    </dgm:pt>
    <dgm:pt modelId="{097B6B42-B123-49E4-9D87-66588F175A4A}">
      <dgm:prSet custT="1"/>
      <dgm:spPr/>
      <dgm:t>
        <a:bodyPr/>
        <a:lstStyle/>
        <a:p>
          <a:pPr marL="114300" lvl="1" indent="0" algn="ctr" defTabSz="533400">
            <a:lnSpc>
              <a:spcPct val="90000"/>
            </a:lnSpc>
            <a:spcBef>
              <a:spcPct val="0"/>
            </a:spcBef>
            <a:spcAft>
              <a:spcPct val="15000"/>
            </a:spcAft>
            <a:buNone/>
          </a:pPr>
          <a:endParaRPr lang="lv-LV" sz="1200" b="0" kern="1200"/>
        </a:p>
      </dgm:t>
    </dgm:pt>
    <dgm:pt modelId="{41F9A713-1CAA-4060-B5B2-276EDD9CBA5F}" type="parTrans" cxnId="{905C5CC1-FDCF-4608-AD63-E25ECFC68287}">
      <dgm:prSet/>
      <dgm:spPr/>
      <dgm:t>
        <a:bodyPr/>
        <a:lstStyle/>
        <a:p>
          <a:endParaRPr lang="lv-LV"/>
        </a:p>
      </dgm:t>
    </dgm:pt>
    <dgm:pt modelId="{E3DE88E7-7B49-450C-84D7-3C14BF350FB4}" type="sibTrans" cxnId="{905C5CC1-FDCF-4608-AD63-E25ECFC68287}">
      <dgm:prSet/>
      <dgm:spPr/>
      <dgm:t>
        <a:bodyPr/>
        <a:lstStyle/>
        <a:p>
          <a:endParaRPr lang="lv-LV"/>
        </a:p>
      </dgm:t>
    </dgm:pt>
    <dgm:pt modelId="{ECB021D2-C5BF-4A47-9BC9-5BA5B647F829}">
      <dgm:prSet custT="1"/>
      <dgm:spPr/>
      <dgm:t>
        <a:bodyPr/>
        <a:lstStyle/>
        <a:p>
          <a:pPr marL="114300" lvl="1" indent="0" algn="ctr" defTabSz="622300">
            <a:lnSpc>
              <a:spcPct val="90000"/>
            </a:lnSpc>
            <a:spcBef>
              <a:spcPct val="0"/>
            </a:spcBef>
            <a:spcAft>
              <a:spcPct val="15000"/>
            </a:spcAft>
            <a:buNone/>
          </a:pPr>
          <a:endParaRPr lang="lv-LV" sz="1400" b="1" kern="1200"/>
        </a:p>
      </dgm:t>
    </dgm:pt>
    <dgm:pt modelId="{77DF5FFE-4DD6-4444-A112-39DFA3338523}" type="parTrans" cxnId="{3F0F2FFD-8336-419B-96D2-93C0FB42846A}">
      <dgm:prSet/>
      <dgm:spPr/>
      <dgm:t>
        <a:bodyPr/>
        <a:lstStyle/>
        <a:p>
          <a:endParaRPr lang="lv-LV"/>
        </a:p>
      </dgm:t>
    </dgm:pt>
    <dgm:pt modelId="{7D6AE520-5476-49D7-9949-07335BB2BB02}" type="sibTrans" cxnId="{3F0F2FFD-8336-419B-96D2-93C0FB42846A}">
      <dgm:prSet/>
      <dgm:spPr/>
      <dgm:t>
        <a:bodyPr/>
        <a:lstStyle/>
        <a:p>
          <a:endParaRPr lang="lv-LV"/>
        </a:p>
      </dgm:t>
    </dgm:pt>
    <dgm:pt modelId="{5C3AD8F8-5932-4A78-8C10-6FADE816ADAD}">
      <dgm:prSet custT="1"/>
      <dgm:spPr/>
      <dgm:t>
        <a:bodyPr/>
        <a:lstStyle/>
        <a:p>
          <a:pPr algn="ctr">
            <a:buNone/>
          </a:pPr>
          <a:endParaRPr lang="lv-LV" sz="1200" b="0" kern="120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ED69599B-1A7D-4D04-A554-DAD4B2A23FBD}">
      <dgm:prSet custT="1"/>
      <dgm:spPr/>
      <dgm:t>
        <a:bodyPr/>
        <a:lstStyle/>
        <a:p>
          <a:pPr marL="114300" lvl="1" indent="0" algn="ctr" defTabSz="622300">
            <a:lnSpc>
              <a:spcPct val="90000"/>
            </a:lnSpc>
            <a:spcBef>
              <a:spcPct val="0"/>
            </a:spcBef>
            <a:spcAft>
              <a:spcPct val="15000"/>
            </a:spcAft>
            <a:buNone/>
          </a:pPr>
          <a:r>
            <a:rPr lang="lv-LV" sz="1400" b="1" kern="1200"/>
            <a:t>Publicitāte</a:t>
          </a:r>
        </a:p>
      </dgm:t>
    </dgm:pt>
    <dgm:pt modelId="{9373761A-507A-4337-992D-12F90FBE3126}" type="parTrans" cxnId="{E4A541EC-8B6B-4033-A8E6-689F2CC2D7AE}">
      <dgm:prSet/>
      <dgm:spPr/>
      <dgm:t>
        <a:bodyPr/>
        <a:lstStyle/>
        <a:p>
          <a:endParaRPr lang="lv-LV"/>
        </a:p>
      </dgm:t>
    </dgm:pt>
    <dgm:pt modelId="{5D669C6D-709A-407C-88EB-0B82AE485EBE}" type="sibTrans" cxnId="{E4A541EC-8B6B-4033-A8E6-689F2CC2D7AE}">
      <dgm:prSet/>
      <dgm:spPr/>
      <dgm:t>
        <a:bodyPr/>
        <a:lstStyle/>
        <a:p>
          <a:endParaRPr lang="lv-LV"/>
        </a:p>
      </dgm:t>
    </dgm:pt>
    <dgm:pt modelId="{98F24FE3-75CD-4B87-9897-ECA748523310}">
      <dgm:prSet custT="1"/>
      <dgm:spPr/>
      <dgm:t>
        <a:bodyPr/>
        <a:lstStyle/>
        <a:p>
          <a:pPr marL="114300" lvl="1" indent="0" algn="ctr" defTabSz="622300">
            <a:lnSpc>
              <a:spcPct val="90000"/>
            </a:lnSpc>
            <a:spcBef>
              <a:spcPct val="0"/>
            </a:spcBef>
            <a:spcAft>
              <a:spcPct val="15000"/>
            </a:spcAft>
            <a:buNone/>
          </a:pPr>
          <a:endParaRPr lang="lv-LV" sz="1400" b="1" kern="1200"/>
        </a:p>
      </dgm:t>
    </dgm:pt>
    <dgm:pt modelId="{683AD28D-E2EC-4303-9A9A-E5F5C4015391}" type="parTrans" cxnId="{31C26479-B768-44F9-9CE1-C5C749D7D7E8}">
      <dgm:prSet/>
      <dgm:spPr/>
      <dgm:t>
        <a:bodyPr/>
        <a:lstStyle/>
        <a:p>
          <a:endParaRPr lang="lv-LV"/>
        </a:p>
      </dgm:t>
    </dgm:pt>
    <dgm:pt modelId="{773FDC14-4EEC-4B73-8439-BE8240C45360}" type="sibTrans" cxnId="{31C26479-B768-44F9-9CE1-C5C749D7D7E8}">
      <dgm:prSet/>
      <dgm:spPr/>
      <dgm:t>
        <a:bodyPr/>
        <a:lstStyle/>
        <a:p>
          <a:endParaRPr lang="lv-LV"/>
        </a:p>
      </dgm:t>
    </dgm:pt>
    <dgm:pt modelId="{C67F0A28-F5B5-47DB-B2B2-6F0E3C9C46B3}">
      <dgm:prSet phldrT="[Teksts]"/>
      <dgm:spPr/>
      <dgm:t>
        <a:bodyPr/>
        <a:lstStyle/>
        <a:p>
          <a:r>
            <a:rPr lang="lv-LV"/>
            <a:t> </a:t>
          </a:r>
        </a:p>
      </dgm:t>
    </dgm:pt>
    <dgm:pt modelId="{DF3BB91F-DF39-451A-B680-B2932A513FE2}" type="sibTrans" cxnId="{1CFD553E-DC6A-451C-B8AD-8912A65F246F}">
      <dgm:prSet/>
      <dgm:spPr/>
      <dgm:t>
        <a:bodyPr/>
        <a:lstStyle/>
        <a:p>
          <a:endParaRPr lang="lv-LV"/>
        </a:p>
      </dgm:t>
    </dgm:pt>
    <dgm:pt modelId="{12641C34-6F9E-4F58-ABDB-5C0E47489335}" type="parTrans" cxnId="{1CFD553E-DC6A-451C-B8AD-8912A65F246F}">
      <dgm:prSet/>
      <dgm:spPr/>
      <dgm:t>
        <a:bodyPr/>
        <a:lstStyle/>
        <a:p>
          <a:endParaRPr lang="lv-LV"/>
        </a:p>
      </dgm:t>
    </dgm:pt>
    <dgm:pt modelId="{A7292F77-075D-4544-B33E-91E62CB9772D}">
      <dgm:prSet custT="1"/>
      <dgm:spPr/>
      <dgm:t>
        <a:bodyPr/>
        <a:lstStyle/>
        <a:p>
          <a:pPr algn="ctr">
            <a:buNone/>
          </a:pPr>
          <a:endParaRPr lang="lv-LV" sz="1400" b="0" kern="1200"/>
        </a:p>
      </dgm:t>
    </dgm:pt>
    <dgm:pt modelId="{ACBC6040-EFA9-4E85-892D-83145DB49223}" type="parTrans" cxnId="{99161E1D-F7A6-4B3B-9A29-2A3D2123C08E}">
      <dgm:prSet/>
      <dgm:spPr/>
      <dgm:t>
        <a:bodyPr/>
        <a:lstStyle/>
        <a:p>
          <a:endParaRPr lang="lv-LV"/>
        </a:p>
      </dgm:t>
    </dgm:pt>
    <dgm:pt modelId="{555E2873-C8D4-4A9B-BADC-884127515E02}" type="sibTrans" cxnId="{99161E1D-F7A6-4B3B-9A29-2A3D2123C08E}">
      <dgm:prSet/>
      <dgm:spPr/>
      <dgm:t>
        <a:bodyPr/>
        <a:lstStyle/>
        <a:p>
          <a:endParaRPr lang="lv-LV"/>
        </a:p>
      </dgm:t>
    </dgm:pt>
    <dgm:pt modelId="{B97B5402-2F2E-424B-A8A0-C1F8E5FDC789}">
      <dgm:prSet custT="1"/>
      <dgm:spPr/>
      <dgm:t>
        <a:bodyPr/>
        <a:lstStyle/>
        <a:p>
          <a:pPr algn="ctr">
            <a:buNone/>
          </a:pPr>
          <a:r>
            <a:rPr lang="lv-LV" sz="1200" b="0" kern="1200"/>
            <a:t>Maksimāli vērtējums – </a:t>
          </a:r>
        </a:p>
      </dgm:t>
    </dgm:pt>
    <dgm:pt modelId="{AFE3E57C-BD16-4D35-AD65-A99D802F7A8D}" type="parTrans" cxnId="{3B28ABE9-B659-4914-88BA-81954C193D45}">
      <dgm:prSet/>
      <dgm:spPr/>
      <dgm:t>
        <a:bodyPr/>
        <a:lstStyle/>
        <a:p>
          <a:endParaRPr lang="lv-LV"/>
        </a:p>
      </dgm:t>
    </dgm:pt>
    <dgm:pt modelId="{F693EA21-97A1-4146-856F-E8A96531B5D0}" type="sibTrans" cxnId="{3B28ABE9-B659-4914-88BA-81954C193D45}">
      <dgm:prSet/>
      <dgm:spPr/>
      <dgm:t>
        <a:bodyPr/>
        <a:lstStyle/>
        <a:p>
          <a:endParaRPr lang="lv-LV"/>
        </a:p>
      </dgm:t>
    </dgm:pt>
    <dgm:pt modelId="{C6A0BBE5-065A-4260-879F-18C96425C445}">
      <dgm:prSet custT="1"/>
      <dgm:spPr/>
      <dgm:t>
        <a:bodyPr/>
        <a:lstStyle/>
        <a:p>
          <a:pPr algn="ctr">
            <a:buNone/>
          </a:pPr>
          <a:r>
            <a:rPr lang="lv-LV" sz="1200" b="1" u="sng" kern="1200">
              <a:solidFill>
                <a:srgbClr val="C00000"/>
              </a:solidFill>
              <a:latin typeface="Verdana"/>
              <a:ea typeface="+mn-ea"/>
              <a:cs typeface="+mn-cs"/>
            </a:rPr>
            <a:t>5 punkts</a:t>
          </a:r>
        </a:p>
      </dgm:t>
    </dgm:pt>
    <dgm:pt modelId="{FD6D6ABB-DEFE-4D0E-8BAF-E63EC0EEB12C}" type="parTrans" cxnId="{8C566234-AB42-4481-A2B0-00ECEAD949E7}">
      <dgm:prSet/>
      <dgm:spPr/>
      <dgm:t>
        <a:bodyPr/>
        <a:lstStyle/>
        <a:p>
          <a:endParaRPr lang="lv-LV"/>
        </a:p>
      </dgm:t>
    </dgm:pt>
    <dgm:pt modelId="{7215CA68-B893-4E9E-883B-1072592E1312}" type="sibTrans" cxnId="{8C566234-AB42-4481-A2B0-00ECEAD949E7}">
      <dgm:prSet/>
      <dgm:spPr/>
      <dgm:t>
        <a:bodyPr/>
        <a:lstStyle/>
        <a:p>
          <a:endParaRPr lang="lv-LV"/>
        </a:p>
      </dgm:t>
    </dgm:pt>
    <dgm:pt modelId="{87E2548C-FBCD-4206-9690-56FAE5A79C73}">
      <dgm:prSet custT="1"/>
      <dgm:spPr/>
      <dgm:t>
        <a:bodyPr/>
        <a:lstStyle/>
        <a:p>
          <a:pPr algn="ctr">
            <a:buNone/>
          </a:pPr>
          <a:endParaRPr lang="lv-LV" sz="1400" b="1" kern="1200"/>
        </a:p>
      </dgm:t>
    </dgm:pt>
    <dgm:pt modelId="{5231C584-7C63-47B3-8D14-DAC65F3DDEED}" type="parTrans" cxnId="{5AE55989-D027-4B79-A801-532FFCE3186B}">
      <dgm:prSet/>
      <dgm:spPr/>
      <dgm:t>
        <a:bodyPr/>
        <a:lstStyle/>
        <a:p>
          <a:endParaRPr lang="lv-LV"/>
        </a:p>
      </dgm:t>
    </dgm:pt>
    <dgm:pt modelId="{75BCBD16-C0CB-484C-B777-BC54C533C7AF}" type="sibTrans" cxnId="{5AE55989-D027-4B79-A801-532FFCE3186B}">
      <dgm:prSet/>
      <dgm:spPr/>
      <dgm:t>
        <a:bodyPr/>
        <a:lstStyle/>
        <a:p>
          <a:endParaRPr lang="lv-LV"/>
        </a:p>
      </dgm:t>
    </dgm:pt>
    <dgm:pt modelId="{39922D6C-62D0-4F19-86F8-359AE0D0EF94}">
      <dgm:prSet custT="1"/>
      <dgm:spPr/>
      <dgm:t>
        <a:bodyPr/>
        <a:lstStyle/>
        <a:p>
          <a:pPr marL="114300" lvl="1" indent="0" algn="ctr" defTabSz="622300">
            <a:lnSpc>
              <a:spcPct val="90000"/>
            </a:lnSpc>
            <a:spcBef>
              <a:spcPct val="0"/>
            </a:spcBef>
            <a:spcAft>
              <a:spcPct val="15000"/>
            </a:spcAft>
            <a:buNone/>
          </a:pPr>
          <a:endParaRPr lang="lv-LV" sz="1400" b="1" kern="1200"/>
        </a:p>
      </dgm:t>
    </dgm:pt>
    <dgm:pt modelId="{5F0612AE-1251-4F99-9006-2960BE6E2A37}" type="parTrans" cxnId="{64D189B8-A773-4C53-8E39-AC40F9722DA8}">
      <dgm:prSet/>
      <dgm:spPr/>
      <dgm:t>
        <a:bodyPr/>
        <a:lstStyle/>
        <a:p>
          <a:endParaRPr lang="lv-LV"/>
        </a:p>
      </dgm:t>
    </dgm:pt>
    <dgm:pt modelId="{F0538EA8-8916-4D98-9648-CA08C5E6F25D}" type="sibTrans" cxnId="{64D189B8-A773-4C53-8E39-AC40F9722DA8}">
      <dgm:prSet/>
      <dgm:spPr/>
      <dgm:t>
        <a:bodyPr/>
        <a:lstStyle/>
        <a:p>
          <a:endParaRPr lang="lv-LV"/>
        </a:p>
      </dgm:t>
    </dgm:pt>
    <dgm:pt modelId="{9BBF2548-0A41-4B0F-A7D1-D43DA3A754F5}">
      <dgm:prSet custT="1"/>
      <dgm:spPr/>
      <dgm:t>
        <a:bodyPr/>
        <a:lstStyle/>
        <a:p>
          <a:pPr marL="114300" lvl="1" indent="0" algn="ctr" defTabSz="622300">
            <a:lnSpc>
              <a:spcPct val="90000"/>
            </a:lnSpc>
            <a:spcBef>
              <a:spcPct val="0"/>
            </a:spcBef>
            <a:spcAft>
              <a:spcPct val="15000"/>
            </a:spcAft>
            <a:buNone/>
          </a:pPr>
          <a:r>
            <a:rPr lang="lv-LV" sz="1400" b="1" kern="1200"/>
            <a:t>Projekta iesniedzēja pieredze pēdējo 5 gadu laikā  nolikuma 1.6. apakšpunktā noteikto pasākumu organizēšanā</a:t>
          </a:r>
        </a:p>
      </dgm:t>
    </dgm:pt>
    <dgm:pt modelId="{B555826B-463D-4ACC-8B1B-0CC9F658E2E6}" type="parTrans" cxnId="{966E8D43-E1A6-4CD6-9886-06DA98C0FFDC}">
      <dgm:prSet/>
      <dgm:spPr/>
      <dgm:t>
        <a:bodyPr/>
        <a:lstStyle/>
        <a:p>
          <a:endParaRPr lang="lv-LV"/>
        </a:p>
      </dgm:t>
    </dgm:pt>
    <dgm:pt modelId="{FABB27C3-F45D-4269-974D-33BB96F86CF2}" type="sibTrans" cxnId="{966E8D43-E1A6-4CD6-9886-06DA98C0FFDC}">
      <dgm:prSet/>
      <dgm:spPr/>
      <dgm:t>
        <a:bodyPr/>
        <a:lstStyle/>
        <a:p>
          <a:endParaRPr lang="lv-LV"/>
        </a:p>
      </dgm:t>
    </dgm:pt>
    <dgm:pt modelId="{FE691197-3F79-4984-8A33-843AA421D718}">
      <dgm:prSet custT="1"/>
      <dgm:spPr/>
      <dgm:t>
        <a:bodyPr/>
        <a:lstStyle/>
        <a:p>
          <a:pPr marL="114300" lvl="1" indent="0" algn="ctr" defTabSz="622300">
            <a:lnSpc>
              <a:spcPct val="90000"/>
            </a:lnSpc>
            <a:spcBef>
              <a:spcPct val="0"/>
            </a:spcBef>
            <a:spcAft>
              <a:spcPct val="15000"/>
            </a:spcAft>
            <a:buNone/>
          </a:pPr>
          <a:endParaRPr lang="lv-LV" sz="1400" b="1" kern="1200"/>
        </a:p>
      </dgm:t>
    </dgm:pt>
    <dgm:pt modelId="{A231DC86-1D0A-4B83-881F-C88F2D5B045C}" type="parTrans" cxnId="{90115EFC-A748-47C8-A3B1-11ACE46B69FD}">
      <dgm:prSet/>
      <dgm:spPr/>
      <dgm:t>
        <a:bodyPr/>
        <a:lstStyle/>
        <a:p>
          <a:endParaRPr lang="lv-LV"/>
        </a:p>
      </dgm:t>
    </dgm:pt>
    <dgm:pt modelId="{505E4043-C48A-42B4-BEF0-D72004307098}" type="sibTrans" cxnId="{90115EFC-A748-47C8-A3B1-11ACE46B69FD}">
      <dgm:prSet/>
      <dgm:spPr/>
      <dgm:t>
        <a:bodyPr/>
        <a:lstStyle/>
        <a:p>
          <a:endParaRPr lang="lv-LV"/>
        </a:p>
      </dgm:t>
    </dgm:pt>
    <dgm:pt modelId="{848A197E-0C46-49A6-AB12-3BAF61438770}">
      <dgm:prSet custT="1"/>
      <dgm:spPr/>
      <dgm:t>
        <a:bodyPr/>
        <a:lstStyle/>
        <a:p>
          <a:pPr marL="114300" lvl="1" indent="0" algn="ctr" defTabSz="533400">
            <a:lnSpc>
              <a:spcPct val="90000"/>
            </a:lnSpc>
            <a:spcBef>
              <a:spcPct val="0"/>
            </a:spcBef>
            <a:spcAft>
              <a:spcPct val="15000"/>
            </a:spcAft>
            <a:buNone/>
          </a:pPr>
          <a:r>
            <a:rPr lang="lv-LV" sz="1200" b="0" kern="1200"/>
            <a:t>Maksimāli vērtējums – </a:t>
          </a:r>
        </a:p>
      </dgm:t>
    </dgm:pt>
    <dgm:pt modelId="{C87DF3C8-8449-4225-9D63-98E36C2A0394}" type="parTrans" cxnId="{3ED36FC0-E6F3-461A-AE13-E739E93D8A71}">
      <dgm:prSet/>
      <dgm:spPr/>
      <dgm:t>
        <a:bodyPr/>
        <a:lstStyle/>
        <a:p>
          <a:endParaRPr lang="lv-LV"/>
        </a:p>
      </dgm:t>
    </dgm:pt>
    <dgm:pt modelId="{6F878BCF-9397-40A5-997F-BEA1648696FF}" type="sibTrans" cxnId="{3ED36FC0-E6F3-461A-AE13-E739E93D8A71}">
      <dgm:prSet/>
      <dgm:spPr/>
      <dgm:t>
        <a:bodyPr/>
        <a:lstStyle/>
        <a:p>
          <a:endParaRPr lang="lv-LV"/>
        </a:p>
      </dgm:t>
    </dgm:pt>
    <dgm:pt modelId="{F8A1FF0E-07CA-4B96-A976-C844B81C5C37}">
      <dgm:prSet custT="1"/>
      <dgm:spPr/>
      <dgm:t>
        <a:bodyPr/>
        <a:lstStyle/>
        <a:p>
          <a:pPr marL="114300" lvl="1" indent="-114300" algn="ctr" defTabSz="533400">
            <a:lnSpc>
              <a:spcPct val="90000"/>
            </a:lnSpc>
            <a:spcBef>
              <a:spcPct val="0"/>
            </a:spcBef>
            <a:spcAft>
              <a:spcPct val="15000"/>
            </a:spcAft>
            <a:buNone/>
          </a:pPr>
          <a:r>
            <a:rPr lang="lv-LV" sz="1200" b="1" u="sng" kern="1200">
              <a:solidFill>
                <a:srgbClr val="C00000"/>
              </a:solidFill>
              <a:latin typeface="Verdana"/>
              <a:ea typeface="+mn-ea"/>
              <a:cs typeface="+mn-cs"/>
            </a:rPr>
            <a:t>5 punkti</a:t>
          </a:r>
        </a:p>
      </dgm:t>
    </dgm:pt>
    <dgm:pt modelId="{DEF9C049-A760-4E4C-9302-05BEEC6395D2}" type="parTrans" cxnId="{B8E64C70-5064-48FB-A0CF-BEFA71EB4439}">
      <dgm:prSet/>
      <dgm:spPr/>
      <dgm:t>
        <a:bodyPr/>
        <a:lstStyle/>
        <a:p>
          <a:endParaRPr lang="lv-LV"/>
        </a:p>
      </dgm:t>
    </dgm:pt>
    <dgm:pt modelId="{DE20908F-B2E6-4405-B712-62C17B0BADAD}" type="sibTrans" cxnId="{B8E64C70-5064-48FB-A0CF-BEFA71EB4439}">
      <dgm:prSet/>
      <dgm:spPr/>
      <dgm:t>
        <a:bodyPr/>
        <a:lstStyle/>
        <a:p>
          <a:endParaRPr lang="lv-LV"/>
        </a:p>
      </dgm:t>
    </dgm:pt>
    <dgm:pt modelId="{9821EBE0-7C68-408C-9C93-82DDBE0B5EEF}">
      <dgm:prSet custT="1"/>
      <dgm:spPr/>
      <dgm:t>
        <a:bodyPr/>
        <a:lstStyle/>
        <a:p>
          <a:pPr marL="114300" lvl="1" indent="0" algn="ctr" defTabSz="533400">
            <a:lnSpc>
              <a:spcPct val="90000"/>
            </a:lnSpc>
            <a:spcBef>
              <a:spcPct val="0"/>
            </a:spcBef>
            <a:spcAft>
              <a:spcPct val="15000"/>
            </a:spcAft>
            <a:buNone/>
          </a:pPr>
          <a:endParaRPr lang="lv-LV" sz="1200" b="0" kern="1200"/>
        </a:p>
      </dgm:t>
    </dgm:pt>
    <dgm:pt modelId="{BA47B033-375C-4DD6-96B7-B2EE9E9939FD}" type="parTrans" cxnId="{85C76C41-6CCC-4A8B-AC29-7F94E06FFB75}">
      <dgm:prSet/>
      <dgm:spPr/>
      <dgm:t>
        <a:bodyPr/>
        <a:lstStyle/>
        <a:p>
          <a:endParaRPr lang="lv-LV"/>
        </a:p>
      </dgm:t>
    </dgm:pt>
    <dgm:pt modelId="{53AE83CC-8851-43A7-847C-7025067C9B25}" type="sibTrans" cxnId="{85C76C41-6CCC-4A8B-AC29-7F94E06FFB75}">
      <dgm:prSet/>
      <dgm:spPr/>
      <dgm:t>
        <a:bodyPr/>
        <a:lstStyle/>
        <a:p>
          <a:endParaRPr lang="lv-LV"/>
        </a:p>
      </dgm:t>
    </dgm:pt>
    <dgm:pt modelId="{BCA63DC4-86DB-4F71-8CA2-D18758A407AE}">
      <dgm:prSet custT="1"/>
      <dgm:spPr/>
      <dgm:t>
        <a:bodyPr/>
        <a:lstStyle/>
        <a:p>
          <a:pPr marL="114300" lvl="1" indent="0" algn="ctr" defTabSz="533400">
            <a:lnSpc>
              <a:spcPct val="90000"/>
            </a:lnSpc>
            <a:spcBef>
              <a:spcPct val="0"/>
            </a:spcBef>
            <a:spcAft>
              <a:spcPct val="15000"/>
            </a:spcAft>
            <a:buNone/>
          </a:pPr>
          <a:r>
            <a:rPr lang="lv-LV" sz="1200" b="0" kern="1200"/>
            <a:t>Maksimāli vērtējums – </a:t>
          </a:r>
        </a:p>
      </dgm:t>
    </dgm:pt>
    <dgm:pt modelId="{7640F3D4-32E7-400A-B9A2-1B33E86C9C00}" type="parTrans" cxnId="{8C563BB4-402E-46FF-9881-52F960B33FF4}">
      <dgm:prSet/>
      <dgm:spPr/>
      <dgm:t>
        <a:bodyPr/>
        <a:lstStyle/>
        <a:p>
          <a:endParaRPr lang="lv-LV"/>
        </a:p>
      </dgm:t>
    </dgm:pt>
    <dgm:pt modelId="{2C45F6FC-1C15-4DF7-958F-5F84A6FC543C}" type="sibTrans" cxnId="{8C563BB4-402E-46FF-9881-52F960B33FF4}">
      <dgm:prSet/>
      <dgm:spPr/>
      <dgm:t>
        <a:bodyPr/>
        <a:lstStyle/>
        <a:p>
          <a:endParaRPr lang="lv-LV"/>
        </a:p>
      </dgm:t>
    </dgm:pt>
    <dgm:pt modelId="{126F8CD8-8B8B-4CCD-8C41-499052CC8D09}">
      <dgm:prSet custT="1"/>
      <dgm:spPr/>
      <dgm:t>
        <a:bodyPr/>
        <a:lstStyle/>
        <a:p>
          <a:pPr marL="114300" lvl="1" indent="0" algn="ctr" defTabSz="622300">
            <a:lnSpc>
              <a:spcPct val="90000"/>
            </a:lnSpc>
            <a:spcBef>
              <a:spcPct val="0"/>
            </a:spcBef>
            <a:spcAft>
              <a:spcPct val="15000"/>
            </a:spcAft>
            <a:buNone/>
          </a:pPr>
          <a:endParaRPr lang="lv-LV" sz="1400" b="1" kern="1200"/>
        </a:p>
      </dgm:t>
    </dgm:pt>
    <dgm:pt modelId="{AC1602D9-C3FF-4596-BDBC-E1958CC03941}" type="parTrans" cxnId="{CF522B16-BDBB-44BC-80B3-9024A697324B}">
      <dgm:prSet/>
      <dgm:spPr/>
      <dgm:t>
        <a:bodyPr/>
        <a:lstStyle/>
        <a:p>
          <a:endParaRPr lang="lv-LV"/>
        </a:p>
      </dgm:t>
    </dgm:pt>
    <dgm:pt modelId="{6298B02B-1D75-4956-A6E6-25AE26ACB04C}" type="sibTrans" cxnId="{CF522B16-BDBB-44BC-80B3-9024A697324B}">
      <dgm:prSet/>
      <dgm:spPr/>
      <dgm:t>
        <a:bodyPr/>
        <a:lstStyle/>
        <a:p>
          <a:endParaRPr lang="lv-LV"/>
        </a:p>
      </dgm:t>
    </dgm:pt>
    <dgm:pt modelId="{01E19BBC-F2A5-4D15-A745-79E5BD9C5320}">
      <dgm:prSet custT="1"/>
      <dgm:spPr/>
      <dgm:t>
        <a:bodyPr/>
        <a:lstStyle/>
        <a:p>
          <a:pPr marL="114300" lvl="1" indent="-114300" algn="ctr" defTabSz="533400">
            <a:lnSpc>
              <a:spcPct val="90000"/>
            </a:lnSpc>
            <a:spcBef>
              <a:spcPct val="0"/>
            </a:spcBef>
            <a:spcAft>
              <a:spcPct val="15000"/>
            </a:spcAft>
            <a:buNone/>
          </a:pPr>
          <a:r>
            <a:rPr lang="lv-LV" sz="1200" b="1" u="sng" kern="1200">
              <a:solidFill>
                <a:srgbClr val="C00000"/>
              </a:solidFill>
              <a:latin typeface="Verdana"/>
              <a:ea typeface="+mn-ea"/>
              <a:cs typeface="+mn-cs"/>
            </a:rPr>
            <a:t>2 punkti</a:t>
          </a:r>
        </a:p>
      </dgm:t>
    </dgm:pt>
    <dgm:pt modelId="{9E7D854E-1BD2-41DC-982F-FDA7E3AA763D}" type="parTrans" cxnId="{1EA1053C-F2F5-4FEE-90D6-0ED40C89F5DD}">
      <dgm:prSet/>
      <dgm:spPr/>
      <dgm:t>
        <a:bodyPr/>
        <a:lstStyle/>
        <a:p>
          <a:endParaRPr lang="lv-LV"/>
        </a:p>
      </dgm:t>
    </dgm:pt>
    <dgm:pt modelId="{A28A1656-0670-4697-8D4F-A02CD493EE81}" type="sibTrans" cxnId="{1EA1053C-F2F5-4FEE-90D6-0ED40C89F5DD}">
      <dgm:prSet/>
      <dgm:spPr/>
      <dgm:t>
        <a:bodyPr/>
        <a:lstStyle/>
        <a:p>
          <a:endParaRPr lang="lv-LV"/>
        </a:p>
      </dgm:t>
    </dgm:pt>
    <dgm:pt modelId="{893F8D45-E76F-41A4-9C0F-7347E39088A9}">
      <dgm:prSet custT="1"/>
      <dgm:spPr/>
      <dgm:t>
        <a:bodyPr/>
        <a:lstStyle/>
        <a:p>
          <a:pPr marL="114300" lvl="1" indent="0" algn="ctr" defTabSz="622300">
            <a:lnSpc>
              <a:spcPct val="90000"/>
            </a:lnSpc>
            <a:spcBef>
              <a:spcPct val="0"/>
            </a:spcBef>
            <a:spcAft>
              <a:spcPct val="15000"/>
            </a:spcAft>
            <a:buNone/>
          </a:pPr>
          <a:endParaRPr lang="lv-LV" sz="1400" b="1" kern="1200"/>
        </a:p>
      </dgm:t>
    </dgm:pt>
    <dgm:pt modelId="{92B421F8-4C97-4232-B588-F04F302B1115}" type="parTrans" cxnId="{21B309B7-8772-4510-AB1B-24F9B7BE47DB}">
      <dgm:prSet/>
      <dgm:spPr/>
      <dgm:t>
        <a:bodyPr/>
        <a:lstStyle/>
        <a:p>
          <a:endParaRPr lang="lv-LV"/>
        </a:p>
      </dgm:t>
    </dgm:pt>
    <dgm:pt modelId="{99981E7A-37C5-477B-A0AB-B5B7E74BCDAD}" type="sibTrans" cxnId="{21B309B7-8772-4510-AB1B-24F9B7BE47DB}">
      <dgm:prSet/>
      <dgm:spPr/>
      <dgm:t>
        <a:bodyPr/>
        <a:lstStyle/>
        <a:p>
          <a:endParaRPr lang="lv-LV"/>
        </a:p>
      </dgm:t>
    </dgm:pt>
    <dgm:pt modelId="{C8297D13-4012-40C5-9786-F6ED86186BD4}">
      <dgm:prSet phldrT="[Teksts]" custT="1"/>
      <dgm:spPr/>
      <dgm:t>
        <a:bodyPr/>
        <a:lstStyle/>
        <a:p>
          <a:pPr algn="ctr">
            <a:buNone/>
          </a:pPr>
          <a:endParaRPr lang="lv-LV" sz="1400" b="1" kern="1200"/>
        </a:p>
      </dgm:t>
    </dgm:pt>
    <dgm:pt modelId="{62307F2A-1040-4D46-9AB3-8CD3D79BED25}" type="parTrans" cxnId="{FA687305-DD77-4382-86B7-5CAA8C175108}">
      <dgm:prSet/>
      <dgm:spPr/>
      <dgm:t>
        <a:bodyPr/>
        <a:lstStyle/>
        <a:p>
          <a:endParaRPr lang="lv-LV"/>
        </a:p>
      </dgm:t>
    </dgm:pt>
    <dgm:pt modelId="{B7991953-D750-47C9-8744-0A79E5C9FB5D}" type="sibTrans" cxnId="{FA687305-DD77-4382-86B7-5CAA8C175108}">
      <dgm:prSet/>
      <dgm:spPr/>
      <dgm:t>
        <a:bodyPr/>
        <a:lstStyle/>
        <a:p>
          <a:endParaRPr lang="lv-LV"/>
        </a:p>
      </dgm:t>
    </dgm:pt>
    <dgm:pt modelId="{DD71B6FA-A4F7-49FC-BC32-F7172810C20E}">
      <dgm:prSet custT="1"/>
      <dgm:spPr/>
      <dgm:t>
        <a:bodyPr/>
        <a:lstStyle/>
        <a:p>
          <a:pPr algn="ctr">
            <a:buNone/>
          </a:pPr>
          <a:r>
            <a:rPr lang="lv-LV" sz="1200" b="0" kern="1200"/>
            <a:t>Jāiegūst </a:t>
          </a:r>
          <a:r>
            <a:rPr lang="lv-LV" sz="1200" b="1" u="sng" kern="1200">
              <a:solidFill>
                <a:srgbClr val="C00000"/>
              </a:solidFill>
            </a:rPr>
            <a:t>vismaz 3 punkti</a:t>
          </a:r>
        </a:p>
      </dgm:t>
    </dgm:pt>
    <dgm:pt modelId="{817AA6D6-4CBC-4726-ABA9-33F80B5EE085}" type="parTrans" cxnId="{512E54C2-65E8-4504-B5BE-9E01838A8C53}">
      <dgm:prSet/>
      <dgm:spPr/>
      <dgm:t>
        <a:bodyPr/>
        <a:lstStyle/>
        <a:p>
          <a:endParaRPr lang="lv-LV"/>
        </a:p>
      </dgm:t>
    </dgm:pt>
    <dgm:pt modelId="{9811EBC8-AA8F-4A0A-A6DA-A767CEEBDB33}" type="sibTrans" cxnId="{512E54C2-65E8-4504-B5BE-9E01838A8C53}">
      <dgm:prSet/>
      <dgm:spPr/>
      <dgm:t>
        <a:bodyPr/>
        <a:lstStyle/>
        <a:p>
          <a:endParaRPr lang="lv-LV"/>
        </a:p>
      </dgm:t>
    </dgm:pt>
    <dgm:pt modelId="{0DFC7177-4B64-413E-B2F0-5E0C69D22FEE}">
      <dgm:prSet custT="1"/>
      <dgm:spPr/>
      <dgm:t>
        <a:bodyPr/>
        <a:lstStyle/>
        <a:p>
          <a:pPr algn="ctr">
            <a:buNone/>
          </a:pPr>
          <a:endParaRPr lang="lv-LV" sz="1400" b="1" kern="1200"/>
        </a:p>
      </dgm:t>
    </dgm:pt>
    <dgm:pt modelId="{0C674F58-82CC-4AC8-A6B6-74959A8EC14E}" type="parTrans" cxnId="{B57EFC40-2E25-4743-8A1A-827C64E674FE}">
      <dgm:prSet/>
      <dgm:spPr/>
      <dgm:t>
        <a:bodyPr/>
        <a:lstStyle/>
        <a:p>
          <a:endParaRPr lang="lv-LV"/>
        </a:p>
      </dgm:t>
    </dgm:pt>
    <dgm:pt modelId="{B66AE15B-0AB7-45D3-9D36-39D2AF3CF269}" type="sibTrans" cxnId="{B57EFC40-2E25-4743-8A1A-827C64E674FE}">
      <dgm:prSet/>
      <dgm:spPr/>
      <dgm:t>
        <a:bodyPr/>
        <a:lstStyle/>
        <a:p>
          <a:endParaRPr lang="lv-LV"/>
        </a:p>
      </dgm:t>
    </dgm:pt>
    <dgm:pt modelId="{25A88298-6679-4F6D-9934-BE4E9C68CECE}">
      <dgm:prSet custT="1"/>
      <dgm:spPr/>
      <dgm:t>
        <a:bodyPr/>
        <a:lstStyle/>
        <a:p>
          <a:pPr algn="ctr">
            <a:buNone/>
          </a:pPr>
          <a:endParaRPr lang="lv-LV" sz="1400" b="1" kern="1200"/>
        </a:p>
      </dgm:t>
    </dgm:pt>
    <dgm:pt modelId="{5923C6CA-2AAB-4C52-9DAE-C5E464FD0885}" type="parTrans" cxnId="{9EB195FC-7CB8-47EB-987E-E23CC44EFBD1}">
      <dgm:prSet/>
      <dgm:spPr/>
      <dgm:t>
        <a:bodyPr/>
        <a:lstStyle/>
        <a:p>
          <a:endParaRPr lang="lv-LV"/>
        </a:p>
      </dgm:t>
    </dgm:pt>
    <dgm:pt modelId="{0759ECD3-B5BF-4515-A704-94A41466F91F}" type="sibTrans" cxnId="{9EB195FC-7CB8-47EB-987E-E23CC44EFBD1}">
      <dgm:prSet/>
      <dgm:spPr/>
      <dgm:t>
        <a:bodyPr/>
        <a:lstStyle/>
        <a:p>
          <a:endParaRPr lang="lv-LV"/>
        </a:p>
      </dgm:t>
    </dgm:pt>
    <dgm:pt modelId="{7DD40D85-0C73-4E0B-9064-87D56E92042E}">
      <dgm:prSet custT="1"/>
      <dgm:spPr/>
      <dgm:t>
        <a:bodyPr/>
        <a:lstStyle/>
        <a:p>
          <a:pPr marL="114300" lvl="1" indent="-114300" algn="ctr" defTabSz="533400">
            <a:lnSpc>
              <a:spcPct val="90000"/>
            </a:lnSpc>
            <a:spcBef>
              <a:spcPct val="0"/>
            </a:spcBef>
            <a:spcAft>
              <a:spcPct val="15000"/>
            </a:spcAft>
            <a:buNone/>
          </a:pPr>
          <a:r>
            <a:rPr lang="lv-LV" sz="1200" b="0" kern="1200"/>
            <a:t>Jāiegūst </a:t>
          </a:r>
          <a:r>
            <a:rPr lang="lv-LV" sz="1200" b="1" u="sng" kern="1200">
              <a:solidFill>
                <a:srgbClr val="C00000"/>
              </a:solidFill>
            </a:rPr>
            <a:t>vismaz 1 punkts</a:t>
          </a:r>
          <a:endParaRPr lang="lv-LV" sz="1200" b="1" u="sng" kern="1200">
            <a:solidFill>
              <a:srgbClr val="C00000"/>
            </a:solidFill>
            <a:latin typeface="Verdana"/>
            <a:ea typeface="+mn-ea"/>
            <a:cs typeface="+mn-cs"/>
          </a:endParaRPr>
        </a:p>
      </dgm:t>
    </dgm:pt>
    <dgm:pt modelId="{D62629C5-CBD4-43F0-835F-F0A6BB46EE50}" type="parTrans" cxnId="{8900E644-D4B5-4A61-B28C-2E0E8BC37BF5}">
      <dgm:prSet/>
      <dgm:spPr/>
    </dgm:pt>
    <dgm:pt modelId="{CBA0E23F-0EE0-4221-8404-50500F1EFEAB}" type="sibTrans" cxnId="{8900E644-D4B5-4A61-B28C-2E0E8BC37BF5}">
      <dgm:prSet/>
      <dgm:spPr/>
    </dgm:pt>
    <dgm:pt modelId="{F89F2D4C-D00C-4529-BDDD-0EE41210A638}">
      <dgm:prSet custT="1"/>
      <dgm:spPr/>
      <dgm:t>
        <a:bodyPr/>
        <a:lstStyle/>
        <a:p>
          <a:pPr marL="114300" lvl="1" indent="-114300" algn="ctr" defTabSz="533400">
            <a:lnSpc>
              <a:spcPct val="90000"/>
            </a:lnSpc>
            <a:spcBef>
              <a:spcPct val="0"/>
            </a:spcBef>
            <a:spcAft>
              <a:spcPct val="15000"/>
            </a:spcAft>
            <a:buNone/>
          </a:pPr>
          <a:endParaRPr lang="lv-LV" sz="1200" b="1" u="sng" kern="1200">
            <a:solidFill>
              <a:srgbClr val="C00000"/>
            </a:solidFill>
            <a:latin typeface="Verdana"/>
            <a:ea typeface="+mn-ea"/>
            <a:cs typeface="+mn-cs"/>
          </a:endParaRPr>
        </a:p>
      </dgm:t>
    </dgm:pt>
    <dgm:pt modelId="{D0830981-6A12-4920-B8E0-6B179F4A5B7E}" type="parTrans" cxnId="{E325A874-E94B-4502-B4BB-4C5ED6D7F32B}">
      <dgm:prSet/>
      <dgm:spPr/>
    </dgm:pt>
    <dgm:pt modelId="{CC2E9713-ECA7-4228-AB9D-B2F185CEE76A}" type="sibTrans" cxnId="{E325A874-E94B-4502-B4BB-4C5ED6D7F32B}">
      <dgm:prSet/>
      <dgm:spPr/>
    </dgm:pt>
    <dgm:pt modelId="{5EBD580D-98CD-43A1-8140-8AABC6DBF28B}" type="pres">
      <dgm:prSet presAssocID="{0B035EFF-25DC-45A9-B6D6-1B3C333F9ECD}" presName="linearFlow" presStyleCnt="0">
        <dgm:presLayoutVars>
          <dgm:dir/>
          <dgm:animLvl val="lvl"/>
          <dgm:resizeHandles/>
        </dgm:presLayoutVars>
      </dgm:prSet>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0" presStyleCnt="3" custScaleX="160859" custScaleY="112683" custLinFactNeighborX="5030" custLinFactNeighborY="7371">
        <dgm:presLayoutVars>
          <dgm:bulletEnabled val="1"/>
        </dgm:presLayoutVars>
      </dgm:prSet>
      <dgm:spPr/>
    </dgm:pt>
    <dgm:pt modelId="{DB011482-0B6A-4BC9-B68E-A014D6C19B6F}" type="pres">
      <dgm:prSet presAssocID="{C67F0A28-F5B5-47DB-B2B2-6F0E3C9C46B3}" presName="parentNode" presStyleLbl="revTx" presStyleIdx="0" presStyleCnt="3">
        <dgm:presLayoutVars>
          <dgm:chMax val="0"/>
          <dgm:bulletEnabled val="1"/>
        </dgm:presLayoutVars>
      </dgm:prSet>
      <dgm:spPr/>
    </dgm:pt>
    <dgm:pt modelId="{A69F4E19-923C-4440-B857-15A88C1218F9}" type="pres">
      <dgm:prSet presAssocID="{DF3BB91F-DF39-451A-B680-B2932A513FE2}" presName="sibTrans" presStyleCnt="0"/>
      <dgm:spPr/>
    </dgm:pt>
    <dgm:pt modelId="{FB602E8E-F144-4A97-9543-EF32BBE79295}" type="pres">
      <dgm:prSet presAssocID="{DB4BC340-8BD3-4EFD-A336-BC69038A4EE5}" presName="compositeNode" presStyleCnt="0">
        <dgm:presLayoutVars>
          <dgm:bulletEnabled val="1"/>
        </dgm:presLayoutVars>
      </dgm:prSet>
      <dgm:spPr/>
    </dgm:pt>
    <dgm:pt modelId="{119E52B2-31A3-4EB8-BFBA-94770792758A}" type="pres">
      <dgm:prSet presAssocID="{DB4BC340-8BD3-4EFD-A336-BC69038A4EE5}"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0BCD9545-810D-4FAF-A337-4BC4BCA7DA5E}" type="pres">
      <dgm:prSet presAssocID="{DB4BC340-8BD3-4EFD-A336-BC69038A4EE5}" presName="childNode" presStyleLbl="node1" presStyleIdx="1" presStyleCnt="3" custScaleX="167474" custScaleY="112683" custLinFactNeighborX="5030" custLinFactNeighborY="7371">
        <dgm:presLayoutVars>
          <dgm:bulletEnabled val="1"/>
        </dgm:presLayoutVars>
      </dgm:prSet>
      <dgm:spPr/>
    </dgm:pt>
    <dgm:pt modelId="{C76AE621-F7F9-470B-B0B1-DE08B8341C84}" type="pres">
      <dgm:prSet presAssocID="{DB4BC340-8BD3-4EFD-A336-BC69038A4EE5}" presName="parentNode" presStyleLbl="revTx" presStyleIdx="1" presStyleCnt="3">
        <dgm:presLayoutVars>
          <dgm:chMax val="0"/>
          <dgm:bulletEnabled val="1"/>
        </dgm:presLayoutVars>
      </dgm:prSet>
      <dgm:spPr/>
    </dgm:pt>
    <dgm:pt modelId="{D7B20333-285F-4363-A623-CF91D536144F}" type="pres">
      <dgm:prSet presAssocID="{7A764632-DD38-40F2-A18E-723DA958C29F}" presName="sibTrans" presStyleCnt="0"/>
      <dgm:spPr/>
    </dgm:pt>
    <dgm:pt modelId="{1FF99423-797F-4767-8854-FC7A8ED304B4}" type="pres">
      <dgm:prSet presAssocID="{49FAD218-B8F5-4F39-B084-E0B965AB3C93}" presName="compositeNode" presStyleCnt="0">
        <dgm:presLayoutVars>
          <dgm:bulletEnabled val="1"/>
        </dgm:presLayoutVars>
      </dgm:prSet>
      <dgm:spPr/>
    </dgm:pt>
    <dgm:pt modelId="{AD59FBA6-4724-4E5B-8BEF-D084D2F43045}" type="pres">
      <dgm:prSet presAssocID="{49FAD218-B8F5-4F39-B084-E0B965AB3C9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869B6AC1-C597-4C41-BC55-8B07CE8D414B}" type="pres">
      <dgm:prSet presAssocID="{49FAD218-B8F5-4F39-B084-E0B965AB3C93}" presName="childNode" presStyleLbl="node1" presStyleIdx="2" presStyleCnt="3" custScaleX="140066" custScaleY="112683" custLinFactNeighborX="12461" custLinFactNeighborY="5707">
        <dgm:presLayoutVars>
          <dgm:bulletEnabled val="1"/>
        </dgm:presLayoutVars>
      </dgm:prSet>
      <dgm:spPr/>
    </dgm:pt>
    <dgm:pt modelId="{06DF9F93-2E50-4FB6-BEA7-041A37E73B45}" type="pres">
      <dgm:prSet presAssocID="{49FAD218-B8F5-4F39-B084-E0B965AB3C93}" presName="parentNode" presStyleLbl="revTx" presStyleIdx="2" presStyleCnt="3">
        <dgm:presLayoutVars>
          <dgm:chMax val="0"/>
          <dgm:bulletEnabled val="1"/>
        </dgm:presLayoutVars>
      </dgm:prSet>
      <dgm:spPr/>
    </dgm:pt>
  </dgm:ptLst>
  <dgm:cxnLst>
    <dgm:cxn modelId="{FA687305-DD77-4382-86B7-5CAA8C175108}" srcId="{C67F0A28-F5B5-47DB-B2B2-6F0E3C9C46B3}" destId="{C8297D13-4012-40C5-9786-F6ED86186BD4}" srcOrd="1" destOrd="0" parTransId="{62307F2A-1040-4D46-9AB3-8CD3D79BED25}" sibTransId="{B7991953-D750-47C9-8744-0A79E5C9FB5D}"/>
    <dgm:cxn modelId="{FB10950B-E0D3-4567-ACC8-BD77968B79D2}" type="presOf" srcId="{893F8D45-E76F-41A4-9C0F-7347E39088A9}" destId="{869B6AC1-C597-4C41-BC55-8B07CE8D414B}" srcOrd="0" destOrd="8" presId="urn:microsoft.com/office/officeart/2005/8/layout/hList2"/>
    <dgm:cxn modelId="{35ED260C-6928-49EE-9782-C839231525DB}" type="presOf" srcId="{848A197E-0C46-49A6-AB12-3BAF61438770}" destId="{0BCD9545-810D-4FAF-A337-4BC4BCA7DA5E}" srcOrd="0" destOrd="4" presId="urn:microsoft.com/office/officeart/2005/8/layout/hList2"/>
    <dgm:cxn modelId="{0D5EAA0F-89BE-4BCF-9F58-F1C0DF460F91}" type="presOf" srcId="{ECB021D2-C5BF-4A47-9BC9-5BA5B647F829}" destId="{0BCD9545-810D-4FAF-A337-4BC4BCA7DA5E}" srcOrd="0" destOrd="8" presId="urn:microsoft.com/office/officeart/2005/8/layout/hList2"/>
    <dgm:cxn modelId="{10AC1F10-8941-488E-8132-2D9017BB3E1F}" type="presOf" srcId="{FE691197-3F79-4984-8A33-843AA421D718}" destId="{0BCD9545-810D-4FAF-A337-4BC4BCA7DA5E}" srcOrd="0" destOrd="3" presId="urn:microsoft.com/office/officeart/2005/8/layout/hList2"/>
    <dgm:cxn modelId="{6EAA9213-D94B-43E3-9021-6F972B1EE19F}" type="presOf" srcId="{39922D6C-62D0-4F19-86F8-359AE0D0EF94}" destId="{0BCD9545-810D-4FAF-A337-4BC4BCA7DA5E}" srcOrd="0" destOrd="1" presId="urn:microsoft.com/office/officeart/2005/8/layout/hList2"/>
    <dgm:cxn modelId="{CF522B16-BDBB-44BC-80B3-9024A697324B}" srcId="{49FAD218-B8F5-4F39-B084-E0B965AB3C93}" destId="{126F8CD8-8B8B-4CCD-8C41-499052CC8D09}" srcOrd="3" destOrd="0" parTransId="{AC1602D9-C3FF-4596-BDBC-E1958CC03941}" sibTransId="{6298B02B-1D75-4956-A6E6-25AE26ACB04C}"/>
    <dgm:cxn modelId="{36E6C417-83A0-4BCC-824F-7A8D4C8E7E76}" srcId="{49FAD218-B8F5-4F39-B084-E0B965AB3C93}" destId="{F2620E60-B39B-473C-98A9-0C4404A3A220}" srcOrd="1" destOrd="0" parTransId="{49EC6ED2-3BCB-4213-A445-098F635166DF}" sibTransId="{4AA84D37-DDB7-4D85-8645-BA8C084994C6}"/>
    <dgm:cxn modelId="{99161E1D-F7A6-4B3B-9A29-2A3D2123C08E}" srcId="{C67F0A28-F5B5-47DB-B2B2-6F0E3C9C46B3}" destId="{A7292F77-075D-4544-B33E-91E62CB9772D}" srcOrd="3" destOrd="0" parTransId="{ACBC6040-EFA9-4E85-892D-83145DB49223}" sibTransId="{555E2873-C8D4-4A9B-BADC-884127515E02}"/>
    <dgm:cxn modelId="{F73C662C-292D-4375-8696-E872D20CB4A4}" type="presOf" srcId="{F89F2D4C-D00C-4529-BDDD-0EE41210A638}" destId="{869B6AC1-C597-4C41-BC55-8B07CE8D414B}" srcOrd="0" destOrd="6" presId="urn:microsoft.com/office/officeart/2005/8/layout/hList2"/>
    <dgm:cxn modelId="{B9EA3132-B5A3-4529-9A0A-84782353FB77}" srcId="{49FAD218-B8F5-4F39-B084-E0B965AB3C93}" destId="{3675069D-CB02-4A87-9752-E3E5A8983FF1}" srcOrd="0" destOrd="0" parTransId="{0D4C37DD-DB38-49C3-9187-466EB3FB5C66}" sibTransId="{93588477-1A60-49E6-BA49-7A2F9468DC00}"/>
    <dgm:cxn modelId="{8C566234-AB42-4481-A2B0-00ECEAD949E7}" srcId="{C67F0A28-F5B5-47DB-B2B2-6F0E3C9C46B3}" destId="{C6A0BBE5-065A-4260-879F-18C96425C445}" srcOrd="5" destOrd="0" parTransId="{FD6D6ABB-DEFE-4D0E-8BAF-E63EC0EEB12C}" sibTransId="{7215CA68-B893-4E9E-883B-1072592E1312}"/>
    <dgm:cxn modelId="{2B76F836-0CD9-458E-A506-8203C1ACEB3A}" type="presOf" srcId="{9821EBE0-7C68-408C-9C93-82DDBE0B5EEF}" destId="{0BCD9545-810D-4FAF-A337-4BC4BCA7DA5E}" srcOrd="0" destOrd="6" presId="urn:microsoft.com/office/officeart/2005/8/layout/hList2"/>
    <dgm:cxn modelId="{E75B4738-4BD0-4107-AEB8-DB8AE0578027}" type="presOf" srcId="{BCA63DC4-86DB-4F71-8CA2-D18758A407AE}" destId="{869B6AC1-C597-4C41-BC55-8B07CE8D414B}" srcOrd="0" destOrd="4" presId="urn:microsoft.com/office/officeart/2005/8/layout/hList2"/>
    <dgm:cxn modelId="{1EA1053C-F2F5-4FEE-90D6-0ED40C89F5DD}" srcId="{49FAD218-B8F5-4F39-B084-E0B965AB3C93}" destId="{01E19BBC-F2A5-4D15-A745-79E5BD9C5320}" srcOrd="5" destOrd="0" parTransId="{9E7D854E-1BD2-41DC-982F-FDA7E3AA763D}" sibTransId="{A28A1656-0670-4697-8D4F-A02CD493EE81}"/>
    <dgm:cxn modelId="{1CFD553E-DC6A-451C-B8AD-8912A65F246F}" srcId="{0B035EFF-25DC-45A9-B6D6-1B3C333F9ECD}" destId="{C67F0A28-F5B5-47DB-B2B2-6F0E3C9C46B3}" srcOrd="0" destOrd="0" parTransId="{12641C34-6F9E-4F58-ABDB-5C0E47489335}" sibTransId="{DF3BB91F-DF39-451A-B680-B2932A513FE2}"/>
    <dgm:cxn modelId="{D75DD63F-CF8A-4464-8F00-E55BDE02BDB1}" srcId="{DB4BC340-8BD3-4EFD-A336-BC69038A4EE5}" destId="{93B503A7-BCB0-48A6-BAE3-C01284A01134}" srcOrd="0" destOrd="0" parTransId="{F85CA38B-9991-4478-98C3-10245C293201}" sibTransId="{69428351-7E8D-4131-8A42-C0DF6EC3B1F6}"/>
    <dgm:cxn modelId="{B57EFC40-2E25-4743-8A1A-827C64E674FE}" srcId="{C67F0A28-F5B5-47DB-B2B2-6F0E3C9C46B3}" destId="{0DFC7177-4B64-413E-B2F0-5E0C69D22FEE}" srcOrd="8" destOrd="0" parTransId="{0C674F58-82CC-4AC8-A6B6-74959A8EC14E}" sibTransId="{B66AE15B-0AB7-45D3-9D36-39D2AF3CF269}"/>
    <dgm:cxn modelId="{4ACF745C-8B14-4314-9A5F-F52278906B16}" type="presOf" srcId="{F2620E60-B39B-473C-98A9-0C4404A3A220}" destId="{869B6AC1-C597-4C41-BC55-8B07CE8D414B}" srcOrd="0" destOrd="1" presId="urn:microsoft.com/office/officeart/2005/8/layout/hList2"/>
    <dgm:cxn modelId="{85C76C41-6CCC-4A8B-AC29-7F94E06FFB75}" srcId="{DB4BC340-8BD3-4EFD-A336-BC69038A4EE5}" destId="{9821EBE0-7C68-408C-9C93-82DDBE0B5EEF}" srcOrd="6" destOrd="0" parTransId="{BA47B033-375C-4DD6-96B7-B2EE9E9939FD}" sibTransId="{53AE83CC-8851-43A7-847C-7025067C9B25}"/>
    <dgm:cxn modelId="{966E8D43-E1A6-4CD6-9886-06DA98C0FFDC}" srcId="{DB4BC340-8BD3-4EFD-A336-BC69038A4EE5}" destId="{9BBF2548-0A41-4B0F-A7D1-D43DA3A754F5}" srcOrd="2" destOrd="0" parTransId="{B555826B-463D-4ACC-8B1B-0CC9F658E2E6}" sibTransId="{FABB27C3-F45D-4269-974D-33BB96F86CF2}"/>
    <dgm:cxn modelId="{8900E644-D4B5-4A61-B28C-2E0E8BC37BF5}" srcId="{49FAD218-B8F5-4F39-B084-E0B965AB3C93}" destId="{7DD40D85-0C73-4E0B-9064-87D56E92042E}" srcOrd="7" destOrd="0" parTransId="{D62629C5-CBD4-43F0-835F-F0A6BB46EE50}" sibTransId="{CBA0E23F-0EE0-4221-8404-50500F1EFEAB}"/>
    <dgm:cxn modelId="{25C0994B-77F4-492A-9B78-7EC944E3AC3C}" type="presOf" srcId="{0DFC7177-4B64-413E-B2F0-5E0C69D22FEE}" destId="{FD0D190F-6EE1-4175-AF09-F45FD702FF5C}" srcOrd="0" destOrd="8" presId="urn:microsoft.com/office/officeart/2005/8/layout/hList2"/>
    <dgm:cxn modelId="{2CE0294E-036F-4972-BED9-E26917CF7C96}" type="presOf" srcId="{C8297D13-4012-40C5-9786-F6ED86186BD4}" destId="{FD0D190F-6EE1-4175-AF09-F45FD702FF5C}" srcOrd="0" destOrd="1" presId="urn:microsoft.com/office/officeart/2005/8/layout/hList2"/>
    <dgm:cxn modelId="{C0B2474E-ED92-4692-B3BE-4FA793108EBB}" type="presOf" srcId="{08D87969-2C8B-485D-B78C-DAC82EC145C3}" destId="{FD0D190F-6EE1-4175-AF09-F45FD702FF5C}" srcOrd="0" destOrd="2" presId="urn:microsoft.com/office/officeart/2005/8/layout/hList2"/>
    <dgm:cxn modelId="{D7F6714E-DDD1-4D33-AE1F-E22A8AC5512C}" type="presOf" srcId="{126F8CD8-8B8B-4CCD-8C41-499052CC8D09}" destId="{869B6AC1-C597-4C41-BC55-8B07CE8D414B}" srcOrd="0" destOrd="3" presId="urn:microsoft.com/office/officeart/2005/8/layout/hList2"/>
    <dgm:cxn modelId="{F87D4C50-E0B3-4EC0-87CE-82B0CF3872ED}" type="presOf" srcId="{98F24FE3-75CD-4B87-9897-ECA748523310}" destId="{869B6AC1-C597-4C41-BC55-8B07CE8D414B}" srcOrd="0" destOrd="9" presId="urn:microsoft.com/office/officeart/2005/8/layout/hList2"/>
    <dgm:cxn modelId="{B8E64C70-5064-48FB-A0CF-BEFA71EB4439}" srcId="{DB4BC340-8BD3-4EFD-A336-BC69038A4EE5}" destId="{F8A1FF0E-07CA-4B96-A976-C844B81C5C37}" srcOrd="5" destOrd="0" parTransId="{DEF9C049-A760-4E4C-9302-05BEEC6395D2}" sibTransId="{DE20908F-B2E6-4405-B712-62C17B0BADAD}"/>
    <dgm:cxn modelId="{E325A874-E94B-4502-B4BB-4C5ED6D7F32B}" srcId="{49FAD218-B8F5-4F39-B084-E0B965AB3C93}" destId="{F89F2D4C-D00C-4529-BDDD-0EE41210A638}" srcOrd="6" destOrd="0" parTransId="{D0830981-6A12-4920-B8E0-6B179F4A5B7E}" sibTransId="{CC2E9713-ECA7-4228-AB9D-B2F185CEE76A}"/>
    <dgm:cxn modelId="{FEF32F57-40E9-4815-BCCB-17EF4782BF83}" srcId="{0B035EFF-25DC-45A9-B6D6-1B3C333F9ECD}" destId="{49FAD218-B8F5-4F39-B084-E0B965AB3C93}" srcOrd="2" destOrd="0" parTransId="{EC0D1476-BAAD-4344-A1CC-3431A765952F}" sibTransId="{95CF5658-B333-4713-AB33-2894977B437F}"/>
    <dgm:cxn modelId="{31C26479-B768-44F9-9CE1-C5C749D7D7E8}" srcId="{49FAD218-B8F5-4F39-B084-E0B965AB3C93}" destId="{98F24FE3-75CD-4B87-9897-ECA748523310}" srcOrd="9" destOrd="0" parTransId="{683AD28D-E2EC-4303-9A9A-E5F5C4015391}" sibTransId="{773FDC14-4EEC-4B73-8439-BE8240C45360}"/>
    <dgm:cxn modelId="{3749447D-9697-44F2-9036-F99A952FC6B6}" type="presOf" srcId="{25A88298-6679-4F6D-9934-BE4E9C68CECE}" destId="{FD0D190F-6EE1-4175-AF09-F45FD702FF5C}" srcOrd="0" destOrd="9" presId="urn:microsoft.com/office/officeart/2005/8/layout/hList2"/>
    <dgm:cxn modelId="{C9143D81-F554-41A6-884F-C46F97B81DAD}" type="presOf" srcId="{ED69599B-1A7D-4D04-A554-DAD4B2A23FBD}" destId="{869B6AC1-C597-4C41-BC55-8B07CE8D414B}" srcOrd="0" destOrd="2" presId="urn:microsoft.com/office/officeart/2005/8/layout/hList2"/>
    <dgm:cxn modelId="{2A25BD81-31CA-4121-967C-7A6ACEA9AE8B}" type="presOf" srcId="{DB4BC340-8BD3-4EFD-A336-BC69038A4EE5}" destId="{C76AE621-F7F9-470B-B0B1-DE08B8341C84}" srcOrd="0" destOrd="0" presId="urn:microsoft.com/office/officeart/2005/8/layout/hList2"/>
    <dgm:cxn modelId="{5AE55989-D027-4B79-A801-532FFCE3186B}" srcId="{C67F0A28-F5B5-47DB-B2B2-6F0E3C9C46B3}" destId="{87E2548C-FBCD-4206-9690-56FAE5A79C73}" srcOrd="6" destOrd="0" parTransId="{5231C584-7C63-47B3-8D14-DAC65F3DDEED}" sibTransId="{75BCBD16-C0CB-484C-B777-BC54C533C7AF}"/>
    <dgm:cxn modelId="{DEC65990-37FF-4FB4-868B-360EA4970E97}" type="presOf" srcId="{A7292F77-075D-4544-B33E-91E62CB9772D}" destId="{FD0D190F-6EE1-4175-AF09-F45FD702FF5C}" srcOrd="0" destOrd="3"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712020A7-87F9-4C21-A83D-9704129052EE}" type="presOf" srcId="{7DD40D85-0C73-4E0B-9064-87D56E92042E}" destId="{869B6AC1-C597-4C41-BC55-8B07CE8D414B}" srcOrd="0" destOrd="7" presId="urn:microsoft.com/office/officeart/2005/8/layout/hList2"/>
    <dgm:cxn modelId="{DF9316A9-57D9-4EF2-9B4C-34EAF92397BD}" type="presOf" srcId="{3675069D-CB02-4A87-9752-E3E5A8983FF1}" destId="{869B6AC1-C597-4C41-BC55-8B07CE8D414B}" srcOrd="0" destOrd="0" presId="urn:microsoft.com/office/officeart/2005/8/layout/hList2"/>
    <dgm:cxn modelId="{65FDD3AD-A4A0-4A08-BF53-3F85504A2F9D}" type="presOf" srcId="{097B6B42-B123-49E4-9D87-66588F175A4A}" destId="{0BCD9545-810D-4FAF-A337-4BC4BCA7DA5E}" srcOrd="0" destOrd="7" presId="urn:microsoft.com/office/officeart/2005/8/layout/hList2"/>
    <dgm:cxn modelId="{8C563BB4-402E-46FF-9881-52F960B33FF4}" srcId="{49FAD218-B8F5-4F39-B084-E0B965AB3C93}" destId="{BCA63DC4-86DB-4F71-8CA2-D18758A407AE}" srcOrd="4" destOrd="0" parTransId="{7640F3D4-32E7-400A-B9A2-1B33E86C9C00}" sibTransId="{2C45F6FC-1C15-4DF7-958F-5F84A6FC543C}"/>
    <dgm:cxn modelId="{431A61B5-A407-4D27-BCFC-34B8FBBED2C3}" type="presOf" srcId="{49FAD218-B8F5-4F39-B084-E0B965AB3C93}" destId="{06DF9F93-2E50-4FB6-BEA7-041A37E73B45}" srcOrd="0" destOrd="0" presId="urn:microsoft.com/office/officeart/2005/8/layout/hList2"/>
    <dgm:cxn modelId="{21B309B7-8772-4510-AB1B-24F9B7BE47DB}" srcId="{49FAD218-B8F5-4F39-B084-E0B965AB3C93}" destId="{893F8D45-E76F-41A4-9C0F-7347E39088A9}" srcOrd="8" destOrd="0" parTransId="{92B421F8-4C97-4232-B588-F04F302B1115}" sibTransId="{99981E7A-37C5-477B-A0AB-B5B7E74BCDAD}"/>
    <dgm:cxn modelId="{64D189B8-A773-4C53-8E39-AC40F9722DA8}" srcId="{DB4BC340-8BD3-4EFD-A336-BC69038A4EE5}" destId="{39922D6C-62D0-4F19-86F8-359AE0D0EF94}" srcOrd="1" destOrd="0" parTransId="{5F0612AE-1251-4F99-9006-2960BE6E2A37}" sibTransId="{F0538EA8-8916-4D98-9648-CA08C5E6F25D}"/>
    <dgm:cxn modelId="{3BEB46BD-B283-45DA-9993-EAD86D9D38C9}" srcId="{C67F0A28-F5B5-47DB-B2B2-6F0E3C9C46B3}" destId="{5C3AD8F8-5932-4A78-8C10-6FADE816ADAD}" srcOrd="10" destOrd="0" parTransId="{89C71965-4324-40F9-9099-FE4A461D9933}" sibTransId="{319A56D3-D7AE-449C-8F45-B1675B53BB50}"/>
    <dgm:cxn modelId="{3ED36FC0-E6F3-461A-AE13-E739E93D8A71}" srcId="{DB4BC340-8BD3-4EFD-A336-BC69038A4EE5}" destId="{848A197E-0C46-49A6-AB12-3BAF61438770}" srcOrd="4" destOrd="0" parTransId="{C87DF3C8-8449-4225-9D63-98E36C2A0394}" sibTransId="{6F878BCF-9397-40A5-997F-BEA1648696FF}"/>
    <dgm:cxn modelId="{905C5CC1-FDCF-4608-AD63-E25ECFC68287}" srcId="{DB4BC340-8BD3-4EFD-A336-BC69038A4EE5}" destId="{097B6B42-B123-49E4-9D87-66588F175A4A}" srcOrd="7" destOrd="0" parTransId="{41F9A713-1CAA-4060-B5B2-276EDD9CBA5F}" sibTransId="{E3DE88E7-7B49-450C-84D7-3C14BF350FB4}"/>
    <dgm:cxn modelId="{CCF994C1-9140-4EFB-91A7-49B100F8BC04}" type="presOf" srcId="{01E19BBC-F2A5-4D15-A745-79E5BD9C5320}" destId="{869B6AC1-C597-4C41-BC55-8B07CE8D414B}" srcOrd="0" destOrd="5" presId="urn:microsoft.com/office/officeart/2005/8/layout/hList2"/>
    <dgm:cxn modelId="{512E54C2-65E8-4504-B5BE-9E01838A8C53}" srcId="{C67F0A28-F5B5-47DB-B2B2-6F0E3C9C46B3}" destId="{DD71B6FA-A4F7-49FC-BC32-F7172810C20E}" srcOrd="7" destOrd="0" parTransId="{817AA6D6-4CBC-4726-ABA9-33F80B5EE085}" sibTransId="{9811EBC8-AA8F-4A0A-A6DA-A767CEEBDB33}"/>
    <dgm:cxn modelId="{87C7C9C3-00A2-42B3-A819-8C26BA042556}" type="presOf" srcId="{5C3AD8F8-5932-4A78-8C10-6FADE816ADAD}" destId="{FD0D190F-6EE1-4175-AF09-F45FD702FF5C}" srcOrd="0" destOrd="10" presId="urn:microsoft.com/office/officeart/2005/8/layout/hList2"/>
    <dgm:cxn modelId="{ED1584CE-850D-43BA-B4B7-AFE820AD704E}" type="presOf" srcId="{C6A0BBE5-065A-4260-879F-18C96425C445}" destId="{FD0D190F-6EE1-4175-AF09-F45FD702FF5C}" srcOrd="0" destOrd="5" presId="urn:microsoft.com/office/officeart/2005/8/layout/hList2"/>
    <dgm:cxn modelId="{E59F20D2-7493-4586-84E7-A373D1383F32}" type="presOf" srcId="{87E2548C-FBCD-4206-9690-56FAE5A79C73}" destId="{FD0D190F-6EE1-4175-AF09-F45FD702FF5C}" srcOrd="0" destOrd="6" presId="urn:microsoft.com/office/officeart/2005/8/layout/hList2"/>
    <dgm:cxn modelId="{ECA858D3-1626-4183-A6B5-F9055208698F}" type="presOf" srcId="{FCDF2747-E848-47E6-962B-EC8663B85898}" destId="{FD0D190F-6EE1-4175-AF09-F45FD702FF5C}" srcOrd="0" destOrd="0" presId="urn:microsoft.com/office/officeart/2005/8/layout/hList2"/>
    <dgm:cxn modelId="{56E142D4-F643-4101-B0DB-EEE5718021CD}" type="presOf" srcId="{F8A1FF0E-07CA-4B96-A976-C844B81C5C37}" destId="{0BCD9545-810D-4FAF-A337-4BC4BCA7DA5E}" srcOrd="0" destOrd="5" presId="urn:microsoft.com/office/officeart/2005/8/layout/hList2"/>
    <dgm:cxn modelId="{917744E0-297D-40F6-AAF2-E8324A243253}" srcId="{0B035EFF-25DC-45A9-B6D6-1B3C333F9ECD}" destId="{DB4BC340-8BD3-4EFD-A336-BC69038A4EE5}" srcOrd="1" destOrd="0" parTransId="{2B027696-1484-4BAE-AB27-AE0ACE898D42}" sibTransId="{7A764632-DD38-40F2-A18E-723DA958C29F}"/>
    <dgm:cxn modelId="{3B28ABE9-B659-4914-88BA-81954C193D45}" srcId="{C67F0A28-F5B5-47DB-B2B2-6F0E3C9C46B3}" destId="{B97B5402-2F2E-424B-A8A0-C1F8E5FDC789}" srcOrd="4" destOrd="0" parTransId="{AFE3E57C-BD16-4D35-AD65-A99D802F7A8D}" sibTransId="{F693EA21-97A1-4146-856F-E8A96531B5D0}"/>
    <dgm:cxn modelId="{E4A541EC-8B6B-4033-A8E6-689F2CC2D7AE}" srcId="{49FAD218-B8F5-4F39-B084-E0B965AB3C93}" destId="{ED69599B-1A7D-4D04-A554-DAD4B2A23FBD}" srcOrd="2" destOrd="0" parTransId="{9373761A-507A-4337-992D-12F90FBE3126}" sibTransId="{5D669C6D-709A-407C-88EB-0B82AE485EBE}"/>
    <dgm:cxn modelId="{3BE375EC-255F-49AD-AE87-7D99EB31E48B}" type="presOf" srcId="{9BBF2548-0A41-4B0F-A7D1-D43DA3A754F5}" destId="{0BCD9545-810D-4FAF-A337-4BC4BCA7DA5E}" srcOrd="0" destOrd="2" presId="urn:microsoft.com/office/officeart/2005/8/layout/hList2"/>
    <dgm:cxn modelId="{32C2F9ED-FE2D-48F1-9A4D-9D9D236DAEFA}" type="presOf" srcId="{C67F0A28-F5B5-47DB-B2B2-6F0E3C9C46B3}" destId="{DB011482-0B6A-4BC9-B68E-A014D6C19B6F}" srcOrd="0" destOrd="0" presId="urn:microsoft.com/office/officeart/2005/8/layout/hList2"/>
    <dgm:cxn modelId="{1450D2F2-6553-450C-8400-41E31BD23CD6}" type="presOf" srcId="{0B035EFF-25DC-45A9-B6D6-1B3C333F9ECD}" destId="{5EBD580D-98CD-43A1-8140-8AABC6DBF28B}" srcOrd="0" destOrd="0" presId="urn:microsoft.com/office/officeart/2005/8/layout/hList2"/>
    <dgm:cxn modelId="{241626F3-DC96-440D-9BF5-9314D9964694}" type="presOf" srcId="{DD71B6FA-A4F7-49FC-BC32-F7172810C20E}" destId="{FD0D190F-6EE1-4175-AF09-F45FD702FF5C}" srcOrd="0" destOrd="7" presId="urn:microsoft.com/office/officeart/2005/8/layout/hList2"/>
    <dgm:cxn modelId="{85ACABF4-297B-4053-93A4-73C4BA47316A}" type="presOf" srcId="{B97B5402-2F2E-424B-A8A0-C1F8E5FDC789}" destId="{FD0D190F-6EE1-4175-AF09-F45FD702FF5C}" srcOrd="0" destOrd="4" presId="urn:microsoft.com/office/officeart/2005/8/layout/hList2"/>
    <dgm:cxn modelId="{8E85CFF6-E580-4822-9ACA-FD4F328CA9D4}" srcId="{C67F0A28-F5B5-47DB-B2B2-6F0E3C9C46B3}" destId="{08D87969-2C8B-485D-B78C-DAC82EC145C3}" srcOrd="2" destOrd="0" parTransId="{0DB9A5DF-1E15-47CF-9A0A-2F349930D314}" sibTransId="{ACFB02AA-DCFB-4E0D-BEAF-674368E64925}"/>
    <dgm:cxn modelId="{32E532FC-1746-4712-99AF-CC6AE9143AE9}" type="presOf" srcId="{93B503A7-BCB0-48A6-BAE3-C01284A01134}" destId="{0BCD9545-810D-4FAF-A337-4BC4BCA7DA5E}" srcOrd="0" destOrd="0" presId="urn:microsoft.com/office/officeart/2005/8/layout/hList2"/>
    <dgm:cxn modelId="{90115EFC-A748-47C8-A3B1-11ACE46B69FD}" srcId="{DB4BC340-8BD3-4EFD-A336-BC69038A4EE5}" destId="{FE691197-3F79-4984-8A33-843AA421D718}" srcOrd="3" destOrd="0" parTransId="{A231DC86-1D0A-4B83-881F-C88F2D5B045C}" sibTransId="{505E4043-C48A-42B4-BEF0-D72004307098}"/>
    <dgm:cxn modelId="{9EB195FC-7CB8-47EB-987E-E23CC44EFBD1}" srcId="{C67F0A28-F5B5-47DB-B2B2-6F0E3C9C46B3}" destId="{25A88298-6679-4F6D-9934-BE4E9C68CECE}" srcOrd="9" destOrd="0" parTransId="{5923C6CA-2AAB-4C52-9DAE-C5E464FD0885}" sibTransId="{0759ECD3-B5BF-4515-A704-94A41466F91F}"/>
    <dgm:cxn modelId="{3F0F2FFD-8336-419B-96D2-93C0FB42846A}" srcId="{DB4BC340-8BD3-4EFD-A336-BC69038A4EE5}" destId="{ECB021D2-C5BF-4A47-9BC9-5BA5B647F829}" srcOrd="8" destOrd="0" parTransId="{77DF5FFE-4DD6-4444-A112-39DFA3338523}" sibTransId="{7D6AE520-5476-49D7-9949-07335BB2BB02}"/>
    <dgm:cxn modelId="{3C608E52-C0E8-4E7E-895D-8D15C2884E70}" type="presParOf" srcId="{5EBD580D-98CD-43A1-8140-8AABC6DBF28B}" destId="{783338AF-FC81-4FE7-9753-A54105494AAD}" srcOrd="0"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 modelId="{A39EC33B-C9F8-4174-ABF1-F790B420A524}" type="presParOf" srcId="{5EBD580D-98CD-43A1-8140-8AABC6DBF28B}" destId="{A69F4E19-923C-4440-B857-15A88C1218F9}" srcOrd="1" destOrd="0" presId="urn:microsoft.com/office/officeart/2005/8/layout/hList2"/>
    <dgm:cxn modelId="{DECD20F2-FCB1-412F-A342-4EB448E5F98F}" type="presParOf" srcId="{5EBD580D-98CD-43A1-8140-8AABC6DBF28B}" destId="{FB602E8E-F144-4A97-9543-EF32BBE79295}" srcOrd="2" destOrd="0" presId="urn:microsoft.com/office/officeart/2005/8/layout/hList2"/>
    <dgm:cxn modelId="{8D85250C-49F3-4E3D-808B-52C3EB592BA5}" type="presParOf" srcId="{FB602E8E-F144-4A97-9543-EF32BBE79295}" destId="{119E52B2-31A3-4EB8-BFBA-94770792758A}" srcOrd="0" destOrd="0" presId="urn:microsoft.com/office/officeart/2005/8/layout/hList2"/>
    <dgm:cxn modelId="{63BE211B-46EC-42D0-B496-D5C740549833}" type="presParOf" srcId="{FB602E8E-F144-4A97-9543-EF32BBE79295}" destId="{0BCD9545-810D-4FAF-A337-4BC4BCA7DA5E}" srcOrd="1" destOrd="0" presId="urn:microsoft.com/office/officeart/2005/8/layout/hList2"/>
    <dgm:cxn modelId="{68559388-D88B-4A41-BEAB-A0112FEA1BA9}" type="presParOf" srcId="{FB602E8E-F144-4A97-9543-EF32BBE79295}" destId="{C76AE621-F7F9-470B-B0B1-DE08B8341C84}" srcOrd="2" destOrd="0" presId="urn:microsoft.com/office/officeart/2005/8/layout/hList2"/>
    <dgm:cxn modelId="{38DA9DB2-AFE7-450A-8D39-6E9DE8F70E1A}" type="presParOf" srcId="{5EBD580D-98CD-43A1-8140-8AABC6DBF28B}" destId="{D7B20333-285F-4363-A623-CF91D536144F}" srcOrd="3" destOrd="0" presId="urn:microsoft.com/office/officeart/2005/8/layout/hList2"/>
    <dgm:cxn modelId="{2EE202B7-2FFF-4D81-93C3-EE99B56E0D2E}" type="presParOf" srcId="{5EBD580D-98CD-43A1-8140-8AABC6DBF28B}" destId="{1FF99423-797F-4767-8854-FC7A8ED304B4}" srcOrd="4" destOrd="0" presId="urn:microsoft.com/office/officeart/2005/8/layout/hList2"/>
    <dgm:cxn modelId="{69C3D251-8B71-41A1-AF74-9D8E7E00BD8D}" type="presParOf" srcId="{1FF99423-797F-4767-8854-FC7A8ED304B4}" destId="{AD59FBA6-4724-4E5B-8BEF-D084D2F43045}" srcOrd="0" destOrd="0" presId="urn:microsoft.com/office/officeart/2005/8/layout/hList2"/>
    <dgm:cxn modelId="{8E7EE7C5-EE0C-4225-954F-BDACC7C5D01E}" type="presParOf" srcId="{1FF99423-797F-4767-8854-FC7A8ED304B4}" destId="{869B6AC1-C597-4C41-BC55-8B07CE8D414B}" srcOrd="1" destOrd="0" presId="urn:microsoft.com/office/officeart/2005/8/layout/hList2"/>
    <dgm:cxn modelId="{8061D54E-5E27-4283-BEA8-52DBB067425E}" type="presParOf" srcId="{1FF99423-797F-4767-8854-FC7A8ED304B4}" destId="{06DF9F93-2E50-4FB6-BEA7-041A37E73B4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apstiprināšanas dienai</a:t>
          </a:r>
          <a:endParaRPr lang="lv-LV" sz="1600" kern="120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4157D3A-BBCF-41F4-AF68-99D0BC8B6D0E}">
      <dgm:prSet custT="1"/>
      <dgm:spPr/>
      <dgm:t>
        <a:bodyPr lIns="86400" tIns="324000" rIns="86400" bIns="86400"/>
        <a:lstStyle/>
        <a:p>
          <a:pPr marL="0" indent="0" algn="ctr">
            <a:spcAft>
              <a:spcPts val="600"/>
            </a:spcAft>
            <a:buFont typeface="Arial" panose="020B0604020202020204" pitchFamily="34" charset="0"/>
            <a:buNone/>
          </a:pPr>
          <a:r>
            <a:rPr lang="lv-LV" sz="1600" b="1"/>
            <a:t>ADMINISTRATĪVĀS IZMAKSAS</a:t>
          </a:r>
          <a:endParaRPr lang="lv-LV" sz="1200" b="1">
            <a:latin typeface="Verdana" panose="020B0604030504040204" pitchFamily="34" charset="0"/>
            <a:ea typeface="Verdana" panose="020B0604030504040204" pitchFamily="34" charset="0"/>
          </a:endParaRPr>
        </a:p>
      </dgm:t>
    </dgm:pt>
    <dgm:pt modelId="{3A3431AD-3E38-4EBF-BCF1-708CF7E09824}" type="parTrans" cxnId="{B69EA8D5-C626-48C0-A869-CDF686BF7C56}">
      <dgm:prSet/>
      <dgm:spPr/>
      <dgm:t>
        <a:bodyPr/>
        <a:lstStyle/>
        <a:p>
          <a:endParaRPr lang="lv-LV"/>
        </a:p>
      </dgm:t>
    </dgm:pt>
    <dgm:pt modelId="{CE3036A5-7E7F-40D5-9855-0EAFE3E15FD2}" type="sibTrans" cxnId="{B69EA8D5-C626-48C0-A869-CDF686BF7C56}">
      <dgm:prSet/>
      <dgm:spPr/>
      <dgm:t>
        <a:bodyPr/>
        <a:lstStyle/>
        <a:p>
          <a:endParaRPr lang="lv-LV"/>
        </a:p>
      </dgm:t>
    </dgm:pt>
    <dgm:pt modelId="{353ACFAD-11F6-43BD-A703-6645DB9E93C5}">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a:t>INVENTĀRA IEGĀDES IZMAKSAS</a:t>
          </a:r>
          <a:endParaRPr lang="lv-LV" sz="1400" kern="1200">
            <a:latin typeface="Verdana" panose="020B0604030504040204" pitchFamily="34" charset="0"/>
            <a:ea typeface="Verdana" panose="020B0604030504040204" pitchFamily="34" charset="0"/>
            <a:cs typeface="+mn-cs"/>
          </a:endParaRPr>
        </a:p>
      </dgm:t>
    </dgm:pt>
    <dgm:pt modelId="{4DF7B596-A7DE-4A45-9189-360EE44CF5C1}" type="parTrans" cxnId="{55CE5852-BB24-4067-8D60-75DA8ED0BA66}">
      <dgm:prSet/>
      <dgm:spPr/>
      <dgm:t>
        <a:bodyPr/>
        <a:lstStyle/>
        <a:p>
          <a:endParaRPr lang="lv-LV"/>
        </a:p>
      </dgm:t>
    </dgm:pt>
    <dgm:pt modelId="{107E2B4D-9347-469D-9ABF-0FEF32F58340}" type="sibTrans" cxnId="{55CE5852-BB24-4067-8D60-75DA8ED0BA66}">
      <dgm:prSet/>
      <dgm:spPr/>
      <dgm:t>
        <a:bodyPr/>
        <a:lstStyle/>
        <a:p>
          <a:endParaRPr lang="lv-LV"/>
        </a:p>
      </dgm:t>
    </dgm:pt>
    <dgm:pt modelId="{76D5583C-AB66-48A2-B325-F15CD50F1348}">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800" b="1" kern="1200"/>
            <a:t>nepārsniedz 10%</a:t>
          </a:r>
          <a:endParaRPr lang="lv-LV" sz="1400" kern="1200">
            <a:latin typeface="Verdana" panose="020B0604030504040204" pitchFamily="34" charset="0"/>
            <a:ea typeface="Verdana" panose="020B0604030504040204" pitchFamily="34" charset="0"/>
            <a:cs typeface="+mn-cs"/>
          </a:endParaRPr>
        </a:p>
      </dgm:t>
    </dgm:pt>
    <dgm:pt modelId="{14A4B73F-F704-447B-8D47-8B6BB548B36B}" type="parTrans" cxnId="{AE47CDEC-E2B1-4C50-930D-CCDED805E82C}">
      <dgm:prSet/>
      <dgm:spPr/>
      <dgm:t>
        <a:bodyPr/>
        <a:lstStyle/>
        <a:p>
          <a:endParaRPr lang="lv-LV"/>
        </a:p>
      </dgm:t>
    </dgm:pt>
    <dgm:pt modelId="{46B47B2F-7B06-4256-BB28-2639B642BA9F}" type="sibTrans" cxnId="{AE47CDEC-E2B1-4C50-930D-CCDED805E82C}">
      <dgm:prSet/>
      <dgm:spPr/>
      <dgm:t>
        <a:bodyPr/>
        <a:lstStyle/>
        <a:p>
          <a:endParaRPr lang="lv-LV"/>
        </a:p>
      </dgm:t>
    </dgm:pt>
    <dgm:pt modelId="{CAB72353-22D8-473B-B88A-074584FF41CF}">
      <dgm:prSet custT="1"/>
      <dgm:spPr/>
      <dgm:t>
        <a:bodyPr lIns="86400" tIns="324000" rIns="86400" bIns="86400"/>
        <a:lstStyle/>
        <a:p>
          <a:pPr marL="0" lvl="1" indent="0" algn="l" defTabSz="533400">
            <a:lnSpc>
              <a:spcPct val="90000"/>
            </a:lnSpc>
            <a:spcBef>
              <a:spcPct val="0"/>
            </a:spcBef>
            <a:spcAft>
              <a:spcPct val="15000"/>
            </a:spcAft>
            <a:buFont typeface="Arial" panose="020B0604020202020204" pitchFamily="34" charset="0"/>
            <a:buNone/>
          </a:pPr>
          <a:endParaRPr lang="lv-LV" sz="1200" kern="1200">
            <a:latin typeface="Verdana" panose="020B0604030504040204" pitchFamily="34" charset="0"/>
            <a:ea typeface="Verdana" panose="020B0604030504040204" pitchFamily="34" charset="0"/>
            <a:cs typeface="+mn-cs"/>
          </a:endParaRPr>
        </a:p>
      </dgm:t>
    </dgm:pt>
    <dgm:pt modelId="{E070AE08-E141-4678-87B6-9AB1795E1B55}" type="parTrans" cxnId="{A23F66EC-B2CA-4665-ABA6-47A94C31A781}">
      <dgm:prSet/>
      <dgm:spPr/>
      <dgm:t>
        <a:bodyPr/>
        <a:lstStyle/>
        <a:p>
          <a:endParaRPr lang="lv-LV"/>
        </a:p>
      </dgm:t>
    </dgm:pt>
    <dgm:pt modelId="{BBA5C746-A23E-423F-84F0-0150711E8F95}" type="sibTrans" cxnId="{A23F66EC-B2CA-4665-ABA6-47A94C31A781}">
      <dgm:prSet/>
      <dgm:spPr/>
      <dgm:t>
        <a:bodyPr/>
        <a:lstStyle/>
        <a:p>
          <a:endParaRPr lang="lv-LV"/>
        </a:p>
      </dgm:t>
    </dgm:pt>
    <dgm:pt modelId="{7A11C51C-B265-4FA2-9E15-DF2D25E70D81}">
      <dgm:prSet custT="1"/>
      <dgm:spPr/>
      <dgm:t>
        <a:bodyPr lIns="86400" tIns="324000" rIns="86400" bIns="86400"/>
        <a:lstStyle/>
        <a:p>
          <a:pPr marL="0" indent="0" algn="ctr">
            <a:spcAft>
              <a:spcPts val="900"/>
            </a:spcAft>
            <a:buFont typeface="Arial" panose="020B0604020202020204" pitchFamily="34" charset="0"/>
            <a:buNone/>
          </a:pPr>
          <a:r>
            <a:rPr lang="lv-LV" sz="1800" b="1"/>
            <a:t>nepārsniedz 20%</a:t>
          </a:r>
          <a:endParaRPr lang="lv-LV" sz="1400" b="1">
            <a:latin typeface="Verdana" panose="020B0604030504040204" pitchFamily="34" charset="0"/>
            <a:ea typeface="Verdana" panose="020B0604030504040204" pitchFamily="34" charset="0"/>
          </a:endParaRPr>
        </a:p>
      </dgm:t>
    </dgm:pt>
    <dgm:pt modelId="{D3589DC6-4D16-44E5-8D9E-0E7A395C2F49}" type="parTrans" cxnId="{FF956ED4-807B-4A73-8443-659E61A1A4F9}">
      <dgm:prSet/>
      <dgm:spPr/>
      <dgm:t>
        <a:bodyPr/>
        <a:lstStyle/>
        <a:p>
          <a:endParaRPr lang="lv-LV"/>
        </a:p>
      </dgm:t>
    </dgm:pt>
    <dgm:pt modelId="{D69FC792-0590-4ECC-8CE4-2700742ACCDE}" type="sibTrans" cxnId="{FF956ED4-807B-4A73-8443-659E61A1A4F9}">
      <dgm:prSet/>
      <dgm:spPr/>
      <dgm:t>
        <a:bodyPr/>
        <a:lstStyle/>
        <a:p>
          <a:endParaRPr lang="lv-LV"/>
        </a:p>
      </dgm:t>
    </dgm:pt>
    <dgm:pt modelId="{B2ADC613-9B7B-4C1D-B573-49AC8232A13E}">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gm:t>
    </dgm:pt>
    <dgm:pt modelId="{46025F21-D93A-4769-9AA7-971A68BABDD8}" type="parTrans" cxnId="{CA308893-CF63-472C-BBB8-92DC3320BB55}">
      <dgm:prSet/>
      <dgm:spPr/>
      <dgm:t>
        <a:bodyPr/>
        <a:lstStyle/>
        <a:p>
          <a:endParaRPr lang="lv-LV"/>
        </a:p>
      </dgm:t>
    </dgm:pt>
    <dgm:pt modelId="{0588CB24-FEE3-4FD2-A540-BC35847A174A}" type="sibTrans" cxnId="{CA308893-CF63-472C-BBB8-92DC3320BB55}">
      <dgm:prSet/>
      <dgm:spPr/>
      <dgm:t>
        <a:bodyPr/>
        <a:lstStyle/>
        <a:p>
          <a:endParaRPr lang="lv-LV"/>
        </a:p>
      </dgm:t>
    </dgm:pt>
    <dgm:pt modelId="{B84011AB-AAA5-4F90-87C9-0EB3FFB2EEDA}">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a:t>REPREZENTĀCIJAS MATERIĀLU IZMAKSAS</a:t>
          </a:r>
          <a:endParaRPr lang="lv-LV" sz="1200" b="1" kern="1200">
            <a:latin typeface="Verdana" panose="020B0604030504040204" pitchFamily="34" charset="0"/>
            <a:ea typeface="Verdana" panose="020B0604030504040204" pitchFamily="34" charset="0"/>
            <a:cs typeface="+mn-cs"/>
          </a:endParaRPr>
        </a:p>
      </dgm:t>
    </dgm:pt>
    <dgm:pt modelId="{A012B932-10B5-4664-B867-D7586BCF44F2}" type="parTrans" cxnId="{0774020B-54E8-4EBE-90D3-B663FE94753B}">
      <dgm:prSet/>
      <dgm:spPr/>
      <dgm:t>
        <a:bodyPr/>
        <a:lstStyle/>
        <a:p>
          <a:endParaRPr lang="lv-LV"/>
        </a:p>
      </dgm:t>
    </dgm:pt>
    <dgm:pt modelId="{8C227225-3846-4CC2-B4E1-51BFE6DC81E7}" type="sibTrans" cxnId="{0774020B-54E8-4EBE-90D3-B663FE94753B}">
      <dgm:prSet/>
      <dgm:spPr/>
      <dgm:t>
        <a:bodyPr/>
        <a:lstStyle/>
        <a:p>
          <a:endParaRPr lang="lv-LV"/>
        </a:p>
      </dgm:t>
    </dgm:pt>
    <dgm:pt modelId="{1F3B83D7-D766-4A95-812E-BCCF961F6C81}">
      <dgm:prSet custT="1"/>
      <dgm:spPr/>
      <dgm:t>
        <a:bodyPr lIns="86400" tIns="324000" rIns="86400" bIns="86400"/>
        <a:lstStyle/>
        <a:p>
          <a:pPr marL="0" indent="0" algn="ctr">
            <a:spcAft>
              <a:spcPts val="900"/>
            </a:spcAft>
            <a:buFont typeface="Arial" panose="020B0604020202020204" pitchFamily="34" charset="0"/>
            <a:buNone/>
          </a:pPr>
          <a:r>
            <a:rPr lang="lv-LV" sz="1400" b="0">
              <a:latin typeface="Verdana" panose="020B0604030504040204" pitchFamily="34" charset="0"/>
              <a:ea typeface="Verdana" panose="020B0604030504040204" pitchFamily="34" charset="0"/>
            </a:rPr>
            <a:t>- Sakaru izdevumi, biroja telpu noma, komunālie maksājumi</a:t>
          </a:r>
        </a:p>
      </dgm:t>
    </dgm:pt>
    <dgm:pt modelId="{99FE82B2-EC62-49AA-B3E2-D4781D9F10E7}" type="parTrans" cxnId="{97453A7A-8247-40DF-84E1-17B0AE6AE1B7}">
      <dgm:prSet/>
      <dgm:spPr/>
      <dgm:t>
        <a:bodyPr/>
        <a:lstStyle/>
        <a:p>
          <a:endParaRPr lang="lv-LV"/>
        </a:p>
      </dgm:t>
    </dgm:pt>
    <dgm:pt modelId="{29722159-7A95-41CC-92B6-B1659406BBCD}" type="sibTrans" cxnId="{97453A7A-8247-40DF-84E1-17B0AE6AE1B7}">
      <dgm:prSet/>
      <dgm:spPr/>
      <dgm:t>
        <a:bodyPr/>
        <a:lstStyle/>
        <a:p>
          <a:endParaRPr lang="lv-LV"/>
        </a:p>
      </dgm:t>
    </dgm:pt>
    <dgm:pt modelId="{4350982F-8856-4D44-8E6E-A5AA4C84B51B}">
      <dgm:prSet custT="1"/>
      <dgm:spPr/>
      <dgm:t>
        <a:bodyPr lIns="86400" tIns="324000" rIns="86400" bIns="86400"/>
        <a:lstStyle/>
        <a:p>
          <a:pPr marL="0" indent="0" algn="ctr">
            <a:spcAft>
              <a:spcPts val="900"/>
            </a:spcAft>
            <a:buFont typeface="Arial" panose="020B0604020202020204" pitchFamily="34" charset="0"/>
            <a:buNone/>
          </a:pPr>
          <a:r>
            <a:rPr lang="lv-LV" sz="1200" b="1">
              <a:latin typeface="Verdana" panose="020B0604030504040204" pitchFamily="34" charset="0"/>
              <a:ea typeface="Verdana" panose="020B0604030504040204" pitchFamily="34" charset="0"/>
            </a:rPr>
            <a:t>- </a:t>
          </a:r>
          <a:r>
            <a:rPr lang="lv-LV" sz="1400" b="0">
              <a:latin typeface="Verdana" panose="020B0604030504040204" pitchFamily="34" charset="0"/>
              <a:ea typeface="Verdana" panose="020B0604030504040204" pitchFamily="34" charset="0"/>
            </a:rPr>
            <a:t>Atlīdzība (projekta vadītājs, grāmatvedis), nodokļi</a:t>
          </a:r>
        </a:p>
      </dgm:t>
    </dgm:pt>
    <dgm:pt modelId="{7B56D4C1-5E19-42F1-A1F3-E5A890FC2D00}" type="parTrans" cxnId="{F3E88164-CAE8-4825-B6A6-FC1DB1E89FF4}">
      <dgm:prSet/>
      <dgm:spPr/>
      <dgm:t>
        <a:bodyPr/>
        <a:lstStyle/>
        <a:p>
          <a:endParaRPr lang="lv-LV"/>
        </a:p>
      </dgm:t>
    </dgm:pt>
    <dgm:pt modelId="{D79B0B49-3DB5-49A3-AD40-375173B44AE9}" type="sibTrans" cxnId="{F3E88164-CAE8-4825-B6A6-FC1DB1E89FF4}">
      <dgm:prSet/>
      <dgm:spPr/>
      <dgm:t>
        <a:bodyPr/>
        <a:lstStyle/>
        <a:p>
          <a:endParaRPr lang="lv-LV"/>
        </a:p>
      </dgm:t>
    </dgm:pt>
    <dgm:pt modelId="{D08DF094-E561-4095-AD3D-11B95280CD0A}">
      <dgm:prSet custT="1"/>
      <dgm:spPr/>
      <dgm:t>
        <a:bodyPr lIns="86400" tIns="324000" rIns="86400" bIns="86400"/>
        <a:lstStyle/>
        <a:p>
          <a:pPr marL="0" indent="0" algn="ctr">
            <a:spcAft>
              <a:spcPts val="900"/>
            </a:spcAft>
            <a:buFont typeface="Arial" panose="020B0604020202020204" pitchFamily="34" charset="0"/>
            <a:buNone/>
          </a:pPr>
          <a:r>
            <a:rPr lang="lv-LV" sz="1400" b="0">
              <a:latin typeface="Verdana" panose="020B0604030504040204" pitchFamily="34" charset="0"/>
              <a:ea typeface="Verdana" panose="020B0604030504040204" pitchFamily="34" charset="0"/>
            </a:rPr>
            <a:t>- Projekta vajadzībām biroja un saimniecības preces</a:t>
          </a:r>
        </a:p>
      </dgm:t>
    </dgm:pt>
    <dgm:pt modelId="{C23E64A0-C7DC-4B38-9A81-1B7A0F460963}" type="parTrans" cxnId="{ABCC8C3A-ED44-4C89-A245-83C1CC86C9D9}">
      <dgm:prSet/>
      <dgm:spPr/>
      <dgm:t>
        <a:bodyPr/>
        <a:lstStyle/>
        <a:p>
          <a:endParaRPr lang="lv-LV"/>
        </a:p>
      </dgm:t>
    </dgm:pt>
    <dgm:pt modelId="{F00FADE6-04D9-416C-90DD-B6914F2EB733}" type="sibTrans" cxnId="{ABCC8C3A-ED44-4C89-A245-83C1CC86C9D9}">
      <dgm:prSet/>
      <dgm:spPr/>
      <dgm:t>
        <a:bodyPr/>
        <a:lstStyle/>
        <a:p>
          <a:endParaRPr lang="lv-LV"/>
        </a:p>
      </dgm:t>
    </dgm:pt>
    <dgm:pt modelId="{277C7E7D-1C1E-423A-B531-373ED92D5495}">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800" b="1" kern="1200">
              <a:latin typeface="Verdana" panose="020B0604030504040204" pitchFamily="34" charset="0"/>
              <a:ea typeface="Verdana" panose="020B0604030504040204" pitchFamily="34" charset="0"/>
              <a:cs typeface="+mn-cs"/>
            </a:rPr>
            <a:t>nepārsniedz 5%</a:t>
          </a:r>
        </a:p>
      </dgm:t>
    </dgm:pt>
    <dgm:pt modelId="{88F192A4-6ACE-4906-B232-1948E4EAA3B3}" type="parTrans" cxnId="{D321B36C-ABFD-42F9-BFCC-509984E54556}">
      <dgm:prSet/>
      <dgm:spPr/>
      <dgm:t>
        <a:bodyPr/>
        <a:lstStyle/>
        <a:p>
          <a:endParaRPr lang="lv-LV"/>
        </a:p>
      </dgm:t>
    </dgm:pt>
    <dgm:pt modelId="{4B4A303A-1693-4031-B9C4-456E1E23625F}" type="sibTrans" cxnId="{D321B36C-ABFD-42F9-BFCC-509984E54556}">
      <dgm:prSet/>
      <dgm:spPr/>
      <dgm:t>
        <a:bodyPr/>
        <a:lstStyle/>
        <a:p>
          <a:endParaRPr lang="lv-LV"/>
        </a:p>
      </dgm:t>
    </dgm:pt>
    <dgm:pt modelId="{2B4CD029-B3C8-4567-A1EA-68F73E59ACEF}">
      <dgm:prSet/>
      <dgm:spPr/>
      <dgm:t>
        <a:bodyPr/>
        <a:lstStyle/>
        <a:p>
          <a:endParaRPr lang="lv-LV"/>
        </a:p>
      </dgm:t>
    </dgm:pt>
    <dgm:pt modelId="{D5C2FC13-EB28-484B-9544-E5AE861BD295}" type="parTrans" cxnId="{E7D811CE-060B-4DEF-A4D7-43016DCF70E8}">
      <dgm:prSet/>
      <dgm:spPr/>
      <dgm:t>
        <a:bodyPr/>
        <a:lstStyle/>
        <a:p>
          <a:endParaRPr lang="lv-LV"/>
        </a:p>
      </dgm:t>
    </dgm:pt>
    <dgm:pt modelId="{90078013-E16F-4109-922A-99074BF19E7C}" type="sibTrans" cxnId="{E7D811CE-060B-4DEF-A4D7-43016DCF70E8}">
      <dgm:prSet/>
      <dgm:spPr/>
      <dgm:t>
        <a:bodyPr/>
        <a:lstStyle/>
        <a:p>
          <a:endParaRPr lang="lv-LV"/>
        </a:p>
      </dgm:t>
    </dgm:pt>
    <dgm:pt modelId="{65B6EE45-9D87-4C3A-AEED-D8B47C75E7A3}">
      <dgm:prSet custT="1"/>
      <dgm:spPr/>
      <dgm:t>
        <a:bodyPr/>
        <a:lstStyle/>
        <a:p>
          <a:pPr algn="ctr">
            <a:buNone/>
          </a:pPr>
          <a:r>
            <a:rPr lang="lv-LV" sz="1600" b="1"/>
            <a:t>AR ĒDINĀŠANU SAISTĪTĀS IZMAKSAS</a:t>
          </a:r>
        </a:p>
      </dgm:t>
    </dgm:pt>
    <dgm:pt modelId="{D22067CD-10FC-4FE1-8954-ABC85EAED4EB}" type="parTrans" cxnId="{6F885F86-3CBB-422E-BC12-D359697E49FE}">
      <dgm:prSet/>
      <dgm:spPr/>
      <dgm:t>
        <a:bodyPr/>
        <a:lstStyle/>
        <a:p>
          <a:endParaRPr lang="lv-LV"/>
        </a:p>
      </dgm:t>
    </dgm:pt>
    <dgm:pt modelId="{4BE94379-0132-4FE6-8853-B4D5CE8E807F}" type="sibTrans" cxnId="{6F885F86-3CBB-422E-BC12-D359697E49FE}">
      <dgm:prSet/>
      <dgm:spPr/>
      <dgm:t>
        <a:bodyPr/>
        <a:lstStyle/>
        <a:p>
          <a:endParaRPr lang="lv-LV"/>
        </a:p>
      </dgm:t>
    </dgm:pt>
    <dgm:pt modelId="{C03E558C-071F-452C-B034-E3DDE02A072E}">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gm:t>
    </dgm:pt>
    <dgm:pt modelId="{163CC821-2E96-4DAF-8339-0139054BF9F7}" type="parTrans" cxnId="{9E99DB4C-12BB-437D-B256-CDFE265F733D}">
      <dgm:prSet/>
      <dgm:spPr/>
      <dgm:t>
        <a:bodyPr/>
        <a:lstStyle/>
        <a:p>
          <a:endParaRPr lang="lv-LV"/>
        </a:p>
      </dgm:t>
    </dgm:pt>
    <dgm:pt modelId="{9B162351-A01C-49C3-9841-DD91D6B9662D}" type="sibTrans" cxnId="{9E99DB4C-12BB-437D-B256-CDFE265F733D}">
      <dgm:prSet/>
      <dgm:spPr/>
      <dgm:t>
        <a:bodyPr/>
        <a:lstStyle/>
        <a:p>
          <a:endParaRPr lang="lv-LV"/>
        </a:p>
      </dgm:t>
    </dgm:pt>
    <dgm:pt modelId="{C90AE2E5-25F5-44C5-A97B-40A6D230049A}">
      <dgm:prSet custT="1"/>
      <dgm:spPr/>
      <dgm:t>
        <a:bodyPr lIns="86400" tIns="324000" rIns="86400" bIns="86400"/>
        <a:lstStyle/>
        <a:p>
          <a:pPr marL="0" indent="0" algn="ctr">
            <a:spcAft>
              <a:spcPts val="900"/>
            </a:spcAft>
            <a:buFont typeface="Arial" panose="020B0604020202020204" pitchFamily="34" charset="0"/>
            <a:buNone/>
          </a:pPr>
          <a:r>
            <a:rPr lang="lv-LV" sz="1400" b="0"/>
            <a:t>no projekta kopējām attiecināmajām izmaksām</a:t>
          </a:r>
          <a:endParaRPr lang="lv-LV" sz="1400" b="0">
            <a:latin typeface="Verdana" panose="020B0604030504040204" pitchFamily="34" charset="0"/>
            <a:ea typeface="Verdana" panose="020B0604030504040204" pitchFamily="34" charset="0"/>
          </a:endParaRPr>
        </a:p>
      </dgm:t>
    </dgm:pt>
    <dgm:pt modelId="{5F385F19-1FAD-4E9A-A554-631ECE2A1A11}" type="parTrans" cxnId="{1C085173-D10B-4F8A-9241-EF82FA58A460}">
      <dgm:prSet/>
      <dgm:spPr/>
      <dgm:t>
        <a:bodyPr/>
        <a:lstStyle/>
        <a:p>
          <a:endParaRPr lang="lv-LV"/>
        </a:p>
      </dgm:t>
    </dgm:pt>
    <dgm:pt modelId="{2ECED32D-1C35-4F05-8D4D-F764DD95CE49}" type="sibTrans" cxnId="{1C085173-D10B-4F8A-9241-EF82FA58A460}">
      <dgm:prSet/>
      <dgm:spPr/>
      <dgm:t>
        <a:bodyPr/>
        <a:lstStyle/>
        <a:p>
          <a:endParaRPr lang="lv-LV"/>
        </a:p>
      </dgm:t>
    </dgm:pt>
    <dgm:pt modelId="{BDE58A6A-1F3A-4AE6-BB07-67E68437D9E9}">
      <dgm:prSet custT="1"/>
      <dgm:spPr/>
      <dgm:t>
        <a:bodyPr lIns="86400" tIns="324000" rIns="86400" bIns="86400"/>
        <a:lstStyle/>
        <a:p>
          <a:pPr marL="0" indent="0" algn="ctr">
            <a:spcAft>
              <a:spcPts val="600"/>
            </a:spcAft>
            <a:buFont typeface="Arial" panose="020B0604020202020204" pitchFamily="34" charset="0"/>
            <a:buNone/>
          </a:pPr>
          <a:endParaRPr lang="lv-LV" sz="1200" b="1">
            <a:latin typeface="Verdana" panose="020B0604030504040204" pitchFamily="34" charset="0"/>
            <a:ea typeface="Verdana" panose="020B0604030504040204" pitchFamily="34" charset="0"/>
          </a:endParaRPr>
        </a:p>
      </dgm:t>
    </dgm:pt>
    <dgm:pt modelId="{DAD073C0-CCB1-482B-9FFF-4059A64D8440}" type="parTrans" cxnId="{5D5B47FB-29DA-4D70-80AF-6B2E36BBA165}">
      <dgm:prSet/>
      <dgm:spPr/>
      <dgm:t>
        <a:bodyPr/>
        <a:lstStyle/>
        <a:p>
          <a:endParaRPr lang="lv-LV"/>
        </a:p>
      </dgm:t>
    </dgm:pt>
    <dgm:pt modelId="{D9BB719A-2B23-48F6-B011-30E5C0AC849B}" type="sibTrans" cxnId="{5D5B47FB-29DA-4D70-80AF-6B2E36BBA165}">
      <dgm:prSet/>
      <dgm:spPr/>
      <dgm:t>
        <a:bodyPr/>
        <a:lstStyle/>
        <a:p>
          <a:endParaRPr lang="lv-LV"/>
        </a:p>
      </dgm:t>
    </dgm:pt>
    <dgm:pt modelId="{ABBF0EF9-45AB-4ECA-B611-97275D37B322}">
      <dgm:prSet custT="1"/>
      <dgm:spPr/>
      <dgm:t>
        <a:bodyPr/>
        <a:lstStyle/>
        <a:p>
          <a:pPr algn="ctr">
            <a:buNone/>
          </a:pPr>
          <a:r>
            <a:rPr lang="lv-LV" sz="1800" b="1"/>
            <a:t>nepārsniedz 10%</a:t>
          </a:r>
        </a:p>
      </dgm:t>
    </dgm:pt>
    <dgm:pt modelId="{66FD08C7-57D9-41CB-8AF1-B420A3A95839}" type="parTrans" cxnId="{6016FE7E-0F1C-46AB-94F2-CD9384CFCD0E}">
      <dgm:prSet/>
      <dgm:spPr/>
      <dgm:t>
        <a:bodyPr/>
        <a:lstStyle/>
        <a:p>
          <a:endParaRPr lang="lv-LV"/>
        </a:p>
      </dgm:t>
    </dgm:pt>
    <dgm:pt modelId="{B4149710-6196-49A9-8881-49AC937A1922}" type="sibTrans" cxnId="{6016FE7E-0F1C-46AB-94F2-CD9384CFCD0E}">
      <dgm:prSet/>
      <dgm:spPr/>
      <dgm:t>
        <a:bodyPr/>
        <a:lstStyle/>
        <a:p>
          <a:endParaRPr lang="lv-LV"/>
        </a:p>
      </dgm:t>
    </dgm:pt>
    <dgm:pt modelId="{231E2D97-CE14-4FD8-82C3-741233D1170A}">
      <dgm:prSet custT="1"/>
      <dgm:spPr/>
      <dgm:t>
        <a:bodyPr/>
        <a:lstStyle/>
        <a:p>
          <a:pPr algn="ctr">
            <a:buNone/>
          </a:pPr>
          <a:endParaRPr lang="lv-LV" sz="1600" b="1"/>
        </a:p>
      </dgm:t>
    </dgm:pt>
    <dgm:pt modelId="{86B9B586-2256-41B8-BFD1-30905254979A}" type="parTrans" cxnId="{C1B0E264-0B75-4F37-B242-1094B388D0FB}">
      <dgm:prSet/>
      <dgm:spPr/>
      <dgm:t>
        <a:bodyPr/>
        <a:lstStyle/>
        <a:p>
          <a:endParaRPr lang="lv-LV"/>
        </a:p>
      </dgm:t>
    </dgm:pt>
    <dgm:pt modelId="{75E06B8F-5FED-435E-B6FD-235253C096F5}" type="sibTrans" cxnId="{C1B0E264-0B75-4F37-B242-1094B388D0FB}">
      <dgm:prSet/>
      <dgm:spPr/>
      <dgm:t>
        <a:bodyPr/>
        <a:lstStyle/>
        <a:p>
          <a:endParaRPr lang="lv-LV"/>
        </a:p>
      </dgm:t>
    </dgm:pt>
    <dgm:pt modelId="{B12FC085-2F40-43A5-BDEA-31B16D67A769}">
      <dgm:prSet custT="1"/>
      <dgm:spPr/>
      <dgm:t>
        <a:bodyPr/>
        <a:lstStyle/>
        <a:p>
          <a:pPr algn="ctr">
            <a:buNone/>
          </a:pPr>
          <a:r>
            <a:rPr lang="lv-LV" sz="1400" b="0"/>
            <a:t>no projekta kopējām attiecināmajām izmaksām</a:t>
          </a:r>
        </a:p>
      </dgm:t>
    </dgm:pt>
    <dgm:pt modelId="{823C252C-DFA2-4724-958E-97A2B6FD649E}" type="parTrans" cxnId="{4381B599-0601-4CAC-B410-19D886262818}">
      <dgm:prSet/>
      <dgm:spPr/>
      <dgm:t>
        <a:bodyPr/>
        <a:lstStyle/>
        <a:p>
          <a:endParaRPr lang="lv-LV"/>
        </a:p>
      </dgm:t>
    </dgm:pt>
    <dgm:pt modelId="{36E9B55B-0B40-48EC-AC50-00BEB0A24316}" type="sibTrans" cxnId="{4381B599-0601-4CAC-B410-19D886262818}">
      <dgm:prSet/>
      <dgm:spPr/>
      <dgm:t>
        <a:bodyPr/>
        <a:lstStyle/>
        <a:p>
          <a:endParaRPr lang="lv-LV"/>
        </a:p>
      </dgm:t>
    </dgm:pt>
    <dgm:pt modelId="{5BE360E4-0630-4E57-969E-9730F00702F9}">
      <dgm:prSet custT="1"/>
      <dgm:spPr/>
      <dgm:t>
        <a:bodyPr/>
        <a:lstStyle/>
        <a:p>
          <a:pPr algn="ctr">
            <a:buNone/>
          </a:pPr>
          <a:endParaRPr lang="lv-LV" sz="1600" b="1"/>
        </a:p>
      </dgm:t>
    </dgm:pt>
    <dgm:pt modelId="{5F7DB9C9-F6FE-48AB-9978-4C4B74884A85}" type="parTrans" cxnId="{AE362FBB-26A5-4615-A66A-E28760E724A6}">
      <dgm:prSet/>
      <dgm:spPr/>
      <dgm:t>
        <a:bodyPr/>
        <a:lstStyle/>
        <a:p>
          <a:endParaRPr lang="lv-LV"/>
        </a:p>
      </dgm:t>
    </dgm:pt>
    <dgm:pt modelId="{E4AF789A-E849-47DF-AC7E-1D095369594E}" type="sibTrans" cxnId="{AE362FBB-26A5-4615-A66A-E28760E724A6}">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4" custLinFactNeighborX="2760" custLinFactNeighborY="-48159"/>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4" custScaleX="215362" custScaleY="111663">
        <dgm:presLayoutVars>
          <dgm:bulletEnabled val="1"/>
        </dgm:presLayoutVars>
      </dgm:prSet>
      <dgm:spPr/>
    </dgm:pt>
    <dgm:pt modelId="{D69F0F0C-388F-4373-B424-A5207B4713B9}" type="pres">
      <dgm:prSet presAssocID="{8C251FFB-0C74-4567-91B9-F28D0F18C3F5}" presName="parentNode" presStyleLbl="revTx" presStyleIdx="0" presStyleCnt="4">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4" custLinFactNeighborX="-269" custLinFactNeighborY="-31008"/>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4" custScaleX="154160" custScaleY="108222" custLinFactNeighborX="-3028" custLinFactNeighborY="-612">
        <dgm:presLayoutVars>
          <dgm:bulletEnabled val="1"/>
        </dgm:presLayoutVars>
      </dgm:prSet>
      <dgm:spPr/>
    </dgm:pt>
    <dgm:pt modelId="{9BAEB608-BA2C-4319-9B17-619DA66D8973}" type="pres">
      <dgm:prSet presAssocID="{206659B4-5D47-4FD2-93B1-B837F161AB76}" presName="parentNode" presStyleLbl="revTx" presStyleIdx="1" presStyleCnt="4">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4" custLinFactNeighborX="575" custLinFactNeighborY="-31008"/>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4" custScaleX="215322" custScaleY="107676">
        <dgm:presLayoutVars>
          <dgm:bulletEnabled val="1"/>
        </dgm:presLayoutVars>
      </dgm:prSet>
      <dgm:spPr/>
    </dgm:pt>
    <dgm:pt modelId="{E8EDE472-0F6F-4266-8AE5-0253DC699F02}" type="pres">
      <dgm:prSet presAssocID="{32E334A3-4F2D-4678-9064-C2C46CE1475A}" presName="parentNode" presStyleLbl="revTx" presStyleIdx="2" presStyleCnt="4">
        <dgm:presLayoutVars>
          <dgm:chMax val="0"/>
          <dgm:bulletEnabled val="1"/>
        </dgm:presLayoutVars>
      </dgm:prSet>
      <dgm:spPr/>
    </dgm:pt>
    <dgm:pt modelId="{6E94B6BE-C066-466D-90C5-6DD8C66CBC09}" type="pres">
      <dgm:prSet presAssocID="{8141E8B9-D1C4-4B9C-A607-822CE99B1D18}" presName="sibTrans" presStyleCnt="0"/>
      <dgm:spPr/>
    </dgm:pt>
    <dgm:pt modelId="{E44A6F29-16E5-4D08-83AD-26089B538A2E}" type="pres">
      <dgm:prSet presAssocID="{2B4CD029-B3C8-4567-A1EA-68F73E59ACEF}" presName="compositeNode" presStyleCnt="0">
        <dgm:presLayoutVars>
          <dgm:bulletEnabled val="1"/>
        </dgm:presLayoutVars>
      </dgm:prSet>
      <dgm:spPr/>
    </dgm:pt>
    <dgm:pt modelId="{98000502-3944-4769-8C09-EBF10EF45377}" type="pres">
      <dgm:prSet presAssocID="{2B4CD029-B3C8-4567-A1EA-68F73E59ACEF}" presName="image" presStyleLbl="fgImgPlace1" presStyleIdx="3" presStyleCnt="4" custLinFactNeighborX="22760" custLinFactNeighborY="-2584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741DB595-31A6-47DE-9A5D-FA745DF7184B}" type="pres">
      <dgm:prSet presAssocID="{2B4CD029-B3C8-4567-A1EA-68F73E59ACEF}" presName="childNode" presStyleLbl="node1" presStyleIdx="3" presStyleCnt="4" custScaleX="170299" custScaleY="106904" custLinFactNeighborX="-694" custLinFactNeighborY="801">
        <dgm:presLayoutVars>
          <dgm:bulletEnabled val="1"/>
        </dgm:presLayoutVars>
      </dgm:prSet>
      <dgm:spPr/>
    </dgm:pt>
    <dgm:pt modelId="{CCD5DFF6-129A-49DB-848C-0C986B5B2DD8}" type="pres">
      <dgm:prSet presAssocID="{2B4CD029-B3C8-4567-A1EA-68F73E59ACEF}" presName="parentNode" presStyleLbl="revTx" presStyleIdx="3" presStyleCnt="4">
        <dgm:presLayoutVars>
          <dgm:chMax val="0"/>
          <dgm:bulletEnabled val="1"/>
        </dgm:presLayoutVars>
      </dgm:prSet>
      <dgm:spPr/>
    </dgm:pt>
  </dgm:ptLst>
  <dgm:cxnLst>
    <dgm:cxn modelId="{969A9E04-0D4A-4DA2-BEB3-19AEA1610943}" type="presOf" srcId="{76D5583C-AB66-48A2-B325-F15CD50F1348}" destId="{DCF43F14-6045-4F16-94FD-9BDB6BCAAF3D}" srcOrd="0" destOrd="2" presId="urn:microsoft.com/office/officeart/2005/8/layout/hList2"/>
    <dgm:cxn modelId="{AE76B604-DD01-40BD-9D68-12FE928E64CB}" type="presOf" srcId="{353ACFAD-11F6-43BD-A703-6645DB9E93C5}" destId="{DCF43F14-6045-4F16-94FD-9BDB6BCAAF3D}" srcOrd="0" destOrd="0" presId="urn:microsoft.com/office/officeart/2005/8/layout/hList2"/>
    <dgm:cxn modelId="{0774020B-54E8-4EBE-90D3-B663FE94753B}" srcId="{32E334A3-4F2D-4678-9064-C2C46CE1475A}" destId="{B84011AB-AAA5-4F90-87C9-0EB3FFB2EEDA}" srcOrd="0" destOrd="0" parTransId="{A012B932-10B5-4664-B867-D7586BCF44F2}" sibTransId="{8C227225-3846-4CC2-B4E1-51BFE6DC81E7}"/>
    <dgm:cxn modelId="{1811931A-A7F5-45E8-A0B6-766E422D4D8D}" type="presOf" srcId="{5BE360E4-0630-4E57-969E-9730F00702F9}" destId="{741DB595-31A6-47DE-9A5D-FA745DF7184B}"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BCC8C3A-ED44-4C89-A245-83C1CC86C9D9}" srcId="{8C251FFB-0C74-4567-91B9-F28D0F18C3F5}" destId="{D08DF094-E561-4095-AD3D-11B95280CD0A}" srcOrd="6" destOrd="0" parTransId="{C23E64A0-C7DC-4B38-9A81-1B7A0F460963}" sibTransId="{F00FADE6-04D9-416C-90DD-B6914F2EB733}"/>
    <dgm:cxn modelId="{F3E88164-CAE8-4825-B6A6-FC1DB1E89FF4}" srcId="{8C251FFB-0C74-4567-91B9-F28D0F18C3F5}" destId="{4350982F-8856-4D44-8E6E-A5AA4C84B51B}" srcOrd="4" destOrd="0" parTransId="{7B56D4C1-5E19-42F1-A1F3-E5A890FC2D00}" sibTransId="{D79B0B49-3DB5-49A3-AD40-375173B44AE9}"/>
    <dgm:cxn modelId="{C1B0E264-0B75-4F37-B242-1094B388D0FB}" srcId="{2B4CD029-B3C8-4567-A1EA-68F73E59ACEF}" destId="{231E2D97-CE14-4FD8-82C3-741233D1170A}" srcOrd="1" destOrd="0" parTransId="{86B9B586-2256-41B8-BFD1-30905254979A}" sibTransId="{75E06B8F-5FED-435E-B6FD-235253C096F5}"/>
    <dgm:cxn modelId="{D65FDA69-7139-446E-8CEE-EB4F19537C91}" type="presOf" srcId="{E4157D3A-BBCF-41F4-AF68-99D0BC8B6D0E}" destId="{3A7E204C-ACD7-4AF9-8A7C-D54AE53D4699}" srcOrd="0" destOrd="0" presId="urn:microsoft.com/office/officeart/2005/8/layout/hList2"/>
    <dgm:cxn modelId="{D321B36C-ABFD-42F9-BFCC-509984E54556}" srcId="{32E334A3-4F2D-4678-9064-C2C46CE1475A}" destId="{277C7E7D-1C1E-423A-B531-373ED92D5495}" srcOrd="1" destOrd="0" parTransId="{88F192A4-6ACE-4906-B232-1948E4EAA3B3}" sibTransId="{4B4A303A-1693-4031-B9C4-456E1E23625F}"/>
    <dgm:cxn modelId="{9E99DB4C-12BB-437D-B256-CDFE265F733D}" srcId="{206659B4-5D47-4FD2-93B1-B837F161AB76}" destId="{C03E558C-071F-452C-B034-E3DDE02A072E}" srcOrd="3" destOrd="0" parTransId="{163CC821-2E96-4DAF-8339-0139054BF9F7}" sibTransId="{9B162351-A01C-49C3-9841-DD91D6B9662D}"/>
    <dgm:cxn modelId="{B8D65651-952B-4A1B-AF05-0072BBAEF7EF}" type="presOf" srcId="{B84011AB-AAA5-4F90-87C9-0EB3FFB2EEDA}" destId="{3EB5337F-C1AA-423C-921B-C5ED7886DE3F}" srcOrd="0" destOrd="0" presId="urn:microsoft.com/office/officeart/2005/8/layout/hList2"/>
    <dgm:cxn modelId="{55CE5852-BB24-4067-8D60-75DA8ED0BA66}" srcId="{206659B4-5D47-4FD2-93B1-B837F161AB76}" destId="{353ACFAD-11F6-43BD-A703-6645DB9E93C5}" srcOrd="0" destOrd="0" parTransId="{4DF7B596-A7DE-4A45-9189-360EE44CF5C1}" sibTransId="{107E2B4D-9347-469D-9ABF-0FEF32F58340}"/>
    <dgm:cxn modelId="{1C085173-D10B-4F8A-9241-EF82FA58A460}" srcId="{8C251FFB-0C74-4567-91B9-F28D0F18C3F5}" destId="{C90AE2E5-25F5-44C5-A97B-40A6D230049A}" srcOrd="3" destOrd="0" parTransId="{5F385F19-1FAD-4E9A-A554-631ECE2A1A11}" sibTransId="{2ECED32D-1C35-4F05-8D4D-F764DD95CE49}"/>
    <dgm:cxn modelId="{2F1A3E54-A8CE-4B25-87BF-91E0A6CBD231}" type="presOf" srcId="{65B6EE45-9D87-4C3A-AEED-D8B47C75E7A3}" destId="{741DB595-31A6-47DE-9A5D-FA745DF7184B}" srcOrd="0" destOrd="0" presId="urn:microsoft.com/office/officeart/2005/8/layout/hList2"/>
    <dgm:cxn modelId="{605E7B79-A019-4A9D-94B7-D0D63FE37D8A}" type="presOf" srcId="{C90AE2E5-25F5-44C5-A97B-40A6D230049A}" destId="{3A7E204C-ACD7-4AF9-8A7C-D54AE53D4699}" srcOrd="0" destOrd="3" presId="urn:microsoft.com/office/officeart/2005/8/layout/hList2"/>
    <dgm:cxn modelId="{97453A7A-8247-40DF-84E1-17B0AE6AE1B7}" srcId="{8C251FFB-0C74-4567-91B9-F28D0F18C3F5}" destId="{1F3B83D7-D766-4A95-812E-BCCF961F6C81}" srcOrd="5" destOrd="0" parTransId="{99FE82B2-EC62-49AA-B3E2-D4781D9F10E7}" sibTransId="{29722159-7A95-41CC-92B6-B1659406BBCD}"/>
    <dgm:cxn modelId="{6016FE7E-0F1C-46AB-94F2-CD9384CFCD0E}" srcId="{2B4CD029-B3C8-4567-A1EA-68F73E59ACEF}" destId="{ABBF0EF9-45AB-4ECA-B611-97275D37B322}" srcOrd="2" destOrd="0" parTransId="{66FD08C7-57D9-41CB-8AF1-B420A3A95839}" sibTransId="{B4149710-6196-49A9-8881-49AC937A1922}"/>
    <dgm:cxn modelId="{6F885F86-3CBB-422E-BC12-D359697E49FE}" srcId="{2B4CD029-B3C8-4567-A1EA-68F73E59ACEF}" destId="{65B6EE45-9D87-4C3A-AEED-D8B47C75E7A3}" srcOrd="0" destOrd="0" parTransId="{D22067CD-10FC-4FE1-8954-ABC85EAED4EB}" sibTransId="{4BE94379-0132-4FE6-8853-B4D5CE8E807F}"/>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E464CC8F-0777-4CF7-95AD-7CED503309A6}" type="presOf" srcId="{2B4CD029-B3C8-4567-A1EA-68F73E59ACEF}" destId="{CCD5DFF6-129A-49DB-848C-0C986B5B2DD8}" srcOrd="0" destOrd="0" presId="urn:microsoft.com/office/officeart/2005/8/layout/hList2"/>
    <dgm:cxn modelId="{CA308893-CF63-472C-BBB8-92DC3320BB55}" srcId="{32E334A3-4F2D-4678-9064-C2C46CE1475A}" destId="{B2ADC613-9B7B-4C1D-B573-49AC8232A13E}" srcOrd="2" destOrd="0" parTransId="{46025F21-D93A-4769-9AA7-971A68BABDD8}" sibTransId="{0588CB24-FEE3-4FD2-A540-BC35847A174A}"/>
    <dgm:cxn modelId="{4393CA94-AF7F-45DF-95D6-E9AC8EA00FB1}" srcId="{CEA72EAE-10E0-446C-BD85-1C8E3DF6264B}" destId="{206659B4-5D47-4FD2-93B1-B837F161AB76}" srcOrd="1" destOrd="0" parTransId="{7E5CDD4D-ADDE-494F-A15D-5F292C03E1DB}" sibTransId="{B2EB06DE-C8C4-4C12-B311-D50CB4952708}"/>
    <dgm:cxn modelId="{4381B599-0601-4CAC-B410-19D886262818}" srcId="{2B4CD029-B3C8-4567-A1EA-68F73E59ACEF}" destId="{B12FC085-2F40-43A5-BDEA-31B16D67A769}" srcOrd="3" destOrd="0" parTransId="{823C252C-DFA2-4724-958E-97A2B6FD649E}" sibTransId="{36E9B55B-0B40-48EC-AC50-00BEB0A24316}"/>
    <dgm:cxn modelId="{2D974EA0-36BB-4F30-83C8-1FA4C1203D57}" type="presOf" srcId="{4350982F-8856-4D44-8E6E-A5AA4C84B51B}" destId="{3A7E204C-ACD7-4AF9-8A7C-D54AE53D4699}" srcOrd="0" destOrd="4" presId="urn:microsoft.com/office/officeart/2005/8/layout/hList2"/>
    <dgm:cxn modelId="{8517C3A2-02CD-409B-8DF1-2A972F5107C7}" type="presOf" srcId="{CEA72EAE-10E0-446C-BD85-1C8E3DF6264B}" destId="{5E5B4441-23C6-469B-A0E8-5AE3B628055B}" srcOrd="0" destOrd="0" presId="urn:microsoft.com/office/officeart/2005/8/layout/hList2"/>
    <dgm:cxn modelId="{05AA21A4-6827-4E8D-88C6-000224820387}" type="presOf" srcId="{ABBF0EF9-45AB-4ECA-B611-97275D37B322}" destId="{741DB595-31A6-47DE-9A5D-FA745DF7184B}" srcOrd="0" destOrd="2" presId="urn:microsoft.com/office/officeart/2005/8/layout/hList2"/>
    <dgm:cxn modelId="{A4A45CA6-DAA1-4A70-81CD-5DE57AB6F90A}" type="presOf" srcId="{D08DF094-E561-4095-AD3D-11B95280CD0A}" destId="{3A7E204C-ACD7-4AF9-8A7C-D54AE53D4699}" srcOrd="0" destOrd="6" presId="urn:microsoft.com/office/officeart/2005/8/layout/hList2"/>
    <dgm:cxn modelId="{B10039B5-286C-4327-9CAF-197613D80063}" type="presOf" srcId="{32E334A3-4F2D-4678-9064-C2C46CE1475A}" destId="{E8EDE472-0F6F-4266-8AE5-0253DC699F02}" srcOrd="0" destOrd="0" presId="urn:microsoft.com/office/officeart/2005/8/layout/hList2"/>
    <dgm:cxn modelId="{16901FB8-9D89-43D8-B45C-1AA91EC3FB95}" type="presOf" srcId="{7A11C51C-B265-4FA2-9E15-DF2D25E70D81}" destId="{3A7E204C-ACD7-4AF9-8A7C-D54AE53D4699}" srcOrd="0" destOrd="2" presId="urn:microsoft.com/office/officeart/2005/8/layout/hList2"/>
    <dgm:cxn modelId="{AE362FBB-26A5-4615-A66A-E28760E724A6}" srcId="{2B4CD029-B3C8-4567-A1EA-68F73E59ACEF}" destId="{5BE360E4-0630-4E57-969E-9730F00702F9}" srcOrd="4" destOrd="0" parTransId="{5F7DB9C9-F6FE-48AB-9978-4C4B74884A85}" sibTransId="{E4AF789A-E849-47DF-AC7E-1D095369594E}"/>
    <dgm:cxn modelId="{3ED504BC-120E-4076-B3A7-B2CC8053FAD2}" type="presOf" srcId="{BDE58A6A-1F3A-4AE6-BB07-67E68437D9E9}" destId="{3A7E204C-ACD7-4AF9-8A7C-D54AE53D4699}" srcOrd="0" destOrd="1" presId="urn:microsoft.com/office/officeart/2005/8/layout/hList2"/>
    <dgm:cxn modelId="{6AF589C5-5EA4-4E26-B999-E81EAC1FC032}" type="presOf" srcId="{CAB72353-22D8-473B-B88A-074584FF41CF}" destId="{DCF43F14-6045-4F16-94FD-9BDB6BCAAF3D}" srcOrd="0" destOrd="1" presId="urn:microsoft.com/office/officeart/2005/8/layout/hList2"/>
    <dgm:cxn modelId="{E7D811CE-060B-4DEF-A4D7-43016DCF70E8}" srcId="{CEA72EAE-10E0-446C-BD85-1C8E3DF6264B}" destId="{2B4CD029-B3C8-4567-A1EA-68F73E59ACEF}" srcOrd="3" destOrd="0" parTransId="{D5C2FC13-EB28-484B-9544-E5AE861BD295}" sibTransId="{90078013-E16F-4109-922A-99074BF19E7C}"/>
    <dgm:cxn modelId="{1CE439D0-8FD8-4E31-974C-7EB3D7B99513}" type="presOf" srcId="{B12FC085-2F40-43A5-BDEA-31B16D67A769}" destId="{741DB595-31A6-47DE-9A5D-FA745DF7184B}" srcOrd="0" destOrd="3" presId="urn:microsoft.com/office/officeart/2005/8/layout/hList2"/>
    <dgm:cxn modelId="{FF956ED4-807B-4A73-8443-659E61A1A4F9}" srcId="{8C251FFB-0C74-4567-91B9-F28D0F18C3F5}" destId="{7A11C51C-B265-4FA2-9E15-DF2D25E70D81}" srcOrd="2" destOrd="0" parTransId="{D3589DC6-4D16-44E5-8D9E-0E7A395C2F49}" sibTransId="{D69FC792-0590-4ECC-8CE4-2700742ACCDE}"/>
    <dgm:cxn modelId="{B69EA8D5-C626-48C0-A869-CDF686BF7C56}" srcId="{8C251FFB-0C74-4567-91B9-F28D0F18C3F5}" destId="{E4157D3A-BBCF-41F4-AF68-99D0BC8B6D0E}" srcOrd="0" destOrd="0" parTransId="{3A3431AD-3E38-4EBF-BCF1-708CF7E09824}" sibTransId="{CE3036A5-7E7F-40D5-9855-0EAFE3E15FD2}"/>
    <dgm:cxn modelId="{15E0E4D6-42A3-42EC-A7D4-B33DF17F5864}" type="presOf" srcId="{C03E558C-071F-452C-B034-E3DDE02A072E}" destId="{DCF43F14-6045-4F16-94FD-9BDB6BCAAF3D}" srcOrd="0" destOrd="3" presId="urn:microsoft.com/office/officeart/2005/8/layout/hList2"/>
    <dgm:cxn modelId="{BE043CD9-C983-447C-91A3-A5D1239403EE}" type="presOf" srcId="{1F3B83D7-D766-4A95-812E-BCCF961F6C81}" destId="{3A7E204C-ACD7-4AF9-8A7C-D54AE53D4699}" srcOrd="0" destOrd="5" presId="urn:microsoft.com/office/officeart/2005/8/layout/hList2"/>
    <dgm:cxn modelId="{A23F66EC-B2CA-4665-ABA6-47A94C31A781}" srcId="{206659B4-5D47-4FD2-93B1-B837F161AB76}" destId="{CAB72353-22D8-473B-B88A-074584FF41CF}" srcOrd="1" destOrd="0" parTransId="{E070AE08-E141-4678-87B6-9AB1795E1B55}" sibTransId="{BBA5C746-A23E-423F-84F0-0150711E8F95}"/>
    <dgm:cxn modelId="{AE47CDEC-E2B1-4C50-930D-CCDED805E82C}" srcId="{206659B4-5D47-4FD2-93B1-B837F161AB76}" destId="{76D5583C-AB66-48A2-B325-F15CD50F1348}" srcOrd="2" destOrd="0" parTransId="{14A4B73F-F704-447B-8D47-8B6BB548B36B}" sibTransId="{46B47B2F-7B06-4256-BB28-2639B642BA9F}"/>
    <dgm:cxn modelId="{A26DF6EC-C090-4426-950B-41837B22B618}" type="presOf" srcId="{206659B4-5D47-4FD2-93B1-B837F161AB76}" destId="{9BAEB608-BA2C-4319-9B17-619DA66D8973}" srcOrd="0" destOrd="0" presId="urn:microsoft.com/office/officeart/2005/8/layout/hList2"/>
    <dgm:cxn modelId="{1F0F4AF6-48F7-4BF4-8F49-42D15EDF971C}" type="presOf" srcId="{277C7E7D-1C1E-423A-B531-373ED92D5495}" destId="{3EB5337F-C1AA-423C-921B-C5ED7886DE3F}" srcOrd="0" destOrd="1" presId="urn:microsoft.com/office/officeart/2005/8/layout/hList2"/>
    <dgm:cxn modelId="{5D5B47FB-29DA-4D70-80AF-6B2E36BBA165}" srcId="{8C251FFB-0C74-4567-91B9-F28D0F18C3F5}" destId="{BDE58A6A-1F3A-4AE6-BB07-67E68437D9E9}" srcOrd="1" destOrd="0" parTransId="{DAD073C0-CCB1-482B-9FFF-4059A64D8440}" sibTransId="{D9BB719A-2B23-48F6-B011-30E5C0AC849B}"/>
    <dgm:cxn modelId="{1C9B22FE-EC52-4C08-93CA-A6B4D594AAF1}" type="presOf" srcId="{B2ADC613-9B7B-4C1D-B573-49AC8232A13E}" destId="{3EB5337F-C1AA-423C-921B-C5ED7886DE3F}" srcOrd="0" destOrd="2" presId="urn:microsoft.com/office/officeart/2005/8/layout/hList2"/>
    <dgm:cxn modelId="{DD9579FE-1805-4F10-A1AA-6C4C450EB308}" type="presOf" srcId="{231E2D97-CE14-4FD8-82C3-741233D1170A}" destId="{741DB595-31A6-47DE-9A5D-FA745DF7184B}" srcOrd="0" destOrd="1" presId="urn:microsoft.com/office/officeart/2005/8/layout/hList2"/>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F4CB09EE-E542-4F82-B0A3-2C167D2BE220}" type="presParOf" srcId="{5E5B4441-23C6-469B-A0E8-5AE3B628055B}" destId="{6E94B6BE-C066-466D-90C5-6DD8C66CBC09}" srcOrd="5" destOrd="0" presId="urn:microsoft.com/office/officeart/2005/8/layout/hList2"/>
    <dgm:cxn modelId="{630265F8-5D75-449E-9E91-B877B0140B21}" type="presParOf" srcId="{5E5B4441-23C6-469B-A0E8-5AE3B628055B}" destId="{E44A6F29-16E5-4D08-83AD-26089B538A2E}" srcOrd="6" destOrd="0" presId="urn:microsoft.com/office/officeart/2005/8/layout/hList2"/>
    <dgm:cxn modelId="{2539304F-C1CF-4CD3-A92B-6465F4B372DC}" type="presParOf" srcId="{E44A6F29-16E5-4D08-83AD-26089B538A2E}" destId="{98000502-3944-4769-8C09-EBF10EF45377}" srcOrd="0" destOrd="0" presId="urn:microsoft.com/office/officeart/2005/8/layout/hList2"/>
    <dgm:cxn modelId="{1A15BEB2-B4D5-4175-8848-073E7B3765C8}" type="presParOf" srcId="{E44A6F29-16E5-4D08-83AD-26089B538A2E}" destId="{741DB595-31A6-47DE-9A5D-FA745DF7184B}" srcOrd="1" destOrd="0" presId="urn:microsoft.com/office/officeart/2005/8/layout/hList2"/>
    <dgm:cxn modelId="{68ABEFBE-2D12-4C9C-A678-003D6B417928}" type="presParOf" srcId="{E44A6F29-16E5-4D08-83AD-26089B538A2E}" destId="{CCD5DFF6-129A-49DB-848C-0C986B5B2DD8}"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83E15F-6ADE-4FDF-908A-F8A08B8812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rgbClr val="800024"/>
        </a:solidFill>
      </dgm:spPr>
      <dgm:t>
        <a:bodyPr/>
        <a:lstStyle/>
        <a:p>
          <a:pPr>
            <a:spcAft>
              <a:spcPts val="0"/>
            </a:spcAft>
          </a:pPr>
          <a:r>
            <a:rPr lang="lv-LV" sz="2400"/>
            <a:t>Atgādinājumi par Konkursa nolikuma nosacījumiem</a:t>
          </a:r>
          <a:endParaRPr lang="lv-LV" sz="240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2D25DE29-0991-48F5-9AB1-8D6186ADF7C7}">
      <dgm:prSet custT="1"/>
      <dgm:spPr>
        <a:solidFill>
          <a:srgbClr val="800024"/>
        </a:solidFill>
      </dgm:spPr>
      <dgm:t>
        <a:bodyPr/>
        <a:lstStyle/>
        <a:p>
          <a:pPr>
            <a:spcAft>
              <a:spcPts val="1800"/>
            </a:spcAft>
          </a:pPr>
          <a:r>
            <a:rPr lang="lv-LV" sz="2400">
              <a:solidFill>
                <a:schemeClr val="bg1"/>
              </a:solidFill>
              <a:latin typeface="Verdana"/>
              <a:ea typeface="+mn-lt"/>
              <a:cs typeface="+mn-lt"/>
            </a:rPr>
            <a:t>Skaidrojumi,</a:t>
          </a:r>
          <a:r>
            <a:rPr lang="lv-LV" sz="2400" baseline="0">
              <a:solidFill>
                <a:schemeClr val="bg1"/>
              </a:solidFill>
              <a:latin typeface="Verdana"/>
              <a:ea typeface="+mn-lt"/>
              <a:cs typeface="+mn-lt"/>
            </a:rPr>
            <a:t> kāda informācija tiek sagaidīta</a:t>
          </a:r>
          <a:endParaRPr lang="lv-LV" sz="240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861632B7-54CD-44F6-BCAE-A019EDF3BE5F}">
      <dgm:prSet custT="1"/>
      <dgm:spPr>
        <a:solidFill>
          <a:srgbClr val="800024"/>
        </a:solidFill>
      </dgm:spPr>
      <dgm:t>
        <a:bodyPr/>
        <a:lstStyle/>
        <a:p>
          <a:pPr>
            <a:spcAft>
              <a:spcPts val="1800"/>
            </a:spcAft>
          </a:pPr>
          <a:r>
            <a:rPr lang="lv-LV" sz="2400">
              <a:solidFill>
                <a:schemeClr val="bg1"/>
              </a:solidFill>
              <a:latin typeface="Verdana"/>
              <a:ea typeface="+mn-lt"/>
              <a:cs typeface="+mn-lt"/>
            </a:rPr>
            <a:t>Sasaiste ar kvalitātes vērtēšanas kritērijiem</a:t>
          </a:r>
        </a:p>
      </dgm:t>
    </dgm:pt>
    <dgm:pt modelId="{78FE43B9-35B6-4C03-8266-8D9837538441}" type="parTrans" cxnId="{808EA542-CAEA-4952-AA26-00B55E988E9B}">
      <dgm:prSet/>
      <dgm:spPr/>
      <dgm:t>
        <a:bodyPr/>
        <a:lstStyle/>
        <a:p>
          <a:endParaRPr lang="lv-LV"/>
        </a:p>
      </dgm:t>
    </dgm:pt>
    <dgm:pt modelId="{70BB9FD2-0550-420C-BD25-1CE1857135B2}" type="sibTrans" cxnId="{808EA542-CAEA-4952-AA26-00B55E988E9B}">
      <dgm:prSet/>
      <dgm:spPr/>
      <dgm:t>
        <a:bodyPr/>
        <a:lstStyle/>
        <a:p>
          <a:endParaRPr lang="lv-LV"/>
        </a:p>
      </dgm:t>
    </dgm:pt>
    <dgm:pt modelId="{726B6D13-627D-45DD-85A7-9CBFBA71CBF5}" type="pres">
      <dgm:prSet presAssocID="{4883E15F-6ADE-4FDF-908A-F8A08B8812EE}" presName="diagram" presStyleCnt="0">
        <dgm:presLayoutVars>
          <dgm:chPref val="1"/>
          <dgm:dir/>
          <dgm:animOne val="branch"/>
          <dgm:animLvl val="lvl"/>
          <dgm:resizeHandles/>
        </dgm:presLayoutVars>
      </dgm:prSet>
      <dgm:spPr/>
    </dgm:pt>
    <dgm:pt modelId="{862E9F0F-C9A2-4D04-978C-35CF8F69280D}" type="pres">
      <dgm:prSet presAssocID="{3A172616-051A-434B-858E-D584F77C0EC4}" presName="root" presStyleCnt="0"/>
      <dgm:spPr/>
    </dgm:pt>
    <dgm:pt modelId="{4AFA4BEF-A278-4492-8EC1-CE093F5A74A6}" type="pres">
      <dgm:prSet presAssocID="{3A172616-051A-434B-858E-D584F77C0EC4}" presName="rootComposite" presStyleCnt="0"/>
      <dgm:spPr/>
    </dgm:pt>
    <dgm:pt modelId="{8E83ECF4-2B4D-4C6D-B0E9-6427BCE93917}" type="pres">
      <dgm:prSet presAssocID="{3A172616-051A-434B-858E-D584F77C0EC4}" presName="rootText" presStyleLbl="node1" presStyleIdx="0" presStyleCnt="3"/>
      <dgm:spPr/>
    </dgm:pt>
    <dgm:pt modelId="{EEB8D595-4DAA-487C-863A-32873D3B5D73}" type="pres">
      <dgm:prSet presAssocID="{3A172616-051A-434B-858E-D584F77C0EC4}" presName="rootConnector" presStyleLbl="node1" presStyleIdx="0" presStyleCnt="3"/>
      <dgm:spPr/>
    </dgm:pt>
    <dgm:pt modelId="{F0ADB204-D0B5-4B90-8491-7EEA30E41BFC}" type="pres">
      <dgm:prSet presAssocID="{3A172616-051A-434B-858E-D584F77C0EC4}" presName="childShape" presStyleCnt="0"/>
      <dgm:spPr/>
    </dgm:pt>
    <dgm:pt modelId="{BD947230-F7C0-479E-BBF2-F785761A700C}" type="pres">
      <dgm:prSet presAssocID="{2D25DE29-0991-48F5-9AB1-8D6186ADF7C7}" presName="root" presStyleCnt="0"/>
      <dgm:spPr/>
    </dgm:pt>
    <dgm:pt modelId="{B20CEA8D-DEBD-4B9D-9730-A75DD77C37CE}" type="pres">
      <dgm:prSet presAssocID="{2D25DE29-0991-48F5-9AB1-8D6186ADF7C7}" presName="rootComposite" presStyleCnt="0"/>
      <dgm:spPr/>
    </dgm:pt>
    <dgm:pt modelId="{6C8FBE5F-DC77-46D2-B2A2-4B778100B4A9}" type="pres">
      <dgm:prSet presAssocID="{2D25DE29-0991-48F5-9AB1-8D6186ADF7C7}" presName="rootText" presStyleLbl="node1" presStyleIdx="1" presStyleCnt="3"/>
      <dgm:spPr/>
    </dgm:pt>
    <dgm:pt modelId="{E71C74E0-F775-4BAC-BD26-00794FE4E094}" type="pres">
      <dgm:prSet presAssocID="{2D25DE29-0991-48F5-9AB1-8D6186ADF7C7}" presName="rootConnector" presStyleLbl="node1" presStyleIdx="1" presStyleCnt="3"/>
      <dgm:spPr/>
    </dgm:pt>
    <dgm:pt modelId="{FA2B3A2F-C68E-418B-83E1-2FF620FCF127}" type="pres">
      <dgm:prSet presAssocID="{2D25DE29-0991-48F5-9AB1-8D6186ADF7C7}" presName="childShape" presStyleCnt="0"/>
      <dgm:spPr/>
    </dgm:pt>
    <dgm:pt modelId="{4C7CAB07-8CCA-4392-A80D-AA278A5FEE62}" type="pres">
      <dgm:prSet presAssocID="{861632B7-54CD-44F6-BCAE-A019EDF3BE5F}" presName="root" presStyleCnt="0"/>
      <dgm:spPr/>
    </dgm:pt>
    <dgm:pt modelId="{47021B6F-856A-4BD4-BCEB-7FAFA8F09A77}" type="pres">
      <dgm:prSet presAssocID="{861632B7-54CD-44F6-BCAE-A019EDF3BE5F}" presName="rootComposite" presStyleCnt="0"/>
      <dgm:spPr/>
    </dgm:pt>
    <dgm:pt modelId="{50F9479A-431C-417E-AAF5-788354CEBCA7}" type="pres">
      <dgm:prSet presAssocID="{861632B7-54CD-44F6-BCAE-A019EDF3BE5F}" presName="rootText" presStyleLbl="node1" presStyleIdx="2" presStyleCnt="3"/>
      <dgm:spPr/>
    </dgm:pt>
    <dgm:pt modelId="{4D23AF01-EE87-43E8-A5D3-04550E229959}" type="pres">
      <dgm:prSet presAssocID="{861632B7-54CD-44F6-BCAE-A019EDF3BE5F}" presName="rootConnector" presStyleLbl="node1" presStyleIdx="2" presStyleCnt="3"/>
      <dgm:spPr/>
    </dgm:pt>
    <dgm:pt modelId="{E54C60A3-0D36-4395-ADDC-A2410DF2CCC6}" type="pres">
      <dgm:prSet presAssocID="{861632B7-54CD-44F6-BCAE-A019EDF3BE5F}" presName="childShape" presStyleCnt="0"/>
      <dgm:spPr/>
    </dgm:pt>
  </dgm:ptLst>
  <dgm:cxnLst>
    <dgm:cxn modelId="{6F06B112-BAC2-4424-8E4C-3FEEBD1CC2D6}" type="presOf" srcId="{2D25DE29-0991-48F5-9AB1-8D6186ADF7C7}" destId="{6C8FBE5F-DC77-46D2-B2A2-4B778100B4A9}" srcOrd="0" destOrd="0" presId="urn:microsoft.com/office/officeart/2005/8/layout/hierarchy3"/>
    <dgm:cxn modelId="{25A6BF14-5644-44CE-90F2-53A4A8B18B41}" srcId="{4883E15F-6ADE-4FDF-908A-F8A08B8812EE}" destId="{2D25DE29-0991-48F5-9AB1-8D6186ADF7C7}" srcOrd="1" destOrd="0" parTransId="{F55B3B9B-8499-401D-AFCA-B35A10FEED70}" sibTransId="{F96FB267-DE54-4C1F-9044-4B9C13A10507}"/>
    <dgm:cxn modelId="{AF37E615-DBE2-45CD-A732-0C51E0C63153}" type="presOf" srcId="{2D25DE29-0991-48F5-9AB1-8D6186ADF7C7}" destId="{E71C74E0-F775-4BAC-BD26-00794FE4E094}" srcOrd="1" destOrd="0" presId="urn:microsoft.com/office/officeart/2005/8/layout/hierarchy3"/>
    <dgm:cxn modelId="{55FB102C-EE56-4320-A61E-BA4CA86019A9}" srcId="{4883E15F-6ADE-4FDF-908A-F8A08B8812EE}" destId="{3A172616-051A-434B-858E-D584F77C0EC4}" srcOrd="0" destOrd="0" parTransId="{A266E5C3-4FAB-4ABB-8250-4EE71C90CB4A}" sibTransId="{B4DF245C-33B4-4737-B183-E23887D1787A}"/>
    <dgm:cxn modelId="{0BA0B32E-9CEC-478E-973D-BEB071DAB4B5}" type="presOf" srcId="{3A172616-051A-434B-858E-D584F77C0EC4}" destId="{EEB8D595-4DAA-487C-863A-32873D3B5D73}" srcOrd="1" destOrd="0" presId="urn:microsoft.com/office/officeart/2005/8/layout/hierarchy3"/>
    <dgm:cxn modelId="{808EA542-CAEA-4952-AA26-00B55E988E9B}" srcId="{4883E15F-6ADE-4FDF-908A-F8A08B8812EE}" destId="{861632B7-54CD-44F6-BCAE-A019EDF3BE5F}" srcOrd="2" destOrd="0" parTransId="{78FE43B9-35B6-4C03-8266-8D9837538441}" sibTransId="{70BB9FD2-0550-420C-BD25-1CE1857135B2}"/>
    <dgm:cxn modelId="{88092B74-5F6A-436E-98B8-9C417FECDC1C}" type="presOf" srcId="{3A172616-051A-434B-858E-D584F77C0EC4}" destId="{8E83ECF4-2B4D-4C6D-B0E9-6427BCE93917}" srcOrd="0" destOrd="0" presId="urn:microsoft.com/office/officeart/2005/8/layout/hierarchy3"/>
    <dgm:cxn modelId="{7CACF790-7B82-4501-B641-FD4B6F52A9B1}" type="presOf" srcId="{861632B7-54CD-44F6-BCAE-A019EDF3BE5F}" destId="{50F9479A-431C-417E-AAF5-788354CEBCA7}" srcOrd="0" destOrd="0" presId="urn:microsoft.com/office/officeart/2005/8/layout/hierarchy3"/>
    <dgm:cxn modelId="{FAD95B97-255B-4994-A4B4-5340E22FB3C7}" type="presOf" srcId="{4883E15F-6ADE-4FDF-908A-F8A08B8812EE}" destId="{726B6D13-627D-45DD-85A7-9CBFBA71CBF5}" srcOrd="0" destOrd="0" presId="urn:microsoft.com/office/officeart/2005/8/layout/hierarchy3"/>
    <dgm:cxn modelId="{FCD637DF-F7BB-4790-9A4E-83525614DAA6}" type="presOf" srcId="{861632B7-54CD-44F6-BCAE-A019EDF3BE5F}" destId="{4D23AF01-EE87-43E8-A5D3-04550E229959}" srcOrd="1" destOrd="0" presId="urn:microsoft.com/office/officeart/2005/8/layout/hierarchy3"/>
    <dgm:cxn modelId="{7B15923A-F04C-42E4-BB62-EF451CE70A8E}" type="presParOf" srcId="{726B6D13-627D-45DD-85A7-9CBFBA71CBF5}" destId="{862E9F0F-C9A2-4D04-978C-35CF8F69280D}" srcOrd="0" destOrd="0" presId="urn:microsoft.com/office/officeart/2005/8/layout/hierarchy3"/>
    <dgm:cxn modelId="{B89D1728-B99F-4445-AAFC-C6DC6C2633AF}" type="presParOf" srcId="{862E9F0F-C9A2-4D04-978C-35CF8F69280D}" destId="{4AFA4BEF-A278-4492-8EC1-CE093F5A74A6}" srcOrd="0" destOrd="0" presId="urn:microsoft.com/office/officeart/2005/8/layout/hierarchy3"/>
    <dgm:cxn modelId="{B53D1D59-8A29-4A02-9BB4-38A5CB6C71DC}" type="presParOf" srcId="{4AFA4BEF-A278-4492-8EC1-CE093F5A74A6}" destId="{8E83ECF4-2B4D-4C6D-B0E9-6427BCE93917}" srcOrd="0" destOrd="0" presId="urn:microsoft.com/office/officeart/2005/8/layout/hierarchy3"/>
    <dgm:cxn modelId="{6BAC26B0-EEC8-43E9-91E4-4EA9B794F09C}" type="presParOf" srcId="{4AFA4BEF-A278-4492-8EC1-CE093F5A74A6}" destId="{EEB8D595-4DAA-487C-863A-32873D3B5D73}" srcOrd="1" destOrd="0" presId="urn:microsoft.com/office/officeart/2005/8/layout/hierarchy3"/>
    <dgm:cxn modelId="{66306EC6-9B5E-4133-B56B-6E27D6199F9A}" type="presParOf" srcId="{862E9F0F-C9A2-4D04-978C-35CF8F69280D}" destId="{F0ADB204-D0B5-4B90-8491-7EEA30E41BFC}" srcOrd="1" destOrd="0" presId="urn:microsoft.com/office/officeart/2005/8/layout/hierarchy3"/>
    <dgm:cxn modelId="{2A45C282-29E6-471E-9B46-1CA07A1CD47A}" type="presParOf" srcId="{726B6D13-627D-45DD-85A7-9CBFBA71CBF5}" destId="{BD947230-F7C0-479E-BBF2-F785761A700C}" srcOrd="1" destOrd="0" presId="urn:microsoft.com/office/officeart/2005/8/layout/hierarchy3"/>
    <dgm:cxn modelId="{F0A5B9FC-95D5-4ABC-B37F-EEE7742A99D9}" type="presParOf" srcId="{BD947230-F7C0-479E-BBF2-F785761A700C}" destId="{B20CEA8D-DEBD-4B9D-9730-A75DD77C37CE}" srcOrd="0" destOrd="0" presId="urn:microsoft.com/office/officeart/2005/8/layout/hierarchy3"/>
    <dgm:cxn modelId="{60D980EF-AC19-4B05-907E-43160685948D}" type="presParOf" srcId="{B20CEA8D-DEBD-4B9D-9730-A75DD77C37CE}" destId="{6C8FBE5F-DC77-46D2-B2A2-4B778100B4A9}" srcOrd="0" destOrd="0" presId="urn:microsoft.com/office/officeart/2005/8/layout/hierarchy3"/>
    <dgm:cxn modelId="{4049DD32-0C2D-4979-AE25-E717DD3D9BDF}" type="presParOf" srcId="{B20CEA8D-DEBD-4B9D-9730-A75DD77C37CE}" destId="{E71C74E0-F775-4BAC-BD26-00794FE4E094}" srcOrd="1" destOrd="0" presId="urn:microsoft.com/office/officeart/2005/8/layout/hierarchy3"/>
    <dgm:cxn modelId="{145BFF72-CB98-49B4-8CE2-9804DEA58794}" type="presParOf" srcId="{BD947230-F7C0-479E-BBF2-F785761A700C}" destId="{FA2B3A2F-C68E-418B-83E1-2FF620FCF127}" srcOrd="1" destOrd="0" presId="urn:microsoft.com/office/officeart/2005/8/layout/hierarchy3"/>
    <dgm:cxn modelId="{05EFA4C2-CB7B-4A1D-A510-DC273D9DB7E7}" type="presParOf" srcId="{726B6D13-627D-45DD-85A7-9CBFBA71CBF5}" destId="{4C7CAB07-8CCA-4392-A80D-AA278A5FEE62}" srcOrd="2" destOrd="0" presId="urn:microsoft.com/office/officeart/2005/8/layout/hierarchy3"/>
    <dgm:cxn modelId="{A146387B-FEF1-4C89-8F39-8849B0735D3B}" type="presParOf" srcId="{4C7CAB07-8CCA-4392-A80D-AA278A5FEE62}" destId="{47021B6F-856A-4BD4-BCEB-7FAFA8F09A77}" srcOrd="0" destOrd="0" presId="urn:microsoft.com/office/officeart/2005/8/layout/hierarchy3"/>
    <dgm:cxn modelId="{74489328-A101-4B74-A52C-576A53B36CEF}" type="presParOf" srcId="{47021B6F-856A-4BD4-BCEB-7FAFA8F09A77}" destId="{50F9479A-431C-417E-AAF5-788354CEBCA7}" srcOrd="0" destOrd="0" presId="urn:microsoft.com/office/officeart/2005/8/layout/hierarchy3"/>
    <dgm:cxn modelId="{CE946027-4AFA-4EE6-9328-EE912C1786CC}" type="presParOf" srcId="{47021B6F-856A-4BD4-BCEB-7FAFA8F09A77}" destId="{4D23AF01-EE87-43E8-A5D3-04550E229959}" srcOrd="1" destOrd="0" presId="urn:microsoft.com/office/officeart/2005/8/layout/hierarchy3"/>
    <dgm:cxn modelId="{DC85DB10-81D2-4471-88C1-818DE37D1956}" type="presParOf" srcId="{4C7CAB07-8CCA-4392-A80D-AA278A5FEE62}" destId="{E54C60A3-0D36-4395-ADDC-A2410DF2CCC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a:solidFill>
                <a:srgbClr val="800024"/>
              </a:solidFill>
            </a:rPr>
            <a:t>Pirms pieteikuma un budžeta veidlapu aizpildīšanas pārliecināties, ka </a:t>
          </a:r>
          <a:r>
            <a:rPr lang="lv-LV" b="1">
              <a:solidFill>
                <a:srgbClr val="800024"/>
              </a:solidFill>
            </a:rPr>
            <a:t>aktuālā</a:t>
          </a:r>
          <a:r>
            <a:rPr lang="lv-LV">
              <a:solidFill>
                <a:srgbClr val="800024"/>
              </a:solidFill>
            </a:rPr>
            <a:t> </a:t>
          </a:r>
          <a:r>
            <a:rPr lang="lv-LV" b="1">
              <a:solidFill>
                <a:srgbClr val="800024"/>
              </a:solidFill>
            </a:rPr>
            <a:t>projektu pieteikuma veidlapas</a:t>
          </a:r>
          <a:r>
            <a:rPr lang="lv-LV">
              <a:solidFill>
                <a:srgbClr val="800024"/>
              </a:solidFill>
            </a:rPr>
            <a:t> ir lejupielādētas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a:solidFill>
                <a:srgbClr val="800024"/>
              </a:solidFill>
            </a:rPr>
            <a:t>Pirms pieteikuma iesniegšanas un līdz Konkursa rezultātu saņemšanai nodrošināt, ka projektu iesniedzējam </a:t>
          </a:r>
          <a:r>
            <a:rPr lang="lv-LV" b="1">
              <a:solidFill>
                <a:srgbClr val="800024"/>
              </a:solidFill>
            </a:rPr>
            <a:t>nav VID administrēto nodokļu parāda</a:t>
          </a:r>
          <a:r>
            <a:rPr lang="lv-LV">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projekta atbildīgās amatpersonas parakstītu projekta pieteikumu ar pielikumiem </a:t>
          </a:r>
          <a:r>
            <a:rPr lang="lv-LV" b="1" u="sng" dirty="0">
              <a:solidFill>
                <a:srgbClr val="800024"/>
              </a:solidFill>
            </a:rPr>
            <a:t>elektroniski līdz 17.01.2023.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a:solidFill>
                <a:srgbClr val="800024"/>
              </a:solidFill>
            </a:rPr>
            <a:t>Iepazīties ar Fonda mājas lapā pieejamajām </a:t>
          </a:r>
          <a:r>
            <a:rPr lang="lv-LV" b="1">
              <a:solidFill>
                <a:srgbClr val="800024"/>
              </a:solidFill>
            </a:rPr>
            <a:t>vadlīnijām par nepieciešamajiem pielikumiem pie satura atskaites un finanšu atskaites</a:t>
          </a:r>
          <a:endParaRPr lang="lv-LV">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a:solidFill>
                <a:srgbClr val="800024"/>
              </a:solidFill>
            </a:rPr>
            <a:t>Projekta pieteikuma veidlapa elektroniski jāiesniedz Word formāta un budžeta veidlapa Excel formātā (elektroniski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a:solidFill>
                <a:srgbClr val="800024"/>
              </a:solidFill>
            </a:rPr>
            <a:t>Pārbaudīt formulas un summas budžeta Excel tabulā un salīdzināt </a:t>
          </a:r>
          <a:r>
            <a:rPr lang="lv-LV" b="1">
              <a:solidFill>
                <a:srgbClr val="800024"/>
              </a:solidFill>
            </a:rPr>
            <a:t>izmaksu kopsummu</a:t>
          </a:r>
          <a:r>
            <a:rPr lang="lv-LV">
              <a:solidFill>
                <a:srgbClr val="800024"/>
              </a:solidFill>
            </a:rPr>
            <a:t> ar pieteikuma B 1.sadaļā norādīto (tām būtu jāsakrīt)</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lv-LV"/>
        </a:p>
      </dgm:t>
    </dgm:pt>
    <dgm:pt modelId="{772E3464-9951-4390-9D32-3CF202B16F87}">
      <dgm:prSet phldrT="[Teksts]"/>
      <dgm:spPr/>
      <dgm:t>
        <a:bodyPr/>
        <a:lstStyle/>
        <a:p>
          <a:r>
            <a:rPr lang="lv-LV" b="1"/>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7A9D054-DB70-4487-AC53-7D12243EAE15}">
      <dgm:prSet phldrT="[Teksts]"/>
      <dgm:spPr/>
      <dgm:t>
        <a:bodyPr/>
        <a:lstStyle/>
        <a:p>
          <a:r>
            <a:rPr lang="lv-LV" b="1"/>
            <a:t>Noslēguma pārskats</a:t>
          </a:r>
        </a:p>
      </dgm:t>
    </dgm:pt>
    <dgm:pt modelId="{03C4D03C-06D9-4CBF-BDE3-CF4032E54131}" type="parTrans" cxnId="{79CAC033-748F-49D9-A46B-3B88A6C09416}">
      <dgm:prSet/>
      <dgm:spPr/>
      <dgm:t>
        <a:bodyPr/>
        <a:lstStyle/>
        <a:p>
          <a:endParaRPr lang="lv-LV"/>
        </a:p>
      </dgm:t>
    </dgm:pt>
    <dgm:pt modelId="{8C670320-85B7-4145-A7BD-70699E1D8742}" type="sibTrans" cxnId="{79CAC033-748F-49D9-A46B-3B88A6C09416}">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9"/>
      <dgm:spPr/>
    </dgm:pt>
    <dgm:pt modelId="{74E03151-E8F0-4FAD-8ACE-04533493F608}" type="pres">
      <dgm:prSet presAssocID="{772E3464-9951-4390-9D32-3CF202B16F87}" presName="ParentText" presStyleLbl="revTx" presStyleIdx="0" presStyleCnt="5">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9"/>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9"/>
      <dgm:spPr/>
    </dgm:pt>
    <dgm:pt modelId="{B399012C-7FE7-4D91-A430-53351561AE4B}" type="pres">
      <dgm:prSet presAssocID="{5A892EDE-016D-4F29-8B71-51BC02DD9070}" presName="ParentText" presStyleLbl="revTx" presStyleIdx="1" presStyleCnt="5">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9"/>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9"/>
      <dgm:spPr/>
    </dgm:pt>
    <dgm:pt modelId="{1CC637B4-79D8-4715-8416-DD873F35E87B}" type="pres">
      <dgm:prSet presAssocID="{79E94EA6-009D-4031-987E-DE264DF458A5}" presName="ParentText" presStyleLbl="revTx" presStyleIdx="2" presStyleCnt="5">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9"/>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9"/>
      <dgm:spPr/>
    </dgm:pt>
    <dgm:pt modelId="{FA2B2772-084D-465D-B2D7-49F4BB3EDD0A}" type="pres">
      <dgm:prSet presAssocID="{67EEE84F-FE29-43FA-9B18-814C7930F8F5}" presName="ParentText" presStyleLbl="revTx" presStyleIdx="3" presStyleCnt="5">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9"/>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B595C8AC-BCA8-4A8D-91A1-242F4D5A8CC1}" type="pres">
      <dgm:prSet presAssocID="{57A9D054-DB70-4487-AC53-7D12243EAE15}" presName="composite" presStyleCnt="0"/>
      <dgm:spPr/>
    </dgm:pt>
    <dgm:pt modelId="{5B0A4404-AED9-4265-8B85-3436921DDF6E}" type="pres">
      <dgm:prSet presAssocID="{57A9D054-DB70-4487-AC53-7D12243EAE15}" presName="LShape" presStyleLbl="alignNode1" presStyleIdx="8" presStyleCnt="9"/>
      <dgm:spPr/>
    </dgm:pt>
    <dgm:pt modelId="{DA8B209F-5073-41BE-910D-0C1CFF8ACED1}" type="pres">
      <dgm:prSet presAssocID="{57A9D054-DB70-4487-AC53-7D12243EAE15}" presName="ParentText" presStyleLbl="revTx" presStyleIdx="4" presStyleCnt="5">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79CAC033-748F-49D9-A46B-3B88A6C09416}" srcId="{D710CBA2-29E0-4C70-BFBF-2208AE371182}" destId="{57A9D054-DB70-4487-AC53-7D12243EAE15}" srcOrd="4" destOrd="0" parTransId="{03C4D03C-06D9-4CBF-BDE3-CF4032E54131}" sibTransId="{8C670320-85B7-4145-A7BD-70699E1D8742}"/>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EA65D1E7-1D07-43E3-96C5-4EDD984632B5}" type="presOf" srcId="{57A9D054-DB70-4487-AC53-7D12243EAE15}" destId="{DA8B209F-5073-41BE-910D-0C1CFF8ACED1}" srcOrd="0" destOrd="0" presId="urn:microsoft.com/office/officeart/2009/3/layout/StepUpProcess"/>
    <dgm:cxn modelId="{ADC4DCEE-3863-4468-A683-9FECB8B4348F}" type="presOf" srcId="{67EEE84F-FE29-43FA-9B18-814C7930F8F5}" destId="{FA2B2772-084D-465D-B2D7-49F4BB3EDD0A}"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209BD27C-0536-4155-8B0E-579A1F56C3D6}" type="presParOf" srcId="{6F773E8E-CEC0-4CAB-BF32-CF0AB9C877F7}" destId="{B595C8AC-BCA8-4A8D-91A1-242F4D5A8CC1}" srcOrd="8" destOrd="0" presId="urn:microsoft.com/office/officeart/2009/3/layout/StepUpProcess"/>
    <dgm:cxn modelId="{868602B2-34D8-488A-B564-9E16B567B5A1}" type="presParOf" srcId="{B595C8AC-BCA8-4A8D-91A1-242F4D5A8CC1}" destId="{5B0A4404-AED9-4265-8B85-3436921DDF6E}" srcOrd="0" destOrd="0" presId="urn:microsoft.com/office/officeart/2009/3/layout/StepUpProcess"/>
    <dgm:cxn modelId="{C803AD77-22A8-46CB-8F07-369B025FF0DD}" type="presParOf" srcId="{B595C8AC-BCA8-4A8D-91A1-242F4D5A8CC1}" destId="{DA8B209F-5073-41BE-910D-0C1CFF8ACED1}"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a:solidFill>
          <a:srgbClr val="730020"/>
        </a:solidFill>
      </dgm:spPr>
      <dgm:t>
        <a:bodyPr/>
        <a:lstStyle/>
        <a:p>
          <a:pPr algn="l"/>
          <a:r>
            <a:rPr lang="lv-LV">
              <a:latin typeface="Verdana" panose="020B0604030504040204" pitchFamily="34" charset="0"/>
              <a:ea typeface="Verdana" panose="020B0604030504040204" pitchFamily="34" charset="0"/>
            </a:rPr>
            <a:t>Programmas mērķis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a:latin typeface="Verdana" panose="020B0604030504040204" pitchFamily="34" charset="0"/>
              <a:ea typeface="Verdana" panose="020B0604030504040204" pitchFamily="34" charset="0"/>
            </a:rPr>
            <a:t>Pamatnosacījumi</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a:latin typeface="Verdana" panose="020B0604030504040204" pitchFamily="34" charset="0"/>
              <a:ea typeface="Verdana" panose="020B0604030504040204" pitchFamily="34" charset="0"/>
            </a:rPr>
            <a:t>Atbilstības un kvalitātes vērtēšanas kritēriji</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b="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dgm:presLayoutVars>
          <dgm:bulletEnabled val="1"/>
        </dgm:presLayoutVars>
      </dgm:prSet>
      <dgm:spPr/>
    </dgm:pt>
    <dgm:pt modelId="{6D790E74-773E-41A4-AB0E-80F09F363EE1}" type="pres">
      <dgm:prSet presAssocID="{8CEA7AD4-3039-4070-B98E-77D030D64A55}" presName="FiveNodes_2" presStyleLbl="node1" presStyleIdx="1" presStyleCnt="5">
        <dgm:presLayoutVars>
          <dgm:bulletEnabled val="1"/>
        </dgm:presLayoutVars>
      </dgm:prSet>
      <dgm:spPr/>
    </dgm:pt>
    <dgm:pt modelId="{838C2840-3311-4796-B595-1FAC22444084}" type="pres">
      <dgm:prSet presAssocID="{8CEA7AD4-3039-4070-B98E-77D030D64A55}" presName="FiveNodes_3" presStyleLbl="node1" presStyleIdx="2" presStyleCnt="5">
        <dgm:presLayoutVars>
          <dgm:bulletEnabled val="1"/>
        </dgm:presLayoutVars>
      </dgm:prSet>
      <dgm:spPr/>
    </dgm:pt>
    <dgm:pt modelId="{1C68CBC9-7E76-4E69-93D6-B274A2FB78AF}" type="pres">
      <dgm:prSet presAssocID="{8CEA7AD4-3039-4070-B98E-77D030D64A55}" presName="FiveNodes_4" presStyleLbl="node1" presStyleIdx="3" presStyleCnt="5">
        <dgm:presLayoutVars>
          <dgm:bulletEnabled val="1"/>
        </dgm:presLayoutVars>
      </dgm:prSet>
      <dgm:spPr/>
    </dgm:pt>
    <dgm:pt modelId="{5CB24C3A-0E15-4547-B60A-7A2D722A967A}" type="pres">
      <dgm:prSet presAssocID="{8CEA7AD4-3039-4070-B98E-77D030D64A55}" presName="FiveNodes_5" presStyleLbl="node1" presStyleIdx="4" presStyleCnt="5">
        <dgm:presLayoutVars>
          <dgm:bulletEnabled val="1"/>
        </dgm:presLayoutVars>
      </dgm:prSet>
      <dgm:spPr/>
    </dgm:pt>
    <dgm:pt modelId="{D2CAC751-1E51-4345-9E9E-0AE98EEA5768}" type="pres">
      <dgm:prSet presAssocID="{8CEA7AD4-3039-4070-B98E-77D030D64A55}" presName="FiveConn_1-2" presStyleLbl="fgAccFollowNode1" presStyleIdx="0" presStyleCnt="4">
        <dgm:presLayoutVars>
          <dgm:bulletEnabled val="1"/>
        </dgm:presLayoutVars>
      </dgm:prSet>
      <dgm:spPr/>
    </dgm:pt>
    <dgm:pt modelId="{9C83C910-A11E-4164-8AEF-F447028EE998}" type="pres">
      <dgm:prSet presAssocID="{8CEA7AD4-3039-4070-B98E-77D030D64A55}" presName="FiveConn_2-3" presStyleLbl="fgAccFollowNode1" presStyleIdx="1" presStyleCnt="4">
        <dgm:presLayoutVars>
          <dgm:bulletEnabled val="1"/>
        </dgm:presLayoutVars>
      </dgm:prSet>
      <dgm:spPr/>
    </dgm:pt>
    <dgm:pt modelId="{C0D6AEF0-BDD4-4DC1-84A2-BC489C503C8F}" type="pres">
      <dgm:prSet presAssocID="{8CEA7AD4-3039-4070-B98E-77D030D64A55}" presName="FiveConn_3-4" presStyleLbl="fgAccFollowNode1" presStyleIdx="2" presStyleCnt="4">
        <dgm:presLayoutVars>
          <dgm:bulletEnabled val="1"/>
        </dgm:presLayoutVars>
      </dgm:prSet>
      <dgm:spPr/>
    </dgm:pt>
    <dgm:pt modelId="{D6D27BCF-9208-47E9-8054-5969FEBF4789}" type="pres">
      <dgm:prSet presAssocID="{8CEA7AD4-3039-4070-B98E-77D030D64A55}" presName="FiveConn_4-5" presStyleLbl="fgAccFollowNode1" presStyleIdx="3" presStyleCnt="4">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1FA4CD86-AEA5-4983-B2BF-AE60ADA7AADF}" type="presOf" srcId="{39725474-31E0-45CA-B26B-9CF9678299FF}" destId="{1C68CBC9-7E76-4E69-93D6-B274A2FB78AF}" srcOrd="0" destOrd="0" presId="urn:microsoft.com/office/officeart/2005/8/layout/vProcess5"/>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800">
              <a:latin typeface="Verdana" panose="020B0604030504040204" pitchFamily="34" charset="0"/>
              <a:ea typeface="Verdana" panose="020B0604030504040204" pitchFamily="34" charset="0"/>
            </a:rPr>
            <a:t>Nodrošināt atbalstu nevaldības organizāciju iniciatīvām ģimenēm draudzīgas vides veidošanā un sabiedrības līdzdalības veicināšanā, sekmējot pozitīvu attieksmi uz ģimeni kā vērtību.</a:t>
          </a:r>
          <a:endParaRPr lang="lv-LV" sz="280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00000" custScaleY="51008" custLinFactNeighborX="122" custLinFactNeighborY="-24713">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endParaRPr lang="lv-LV" sz="2800" dirty="0">
            <a:latin typeface="Verdana" panose="020B0604030504040204" pitchFamily="34" charset="0"/>
            <a:ea typeface="Verdana" panose="020B0604030504040204" pitchFamily="34" charset="0"/>
          </a:endParaRPr>
        </a:p>
        <a:p>
          <a:r>
            <a:rPr lang="lv-LV" sz="2400" dirty="0">
              <a:latin typeface="Verdana" panose="020B0604030504040204" pitchFamily="34" charset="0"/>
              <a:ea typeface="Verdana" panose="020B0604030504040204" pitchFamily="34" charset="0"/>
            </a:rPr>
            <a:t>Atlasīt projektus, kuros paredzētie pasākumi ir vērsti uz programmas mērķa sasniegšanu, un tie sekmē ģimenisku vērtību godināšanu.</a:t>
          </a:r>
        </a:p>
        <a:p>
          <a:endParaRPr lang="lv-LV" sz="2400" dirty="0">
            <a:latin typeface="Verdana" panose="020B0604030504040204" pitchFamily="34" charset="0"/>
            <a:ea typeface="Verdana" panose="020B0604030504040204" pitchFamily="34" charset="0"/>
          </a:endParaRPr>
        </a:p>
        <a:p>
          <a:r>
            <a:rPr lang="lv-LV" sz="2400" dirty="0">
              <a:latin typeface="Verdana" panose="020B0604030504040204" pitchFamily="34" charset="0"/>
              <a:ea typeface="Verdana" panose="020B0604030504040204" pitchFamily="34" charset="0"/>
            </a:rPr>
            <a:t>Tiks atbalstīti projekti, kuros tiek īstenoti </a:t>
          </a:r>
          <a:r>
            <a:rPr lang="lv-LV" sz="2400" b="1" dirty="0">
              <a:latin typeface="Verdana" panose="020B0604030504040204" pitchFamily="34" charset="0"/>
              <a:ea typeface="Verdana" panose="020B0604030504040204" pitchFamily="34" charset="0"/>
            </a:rPr>
            <a:t>pasākumi</a:t>
          </a:r>
          <a:r>
            <a:rPr lang="lv-LV" sz="2400" dirty="0">
              <a:latin typeface="Verdana" panose="020B0604030504040204" pitchFamily="34" charset="0"/>
              <a:ea typeface="Verdana" panose="020B0604030504040204" pitchFamily="34" charset="0"/>
            </a:rPr>
            <a:t> ģimenisku vērtību godināšanai, pasākumi ģimenēm un tās locekļiem – </a:t>
          </a:r>
          <a:r>
            <a:rPr lang="lv-LV" sz="2400" b="1" dirty="0">
              <a:latin typeface="Verdana" panose="020B0604030504040204" pitchFamily="34" charset="0"/>
              <a:ea typeface="Verdana" panose="020B0604030504040204" pitchFamily="34" charset="0"/>
            </a:rPr>
            <a:t>svētku un atzīmējamās dienas</a:t>
          </a:r>
          <a:r>
            <a:rPr lang="lv-LV" sz="2400" dirty="0">
              <a:latin typeface="Verdana" panose="020B0604030504040204" pitchFamily="34" charset="0"/>
              <a:ea typeface="Verdana" panose="020B0604030504040204" pitchFamily="34" charset="0"/>
            </a:rPr>
            <a:t> (t.sk. Mātes diena, Ģimeņu diena, Starptautiskā bērnu aizsardzības diena, Tēva diena).</a:t>
          </a:r>
        </a:p>
        <a:p>
          <a:endParaRPr lang="lv-LV" sz="28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25658" custScaleY="79648" custLinFactNeighborX="381" custLinFactNeighborY="-1016">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a:latin typeface="Verdana" panose="020B0604030504040204" pitchFamily="34" charset="0"/>
            <a:ea typeface="Verdana" panose="020B0604030504040204" pitchFamily="34" charset="0"/>
          </a:endParaRPr>
        </a:p>
        <a:p>
          <a:pPr>
            <a:lnSpc>
              <a:spcPct val="90000"/>
            </a:lnSpc>
            <a:spcAft>
              <a:spcPct val="35000"/>
            </a:spcAft>
          </a:pPr>
          <a:r>
            <a:rPr lang="lv-LV" sz="2000" b="1">
              <a:latin typeface="Verdana" panose="020B0604030504040204" pitchFamily="34" charset="0"/>
              <a:ea typeface="Verdana" panose="020B0604030504040204" pitchFamily="34" charset="0"/>
            </a:rPr>
            <a:t>100% programmas finansējums</a:t>
          </a:r>
          <a:endParaRPr lang="lv-LV" sz="1000">
            <a:latin typeface="Verdana" panose="020B0604030504040204" pitchFamily="34" charset="0"/>
            <a:ea typeface="Verdana" panose="020B0604030504040204" pitchFamily="34" charset="0"/>
          </a:endParaRPr>
        </a:p>
        <a:p>
          <a:pPr>
            <a:lnSpc>
              <a:spcPct val="100000"/>
            </a:lnSpc>
            <a:spcAft>
              <a:spcPts val="0"/>
            </a:spcAft>
          </a:pPr>
          <a:r>
            <a:rPr lang="lv-LV" sz="1600" strike="noStrike">
              <a:solidFill>
                <a:schemeClr val="bg1"/>
              </a:solidFill>
              <a:latin typeface="Verdana" panose="020B0604030504040204" pitchFamily="34" charset="0"/>
              <a:ea typeface="Verdana" panose="020B0604030504040204" pitchFamily="34" charset="0"/>
            </a:rPr>
            <a:t>Projekta iesniedzējs var iesniegt </a:t>
          </a:r>
          <a:r>
            <a:rPr lang="lv-LV" sz="1600" b="1" strike="noStrike">
              <a:solidFill>
                <a:schemeClr val="bg1"/>
              </a:solidFill>
              <a:latin typeface="Verdana" panose="020B0604030504040204" pitchFamily="34" charset="0"/>
              <a:ea typeface="Verdana" panose="020B0604030504040204" pitchFamily="34" charset="0"/>
            </a:rPr>
            <a:t>tikai 1 projekta pieteikumu vienā plānošanas reģionā</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a:latin typeface="Verdana" panose="020B0604030504040204" pitchFamily="34" charset="0"/>
              <a:ea typeface="Verdana" panose="020B0604030504040204" pitchFamily="34" charset="0"/>
            </a:rPr>
            <a:t>Projekta periods </a:t>
          </a:r>
        </a:p>
        <a:p>
          <a:pPr>
            <a:spcAft>
              <a:spcPts val="0"/>
            </a:spcAft>
          </a:pPr>
          <a:r>
            <a:rPr lang="lv-LV" sz="2000" b="1">
              <a:latin typeface="Verdana" panose="020B0604030504040204" pitchFamily="34" charset="0"/>
              <a:ea typeface="Verdana" panose="020B0604030504040204" pitchFamily="34" charset="0"/>
            </a:rPr>
            <a:t>24.04.2023.</a:t>
          </a:r>
          <a:r>
            <a:rPr lang="lv-LV" sz="1800" b="1">
              <a:latin typeface="Verdana" panose="020B0604030504040204" pitchFamily="34" charset="0"/>
              <a:ea typeface="Verdana" panose="020B0604030504040204" pitchFamily="34" charset="0"/>
            </a:rPr>
            <a:t> </a:t>
          </a:r>
        </a:p>
        <a:p>
          <a:pPr>
            <a:spcAft>
              <a:spcPts val="0"/>
            </a:spcAft>
          </a:pPr>
          <a:r>
            <a:rPr lang="lv-LV" altLang="lv-LV" sz="1800" b="1">
              <a:solidFill>
                <a:prstClr val="white"/>
              </a:solidFill>
              <a:latin typeface="Verdana" panose="020B0604030504040204" pitchFamily="34" charset="0"/>
              <a:ea typeface="Verdana" panose="020B0604030504040204" pitchFamily="34" charset="0"/>
              <a:cs typeface="+mn-cs"/>
            </a:rPr>
            <a:t>–</a:t>
          </a:r>
          <a:r>
            <a:rPr lang="lv-LV" sz="1800" b="1">
              <a:latin typeface="Verdana" panose="020B0604030504040204" pitchFamily="34" charset="0"/>
              <a:ea typeface="Verdana" panose="020B0604030504040204" pitchFamily="34" charset="0"/>
            </a:rPr>
            <a:t> </a:t>
          </a:r>
        </a:p>
        <a:p>
          <a:pPr>
            <a:spcAft>
              <a:spcPct val="35000"/>
            </a:spcAft>
          </a:pPr>
          <a:r>
            <a:rPr lang="lv-LV" sz="2000" b="1">
              <a:latin typeface="Verdana" panose="020B0604030504040204" pitchFamily="34" charset="0"/>
              <a:ea typeface="Verdana" panose="020B0604030504040204" pitchFamily="34" charset="0"/>
            </a:rPr>
            <a:t>15.09.2023.</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800" kern="1200">
              <a:solidFill>
                <a:prstClr val="white"/>
              </a:solidFill>
              <a:latin typeface="Verdana" panose="020B0604030504040204" pitchFamily="34" charset="0"/>
              <a:ea typeface="Verdana" panose="020B0604030504040204" pitchFamily="34" charset="0"/>
              <a:cs typeface="+mn-cs"/>
            </a:rPr>
            <a:t>Vienam projektu pieteikumam finansējums:</a:t>
          </a:r>
        </a:p>
        <a:p>
          <a:pPr>
            <a:lnSpc>
              <a:spcPct val="90000"/>
            </a:lnSpc>
            <a:spcAft>
              <a:spcPct val="35000"/>
            </a:spcAft>
          </a:pPr>
          <a:r>
            <a:rPr lang="fr-FR" altLang="lv-LV" sz="2000" b="1" kern="1200" err="1">
              <a:solidFill>
                <a:prstClr val="white"/>
              </a:solidFill>
              <a:latin typeface="Verdana" panose="020B0604030504040204" pitchFamily="34" charset="0"/>
              <a:ea typeface="Verdana" panose="020B0604030504040204" pitchFamily="34" charset="0"/>
              <a:cs typeface="+mn-cs"/>
            </a:rPr>
            <a:t>minimālais</a:t>
          </a:r>
          <a:r>
            <a:rPr lang="fr-FR" altLang="lv-LV" sz="2000" b="1" kern="120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fr-FR" altLang="lv-LV" sz="2000" b="1" kern="1200">
              <a:solidFill>
                <a:prstClr val="white"/>
              </a:solidFill>
              <a:latin typeface="Verdana" panose="020B0604030504040204" pitchFamily="34" charset="0"/>
              <a:ea typeface="Verdana" panose="020B0604030504040204" pitchFamily="34" charset="0"/>
              <a:cs typeface="+mn-cs"/>
            </a:rPr>
            <a:t>2 500 EUR</a:t>
          </a:r>
        </a:p>
        <a:p>
          <a:pPr>
            <a:lnSpc>
              <a:spcPct val="90000"/>
            </a:lnSpc>
            <a:spcAft>
              <a:spcPct val="35000"/>
            </a:spcAft>
          </a:pPr>
          <a:r>
            <a:rPr lang="fr-FR" altLang="lv-LV" sz="2000" b="1" kern="1200" err="1">
              <a:solidFill>
                <a:prstClr val="white"/>
              </a:solidFill>
              <a:latin typeface="Verdana" panose="020B0604030504040204" pitchFamily="34" charset="0"/>
              <a:ea typeface="Verdana" panose="020B0604030504040204" pitchFamily="34" charset="0"/>
              <a:cs typeface="+mn-cs"/>
            </a:rPr>
            <a:t>maksimālais</a:t>
          </a:r>
          <a:r>
            <a:rPr lang="fr-FR" altLang="lv-LV" sz="2000" b="1" kern="120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fr-FR" altLang="lv-LV" sz="2000" b="1" kern="1200">
              <a:solidFill>
                <a:prstClr val="white"/>
              </a:solidFill>
              <a:latin typeface="Verdana" panose="020B0604030504040204" pitchFamily="34" charset="0"/>
              <a:ea typeface="Verdana" panose="020B0604030504040204" pitchFamily="34" charset="0"/>
              <a:cs typeface="+mn-cs"/>
            </a:rPr>
            <a:t>15 000 EUR</a:t>
          </a:r>
          <a:endParaRPr lang="lv-LV" altLang="lv-LV" sz="2000" b="1" kern="1200">
            <a:solidFill>
              <a:prstClr val="white"/>
            </a:solidFill>
            <a:latin typeface="Verdana" panose="020B0604030504040204" pitchFamily="34" charset="0"/>
            <a:ea typeface="Verdana" panose="020B0604030504040204" pitchFamily="34" charset="0"/>
            <a:cs typeface="+mn-cs"/>
          </a:endParaRPr>
        </a:p>
        <a:p>
          <a:pPr>
            <a:lnSpc>
              <a:spcPct val="90000"/>
            </a:lnSpc>
            <a:spcAft>
              <a:spcPct val="35000"/>
            </a:spcAft>
          </a:pPr>
          <a:endParaRPr lang="lv-LV" sz="2400" b="1" kern="120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1635">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Projekta mērķa grupa</a:t>
          </a:r>
          <a:r>
            <a:rPr lang="lv-LV" sz="1800" kern="120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t>ir ģimenes ar bērniem</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a:t>Projekta īstenošanas vieta ir Latvija un pasākumi mērķa grupai tiks sniegti </a:t>
          </a:r>
          <a:r>
            <a:rPr lang="lv-LV" sz="1800" b="1" u="sng"/>
            <a:t>bez maksas</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marL="0" lvl="0" indent="0" algn="ctr" defTabSz="800100">
            <a:lnSpc>
              <a:spcPct val="90000"/>
            </a:lnSpc>
            <a:spcBef>
              <a:spcPct val="0"/>
            </a:spcBef>
            <a:spcAft>
              <a:spcPct val="35000"/>
            </a:spcAft>
            <a:buNone/>
          </a:pPr>
          <a:r>
            <a:rPr lang="lv-LV" sz="1800" b="1" kern="1200"/>
            <a:t>Var piesaistīt sadarbības partneri:</a:t>
          </a:r>
        </a:p>
        <a:p>
          <a:pPr marL="0" lvl="0" indent="0" algn="ctr" defTabSz="800100">
            <a:lnSpc>
              <a:spcPct val="90000"/>
            </a:lnSpc>
            <a:spcBef>
              <a:spcPct val="0"/>
            </a:spcBef>
            <a:spcAft>
              <a:spcPct val="35000"/>
            </a:spcAft>
            <a:buNone/>
          </a:pPr>
          <a:r>
            <a:rPr lang="lv-LV" sz="1600" b="1" kern="1200"/>
            <a:t>- </a:t>
          </a:r>
          <a:r>
            <a:rPr lang="lv-LV" sz="1600" b="0" kern="1200"/>
            <a:t>NVO</a:t>
          </a:r>
        </a:p>
        <a:p>
          <a:pPr marL="0" lvl="0" indent="0" algn="ctr" defTabSz="800100">
            <a:lnSpc>
              <a:spcPct val="90000"/>
            </a:lnSpc>
            <a:spcBef>
              <a:spcPct val="0"/>
            </a:spcBef>
            <a:spcAft>
              <a:spcPct val="35000"/>
            </a:spcAft>
            <a:buNone/>
          </a:pPr>
          <a:r>
            <a:rPr lang="lv-LV" sz="1600" b="0" kern="1200"/>
            <a:t>- pašvaldības</a:t>
          </a:r>
          <a:endParaRPr lang="lv-LV" sz="1800" b="1" kern="1200"/>
        </a:p>
        <a:p>
          <a:pPr marL="0" lvl="0" indent="0" algn="ctr" defTabSz="800100">
            <a:lnSpc>
              <a:spcPct val="90000"/>
            </a:lnSpc>
            <a:spcBef>
              <a:spcPct val="0"/>
            </a:spcBef>
            <a:spcAft>
              <a:spcPct val="35000"/>
            </a:spcAft>
            <a:buNone/>
          </a:pPr>
          <a:endParaRPr lang="lv-LV" sz="800" kern="1200"/>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rotWithShape="1">
          <a:blip xmlns:r="http://schemas.openxmlformats.org/officeDocument/2006/relationships" r:embed="rId2"/>
          <a:srcRect/>
          <a:stretch>
            <a:fillRect/>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07" t="-33710" r="707" b="-429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435472" cy="211954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14261" y="282606"/>
          <a:ext cx="4669975" cy="15543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0793" y="2119547"/>
          <a:ext cx="4669975" cy="2590557"/>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t>tiek slēgti brīvprātīgā darba līgumi (norādīti konkrēti darba pienākumi)</a:t>
          </a:r>
          <a:endParaRPr lang="lv-LV" sz="1800" kern="1200">
            <a:solidFill>
              <a:prstClr val="white"/>
            </a:solidFill>
            <a:latin typeface="Verdana" panose="020B0604030504040204" pitchFamily="34" charset="0"/>
            <a:ea typeface="Verdana" panose="020B0604030504040204" pitchFamily="34" charset="0"/>
            <a:cs typeface="+mn-cs"/>
          </a:endParaRPr>
        </a:p>
      </dsp:txBody>
      <dsp:txXfrm rot="10800000">
        <a:off x="410462" y="2119547"/>
        <a:ext cx="4510637" cy="2510888"/>
      </dsp:txXfrm>
    </dsp:sp>
    <dsp:sp modelId="{1576FBAE-E528-459B-8CB2-A84D0DE4747C}">
      <dsp:nvSpPr>
        <dsp:cNvPr id="0" name=""/>
        <dsp:cNvSpPr/>
      </dsp:nvSpPr>
      <dsp:spPr>
        <a:xfrm>
          <a:off x="5451234" y="282606"/>
          <a:ext cx="4669975" cy="155433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5451234" y="2119547"/>
          <a:ext cx="4669975" cy="2590557"/>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Projekta īstenošanu nedrīkst nodot trešajai pusei</a:t>
          </a:r>
        </a:p>
        <a:p>
          <a:pPr marL="0" lvl="0" indent="0" algn="ctr" defTabSz="800100">
            <a:lnSpc>
              <a:spcPct val="90000"/>
            </a:lnSpc>
            <a:spcBef>
              <a:spcPct val="0"/>
            </a:spcBef>
            <a:spcAft>
              <a:spcPct val="35000"/>
            </a:spcAft>
            <a:buNone/>
          </a:pPr>
          <a:r>
            <a:rPr lang="lv-LV" sz="1400" b="0" kern="1200"/>
            <a:t>Pakalpojumu sniedzējus var piesaistīt tikai konkrētu aktivitāšu īstenošanai pasākuma ietvaros</a:t>
          </a:r>
        </a:p>
      </dsp:txBody>
      <dsp:txXfrm rot="10800000">
        <a:off x="5530903" y="2119547"/>
        <a:ext cx="4510637" cy="25108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11482-0B6A-4BC9-B68E-A014D6C19B6F}">
      <dsp:nvSpPr>
        <dsp:cNvPr id="0" name=""/>
        <dsp:cNvSpPr/>
      </dsp:nvSpPr>
      <dsp:spPr>
        <a:xfrm rot="16200000">
          <a:off x="-917123"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r>
            <a:rPr lang="lv-LV" sz="2600" kern="1200"/>
            <a:t> </a:t>
          </a:r>
        </a:p>
      </dsp:txBody>
      <dsp:txXfrm>
        <a:off x="-917123" y="2280459"/>
        <a:ext cx="3645367" cy="370442"/>
      </dsp:txXfrm>
    </dsp:sp>
    <dsp:sp modelId="{FD0D190F-6EE1-4175-AF09-F45FD702FF5C}">
      <dsp:nvSpPr>
        <dsp:cNvPr id="0" name=""/>
        <dsp:cNvSpPr/>
      </dsp:nvSpPr>
      <dsp:spPr>
        <a:xfrm>
          <a:off x="622111" y="565838"/>
          <a:ext cx="2968161"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3.1.1. </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0" kern="1200"/>
            <a:t>Projekta pieteikumu var iesniegt </a:t>
          </a:r>
          <a:r>
            <a:rPr lang="lv-LV" sz="1400" b="1" kern="1200"/>
            <a:t>uz pieteikuma iesniegšanas brīdi vismaz pēdējos 4 gadus </a:t>
          </a:r>
          <a:r>
            <a:rPr lang="lv-LV" sz="1400" b="0" kern="1200"/>
            <a:t>Latvijas Republikā reģistrēta biedrība vai nodibinājums, kas atbilst Biedrību un nodibinājumu likumā noteiktajam </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endParaRPr lang="lv-LV" sz="1200" b="0" kern="1200"/>
        </a:p>
      </dsp:txBody>
      <dsp:txXfrm>
        <a:off x="622111" y="565838"/>
        <a:ext cx="2968161" cy="4107709"/>
      </dsp:txXfrm>
    </dsp:sp>
    <dsp:sp modelId="{F5D9533E-BDA1-41CF-83C9-A2BEBF994985}">
      <dsp:nvSpPr>
        <dsp:cNvPr id="0" name=""/>
        <dsp:cNvSpPr/>
      </dsp:nvSpPr>
      <dsp:spPr>
        <a:xfrm>
          <a:off x="720339"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AE621-F7F9-470B-B0B1-DE08B8341C84}">
      <dsp:nvSpPr>
        <dsp:cNvPr id="0" name=""/>
        <dsp:cNvSpPr/>
      </dsp:nvSpPr>
      <dsp:spPr>
        <a:xfrm rot="16200000">
          <a:off x="2598953"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2598953" y="2280459"/>
        <a:ext cx="3645367" cy="370442"/>
      </dsp:txXfrm>
    </dsp:sp>
    <dsp:sp modelId="{0BCD9545-810D-4FAF-A337-4BC4BCA7DA5E}">
      <dsp:nvSpPr>
        <dsp:cNvPr id="0" name=""/>
        <dsp:cNvSpPr/>
      </dsp:nvSpPr>
      <dsp:spPr>
        <a:xfrm>
          <a:off x="4077157" y="565838"/>
          <a:ext cx="3090220"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0" algn="ctr" defTabSz="622300">
            <a:lnSpc>
              <a:spcPct val="90000"/>
            </a:lnSpc>
            <a:spcBef>
              <a:spcPct val="0"/>
            </a:spcBef>
            <a:spcAft>
              <a:spcPct val="15000"/>
            </a:spcAft>
            <a:buNone/>
          </a:pPr>
          <a:r>
            <a:rPr lang="lv-LV" sz="1400" b="1" kern="1200"/>
            <a:t>3.1.2. </a:t>
          </a: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r>
            <a:rPr lang="lv-LV" sz="1400" b="0" kern="1200"/>
            <a:t>Projektu iesniedzējs </a:t>
          </a:r>
          <a:r>
            <a:rPr lang="sv-SE" sz="1400" b="0" kern="1200"/>
            <a:t>un sadarbības partneris (ja attiecināms) </a:t>
          </a:r>
          <a:r>
            <a:rPr lang="lv-LV" sz="1400" b="0" kern="1200"/>
            <a:t>neatbilst nevienam no Publisko iepirkumu likuma 42.panta pirmajā daļā minētajiem kandidātu un pretendentu izslēgšanas gadījumiem, t.sk. </a:t>
          </a:r>
          <a:r>
            <a:rPr lang="lv-LV" sz="1400" b="1" kern="1200"/>
            <a:t>nav nodokļu parāda, kas pārsniedz 150 EUR</a:t>
          </a: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endParaRPr lang="lv-LV" sz="1400" b="1" kern="1200"/>
        </a:p>
        <a:p>
          <a:pPr marL="114300" lvl="1" indent="0" algn="ctr" defTabSz="533400">
            <a:lnSpc>
              <a:spcPct val="90000"/>
            </a:lnSpc>
            <a:spcBef>
              <a:spcPct val="0"/>
            </a:spcBef>
            <a:spcAft>
              <a:spcPct val="15000"/>
            </a:spcAft>
            <a:buNone/>
          </a:pPr>
          <a:endParaRPr lang="lv-LV" sz="1200" b="0" kern="1200"/>
        </a:p>
        <a:p>
          <a:pPr marL="114300" lvl="1" indent="0" algn="ctr" defTabSz="622300">
            <a:lnSpc>
              <a:spcPct val="90000"/>
            </a:lnSpc>
            <a:spcBef>
              <a:spcPct val="0"/>
            </a:spcBef>
            <a:spcAft>
              <a:spcPct val="15000"/>
            </a:spcAft>
            <a:buNone/>
          </a:pPr>
          <a:endParaRPr lang="lv-LV" sz="1400" b="1" kern="1200"/>
        </a:p>
      </dsp:txBody>
      <dsp:txXfrm>
        <a:off x="4077157" y="565838"/>
        <a:ext cx="3090220" cy="4107709"/>
      </dsp:txXfrm>
    </dsp:sp>
    <dsp:sp modelId="{119E52B2-31A3-4EB8-BFBA-94770792758A}">
      <dsp:nvSpPr>
        <dsp:cNvPr id="0" name=""/>
        <dsp:cNvSpPr/>
      </dsp:nvSpPr>
      <dsp:spPr>
        <a:xfrm>
          <a:off x="4236415"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F9F93-2E50-4FB6-BEA7-041A37E73B45}">
      <dsp:nvSpPr>
        <dsp:cNvPr id="0" name=""/>
        <dsp:cNvSpPr/>
      </dsp:nvSpPr>
      <dsp:spPr>
        <a:xfrm rot="16200000">
          <a:off x="5923988"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5923988" y="2280459"/>
        <a:ext cx="3645367" cy="370442"/>
      </dsp:txXfrm>
    </dsp:sp>
    <dsp:sp modelId="{869B6AC1-C597-4C41-BC55-8B07CE8D414B}">
      <dsp:nvSpPr>
        <dsp:cNvPr id="0" name=""/>
        <dsp:cNvSpPr/>
      </dsp:nvSpPr>
      <dsp:spPr>
        <a:xfrm>
          <a:off x="7792174" y="565838"/>
          <a:ext cx="2584489"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0" algn="ctr" defTabSz="622300">
            <a:lnSpc>
              <a:spcPct val="90000"/>
            </a:lnSpc>
            <a:spcBef>
              <a:spcPct val="0"/>
            </a:spcBef>
            <a:spcAft>
              <a:spcPct val="15000"/>
            </a:spcAft>
            <a:buNone/>
          </a:pPr>
          <a:r>
            <a:rPr lang="lv-LV" sz="1400" b="1" kern="1200"/>
            <a:t>3.1.3.</a:t>
          </a: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r>
            <a:rPr lang="lv-LV" sz="1400" b="0" kern="1200"/>
            <a:t>Projekta iesniedzējs un sadarbības partneris (ja attiecināms) </a:t>
          </a:r>
          <a:r>
            <a:rPr lang="lv-LV" sz="1400" b="1" kern="1200"/>
            <a:t>par tām pašām projekta attiecināmajām izmaksām, </a:t>
          </a:r>
          <a:r>
            <a:rPr lang="lv-LV" sz="1400" b="0" kern="1200"/>
            <a:t>par kurām iesniegts projekta pieteikums</a:t>
          </a:r>
          <a:r>
            <a:rPr lang="lv-LV" sz="1400" b="1" kern="1200"/>
            <a:t>, nav saņēmis un nesaņems finansējumu no citiem finansējuma avotiem</a:t>
          </a: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endParaRPr lang="lv-LV" sz="1400" b="1" kern="1200"/>
        </a:p>
      </dsp:txBody>
      <dsp:txXfrm>
        <a:off x="7792174" y="565838"/>
        <a:ext cx="2584489" cy="4107709"/>
      </dsp:txXfrm>
    </dsp:sp>
    <dsp:sp modelId="{AD59FBA6-4724-4E5B-8BEF-D084D2F43045}">
      <dsp:nvSpPr>
        <dsp:cNvPr id="0" name=""/>
        <dsp:cNvSpPr/>
      </dsp:nvSpPr>
      <dsp:spPr>
        <a:xfrm>
          <a:off x="7561450"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11482-0B6A-4BC9-B68E-A014D6C19B6F}">
      <dsp:nvSpPr>
        <dsp:cNvPr id="0" name=""/>
        <dsp:cNvSpPr/>
      </dsp:nvSpPr>
      <dsp:spPr>
        <a:xfrm rot="16200000">
          <a:off x="-726889" y="2308000"/>
          <a:ext cx="3645367" cy="54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521" bIns="0" numCol="1" spcCol="1270" anchor="t" anchorCtr="0">
          <a:noAutofit/>
        </a:bodyPr>
        <a:lstStyle/>
        <a:p>
          <a:pPr marL="0" lvl="0" indent="0" algn="r" defTabSz="1733550">
            <a:lnSpc>
              <a:spcPct val="90000"/>
            </a:lnSpc>
            <a:spcBef>
              <a:spcPct val="0"/>
            </a:spcBef>
            <a:spcAft>
              <a:spcPct val="35000"/>
            </a:spcAft>
            <a:buNone/>
          </a:pPr>
          <a:r>
            <a:rPr lang="lv-LV" sz="3900" kern="1200"/>
            <a:t> </a:t>
          </a:r>
        </a:p>
      </dsp:txBody>
      <dsp:txXfrm>
        <a:off x="-726889" y="2308000"/>
        <a:ext cx="3645367" cy="542574"/>
      </dsp:txXfrm>
    </dsp:sp>
    <dsp:sp modelId="{FD0D190F-6EE1-4175-AF09-F45FD702FF5C}">
      <dsp:nvSpPr>
        <dsp:cNvPr id="0" name=""/>
        <dsp:cNvSpPr/>
      </dsp:nvSpPr>
      <dsp:spPr>
        <a:xfrm>
          <a:off x="680635" y="565838"/>
          <a:ext cx="4347370"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78521"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3.1.4. </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1" kern="1200"/>
            <a:t>Projektu iesniedzējam un tā sadarbības partnerim (ja attiecināms) nav neatbilstoši veiktu izdevumu maksājumu parādu citos projektos</a:t>
          </a:r>
        </a:p>
        <a:p>
          <a:pPr marL="114300" lvl="1" indent="-114300" algn="ctr" defTabSz="622300">
            <a:lnSpc>
              <a:spcPct val="90000"/>
            </a:lnSpc>
            <a:spcBef>
              <a:spcPct val="0"/>
            </a:spcBef>
            <a:spcAft>
              <a:spcPct val="15000"/>
            </a:spcAft>
            <a:buNone/>
          </a:pPr>
          <a:endParaRPr lang="lv-LV" sz="1400" b="0" kern="1200"/>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endParaRPr lang="lv-LV" sz="1200" b="0" kern="1200"/>
        </a:p>
      </dsp:txBody>
      <dsp:txXfrm>
        <a:off x="680635" y="565838"/>
        <a:ext cx="4347370" cy="4107709"/>
      </dsp:txXfrm>
    </dsp:sp>
    <dsp:sp modelId="{F5D9533E-BDA1-41CF-83C9-A2BEBF994985}">
      <dsp:nvSpPr>
        <dsp:cNvPr id="0" name=""/>
        <dsp:cNvSpPr/>
      </dsp:nvSpPr>
      <dsp:spPr>
        <a:xfrm>
          <a:off x="824506" y="40405"/>
          <a:ext cx="1085149" cy="1085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AE621-F7F9-470B-B0B1-DE08B8341C84}">
      <dsp:nvSpPr>
        <dsp:cNvPr id="0" name=""/>
        <dsp:cNvSpPr/>
      </dsp:nvSpPr>
      <dsp:spPr>
        <a:xfrm rot="16200000">
          <a:off x="4422995" y="2308000"/>
          <a:ext cx="3645367" cy="54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521" bIns="0" numCol="1" spcCol="1270" anchor="t" anchorCtr="0">
          <a:noAutofit/>
        </a:bodyPr>
        <a:lstStyle/>
        <a:p>
          <a:pPr marL="0" lvl="0" indent="0" algn="r" defTabSz="1733550">
            <a:lnSpc>
              <a:spcPct val="90000"/>
            </a:lnSpc>
            <a:spcBef>
              <a:spcPct val="0"/>
            </a:spcBef>
            <a:spcAft>
              <a:spcPct val="35000"/>
            </a:spcAft>
            <a:buNone/>
          </a:pPr>
          <a:endParaRPr lang="lv-LV" sz="3900" kern="1200"/>
        </a:p>
      </dsp:txBody>
      <dsp:txXfrm>
        <a:off x="4422995" y="2308000"/>
        <a:ext cx="3645367" cy="542574"/>
      </dsp:txXfrm>
    </dsp:sp>
    <dsp:sp modelId="{0BCD9545-810D-4FAF-A337-4BC4BCA7DA5E}">
      <dsp:nvSpPr>
        <dsp:cNvPr id="0" name=""/>
        <dsp:cNvSpPr/>
      </dsp:nvSpPr>
      <dsp:spPr>
        <a:xfrm>
          <a:off x="5741131" y="565838"/>
          <a:ext cx="4526147"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78521" rIns="99568" bIns="99568" numCol="1" spcCol="1270" anchor="t" anchorCtr="0">
          <a:noAutofit/>
        </a:bodyPr>
        <a:lstStyle/>
        <a:p>
          <a:pPr marL="114300" lvl="1" indent="0" algn="ctr" defTabSz="622300">
            <a:lnSpc>
              <a:spcPct val="90000"/>
            </a:lnSpc>
            <a:spcBef>
              <a:spcPct val="0"/>
            </a:spcBef>
            <a:spcAft>
              <a:spcPct val="15000"/>
            </a:spcAft>
            <a:buNone/>
          </a:pPr>
          <a:r>
            <a:rPr lang="lv-LV" sz="1400" b="1" kern="1200"/>
            <a:t>3.1.5. </a:t>
          </a: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r>
            <a:rPr lang="lv-LV" sz="1400" b="1" u="none" kern="1200"/>
            <a:t>Konkursā uz finansējumu nevar pretendēt šādas organizācijas:</a:t>
          </a:r>
        </a:p>
        <a:p>
          <a:pPr marL="114300" lvl="1" indent="0" algn="ctr" defTabSz="622300">
            <a:lnSpc>
              <a:spcPct val="90000"/>
            </a:lnSpc>
            <a:spcBef>
              <a:spcPct val="0"/>
            </a:spcBef>
            <a:spcAft>
              <a:spcPct val="15000"/>
            </a:spcAft>
            <a:buNone/>
          </a:pPr>
          <a:r>
            <a:rPr lang="lv-LV" sz="1400" b="0" kern="1200"/>
            <a:t>1)darba devēju organizācijas un to apvienības;</a:t>
          </a:r>
        </a:p>
        <a:p>
          <a:pPr marL="114300" lvl="1" indent="0" algn="ctr" defTabSz="622300">
            <a:lnSpc>
              <a:spcPct val="90000"/>
            </a:lnSpc>
            <a:spcBef>
              <a:spcPct val="0"/>
            </a:spcBef>
            <a:spcAft>
              <a:spcPct val="15000"/>
            </a:spcAft>
            <a:buNone/>
          </a:pPr>
          <a:r>
            <a:rPr lang="lv-LV" sz="1400" b="0" kern="1200"/>
            <a:t>2)politiskās partijas un to apvienības;</a:t>
          </a:r>
        </a:p>
        <a:p>
          <a:pPr marL="114300" lvl="1" indent="0" algn="ctr" defTabSz="622300">
            <a:lnSpc>
              <a:spcPct val="90000"/>
            </a:lnSpc>
            <a:spcBef>
              <a:spcPct val="0"/>
            </a:spcBef>
            <a:spcAft>
              <a:spcPct val="15000"/>
            </a:spcAft>
            <a:buNone/>
          </a:pPr>
          <a:r>
            <a:rPr lang="lv-LV" sz="1400" b="0" kern="1200"/>
            <a:t>3)dzīvokļu apsaimniekošanas biedrības;</a:t>
          </a:r>
        </a:p>
        <a:p>
          <a:pPr marL="114300" lvl="1" indent="0" algn="ctr" defTabSz="622300">
            <a:lnSpc>
              <a:spcPct val="90000"/>
            </a:lnSpc>
            <a:spcBef>
              <a:spcPct val="0"/>
            </a:spcBef>
            <a:spcAft>
              <a:spcPct val="15000"/>
            </a:spcAft>
            <a:buNone/>
          </a:pPr>
          <a:r>
            <a:rPr lang="lv-LV" sz="1400" b="0" kern="1200"/>
            <a:t>4)arodbiedrības un to apvienības;</a:t>
          </a:r>
        </a:p>
        <a:p>
          <a:pPr marL="114300" lvl="1" indent="0" algn="ctr" defTabSz="622300">
            <a:lnSpc>
              <a:spcPct val="90000"/>
            </a:lnSpc>
            <a:spcBef>
              <a:spcPct val="0"/>
            </a:spcBef>
            <a:spcAft>
              <a:spcPct val="15000"/>
            </a:spcAft>
            <a:buNone/>
          </a:pPr>
          <a:r>
            <a:rPr lang="lv-LV" sz="1400" b="0" kern="1200"/>
            <a:t>5)reliģiskās organizācijas un to iestādes.</a:t>
          </a:r>
        </a:p>
        <a:p>
          <a:pPr marL="114300" lvl="1" indent="0" algn="ctr" defTabSz="622300">
            <a:lnSpc>
              <a:spcPct val="90000"/>
            </a:lnSpc>
            <a:spcBef>
              <a:spcPct val="0"/>
            </a:spcBef>
            <a:spcAft>
              <a:spcPct val="15000"/>
            </a:spcAft>
            <a:buNone/>
          </a:pPr>
          <a:endParaRPr lang="lv-LV" sz="1400" b="0" kern="1200"/>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endParaRPr lang="lv-LV" sz="1400" b="1" kern="1200"/>
        </a:p>
        <a:p>
          <a:pPr marL="114300" lvl="1" indent="0" algn="ctr" defTabSz="533400">
            <a:lnSpc>
              <a:spcPct val="90000"/>
            </a:lnSpc>
            <a:spcBef>
              <a:spcPct val="0"/>
            </a:spcBef>
            <a:spcAft>
              <a:spcPct val="15000"/>
            </a:spcAft>
            <a:buNone/>
          </a:pPr>
          <a:endParaRPr lang="lv-LV" sz="1200" b="0" kern="1200"/>
        </a:p>
        <a:p>
          <a:pPr marL="114300" lvl="1" indent="0" algn="ctr" defTabSz="622300">
            <a:lnSpc>
              <a:spcPct val="90000"/>
            </a:lnSpc>
            <a:spcBef>
              <a:spcPct val="0"/>
            </a:spcBef>
            <a:spcAft>
              <a:spcPct val="15000"/>
            </a:spcAft>
            <a:buNone/>
          </a:pPr>
          <a:endParaRPr lang="lv-LV" sz="1400" b="1" kern="1200"/>
        </a:p>
      </dsp:txBody>
      <dsp:txXfrm>
        <a:off x="5741131" y="565838"/>
        <a:ext cx="4526147" cy="4107709"/>
      </dsp:txXfrm>
    </dsp:sp>
    <dsp:sp modelId="{119E52B2-31A3-4EB8-BFBA-94770792758A}">
      <dsp:nvSpPr>
        <dsp:cNvPr id="0" name=""/>
        <dsp:cNvSpPr/>
      </dsp:nvSpPr>
      <dsp:spPr>
        <a:xfrm>
          <a:off x="5974391" y="40405"/>
          <a:ext cx="1085149" cy="1085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1584946" y="2534990"/>
          <a:ext cx="3871193" cy="33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4660" bIns="0" numCol="1" spcCol="1270" anchor="t" anchorCtr="0">
          <a:noAutofit/>
        </a:bodyPr>
        <a:lstStyle/>
        <a:p>
          <a:pPr marL="0" lvl="0" indent="0" algn="r" defTabSz="1066800">
            <a:lnSpc>
              <a:spcPct val="90000"/>
            </a:lnSpc>
            <a:spcBef>
              <a:spcPct val="0"/>
            </a:spcBef>
            <a:spcAft>
              <a:spcPct val="35000"/>
            </a:spcAft>
            <a:buNone/>
          </a:pPr>
          <a:endParaRPr lang="lv-LV" sz="2400" kern="1200"/>
        </a:p>
      </dsp:txBody>
      <dsp:txXfrm>
        <a:off x="-1584946" y="2534990"/>
        <a:ext cx="3871193" cy="334102"/>
      </dsp:txXfrm>
    </dsp:sp>
    <dsp:sp modelId="{DFD5E62A-4CCD-4E8A-931C-79C693F3766A}">
      <dsp:nvSpPr>
        <dsp:cNvPr id="0" name=""/>
        <dsp:cNvSpPr/>
      </dsp:nvSpPr>
      <dsp:spPr>
        <a:xfrm>
          <a:off x="326045" y="766445"/>
          <a:ext cx="2047494" cy="38711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2000" rIns="85344" bIns="85344" numCol="1" spcCol="1270" anchor="t" anchorCtr="0">
          <a:noAutofit/>
        </a:bodyPr>
        <a:lstStyle/>
        <a:p>
          <a:pPr marL="0" lvl="1" indent="0" algn="ctr" defTabSz="533400">
            <a:lnSpc>
              <a:spcPct val="100000"/>
            </a:lnSpc>
            <a:spcBef>
              <a:spcPct val="0"/>
            </a:spcBef>
            <a:spcAft>
              <a:spcPts val="0"/>
            </a:spcAft>
            <a:buNone/>
          </a:pPr>
          <a:r>
            <a:rPr lang="lv-LV" sz="1200" b="1" kern="1200">
              <a:latin typeface="Verdana" panose="020B0604030504040204" pitchFamily="34" charset="0"/>
              <a:ea typeface="Verdana" panose="020B0604030504040204" pitchFamily="34" charset="0"/>
            </a:rPr>
            <a:t>5.9.1.</a:t>
          </a:r>
        </a:p>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a:t>Projekta ieguldījums programmas mērķa sasniegšanā</a:t>
          </a:r>
          <a:endParaRPr lang="lv-LV" sz="1200" b="0"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0" i="0" u="none" kern="1200"/>
        </a:p>
        <a:p>
          <a:pPr marL="0" lvl="1" indent="0" algn="ctr" defTabSz="533400">
            <a:lnSpc>
              <a:spcPct val="100000"/>
            </a:lnSpc>
            <a:spcBef>
              <a:spcPct val="0"/>
            </a:spcBef>
            <a:spcAft>
              <a:spcPts val="0"/>
            </a:spcAft>
            <a:buNone/>
          </a:pPr>
          <a:r>
            <a:rPr lang="lv-LV" sz="1200" b="0" i="0" u="none" kern="1200"/>
            <a:t>Maksimāli vērtējums – </a:t>
          </a:r>
          <a:r>
            <a:rPr lang="lv-LV" sz="1200" b="1" i="0" u="sng" kern="1200">
              <a:solidFill>
                <a:srgbClr val="C00000"/>
              </a:solidFill>
            </a:rPr>
            <a:t>5 punkti</a:t>
          </a:r>
          <a:endParaRPr lang="lv-LV" sz="1200" b="1" i="0" u="none" kern="1200">
            <a:solidFill>
              <a:srgbClr val="C00000"/>
            </a:solidFill>
          </a:endParaRPr>
        </a:p>
        <a:p>
          <a:pPr marL="0" lvl="1" indent="0" algn="ctr" defTabSz="533400">
            <a:lnSpc>
              <a:spcPct val="100000"/>
            </a:lnSpc>
            <a:spcBef>
              <a:spcPct val="0"/>
            </a:spcBef>
            <a:spcAft>
              <a:spcPts val="0"/>
            </a:spcAft>
            <a:buNone/>
          </a:pPr>
          <a:endParaRPr lang="lv-LV" sz="1200" b="1" i="0" u="none" kern="1200">
            <a:solidFill>
              <a:srgbClr val="C00000"/>
            </a:solidFill>
          </a:endParaRPr>
        </a:p>
        <a:p>
          <a:pPr marL="0" lvl="1" indent="0" algn="ctr" defTabSz="533400">
            <a:lnSpc>
              <a:spcPct val="100000"/>
            </a:lnSpc>
            <a:spcBef>
              <a:spcPct val="0"/>
            </a:spcBef>
            <a:spcAft>
              <a:spcPts val="0"/>
            </a:spcAft>
            <a:buNone/>
          </a:pPr>
          <a:r>
            <a:rPr lang="lv-LV" sz="1200" b="0" i="0" u="none" kern="1200"/>
            <a:t>Jāiegūst </a:t>
          </a:r>
          <a:r>
            <a:rPr lang="lv-LV" sz="1200" b="1" i="0" u="sng" kern="1200">
              <a:solidFill>
                <a:srgbClr val="C00000"/>
              </a:solidFill>
            </a:rPr>
            <a:t>vismaz 3 punkti</a:t>
          </a:r>
          <a:endParaRPr lang="lv-LV" sz="1200" b="1" i="0" u="none" kern="1200">
            <a:solidFill>
              <a:srgbClr val="C00000"/>
            </a:solidFill>
          </a:endParaRPr>
        </a:p>
        <a:p>
          <a:pPr marL="0" lvl="1" indent="0" algn="l" defTabSz="533400">
            <a:lnSpc>
              <a:spcPct val="100000"/>
            </a:lnSpc>
            <a:spcBef>
              <a:spcPct val="0"/>
            </a:spcBef>
            <a:spcAft>
              <a:spcPts val="0"/>
            </a:spcAft>
            <a:buNone/>
          </a:pPr>
          <a:endParaRPr lang="lv-LV" sz="1200" b="0" kern="1200">
            <a:latin typeface="Verdana" panose="020B0604030504040204" pitchFamily="34" charset="0"/>
            <a:ea typeface="Verdana" panose="020B0604030504040204" pitchFamily="34" charset="0"/>
          </a:endParaRPr>
        </a:p>
      </dsp:txBody>
      <dsp:txXfrm>
        <a:off x="326045" y="766445"/>
        <a:ext cx="2047494" cy="3871193"/>
      </dsp:txXfrm>
    </dsp:sp>
    <dsp:sp modelId="{BA12B13F-9C00-44F3-B575-155A43D709F7}">
      <dsp:nvSpPr>
        <dsp:cNvPr id="0" name=""/>
        <dsp:cNvSpPr/>
      </dsp:nvSpPr>
      <dsp:spPr>
        <a:xfrm>
          <a:off x="183598" y="325430"/>
          <a:ext cx="668204" cy="6682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1041164" y="2534990"/>
          <a:ext cx="3871193" cy="33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4660" bIns="0" numCol="1" spcCol="1270" anchor="t" anchorCtr="0">
          <a:noAutofit/>
        </a:bodyPr>
        <a:lstStyle/>
        <a:p>
          <a:pPr marL="0" lvl="0" indent="0" algn="r" defTabSz="1066800">
            <a:lnSpc>
              <a:spcPct val="90000"/>
            </a:lnSpc>
            <a:spcBef>
              <a:spcPct val="0"/>
            </a:spcBef>
            <a:spcAft>
              <a:spcPct val="35000"/>
            </a:spcAft>
            <a:buNone/>
          </a:pPr>
          <a:endParaRPr lang="lv-LV" sz="2400" kern="1200"/>
        </a:p>
      </dsp:txBody>
      <dsp:txXfrm>
        <a:off x="1041164" y="2534990"/>
        <a:ext cx="3871193" cy="334102"/>
      </dsp:txXfrm>
    </dsp:sp>
    <dsp:sp modelId="{DCF43F14-6045-4F16-94FD-9BDB6BCAAF3D}">
      <dsp:nvSpPr>
        <dsp:cNvPr id="0" name=""/>
        <dsp:cNvSpPr/>
      </dsp:nvSpPr>
      <dsp:spPr>
        <a:xfrm>
          <a:off x="2952156" y="766445"/>
          <a:ext cx="2047494" cy="38711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94660" rIns="85344" bIns="85344" numCol="1" spcCol="1270" anchor="t" anchorCtr="0">
          <a:noAutofit/>
        </a:bodyPr>
        <a:lstStyle/>
        <a:p>
          <a:pPr marL="0" lvl="1" indent="0" algn="ctr" defTabSz="533400">
            <a:lnSpc>
              <a:spcPct val="100000"/>
            </a:lnSpc>
            <a:spcBef>
              <a:spcPct val="0"/>
            </a:spcBef>
            <a:spcAft>
              <a:spcPts val="0"/>
            </a:spcAft>
            <a:buNone/>
          </a:pPr>
          <a:r>
            <a:rPr lang="lv-LV" sz="1200" b="1" kern="1200"/>
            <a:t>5.9.2.</a:t>
          </a: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a:t>Projekta aktivitāšu novērtējums </a:t>
          </a:r>
          <a:endParaRPr lang="lv-LV" sz="1200" b="1" kern="1200" noProof="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a:t>Maksimāli vērtējums – </a:t>
          </a:r>
          <a:r>
            <a:rPr lang="lv-LV" sz="1200" b="1" i="0" u="sng" kern="1200">
              <a:solidFill>
                <a:srgbClr val="C00000"/>
              </a:solidFill>
            </a:rPr>
            <a:t>5 punkti</a:t>
          </a:r>
          <a:endParaRPr lang="lv-LV" sz="1200" b="1" kern="1200" noProof="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a:t>Jāiegūst </a:t>
          </a:r>
          <a:r>
            <a:rPr lang="lv-LV" sz="1200" b="1" i="0" u="sng" kern="1200">
              <a:solidFill>
                <a:srgbClr val="C00000"/>
              </a:solidFill>
            </a:rPr>
            <a:t>vismaz 3 punkti</a:t>
          </a:r>
          <a:endParaRPr lang="lv-LV" sz="1200" b="1" kern="1200" noProof="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a:latin typeface="Verdana" panose="020B0604030504040204" pitchFamily="34" charset="0"/>
            <a:ea typeface="Verdana" panose="020B0604030504040204" pitchFamily="34" charset="0"/>
          </a:endParaRPr>
        </a:p>
        <a:p>
          <a:pPr marL="0" lvl="1" indent="0" algn="l" defTabSz="533400">
            <a:lnSpc>
              <a:spcPct val="100000"/>
            </a:lnSpc>
            <a:spcBef>
              <a:spcPct val="0"/>
            </a:spcBef>
            <a:spcAft>
              <a:spcPts val="0"/>
            </a:spcAft>
            <a:buNone/>
          </a:pPr>
          <a:endParaRPr lang="lv-LV" sz="1200" kern="1200">
            <a:latin typeface="Verdana" panose="020B0604030504040204" pitchFamily="34" charset="0"/>
            <a:ea typeface="Verdana" panose="020B0604030504040204" pitchFamily="34" charset="0"/>
          </a:endParaRPr>
        </a:p>
      </dsp:txBody>
      <dsp:txXfrm>
        <a:off x="2952156" y="766445"/>
        <a:ext cx="2047494" cy="3871193"/>
      </dsp:txXfrm>
    </dsp:sp>
    <dsp:sp modelId="{061C519E-F008-4F07-958F-8E585FBE49E8}">
      <dsp:nvSpPr>
        <dsp:cNvPr id="0" name=""/>
        <dsp:cNvSpPr/>
      </dsp:nvSpPr>
      <dsp:spPr>
        <a:xfrm>
          <a:off x="2809709" y="325430"/>
          <a:ext cx="668204" cy="6682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3667275" y="2534990"/>
          <a:ext cx="3871193" cy="33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4660" bIns="0" numCol="1" spcCol="1270" anchor="t" anchorCtr="0">
          <a:noAutofit/>
        </a:bodyPr>
        <a:lstStyle/>
        <a:p>
          <a:pPr marL="0" lvl="0" indent="0" algn="r" defTabSz="1066800">
            <a:lnSpc>
              <a:spcPct val="90000"/>
            </a:lnSpc>
            <a:spcBef>
              <a:spcPct val="0"/>
            </a:spcBef>
            <a:spcAft>
              <a:spcPct val="35000"/>
            </a:spcAft>
            <a:buNone/>
          </a:pPr>
          <a:endParaRPr lang="lv-LV" sz="2400" kern="1200"/>
        </a:p>
      </dsp:txBody>
      <dsp:txXfrm>
        <a:off x="3667275" y="2534990"/>
        <a:ext cx="3871193" cy="334102"/>
      </dsp:txXfrm>
    </dsp:sp>
    <dsp:sp modelId="{3EB5337F-C1AA-423C-921B-C5ED7886DE3F}">
      <dsp:nvSpPr>
        <dsp:cNvPr id="0" name=""/>
        <dsp:cNvSpPr/>
      </dsp:nvSpPr>
      <dsp:spPr>
        <a:xfrm>
          <a:off x="5578267" y="766445"/>
          <a:ext cx="2047494" cy="38711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2000" rIns="85344" bIns="85344" numCol="1" spcCol="1270" anchor="t" anchorCtr="0">
          <a:noAutofit/>
        </a:bodyPr>
        <a:lstStyle/>
        <a:p>
          <a:pPr marL="0" lvl="1" indent="0" algn="ctr" defTabSz="533400">
            <a:lnSpc>
              <a:spcPct val="100000"/>
            </a:lnSpc>
            <a:spcBef>
              <a:spcPct val="0"/>
            </a:spcBef>
            <a:spcAft>
              <a:spcPts val="0"/>
            </a:spcAft>
            <a:buNone/>
          </a:pPr>
          <a:r>
            <a:rPr lang="lv-LV" sz="1200" b="1" kern="1200">
              <a:latin typeface="Verdana" panose="020B0604030504040204" pitchFamily="34" charset="0"/>
              <a:ea typeface="Verdana" panose="020B0604030504040204" pitchFamily="34" charset="0"/>
            </a:rPr>
            <a:t>5.9.3.</a:t>
          </a:r>
        </a:p>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a:t>Mērķa grupas raksturojums, izvēlētās metodes mērķa grupas atlasīšanai un tās atbilstība projekta mērķu sasniegšanai</a:t>
          </a: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a:t>Maksimāli vērtējums – </a:t>
          </a:r>
          <a:r>
            <a:rPr lang="lv-LV" sz="1200" b="1" i="0" u="sng" kern="1200">
              <a:solidFill>
                <a:srgbClr val="C00000"/>
              </a:solidFill>
            </a:rPr>
            <a:t>5 punkti</a:t>
          </a:r>
          <a:endParaRPr lang="lv-LV" sz="1200" b="1" kern="120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dsp:txBody>
      <dsp:txXfrm>
        <a:off x="5578267" y="766445"/>
        <a:ext cx="2047494" cy="3871193"/>
      </dsp:txXfrm>
    </dsp:sp>
    <dsp:sp modelId="{A7FAE7F0-5582-448D-A81A-90426C2C6DA6}">
      <dsp:nvSpPr>
        <dsp:cNvPr id="0" name=""/>
        <dsp:cNvSpPr/>
      </dsp:nvSpPr>
      <dsp:spPr>
        <a:xfrm>
          <a:off x="5435821" y="325430"/>
          <a:ext cx="668204" cy="6682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CBD5F5-5384-454F-8392-1077E9E113E9}">
      <dsp:nvSpPr>
        <dsp:cNvPr id="0" name=""/>
        <dsp:cNvSpPr/>
      </dsp:nvSpPr>
      <dsp:spPr>
        <a:xfrm rot="16200000">
          <a:off x="6293386" y="2534990"/>
          <a:ext cx="3871193" cy="33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4660" bIns="0" numCol="1" spcCol="1270" anchor="t" anchorCtr="0">
          <a:noAutofit/>
        </a:bodyPr>
        <a:lstStyle/>
        <a:p>
          <a:pPr marL="0" lvl="0" indent="0" algn="r" defTabSz="1066800">
            <a:lnSpc>
              <a:spcPct val="90000"/>
            </a:lnSpc>
            <a:spcBef>
              <a:spcPct val="0"/>
            </a:spcBef>
            <a:spcAft>
              <a:spcPct val="35000"/>
            </a:spcAft>
            <a:buNone/>
          </a:pPr>
          <a:endParaRPr lang="lv-LV" sz="2400" kern="1200"/>
        </a:p>
      </dsp:txBody>
      <dsp:txXfrm>
        <a:off x="6293386" y="2534990"/>
        <a:ext cx="3871193" cy="334102"/>
      </dsp:txXfrm>
    </dsp:sp>
    <dsp:sp modelId="{53F6F56E-7AB7-4B28-87F6-42E4020C5060}">
      <dsp:nvSpPr>
        <dsp:cNvPr id="0" name=""/>
        <dsp:cNvSpPr/>
      </dsp:nvSpPr>
      <dsp:spPr>
        <a:xfrm>
          <a:off x="8209920" y="724713"/>
          <a:ext cx="2047494" cy="38711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2000" rIns="85344" bIns="85344" numCol="1" spcCol="1270" anchor="t" anchorCtr="0">
          <a:noAutofit/>
        </a:bodyPr>
        <a:lstStyle/>
        <a:p>
          <a:pPr marL="0" lvl="1" indent="0" algn="ctr" defTabSz="533400">
            <a:lnSpc>
              <a:spcPct val="100000"/>
            </a:lnSpc>
            <a:spcBef>
              <a:spcPct val="0"/>
            </a:spcBef>
            <a:spcAft>
              <a:spcPts val="0"/>
            </a:spcAft>
            <a:buNone/>
          </a:pPr>
          <a:r>
            <a:rPr lang="lv-LV" sz="1200" b="1" kern="1200">
              <a:latin typeface="Verdana" panose="020B0604030504040204" pitchFamily="34" charset="0"/>
              <a:ea typeface="Verdana" panose="020B0604030504040204" pitchFamily="34" charset="0"/>
            </a:rPr>
            <a:t>5.9.4.</a:t>
          </a:r>
        </a:p>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a:t>Sabiedrības līdzdalība brīvprātīgajā darbā</a:t>
          </a: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latin typeface="Verdana"/>
              <a:ea typeface="+mn-ea"/>
              <a:cs typeface="+mn-cs"/>
            </a:rPr>
            <a:t>1 punkts</a:t>
          </a:r>
        </a:p>
        <a:p>
          <a:pPr marL="0" lvl="1" indent="0" algn="ctr" defTabSz="533400">
            <a:lnSpc>
              <a:spcPct val="100000"/>
            </a:lnSpc>
            <a:spcBef>
              <a:spcPct val="0"/>
            </a:spcBef>
            <a:spcAft>
              <a:spcPts val="0"/>
            </a:spcAft>
            <a:buNone/>
          </a:pPr>
          <a:endParaRPr lang="lv-LV" sz="1200" b="1" kern="1200">
            <a:latin typeface="+mn-lt"/>
            <a:ea typeface="Verdana" panose="020B0604030504040204" pitchFamily="34" charset="0"/>
          </a:endParaRPr>
        </a:p>
      </dsp:txBody>
      <dsp:txXfrm>
        <a:off x="8209920" y="724713"/>
        <a:ext cx="2047494" cy="3871193"/>
      </dsp:txXfrm>
    </dsp:sp>
    <dsp:sp modelId="{4B5A196D-17E2-49A9-BB66-B73CD4B83C91}">
      <dsp:nvSpPr>
        <dsp:cNvPr id="0" name=""/>
        <dsp:cNvSpPr/>
      </dsp:nvSpPr>
      <dsp:spPr>
        <a:xfrm>
          <a:off x="8061932" y="325430"/>
          <a:ext cx="668204" cy="6682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11482-0B6A-4BC9-B68E-A014D6C19B6F}">
      <dsp:nvSpPr>
        <dsp:cNvPr id="0" name=""/>
        <dsp:cNvSpPr/>
      </dsp:nvSpPr>
      <dsp:spPr>
        <a:xfrm rot="16200000">
          <a:off x="-917123"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r>
            <a:rPr lang="lv-LV" sz="2600" kern="1200"/>
            <a:t> </a:t>
          </a:r>
        </a:p>
      </dsp:txBody>
      <dsp:txXfrm>
        <a:off x="-917123" y="2280459"/>
        <a:ext cx="3645367" cy="370442"/>
      </dsp:txXfrm>
    </dsp:sp>
    <dsp:sp modelId="{FD0D190F-6EE1-4175-AF09-F45FD702FF5C}">
      <dsp:nvSpPr>
        <dsp:cNvPr id="0" name=""/>
        <dsp:cNvSpPr/>
      </dsp:nvSpPr>
      <dsp:spPr>
        <a:xfrm>
          <a:off x="622111" y="565838"/>
          <a:ext cx="2968161"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5.9.5.</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1" kern="1200"/>
            <a:t>Plānoto izmaksu atbilstība plānotajām aktivitātēm un rezultātiem </a:t>
          </a:r>
        </a:p>
        <a:p>
          <a:pPr marL="114300" lvl="1" indent="-114300" algn="ctr" defTabSz="622300">
            <a:lnSpc>
              <a:spcPct val="90000"/>
            </a:lnSpc>
            <a:spcBef>
              <a:spcPct val="0"/>
            </a:spcBef>
            <a:spcAft>
              <a:spcPct val="15000"/>
            </a:spcAft>
            <a:buNone/>
          </a:pPr>
          <a:endParaRPr lang="lv-LV" sz="1400" b="0" kern="1200"/>
        </a:p>
        <a:p>
          <a:pPr marL="114300" lvl="1" indent="-11430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latin typeface="Verdana"/>
              <a:ea typeface="+mn-ea"/>
              <a:cs typeface="+mn-cs"/>
            </a:rPr>
            <a:t>5 punkts</a:t>
          </a:r>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r>
            <a:rPr lang="lv-LV" sz="1200" b="0" kern="1200"/>
            <a:t>Jāiegūst </a:t>
          </a:r>
          <a:r>
            <a:rPr lang="lv-LV" sz="1200" b="1" u="sng" kern="1200">
              <a:solidFill>
                <a:srgbClr val="C00000"/>
              </a:solidFill>
            </a:rPr>
            <a:t>vismaz 3 punkti</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endParaRPr lang="lv-LV" sz="1200" b="0" kern="1200"/>
        </a:p>
      </dsp:txBody>
      <dsp:txXfrm>
        <a:off x="622111" y="565838"/>
        <a:ext cx="2968161" cy="4107709"/>
      </dsp:txXfrm>
    </dsp:sp>
    <dsp:sp modelId="{F5D9533E-BDA1-41CF-83C9-A2BEBF994985}">
      <dsp:nvSpPr>
        <dsp:cNvPr id="0" name=""/>
        <dsp:cNvSpPr/>
      </dsp:nvSpPr>
      <dsp:spPr>
        <a:xfrm>
          <a:off x="720339"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AE621-F7F9-470B-B0B1-DE08B8341C84}">
      <dsp:nvSpPr>
        <dsp:cNvPr id="0" name=""/>
        <dsp:cNvSpPr/>
      </dsp:nvSpPr>
      <dsp:spPr>
        <a:xfrm rot="16200000">
          <a:off x="2598953"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2598953" y="2280459"/>
        <a:ext cx="3645367" cy="370442"/>
      </dsp:txXfrm>
    </dsp:sp>
    <dsp:sp modelId="{0BCD9545-810D-4FAF-A337-4BC4BCA7DA5E}">
      <dsp:nvSpPr>
        <dsp:cNvPr id="0" name=""/>
        <dsp:cNvSpPr/>
      </dsp:nvSpPr>
      <dsp:spPr>
        <a:xfrm>
          <a:off x="4077157" y="565838"/>
          <a:ext cx="3090220"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0" algn="ctr" defTabSz="622300">
            <a:lnSpc>
              <a:spcPct val="90000"/>
            </a:lnSpc>
            <a:spcBef>
              <a:spcPct val="0"/>
            </a:spcBef>
            <a:spcAft>
              <a:spcPct val="15000"/>
            </a:spcAft>
            <a:buNone/>
          </a:pPr>
          <a:r>
            <a:rPr lang="lv-LV" sz="1400" b="1" kern="1200"/>
            <a:t>5.9.6.</a:t>
          </a: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r>
            <a:rPr lang="lv-LV" sz="1400" b="1" kern="1200"/>
            <a:t>Projekta iesniedzēja pieredze pēdējo 5 gadu laikā  nolikuma 1.6. apakšpunktā noteikto pasākumu organizēšanā</a:t>
          </a:r>
        </a:p>
        <a:p>
          <a:pPr marL="114300" lvl="1" indent="0" algn="ctr" defTabSz="622300">
            <a:lnSpc>
              <a:spcPct val="90000"/>
            </a:lnSpc>
            <a:spcBef>
              <a:spcPct val="0"/>
            </a:spcBef>
            <a:spcAft>
              <a:spcPct val="15000"/>
            </a:spcAft>
            <a:buNone/>
          </a:pPr>
          <a:endParaRPr lang="lv-LV" sz="1400" b="1" kern="1200"/>
        </a:p>
        <a:p>
          <a:pPr marL="114300" lvl="1" indent="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latin typeface="Verdana"/>
              <a:ea typeface="+mn-ea"/>
              <a:cs typeface="+mn-cs"/>
            </a:rPr>
            <a:t>5 punkti</a:t>
          </a:r>
        </a:p>
        <a:p>
          <a:pPr marL="114300" lvl="1" indent="0" algn="ctr" defTabSz="533400">
            <a:lnSpc>
              <a:spcPct val="90000"/>
            </a:lnSpc>
            <a:spcBef>
              <a:spcPct val="0"/>
            </a:spcBef>
            <a:spcAft>
              <a:spcPct val="15000"/>
            </a:spcAft>
            <a:buNone/>
          </a:pPr>
          <a:endParaRPr lang="lv-LV" sz="1200" b="0" kern="1200"/>
        </a:p>
        <a:p>
          <a:pPr marL="114300" lvl="1" indent="0" algn="ctr" defTabSz="533400">
            <a:lnSpc>
              <a:spcPct val="90000"/>
            </a:lnSpc>
            <a:spcBef>
              <a:spcPct val="0"/>
            </a:spcBef>
            <a:spcAft>
              <a:spcPct val="15000"/>
            </a:spcAft>
            <a:buNone/>
          </a:pPr>
          <a:endParaRPr lang="lv-LV" sz="1200" b="0" kern="1200"/>
        </a:p>
        <a:p>
          <a:pPr marL="114300" lvl="1" indent="0" algn="ctr" defTabSz="622300">
            <a:lnSpc>
              <a:spcPct val="90000"/>
            </a:lnSpc>
            <a:spcBef>
              <a:spcPct val="0"/>
            </a:spcBef>
            <a:spcAft>
              <a:spcPct val="15000"/>
            </a:spcAft>
            <a:buNone/>
          </a:pPr>
          <a:endParaRPr lang="lv-LV" sz="1400" b="1" kern="1200"/>
        </a:p>
      </dsp:txBody>
      <dsp:txXfrm>
        <a:off x="4077157" y="565838"/>
        <a:ext cx="3090220" cy="4107709"/>
      </dsp:txXfrm>
    </dsp:sp>
    <dsp:sp modelId="{119E52B2-31A3-4EB8-BFBA-94770792758A}">
      <dsp:nvSpPr>
        <dsp:cNvPr id="0" name=""/>
        <dsp:cNvSpPr/>
      </dsp:nvSpPr>
      <dsp:spPr>
        <a:xfrm>
          <a:off x="4236415"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F9F93-2E50-4FB6-BEA7-041A37E73B45}">
      <dsp:nvSpPr>
        <dsp:cNvPr id="0" name=""/>
        <dsp:cNvSpPr/>
      </dsp:nvSpPr>
      <dsp:spPr>
        <a:xfrm rot="16200000">
          <a:off x="5923988" y="2280459"/>
          <a:ext cx="3645367" cy="37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709"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5923988" y="2280459"/>
        <a:ext cx="3645367" cy="370442"/>
      </dsp:txXfrm>
    </dsp:sp>
    <dsp:sp modelId="{869B6AC1-C597-4C41-BC55-8B07CE8D414B}">
      <dsp:nvSpPr>
        <dsp:cNvPr id="0" name=""/>
        <dsp:cNvSpPr/>
      </dsp:nvSpPr>
      <dsp:spPr>
        <a:xfrm>
          <a:off x="7792174" y="565838"/>
          <a:ext cx="2584489"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6709" rIns="99568" bIns="99568" numCol="1" spcCol="1270" anchor="t" anchorCtr="0">
          <a:noAutofit/>
        </a:bodyPr>
        <a:lstStyle/>
        <a:p>
          <a:pPr marL="114300" lvl="1" indent="0" algn="ctr" defTabSz="622300">
            <a:lnSpc>
              <a:spcPct val="90000"/>
            </a:lnSpc>
            <a:spcBef>
              <a:spcPct val="0"/>
            </a:spcBef>
            <a:spcAft>
              <a:spcPct val="15000"/>
            </a:spcAft>
            <a:buNone/>
          </a:pPr>
          <a:r>
            <a:rPr lang="lv-LV" sz="1400" b="1" kern="1200"/>
            <a:t>5.9.7.</a:t>
          </a: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r>
            <a:rPr lang="lv-LV" sz="1400" b="1" kern="1200"/>
            <a:t>Publicitāte</a:t>
          </a:r>
        </a:p>
        <a:p>
          <a:pPr marL="114300" lvl="1" indent="0" algn="ctr" defTabSz="622300">
            <a:lnSpc>
              <a:spcPct val="90000"/>
            </a:lnSpc>
            <a:spcBef>
              <a:spcPct val="0"/>
            </a:spcBef>
            <a:spcAft>
              <a:spcPct val="15000"/>
            </a:spcAft>
            <a:buNone/>
          </a:pPr>
          <a:endParaRPr lang="lv-LV" sz="1400" b="1" kern="1200"/>
        </a:p>
        <a:p>
          <a:pPr marL="114300" lvl="1" indent="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latin typeface="Verdana"/>
              <a:ea typeface="+mn-ea"/>
              <a:cs typeface="+mn-cs"/>
            </a:rPr>
            <a:t>2 punkti</a:t>
          </a:r>
        </a:p>
        <a:p>
          <a:pPr marL="114300" lvl="1" indent="-114300" algn="ctr" defTabSz="533400">
            <a:lnSpc>
              <a:spcPct val="90000"/>
            </a:lnSpc>
            <a:spcBef>
              <a:spcPct val="0"/>
            </a:spcBef>
            <a:spcAft>
              <a:spcPct val="15000"/>
            </a:spcAft>
            <a:buNone/>
          </a:pPr>
          <a:endParaRPr lang="lv-LV" sz="1200" b="1" u="sng" kern="1200">
            <a:solidFill>
              <a:srgbClr val="C00000"/>
            </a:solidFill>
            <a:latin typeface="Verdana"/>
            <a:ea typeface="+mn-ea"/>
            <a:cs typeface="+mn-cs"/>
          </a:endParaRPr>
        </a:p>
        <a:p>
          <a:pPr marL="114300" lvl="1" indent="-114300" algn="ctr" defTabSz="533400">
            <a:lnSpc>
              <a:spcPct val="90000"/>
            </a:lnSpc>
            <a:spcBef>
              <a:spcPct val="0"/>
            </a:spcBef>
            <a:spcAft>
              <a:spcPct val="15000"/>
            </a:spcAft>
            <a:buNone/>
          </a:pPr>
          <a:r>
            <a:rPr lang="lv-LV" sz="1200" b="0" kern="1200"/>
            <a:t>Jāiegūst </a:t>
          </a:r>
          <a:r>
            <a:rPr lang="lv-LV" sz="1200" b="1" u="sng" kern="1200">
              <a:solidFill>
                <a:srgbClr val="C00000"/>
              </a:solidFill>
            </a:rPr>
            <a:t>vismaz 1 punkts</a:t>
          </a:r>
          <a:endParaRPr lang="lv-LV" sz="1200" b="1" u="sng" kern="1200">
            <a:solidFill>
              <a:srgbClr val="C00000"/>
            </a:solidFill>
            <a:latin typeface="Verdana"/>
            <a:ea typeface="+mn-ea"/>
            <a:cs typeface="+mn-cs"/>
          </a:endParaRPr>
        </a:p>
        <a:p>
          <a:pPr marL="114300" lvl="1" indent="0" algn="ctr" defTabSz="622300">
            <a:lnSpc>
              <a:spcPct val="90000"/>
            </a:lnSpc>
            <a:spcBef>
              <a:spcPct val="0"/>
            </a:spcBef>
            <a:spcAft>
              <a:spcPct val="15000"/>
            </a:spcAft>
            <a:buNone/>
          </a:pPr>
          <a:endParaRPr lang="lv-LV" sz="1400" b="1" kern="1200"/>
        </a:p>
        <a:p>
          <a:pPr marL="114300" lvl="1" indent="0" algn="ctr" defTabSz="622300">
            <a:lnSpc>
              <a:spcPct val="90000"/>
            </a:lnSpc>
            <a:spcBef>
              <a:spcPct val="0"/>
            </a:spcBef>
            <a:spcAft>
              <a:spcPct val="15000"/>
            </a:spcAft>
            <a:buNone/>
          </a:pPr>
          <a:endParaRPr lang="lv-LV" sz="1400" b="1" kern="1200"/>
        </a:p>
      </dsp:txBody>
      <dsp:txXfrm>
        <a:off x="7792174" y="565838"/>
        <a:ext cx="2584489" cy="4107709"/>
      </dsp:txXfrm>
    </dsp:sp>
    <dsp:sp modelId="{AD59FBA6-4724-4E5B-8BEF-D084D2F43045}">
      <dsp:nvSpPr>
        <dsp:cNvPr id="0" name=""/>
        <dsp:cNvSpPr/>
      </dsp:nvSpPr>
      <dsp:spPr>
        <a:xfrm>
          <a:off x="7561450" y="154013"/>
          <a:ext cx="740884" cy="740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apstiprināšanas dienai</a:t>
          </a:r>
          <a:endParaRPr lang="lv-LV" sz="1600" kern="120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761749" y="2291795"/>
          <a:ext cx="3684981" cy="23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761749" y="2291795"/>
        <a:ext cx="3684981" cy="231708"/>
      </dsp:txXfrm>
    </dsp:sp>
    <dsp:sp modelId="{3A7E204C-ACD7-4AF9-8A7C-D54AE53D4699}">
      <dsp:nvSpPr>
        <dsp:cNvPr id="0" name=""/>
        <dsp:cNvSpPr/>
      </dsp:nvSpPr>
      <dsp:spPr>
        <a:xfrm>
          <a:off x="530869" y="350269"/>
          <a:ext cx="2485603" cy="411476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711200">
            <a:lnSpc>
              <a:spcPct val="90000"/>
            </a:lnSpc>
            <a:spcBef>
              <a:spcPct val="0"/>
            </a:spcBef>
            <a:spcAft>
              <a:spcPts val="600"/>
            </a:spcAft>
            <a:buFont typeface="Arial" panose="020B0604020202020204" pitchFamily="34" charset="0"/>
            <a:buNone/>
          </a:pPr>
          <a:r>
            <a:rPr lang="lv-LV" sz="1600" b="1" kern="1200"/>
            <a:t>ADMINISTRATĪVĀS IZMAKSAS</a:t>
          </a:r>
          <a:endParaRPr lang="lv-LV" sz="1200" b="1" kern="120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ts val="600"/>
            </a:spcAft>
            <a:buFont typeface="Arial" panose="020B0604020202020204" pitchFamily="34" charset="0"/>
            <a:buNone/>
          </a:pPr>
          <a:endParaRPr lang="lv-LV" sz="1200" b="1" kern="1200">
            <a:latin typeface="Verdana" panose="020B0604030504040204" pitchFamily="34" charset="0"/>
            <a:ea typeface="Verdana" panose="020B0604030504040204" pitchFamily="34" charset="0"/>
          </a:endParaRPr>
        </a:p>
        <a:p>
          <a:pPr marL="0" lvl="1" indent="0" algn="ctr" defTabSz="800100">
            <a:lnSpc>
              <a:spcPct val="90000"/>
            </a:lnSpc>
            <a:spcBef>
              <a:spcPct val="0"/>
            </a:spcBef>
            <a:spcAft>
              <a:spcPts val="900"/>
            </a:spcAft>
            <a:buFont typeface="Arial" panose="020B0604020202020204" pitchFamily="34" charset="0"/>
            <a:buNone/>
          </a:pPr>
          <a:r>
            <a:rPr lang="lv-LV" sz="1800" b="1" kern="1200"/>
            <a:t>nepārsniedz 20%</a:t>
          </a:r>
          <a:endParaRPr lang="lv-LV" sz="1400" b="1" kern="1200">
            <a:latin typeface="Verdana" panose="020B0604030504040204" pitchFamily="34" charset="0"/>
            <a:ea typeface="Verdana" panose="020B0604030504040204" pitchFamily="34" charset="0"/>
          </a:endParaRPr>
        </a:p>
        <a:p>
          <a:pPr marL="0" lvl="1" indent="0" algn="ctr" defTabSz="622300">
            <a:lnSpc>
              <a:spcPct val="90000"/>
            </a:lnSpc>
            <a:spcBef>
              <a:spcPct val="0"/>
            </a:spcBef>
            <a:spcAft>
              <a:spcPts val="900"/>
            </a:spcAft>
            <a:buFont typeface="Arial" panose="020B0604020202020204" pitchFamily="34" charset="0"/>
            <a:buNone/>
          </a:pPr>
          <a:r>
            <a:rPr lang="lv-LV" sz="1400" b="0" kern="1200"/>
            <a:t>no projekta kopējām attiecināmajām izmaksām</a:t>
          </a:r>
          <a:endParaRPr lang="lv-LV" sz="1400" b="0" kern="120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ts val="900"/>
            </a:spcAft>
            <a:buFont typeface="Arial" panose="020B0604020202020204" pitchFamily="34" charset="0"/>
            <a:buNone/>
          </a:pPr>
          <a:r>
            <a:rPr lang="lv-LV" sz="1200" b="1" kern="1200">
              <a:latin typeface="Verdana" panose="020B0604030504040204" pitchFamily="34" charset="0"/>
              <a:ea typeface="Verdana" panose="020B0604030504040204" pitchFamily="34" charset="0"/>
            </a:rPr>
            <a:t>- </a:t>
          </a:r>
          <a:r>
            <a:rPr lang="lv-LV" sz="1400" b="0" kern="1200">
              <a:latin typeface="Verdana" panose="020B0604030504040204" pitchFamily="34" charset="0"/>
              <a:ea typeface="Verdana" panose="020B0604030504040204" pitchFamily="34" charset="0"/>
            </a:rPr>
            <a:t>Atlīdzība (projekta vadītājs, grāmatvedis), nodokļi</a:t>
          </a:r>
        </a:p>
        <a:p>
          <a:pPr marL="0" lvl="1" indent="0" algn="ctr" defTabSz="622300">
            <a:lnSpc>
              <a:spcPct val="90000"/>
            </a:lnSpc>
            <a:spcBef>
              <a:spcPct val="0"/>
            </a:spcBef>
            <a:spcAft>
              <a:spcPts val="900"/>
            </a:spcAft>
            <a:buFont typeface="Arial" panose="020B0604020202020204" pitchFamily="34" charset="0"/>
            <a:buNone/>
          </a:pPr>
          <a:r>
            <a:rPr lang="lv-LV" sz="1400" b="0" kern="1200">
              <a:latin typeface="Verdana" panose="020B0604030504040204" pitchFamily="34" charset="0"/>
              <a:ea typeface="Verdana" panose="020B0604030504040204" pitchFamily="34" charset="0"/>
            </a:rPr>
            <a:t>- Sakaru izdevumi, biroja telpu noma, komunālie maksājumi</a:t>
          </a:r>
        </a:p>
        <a:p>
          <a:pPr marL="0" lvl="1" indent="0" algn="ctr" defTabSz="622300">
            <a:lnSpc>
              <a:spcPct val="90000"/>
            </a:lnSpc>
            <a:spcBef>
              <a:spcPct val="0"/>
            </a:spcBef>
            <a:spcAft>
              <a:spcPts val="900"/>
            </a:spcAft>
            <a:buFont typeface="Arial" panose="020B0604020202020204" pitchFamily="34" charset="0"/>
            <a:buNone/>
          </a:pPr>
          <a:r>
            <a:rPr lang="lv-LV" sz="1400" b="0" kern="1200">
              <a:latin typeface="Verdana" panose="020B0604030504040204" pitchFamily="34" charset="0"/>
              <a:ea typeface="Verdana" panose="020B0604030504040204" pitchFamily="34" charset="0"/>
            </a:rPr>
            <a:t>- Projekta vajadzībām biroja un saimniecības preces</a:t>
          </a:r>
        </a:p>
      </dsp:txBody>
      <dsp:txXfrm>
        <a:off x="530869" y="350269"/>
        <a:ext cx="2485603" cy="4114760"/>
      </dsp:txXfrm>
    </dsp:sp>
    <dsp:sp modelId="{3AE53908-76D9-4B36-B3FC-3F1E5B9B786B}">
      <dsp:nvSpPr>
        <dsp:cNvPr id="0" name=""/>
        <dsp:cNvSpPr/>
      </dsp:nvSpPr>
      <dsp:spPr>
        <a:xfrm>
          <a:off x="977677" y="36128"/>
          <a:ext cx="463416" cy="46341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1674987" y="2291795"/>
          <a:ext cx="3684981" cy="23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04354"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1674987" y="2291795"/>
        <a:ext cx="3684981" cy="231708"/>
      </dsp:txXfrm>
    </dsp:sp>
    <dsp:sp modelId="{DCF43F14-6045-4F16-94FD-9BDB6BCAAF3D}">
      <dsp:nvSpPr>
        <dsp:cNvPr id="0" name=""/>
        <dsp:cNvSpPr/>
      </dsp:nvSpPr>
      <dsp:spPr>
        <a:xfrm>
          <a:off x="3285840" y="391117"/>
          <a:ext cx="1779240" cy="3987960"/>
        </a:xfrm>
        <a:prstGeom prst="rect">
          <a:avLst/>
        </a:prstGeom>
        <a:solidFill>
          <a:schemeClr val="accent2">
            <a:shade val="80000"/>
            <a:hueOff val="218341"/>
            <a:satOff val="-27808"/>
            <a:lumOff val="13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533400">
            <a:lnSpc>
              <a:spcPct val="90000"/>
            </a:lnSpc>
            <a:spcBef>
              <a:spcPct val="0"/>
            </a:spcBef>
            <a:spcAft>
              <a:spcPct val="15000"/>
            </a:spcAft>
            <a:buFont typeface="Arial" panose="020B0604020202020204" pitchFamily="34" charset="0"/>
            <a:buNone/>
          </a:pPr>
          <a:r>
            <a:rPr lang="lv-LV" sz="1600" b="1" kern="1200"/>
            <a:t>INVENTĀRA IEGĀDES IZMAKSAS</a:t>
          </a:r>
          <a:endParaRPr lang="lv-LV" sz="1400" kern="1200">
            <a:latin typeface="Verdana" panose="020B0604030504040204" pitchFamily="34" charset="0"/>
            <a:ea typeface="Verdana" panose="020B0604030504040204" pitchFamily="34" charset="0"/>
            <a:cs typeface="+mn-cs"/>
          </a:endParaRPr>
        </a:p>
        <a:p>
          <a:pPr marL="0" lvl="1" indent="0" algn="l" defTabSz="533400">
            <a:lnSpc>
              <a:spcPct val="90000"/>
            </a:lnSpc>
            <a:spcBef>
              <a:spcPct val="0"/>
            </a:spcBef>
            <a:spcAft>
              <a:spcPct val="15000"/>
            </a:spcAft>
            <a:buFont typeface="Arial" panose="020B0604020202020204" pitchFamily="34" charset="0"/>
            <a:buNone/>
          </a:pPr>
          <a:endParaRPr lang="lv-LV" sz="1200"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800" b="1" kern="1200"/>
            <a:t>nepārsniedz 10%</a:t>
          </a:r>
          <a:endParaRPr lang="lv-LV" sz="1400"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sp:txBody>
      <dsp:txXfrm>
        <a:off x="3285840" y="391117"/>
        <a:ext cx="1779240" cy="3987960"/>
      </dsp:txXfrm>
    </dsp:sp>
    <dsp:sp modelId="{061C519E-F008-4F07-958F-8E585FBE49E8}">
      <dsp:nvSpPr>
        <dsp:cNvPr id="0" name=""/>
        <dsp:cNvSpPr/>
      </dsp:nvSpPr>
      <dsp:spPr>
        <a:xfrm>
          <a:off x="3400378" y="115608"/>
          <a:ext cx="463416" cy="46341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4111494" y="2291795"/>
          <a:ext cx="3684981" cy="23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04354"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4111494" y="2291795"/>
        <a:ext cx="3684981" cy="231708"/>
      </dsp:txXfrm>
    </dsp:sp>
    <dsp:sp modelId="{3EB5337F-C1AA-423C-921B-C5ED7886DE3F}">
      <dsp:nvSpPr>
        <dsp:cNvPr id="0" name=""/>
        <dsp:cNvSpPr/>
      </dsp:nvSpPr>
      <dsp:spPr>
        <a:xfrm>
          <a:off x="5404343" y="423729"/>
          <a:ext cx="2485142" cy="3967840"/>
        </a:xfrm>
        <a:prstGeom prst="rect">
          <a:avLst/>
        </a:prstGeom>
        <a:solidFill>
          <a:schemeClr val="accent2">
            <a:shade val="80000"/>
            <a:hueOff val="436682"/>
            <a:satOff val="-55616"/>
            <a:lumOff val="277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533400">
            <a:lnSpc>
              <a:spcPct val="90000"/>
            </a:lnSpc>
            <a:spcBef>
              <a:spcPct val="0"/>
            </a:spcBef>
            <a:spcAft>
              <a:spcPct val="15000"/>
            </a:spcAft>
            <a:buFont typeface="Arial" panose="020B0604020202020204" pitchFamily="34" charset="0"/>
            <a:buNone/>
          </a:pPr>
          <a:r>
            <a:rPr lang="lv-LV" sz="1600" b="1" kern="1200"/>
            <a:t>REPREZENTĀCIJAS MATERIĀLU IZMAKSAS</a:t>
          </a:r>
          <a:endParaRPr lang="lv-LV" sz="1200" b="1"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800" b="1" kern="1200">
              <a:latin typeface="Verdana" panose="020B0604030504040204" pitchFamily="34" charset="0"/>
              <a:ea typeface="Verdana" panose="020B0604030504040204" pitchFamily="34" charset="0"/>
              <a:cs typeface="+mn-cs"/>
            </a:rPr>
            <a:t>nepārsniedz 5%</a:t>
          </a:r>
        </a:p>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sp:txBody>
      <dsp:txXfrm>
        <a:off x="5404343" y="423729"/>
        <a:ext cx="2485142" cy="3967840"/>
      </dsp:txXfrm>
    </dsp:sp>
    <dsp:sp modelId="{A7FAE7F0-5582-448D-A81A-90426C2C6DA6}">
      <dsp:nvSpPr>
        <dsp:cNvPr id="0" name=""/>
        <dsp:cNvSpPr/>
      </dsp:nvSpPr>
      <dsp:spPr>
        <a:xfrm>
          <a:off x="5840795" y="115608"/>
          <a:ext cx="463416" cy="46341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5DFF6-129A-49DB-848C-0C986B5B2DD8}">
      <dsp:nvSpPr>
        <dsp:cNvPr id="0" name=""/>
        <dsp:cNvSpPr/>
      </dsp:nvSpPr>
      <dsp:spPr>
        <a:xfrm rot="16200000">
          <a:off x="6641134" y="2291795"/>
          <a:ext cx="3684981" cy="23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4354" bIns="0" numCol="1" spcCol="1270" anchor="t" anchorCtr="0">
          <a:noAutofit/>
        </a:bodyPr>
        <a:lstStyle/>
        <a:p>
          <a:pPr marL="0" lvl="0" indent="0" algn="r" defTabSz="711200">
            <a:lnSpc>
              <a:spcPct val="90000"/>
            </a:lnSpc>
            <a:spcBef>
              <a:spcPct val="0"/>
            </a:spcBef>
            <a:spcAft>
              <a:spcPct val="35000"/>
            </a:spcAft>
            <a:buNone/>
          </a:pPr>
          <a:endParaRPr lang="lv-LV" sz="1600" kern="1200"/>
        </a:p>
      </dsp:txBody>
      <dsp:txXfrm>
        <a:off x="6641134" y="2291795"/>
        <a:ext cx="3684981" cy="231708"/>
      </dsp:txXfrm>
    </dsp:sp>
    <dsp:sp modelId="{741DB595-31A6-47DE-9A5D-FA745DF7184B}">
      <dsp:nvSpPr>
        <dsp:cNvPr id="0" name=""/>
        <dsp:cNvSpPr/>
      </dsp:nvSpPr>
      <dsp:spPr>
        <a:xfrm>
          <a:off x="8185791" y="467470"/>
          <a:ext cx="1965508" cy="3939392"/>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04354" rIns="113792" bIns="113792" numCol="1" spcCol="1270" anchor="t" anchorCtr="0">
          <a:noAutofit/>
        </a:bodyPr>
        <a:lstStyle/>
        <a:p>
          <a:pPr marL="171450" lvl="1" indent="-171450" algn="ctr" defTabSz="711200">
            <a:lnSpc>
              <a:spcPct val="90000"/>
            </a:lnSpc>
            <a:spcBef>
              <a:spcPct val="0"/>
            </a:spcBef>
            <a:spcAft>
              <a:spcPct val="15000"/>
            </a:spcAft>
            <a:buNone/>
          </a:pPr>
          <a:r>
            <a:rPr lang="lv-LV" sz="1600" b="1" kern="1200"/>
            <a:t>AR ĒDINĀŠANU SAISTĪTĀS IZMAKSAS</a:t>
          </a:r>
        </a:p>
        <a:p>
          <a:pPr marL="171450" lvl="1" indent="-171450" algn="ctr" defTabSz="711200">
            <a:lnSpc>
              <a:spcPct val="90000"/>
            </a:lnSpc>
            <a:spcBef>
              <a:spcPct val="0"/>
            </a:spcBef>
            <a:spcAft>
              <a:spcPct val="15000"/>
            </a:spcAft>
            <a:buNone/>
          </a:pPr>
          <a:endParaRPr lang="lv-LV" sz="1600" b="1" kern="1200"/>
        </a:p>
        <a:p>
          <a:pPr marL="171450" lvl="1" indent="-171450" algn="ctr" defTabSz="800100">
            <a:lnSpc>
              <a:spcPct val="90000"/>
            </a:lnSpc>
            <a:spcBef>
              <a:spcPct val="0"/>
            </a:spcBef>
            <a:spcAft>
              <a:spcPct val="15000"/>
            </a:spcAft>
            <a:buNone/>
          </a:pPr>
          <a:r>
            <a:rPr lang="lv-LV" sz="1800" b="1" kern="1200"/>
            <a:t>nepārsniedz 10%</a:t>
          </a:r>
        </a:p>
        <a:p>
          <a:pPr marL="114300" lvl="1" indent="-114300" algn="ctr" defTabSz="622300">
            <a:lnSpc>
              <a:spcPct val="90000"/>
            </a:lnSpc>
            <a:spcBef>
              <a:spcPct val="0"/>
            </a:spcBef>
            <a:spcAft>
              <a:spcPct val="15000"/>
            </a:spcAft>
            <a:buNone/>
          </a:pPr>
          <a:r>
            <a:rPr lang="lv-LV" sz="1400" b="0" kern="1200"/>
            <a:t>no projekta kopējām attiecināmajām izmaksām</a:t>
          </a:r>
        </a:p>
        <a:p>
          <a:pPr marL="171450" lvl="1" indent="-171450" algn="ctr" defTabSz="711200">
            <a:lnSpc>
              <a:spcPct val="90000"/>
            </a:lnSpc>
            <a:spcBef>
              <a:spcPct val="0"/>
            </a:spcBef>
            <a:spcAft>
              <a:spcPct val="15000"/>
            </a:spcAft>
            <a:buNone/>
          </a:pPr>
          <a:endParaRPr lang="lv-LV" sz="1600" b="1" kern="1200"/>
        </a:p>
      </dsp:txBody>
      <dsp:txXfrm>
        <a:off x="8185791" y="467470"/>
        <a:ext cx="1965508" cy="3939392"/>
      </dsp:txXfrm>
    </dsp:sp>
    <dsp:sp modelId="{98000502-3944-4769-8C09-EBF10EF45377}">
      <dsp:nvSpPr>
        <dsp:cNvPr id="0" name=""/>
        <dsp:cNvSpPr/>
      </dsp:nvSpPr>
      <dsp:spPr>
        <a:xfrm>
          <a:off x="8473245" y="139534"/>
          <a:ext cx="463416" cy="463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ECF4-2B4D-4C6D-B0E9-6427BCE93917}">
      <dsp:nvSpPr>
        <dsp:cNvPr id="0" name=""/>
        <dsp:cNvSpPr/>
      </dsp:nvSpPr>
      <dsp:spPr>
        <a:xfrm>
          <a:off x="1343"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lv-LV" sz="2400" kern="1200"/>
            <a:t>Atgādinājumi par Konkursa nolikuma nosacījumiem</a:t>
          </a:r>
          <a:endParaRPr lang="lv-LV" sz="2400" kern="120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7391" y="1446310"/>
        <a:ext cx="3052270" cy="1480087"/>
      </dsp:txXfrm>
    </dsp:sp>
    <dsp:sp modelId="{6C8FBE5F-DC77-46D2-B2A2-4B778100B4A9}">
      <dsp:nvSpPr>
        <dsp:cNvPr id="0" name=""/>
        <dsp:cNvSpPr/>
      </dsp:nvSpPr>
      <dsp:spPr>
        <a:xfrm>
          <a:off x="3931801"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a:solidFill>
                <a:schemeClr val="bg1"/>
              </a:solidFill>
              <a:latin typeface="Verdana"/>
              <a:ea typeface="+mn-lt"/>
              <a:cs typeface="+mn-lt"/>
            </a:rPr>
            <a:t>Skaidrojumi,</a:t>
          </a:r>
          <a:r>
            <a:rPr lang="lv-LV" sz="2400" kern="1200" baseline="0">
              <a:solidFill>
                <a:schemeClr val="bg1"/>
              </a:solidFill>
              <a:latin typeface="Verdana"/>
              <a:ea typeface="+mn-lt"/>
              <a:cs typeface="+mn-lt"/>
            </a:rPr>
            <a:t> kāda informācija tiek sagaidīta</a:t>
          </a:r>
          <a:endParaRPr lang="lv-LV" sz="2400" kern="1200">
            <a:solidFill>
              <a:schemeClr val="bg1"/>
            </a:solidFill>
            <a:latin typeface="Verdana"/>
            <a:ea typeface="+mn-lt"/>
            <a:cs typeface="+mn-lt"/>
          </a:endParaRPr>
        </a:p>
      </dsp:txBody>
      <dsp:txXfrm>
        <a:off x="3977849" y="1446310"/>
        <a:ext cx="3052270" cy="1480087"/>
      </dsp:txXfrm>
    </dsp:sp>
    <dsp:sp modelId="{50F9479A-431C-417E-AAF5-788354CEBCA7}">
      <dsp:nvSpPr>
        <dsp:cNvPr id="0" name=""/>
        <dsp:cNvSpPr/>
      </dsp:nvSpPr>
      <dsp:spPr>
        <a:xfrm>
          <a:off x="7862259"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a:solidFill>
                <a:schemeClr val="bg1"/>
              </a:solidFill>
              <a:latin typeface="Verdana"/>
              <a:ea typeface="+mn-lt"/>
              <a:cs typeface="+mn-lt"/>
            </a:rPr>
            <a:t>Sasaiste ar kvalitātes vērtēšanas kritērijiem</a:t>
          </a:r>
        </a:p>
      </dsp:txBody>
      <dsp:txXfrm>
        <a:off x="7908307" y="1446310"/>
        <a:ext cx="3052270" cy="14800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0"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Pirms pieteikuma un budžeta veidlapu aizpildīšanas pārliecināties, ka </a:t>
          </a:r>
          <a:r>
            <a:rPr lang="lv-LV" sz="1600" b="1" kern="1200">
              <a:solidFill>
                <a:srgbClr val="800024"/>
              </a:solidFill>
            </a:rPr>
            <a:t>aktuālā</a:t>
          </a:r>
          <a:r>
            <a:rPr lang="lv-LV" sz="1600" kern="1200">
              <a:solidFill>
                <a:srgbClr val="800024"/>
              </a:solidFill>
            </a:rPr>
            <a:t> </a:t>
          </a:r>
          <a:r>
            <a:rPr lang="lv-LV" sz="1600" b="1" kern="1200">
              <a:solidFill>
                <a:srgbClr val="800024"/>
              </a:solidFill>
            </a:rPr>
            <a:t>projektu pieteikuma veidlapas</a:t>
          </a:r>
          <a:r>
            <a:rPr lang="lv-LV" sz="1600" kern="1200">
              <a:solidFill>
                <a:srgbClr val="800024"/>
              </a:solidFill>
            </a:rPr>
            <a:t> ir lejupielādētas no Fonda mājas lapas</a:t>
          </a:r>
        </a:p>
      </dsp:txBody>
      <dsp:txXfrm>
        <a:off x="0" y="264666"/>
        <a:ext cx="3187898" cy="1912739"/>
      </dsp:txXfrm>
    </dsp:sp>
    <dsp:sp modelId="{C56ACEF4-AC43-4AD6-BAAE-87B5F4F0D30B}">
      <dsp:nvSpPr>
        <dsp:cNvPr id="0" name=""/>
        <dsp:cNvSpPr/>
      </dsp:nvSpPr>
      <dsp:spPr>
        <a:xfrm>
          <a:off x="3506688"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Projekta pieteikuma veidlapa elektroniski jāiesniedz Word formāta un budžeta veidlapa Excel formātā (elektroniski parakstot, ir iespējams parakstīt šādā formātā)</a:t>
          </a:r>
        </a:p>
      </dsp:txBody>
      <dsp:txXfrm>
        <a:off x="3506688" y="264666"/>
        <a:ext cx="3187898" cy="1912739"/>
      </dsp:txXfrm>
    </dsp:sp>
    <dsp:sp modelId="{89676F81-6EA4-46C1-9C56-7D1C4D0FF035}">
      <dsp:nvSpPr>
        <dsp:cNvPr id="0" name=""/>
        <dsp:cNvSpPr/>
      </dsp:nvSpPr>
      <dsp:spPr>
        <a:xfrm>
          <a:off x="7013376"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Pārbaudīt formulas un summas budžeta Excel tabulā un salīdzināt </a:t>
          </a:r>
          <a:r>
            <a:rPr lang="lv-LV" sz="1600" b="1" kern="1200">
              <a:solidFill>
                <a:srgbClr val="800024"/>
              </a:solidFill>
            </a:rPr>
            <a:t>izmaksu kopsummu</a:t>
          </a:r>
          <a:r>
            <a:rPr lang="lv-LV" sz="1600" kern="1200">
              <a:solidFill>
                <a:srgbClr val="800024"/>
              </a:solidFill>
            </a:rPr>
            <a:t> ar pieteikuma B 1.sadaļā norādīto (tām būtu jāsakrīt)</a:t>
          </a:r>
        </a:p>
      </dsp:txBody>
      <dsp:txXfrm>
        <a:off x="7013376" y="264666"/>
        <a:ext cx="3187898" cy="1912739"/>
      </dsp:txXfrm>
    </dsp:sp>
    <dsp:sp modelId="{2279846A-CE95-4A96-90C3-A2CF9CE7BC1A}">
      <dsp:nvSpPr>
        <dsp:cNvPr id="0" name=""/>
        <dsp:cNvSpPr/>
      </dsp:nvSpPr>
      <dsp:spPr>
        <a:xfrm>
          <a:off x="0"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Pirms pieteikuma iesniegšanas un līdz Konkursa rezultātu saņemšanai nodrošināt, ka projektu iesniedzējam </a:t>
          </a:r>
          <a:r>
            <a:rPr lang="lv-LV" sz="1600" b="1" kern="1200">
              <a:solidFill>
                <a:srgbClr val="800024"/>
              </a:solidFill>
            </a:rPr>
            <a:t>nav VID administrēto nodokļu parāda</a:t>
          </a:r>
          <a:r>
            <a:rPr lang="lv-LV" sz="1600" kern="1200">
              <a:solidFill>
                <a:srgbClr val="800024"/>
              </a:solidFill>
            </a:rPr>
            <a:t>, kas pārsniedz 150 EUR</a:t>
          </a:r>
        </a:p>
      </dsp:txBody>
      <dsp:txXfrm>
        <a:off x="0" y="2496194"/>
        <a:ext cx="3187898" cy="1912739"/>
      </dsp:txXfrm>
    </dsp:sp>
    <dsp:sp modelId="{9F474041-DDBF-4187-8414-7C9F5A6F514B}">
      <dsp:nvSpPr>
        <dsp:cNvPr id="0" name=""/>
        <dsp:cNvSpPr/>
      </dsp:nvSpPr>
      <dsp:spPr>
        <a:xfrm>
          <a:off x="3506688"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Iesniegt projekta atbildīgās amatpersonas parakstītu projekta pieteikumu ar pielikumiem </a:t>
          </a:r>
          <a:r>
            <a:rPr lang="lv-LV" sz="1600" b="1" u="sng" kern="1200" dirty="0">
              <a:solidFill>
                <a:srgbClr val="800024"/>
              </a:solidFill>
            </a:rPr>
            <a:t>elektroniski līdz 17.01.2023. plkst. 12:00. </a:t>
          </a:r>
        </a:p>
      </dsp:txBody>
      <dsp:txXfrm>
        <a:off x="3506688" y="2496194"/>
        <a:ext cx="3187898" cy="1912739"/>
      </dsp:txXfrm>
    </dsp:sp>
    <dsp:sp modelId="{9F37E8DD-5A77-4EDA-AD70-0BBA3B2030C7}">
      <dsp:nvSpPr>
        <dsp:cNvPr id="0" name=""/>
        <dsp:cNvSpPr/>
      </dsp:nvSpPr>
      <dsp:spPr>
        <a:xfrm>
          <a:off x="7013376"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a:solidFill>
                <a:srgbClr val="800024"/>
              </a:solidFill>
            </a:rPr>
            <a:t>Iepazīties ar Fonda mājas lapā pieejamajām </a:t>
          </a:r>
          <a:r>
            <a:rPr lang="lv-LV" sz="1600" b="1" kern="1200">
              <a:solidFill>
                <a:srgbClr val="800024"/>
              </a:solidFill>
            </a:rPr>
            <a:t>vadlīnijām par nepieciešamajiem pielikumiem pie satura atskaites un finanšu atskaites</a:t>
          </a:r>
          <a:endParaRPr lang="lv-LV" sz="1600" kern="1200">
            <a:solidFill>
              <a:srgbClr val="800024"/>
            </a:solidFill>
          </a:endParaRPr>
        </a:p>
      </dsp:txBody>
      <dsp:txXfrm>
        <a:off x="7013376" y="2496194"/>
        <a:ext cx="3187898" cy="191273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77966" y="2032161"/>
          <a:ext cx="1129891" cy="1880113"/>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89359" y="2593910"/>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a:t>Pieteikumu iesniegšana</a:t>
          </a:r>
        </a:p>
      </dsp:txBody>
      <dsp:txXfrm>
        <a:off x="189359" y="2593910"/>
        <a:ext cx="1697376" cy="1487850"/>
      </dsp:txXfrm>
    </dsp:sp>
    <dsp:sp modelId="{ECD86682-2DE2-4244-A93A-9603E8B3637B}">
      <dsp:nvSpPr>
        <dsp:cNvPr id="0" name=""/>
        <dsp:cNvSpPr/>
      </dsp:nvSpPr>
      <dsp:spPr>
        <a:xfrm>
          <a:off x="1566476" y="1893745"/>
          <a:ext cx="320259" cy="320259"/>
        </a:xfrm>
        <a:prstGeom prst="triangle">
          <a:avLst>
            <a:gd name="adj" fmla="val 100000"/>
          </a:avLst>
        </a:prstGeom>
        <a:solidFill>
          <a:schemeClr val="accent2">
            <a:alpha val="90000"/>
            <a:hueOff val="0"/>
            <a:satOff val="0"/>
            <a:lumOff val="0"/>
            <a:alphaOff val="-5000"/>
          </a:schemeClr>
        </a:solidFill>
        <a:ln w="12700" cap="flat" cmpd="sng" algn="ctr">
          <a:solidFill>
            <a:schemeClr val="accent2">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455887" y="1517978"/>
          <a:ext cx="1129891" cy="1880113"/>
        </a:xfrm>
        <a:prstGeom prst="corner">
          <a:avLst>
            <a:gd name="adj1" fmla="val 16120"/>
            <a:gd name="adj2" fmla="val 16110"/>
          </a:avLst>
        </a:prstGeom>
        <a:solidFill>
          <a:schemeClr val="accent2">
            <a:alpha val="90000"/>
            <a:hueOff val="0"/>
            <a:satOff val="0"/>
            <a:lumOff val="0"/>
            <a:alphaOff val="-10000"/>
          </a:schemeClr>
        </a:solidFill>
        <a:ln w="127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2267280" y="2079727"/>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a:t>Vērtēšana</a:t>
          </a:r>
        </a:p>
      </dsp:txBody>
      <dsp:txXfrm>
        <a:off x="2267280" y="2079727"/>
        <a:ext cx="1697376" cy="1487850"/>
      </dsp:txXfrm>
    </dsp:sp>
    <dsp:sp modelId="{6F74EBC2-4524-425D-A99A-53F7ED511C7A}">
      <dsp:nvSpPr>
        <dsp:cNvPr id="0" name=""/>
        <dsp:cNvSpPr/>
      </dsp:nvSpPr>
      <dsp:spPr>
        <a:xfrm>
          <a:off x="3644397" y="1379562"/>
          <a:ext cx="320259" cy="320259"/>
        </a:xfrm>
        <a:prstGeom prst="triangle">
          <a:avLst>
            <a:gd name="adj" fmla="val 100000"/>
          </a:avLst>
        </a:prstGeom>
        <a:solidFill>
          <a:schemeClr val="accent2">
            <a:alpha val="90000"/>
            <a:hueOff val="0"/>
            <a:satOff val="0"/>
            <a:lumOff val="0"/>
            <a:alphaOff val="-15000"/>
          </a:schemeClr>
        </a:solidFill>
        <a:ln w="12700" cap="flat" cmpd="sng" algn="ctr">
          <a:solidFill>
            <a:schemeClr val="accent2">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4533808" y="1003794"/>
          <a:ext cx="1129891" cy="1880113"/>
        </a:xfrm>
        <a:prstGeom prst="corner">
          <a:avLst>
            <a:gd name="adj1" fmla="val 16120"/>
            <a:gd name="adj2" fmla="val 1611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4345201" y="1565543"/>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a:t>Rezultātu izziņošana</a:t>
          </a:r>
        </a:p>
      </dsp:txBody>
      <dsp:txXfrm>
        <a:off x="4345201" y="1565543"/>
        <a:ext cx="1697376" cy="1487850"/>
      </dsp:txXfrm>
    </dsp:sp>
    <dsp:sp modelId="{5963A91D-4188-4571-8037-6D01941D8980}">
      <dsp:nvSpPr>
        <dsp:cNvPr id="0" name=""/>
        <dsp:cNvSpPr/>
      </dsp:nvSpPr>
      <dsp:spPr>
        <a:xfrm>
          <a:off x="5722318" y="865378"/>
          <a:ext cx="320259" cy="320259"/>
        </a:xfrm>
        <a:prstGeom prst="triangle">
          <a:avLst>
            <a:gd name="adj" fmla="val 100000"/>
          </a:avLst>
        </a:prstGeom>
        <a:solidFill>
          <a:schemeClr val="accent2">
            <a:alpha val="90000"/>
            <a:hueOff val="0"/>
            <a:satOff val="0"/>
            <a:lumOff val="0"/>
            <a:alphaOff val="-25000"/>
          </a:schemeClr>
        </a:solidFill>
        <a:ln w="12700" cap="flat" cmpd="sng" algn="ctr">
          <a:solidFill>
            <a:schemeClr val="accent2">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6611728" y="489611"/>
          <a:ext cx="1129891" cy="1880113"/>
        </a:xfrm>
        <a:prstGeom prst="corner">
          <a:avLst>
            <a:gd name="adj1" fmla="val 16120"/>
            <a:gd name="adj2" fmla="val 16110"/>
          </a:avLst>
        </a:prstGeom>
        <a:solidFill>
          <a:schemeClr val="accent2">
            <a:alpha val="90000"/>
            <a:hueOff val="0"/>
            <a:satOff val="0"/>
            <a:lumOff val="0"/>
            <a:alphaOff val="-30000"/>
          </a:schemeClr>
        </a:solidFill>
        <a:ln w="127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6423122" y="1051360"/>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a:t>Nosacījumu izpilde / līgumu slēgšana</a:t>
          </a:r>
        </a:p>
      </dsp:txBody>
      <dsp:txXfrm>
        <a:off x="6423122" y="1051360"/>
        <a:ext cx="1697376" cy="1487850"/>
      </dsp:txXfrm>
    </dsp:sp>
    <dsp:sp modelId="{405CC3FF-619E-476A-BF66-F204A0298ECF}">
      <dsp:nvSpPr>
        <dsp:cNvPr id="0" name=""/>
        <dsp:cNvSpPr/>
      </dsp:nvSpPr>
      <dsp:spPr>
        <a:xfrm>
          <a:off x="7800239" y="351195"/>
          <a:ext cx="320259" cy="320259"/>
        </a:xfrm>
        <a:prstGeom prst="triangle">
          <a:avLst>
            <a:gd name="adj" fmla="val 100000"/>
          </a:avLst>
        </a:prstGeom>
        <a:solidFill>
          <a:schemeClr val="accent2">
            <a:alpha val="90000"/>
            <a:hueOff val="0"/>
            <a:satOff val="0"/>
            <a:lumOff val="0"/>
            <a:alphaOff val="-35000"/>
          </a:schemeClr>
        </a:solidFill>
        <a:ln w="12700" cap="flat" cmpd="sng" algn="ctr">
          <a:solidFill>
            <a:schemeClr val="accent2">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5B0A4404-AED9-4265-8B85-3436921DDF6E}">
      <dsp:nvSpPr>
        <dsp:cNvPr id="0" name=""/>
        <dsp:cNvSpPr/>
      </dsp:nvSpPr>
      <dsp:spPr>
        <a:xfrm rot="5400000">
          <a:off x="8689649" y="-24572"/>
          <a:ext cx="1129891" cy="1880113"/>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8B209F-5073-41BE-910D-0C1CFF8ACED1}">
      <dsp:nvSpPr>
        <dsp:cNvPr id="0" name=""/>
        <dsp:cNvSpPr/>
      </dsp:nvSpPr>
      <dsp:spPr>
        <a:xfrm>
          <a:off x="8501042" y="537176"/>
          <a:ext cx="1697376" cy="14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1" kern="1200"/>
            <a:t>Noslēguma pārskats</a:t>
          </a:r>
        </a:p>
      </dsp:txBody>
      <dsp:txXfrm>
        <a:off x="8501042" y="537176"/>
        <a:ext cx="1697376" cy="1487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0"/>
          <a:ext cx="8774601" cy="891338"/>
        </a:xfrm>
        <a:prstGeom prst="roundRect">
          <a:avLst>
            <a:gd name="adj" fmla="val 10000"/>
          </a:avLst>
        </a:prstGeom>
        <a:solidFill>
          <a:srgbClr val="73002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Programmas mērķis</a:t>
          </a:r>
        </a:p>
      </dsp:txBody>
      <dsp:txXfrm>
        <a:off x="26106" y="26106"/>
        <a:ext cx="7708492" cy="839126"/>
      </dsp:txXfrm>
    </dsp:sp>
    <dsp:sp modelId="{6D790E74-773E-41A4-AB0E-80F09F363EE1}">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Pamatnosacījumi</a:t>
          </a:r>
        </a:p>
      </dsp:txBody>
      <dsp:txXfrm>
        <a:off x="681352" y="1041240"/>
        <a:ext cx="7487774" cy="839126"/>
      </dsp:txXfrm>
    </dsp:sp>
    <dsp:sp modelId="{838C2840-3311-4796-B595-1FAC2244408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Atbilstības un kvalitātes vērtēšanas kritēriji</a:t>
          </a:r>
        </a:p>
      </dsp:txBody>
      <dsp:txXfrm>
        <a:off x="1336598" y="2056375"/>
        <a:ext cx="7487774" cy="839126"/>
      </dsp:txXfrm>
    </dsp:sp>
    <dsp:sp modelId="{1C68CBC9-7E76-4E69-93D6-B274A2FB78AF}">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Attiecināmās izmaksas</a:t>
          </a:r>
        </a:p>
      </dsp:txBody>
      <dsp:txXfrm>
        <a:off x="1991844" y="3071510"/>
        <a:ext cx="7487774" cy="839126"/>
      </dsp:txXfrm>
    </dsp:sp>
    <dsp:sp modelId="{5CB24C3A-0E15-4547-B60A-7A2D722A967A}">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b="0" kern="1200">
              <a:solidFill>
                <a:schemeClr val="bg1"/>
              </a:solidFill>
              <a:latin typeface="Verdana" panose="020B0604030504040204" pitchFamily="34" charset="0"/>
              <a:ea typeface="Verdana" panose="020B0604030504040204" pitchFamily="34" charset="0"/>
            </a:rPr>
            <a:t>Ieteikumi projekta sagatavošanai</a:t>
          </a:r>
        </a:p>
      </dsp:txBody>
      <dsp:txXfrm>
        <a:off x="2647091" y="4086645"/>
        <a:ext cx="7487774" cy="839126"/>
      </dsp:txXfrm>
    </dsp:sp>
    <dsp:sp modelId="{D2CAC751-1E51-4345-9E9E-0AE98EEA5768}">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9C83C910-A11E-4164-8AEF-F447028EE998}">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C0D6AEF0-BDD4-4DC1-84A2-BC489C503C8F}">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D6D27BCF-9208-47E9-8054-5969FEBF4789}">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86336" y="0"/>
          <a:ext cx="9977465" cy="3053583"/>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a:latin typeface="Verdana" panose="020B0604030504040204" pitchFamily="34" charset="0"/>
              <a:ea typeface="Verdana" panose="020B0604030504040204" pitchFamily="34" charset="0"/>
            </a:rPr>
            <a:t>Nodrošināt atbalstu nevaldības organizāciju iniciatīvām ģimenēm draudzīgas vides veidošanā un sabiedrības līdzdalības veicināšanā, sekmējot pozitīvu attieksmi uz ģimeni kā vērtību.</a:t>
          </a:r>
          <a:endParaRPr lang="lv-LV" sz="2800" kern="1200">
            <a:solidFill>
              <a:schemeClr val="bg1"/>
            </a:solidFill>
            <a:latin typeface="Verdana" panose="020B0604030504040204" pitchFamily="34" charset="0"/>
            <a:ea typeface="Verdana" panose="020B0604030504040204" pitchFamily="34" charset="0"/>
            <a:cs typeface="+mn-lt"/>
          </a:endParaRPr>
        </a:p>
      </dsp:txBody>
      <dsp:txXfrm>
        <a:off x="86336" y="0"/>
        <a:ext cx="9977465" cy="3053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11277" y="81960"/>
          <a:ext cx="10084035" cy="3835044"/>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lv-LV" sz="2800" kern="1200" dirty="0">
            <a:latin typeface="Verdana" panose="020B0604030504040204" pitchFamily="34" charset="0"/>
            <a:ea typeface="Verdana" panose="020B0604030504040204" pitchFamily="34" charset="0"/>
          </a:endParaRPr>
        </a:p>
        <a:p>
          <a:pPr marL="0" lvl="0" indent="0" algn="ctr" defTabSz="12446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Atlasīt projektus, kuros paredzētie pasākumi ir vērsti uz programmas mērķa sasniegšanu, un tie sekmē ģimenisku vērtību godināšanu.</a:t>
          </a:r>
        </a:p>
        <a:p>
          <a:pPr marL="0" lvl="0" indent="0" algn="ctr" defTabSz="1244600">
            <a:lnSpc>
              <a:spcPct val="90000"/>
            </a:lnSpc>
            <a:spcBef>
              <a:spcPct val="0"/>
            </a:spcBef>
            <a:spcAft>
              <a:spcPct val="35000"/>
            </a:spcAft>
            <a:buNone/>
          </a:pPr>
          <a:endParaRPr lang="lv-LV" sz="2400" kern="1200" dirty="0">
            <a:latin typeface="Verdana" panose="020B0604030504040204" pitchFamily="34" charset="0"/>
            <a:ea typeface="Verdana" panose="020B0604030504040204" pitchFamily="34" charset="0"/>
          </a:endParaRPr>
        </a:p>
        <a:p>
          <a:pPr marL="0" lvl="0" indent="0" algn="ctr" defTabSz="12446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Tiks atbalstīti projekti, kuros tiek īstenoti </a:t>
          </a:r>
          <a:r>
            <a:rPr lang="lv-LV" sz="2400" b="1" kern="1200" dirty="0">
              <a:latin typeface="Verdana" panose="020B0604030504040204" pitchFamily="34" charset="0"/>
              <a:ea typeface="Verdana" panose="020B0604030504040204" pitchFamily="34" charset="0"/>
            </a:rPr>
            <a:t>pasākumi</a:t>
          </a:r>
          <a:r>
            <a:rPr lang="lv-LV" sz="2400" kern="1200" dirty="0">
              <a:latin typeface="Verdana" panose="020B0604030504040204" pitchFamily="34" charset="0"/>
              <a:ea typeface="Verdana" panose="020B0604030504040204" pitchFamily="34" charset="0"/>
            </a:rPr>
            <a:t> ģimenisku vērtību godināšanai, pasākumi ģimenēm un tās locekļiem – </a:t>
          </a:r>
          <a:r>
            <a:rPr lang="lv-LV" sz="2400" b="1" kern="1200" dirty="0">
              <a:latin typeface="Verdana" panose="020B0604030504040204" pitchFamily="34" charset="0"/>
              <a:ea typeface="Verdana" panose="020B0604030504040204" pitchFamily="34" charset="0"/>
            </a:rPr>
            <a:t>svētku un atzīmējamās dienas</a:t>
          </a:r>
          <a:r>
            <a:rPr lang="lv-LV" sz="2400" kern="1200" dirty="0">
              <a:latin typeface="Verdana" panose="020B0604030504040204" pitchFamily="34" charset="0"/>
              <a:ea typeface="Verdana" panose="020B0604030504040204" pitchFamily="34" charset="0"/>
            </a:rPr>
            <a:t> (t.sk. Mātes diena, Ģimeņu diena, Starptautiskā bērnu aizsardzības diena, Tēva diena).</a:t>
          </a:r>
        </a:p>
        <a:p>
          <a:pPr marL="0" lvl="0" indent="0" algn="ctr" defTabSz="1244600">
            <a:lnSpc>
              <a:spcPct val="90000"/>
            </a:lnSpc>
            <a:spcBef>
              <a:spcPct val="0"/>
            </a:spcBef>
            <a:spcAft>
              <a:spcPct val="35000"/>
            </a:spcAft>
            <a:buNone/>
          </a:pPr>
          <a:endParaRPr lang="lv-LV" sz="2800" kern="1200" dirty="0">
            <a:solidFill>
              <a:schemeClr val="bg1"/>
            </a:solidFill>
            <a:latin typeface="Verdana" panose="020B0604030504040204" pitchFamily="34" charset="0"/>
            <a:ea typeface="Verdana" panose="020B0604030504040204" pitchFamily="34" charset="0"/>
            <a:cs typeface="+mn-lt"/>
          </a:endParaRPr>
        </a:p>
      </dsp:txBody>
      <dsp:txXfrm>
        <a:off x="11277" y="81960"/>
        <a:ext cx="10084035" cy="3835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283238" cy="2179222"/>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631268" y="355893"/>
          <a:ext cx="3020701" cy="1598096"/>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631268" y="2124780"/>
          <a:ext cx="3020701" cy="2663493"/>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rPr>
            <a:t>100% programmas finansējums</a:t>
          </a:r>
          <a:endParaRPr lang="lv-LV" sz="1000" kern="1200">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0"/>
            </a:spcAft>
            <a:buNone/>
          </a:pPr>
          <a:r>
            <a:rPr lang="lv-LV" sz="1600" strike="noStrike" kern="1200">
              <a:solidFill>
                <a:schemeClr val="bg1"/>
              </a:solidFill>
              <a:latin typeface="Verdana" panose="020B0604030504040204" pitchFamily="34" charset="0"/>
              <a:ea typeface="Verdana" panose="020B0604030504040204" pitchFamily="34" charset="0"/>
            </a:rPr>
            <a:t>Projekta iesniedzējs var iesniegt </a:t>
          </a:r>
          <a:r>
            <a:rPr lang="lv-LV" sz="1600" b="1" strike="noStrike" kern="1200">
              <a:solidFill>
                <a:schemeClr val="bg1"/>
              </a:solidFill>
              <a:latin typeface="Verdana" panose="020B0604030504040204" pitchFamily="34" charset="0"/>
              <a:ea typeface="Verdana" panose="020B0604030504040204" pitchFamily="34" charset="0"/>
            </a:rPr>
            <a:t>tikai 1 projekta pieteikumu vienā plānošanas reģionā</a:t>
          </a:r>
        </a:p>
      </dsp:txBody>
      <dsp:txXfrm rot="10800000">
        <a:off x="3713180" y="2124780"/>
        <a:ext cx="2856877" cy="2581581"/>
      </dsp:txXfrm>
    </dsp:sp>
    <dsp:sp modelId="{1576FBAE-E528-459B-8CB2-A84D0DE4747C}">
      <dsp:nvSpPr>
        <dsp:cNvPr id="0" name=""/>
        <dsp:cNvSpPr/>
      </dsp:nvSpPr>
      <dsp:spPr>
        <a:xfrm>
          <a:off x="0" y="399425"/>
          <a:ext cx="3020701" cy="1598096"/>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024" y="2157461"/>
          <a:ext cx="3020701" cy="2663493"/>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a:latin typeface="Verdana" panose="020B0604030504040204" pitchFamily="34" charset="0"/>
              <a:ea typeface="Verdana" panose="020B0604030504040204" pitchFamily="34" charset="0"/>
            </a:rPr>
            <a:t>24.04.2023.</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a:solidFill>
                <a:prstClr val="white"/>
              </a:solidFill>
              <a:latin typeface="Verdana" panose="020B0604030504040204" pitchFamily="34" charset="0"/>
              <a:ea typeface="Verdana" panose="020B0604030504040204" pitchFamily="34" charset="0"/>
              <a:cs typeface="+mn-cs"/>
            </a:rPr>
            <a:t>–</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rPr>
            <a:t>15.09.2023.</a:t>
          </a:r>
        </a:p>
      </dsp:txBody>
      <dsp:txXfrm rot="10800000">
        <a:off x="90936" y="2157461"/>
        <a:ext cx="2856877" cy="2581581"/>
      </dsp:txXfrm>
    </dsp:sp>
    <dsp:sp modelId="{A4BF516A-B622-4B4F-B0E3-BA2E77AB5994}">
      <dsp:nvSpPr>
        <dsp:cNvPr id="0" name=""/>
        <dsp:cNvSpPr/>
      </dsp:nvSpPr>
      <dsp:spPr>
        <a:xfrm>
          <a:off x="7262536" y="258137"/>
          <a:ext cx="3020701" cy="1598096"/>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262536" y="2135674"/>
          <a:ext cx="3020701" cy="2663493"/>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altLang="lv-LV" sz="1800" kern="1200">
              <a:solidFill>
                <a:prstClr val="white"/>
              </a:solidFill>
              <a:latin typeface="Verdana" panose="020B0604030504040204" pitchFamily="34" charset="0"/>
              <a:ea typeface="Verdana" panose="020B0604030504040204" pitchFamily="34" charset="0"/>
              <a:cs typeface="+mn-cs"/>
            </a:rPr>
            <a:t>Vienam projektu pieteikumam finansējums:</a:t>
          </a:r>
        </a:p>
        <a:p>
          <a:pPr marL="0" lvl="0" indent="0" algn="ctr" defTabSz="800100">
            <a:lnSpc>
              <a:spcPct val="90000"/>
            </a:lnSpc>
            <a:spcBef>
              <a:spcPct val="0"/>
            </a:spcBef>
            <a:spcAft>
              <a:spcPct val="35000"/>
            </a:spcAft>
            <a:buNone/>
          </a:pPr>
          <a:r>
            <a:rPr lang="fr-FR" altLang="lv-LV" sz="2000" b="1" kern="1200" err="1">
              <a:solidFill>
                <a:prstClr val="white"/>
              </a:solidFill>
              <a:latin typeface="Verdana" panose="020B0604030504040204" pitchFamily="34" charset="0"/>
              <a:ea typeface="Verdana" panose="020B0604030504040204" pitchFamily="34" charset="0"/>
              <a:cs typeface="+mn-cs"/>
            </a:rPr>
            <a:t>minimālais</a:t>
          </a:r>
          <a:r>
            <a:rPr lang="fr-FR" altLang="lv-LV" sz="2000" b="1" kern="1200">
              <a:solidFill>
                <a:prstClr val="white"/>
              </a:solidFill>
              <a:latin typeface="Verdana" panose="020B0604030504040204" pitchFamily="34" charset="0"/>
              <a:ea typeface="Verdana" panose="020B0604030504040204" pitchFamily="34" charset="0"/>
              <a:cs typeface="+mn-cs"/>
            </a:rPr>
            <a:t>:</a:t>
          </a:r>
        </a:p>
        <a:p>
          <a:pPr marL="0" lvl="0" indent="0" algn="ctr" defTabSz="800100">
            <a:lnSpc>
              <a:spcPct val="90000"/>
            </a:lnSpc>
            <a:spcBef>
              <a:spcPct val="0"/>
            </a:spcBef>
            <a:spcAft>
              <a:spcPct val="35000"/>
            </a:spcAft>
            <a:buNone/>
          </a:pPr>
          <a:r>
            <a:rPr lang="fr-FR" altLang="lv-LV" sz="2000" b="1" kern="1200">
              <a:solidFill>
                <a:prstClr val="white"/>
              </a:solidFill>
              <a:latin typeface="Verdana" panose="020B0604030504040204" pitchFamily="34" charset="0"/>
              <a:ea typeface="Verdana" panose="020B0604030504040204" pitchFamily="34" charset="0"/>
              <a:cs typeface="+mn-cs"/>
            </a:rPr>
            <a:t>2 500 EUR</a:t>
          </a:r>
        </a:p>
        <a:p>
          <a:pPr marL="0" lvl="0" indent="0" algn="ctr" defTabSz="800100">
            <a:lnSpc>
              <a:spcPct val="90000"/>
            </a:lnSpc>
            <a:spcBef>
              <a:spcPct val="0"/>
            </a:spcBef>
            <a:spcAft>
              <a:spcPct val="35000"/>
            </a:spcAft>
            <a:buNone/>
          </a:pPr>
          <a:r>
            <a:rPr lang="fr-FR" altLang="lv-LV" sz="2000" b="1" kern="1200" err="1">
              <a:solidFill>
                <a:prstClr val="white"/>
              </a:solidFill>
              <a:latin typeface="Verdana" panose="020B0604030504040204" pitchFamily="34" charset="0"/>
              <a:ea typeface="Verdana" panose="020B0604030504040204" pitchFamily="34" charset="0"/>
              <a:cs typeface="+mn-cs"/>
            </a:rPr>
            <a:t>maksimālais</a:t>
          </a:r>
          <a:r>
            <a:rPr lang="fr-FR" altLang="lv-LV" sz="2000" b="1" kern="1200">
              <a:solidFill>
                <a:prstClr val="white"/>
              </a:solidFill>
              <a:latin typeface="Verdana" panose="020B0604030504040204" pitchFamily="34" charset="0"/>
              <a:ea typeface="Verdana" panose="020B0604030504040204" pitchFamily="34" charset="0"/>
              <a:cs typeface="+mn-cs"/>
            </a:rPr>
            <a:t>:</a:t>
          </a:r>
        </a:p>
        <a:p>
          <a:pPr marL="0" lvl="0" indent="0" algn="ctr" defTabSz="800100">
            <a:lnSpc>
              <a:spcPct val="90000"/>
            </a:lnSpc>
            <a:spcBef>
              <a:spcPct val="0"/>
            </a:spcBef>
            <a:spcAft>
              <a:spcPct val="35000"/>
            </a:spcAft>
            <a:buNone/>
          </a:pPr>
          <a:r>
            <a:rPr lang="fr-FR" altLang="lv-LV" sz="2000" b="1" kern="1200">
              <a:solidFill>
                <a:prstClr val="white"/>
              </a:solidFill>
              <a:latin typeface="Verdana" panose="020B0604030504040204" pitchFamily="34" charset="0"/>
              <a:ea typeface="Verdana" panose="020B0604030504040204" pitchFamily="34" charset="0"/>
              <a:cs typeface="+mn-cs"/>
            </a:rPr>
            <a:t>15 000 EUR</a:t>
          </a:r>
          <a:endParaRPr lang="lv-LV" altLang="lv-LV" sz="2000" b="1" kern="1200">
            <a:solidFill>
              <a:prstClr val="white"/>
            </a:solidFill>
            <a:latin typeface="Verdana" panose="020B0604030504040204" pitchFamily="34" charset="0"/>
            <a:ea typeface="Verdana" panose="020B0604030504040204" pitchFamily="34" charset="0"/>
            <a:cs typeface="+mn-cs"/>
          </a:endParaRPr>
        </a:p>
        <a:p>
          <a:pPr marL="0" lvl="0" indent="0" algn="ctr" defTabSz="800100">
            <a:lnSpc>
              <a:spcPct val="90000"/>
            </a:lnSpc>
            <a:spcBef>
              <a:spcPct val="0"/>
            </a:spcBef>
            <a:spcAft>
              <a:spcPct val="35000"/>
            </a:spcAft>
            <a:buNone/>
          </a:pPr>
          <a:endParaRPr lang="lv-LV" sz="2400" b="1" kern="1200">
            <a:solidFill>
              <a:prstClr val="white"/>
            </a:solidFill>
            <a:latin typeface="Verdana" panose="020B0604030504040204" pitchFamily="34" charset="0"/>
            <a:ea typeface="Verdana" panose="020B0604030504040204" pitchFamily="34" charset="0"/>
            <a:cs typeface="+mn-cs"/>
          </a:endParaRPr>
        </a:p>
      </dsp:txBody>
      <dsp:txXfrm rot="10800000">
        <a:off x="7344448" y="2135674"/>
        <a:ext cx="2856877" cy="25815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435471" cy="215543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13064" y="287391"/>
          <a:ext cx="3065419" cy="158065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13064" y="2155438"/>
          <a:ext cx="3065419" cy="2634424"/>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Projekta mērķa grupa</a:t>
          </a:r>
          <a:r>
            <a:rPr lang="lv-LV" sz="1800" kern="120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t>ir ģimenes ar bērniem</a:t>
          </a:r>
        </a:p>
      </dsp:txBody>
      <dsp:txXfrm rot="10800000">
        <a:off x="394082" y="2155438"/>
        <a:ext cx="2903383" cy="2553406"/>
      </dsp:txXfrm>
    </dsp:sp>
    <dsp:sp modelId="{1576FBAE-E528-459B-8CB2-A84D0DE4747C}">
      <dsp:nvSpPr>
        <dsp:cNvPr id="0" name=""/>
        <dsp:cNvSpPr/>
      </dsp:nvSpPr>
      <dsp:spPr>
        <a:xfrm>
          <a:off x="3685025" y="287391"/>
          <a:ext cx="3065419" cy="1580654"/>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685025" y="2155438"/>
          <a:ext cx="3065419" cy="2634424"/>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Projekta īstenošanas vieta ir Latvija un pasākumi mērķa grupai tiks sniegti </a:t>
          </a:r>
          <a:r>
            <a:rPr lang="lv-LV" sz="1800" b="1" u="sng" kern="1200"/>
            <a:t>bez maksas</a:t>
          </a:r>
        </a:p>
      </dsp:txBody>
      <dsp:txXfrm rot="10800000">
        <a:off x="3766043" y="2155438"/>
        <a:ext cx="2903383" cy="2553406"/>
      </dsp:txXfrm>
    </dsp:sp>
    <dsp:sp modelId="{A4BF516A-B622-4B4F-B0E3-BA2E77AB5994}">
      <dsp:nvSpPr>
        <dsp:cNvPr id="0" name=""/>
        <dsp:cNvSpPr/>
      </dsp:nvSpPr>
      <dsp:spPr>
        <a:xfrm>
          <a:off x="7056987" y="287391"/>
          <a:ext cx="3065419" cy="158065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07" t="-33710" r="707" b="-429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056987" y="2155438"/>
          <a:ext cx="3065419" cy="2634424"/>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Var piesaistīt sadarbības partneri:</a:t>
          </a:r>
        </a:p>
        <a:p>
          <a:pPr marL="0" lvl="0" indent="0" algn="ctr" defTabSz="800100">
            <a:lnSpc>
              <a:spcPct val="90000"/>
            </a:lnSpc>
            <a:spcBef>
              <a:spcPct val="0"/>
            </a:spcBef>
            <a:spcAft>
              <a:spcPct val="35000"/>
            </a:spcAft>
            <a:buNone/>
          </a:pPr>
          <a:r>
            <a:rPr lang="lv-LV" sz="1600" b="1" kern="1200"/>
            <a:t>- </a:t>
          </a:r>
          <a:r>
            <a:rPr lang="lv-LV" sz="1600" b="0" kern="1200"/>
            <a:t>NVO</a:t>
          </a:r>
        </a:p>
        <a:p>
          <a:pPr marL="0" lvl="0" indent="0" algn="ctr" defTabSz="800100">
            <a:lnSpc>
              <a:spcPct val="90000"/>
            </a:lnSpc>
            <a:spcBef>
              <a:spcPct val="0"/>
            </a:spcBef>
            <a:spcAft>
              <a:spcPct val="35000"/>
            </a:spcAft>
            <a:buNone/>
          </a:pPr>
          <a:r>
            <a:rPr lang="lv-LV" sz="1600" b="0" kern="1200"/>
            <a:t>- pašvaldības</a:t>
          </a:r>
          <a:endParaRPr lang="lv-LV" sz="1800" b="1" kern="1200"/>
        </a:p>
        <a:p>
          <a:pPr marL="0" lvl="0" indent="0" algn="ctr" defTabSz="800100">
            <a:lnSpc>
              <a:spcPct val="90000"/>
            </a:lnSpc>
            <a:spcBef>
              <a:spcPct val="0"/>
            </a:spcBef>
            <a:spcAft>
              <a:spcPct val="35000"/>
            </a:spcAft>
            <a:buNone/>
          </a:pPr>
          <a:endParaRPr lang="lv-LV" sz="800" kern="1200"/>
        </a:p>
      </dsp:txBody>
      <dsp:txXfrm rot="10800000">
        <a:off x="7138005" y="2155438"/>
        <a:ext cx="2903383" cy="25534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12/28/2022</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PIESLĒDZAS AR VĀRDIEM, UZVĀRDIEM UN NORĀDA ORGANIZĀCIJU</a:t>
            </a:r>
          </a:p>
          <a:p>
            <a:r>
              <a:rPr lang="lv-LV" b="1" dirty="0"/>
              <a:t>IERAKSTS</a:t>
            </a:r>
          </a:p>
          <a:p>
            <a:r>
              <a:rPr lang="lv-LV" b="0" dirty="0"/>
              <a:t>----</a:t>
            </a:r>
          </a:p>
          <a:p>
            <a:r>
              <a:rPr lang="lv-LV" dirty="0"/>
              <a:t>Labdien! Projektu pieteikumu iesniedzēju ērtībai šodien esam seminārā par izsludināto konkursu “Ģimenei draudzīgas vides veidošana” ietvaros. Ja ir radušies kādi jautājumi, tos ir iespēja ierakstīt semināra sarunu (čata) sadaļā vai arī semināra beigās tos uzdot, paceļot «virtuālo rociņu». Uz jautājumiem atbildes sniegsim gan  semināra noslēgumā, gan rakstiski. Semināra ieraksts būs pieejams Fonda mājas lapā.</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Turpinājumā apskatīsim projektu kvalitātes vērtēšanas kritērijus.</a:t>
            </a:r>
          </a:p>
          <a:p>
            <a:endParaRPr lang="lv-LV"/>
          </a:p>
          <a:p>
            <a:r>
              <a:rPr lang="lv-LV"/>
              <a:t>Projektu kvalitātes vērtēšana sastāv no 7 kritērijiem. </a:t>
            </a:r>
          </a:p>
          <a:p>
            <a:endParaRPr lang="lv-LV"/>
          </a:p>
          <a:p>
            <a:r>
              <a:rPr lang="lv-LV" b="1"/>
              <a:t>1. </a:t>
            </a:r>
            <a:r>
              <a:rPr lang="lv-LV" b="0"/>
              <a:t>Pirmais kritērijs </a:t>
            </a:r>
            <a:r>
              <a:rPr lang="lv-LV"/>
              <a:t>ir par projekta ieguldījumu programmas mērķa sasniegšanā, kur tiek vērtēts vai projektā plānotās aktivitātes ir vērstas uz konkursa un programmas mērķa sasniegšanu un atbilst KN 1.6.apakšpunktam. Projekta pieteikumā aicinām norādīt detalizētu informāciju par to, ar kādām metodēm tiks sasniegts projekta mērķis. </a:t>
            </a:r>
          </a:p>
          <a:p>
            <a:r>
              <a:rPr lang="lv-LV"/>
              <a:t>Šajā kritērijā maksimāli iegūstamais punktu skaits ir 5, taču, lai projekts kvalificētos, ir jāiegūst vismaz 3 punkti. </a:t>
            </a:r>
          </a:p>
          <a:p>
            <a:endParaRPr lang="lv-LV"/>
          </a:p>
          <a:p>
            <a:r>
              <a:rPr lang="lv-LV" b="1"/>
              <a:t>2. </a:t>
            </a:r>
            <a:r>
              <a:rPr lang="lv-LV" b="0"/>
              <a:t>Otrais kritērijs ir projekta aktivitāšu novērtējums. Kritērijā tiks vērtēts, vai projekta pieteikums plānotās aktivitātes ir skaidri aprakstītas un pamatotas, vai ir pievienota iespējami detalizēta plānotā pasākuma programma, vai aktivitāšu kopums veicinās projektā definēto mērķu un sagaidāmo rezultātu sasniegšanu, kā arī vai ir norādīti konkrēti informācijas avoti rezultātu izmērīšanai un pārbaudīšanai. Šajā kritērijā maksimāli iegūstamais punktu skaits ir 5, taču, lai projekts kvalificētos, ir jāiegūst vismaz 3 punkti. </a:t>
            </a:r>
          </a:p>
          <a:p>
            <a:endParaRPr lang="lv-LV"/>
          </a:p>
          <a:p>
            <a:r>
              <a:rPr lang="lv-LV" b="1"/>
              <a:t>3. </a:t>
            </a:r>
            <a:r>
              <a:rPr lang="lv-LV" b="0"/>
              <a:t>Trešais kritērijs ir par projekta mērķa grupas atbilstību projekta mērķu sasniegšanai un par metodēm mērķa grupas atlasīšanai. Kritērijā tiks vērtēts, vai projekta pieteikumā ir skaidri norādīts, kādā veidā mērķa grupa tiks apzināta un atlasīta, vai tā ir novērtēta skaitliski un ir atbilstoša projekta mērķu sasniegšanai. Šajā kritērijā maksimāli iegūstamais punktu skaits ir 5.</a:t>
            </a:r>
          </a:p>
          <a:p>
            <a:endParaRPr lang="lv-LV" b="0">
              <a:cs typeface="Calibri"/>
            </a:endParaRPr>
          </a:p>
          <a:p>
            <a:r>
              <a:rPr lang="lv-LV" b="1">
                <a:cs typeface="Calibri"/>
              </a:rPr>
              <a:t>4. </a:t>
            </a:r>
            <a:r>
              <a:rPr lang="lv-LV" b="0">
                <a:cs typeface="Calibri"/>
              </a:rPr>
              <a:t>Ceturtajā kritērijā tiks piešķirs viens punkts, ja projektā tiks iesaistīts vismaz viens brīvprātīgā darba veicējs un par būs sniegta informācija projekta pieteikumā.</a:t>
            </a:r>
            <a:endParaRPr lang="lv-LV" b="1">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251024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a:t>5. </a:t>
            </a:r>
            <a:r>
              <a:rPr lang="lv-LV" b="0"/>
              <a:t>Piektais</a:t>
            </a:r>
            <a:r>
              <a:rPr lang="lv-LV" b="1"/>
              <a:t> </a:t>
            </a:r>
            <a:r>
              <a:rPr lang="lv-LV" b="0"/>
              <a:t>kvalitātes kritērijs ir par projektā plānotajām izmaksām un to atbilstību plānotajām aktivitātēm un rezultātiem. Šajā kritērijā tiks vērtēts, vai visas projektā paredzētās izmaksas ir atbilstošas, pamatotas un nepieciešamas projekta mērķu un rezultātu sasniegšanai. Projekta izmaksām ir jābūt samērīgām attiecībā pret sagaidāmajiem rezultātiem.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a:t>Šajā kritērijā maksimāli iegūstamais punktu skaits ir 5, taču, lai projekts kvalificētos, ir jāiegūst vismaz 3 punkti.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a:p>
          <a:p>
            <a:pPr marL="0" marR="0" lvl="0" indent="0" algn="l" defTabSz="914400" rtl="0" eaLnBrk="1" fontAlgn="auto" latinLnBrk="0" hangingPunct="1">
              <a:lnSpc>
                <a:spcPct val="100000"/>
              </a:lnSpc>
              <a:spcBef>
                <a:spcPts val="0"/>
              </a:spcBef>
              <a:spcAft>
                <a:spcPts val="0"/>
              </a:spcAft>
              <a:buClrTx/>
              <a:buSzTx/>
              <a:buFontTx/>
              <a:buNone/>
              <a:tabLst/>
              <a:defRPr/>
            </a:pPr>
            <a:r>
              <a:rPr lang="lv-LV" b="1"/>
              <a:t>6. </a:t>
            </a:r>
            <a:r>
              <a:rPr lang="lv-LV" b="0"/>
              <a:t>Sestais kritērijs ir par projekta iesniedzēja pēdējo 5 gadu pieredzi nolikuma 1.6.apakšpunktā noteikto pasākumu organizēšanā. Šajā kritērijā tiks vērtēts, cik liela pieredze un cik lielam dalībnieku skaitam projekta iesniedzējam ir. Maksimāli iegūstamais punktu skaits ir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a:p>
          <a:p>
            <a:pPr marL="0" marR="0" lvl="0" indent="0" algn="l" defTabSz="914400" rtl="0" eaLnBrk="1" fontAlgn="auto" latinLnBrk="0" hangingPunct="1">
              <a:lnSpc>
                <a:spcPct val="100000"/>
              </a:lnSpc>
              <a:spcBef>
                <a:spcPts val="0"/>
              </a:spcBef>
              <a:spcAft>
                <a:spcPts val="0"/>
              </a:spcAft>
              <a:buClrTx/>
              <a:buSzTx/>
              <a:buFontTx/>
              <a:buNone/>
              <a:tabLst/>
              <a:defRPr/>
            </a:pPr>
            <a:r>
              <a:rPr lang="lv-LV" b="1"/>
              <a:t>7. </a:t>
            </a:r>
            <a:r>
              <a:rPr lang="lv-LV" b="0"/>
              <a:t>Septītais kritērijs par projektā plānotajām publicitātes aktivitātēm un to cik detalizēti tās ir projekta pieteikumā norādītas un vai ir prognozētā sasniedzamā mērķauditorija. </a:t>
            </a:r>
            <a:r>
              <a:rPr lang="lv-LV"/>
              <a:t>Šajā kritērijā maksimāli iegūstamais punktu skaits ir 2, taču, lai projekts kvalificētos, ir jāiegūst vismaz 1 punkts.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1"/>
          </a:p>
          <a:p>
            <a:pPr marL="0" marR="0" lvl="0" indent="0" algn="l" defTabSz="914400" rtl="0" eaLnBrk="1" fontAlgn="auto" latinLnBrk="0" hangingPunct="1">
              <a:lnSpc>
                <a:spcPct val="100000"/>
              </a:lnSpc>
              <a:spcBef>
                <a:spcPts val="0"/>
              </a:spcBef>
              <a:spcAft>
                <a:spcPts val="0"/>
              </a:spcAft>
              <a:buClrTx/>
              <a:buSzTx/>
              <a:buFontTx/>
              <a:buNone/>
              <a:tabLst/>
              <a:defRPr/>
            </a:pPr>
            <a:r>
              <a:rPr lang="lv-LV"/>
              <a:t>Kopējais maksimālais punktu skaits, ko var iegūt kvalitātes vērtēšanas kritērijos, ir </a:t>
            </a:r>
            <a:r>
              <a:rPr lang="lv-LV" b="1"/>
              <a:t>28 punkti</a:t>
            </a:r>
            <a:r>
              <a:rPr lang="lv-LV"/>
              <a:t>, taču minimālais punktu skaits, kas ir jāiegūst, </a:t>
            </a:r>
            <a:r>
              <a:rPr lang="lv-LV" b="1"/>
              <a:t>ir 16 punkti. </a:t>
            </a:r>
            <a:r>
              <a:rPr lang="lv-LV" b="0"/>
              <a:t>Pieteikumi, kuri saņems mazāk par 16 punktiem vai nesasniegs kādā no kritērijiem norādīto minimāli sasniedzamo punktu skaitu, netiks atbalstīti.</a:t>
            </a:r>
          </a:p>
          <a:p>
            <a:endParaRPr lang="lv-LV" b="0"/>
          </a:p>
        </p:txBody>
      </p:sp>
      <p:sp>
        <p:nvSpPr>
          <p:cNvPr id="4" name="Slaida numura vietturis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344971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sng" strike="noStrike" dirty="0">
                <a:latin typeface="Verdana" panose="020B0604030504040204" pitchFamily="34" charset="0"/>
                <a:ea typeface="Verdana" panose="020B0604030504040204" pitchFamily="34" charset="0"/>
              </a:rPr>
              <a:t>Projekta izmaksas ir attiecināmas, ja tās atbilst šādiem nosacījumiem: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1. Tās </a:t>
            </a:r>
            <a:r>
              <a:rPr lang="lv-LV" sz="1200" strike="noStrike" dirty="0">
                <a:latin typeface="Verdana" panose="020B0604030504040204" pitchFamily="34" charset="0"/>
                <a:ea typeface="Verdana" panose="020B0604030504040204" pitchFamily="34" charset="0"/>
              </a:rPr>
              <a:t>ir nepieciešamas projekta aktivitāšu īstenošanai un ir paredzētas apstiprinātajā projekta pieteikumā, kā arī ir veiktas, ievērojot drošas finanšu vadības principus, tai skaitā ievērojot izmaksu lietderības, ekonomiskuma un efektivitātes principus;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2. Izmaksas </a:t>
            </a:r>
            <a:r>
              <a:rPr lang="lv-LV" sz="1200" strike="noStrike" dirty="0">
                <a:latin typeface="Verdana" panose="020B0604030504040204" pitchFamily="34" charset="0"/>
                <a:ea typeface="Verdana" panose="020B0604030504040204" pitchFamily="34" charset="0"/>
              </a:rPr>
              <a:t>ir radušās projekta īstenošanas laikā, kas noteikts projekta īstenošanas līgumā, ir faktiski veiktas, tās ir reāli </a:t>
            </a:r>
            <a:r>
              <a:rPr lang="lv-LV" sz="1200" b="1" strike="noStrike" dirty="0">
                <a:latin typeface="Verdana" panose="020B0604030504040204" pitchFamily="34" charset="0"/>
                <a:ea typeface="Verdana" panose="020B0604030504040204" pitchFamily="34" charset="0"/>
              </a:rPr>
              <a:t>apmaksājis projekta īstenotājs ne ātrāk par līgumā noteikto projekta izmaksu </a:t>
            </a:r>
            <a:r>
              <a:rPr lang="lv-LV" sz="1200" b="1" strike="noStrike" dirty="0" err="1">
                <a:latin typeface="Verdana" panose="020B0604030504040204" pitchFamily="34" charset="0"/>
                <a:ea typeface="Verdana" panose="020B0604030504040204" pitchFamily="34" charset="0"/>
              </a:rPr>
              <a:t>attiecināmības</a:t>
            </a:r>
            <a:r>
              <a:rPr lang="lv-LV" sz="1200" b="1" strike="noStrike" dirty="0">
                <a:latin typeface="Verdana" panose="020B0604030504040204" pitchFamily="34" charset="0"/>
                <a:ea typeface="Verdana" panose="020B0604030504040204" pitchFamily="34" charset="0"/>
              </a:rPr>
              <a:t> perioda sākumu un līdz projekta noslēguma pārskata apstiprināšanas dienai;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3</a:t>
            </a:r>
            <a:r>
              <a:rPr lang="lv-LV" sz="1200" strike="noStrike" dirty="0">
                <a:latin typeface="Verdana" panose="020B0604030504040204" pitchFamily="34" charset="0"/>
                <a:ea typeface="Verdana" panose="020B0604030504040204" pitchFamily="34" charset="0"/>
              </a:rPr>
              <a:t>. izmaksām ir jābūt uzskaitītām projekta īstenotāja grāmatvedības uzskaitē, tām ir jābūt identificējamām, nodalītām no pārējām izmaksām un pārbaudāmām, un tās ir jāapliecina ar attiecīgu attaisnojuma dokumentu oriģināliem.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dirty="0">
                <a:latin typeface="Verdana" panose="020B0604030504040204" pitchFamily="34" charset="0"/>
                <a:ea typeface="Verdana" panose="020B0604030504040204" pitchFamily="34" charset="0"/>
              </a:rPr>
              <a:t>Pie izmaksu </a:t>
            </a:r>
            <a:r>
              <a:rPr lang="lv-LV" sz="1200" strike="noStrike" dirty="0" err="1">
                <a:latin typeface="Verdana" panose="020B0604030504040204" pitchFamily="34" charset="0"/>
                <a:ea typeface="Verdana" panose="020B0604030504040204" pitchFamily="34" charset="0"/>
              </a:rPr>
              <a:t>attiecināmības</a:t>
            </a:r>
            <a:r>
              <a:rPr lang="lv-LV" sz="1200" strike="noStrike" dirty="0">
                <a:latin typeface="Verdana" panose="020B0604030504040204" pitchFamily="34" charset="0"/>
                <a:ea typeface="Verdana" panose="020B0604030504040204" pitchFamily="34" charset="0"/>
              </a:rPr>
              <a:t> ir svarīgi pieminēt arī par interešu konfliktiem. Jo tādas izmaksas, kas veiktas, pieļaujot interešu konfliktu, ir uzskatāmas par neattiecināmām izmaksām. Parakstot noslēguma pārskatu, vienlaikus no īstenotāja tiek sniegts attiecināmo izmaksu apliecinājums, kurā paredzēts arī tas, ka ir veikti visi nepieciešamie pasākumi, lai izvairītos no interešu konflikta situācijām. </a:t>
            </a:r>
          </a:p>
          <a:p>
            <a:pPr>
              <a:spcAft>
                <a:spcPts val="600"/>
              </a:spcAft>
            </a:pPr>
            <a:r>
              <a:rPr lang="lv-LV" dirty="0">
                <a:effectLst/>
                <a:ea typeface="Times New Roman" panose="02020603050405020304" pitchFamily="18" charset="0"/>
              </a:rPr>
              <a:t>Un tai skaitā, ir jābūt aizpildītam normatīvajos aktos noteiktajam apliecinājumam par interešu konflikta neesamību attiecībā uz pakalpojumu sniedzējiem saskaņā ar </a:t>
            </a:r>
            <a:r>
              <a:rPr lang="lv-LV" dirty="0"/>
              <a:t>MK 104.noteikumu 1.pielikumu.</a:t>
            </a:r>
          </a:p>
          <a:p>
            <a:pPr>
              <a:spcAft>
                <a:spcPts val="600"/>
              </a:spcAft>
            </a:pPr>
            <a:r>
              <a:rPr lang="lv-LV" dirty="0"/>
              <a:t>Šo MK noteikumu 13.punkts nosaka izņēmuma gadījumus, kad finansējuma saņēmējs un piegādātājs neatrodas interešu konfliktā. </a:t>
            </a: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cs typeface="Calibri"/>
              </a:rPr>
              <a:t>1. </a:t>
            </a:r>
            <a:r>
              <a:rPr lang="lv-LV" sz="1800" u="sng" dirty="0">
                <a:effectLst/>
                <a:latin typeface="Times New Roman" panose="02020603050405020304" pitchFamily="18" charset="0"/>
                <a:ea typeface="Times New Roman" panose="02020603050405020304" pitchFamily="18" charset="0"/>
              </a:rPr>
              <a:t>Projekta administratīvās izmaksas:</a:t>
            </a:r>
            <a:endParaRPr lang="lv-LV" sz="1800" u="none" dirty="0">
              <a:effectLst/>
              <a:latin typeface="Times New Roman" panose="02020603050405020304" pitchFamily="18" charset="0"/>
              <a:ea typeface="Times New Roman" panose="02020603050405020304" pitchFamily="18" charset="0"/>
            </a:endParaRPr>
          </a:p>
          <a:p>
            <a:pPr marL="285750" indent="-285750">
              <a:buFontTx/>
              <a:buChar char="-"/>
            </a:pPr>
            <a:r>
              <a:rPr lang="lv-LV" sz="1800" dirty="0">
                <a:effectLst/>
                <a:latin typeface="Times New Roman" panose="02020603050405020304" pitchFamily="18" charset="0"/>
                <a:ea typeface="Times New Roman" panose="02020603050405020304" pitchFamily="18" charset="0"/>
              </a:rPr>
              <a:t>administratīvā personāla atlīdzība (projekta vadītājs, grāmatvedis) un ar to saistītās nodokļu un nodevu izmaksas;</a:t>
            </a:r>
          </a:p>
          <a:p>
            <a:pPr marL="285750" indent="-285750">
              <a:buFontTx/>
              <a:buChar char="-"/>
            </a:pPr>
            <a:r>
              <a:rPr lang="lv-LV" sz="1800" dirty="0">
                <a:effectLst/>
                <a:latin typeface="Times New Roman" panose="02020603050405020304" pitchFamily="18" charset="0"/>
                <a:ea typeface="Times New Roman" panose="02020603050405020304" pitchFamily="18" charset="0"/>
              </a:rPr>
              <a:t>uz projektu attiecināmos sakaru izdevumus, ēku, biroja telpu nomu un komunālos izdevumus, biroja iekārtas, inventāra un aparatūras remonta, tehniskās apkalpošanas izmaksas, biroja iekārtu un inventāra īri un nomu, citus ar projekta administrēšanu saistītos pakalpojumus;</a:t>
            </a:r>
          </a:p>
          <a:p>
            <a:pPr marL="285750" indent="-285750">
              <a:buFontTx/>
              <a:buChar char="-"/>
            </a:pPr>
            <a:r>
              <a:rPr lang="lv-LV" sz="1800" dirty="0">
                <a:effectLst/>
                <a:latin typeface="Times New Roman" panose="02020603050405020304" pitchFamily="18" charset="0"/>
                <a:ea typeface="Times New Roman" panose="02020603050405020304" pitchFamily="18" charset="0"/>
              </a:rPr>
              <a:t>projekta vajadzībām lietojamās biroja un saimniecības preces.</a:t>
            </a:r>
          </a:p>
          <a:p>
            <a:pPr marL="0" indent="0">
              <a:buFontTx/>
              <a:buNone/>
            </a:pPr>
            <a:r>
              <a:rPr lang="lv-LV" sz="1800" dirty="0">
                <a:effectLst/>
                <a:latin typeface="Times New Roman" panose="02020603050405020304" pitchFamily="18" charset="0"/>
                <a:ea typeface="Times New Roman" panose="02020603050405020304" pitchFamily="18" charset="0"/>
              </a:rPr>
              <a:t>2. </a:t>
            </a:r>
            <a:r>
              <a:rPr lang="lv-LV" sz="1800" u="sng" dirty="0">
                <a:effectLst/>
                <a:latin typeface="Times New Roman" panose="02020603050405020304" pitchFamily="18" charset="0"/>
                <a:ea typeface="Times New Roman" panose="02020603050405020304" pitchFamily="18" charset="0"/>
              </a:rPr>
              <a:t>Projekta tiešas izmaksas:</a:t>
            </a:r>
          </a:p>
          <a:p>
            <a:pPr marL="285750" indent="-285750">
              <a:buFontTx/>
              <a:buChar char="-"/>
            </a:pPr>
            <a:r>
              <a:rPr lang="lv-LV" sz="1800" u="none" dirty="0">
                <a:effectLst/>
                <a:latin typeface="Times New Roman" panose="02020603050405020304" pitchFamily="18" charset="0"/>
                <a:ea typeface="Times New Roman" panose="02020603050405020304" pitchFamily="18" charset="0"/>
              </a:rPr>
              <a:t>projekta izpildē iesaistītajam personālam projekta īstenošanas laikā ir jābūt </a:t>
            </a:r>
            <a:r>
              <a:rPr lang="lv-LV" sz="1800" b="1" u="none" dirty="0">
                <a:effectLst/>
                <a:latin typeface="Times New Roman" panose="02020603050405020304" pitchFamily="18" charset="0"/>
                <a:ea typeface="Times New Roman" panose="02020603050405020304" pitchFamily="18" charset="0"/>
              </a:rPr>
              <a:t>darba tiesiskajās attiecībās ar projekta īstenotāju vai jābūt noslēgtam uzņēmuma līgumam par </a:t>
            </a:r>
            <a:r>
              <a:rPr lang="lv-LV" sz="1800" b="1" u="none">
                <a:effectLst/>
                <a:latin typeface="Times New Roman" panose="02020603050405020304" pitchFamily="18" charset="0"/>
                <a:ea typeface="Times New Roman" panose="02020603050405020304" pitchFamily="18" charset="0"/>
              </a:rPr>
              <a:t>ārpakalpojumu sniegšanu, </a:t>
            </a:r>
            <a:r>
              <a:rPr lang="lv-LV" sz="1800" u="none">
                <a:effectLst/>
                <a:latin typeface="Times New Roman" panose="02020603050405020304" pitchFamily="18" charset="0"/>
                <a:ea typeface="Times New Roman" panose="02020603050405020304" pitchFamily="18" charset="0"/>
              </a:rPr>
              <a:t>par </a:t>
            </a:r>
            <a:r>
              <a:rPr lang="lv-LV" sz="1800" u="none" dirty="0">
                <a:effectLst/>
                <a:latin typeface="Times New Roman" panose="02020603050405020304" pitchFamily="18" charset="0"/>
                <a:ea typeface="Times New Roman" panose="02020603050405020304" pitchFamily="18" charset="0"/>
              </a:rPr>
              <a:t>šiem darbiniekiem veicamas VSAOI, projekta īstenošanā iesaistītā personāla atlīdzība un ar to saistītās nodokļu maksājumu izmaksas (t.sk. uzņēmējdarbības riska valsts nodeva) nedrīkst pārsniegt atbilstošas kvalifikācijas un profila personāla vidējās atlīdzības izmaksas; </a:t>
            </a:r>
          </a:p>
          <a:p>
            <a:pPr marL="285750" indent="-285750">
              <a:buFontTx/>
              <a:buChar char="-"/>
            </a:pPr>
            <a:r>
              <a:rPr lang="lv-LV" sz="1800" u="none" dirty="0">
                <a:effectLst/>
                <a:latin typeface="Times New Roman" panose="02020603050405020304" pitchFamily="18" charset="0"/>
                <a:ea typeface="Times New Roman" panose="02020603050405020304" pitchFamily="18" charset="0"/>
              </a:rPr>
              <a:t>Inventāra iegādi veic tikai tādā gadījumā, ja inventāra nomas izmaksas neatbilst drošas finanšu vadības principiem un ekonomiskuma un efektivitātes principiem vai konkrētu inventāru nomas pakalpojuma ietvaros nevar saņemt;</a:t>
            </a:r>
          </a:p>
          <a:p>
            <a:pPr marL="285750" indent="-285750">
              <a:buFontTx/>
              <a:buChar char="-"/>
            </a:pPr>
            <a:r>
              <a:rPr lang="lv-LV" sz="1800" u="none" dirty="0">
                <a:effectLst/>
                <a:latin typeface="Times New Roman" panose="02020603050405020304" pitchFamily="18" charset="0"/>
                <a:ea typeface="Times New Roman" panose="02020603050405020304" pitchFamily="18" charset="0"/>
              </a:rPr>
              <a:t>reprezentācijas materiālu kopējā vērtība nedrīkst pārsniegt 5 % no kopējām Programmas attiecināmajām izmaksām projektam;</a:t>
            </a:r>
          </a:p>
          <a:p>
            <a:pPr marL="285750" indent="-285750">
              <a:buFontTx/>
              <a:buChar char="-"/>
            </a:pPr>
            <a:r>
              <a:rPr lang="lv-LV" sz="1800" u="none" dirty="0">
                <a:effectLst/>
                <a:latin typeface="Times New Roman" panose="02020603050405020304" pitchFamily="18" charset="0"/>
                <a:ea typeface="Times New Roman" panose="02020603050405020304" pitchFamily="18" charset="0"/>
              </a:rPr>
              <a:t>ar ēdināšanu saistītās izmaksas (t.sk. uzkodas, apkalpošana un piegāde), nevar pārsniegt 10 % no kopējām programmas attiecināmajām izmaksām projektam;</a:t>
            </a:r>
          </a:p>
          <a:p>
            <a:pPr marL="285750" indent="-285750">
              <a:buFontTx/>
              <a:buChar char="-"/>
            </a:pPr>
            <a:r>
              <a:rPr lang="lv-LV" sz="1800" b="1" u="none" dirty="0">
                <a:effectLst/>
                <a:latin typeface="Times New Roman" panose="02020603050405020304" pitchFamily="18" charset="0"/>
                <a:ea typeface="Times New Roman" panose="02020603050405020304" pitchFamily="18" charset="0"/>
              </a:rPr>
              <a:t>ja projekta ietvaros tiek iegādāti aktivitāšu īstenošanai nepieciešamie materiāli, izvērtēt to lietderību un izvēlēties videi draudzīgākas alternatīvas.</a:t>
            </a:r>
            <a:endParaRPr lang="lv-LV" sz="1800" u="none" dirty="0">
              <a:effectLst/>
              <a:latin typeface="Times New Roman" panose="02020603050405020304" pitchFamily="18" charset="0"/>
              <a:ea typeface="Times New Roman" panose="02020603050405020304" pitchFamily="18" charset="0"/>
            </a:endParaRPr>
          </a:p>
          <a:p>
            <a:endParaRPr lang="lv-LV"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389295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a:effectLst/>
                <a:latin typeface="Times New Roman" panose="02020603050405020304" pitchFamily="18" charset="0"/>
                <a:ea typeface="Calibri" panose="020F0502020204030204" pitchFamily="34" charset="0"/>
              </a:rPr>
              <a:t>Atgādinu, ka kopā ar konkursa nolikuma dokumentāciju Fonda mājas lapā ir arī publicēti metodiskie norādījumi projektu pieteikuma veidlapas aizpildīšanai.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a:effectLst/>
                <a:latin typeface="Times New Roman" panose="02020603050405020304" pitchFamily="18" charset="0"/>
                <a:ea typeface="Calibri" panose="020F0502020204030204" pitchFamily="34" charset="0"/>
              </a:rPr>
              <a:t>Pieteikuma veidlapā jau ir sniegtas instrukcijas par to, kāda informācija jāievada katrā no sadaļām, bet metodiskie norādījumi papildus tam ietver atgādinājumus par konkursa nolikuma nosacījumiem, kā arī ir nodrošināta sasaiste ar kvalitātes vērtēšanas kritērijiem un sniegti papildus skaidrojumi par to, kāda informācija tiek sagaidīta.</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94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a:t>Šajā slaidā vairāk informācijas par praktiskiem padomiem projekta pieteikuma sagatavošanai:</a:t>
            </a:r>
          </a:p>
          <a:p>
            <a:pPr marL="228600" indent="-228600">
              <a:buAutoNum type="arabicParenR"/>
            </a:pPr>
            <a:r>
              <a:rPr lang="lv-LV" dirty="0"/>
              <a:t>pirms pieteikuma un budžeta veidlapu aizpildīšanas aicinām pārliecināties, ka ir lejupielādētas aktuālās «Ģimenei draudzīgas vides veidošana» konkursa veidlapas no Fonda mājas lapas.</a:t>
            </a:r>
          </a:p>
          <a:p>
            <a:pPr marL="228600" indent="-228600">
              <a:buAutoNum type="arabicParenR"/>
            </a:pPr>
            <a:r>
              <a:rPr lang="lv-LV" dirty="0">
                <a:solidFill>
                  <a:srgbClr val="800024"/>
                </a:solidFill>
              </a:rPr>
              <a:t>Projekta pieteikuma veidlapa elektroniski jāiesniedz Word formātā un budžeta veidlapa Excel formātā (elektroniski parakstot). Lūgums nepārveidot dokumentus </a:t>
            </a:r>
            <a:r>
              <a:rPr lang="lv-LV" dirty="0" err="1">
                <a:solidFill>
                  <a:srgbClr val="800024"/>
                </a:solidFill>
              </a:rPr>
              <a:t>pdf</a:t>
            </a:r>
            <a:r>
              <a:rPr lang="lv-LV" dirty="0">
                <a:solidFill>
                  <a:srgbClr val="800024"/>
                </a:solidFill>
              </a:rPr>
              <a:t> formātā, jo tas apgrūtina, piemēram, administratīvajā vērtēšanā projekta budžeta pārbaudi, vai tas aritmētiski korekti ir sastādīts.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Pirms projekta pieteikuma iesniegšanas aicinām pārliecināties, ka projekta pieteikuma B 1.sadaļā norādītā pieprasītā programmas finansējuma summa sakrīt ar kopsummu budžeta veidlapā. Kā arī aicinām novērst informācijas pretrunas dažādās pieteikuma sadaļās, turklāt starp pieteikuma veidlapu un budžetu. Tas paātrinās pieteikumu administratīvo vērtēšanu, jo nebūs jālūdz precizējumi konstatētu nepilnību gadījumā.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Pirms pieteikuma iesniegšanas un līdz Konkursa rezultātu saņemšanai aicinām nodrošināt, ka projekta iesniedzējam nav VID administrēto nodokļu parāda, kas pārsniedz 150 EUR, jo, kā jau iepriekš minēju, šis ir atbilstības vērtēšanas kritērijs, kas nozīmē, ka neatbilstību gadījumā pieteikums tiks noraidīts.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Iesniegt projekta atbildīgās amatpersonas parakstītu projekta pieteikumu ar pielikumiem </a:t>
            </a:r>
            <a:r>
              <a:rPr lang="lv-LV" b="1" u="sng" dirty="0">
                <a:solidFill>
                  <a:srgbClr val="800024"/>
                </a:solidFill>
              </a:rPr>
              <a:t>elektroniski </a:t>
            </a:r>
            <a:r>
              <a:rPr lang="lv-LV" dirty="0">
                <a:solidFill>
                  <a:srgbClr val="800024"/>
                </a:solidFill>
              </a:rPr>
              <a:t>līdz 17.01.2023. plkst. 12:00. Ja projekta pieteikums būs iesniegts atbilstoši neparakstīts vai tas netiks iesniegts norādītajā laikā, tas tiks noraidīts. </a:t>
            </a:r>
            <a:r>
              <a:rPr lang="lv-LV" b="1" u="sng" dirty="0">
                <a:solidFill>
                  <a:srgbClr val="800024"/>
                </a:solidFill>
              </a:rPr>
              <a:t>Projekta pieteikumus var iesniegt tikai elektroniski sūtot uz KN norādīto e-pasta adresi.</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Aicinām iepazīties ar Fonda mājas lapā pieejamajām vadlīnijām par nepieciešamajiem pielikumiem pie satura atskaites un finanšu atskaites. Tas varētu atvieglot pieteikuma sagatavošanu un pieteikuma apstiprināšanas gadījumā, arī pārskatu sagatavošanu.</a:t>
            </a:r>
            <a:endParaRPr lang="lv-LV" b="1" dirty="0">
              <a:solidFill>
                <a:srgbClr val="800024"/>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a:effectLst/>
                <a:latin typeface="Times New Roman" panose="02020603050405020304" pitchFamily="18" charset="0"/>
                <a:ea typeface="Calibri" panose="020F0502020204030204" pitchFamily="34" charset="0"/>
              </a:rPr>
              <a:t>Šajā slaidā redzams provizorisks programmas laika grafiks.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a:effectLst/>
                <a:latin typeface="Times New Roman" panose="02020603050405020304" pitchFamily="18" charset="0"/>
                <a:ea typeface="Calibri" panose="020F0502020204030204" pitchFamily="34" charset="0"/>
              </a:rPr>
              <a:t>2. Projektu pieteikumu vērtēšana noris uzreiz pēc projektu pieteikumu iesniegšanas termiņa beigām. Par precīzāku laiku rezultātu paziņošanai, informācija tiek sniegta pieteikumu iesniedzējiem, kad tiek apstiprināta pieteikuma reģistrācija un nosūtīta informācija par pieteikuma identifikācijas numuru.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a:effectLst/>
                <a:latin typeface="Times New Roman" panose="02020603050405020304" pitchFamily="18" charset="0"/>
                <a:ea typeface="Calibri" panose="020F0502020204030204" pitchFamily="34" charset="0"/>
              </a:rPr>
              <a:t>Ja projekta pieteikumā tiks konstatētas neatbilstības kādā no administratīvās vērtēšanas kritērijiem, tad Fonds nosūtīs projekta iesniedzējam pieprasījumu par nepieciešamajiem papildinājumiem un precizējumiem, kas projekta iesniedzējam būs jāiesniedz 5 darba dienu laikā no pieprasījuma saņemšanas dienas.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a:t>4. Pēc rezultātu paziņošanas ar apstiprināto projektu pieteikumu iesniedzējiem tiek uzsākta lēmumā ietverto nosacījumu izpilde (ja attiecināms) un projektu īstenošanas līgumu slēgšana. Projekta īstenošanas līgums ir jānoslēdz 30 dienu laikā no rezultātu saņemšanas.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a:t>Finansējums tiks izmaksāts divos maksājumos – 1.avansa maksājums 90% apmērā, tas tiks izmaksāts 5 darba dienu laikā pēc līguma parakstīšanas, noslēguma maksājums – 10% apmērā.</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a:t>5. Projekta noslēguma pārskats ir jāiesniedz visiem projektu iesniedzējiem līgumā noteiktajā termiņā.</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a:p>
            <a:r>
              <a:rPr lang="lv-LV"/>
              <a:t>Aicinu Jūs uzdot jautājumus vai arī iesūtīt tos e-pastā konkursi@sif.gov.lv un sniegsim Jums rakstisku atbildi.</a:t>
            </a:r>
          </a:p>
          <a:p>
            <a:endParaRPr lang="lv-LV"/>
          </a:p>
          <a:p>
            <a:r>
              <a:rPr lang="lv-LV"/>
              <a:t>Paldies par Jūsu izradīto interesi konkursā un </a:t>
            </a:r>
            <a:r>
              <a:rPr lang="lv-LV" err="1"/>
              <a:t>novēlam</a:t>
            </a:r>
            <a:r>
              <a:rPr lang="lv-LV"/>
              <a:t> Jums veiksmi projekta pieteikuma rakstīšanā.</a:t>
            </a:r>
          </a:p>
        </p:txBody>
      </p:sp>
      <p:sp>
        <p:nvSpPr>
          <p:cNvPr id="4" name="Slaida numura vietturis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Semināra saturs ir veidots, balstoties uz Fonda mājas lapā publicēto Konkursa nolikumu, pieteikuma un budžeta veidlapām, kā arī pieteikuma aizpildīšanas metodiku un projekta īstenošanas līguma projektu. Ar šo dokumentāciju lūgums iepazīties pirms projekta pieteikuma sagatavošanas.</a:t>
            </a:r>
          </a:p>
          <a:p>
            <a:endParaRPr lang="lv-LV"/>
          </a:p>
          <a:p>
            <a:r>
              <a:rPr lang="lv-LV"/>
              <a:t>Semināra laikā pastāstīšu par programmas mērķi un pamatnosacījumiem, kas jāievēro projektu iesniedzējiem.  </a:t>
            </a:r>
          </a:p>
          <a:p>
            <a:endParaRPr lang="lv-LV" strike="sngStrike"/>
          </a:p>
          <a:p>
            <a:r>
              <a:rPr lang="lv-LV" strike="noStrike"/>
              <a:t>Pēc tam turpināsim ar atbilstības un kvalitātes vērtēšanas kritērijiem un projekta attiecināmajām izmaksām, taču prezentācijas noslēgumā sniegsim ieteikumus veiksmīgākai projekta pieteikuma sagatavošanai un iesniegšanai. </a:t>
            </a:r>
          </a:p>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Programmas mērķis ir nodrošināt atbalstu nevaldības organizāciju (turpmāk – NVO) iniciatīvām ģimenēm draudzīgas vides veidošanā un sabiedrības līdzdalības veicināšanā, sekmējot pozitīvu attieksmi uz ģimeni kā vērtību.</a:t>
            </a:r>
          </a:p>
        </p:txBody>
      </p:sp>
      <p:sp>
        <p:nvSpPr>
          <p:cNvPr id="4" name="Slaida numura vietturis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13277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Konkursa mērķis ir atlasīt projektus, kuros paredzētie pasākumi ir vērsti uz Programmas mērķa sasniegšanu, un tie sekmē ģimenisku vērtību godināšanu.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bg1"/>
                </a:solidFill>
                <a:latin typeface="Verdana" panose="020B0604030504040204" pitchFamily="34" charset="0"/>
                <a:ea typeface="Verdana" panose="020B0604030504040204" pitchFamily="34" charset="0"/>
                <a:cs typeface="+mn-lt"/>
              </a:rPr>
              <a:t>Projektā tiek īstenoti pasākumi ģimenisku vērtību godināšanai, kas Konkursa nolikuma izpratnē ir pasākumi ģimenēm un tās locekļiem – neatkarīgi no vecuma un statusa ģimenē: svētku un atzīmējamās dienas (t.sk. Mātes diena, Ģimeņu diena, Starptautiskā bērnu aizsardzības diena, Tēva diena).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chemeClr val="bg1"/>
              </a:solidFill>
              <a:latin typeface="Verdana" panose="020B0604030504040204" pitchFamily="34" charset="0"/>
              <a:ea typeface="Verdana" panose="020B0604030504040204" pitchFamily="34" charset="0"/>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dirty="0">
                <a:effectLst/>
                <a:latin typeface="Times New Roman" panose="02020603050405020304" pitchFamily="18" charset="0"/>
              </a:rPr>
              <a:t>Salīdzinājumā ar iepriekšējo gadu šajā konkursā netiek atbalstītas bērnu vasaras nometnes.</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solidFill>
                <a:schemeClr val="bg1"/>
              </a:solidFill>
              <a:latin typeface="Verdana" panose="020B0604030504040204" pitchFamily="34" charset="0"/>
              <a:ea typeface="Verdana" panose="020B0604030504040204" pitchFamily="34" charset="0"/>
              <a:cs typeface="+mn-lt"/>
            </a:endParaRP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347254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b="1" dirty="0"/>
              <a:t>1. </a:t>
            </a:r>
            <a:r>
              <a:rPr lang="lv-LV" dirty="0"/>
              <a:t>Projekta izmaksu </a:t>
            </a:r>
            <a:r>
              <a:rPr lang="lv-LV"/>
              <a:t>attiecināmības</a:t>
            </a:r>
            <a:r>
              <a:rPr lang="lv-LV" dirty="0"/>
              <a:t> periods ir no 2023.gada 24.aprīļa līdz pat  2023.gada 15.septembrim. Visām projekta aktivitātēm jābūt pabeigtām līdz 2023.gada 15.septembrim. Atkarībā no projektā plānotajām aktivitātēm un to apjoma, projekta īstenošanas periods arī var būt īsāks kā norādīts konkursa nolikumā, taču tam noteikti jāiekļaujas šajā periodā līdz 2023.gada 15.septembrim.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2. </a:t>
            </a:r>
            <a:r>
              <a:rPr lang="lv-LV" sz="1800" b="0" u="none" strike="noStrike" dirty="0">
                <a:effectLst/>
                <a:latin typeface="Times New Roman" panose="02020603050405020304" pitchFamily="18" charset="0"/>
                <a:ea typeface="Times New Roman" panose="02020603050405020304" pitchFamily="18" charset="0"/>
              </a:rPr>
              <a:t>Programmas finansējums veido 100% no projekta kopējām attiecināmajām izmaksām un Projekta iesniedzējs Konkursā var iesniegt </a:t>
            </a:r>
            <a:r>
              <a:rPr lang="lv-LV" sz="1800" b="0" u="sng" strike="noStrike" dirty="0">
                <a:effectLst/>
                <a:latin typeface="Times New Roman" panose="02020603050405020304" pitchFamily="18" charset="0"/>
                <a:ea typeface="Times New Roman" panose="02020603050405020304" pitchFamily="18" charset="0"/>
              </a:rPr>
              <a:t>tikai vienu projekta pieteikumu kādā no plānošanas reģioniem. </a:t>
            </a:r>
            <a:r>
              <a:rPr lang="lv-LV" sz="1800" b="0" u="none" strike="noStrike" dirty="0">
                <a:effectLst/>
                <a:latin typeface="Times New Roman" panose="02020603050405020304" pitchFamily="18" charset="0"/>
                <a:ea typeface="Times New Roman" panose="02020603050405020304" pitchFamily="18" charset="0"/>
              </a:rPr>
              <a:t>Tātad projekta iesniedzējs piedalās konkursā ar vienu projekta pieteikumu vienā plānošanas reģionā.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t>3. </a:t>
            </a:r>
            <a:r>
              <a:rPr lang="lv-LV" sz="1200" strike="noStrike" dirty="0"/>
              <a:t>programmas kopējais pieejamais finansējums ir 200 000 EUR, kas sadalās pa reģioniem: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Times New Roman" panose="02020603050405020304" pitchFamily="18" charset="0"/>
              </a:rPr>
              <a:t>Rīgā – 50 000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Times New Roman" panose="02020603050405020304" pitchFamily="18" charset="0"/>
              </a:rPr>
              <a:t>Vidzemē – 37 500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Times New Roman" panose="02020603050405020304" pitchFamily="18" charset="0"/>
              </a:rPr>
              <a:t>Kurzemē – 37 500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Times New Roman" panose="02020603050405020304" pitchFamily="18" charset="0"/>
              </a:rPr>
              <a:t>Latgalē – 37 500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Times New Roman" panose="02020603050405020304" pitchFamily="18" charset="0"/>
              </a:rPr>
              <a:t>Zemgalē – 37 500 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strike="noStrike" dirty="0">
                <a:effectLst/>
                <a:latin typeface="Times New Roman" panose="02020603050405020304" pitchFamily="18" charset="0"/>
              </a:rPr>
              <a:t>Salīdzinājumā ar iepriekšējo gadu šajā gadā pieejamais finansējums ir sadalīts plānošanas reģionos. Un projektu pieteikumus varēsiet iesniegt kādā no plānošanas reģioniem, bet atceramies, ka varat startēt tikai vienā plānošanas reģionā, nevis vairākos.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strike="noStrike" dirty="0">
                <a:effectLst/>
                <a:latin typeface="Times New Roman" panose="02020603050405020304" pitchFamily="18" charset="0"/>
              </a:rPr>
              <a:t>Līdz ar to savā starpā konkurēs projektu pieteikumi, kas iesniegti plānošanas reģionā, bet plānošanas reģioni savā starpā nekonkurēs.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i="1" strike="noStrike" dirty="0">
                <a:effectLst/>
                <a:latin typeface="Times New Roman" panose="02020603050405020304" pitchFamily="18" charset="0"/>
              </a:rPr>
              <a:t>Ar šo aicinām Jūs kopā ar citām organizācijām organizēt labākus un kvalitatīvākus pasākumus – katrā plānošanas reģionā dažus, bet tematiski un saturiski kvalitatīvus un pilnīgus! </a:t>
            </a:r>
            <a:endParaRPr lang="lv-LV" i="1" dirty="0"/>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b="1">
                <a:cs typeface="Calibri"/>
              </a:rPr>
              <a:t>1. </a:t>
            </a:r>
            <a:r>
              <a:rPr lang="lv-LV">
                <a:cs typeface="Calibri"/>
              </a:rPr>
              <a:t>Projekta mērķa grupa ir ģimenes ar bērniem.</a:t>
            </a:r>
          </a:p>
          <a:p>
            <a:pPr marL="0" indent="0">
              <a:buNone/>
            </a:pPr>
            <a:r>
              <a:rPr lang="lv-LV" b="1">
                <a:cs typeface="Calibri"/>
              </a:rPr>
              <a:t>2. </a:t>
            </a:r>
            <a:r>
              <a:rPr lang="lv-LV">
                <a:cs typeface="Calibri"/>
              </a:rPr>
              <a:t>Projekta īstenošanas vieta ir Latvija un visiem projekta pasākumiem mērķa grupai  ir jābūt nodrošinātiem bez maksas.</a:t>
            </a:r>
          </a:p>
          <a:p>
            <a:pPr marL="0" indent="0">
              <a:buNone/>
            </a:pPr>
            <a:r>
              <a:rPr lang="lv-LV" b="1">
                <a:cs typeface="Calibri"/>
              </a:rPr>
              <a:t>3. </a:t>
            </a:r>
            <a:r>
              <a:rPr lang="lv-LV">
                <a:cs typeface="Calibri"/>
              </a:rPr>
              <a:t>Ja projekta īstenošanā tiek piesaistīts sadarbības partneris, projekta pieteikumam jāpievieno sadarbības partnera atbildīgās amatpersonas parakstīts partnerības apliecinājums (šā nolikuma 3. pielikums), apliecinot, ka sadarbības partneris ir iepazinies ar projekta pieteikumu un izprot savu lomu projektā.</a:t>
            </a: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lv-LV">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3871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Turpmākajos 3 slaidos pastāstīšu par projektu pieteikumu atbilstības vērtēšanas kritērijiem. </a:t>
            </a:r>
          </a:p>
          <a:p>
            <a:endParaRPr lang="lv-LV"/>
          </a:p>
          <a:p>
            <a:r>
              <a:rPr lang="lv-LV"/>
              <a:t>Projekta pieteikumam ir jāatbilst visiem atbilstības vērtēšanas kritērijiem, un, ja tas neatbildīs kādam no kritērijiem, projekta pieteikums tiks noraidīts.</a:t>
            </a:r>
          </a:p>
          <a:p>
            <a:endParaRPr lang="lv-LV"/>
          </a:p>
          <a:p>
            <a:r>
              <a:rPr lang="lv-LV"/>
              <a:t>Vērtēšanā var tikt ņemta vērā ne tikai pieteikumā pieejamā informācija, bet arī publiskās datu bāzēs, internetā un citos informācijas avotos pieejama informācija, taču tai jābūt ticamai un pamatotai.</a:t>
            </a:r>
          </a:p>
          <a:p>
            <a:endParaRPr lang="lv-LV"/>
          </a:p>
          <a:p>
            <a:r>
              <a:rPr lang="lv-LV" b="1"/>
              <a:t>3.1.1.</a:t>
            </a:r>
            <a:r>
              <a:rPr lang="lv-LV"/>
              <a:t> Pirmais atbilstības kritērijs nosaka, ka projekta pieteikumu var iesniegt uz pieteikuma iesniegšanas brīdi vismaz pēdējos 4 gadus Latvijas Republikā reģistrēta biedrība vai nodibinājums, kas atbilst Biedrību un nodibinājumu likumā noteiktajam Šis kritērijs tiks pārbaudīts pēc uzņēmumu reģistra datiem, kā arī pēc projekta pieteikuma A sadaļā sniegtās informācijas. </a:t>
            </a:r>
          </a:p>
          <a:p>
            <a:endParaRPr lang="lv-LV"/>
          </a:p>
          <a:p>
            <a:r>
              <a:rPr lang="lv-LV" b="1"/>
              <a:t>3.1.2. </a:t>
            </a:r>
            <a:r>
              <a:rPr lang="lv-LV"/>
              <a:t>Nākamais kritērijs nosaka, ka Projekta iesniedzējs un sadarbības partneris (ja attiecināms) neatbilst nevienam no Publisko iepirkumu likuma 42.panta pirmajā daļā minētajiem kandidātu un pretendentu izslēgšanas gadījumiem. Šī kritērija ietvaros tiks pārbaudīts, vai projekta iesniedzējam un sadarbības partnerim nav Valsts ieņēmumu dienesta administrēto nodokļu parāds, kas pārsniedz 150 EUR. Pārbaude tiks veikta 2 reizes, proti, pirmo reizi uz projektu pieteikumu iesniegšanas termiņa pēdējo dienu, kas ir 2023.gada 17.janvāris, un otro reizi uz dienu, kad vērtēšanas komisija pieņem lēmumu par projekta virzīšanu apstiprināšanai. </a:t>
            </a:r>
          </a:p>
          <a:p>
            <a:endParaRPr lang="lv-LV"/>
          </a:p>
          <a:p>
            <a:r>
              <a:rPr lang="lv-LV"/>
              <a:t>Ja kādā no šīm divām veiktajām pārbaudēm tiks konstatēts nodokļu parāds, projekta pieteikums tiks noraidīts. Tas nozīmē, ka nodokļu parāds nedrīkst būt nevienā no šīm abām dienām. Tāpēc aicinām pirms pieteikuma iesniegšanas un līdz Konkursa rezultātu saņemšanai nodrošināt, ka projekta iesniedzējam nav VID administrēto nodokļu parāda, kas pārsniedz 150 EUR.</a:t>
            </a:r>
          </a:p>
          <a:p>
            <a:endParaRPr lang="lv-LV"/>
          </a:p>
          <a:p>
            <a:r>
              <a:rPr lang="lv-LV" b="1"/>
              <a:t>3.1.3. </a:t>
            </a:r>
            <a:r>
              <a:rPr lang="lv-LV" b="0"/>
              <a:t>kritērijs nosaka, ka Projekta iesniedzējs un sadarbības partneris (ja attiecināms) par tām pašām projekta attiecināmajām izmaksām, par kurām iesniegts projekta pieteikums, nav saņēmis un nesaņems finansējumu no citiem avotiem. Par šī kritērija izpildi projekta iesniedzējs paraksta apliecinājumu jeb projekta pieteikuma D sadaļu un sadarbības partneris paraksta apliecinājumu atbilstoši nolikuma 3. pielikumam (ja attiecināms).</a:t>
            </a:r>
          </a:p>
          <a:p>
            <a:endParaRPr lang="lv-LV" b="1"/>
          </a:p>
          <a:p>
            <a:endParaRPr lang="lv-LV"/>
          </a:p>
          <a:p>
            <a:endParaRPr lang="lv-LV"/>
          </a:p>
          <a:p>
            <a:endParaRPr lang="lv-LV"/>
          </a:p>
          <a:p>
            <a:endParaRPr lang="lv-LV" b="0"/>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142985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a:t>3.1.4. </a:t>
            </a:r>
            <a:r>
              <a:rPr lang="lv-LV" b="0"/>
              <a:t>kritērijs nosaka, ka projekta iesniedzējam un sadarbības partnerim nevar būt neatbilstoši veiktu izdevumu maksājumu parādu citos projektos, kas tiek finansēti no valsts vai pašvaldību budžeta vai Eiropas Savienības politiku instrumentu un pārējām ārvalstu finanšu palīdzības programmām.</a:t>
            </a:r>
          </a:p>
          <a:p>
            <a:endParaRPr lang="lv-LV" b="0"/>
          </a:p>
          <a:p>
            <a:r>
              <a:rPr lang="lv-LV" b="0"/>
              <a:t>Atbilstoši, ja tiks konstatēts, ka projekta iesniedzējam tomēr ir parāds, par kādu citu projektu, ko, piemēram, finansē no pašvaldības budžeta, šāds pieteikums tiks noraidīts. Līdzīgi kā iepriekšējā kritērijā, arī par šī kritērija izpildi projekta iesniedzējs paraksta iesniedzēja apliecinājumu un sadarbības partneris paraksta apliecinājumu atbilstoši nolikuma 3.pielikumam.</a:t>
            </a:r>
          </a:p>
          <a:p>
            <a:endParaRPr lang="lv-LV" b="1"/>
          </a:p>
          <a:p>
            <a:r>
              <a:rPr lang="lv-LV" b="1"/>
              <a:t>3.1.5.</a:t>
            </a:r>
            <a:r>
              <a:rPr lang="lv-LV" b="0"/>
              <a:t> Konkursā uz finansējumu nevar pretendēt šādas organizācijas:</a:t>
            </a:r>
          </a:p>
          <a:p>
            <a:pPr marL="228600" indent="-228600">
              <a:buAutoNum type="arabicParenR"/>
            </a:pPr>
            <a:r>
              <a:rPr lang="lv-LV" b="0"/>
              <a:t>darba devēju organizācijas un to apvienības;</a:t>
            </a:r>
          </a:p>
          <a:p>
            <a:pPr marL="228600" indent="-228600">
              <a:buAutoNum type="arabicParenR"/>
            </a:pPr>
            <a:r>
              <a:rPr lang="lv-LV" b="0"/>
              <a:t>politiskās partijas un to apvienības;</a:t>
            </a:r>
          </a:p>
          <a:p>
            <a:pPr marL="228600" indent="-228600">
              <a:buAutoNum type="arabicParenR"/>
            </a:pPr>
            <a:r>
              <a:rPr lang="lv-LV" b="0"/>
              <a:t>dzīvokļu apsaimniekošanas biedrības;</a:t>
            </a:r>
          </a:p>
          <a:p>
            <a:pPr marL="228600" indent="-228600">
              <a:buAutoNum type="arabicParenR"/>
            </a:pPr>
            <a:r>
              <a:rPr lang="lv-LV" b="0"/>
              <a:t>arodbiedrības un to apvienības;</a:t>
            </a:r>
          </a:p>
          <a:p>
            <a:pPr marL="228600" indent="-228600">
              <a:buAutoNum type="arabicParenR"/>
            </a:pPr>
            <a:r>
              <a:rPr lang="lv-LV" b="0"/>
              <a:t>reliģiskās organizācijas un to iestādes.</a:t>
            </a:r>
          </a:p>
          <a:p>
            <a:pPr marL="228600" indent="-228600">
              <a:buAutoNum type="arabicParenR"/>
            </a:pPr>
            <a:endParaRPr lang="lv-LV" b="0"/>
          </a:p>
          <a:p>
            <a:r>
              <a:rPr lang="lv-LV" b="0"/>
              <a:t>Šis kritērijs tiks vērtēts pēc informācijas par projekta iesniedzēja darbības veidu, darbības jomu un darbības mērķiem. Informācija tiks pārbaudīta biedrību un nodibinājumu reģistrā, vai Lursoft datu bāzē. </a:t>
            </a:r>
          </a:p>
          <a:p>
            <a:endParaRPr lang="lv-LV" b="1"/>
          </a:p>
          <a:p>
            <a:endParaRPr lang="lv-LV"/>
          </a:p>
          <a:p>
            <a:endParaRPr lang="lv-LV"/>
          </a:p>
          <a:p>
            <a:endParaRPr lang="lv-LV"/>
          </a:p>
          <a:p>
            <a:endParaRPr lang="lv-LV" b="0"/>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669978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7.xml.rels><?xml version="1.0" encoding="UTF-8" standalone="yes"?>
<Relationships xmlns="http://schemas.openxmlformats.org/package/2006/relationships"><Relationship Id="rId3" Type="http://schemas.openxmlformats.org/officeDocument/2006/relationships/hyperlink" Target="mailto:konkursi@sif.gov.l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hyperlink" Target="https://www.pexels.com/photo/bank-notes-bill-bills-blur-2591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Colors" Target="../diagrams/colors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QuickStyle" Target="../diagrams/quickStyle9.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Layout" Target="../diagrams/layout9.xml"/><Relationship Id="rId5" Type="http://schemas.openxmlformats.org/officeDocument/2006/relationships/diagramQuickStyle" Target="../diagrams/quickStyle8.xml"/><Relationship Id="rId10" Type="http://schemas.openxmlformats.org/officeDocument/2006/relationships/diagramData" Target="../diagrams/data9.xml"/><Relationship Id="rId4" Type="http://schemas.openxmlformats.org/officeDocument/2006/relationships/diagramLayout" Target="../diagrams/layout8.xml"/><Relationship Id="rId9" Type="http://schemas.openxmlformats.org/officeDocument/2006/relationships/hyperlink" Target="https://www.pexels.com/photo/high-angle-photography-of-village-681405/" TargetMode="External"/><Relationship Id="rId14" Type="http://schemas.microsoft.com/office/2007/relationships/diagramDrawing" Target="../diagrams/drawing9.xml"/></Relationships>
</file>

<file path=ppt/slides/_rels/slide7.xml.rels><?xml version="1.0" encoding="UTF-8" standalone="yes"?>
<Relationships xmlns="http://schemas.openxmlformats.org/package/2006/relationships"><Relationship Id="rId8" Type="http://schemas.openxmlformats.org/officeDocument/2006/relationships/hyperlink" Target="https://www.pexels.com/photo/people-holding-red-brochure-6565752/" TargetMode="External"/><Relationship Id="rId13" Type="http://schemas.openxmlformats.org/officeDocument/2006/relationships/diagramQuickStyle" Target="../diagrams/quickStyle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Layout" Target="../diagrams/layout1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Data" Target="../diagrams/data11.xml"/><Relationship Id="rId5" Type="http://schemas.openxmlformats.org/officeDocument/2006/relationships/diagramQuickStyle" Target="../diagrams/quickStyle10.xml"/><Relationship Id="rId15" Type="http://schemas.microsoft.com/office/2007/relationships/diagramDrawing" Target="../diagrams/drawing11.xml"/><Relationship Id="rId10" Type="http://schemas.openxmlformats.org/officeDocument/2006/relationships/hyperlink" Target="https://www.pexels.com/photo/concept-of-covid-19-in-red-background-4031867/" TargetMode="External"/><Relationship Id="rId4" Type="http://schemas.openxmlformats.org/officeDocument/2006/relationships/diagramLayout" Target="../diagrams/layout10.xml"/><Relationship Id="rId9" Type="http://schemas.openxmlformats.org/officeDocument/2006/relationships/hyperlink" Target="https://www.pexels.com/photo/crop-businessman-signing-contract-in-office-3771097/" TargetMode="External"/><Relationship Id="rId14" Type="http://schemas.openxmlformats.org/officeDocument/2006/relationships/diagramColors" Target="../diagrams/colors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a:p>
          <a:p>
            <a:r>
              <a:rPr lang="lv-LV"/>
              <a:t>Kristīne Ozola</a:t>
            </a:r>
            <a:r>
              <a:rPr lang="en-GB"/>
              <a:t>, </a:t>
            </a:r>
            <a:br>
              <a:rPr lang="en-GB"/>
            </a:br>
            <a:r>
              <a:rPr lang="lv-LV"/>
              <a:t>Sabiedrības integrācijas fonda                                           Projektu konkursu un uzraudzības nodaļas programmas vadītāja</a:t>
            </a:r>
            <a:endParaRPr lang="en-LV"/>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258930" y="610506"/>
            <a:ext cx="9250829" cy="2986134"/>
          </a:xfrm>
        </p:spPr>
        <p:txBody>
          <a:bodyPr/>
          <a:lstStyle/>
          <a:p>
            <a:pPr algn="ctr">
              <a:lnSpc>
                <a:spcPct val="100000"/>
              </a:lnSpc>
              <a:spcBef>
                <a:spcPts val="600"/>
              </a:spcBef>
            </a:pPr>
            <a:br>
              <a:rPr lang="lv-LV" sz="4000" spc="0" dirty="0"/>
            </a:br>
            <a:br>
              <a:rPr lang="lv-LV" sz="4000" spc="0" dirty="0">
                <a:latin typeface="Verdana"/>
                <a:ea typeface="Verdana"/>
              </a:rPr>
            </a:br>
            <a:r>
              <a:rPr lang="lv-LV" sz="1200" spc="0" dirty="0">
                <a:latin typeface="Verdana"/>
                <a:ea typeface="Verdana"/>
              </a:rPr>
              <a:t> </a:t>
            </a:r>
            <a:br>
              <a:rPr lang="lv-LV" sz="4000" spc="0" dirty="0"/>
            </a:br>
            <a:r>
              <a:rPr lang="lv-LV" sz="2400" spc="0" dirty="0"/>
              <a:t>PROGRAMMAS «ĢIMENEI DRAUDZĪGA PAŠVALDĪBA» </a:t>
            </a:r>
            <a:r>
              <a:rPr lang="lv-LV" sz="2400" dirty="0">
                <a:effectLst/>
                <a:latin typeface="+mn-lt"/>
                <a:ea typeface="Times New Roman" panose="02020603050405020304" pitchFamily="18" charset="0"/>
              </a:rPr>
              <a:t>ATKLĀTS PIETEIKUMU KONKURSS NEVALDĪBAS ORGANIZĀCIJĀM </a:t>
            </a:r>
            <a:br>
              <a:rPr lang="lv-LV" sz="2400" dirty="0">
                <a:effectLst/>
                <a:latin typeface="+mn-lt"/>
                <a:ea typeface="Times New Roman" panose="02020603050405020304" pitchFamily="18" charset="0"/>
              </a:rPr>
            </a:br>
            <a:r>
              <a:rPr lang="lv-LV" sz="2800" b="1" dirty="0">
                <a:effectLst/>
                <a:latin typeface="+mn-lt"/>
                <a:ea typeface="Times New Roman" panose="02020603050405020304" pitchFamily="18" charset="0"/>
              </a:rPr>
              <a:t>“Ģimenei draudzīgas vides veidošana”</a:t>
            </a:r>
            <a:br>
              <a:rPr lang="lv-LV" sz="2400" dirty="0">
                <a:effectLst/>
                <a:latin typeface="+mn-lt"/>
                <a:ea typeface="Times New Roman" panose="02020603050405020304" pitchFamily="18" charset="0"/>
              </a:rPr>
            </a:br>
            <a:r>
              <a:rPr lang="lv-LV" sz="2400" dirty="0">
                <a:effectLst/>
                <a:latin typeface="+mn-lt"/>
                <a:ea typeface="Times New Roman" panose="02020603050405020304" pitchFamily="18" charset="0"/>
              </a:rPr>
              <a:t> </a:t>
            </a:r>
            <a:br>
              <a:rPr lang="lv-LV" sz="4000" spc="0" dirty="0"/>
            </a:br>
            <a:r>
              <a:rPr lang="lv-LV" sz="4000" spc="0" dirty="0">
                <a:latin typeface="Verdana"/>
                <a:ea typeface="Verdana"/>
              </a:rPr>
              <a:t>SEMINĀRS</a:t>
            </a:r>
            <a:br>
              <a:rPr lang="lv-LV" sz="4000" spc="0" dirty="0"/>
            </a:br>
            <a:r>
              <a:rPr lang="lv-LV" sz="4000" spc="0" dirty="0"/>
              <a:t>PROJEKTU </a:t>
            </a:r>
            <a:r>
              <a:rPr lang="lv-LV" sz="4000" spc="0" dirty="0">
                <a:latin typeface="Verdana"/>
                <a:ea typeface="Verdana"/>
              </a:rPr>
              <a:t>PIETEIKUMU IESNIEDZĒJIEM</a:t>
            </a:r>
            <a:br>
              <a:rPr lang="lv-LV" sz="4000" spc="0" dirty="0"/>
            </a:br>
            <a:r>
              <a:rPr lang="lv-LV" sz="2000" spc="0" dirty="0">
                <a:latin typeface="Verdana"/>
                <a:ea typeface="Verdana"/>
              </a:rPr>
              <a:t>2022.gada 28.decembris</a:t>
            </a:r>
            <a:endParaRPr lang="en-LV" sz="2000" spc="0" dirty="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a:t>28/12/2022</a:t>
            </a:r>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66067" y="323626"/>
            <a:ext cx="10435472" cy="1086809"/>
          </a:xfrm>
        </p:spPr>
        <p:txBody>
          <a:bodyPr/>
          <a:lstStyle/>
          <a:p>
            <a:r>
              <a:rPr lang="lv-LV" sz="3600">
                <a:solidFill>
                  <a:srgbClr val="7C9396"/>
                </a:solidFill>
              </a:rPr>
              <a:t>Projektu kvalitātes vērtēšanas kritēriji, I</a:t>
            </a:r>
            <a:br>
              <a:rPr lang="lv-LV" sz="3200">
                <a:solidFill>
                  <a:srgbClr val="7C9396"/>
                </a:solidFill>
              </a:rPr>
            </a:br>
            <a:r>
              <a:rPr lang="lv-LV" sz="2000">
                <a:solidFill>
                  <a:srgbClr val="7C9396"/>
                </a:solidFill>
              </a:rPr>
              <a:t>Konkursa nolikuma 5.9.apakšpunkts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7C9396"/>
                </a:solidFill>
                <a:effectLst/>
                <a:uLnTx/>
                <a:uFillTx/>
                <a:latin typeface="Verdana"/>
                <a:ea typeface="+mn-ea"/>
                <a:cs typeface="+mn-cs"/>
              </a:rPr>
              <a:t>28/</a:t>
            </a:r>
            <a:r>
              <a:rPr lang="lv-LV">
                <a:latin typeface="Verdana"/>
              </a:rPr>
              <a:t>12</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kumimoji="0" lang="lv-LV" sz="1050" b="0" i="0" u="none" strike="noStrike" kern="1200" cap="none" spc="0" normalizeH="0" baseline="0" noProof="0">
                <a:ln>
                  <a:noFill/>
                </a:ln>
                <a:solidFill>
                  <a:srgbClr val="7C9396"/>
                </a:solidFill>
                <a:effectLst/>
                <a:uLnTx/>
                <a:uFillTx/>
                <a:latin typeface="Verdana"/>
                <a:ea typeface="+mn-ea"/>
                <a:cs typeface="+mn-cs"/>
              </a:rPr>
              <a:t>2</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115011601"/>
              </p:ext>
            </p:extLst>
          </p:nvPr>
        </p:nvGraphicFramePr>
        <p:xfrm>
          <a:off x="344129" y="1410435"/>
          <a:ext cx="10435472" cy="49630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9612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805218" y="435399"/>
            <a:ext cx="9841814" cy="1123578"/>
          </a:xfrm>
        </p:spPr>
        <p:txBody>
          <a:bodyPr>
            <a:normAutofit fontScale="90000"/>
          </a:bodyPr>
          <a:lstStyle/>
          <a:p>
            <a:r>
              <a:rPr lang="lv-LV"/>
              <a:t>Projektu kvalitātes vērtēšanas kritēriji II</a:t>
            </a:r>
            <a:br>
              <a:rPr lang="lv-LV"/>
            </a:br>
            <a:r>
              <a:rPr lang="lv-LV" sz="2200"/>
              <a:t>Konkursa nolikuma 5.9.apakšpunkts</a:t>
            </a:r>
            <a:endParaRPr lang="lv-LV"/>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a:t>28/12/2022</a:t>
            </a:r>
            <a:endParaRPr lang="en-LV"/>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11</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3078647610"/>
              </p:ext>
            </p:extLst>
          </p:nvPr>
        </p:nvGraphicFramePr>
        <p:xfrm>
          <a:off x="154746" y="1558977"/>
          <a:ext cx="10676033"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12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609600" y="436166"/>
            <a:ext cx="6008209" cy="1086809"/>
          </a:xfrm>
        </p:spPr>
        <p:txBody>
          <a:bodyPr/>
          <a:lstStyle/>
          <a:p>
            <a:r>
              <a:rPr lang="lv-LV" sz="3600">
                <a:solidFill>
                  <a:schemeClr val="accent5">
                    <a:lumMod val="50000"/>
                  </a:schemeClr>
                </a:solidFill>
              </a:rPr>
              <a:t>Attiecināmas izmaksas</a:t>
            </a:r>
            <a:br>
              <a:rPr lang="lv-LV" sz="3500">
                <a:solidFill>
                  <a:schemeClr val="accent5">
                    <a:lumMod val="50000"/>
                  </a:schemeClr>
                </a:solidFill>
              </a:rPr>
            </a:br>
            <a:r>
              <a:rPr lang="lv-LV" sz="2000">
                <a:solidFill>
                  <a:schemeClr val="accent5">
                    <a:lumMod val="50000"/>
                  </a:schemeClr>
                </a:solidFill>
              </a:rPr>
              <a:t>Konkursa nolikuma 4.1.apakšpunkts</a:t>
            </a:r>
            <a:br>
              <a:rPr lang="lv-LV" sz="3500">
                <a:solidFill>
                  <a:schemeClr val="accent5">
                    <a:lumMod val="50000"/>
                  </a:schemeClr>
                </a:solidFill>
              </a:rPr>
            </a:br>
            <a:endParaRPr lang="lv-LV" sz="200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7C9396"/>
                </a:solidFill>
                <a:effectLst/>
                <a:uLnTx/>
                <a:uFillTx/>
                <a:latin typeface="Verdana"/>
                <a:ea typeface="+mn-ea"/>
                <a:cs typeface="+mn-cs"/>
              </a:rPr>
              <a:t>28/12</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kumimoji="0" lang="lv-LV" sz="1050" b="0" i="0" u="none" strike="noStrike" kern="1200" cap="none" spc="0" normalizeH="0" baseline="0" noProof="0">
                <a:ln>
                  <a:noFill/>
                </a:ln>
                <a:solidFill>
                  <a:srgbClr val="7C9396"/>
                </a:solidFill>
                <a:effectLst/>
                <a:uLnTx/>
                <a:uFillTx/>
                <a:latin typeface="Verdana"/>
                <a:ea typeface="+mn-ea"/>
                <a:cs typeface="+mn-cs"/>
              </a:rPr>
              <a:t>2</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3125289244"/>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600">
                <a:solidFill>
                  <a:schemeClr val="accent5">
                    <a:lumMod val="50000"/>
                  </a:schemeClr>
                </a:solidFill>
              </a:rPr>
              <a:t>Attiecināmo izmaksu ierobežojumi</a:t>
            </a:r>
            <a:br>
              <a:rPr lang="lv-LV" sz="3500">
                <a:solidFill>
                  <a:schemeClr val="accent5">
                    <a:lumMod val="50000"/>
                  </a:schemeClr>
                </a:solidFill>
              </a:rPr>
            </a:br>
            <a:r>
              <a:rPr lang="lv-LV" sz="2000">
                <a:solidFill>
                  <a:schemeClr val="accent5">
                    <a:lumMod val="50000"/>
                  </a:schemeClr>
                </a:solidFill>
              </a:rPr>
              <a:t>Konkursa nolikuma 4.2.apakšpunkts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7C9396"/>
                </a:solidFill>
                <a:effectLst/>
                <a:uLnTx/>
                <a:uFillTx/>
                <a:latin typeface="Verdana"/>
                <a:ea typeface="+mn-ea"/>
                <a:cs typeface="+mn-cs"/>
              </a:rPr>
              <a:t>28/12</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kumimoji="0" lang="lv-LV" sz="1050" b="0" i="0" u="none" strike="noStrike" kern="1200" cap="none" spc="0" normalizeH="0" baseline="0" noProof="0">
                <a:ln>
                  <a:noFill/>
                </a:ln>
                <a:solidFill>
                  <a:srgbClr val="7C9396"/>
                </a:solidFill>
                <a:effectLst/>
                <a:uLnTx/>
                <a:uFillTx/>
                <a:latin typeface="Verdana"/>
                <a:ea typeface="+mn-ea"/>
                <a:cs typeface="+mn-cs"/>
              </a:rPr>
              <a:t>2</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3503929253"/>
              </p:ext>
            </p:extLst>
          </p:nvPr>
        </p:nvGraphicFramePr>
        <p:xfrm>
          <a:off x="506359" y="1507918"/>
          <a:ext cx="10690179" cy="4724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3675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a:t>Metodiskie norādījumi pieteikuma aizpildīšanai:</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28/12/2022</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2040343900"/>
              </p:ext>
            </p:extLst>
          </p:nvPr>
        </p:nvGraphicFramePr>
        <p:xfrm>
          <a:off x="597877" y="2042426"/>
          <a:ext cx="11007969" cy="437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17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a:solidFill>
                  <a:schemeClr val="accent5">
                    <a:lumMod val="50000"/>
                  </a:schemeClr>
                </a:solidFill>
              </a:rPr>
              <a:t>Ieteikumi pieteikuma sagatavošanai</a:t>
            </a:r>
            <a:endParaRPr lang="lv-LV"/>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a:t>28/12/2022</a:t>
            </a:r>
            <a:endParaRPr lang="en-LV"/>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15</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602015529"/>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a:t>Provizorisks laika grafiks</a:t>
            </a:r>
            <a:endParaRPr lang="en-LV"/>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414996489"/>
              </p:ext>
            </p:extLst>
          </p:nvPr>
        </p:nvGraphicFramePr>
        <p:xfrm>
          <a:off x="445757" y="989949"/>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a:t>28/12/2022</a:t>
            </a:r>
            <a:endParaRPr lang="en-LV" noProof="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16</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594951" y="4586642"/>
            <a:ext cx="1462449"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b="1"/>
              <a:t>līdz 17.01.2023.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606514" y="4066822"/>
            <a:ext cx="1692000"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No 17.01.2023. līdz 2023.gada aprīlim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752552" y="3528607"/>
            <a:ext cx="1692000" cy="27392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Aprīļa sākumā</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753941" y="3361605"/>
            <a:ext cx="1692000" cy="1695849"/>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Uzreiz pēc rezultātu paziņošanas</a:t>
            </a:r>
          </a:p>
          <a:p>
            <a:pPr marL="171450" indent="-171450" algn="l">
              <a:lnSpc>
                <a:spcPct val="120000"/>
              </a:lnSpc>
              <a:spcBef>
                <a:spcPts val="0"/>
              </a:spcBef>
              <a:buFont typeface="Wingdings" panose="05000000000000000000" pitchFamily="2" charset="2"/>
              <a:buChar char="ü"/>
            </a:pPr>
            <a:endParaRPr lang="lv-LV" sz="1100"/>
          </a:p>
          <a:p>
            <a:pPr marL="171450" indent="-171450" algn="l">
              <a:lnSpc>
                <a:spcPct val="120000"/>
              </a:lnSpc>
              <a:spcBef>
                <a:spcPts val="0"/>
              </a:spcBef>
              <a:buFont typeface="Wingdings" panose="05000000000000000000" pitchFamily="2" charset="2"/>
              <a:buChar char="ü"/>
            </a:pPr>
            <a:r>
              <a:rPr lang="lv-LV" sz="1100"/>
              <a:t>Līgums ir jānoslēdz 30 dienu laikā no rezultātu saņemšanas</a:t>
            </a:r>
          </a:p>
        </p:txBody>
      </p:sp>
      <p:sp>
        <p:nvSpPr>
          <p:cNvPr id="7" name="TextBox 6">
            <a:extLst>
              <a:ext uri="{FF2B5EF4-FFF2-40B4-BE49-F238E27FC236}">
                <a16:creationId xmlns:a16="http://schemas.microsoft.com/office/drawing/2014/main" id="{22E059AE-85A8-CB24-4ACB-F632DFD2056D}"/>
              </a:ext>
            </a:extLst>
          </p:cNvPr>
          <p:cNvSpPr txBox="1"/>
          <p:nvPr/>
        </p:nvSpPr>
        <p:spPr>
          <a:xfrm>
            <a:off x="8899979" y="2568081"/>
            <a:ext cx="1692000" cy="14927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Jāiesniedz līgumā noteiktajā termiņā</a:t>
            </a:r>
          </a:p>
          <a:p>
            <a:pPr marL="171450" indent="-171450" algn="l">
              <a:lnSpc>
                <a:spcPct val="120000"/>
              </a:lnSpc>
              <a:spcBef>
                <a:spcPts val="0"/>
              </a:spcBef>
              <a:buFont typeface="Wingdings" panose="05000000000000000000" pitchFamily="2" charset="2"/>
              <a:buChar char="ü"/>
            </a:pPr>
            <a:endParaRPr lang="lv-LV" sz="1100"/>
          </a:p>
          <a:p>
            <a:pPr marL="171450" indent="-171450" algn="l">
              <a:lnSpc>
                <a:spcPct val="120000"/>
              </a:lnSpc>
              <a:spcBef>
                <a:spcPts val="0"/>
              </a:spcBef>
              <a:buFont typeface="Wingdings" panose="05000000000000000000" pitchFamily="2" charset="2"/>
              <a:buChar char="ü"/>
            </a:pPr>
            <a:r>
              <a:rPr lang="lv-LV" sz="1100"/>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a:t>Veiksmīgu projektu rakstīšanu!</a:t>
            </a:r>
            <a:br>
              <a:rPr lang="lv-LV" altLang="lv-LV" sz="4000" b="1"/>
            </a:br>
            <a:br>
              <a:rPr lang="lv-LV" altLang="lv-LV" sz="4000" b="1"/>
            </a:br>
            <a:r>
              <a:rPr lang="lv-LV" altLang="lv-LV" sz="2000"/>
              <a:t>Jautājumus lūdzam sūtīt uz </a:t>
            </a:r>
            <a:r>
              <a:rPr lang="lv-LV" altLang="lv-LV" sz="2000">
                <a:hlinkClick r:id="rId3"/>
              </a:rPr>
              <a:t>konkursi@sif.gov.lv</a:t>
            </a:r>
            <a:r>
              <a:rPr lang="lv-LV" altLang="lv-LV" sz="2000"/>
              <a:t> </a:t>
            </a:r>
            <a:br>
              <a:rPr lang="lv-LV" altLang="lv-LV"/>
            </a:br>
            <a:endParaRPr lang="en-LV"/>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a:t>www.sif.gov.lv</a:t>
            </a:r>
          </a:p>
          <a:p>
            <a:r>
              <a:rPr lang="en-GB"/>
              <a:t>Seko mums </a:t>
            </a:r>
            <a:endParaRPr lang="lv-LV"/>
          </a:p>
          <a:p>
            <a:r>
              <a:rPr lang="lv-LV"/>
              <a:t>            </a:t>
            </a:r>
            <a:r>
              <a:rPr lang="en-GB"/>
              <a:t>@SIFlv</a:t>
            </a:r>
            <a:endParaRPr lang="en-LV"/>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a:t>28/12</a:t>
            </a:r>
            <a:r>
              <a:rPr lang="en-US"/>
              <a:t>/202</a:t>
            </a:r>
            <a:r>
              <a:rPr lang="lv-LV"/>
              <a:t>2</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2928479126"/>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lstStyle/>
          <a:p>
            <a:r>
              <a:rPr lang="lv-LV"/>
              <a:t>Programmas mērķis</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a:t>28/12/2022</a:t>
            </a:r>
            <a:endParaRPr lang="en-LV"/>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pPr/>
              <a:t>3</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804478515"/>
              </p:ext>
            </p:extLst>
          </p:nvPr>
        </p:nvGraphicFramePr>
        <p:xfrm>
          <a:off x="521239" y="2584613"/>
          <a:ext cx="10125793" cy="305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41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lstStyle/>
          <a:p>
            <a:r>
              <a:rPr lang="lv-LV"/>
              <a:t>Konkursa mērķis</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a:t>28/12/2022</a:t>
            </a:r>
            <a:endParaRPr lang="en-LV"/>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pPr/>
              <a:t>4</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785923309"/>
              </p:ext>
            </p:extLst>
          </p:nvPr>
        </p:nvGraphicFramePr>
        <p:xfrm>
          <a:off x="708303" y="2156346"/>
          <a:ext cx="10095313" cy="409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86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 I</a:t>
            </a:r>
            <a:endParaRPr lang="lv-LV" sz="200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28</a:t>
            </a:r>
            <a:r>
              <a:rPr kumimoji="0" lang="lv-LV" sz="1050" b="0" i="0" u="none" strike="noStrike" kern="1200" cap="none" spc="0" normalizeH="0" baseline="0" noProof="0">
                <a:ln>
                  <a:noFill/>
                </a:ln>
                <a:solidFill>
                  <a:srgbClr val="7C9396"/>
                </a:solidFill>
                <a:effectLst/>
                <a:uLnTx/>
                <a:uFillTx/>
                <a:latin typeface="Verdana"/>
                <a:ea typeface="+mn-ea"/>
                <a:cs typeface="+mn-cs"/>
              </a:rPr>
              <a:t>/12</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kumimoji="0" lang="lv-LV" sz="1050" b="0" i="0" u="none" strike="noStrike" kern="1200" cap="none" spc="0" normalizeH="0" baseline="0" noProof="0">
                <a:ln>
                  <a:noFill/>
                </a:ln>
                <a:solidFill>
                  <a:srgbClr val="7C9396"/>
                </a:solidFill>
                <a:effectLst/>
                <a:uLnTx/>
                <a:uFillTx/>
                <a:latin typeface="Verdana"/>
                <a:ea typeface="+mn-ea"/>
                <a:cs typeface="+mn-cs"/>
              </a:rPr>
              <a:t>2</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3023663217"/>
              </p:ext>
            </p:extLst>
          </p:nvPr>
        </p:nvGraphicFramePr>
        <p:xfrm>
          <a:off x="363794" y="1410434"/>
          <a:ext cx="1028323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4" y="6415134"/>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a:t>Photo by JESHOOTS.com from </a:t>
            </a:r>
            <a:r>
              <a:rPr lang="en-US" sz="900" b="1">
                <a:hlinkClick r:id="rId13"/>
              </a:rPr>
              <a:t>Pexels</a:t>
            </a:r>
            <a:endParaRPr lang="en-US" sz="900"/>
          </a:p>
          <a:p>
            <a:pPr algn="l">
              <a:lnSpc>
                <a:spcPct val="120000"/>
              </a:lnSpc>
            </a:pPr>
            <a:r>
              <a:rPr lang="en-US" sz="900"/>
              <a:t>Photo b</a:t>
            </a:r>
            <a:r>
              <a:rPr lang="lv-LV" sz="900"/>
              <a:t>y </a:t>
            </a:r>
            <a:r>
              <a:rPr lang="en-US" sz="900"/>
              <a:t>Pixabay from </a:t>
            </a:r>
            <a:r>
              <a:rPr lang="en-US" sz="900" b="1">
                <a:hlinkClick r:id="rId14"/>
              </a:rPr>
              <a:t>Pexels</a:t>
            </a:r>
            <a:endParaRPr lang="lv-LV" sz="900" b="1"/>
          </a:p>
          <a:p>
            <a:pPr algn="l">
              <a:lnSpc>
                <a:spcPct val="120000"/>
              </a:lnSpc>
              <a:spcBef>
                <a:spcPts val="0"/>
              </a:spcBef>
            </a:pPr>
            <a:r>
              <a:rPr lang="en-US" sz="900"/>
              <a:t>Photo by Sam Jean from </a:t>
            </a:r>
            <a:r>
              <a:rPr lang="en-US" sz="900" b="1">
                <a:hlinkClick r:id="rId15"/>
              </a:rPr>
              <a:t>Pexels</a:t>
            </a:r>
            <a:endParaRPr lang="en-US" sz="900"/>
          </a:p>
          <a:p>
            <a:pPr algn="l">
              <a:defRPr/>
            </a:pPr>
            <a:endParaRPr lang="en-LV">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7C9396"/>
                </a:solidFill>
                <a:effectLst/>
                <a:uLnTx/>
                <a:uFillTx/>
                <a:latin typeface="Verdana"/>
                <a:ea typeface="+mn-ea"/>
                <a:cs typeface="+mn-cs"/>
              </a:rPr>
              <a:t>28/12</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kumimoji="0" lang="lv-LV" sz="1050" b="0" i="0" u="none" strike="noStrike" kern="1200" cap="none" spc="0" normalizeH="0" baseline="0" noProof="0">
                <a:ln>
                  <a:noFill/>
                </a:ln>
                <a:solidFill>
                  <a:srgbClr val="7C9396"/>
                </a:solidFill>
                <a:effectLst/>
                <a:uLnTx/>
                <a:uFillTx/>
                <a:latin typeface="Verdana"/>
                <a:ea typeface="+mn-ea"/>
                <a:cs typeface="+mn-cs"/>
              </a:rPr>
              <a:t>2</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416926"/>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a:t>Photo b</a:t>
            </a:r>
            <a:r>
              <a:rPr lang="lv-LV" sz="800"/>
              <a:t>y </a:t>
            </a:r>
            <a:r>
              <a:rPr lang="lv-LV" sz="800" err="1"/>
              <a:t>Lukas</a:t>
            </a:r>
            <a:r>
              <a:rPr lang="en-US" sz="800"/>
              <a:t> from </a:t>
            </a:r>
            <a:r>
              <a:rPr lang="en-US" sz="800" b="1">
                <a:hlinkClick r:id="rId8"/>
              </a:rPr>
              <a:t>Pexels</a:t>
            </a:r>
            <a:endParaRPr lang="lv-LV" sz="800" b="1"/>
          </a:p>
          <a:p>
            <a:pPr algn="l">
              <a:lnSpc>
                <a:spcPct val="120000"/>
              </a:lnSpc>
              <a:spcBef>
                <a:spcPts val="0"/>
              </a:spcBef>
            </a:pPr>
            <a:r>
              <a:rPr lang="en-US" sz="800"/>
              <a:t>Photo by Aleksejs </a:t>
            </a:r>
            <a:r>
              <a:rPr lang="en-US" sz="800" err="1"/>
              <a:t>Bergmanis</a:t>
            </a:r>
            <a:r>
              <a:rPr lang="en-US" sz="800"/>
              <a:t> from </a:t>
            </a:r>
            <a:r>
              <a:rPr lang="en-US" sz="800" b="1">
                <a:hlinkClick r:id="rId9"/>
              </a:rPr>
              <a:t>Pexels</a:t>
            </a:r>
            <a:endParaRPr lang="lv-LV" sz="800" b="1"/>
          </a:p>
          <a:p>
            <a:pPr algn="l">
              <a:lnSpc>
                <a:spcPct val="120000"/>
              </a:lnSpc>
              <a:spcBef>
                <a:spcPts val="0"/>
              </a:spcBef>
            </a:pPr>
            <a:r>
              <a:rPr lang="en-US" sz="800"/>
              <a:t>Photo by Pixabay from Pexels</a:t>
            </a:r>
          </a:p>
          <a:p>
            <a:pPr algn="l">
              <a:defRPr/>
            </a:pPr>
            <a:endParaRPr lang="en-LV">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2847207412"/>
              </p:ext>
            </p:extLst>
          </p:nvPr>
        </p:nvGraphicFramePr>
        <p:xfrm>
          <a:off x="462115" y="1296238"/>
          <a:ext cx="10435471" cy="47898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40936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 III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7C9396"/>
                </a:solidFill>
                <a:effectLst/>
                <a:uLnTx/>
                <a:uFillTx/>
                <a:latin typeface="Verdana"/>
                <a:ea typeface="+mn-ea"/>
                <a:cs typeface="+mn-cs"/>
              </a:rPr>
              <a:t>28/12</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kumimoji="0" lang="lv-LV" sz="1050" b="0" i="0" u="none" strike="noStrike" kern="1200" cap="none" spc="0" normalizeH="0" baseline="0" noProof="0">
                <a:ln>
                  <a:noFill/>
                </a:ln>
                <a:solidFill>
                  <a:srgbClr val="7C9396"/>
                </a:solidFill>
                <a:effectLst/>
                <a:uLnTx/>
                <a:uFillTx/>
                <a:latin typeface="Verdana"/>
                <a:ea typeface="+mn-ea"/>
                <a:cs typeface="+mn-cs"/>
              </a:rPr>
              <a:t>2</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258287" y="6255118"/>
            <a:ext cx="8288592" cy="597107"/>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a:t>Photo b</a:t>
            </a:r>
            <a:r>
              <a:rPr lang="lv-LV" sz="800"/>
              <a:t>y </a:t>
            </a:r>
            <a:r>
              <a:rPr lang="lv-LV" sz="800" err="1"/>
              <a:t>cottonbro</a:t>
            </a:r>
            <a:r>
              <a:rPr lang="en-US" sz="800"/>
              <a:t> from </a:t>
            </a:r>
            <a:r>
              <a:rPr lang="en-US" sz="800" b="1">
                <a:hlinkClick r:id="rId8"/>
              </a:rPr>
              <a:t>Pexels</a:t>
            </a:r>
            <a:endParaRPr lang="lv-LV" sz="800" b="1"/>
          </a:p>
          <a:p>
            <a:pPr algn="l">
              <a:lnSpc>
                <a:spcPct val="120000"/>
              </a:lnSpc>
              <a:spcBef>
                <a:spcPts val="0"/>
              </a:spcBef>
            </a:pPr>
            <a:r>
              <a:rPr lang="en-US" sz="800"/>
              <a:t>Photo by Andrea </a:t>
            </a:r>
            <a:r>
              <a:rPr lang="en-US" sz="800" err="1"/>
              <a:t>Piacquadio</a:t>
            </a:r>
            <a:r>
              <a:rPr lang="lv-LV" sz="800"/>
              <a:t> </a:t>
            </a:r>
            <a:r>
              <a:rPr lang="en-US" sz="800"/>
              <a:t>from </a:t>
            </a:r>
            <a:r>
              <a:rPr lang="en-US" sz="800" b="1">
                <a:hlinkClick r:id="rId9"/>
              </a:rPr>
              <a:t>Pexels</a:t>
            </a:r>
            <a:endParaRPr lang="lv-LV" sz="800" b="1"/>
          </a:p>
          <a:p>
            <a:pPr algn="l">
              <a:lnSpc>
                <a:spcPct val="120000"/>
              </a:lnSpc>
              <a:spcBef>
                <a:spcPts val="0"/>
              </a:spcBef>
            </a:pPr>
            <a:r>
              <a:rPr lang="en-US" sz="800"/>
              <a:t>Photo by Edward Jenner from </a:t>
            </a:r>
            <a:r>
              <a:rPr lang="en-US" sz="800">
                <a:hlinkClick r:id="rId10"/>
              </a:rPr>
              <a:t>Pexels</a:t>
            </a:r>
            <a:endParaRPr lang="en-US" sz="800"/>
          </a:p>
          <a:p>
            <a:pPr algn="l">
              <a:defRPr/>
            </a:pPr>
            <a:endParaRPr lang="en-LV">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3218233422"/>
              </p:ext>
            </p:extLst>
          </p:nvPr>
        </p:nvGraphicFramePr>
        <p:xfrm>
          <a:off x="462116" y="1296238"/>
          <a:ext cx="10435472" cy="47101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3878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750627" y="435399"/>
            <a:ext cx="9896405" cy="1123578"/>
          </a:xfrm>
        </p:spPr>
        <p:txBody>
          <a:bodyPr>
            <a:normAutofit fontScale="90000"/>
          </a:bodyPr>
          <a:lstStyle/>
          <a:p>
            <a:r>
              <a:rPr lang="lv-LV"/>
              <a:t>Projektu atbilstības vērtēšanas kritēriji, I</a:t>
            </a:r>
            <a:br>
              <a:rPr lang="lv-LV"/>
            </a:br>
            <a:r>
              <a:rPr lang="lv-LV" sz="2200"/>
              <a:t>Konkursa nolikuma 5.4.apakšpunkts</a:t>
            </a:r>
            <a:endParaRPr lang="lv-LV"/>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a:t>28/12/2022</a:t>
            </a:r>
            <a:endParaRPr lang="en-LV"/>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8</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489790633"/>
              </p:ext>
            </p:extLst>
          </p:nvPr>
        </p:nvGraphicFramePr>
        <p:xfrm>
          <a:off x="154746" y="1558977"/>
          <a:ext cx="10676033"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0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600501" y="435399"/>
            <a:ext cx="10046531" cy="1123578"/>
          </a:xfrm>
        </p:spPr>
        <p:txBody>
          <a:bodyPr>
            <a:normAutofit fontScale="90000"/>
          </a:bodyPr>
          <a:lstStyle/>
          <a:p>
            <a:r>
              <a:rPr lang="lv-LV"/>
              <a:t>Projektu atbilstības vērtēšanas kritēriji, II</a:t>
            </a:r>
            <a:br>
              <a:rPr lang="lv-LV"/>
            </a:br>
            <a:r>
              <a:rPr lang="lv-LV" sz="2200"/>
              <a:t>Konkursa nolikuma 5.4.apakšpunkts</a:t>
            </a:r>
            <a:endParaRPr lang="lv-LV"/>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a:t>28/12/2022</a:t>
            </a:r>
            <a:endParaRPr lang="en-LV"/>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9</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2423479032"/>
              </p:ext>
            </p:extLst>
          </p:nvPr>
        </p:nvGraphicFramePr>
        <p:xfrm>
          <a:off x="154746" y="1558977"/>
          <a:ext cx="10676033"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335388"/>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3" ma:contentTypeDescription="Izveidot jaunu dokumentu." ma:contentTypeScope="" ma:versionID="cce6d76e6ad7c4c892f5af92ff3fb26a">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eb2d8db58617d27c652017801443021b"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969D2-DE34-401B-8ECF-7CE2E15E05CC}">
  <ds:schemaRefs>
    <ds:schemaRef ds:uri="http://schemas.microsoft.com/sharepoint/v3/contenttype/forms"/>
  </ds:schemaRefs>
</ds:datastoreItem>
</file>

<file path=customXml/itemProps2.xml><?xml version="1.0" encoding="utf-8"?>
<ds:datastoreItem xmlns:ds="http://schemas.openxmlformats.org/officeDocument/2006/customXml" ds:itemID="{F8C61AFC-AFB5-4F14-A7D3-11D8513BB23F}">
  <ds:schemaRefs>
    <ds:schemaRef ds:uri="4f1366c2-cc76-49ad-8206-8ca383d3060e"/>
    <ds:schemaRef ds:uri="de6a950e-521b-47c8-9256-93af7daadb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8D3077-E809-4A82-A619-CAFA83FD8C6D}">
  <ds:schemaRefs>
    <ds:schemaRef ds:uri="4f1366c2-cc76-49ad-8206-8ca383d3060e"/>
    <ds:schemaRef ds:uri="de6a950e-521b-47c8-9256-93af7daad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106</TotalTime>
  <Words>3656</Words>
  <Application>Microsoft Office PowerPoint</Application>
  <PresentationFormat>Widescreen</PresentationFormat>
  <Paragraphs>330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Times New Roman</vt:lpstr>
      <vt:lpstr>Urdu Typesetting</vt:lpstr>
      <vt:lpstr>Verdana</vt:lpstr>
      <vt:lpstr>Wingdings</vt:lpstr>
      <vt:lpstr>Parcel</vt:lpstr>
      <vt:lpstr>    PROGRAMMAS «ĢIMENEI DRAUDZĪGA PAŠVALDĪBA» ATKLĀTS PIETEIKUMU KONKURSS NEVALDĪBAS ORGANIZĀCIJĀM  “Ģimenei draudzīgas vides veidošana”   SEMINĀRS PROJEKTU PIETEIKUMU IESNIEDZĒJIEM 2022.gada 28.decembris</vt:lpstr>
      <vt:lpstr>Prezentācijas saturs</vt:lpstr>
      <vt:lpstr>Programmas mērķis</vt:lpstr>
      <vt:lpstr>Konkursa mērķis</vt:lpstr>
      <vt:lpstr>Pamatnosacījumi, I</vt:lpstr>
      <vt:lpstr>Pamatnosacījumi, II</vt:lpstr>
      <vt:lpstr>Pamatnosacījumi, III</vt:lpstr>
      <vt:lpstr>Projektu atbilstības vērtēšanas kritēriji, I Konkursa nolikuma 5.4.apakšpunkts</vt:lpstr>
      <vt:lpstr>Projektu atbilstības vērtēšanas kritēriji, II Konkursa nolikuma 5.4.apakšpunkts</vt:lpstr>
      <vt:lpstr>Projektu kvalitātes vērtēšanas kritēriji, I Konkursa nolikuma 5.9.apakšpunkts</vt:lpstr>
      <vt:lpstr>Projektu kvalitātes vērtēšanas kritēriji II Konkursa nolikuma 5.9.apakšpunkts</vt:lpstr>
      <vt:lpstr>Attiecināmas izmaksas Konkursa nolikuma 4.1.apakšpunkts </vt:lpstr>
      <vt:lpstr>Attiecināmo izmaksu ierobežojumi Konkursa nolikuma 4.2.apakšpunkts</vt:lpstr>
      <vt:lpstr>Metodiskie norādījumi pieteikuma aizpildīšanai:</vt:lpstr>
      <vt:lpstr>Ieteikumi pieteikuma sagatavošanai</vt:lpstr>
      <vt:lpstr>Provizorisks laika grafiks</vt:lpstr>
      <vt:lpstr>Veiksmīgu projektu rakstīšanu!  Jautājumus lūdzam sūtīt uz konkursi@sif.gov.lv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Kristīne Ozola</cp:lastModifiedBy>
  <cp:revision>1</cp:revision>
  <dcterms:created xsi:type="dcterms:W3CDTF">2021-05-20T18:00:25Z</dcterms:created>
  <dcterms:modified xsi:type="dcterms:W3CDTF">2022-12-28T08:44:47Z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3361600</vt:r8>
  </property>
  <property fmtid="{D5CDD505-2E9C-101B-9397-08002B2CF9AE}" pid="4" name="MediaServiceImageTags">
    <vt:lpwstr/>
  </property>
</Properties>
</file>