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34"/>
  </p:notesMasterIdLst>
  <p:sldIdLst>
    <p:sldId id="267" r:id="rId5"/>
    <p:sldId id="373" r:id="rId6"/>
    <p:sldId id="374" r:id="rId7"/>
    <p:sldId id="257" r:id="rId8"/>
    <p:sldId id="311" r:id="rId9"/>
    <p:sldId id="330" r:id="rId10"/>
    <p:sldId id="383" r:id="rId11"/>
    <p:sldId id="312" r:id="rId12"/>
    <p:sldId id="375" r:id="rId13"/>
    <p:sldId id="329" r:id="rId14"/>
    <p:sldId id="370" r:id="rId15"/>
    <p:sldId id="331" r:id="rId16"/>
    <p:sldId id="332" r:id="rId17"/>
    <p:sldId id="376" r:id="rId18"/>
    <p:sldId id="377" r:id="rId19"/>
    <p:sldId id="378" r:id="rId20"/>
    <p:sldId id="333" r:id="rId21"/>
    <p:sldId id="384" r:id="rId22"/>
    <p:sldId id="380" r:id="rId23"/>
    <p:sldId id="336" r:id="rId24"/>
    <p:sldId id="339" r:id="rId25"/>
    <p:sldId id="381" r:id="rId26"/>
    <p:sldId id="382" r:id="rId27"/>
    <p:sldId id="371" r:id="rId28"/>
    <p:sldId id="341" r:id="rId29"/>
    <p:sldId id="326" r:id="rId30"/>
    <p:sldId id="368" r:id="rId31"/>
    <p:sldId id="366" r:id="rId32"/>
    <p:sldId id="268"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3"/>
            <p14:sldId id="374"/>
            <p14:sldId id="257"/>
            <p14:sldId id="311"/>
            <p14:sldId id="330"/>
            <p14:sldId id="383"/>
            <p14:sldId id="312"/>
            <p14:sldId id="375"/>
            <p14:sldId id="329"/>
            <p14:sldId id="370"/>
            <p14:sldId id="331"/>
            <p14:sldId id="332"/>
            <p14:sldId id="376"/>
            <p14:sldId id="377"/>
            <p14:sldId id="378"/>
            <p14:sldId id="333"/>
            <p14:sldId id="384"/>
            <p14:sldId id="380"/>
            <p14:sldId id="336"/>
            <p14:sldId id="339"/>
            <p14:sldId id="381"/>
            <p14:sldId id="382"/>
            <p14:sldId id="371"/>
            <p14:sldId id="341"/>
            <p14:sldId id="326"/>
            <p14:sldId id="368"/>
            <p14:sldId id="366"/>
            <p14:sldId id="2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0000"/>
    <a:srgbClr val="E60042"/>
    <a:srgbClr val="8A0000"/>
    <a:srgbClr val="ED8B77"/>
    <a:srgbClr val="EA0043"/>
    <a:srgbClr val="FF054C"/>
    <a:srgbClr val="E86B52"/>
    <a:srgbClr val="E0B3B2"/>
    <a:srgbClr val="7C9396"/>
    <a:srgbClr val="8000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AB9F1-217B-4964-A059-E7524B7C16FC}" v="2" dt="2023-04-20T06:31:50.4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498" autoAdjust="0"/>
  </p:normalViewPr>
  <p:slideViewPr>
    <p:cSldViewPr snapToGrid="0">
      <p:cViewPr varScale="1">
        <p:scale>
          <a:sx n="87" d="100"/>
          <a:sy n="87" d="100"/>
        </p:scale>
        <p:origin x="1476"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ja Upīte" userId="ee103ded-3f67-430d-b062-e7af7c814f8a" providerId="ADAL" clId="{AB2944E4-9D90-4ABE-9370-0292108B59BD}"/>
    <pc:docChg chg="modSld">
      <pc:chgData name="Aija Upīte" userId="ee103ded-3f67-430d-b062-e7af7c814f8a" providerId="ADAL" clId="{AB2944E4-9D90-4ABE-9370-0292108B59BD}" dt="2023-04-20T12:07:16.939" v="22" actId="20577"/>
      <pc:docMkLst>
        <pc:docMk/>
      </pc:docMkLst>
      <pc:sldChg chg="modNotesTx">
        <pc:chgData name="Aija Upīte" userId="ee103ded-3f67-430d-b062-e7af7c814f8a" providerId="ADAL" clId="{AB2944E4-9D90-4ABE-9370-0292108B59BD}" dt="2023-04-20T12:04:19.929" v="2" actId="20577"/>
        <pc:sldMkLst>
          <pc:docMk/>
          <pc:sldMk cId="726894854" sldId="257"/>
        </pc:sldMkLst>
      </pc:sldChg>
      <pc:sldChg chg="modNotesTx">
        <pc:chgData name="Aija Upīte" userId="ee103ded-3f67-430d-b062-e7af7c814f8a" providerId="ADAL" clId="{AB2944E4-9D90-4ABE-9370-0292108B59BD}" dt="2023-04-20T12:04:03.881" v="0" actId="6549"/>
        <pc:sldMkLst>
          <pc:docMk/>
          <pc:sldMk cId="3140550482" sldId="267"/>
        </pc:sldMkLst>
      </pc:sldChg>
      <pc:sldChg chg="modNotesTx">
        <pc:chgData name="Aija Upīte" userId="ee103ded-3f67-430d-b062-e7af7c814f8a" providerId="ADAL" clId="{AB2944E4-9D90-4ABE-9370-0292108B59BD}" dt="2023-04-20T12:04:24.626" v="3" actId="20577"/>
        <pc:sldMkLst>
          <pc:docMk/>
          <pc:sldMk cId="1864045877" sldId="311"/>
        </pc:sldMkLst>
      </pc:sldChg>
      <pc:sldChg chg="modNotesTx">
        <pc:chgData name="Aija Upīte" userId="ee103ded-3f67-430d-b062-e7af7c814f8a" providerId="ADAL" clId="{AB2944E4-9D90-4ABE-9370-0292108B59BD}" dt="2023-04-20T12:05:11.216" v="6" actId="20577"/>
        <pc:sldMkLst>
          <pc:docMk/>
          <pc:sldMk cId="3788551711" sldId="312"/>
        </pc:sldMkLst>
      </pc:sldChg>
      <pc:sldChg chg="modNotesTx">
        <pc:chgData name="Aija Upīte" userId="ee103ded-3f67-430d-b062-e7af7c814f8a" providerId="ADAL" clId="{AB2944E4-9D90-4ABE-9370-0292108B59BD}" dt="2023-04-20T12:07:09.081" v="21" actId="20577"/>
        <pc:sldMkLst>
          <pc:docMk/>
          <pc:sldMk cId="3797734594" sldId="326"/>
        </pc:sldMkLst>
      </pc:sldChg>
      <pc:sldChg chg="modNotesTx">
        <pc:chgData name="Aija Upīte" userId="ee103ded-3f67-430d-b062-e7af7c814f8a" providerId="ADAL" clId="{AB2944E4-9D90-4ABE-9370-0292108B59BD}" dt="2023-04-20T12:05:18.723" v="8" actId="20577"/>
        <pc:sldMkLst>
          <pc:docMk/>
          <pc:sldMk cId="61027809" sldId="329"/>
        </pc:sldMkLst>
      </pc:sldChg>
      <pc:sldChg chg="modNotesTx">
        <pc:chgData name="Aija Upīte" userId="ee103ded-3f67-430d-b062-e7af7c814f8a" providerId="ADAL" clId="{AB2944E4-9D90-4ABE-9370-0292108B59BD}" dt="2023-04-20T12:04:29.042" v="4" actId="20577"/>
        <pc:sldMkLst>
          <pc:docMk/>
          <pc:sldMk cId="2296226145" sldId="330"/>
        </pc:sldMkLst>
      </pc:sldChg>
      <pc:sldChg chg="modNotesTx">
        <pc:chgData name="Aija Upīte" userId="ee103ded-3f67-430d-b062-e7af7c814f8a" providerId="ADAL" clId="{AB2944E4-9D90-4ABE-9370-0292108B59BD}" dt="2023-04-20T12:05:27.547" v="10" actId="20577"/>
        <pc:sldMkLst>
          <pc:docMk/>
          <pc:sldMk cId="3518186977" sldId="331"/>
        </pc:sldMkLst>
      </pc:sldChg>
      <pc:sldChg chg="modNotesTx">
        <pc:chgData name="Aija Upīte" userId="ee103ded-3f67-430d-b062-e7af7c814f8a" providerId="ADAL" clId="{AB2944E4-9D90-4ABE-9370-0292108B59BD}" dt="2023-04-20T12:06:24.116" v="12" actId="20577"/>
        <pc:sldMkLst>
          <pc:docMk/>
          <pc:sldMk cId="2108100531" sldId="333"/>
        </pc:sldMkLst>
      </pc:sldChg>
      <pc:sldChg chg="modNotesTx">
        <pc:chgData name="Aija Upīte" userId="ee103ded-3f67-430d-b062-e7af7c814f8a" providerId="ADAL" clId="{AB2944E4-9D90-4ABE-9370-0292108B59BD}" dt="2023-04-20T12:06:44.431" v="16" actId="20577"/>
        <pc:sldMkLst>
          <pc:docMk/>
          <pc:sldMk cId="1656151489" sldId="336"/>
        </pc:sldMkLst>
      </pc:sldChg>
      <pc:sldChg chg="modNotesTx">
        <pc:chgData name="Aija Upīte" userId="ee103ded-3f67-430d-b062-e7af7c814f8a" providerId="ADAL" clId="{AB2944E4-9D90-4ABE-9370-0292108B59BD}" dt="2023-04-20T12:06:49.128" v="17" actId="20577"/>
        <pc:sldMkLst>
          <pc:docMk/>
          <pc:sldMk cId="1734688185" sldId="339"/>
        </pc:sldMkLst>
      </pc:sldChg>
      <pc:sldChg chg="modNotesTx">
        <pc:chgData name="Aija Upīte" userId="ee103ded-3f67-430d-b062-e7af7c814f8a" providerId="ADAL" clId="{AB2944E4-9D90-4ABE-9370-0292108B59BD}" dt="2023-04-20T12:07:04.377" v="20" actId="20577"/>
        <pc:sldMkLst>
          <pc:docMk/>
          <pc:sldMk cId="2151974915" sldId="341"/>
        </pc:sldMkLst>
      </pc:sldChg>
      <pc:sldChg chg="modNotesTx">
        <pc:chgData name="Aija Upīte" userId="ee103ded-3f67-430d-b062-e7af7c814f8a" providerId="ADAL" clId="{AB2944E4-9D90-4ABE-9370-0292108B59BD}" dt="2023-04-20T12:07:16.939" v="22" actId="20577"/>
        <pc:sldMkLst>
          <pc:docMk/>
          <pc:sldMk cId="2470691541" sldId="366"/>
        </pc:sldMkLst>
      </pc:sldChg>
      <pc:sldChg chg="modNotesTx">
        <pc:chgData name="Aija Upīte" userId="ee103ded-3f67-430d-b062-e7af7c814f8a" providerId="ADAL" clId="{AB2944E4-9D90-4ABE-9370-0292108B59BD}" dt="2023-04-20T12:05:22.574" v="9" actId="20577"/>
        <pc:sldMkLst>
          <pc:docMk/>
          <pc:sldMk cId="3004669497" sldId="370"/>
        </pc:sldMkLst>
      </pc:sldChg>
      <pc:sldChg chg="modNotesTx">
        <pc:chgData name="Aija Upīte" userId="ee103ded-3f67-430d-b062-e7af7c814f8a" providerId="ADAL" clId="{AB2944E4-9D90-4ABE-9370-0292108B59BD}" dt="2023-04-20T12:04:15.550" v="1" actId="20577"/>
        <pc:sldMkLst>
          <pc:docMk/>
          <pc:sldMk cId="2791965255" sldId="374"/>
        </pc:sldMkLst>
      </pc:sldChg>
      <pc:sldChg chg="modNotesTx">
        <pc:chgData name="Aija Upīte" userId="ee103ded-3f67-430d-b062-e7af7c814f8a" providerId="ADAL" clId="{AB2944E4-9D90-4ABE-9370-0292108B59BD}" dt="2023-04-20T12:05:14.770" v="7" actId="20577"/>
        <pc:sldMkLst>
          <pc:docMk/>
          <pc:sldMk cId="1723943052" sldId="375"/>
        </pc:sldMkLst>
      </pc:sldChg>
      <pc:sldChg chg="modNotesTx">
        <pc:chgData name="Aija Upīte" userId="ee103ded-3f67-430d-b062-e7af7c814f8a" providerId="ADAL" clId="{AB2944E4-9D90-4ABE-9370-0292108B59BD}" dt="2023-04-20T12:06:19.389" v="11" actId="20577"/>
        <pc:sldMkLst>
          <pc:docMk/>
          <pc:sldMk cId="1448031690" sldId="378"/>
        </pc:sldMkLst>
      </pc:sldChg>
      <pc:sldChg chg="modNotesTx">
        <pc:chgData name="Aija Upīte" userId="ee103ded-3f67-430d-b062-e7af7c814f8a" providerId="ADAL" clId="{AB2944E4-9D90-4ABE-9370-0292108B59BD}" dt="2023-04-20T12:06:37.165" v="15" actId="20577"/>
        <pc:sldMkLst>
          <pc:docMk/>
          <pc:sldMk cId="1464139975" sldId="380"/>
        </pc:sldMkLst>
      </pc:sldChg>
      <pc:sldChg chg="modNotesTx">
        <pc:chgData name="Aija Upīte" userId="ee103ded-3f67-430d-b062-e7af7c814f8a" providerId="ADAL" clId="{AB2944E4-9D90-4ABE-9370-0292108B59BD}" dt="2023-04-20T12:06:54.869" v="18" actId="20577"/>
        <pc:sldMkLst>
          <pc:docMk/>
          <pc:sldMk cId="836926134" sldId="381"/>
        </pc:sldMkLst>
      </pc:sldChg>
      <pc:sldChg chg="modNotesTx">
        <pc:chgData name="Aija Upīte" userId="ee103ded-3f67-430d-b062-e7af7c814f8a" providerId="ADAL" clId="{AB2944E4-9D90-4ABE-9370-0292108B59BD}" dt="2023-04-20T12:06:58.819" v="19" actId="20577"/>
        <pc:sldMkLst>
          <pc:docMk/>
          <pc:sldMk cId="1680273667" sldId="382"/>
        </pc:sldMkLst>
      </pc:sldChg>
      <pc:sldChg chg="modNotesTx">
        <pc:chgData name="Aija Upīte" userId="ee103ded-3f67-430d-b062-e7af7c814f8a" providerId="ADAL" clId="{AB2944E4-9D90-4ABE-9370-0292108B59BD}" dt="2023-04-20T12:04:33.604" v="5" actId="20577"/>
        <pc:sldMkLst>
          <pc:docMk/>
          <pc:sldMk cId="4119909768" sldId="383"/>
        </pc:sldMkLst>
      </pc:sldChg>
      <pc:sldChg chg="modNotesTx">
        <pc:chgData name="Aija Upīte" userId="ee103ded-3f67-430d-b062-e7af7c814f8a" providerId="ADAL" clId="{AB2944E4-9D90-4ABE-9370-0292108B59BD}" dt="2023-04-20T12:06:32.645" v="14" actId="20577"/>
        <pc:sldMkLst>
          <pc:docMk/>
          <pc:sldMk cId="619023674" sldId="384"/>
        </pc:sldMkLst>
      </pc:sldChg>
    </pc:docChg>
  </pc:docChgLst>
  <pc:docChgLst>
    <pc:chgData name="Aija Upīte" userId="S::aija.upite@sif.gov.lv::ee103ded-3f67-430d-b062-e7af7c814f8a" providerId="AD" clId="Web-{4220013E-66E1-4FDE-81E5-B7FCA57686A4}"/>
    <pc:docChg chg="">
      <pc:chgData name="Aija Upīte" userId="S::aija.upite@sif.gov.lv::ee103ded-3f67-430d-b062-e7af7c814f8a" providerId="AD" clId="Web-{4220013E-66E1-4FDE-81E5-B7FCA57686A4}" dt="2023-04-19T08:30:01.079" v="0"/>
      <pc:docMkLst>
        <pc:docMk/>
      </pc:docMkLst>
      <pc:sldChg chg="delCm">
        <pc:chgData name="Aija Upīte" userId="S::aija.upite@sif.gov.lv::ee103ded-3f67-430d-b062-e7af7c814f8a" providerId="AD" clId="Web-{4220013E-66E1-4FDE-81E5-B7FCA57686A4}" dt="2023-04-19T08:30:01.079" v="0"/>
        <pc:sldMkLst>
          <pc:docMk/>
          <pc:sldMk cId="3627595895" sldId="332"/>
        </pc:sldMkLst>
      </pc:sldChg>
    </pc:docChg>
  </pc:docChgLst>
  <pc:docChgLst>
    <pc:chgData name="Aija Upīte" userId="ee103ded-3f67-430d-b062-e7af7c814f8a" providerId="ADAL" clId="{F9EAB9F1-217B-4964-A059-E7524B7C16FC}"/>
    <pc:docChg chg="custSel modSld">
      <pc:chgData name="Aija Upīte" userId="ee103ded-3f67-430d-b062-e7af7c814f8a" providerId="ADAL" clId="{F9EAB9F1-217B-4964-A059-E7524B7C16FC}" dt="2023-04-20T06:42:01.441" v="538" actId="20577"/>
      <pc:docMkLst>
        <pc:docMk/>
      </pc:docMkLst>
      <pc:sldChg chg="modNotesTx">
        <pc:chgData name="Aija Upīte" userId="ee103ded-3f67-430d-b062-e7af7c814f8a" providerId="ADAL" clId="{F9EAB9F1-217B-4964-A059-E7524B7C16FC}" dt="2023-04-20T06:31:53.894" v="251" actId="20577"/>
        <pc:sldMkLst>
          <pc:docMk/>
          <pc:sldMk cId="3140550482" sldId="267"/>
        </pc:sldMkLst>
      </pc:sldChg>
      <pc:sldChg chg="modNotesTx">
        <pc:chgData name="Aija Upīte" userId="ee103ded-3f67-430d-b062-e7af7c814f8a" providerId="ADAL" clId="{F9EAB9F1-217B-4964-A059-E7524B7C16FC}" dt="2023-04-20T06:38:05.771" v="352" actId="20577"/>
        <pc:sldMkLst>
          <pc:docMk/>
          <pc:sldMk cId="3788551711" sldId="312"/>
        </pc:sldMkLst>
      </pc:sldChg>
      <pc:sldChg chg="modSp mod modNotesTx">
        <pc:chgData name="Aija Upīte" userId="ee103ded-3f67-430d-b062-e7af7c814f8a" providerId="ADAL" clId="{F9EAB9F1-217B-4964-A059-E7524B7C16FC}" dt="2023-04-20T06:36:00.805" v="303" actId="20577"/>
        <pc:sldMkLst>
          <pc:docMk/>
          <pc:sldMk cId="2791965255" sldId="374"/>
        </pc:sldMkLst>
        <pc:spChg chg="mod">
          <ac:chgData name="Aija Upīte" userId="ee103ded-3f67-430d-b062-e7af7c814f8a" providerId="ADAL" clId="{F9EAB9F1-217B-4964-A059-E7524B7C16FC}" dt="2023-04-20T06:24:57.670" v="1" actId="27636"/>
          <ac:spMkLst>
            <pc:docMk/>
            <pc:sldMk cId="2791965255" sldId="374"/>
            <ac:spMk id="9" creationId="{76781CB3-3EFC-0A79-2C8A-BA7E360CDF77}"/>
          </ac:spMkLst>
        </pc:spChg>
      </pc:sldChg>
      <pc:sldChg chg="modNotesTx">
        <pc:chgData name="Aija Upīte" userId="ee103ded-3f67-430d-b062-e7af7c814f8a" providerId="ADAL" clId="{F9EAB9F1-217B-4964-A059-E7524B7C16FC}" dt="2023-04-20T06:40:55.125" v="501" actId="20577"/>
        <pc:sldMkLst>
          <pc:docMk/>
          <pc:sldMk cId="1448031690" sldId="378"/>
        </pc:sldMkLst>
      </pc:sldChg>
      <pc:sldChg chg="modNotesTx">
        <pc:chgData name="Aija Upīte" userId="ee103ded-3f67-430d-b062-e7af7c814f8a" providerId="ADAL" clId="{F9EAB9F1-217B-4964-A059-E7524B7C16FC}" dt="2023-04-20T06:42:01.441" v="538" actId="20577"/>
        <pc:sldMkLst>
          <pc:docMk/>
          <pc:sldMk cId="1464139975" sldId="380"/>
        </pc:sldMkLst>
      </pc:sldChg>
      <pc:sldChg chg="modNotesTx">
        <pc:chgData name="Aija Upīte" userId="ee103ded-3f67-430d-b062-e7af7c814f8a" providerId="ADAL" clId="{F9EAB9F1-217B-4964-A059-E7524B7C16FC}" dt="2023-04-20T06:41:47.099" v="536" actId="20577"/>
        <pc:sldMkLst>
          <pc:docMk/>
          <pc:sldMk cId="619023674" sldId="384"/>
        </pc:sldMkLst>
      </pc:sldChg>
    </pc:docChg>
  </pc:docChgLst>
  <pc:docChgLst>
    <pc:chgData name="Ieva Plūme" userId="7738b998-e9f0-42d0-a9d7-68268d45d4ad" providerId="ADAL" clId="{D3CADDCE-75D0-4F84-BAB6-C6DD710798C6}"/>
    <pc:docChg chg="custSel modSld">
      <pc:chgData name="Ieva Plūme" userId="7738b998-e9f0-42d0-a9d7-68268d45d4ad" providerId="ADAL" clId="{D3CADDCE-75D0-4F84-BAB6-C6DD710798C6}" dt="2023-04-19T08:35:51.949" v="354" actId="113"/>
      <pc:docMkLst>
        <pc:docMk/>
      </pc:docMkLst>
      <pc:sldChg chg="modSp mod">
        <pc:chgData name="Ieva Plūme" userId="7738b998-e9f0-42d0-a9d7-68268d45d4ad" providerId="ADAL" clId="{D3CADDCE-75D0-4F84-BAB6-C6DD710798C6}" dt="2023-04-19T08:24:01.134" v="146" actId="20577"/>
        <pc:sldMkLst>
          <pc:docMk/>
          <pc:sldMk cId="3140550482" sldId="267"/>
        </pc:sldMkLst>
        <pc:spChg chg="mod">
          <ac:chgData name="Ieva Plūme" userId="7738b998-e9f0-42d0-a9d7-68268d45d4ad" providerId="ADAL" clId="{D3CADDCE-75D0-4F84-BAB6-C6DD710798C6}" dt="2023-04-19T08:24:01.134" v="146" actId="20577"/>
          <ac:spMkLst>
            <pc:docMk/>
            <pc:sldMk cId="3140550482" sldId="267"/>
            <ac:spMk id="2" creationId="{88B0EFC6-5A9E-B54C-ABB4-A013046ACD30}"/>
          </ac:spMkLst>
        </pc:spChg>
        <pc:spChg chg="mod">
          <ac:chgData name="Ieva Plūme" userId="7738b998-e9f0-42d0-a9d7-68268d45d4ad" providerId="ADAL" clId="{D3CADDCE-75D0-4F84-BAB6-C6DD710798C6}" dt="2023-04-19T08:19:20.339" v="139" actId="2711"/>
          <ac:spMkLst>
            <pc:docMk/>
            <pc:sldMk cId="3140550482" sldId="267"/>
            <ac:spMk id="3" creationId="{035F0F37-9C6D-B84E-A4D1-15B38701CC50}"/>
          </ac:spMkLst>
        </pc:spChg>
      </pc:sldChg>
      <pc:sldChg chg="modSp mod">
        <pc:chgData name="Ieva Plūme" userId="7738b998-e9f0-42d0-a9d7-68268d45d4ad" providerId="ADAL" clId="{D3CADDCE-75D0-4F84-BAB6-C6DD710798C6}" dt="2023-04-19T08:29:27.631" v="339" actId="14100"/>
        <pc:sldMkLst>
          <pc:docMk/>
          <pc:sldMk cId="1864045877" sldId="311"/>
        </pc:sldMkLst>
        <pc:spChg chg="mod">
          <ac:chgData name="Ieva Plūme" userId="7738b998-e9f0-42d0-a9d7-68268d45d4ad" providerId="ADAL" clId="{D3CADDCE-75D0-4F84-BAB6-C6DD710798C6}" dt="2023-04-19T08:29:27.631" v="339" actId="14100"/>
          <ac:spMkLst>
            <pc:docMk/>
            <pc:sldMk cId="1864045877" sldId="311"/>
            <ac:spMk id="2" creationId="{E677D777-188D-4ED7-A224-D1015FECE9CA}"/>
          </ac:spMkLst>
        </pc:spChg>
        <pc:graphicFrameChg chg="mod">
          <ac:chgData name="Ieva Plūme" userId="7738b998-e9f0-42d0-a9d7-68268d45d4ad" providerId="ADAL" clId="{D3CADDCE-75D0-4F84-BAB6-C6DD710798C6}" dt="2023-04-19T08:29:00.168" v="336"/>
          <ac:graphicFrameMkLst>
            <pc:docMk/>
            <pc:sldMk cId="1864045877" sldId="311"/>
            <ac:graphicFrameMk id="9" creationId="{413A5E4E-9569-4BEF-BD00-0B0BE4A3AA71}"/>
          </ac:graphicFrameMkLst>
        </pc:graphicFrameChg>
      </pc:sldChg>
      <pc:sldChg chg="modSp mod">
        <pc:chgData name="Ieva Plūme" userId="7738b998-e9f0-42d0-a9d7-68268d45d4ad" providerId="ADAL" clId="{D3CADDCE-75D0-4F84-BAB6-C6DD710798C6}" dt="2023-04-19T08:35:51.949" v="354" actId="113"/>
        <pc:sldMkLst>
          <pc:docMk/>
          <pc:sldMk cId="2296226145" sldId="330"/>
        </pc:sldMkLst>
        <pc:spChg chg="mod">
          <ac:chgData name="Ieva Plūme" userId="7738b998-e9f0-42d0-a9d7-68268d45d4ad" providerId="ADAL" clId="{D3CADDCE-75D0-4F84-BAB6-C6DD710798C6}" dt="2023-04-19T08:33:22.357" v="340" actId="2711"/>
          <ac:spMkLst>
            <pc:docMk/>
            <pc:sldMk cId="2296226145" sldId="330"/>
            <ac:spMk id="2" creationId="{E677D777-188D-4ED7-A224-D1015FECE9CA}"/>
          </ac:spMkLst>
        </pc:spChg>
        <pc:graphicFrameChg chg="mod">
          <ac:chgData name="Ieva Plūme" userId="7738b998-e9f0-42d0-a9d7-68268d45d4ad" providerId="ADAL" clId="{D3CADDCE-75D0-4F84-BAB6-C6DD710798C6}" dt="2023-04-19T08:35:51.949" v="354" actId="113"/>
          <ac:graphicFrameMkLst>
            <pc:docMk/>
            <pc:sldMk cId="2296226145" sldId="330"/>
            <ac:graphicFrameMk id="9" creationId="{413A5E4E-9569-4BEF-BD00-0B0BE4A3AA71}"/>
          </ac:graphicFrameMkLst>
        </pc:graphicFrameChg>
      </pc:sldChg>
      <pc:sldChg chg="modSp mod">
        <pc:chgData name="Ieva Plūme" userId="7738b998-e9f0-42d0-a9d7-68268d45d4ad" providerId="ADAL" clId="{D3CADDCE-75D0-4F84-BAB6-C6DD710798C6}" dt="2023-04-19T08:25:00.607" v="150" actId="12"/>
        <pc:sldMkLst>
          <pc:docMk/>
          <pc:sldMk cId="403943809" sldId="373"/>
        </pc:sldMkLst>
        <pc:spChg chg="mod">
          <ac:chgData name="Ieva Plūme" userId="7738b998-e9f0-42d0-a9d7-68268d45d4ad" providerId="ADAL" clId="{D3CADDCE-75D0-4F84-BAB6-C6DD710798C6}" dt="2023-04-19T08:24:15.564" v="147" actId="2711"/>
          <ac:spMkLst>
            <pc:docMk/>
            <pc:sldMk cId="403943809" sldId="373"/>
            <ac:spMk id="2" creationId="{2AB832C0-9516-FD41-FF46-C47146E8B754}"/>
          </ac:spMkLst>
        </pc:spChg>
        <pc:spChg chg="mod">
          <ac:chgData name="Ieva Plūme" userId="7738b998-e9f0-42d0-a9d7-68268d45d4ad" providerId="ADAL" clId="{D3CADDCE-75D0-4F84-BAB6-C6DD710798C6}" dt="2023-04-19T08:25:00.607" v="150" actId="12"/>
          <ac:spMkLst>
            <pc:docMk/>
            <pc:sldMk cId="403943809" sldId="373"/>
            <ac:spMk id="3" creationId="{D7D06DF6-0C69-E179-AC1C-5FAF802397A6}"/>
          </ac:spMkLst>
        </pc:spChg>
      </pc:sldChg>
      <pc:sldChg chg="modSp mod modNotesTx">
        <pc:chgData name="Ieva Plūme" userId="7738b998-e9f0-42d0-a9d7-68268d45d4ad" providerId="ADAL" clId="{D3CADDCE-75D0-4F84-BAB6-C6DD710798C6}" dt="2023-04-19T08:26:35.489" v="318" actId="20577"/>
        <pc:sldMkLst>
          <pc:docMk/>
          <pc:sldMk cId="2791965255" sldId="374"/>
        </pc:sldMkLst>
        <pc:spChg chg="mod">
          <ac:chgData name="Ieva Plūme" userId="7738b998-e9f0-42d0-a9d7-68268d45d4ad" providerId="ADAL" clId="{D3CADDCE-75D0-4F84-BAB6-C6DD710798C6}" dt="2023-04-19T08:25:21.645" v="152" actId="12"/>
          <ac:spMkLst>
            <pc:docMk/>
            <pc:sldMk cId="2791965255" sldId="374"/>
            <ac:spMk id="9" creationId="{76781CB3-3EFC-0A79-2C8A-BA7E360CDF7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png"/></Relationships>
</file>

<file path=ppt/diagrams/_rels/data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hyperlink" Target="https://www.sif.gov.lv/lv/konkurss-sabiedribas-vismazak-aizsargato-grupu-interesu-parstavnieciba-socialas-drosibas-joma" TargetMode="External"/><Relationship Id="rId4" Type="http://schemas.openxmlformats.org/officeDocument/2006/relationships/image" Target="../media/image28.png"/></Relationships>
</file>

<file path=ppt/diagrams/_rels/data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png"/></Relationships>
</file>

<file path=ppt/diagrams/_rels/data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png"/></Relationships>
</file>

<file path=ppt/diagrams/_rels/data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png"/></Relationships>
</file>

<file path=ppt/diagrams/_rels/drawing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sif.gov.lv/lv/konkurss-sabiedribas-vismazak-aizsargato-grupu-interesu-parstavnieciba-socialas-drosibas-joma" TargetMode="External"/><Relationship Id="rId1" Type="http://schemas.openxmlformats.org/officeDocument/2006/relationships/image" Target="../media/image26.png"/><Relationship Id="rId4" Type="http://schemas.openxmlformats.org/officeDocument/2006/relationships/image" Target="../media/image28.png"/></Relationships>
</file>

<file path=ppt/diagrams/_rels/drawing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png"/></Relationships>
</file>

<file path=ppt/diagrams/_rels/drawing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67346551-281E-4444-A07B-EF66EEA87721}" type="doc">
      <dgm:prSet loTypeId="urn:microsoft.com/office/officeart/2005/8/layout/hProcess11" loCatId="process" qsTypeId="urn:microsoft.com/office/officeart/2005/8/quickstyle/simple4" qsCatId="simple" csTypeId="urn:microsoft.com/office/officeart/2005/8/colors/accent2_2" csCatId="accent2" phldr="1"/>
      <dgm:spPr/>
    </dgm:pt>
    <dgm:pt modelId="{49289C5C-BA8F-45B0-8E1E-92927BF39AE8}">
      <dgm:prSet phldrT="[Teksts]"/>
      <dgm:spPr/>
      <dgm:t>
        <a:bodyPr/>
        <a:lstStyle/>
        <a:p>
          <a:r>
            <a:rPr lang="lv-LV" b="1" dirty="0"/>
            <a:t>2023</a:t>
          </a:r>
          <a:r>
            <a:rPr lang="lv-LV" dirty="0"/>
            <a:t>.gada jūlijs: 1.avanss &lt;</a:t>
          </a:r>
          <a:r>
            <a:rPr lang="lv-LV" b="1" dirty="0"/>
            <a:t>30% </a:t>
          </a:r>
        </a:p>
        <a:p>
          <a:r>
            <a:rPr lang="lv-LV" dirty="0"/>
            <a:t>(5 DD pēc pieprasījuma apstiprināšanas) </a:t>
          </a:r>
        </a:p>
      </dgm:t>
    </dgm:pt>
    <dgm:pt modelId="{889999BD-1051-4BFA-B622-A4371CB11760}" type="parTrans" cxnId="{A88EEEFB-5023-4092-AD1B-D6C3429E9C62}">
      <dgm:prSet/>
      <dgm:spPr/>
      <dgm:t>
        <a:bodyPr/>
        <a:lstStyle/>
        <a:p>
          <a:endParaRPr lang="lv-LV"/>
        </a:p>
      </dgm:t>
    </dgm:pt>
    <dgm:pt modelId="{7471F084-D8DA-4E27-8EB5-92B873536BCE}" type="sibTrans" cxnId="{A88EEEFB-5023-4092-AD1B-D6C3429E9C62}">
      <dgm:prSet/>
      <dgm:spPr/>
      <dgm:t>
        <a:bodyPr/>
        <a:lstStyle/>
        <a:p>
          <a:endParaRPr lang="lv-LV"/>
        </a:p>
      </dgm:t>
    </dgm:pt>
    <dgm:pt modelId="{E85C17FF-8FA9-4EC7-AF99-B5164C70863A}">
      <dgm:prSet phldrT="[Teksts]"/>
      <dgm:spPr/>
      <dgm:t>
        <a:bodyPr/>
        <a:lstStyle/>
        <a:p>
          <a:endParaRPr lang="lv-LV"/>
        </a:p>
      </dgm:t>
    </dgm:pt>
    <dgm:pt modelId="{D37B78AE-3CB7-4272-9782-B2A4BB747B91}" type="parTrans" cxnId="{FBD1E72B-B018-482B-9B2F-D2C68E2783A9}">
      <dgm:prSet/>
      <dgm:spPr/>
      <dgm:t>
        <a:bodyPr/>
        <a:lstStyle/>
        <a:p>
          <a:endParaRPr lang="lv-LV"/>
        </a:p>
      </dgm:t>
    </dgm:pt>
    <dgm:pt modelId="{4E614B04-8838-48FE-B111-1672AD1B639D}" type="sibTrans" cxnId="{FBD1E72B-B018-482B-9B2F-D2C68E2783A9}">
      <dgm:prSet/>
      <dgm:spPr/>
      <dgm:t>
        <a:bodyPr/>
        <a:lstStyle/>
        <a:p>
          <a:endParaRPr lang="lv-LV"/>
        </a:p>
      </dgm:t>
    </dgm:pt>
    <dgm:pt modelId="{47486175-0AA0-4A58-9BC3-6A5D97FCB04E}">
      <dgm:prSet phldrT="[Teksts]"/>
      <dgm:spPr/>
      <dgm:t>
        <a:bodyPr/>
        <a:lstStyle/>
        <a:p>
          <a:r>
            <a:rPr lang="lv-LV"/>
            <a:t>Līdz 2026.gada 31.jūlijam: noslēguma maksājums</a:t>
          </a:r>
        </a:p>
        <a:p>
          <a:r>
            <a:rPr lang="lv-LV"/>
            <a:t>(5 DD laikā pēc noslēguma pārskata apstiprināšanas)</a:t>
          </a:r>
        </a:p>
      </dgm:t>
    </dgm:pt>
    <dgm:pt modelId="{0A82BFFA-C884-4A4B-ABCD-497AA6E2A8EE}" type="parTrans" cxnId="{5811A78B-B8FA-42B5-A567-3258AEE0BDF4}">
      <dgm:prSet/>
      <dgm:spPr/>
      <dgm:t>
        <a:bodyPr/>
        <a:lstStyle/>
        <a:p>
          <a:endParaRPr lang="lv-LV"/>
        </a:p>
      </dgm:t>
    </dgm:pt>
    <dgm:pt modelId="{174328E4-2B6F-4988-A883-89F8F7AA8922}" type="sibTrans" cxnId="{5811A78B-B8FA-42B5-A567-3258AEE0BDF4}">
      <dgm:prSet/>
      <dgm:spPr/>
      <dgm:t>
        <a:bodyPr/>
        <a:lstStyle/>
        <a:p>
          <a:endParaRPr lang="lv-LV"/>
        </a:p>
      </dgm:t>
    </dgm:pt>
    <dgm:pt modelId="{20CDAB0D-9FAE-465B-9B4B-3EA7AEE70458}">
      <dgm:prSet phldrT="[Teksts]"/>
      <dgm:spPr/>
      <dgm:t>
        <a:bodyPr/>
        <a:lstStyle/>
        <a:p>
          <a:r>
            <a:rPr lang="lv-LV" b="1"/>
            <a:t>2024</a:t>
          </a:r>
          <a:r>
            <a:rPr lang="lv-LV"/>
            <a:t>.-</a:t>
          </a:r>
          <a:r>
            <a:rPr lang="lv-LV" b="1"/>
            <a:t>2025</a:t>
          </a:r>
          <a:r>
            <a:rPr lang="lv-LV"/>
            <a:t>.gads: starpposma maksājumi &lt;</a:t>
          </a:r>
          <a:r>
            <a:rPr lang="lv-LV" b="1"/>
            <a:t>65% </a:t>
          </a:r>
        </a:p>
        <a:p>
          <a:r>
            <a:rPr lang="lv-LV"/>
            <a:t>(5 DD pēc starpposma pārskata apstiprināšanas)</a:t>
          </a:r>
        </a:p>
      </dgm:t>
    </dgm:pt>
    <dgm:pt modelId="{963332F5-BDBC-4C07-A3B1-6808DE5EFD7A}" type="parTrans" cxnId="{6C42B001-E3C8-4B87-8E34-9CF9FE9F3868}">
      <dgm:prSet/>
      <dgm:spPr/>
      <dgm:t>
        <a:bodyPr/>
        <a:lstStyle/>
        <a:p>
          <a:endParaRPr lang="lv-LV"/>
        </a:p>
      </dgm:t>
    </dgm:pt>
    <dgm:pt modelId="{8BE77824-92BC-4C63-A139-62D9EBF7DD89}" type="sibTrans" cxnId="{6C42B001-E3C8-4B87-8E34-9CF9FE9F3868}">
      <dgm:prSet/>
      <dgm:spPr/>
      <dgm:t>
        <a:bodyPr/>
        <a:lstStyle/>
        <a:p>
          <a:endParaRPr lang="lv-LV"/>
        </a:p>
      </dgm:t>
    </dgm:pt>
    <dgm:pt modelId="{33A4413D-370F-42A2-80E2-E5A8E9AE4F7F}" type="pres">
      <dgm:prSet presAssocID="{67346551-281E-4444-A07B-EF66EEA87721}" presName="Name0" presStyleCnt="0">
        <dgm:presLayoutVars>
          <dgm:dir/>
          <dgm:resizeHandles val="exact"/>
        </dgm:presLayoutVars>
      </dgm:prSet>
      <dgm:spPr/>
    </dgm:pt>
    <dgm:pt modelId="{FDC36935-0831-4A0C-B806-64562DEDD6E4}" type="pres">
      <dgm:prSet presAssocID="{67346551-281E-4444-A07B-EF66EEA87721}" presName="arrow" presStyleLbl="bgShp" presStyleIdx="0" presStyleCnt="1"/>
      <dgm:spPr/>
    </dgm:pt>
    <dgm:pt modelId="{CB3812CB-64BB-4AA1-ACC3-B9773120D485}" type="pres">
      <dgm:prSet presAssocID="{67346551-281E-4444-A07B-EF66EEA87721}" presName="points" presStyleCnt="0"/>
      <dgm:spPr/>
    </dgm:pt>
    <dgm:pt modelId="{E7EAB84E-F3BC-402A-80E6-27B397E5E2A3}" type="pres">
      <dgm:prSet presAssocID="{49289C5C-BA8F-45B0-8E1E-92927BF39AE8}" presName="compositeA" presStyleCnt="0"/>
      <dgm:spPr/>
    </dgm:pt>
    <dgm:pt modelId="{467DB15B-D991-4DEA-A472-BF3903A7F27F}" type="pres">
      <dgm:prSet presAssocID="{49289C5C-BA8F-45B0-8E1E-92927BF39AE8}" presName="textA" presStyleLbl="revTx" presStyleIdx="0" presStyleCnt="4">
        <dgm:presLayoutVars>
          <dgm:bulletEnabled val="1"/>
        </dgm:presLayoutVars>
      </dgm:prSet>
      <dgm:spPr/>
    </dgm:pt>
    <dgm:pt modelId="{4E3E38C8-684F-4FF6-B9E4-EAB2594CB6E2}" type="pres">
      <dgm:prSet presAssocID="{49289C5C-BA8F-45B0-8E1E-92927BF39AE8}" presName="circleA" presStyleLbl="node1" presStyleIdx="0" presStyleCnt="4" custLinFactNeighborY="452"/>
      <dgm:spPr/>
    </dgm:pt>
    <dgm:pt modelId="{FDF7DA65-8292-4EA3-919C-AF1FAE8BCCE8}" type="pres">
      <dgm:prSet presAssocID="{49289C5C-BA8F-45B0-8E1E-92927BF39AE8}" presName="spaceA" presStyleCnt="0"/>
      <dgm:spPr/>
    </dgm:pt>
    <dgm:pt modelId="{755BDA91-2036-4FBC-9860-BF19D1C4B65C}" type="pres">
      <dgm:prSet presAssocID="{7471F084-D8DA-4E27-8EB5-92B873536BCE}" presName="space" presStyleCnt="0"/>
      <dgm:spPr/>
    </dgm:pt>
    <dgm:pt modelId="{A9AD9083-1CEF-4AE3-BD25-BE5E997EE6FD}" type="pres">
      <dgm:prSet presAssocID="{E85C17FF-8FA9-4EC7-AF99-B5164C70863A}" presName="compositeB" presStyleCnt="0"/>
      <dgm:spPr/>
    </dgm:pt>
    <dgm:pt modelId="{DC591B4B-11C5-4578-BB8C-B1A0E255F8CF}" type="pres">
      <dgm:prSet presAssocID="{E85C17FF-8FA9-4EC7-AF99-B5164C70863A}" presName="textB" presStyleLbl="revTx" presStyleIdx="1" presStyleCnt="4">
        <dgm:presLayoutVars>
          <dgm:bulletEnabled val="1"/>
        </dgm:presLayoutVars>
      </dgm:prSet>
      <dgm:spPr/>
    </dgm:pt>
    <dgm:pt modelId="{D9E20536-989C-4DA4-ACFF-8A52BC1753FA}" type="pres">
      <dgm:prSet presAssocID="{E85C17FF-8FA9-4EC7-AF99-B5164C70863A}" presName="circleB" presStyleLbl="node1" presStyleIdx="1" presStyleCnt="4"/>
      <dgm:spPr/>
    </dgm:pt>
    <dgm:pt modelId="{B491596E-0007-4B93-81A8-5B5280039C26}" type="pres">
      <dgm:prSet presAssocID="{E85C17FF-8FA9-4EC7-AF99-B5164C70863A}" presName="spaceB" presStyleCnt="0"/>
      <dgm:spPr/>
    </dgm:pt>
    <dgm:pt modelId="{91CA362A-69A9-4332-AC52-0E6B2C34B089}" type="pres">
      <dgm:prSet presAssocID="{4E614B04-8838-48FE-B111-1672AD1B639D}" presName="space" presStyleCnt="0"/>
      <dgm:spPr/>
    </dgm:pt>
    <dgm:pt modelId="{59C57509-663A-4D84-804C-A7AD94DB77C5}" type="pres">
      <dgm:prSet presAssocID="{20CDAB0D-9FAE-465B-9B4B-3EA7AEE70458}" presName="compositeA" presStyleCnt="0"/>
      <dgm:spPr/>
    </dgm:pt>
    <dgm:pt modelId="{A30D1EF5-06CE-4E1E-B782-A75E1FF25EA1}" type="pres">
      <dgm:prSet presAssocID="{20CDAB0D-9FAE-465B-9B4B-3EA7AEE70458}" presName="textA" presStyleLbl="revTx" presStyleIdx="2" presStyleCnt="4">
        <dgm:presLayoutVars>
          <dgm:bulletEnabled val="1"/>
        </dgm:presLayoutVars>
      </dgm:prSet>
      <dgm:spPr/>
    </dgm:pt>
    <dgm:pt modelId="{F46D093D-7B03-481F-AC2D-ACC4306C4BE1}" type="pres">
      <dgm:prSet presAssocID="{20CDAB0D-9FAE-465B-9B4B-3EA7AEE70458}" presName="circleA" presStyleLbl="node1" presStyleIdx="2" presStyleCnt="4"/>
      <dgm:spPr/>
    </dgm:pt>
    <dgm:pt modelId="{A5A5C316-F730-4B93-97AF-E7B45090BBBE}" type="pres">
      <dgm:prSet presAssocID="{20CDAB0D-9FAE-465B-9B4B-3EA7AEE70458}" presName="spaceA" presStyleCnt="0"/>
      <dgm:spPr/>
    </dgm:pt>
    <dgm:pt modelId="{6B2E6AA0-0368-4C41-A686-047C4FF08373}" type="pres">
      <dgm:prSet presAssocID="{8BE77824-92BC-4C63-A139-62D9EBF7DD89}" presName="space" presStyleCnt="0"/>
      <dgm:spPr/>
    </dgm:pt>
    <dgm:pt modelId="{281ED90F-D125-4B94-8D3E-1C35E3161A0A}" type="pres">
      <dgm:prSet presAssocID="{47486175-0AA0-4A58-9BC3-6A5D97FCB04E}" presName="compositeB" presStyleCnt="0"/>
      <dgm:spPr/>
    </dgm:pt>
    <dgm:pt modelId="{9B59AB5A-78A1-42DC-8E13-DBD230CF6C89}" type="pres">
      <dgm:prSet presAssocID="{47486175-0AA0-4A58-9BC3-6A5D97FCB04E}" presName="textB" presStyleLbl="revTx" presStyleIdx="3" presStyleCnt="4">
        <dgm:presLayoutVars>
          <dgm:bulletEnabled val="1"/>
        </dgm:presLayoutVars>
      </dgm:prSet>
      <dgm:spPr/>
    </dgm:pt>
    <dgm:pt modelId="{D439C8B2-CA6E-40AF-9FA7-1372CABA0E46}" type="pres">
      <dgm:prSet presAssocID="{47486175-0AA0-4A58-9BC3-6A5D97FCB04E}" presName="circleB" presStyleLbl="node1" presStyleIdx="3" presStyleCnt="4"/>
      <dgm:spPr/>
    </dgm:pt>
    <dgm:pt modelId="{7F5683C9-FAB3-48FB-A9F1-0A77FF3EB88E}" type="pres">
      <dgm:prSet presAssocID="{47486175-0AA0-4A58-9BC3-6A5D97FCB04E}" presName="spaceB" presStyleCnt="0"/>
      <dgm:spPr/>
    </dgm:pt>
  </dgm:ptLst>
  <dgm:cxnLst>
    <dgm:cxn modelId="{6C42B001-E3C8-4B87-8E34-9CF9FE9F3868}" srcId="{67346551-281E-4444-A07B-EF66EEA87721}" destId="{20CDAB0D-9FAE-465B-9B4B-3EA7AEE70458}" srcOrd="2" destOrd="0" parTransId="{963332F5-BDBC-4C07-A3B1-6808DE5EFD7A}" sibTransId="{8BE77824-92BC-4C63-A139-62D9EBF7DD89}"/>
    <dgm:cxn modelId="{582BCF28-FC37-4429-9C4A-A03D9CF02660}" type="presOf" srcId="{49289C5C-BA8F-45B0-8E1E-92927BF39AE8}" destId="{467DB15B-D991-4DEA-A472-BF3903A7F27F}" srcOrd="0" destOrd="0" presId="urn:microsoft.com/office/officeart/2005/8/layout/hProcess11"/>
    <dgm:cxn modelId="{FBD1E72B-B018-482B-9B2F-D2C68E2783A9}" srcId="{67346551-281E-4444-A07B-EF66EEA87721}" destId="{E85C17FF-8FA9-4EC7-AF99-B5164C70863A}" srcOrd="1" destOrd="0" parTransId="{D37B78AE-3CB7-4272-9782-B2A4BB747B91}" sibTransId="{4E614B04-8838-48FE-B111-1672AD1B639D}"/>
    <dgm:cxn modelId="{BC372A35-E02A-4CCF-A095-DCF488E94648}" type="presOf" srcId="{67346551-281E-4444-A07B-EF66EEA87721}" destId="{33A4413D-370F-42A2-80E2-E5A8E9AE4F7F}" srcOrd="0" destOrd="0" presId="urn:microsoft.com/office/officeart/2005/8/layout/hProcess11"/>
    <dgm:cxn modelId="{5811A78B-B8FA-42B5-A567-3258AEE0BDF4}" srcId="{67346551-281E-4444-A07B-EF66EEA87721}" destId="{47486175-0AA0-4A58-9BC3-6A5D97FCB04E}" srcOrd="3" destOrd="0" parTransId="{0A82BFFA-C884-4A4B-ABCD-497AA6E2A8EE}" sibTransId="{174328E4-2B6F-4988-A883-89F8F7AA8922}"/>
    <dgm:cxn modelId="{C20526B8-CAE5-4229-9356-8EE8944A6447}" type="presOf" srcId="{20CDAB0D-9FAE-465B-9B4B-3EA7AEE70458}" destId="{A30D1EF5-06CE-4E1E-B782-A75E1FF25EA1}" srcOrd="0" destOrd="0" presId="urn:microsoft.com/office/officeart/2005/8/layout/hProcess11"/>
    <dgm:cxn modelId="{EC0A44CD-98BC-493D-8DE1-76616B253EE4}" type="presOf" srcId="{E85C17FF-8FA9-4EC7-AF99-B5164C70863A}" destId="{DC591B4B-11C5-4578-BB8C-B1A0E255F8CF}" srcOrd="0" destOrd="0" presId="urn:microsoft.com/office/officeart/2005/8/layout/hProcess11"/>
    <dgm:cxn modelId="{29B658FB-A032-4567-A980-C824C5BCB801}" type="presOf" srcId="{47486175-0AA0-4A58-9BC3-6A5D97FCB04E}" destId="{9B59AB5A-78A1-42DC-8E13-DBD230CF6C89}" srcOrd="0" destOrd="0" presId="urn:microsoft.com/office/officeart/2005/8/layout/hProcess11"/>
    <dgm:cxn modelId="{A88EEEFB-5023-4092-AD1B-D6C3429E9C62}" srcId="{67346551-281E-4444-A07B-EF66EEA87721}" destId="{49289C5C-BA8F-45B0-8E1E-92927BF39AE8}" srcOrd="0" destOrd="0" parTransId="{889999BD-1051-4BFA-B622-A4371CB11760}" sibTransId="{7471F084-D8DA-4E27-8EB5-92B873536BCE}"/>
    <dgm:cxn modelId="{8B9EB77A-FB61-4C4E-BCEC-6DF8FDEB967A}" type="presParOf" srcId="{33A4413D-370F-42A2-80E2-E5A8E9AE4F7F}" destId="{FDC36935-0831-4A0C-B806-64562DEDD6E4}" srcOrd="0" destOrd="0" presId="urn:microsoft.com/office/officeart/2005/8/layout/hProcess11"/>
    <dgm:cxn modelId="{4684024F-D256-4C60-AD48-F5FCCAAD3CB4}" type="presParOf" srcId="{33A4413D-370F-42A2-80E2-E5A8E9AE4F7F}" destId="{CB3812CB-64BB-4AA1-ACC3-B9773120D485}" srcOrd="1" destOrd="0" presId="urn:microsoft.com/office/officeart/2005/8/layout/hProcess11"/>
    <dgm:cxn modelId="{B2D89391-7C0B-4D3C-94FA-8000EA0A1B2E}" type="presParOf" srcId="{CB3812CB-64BB-4AA1-ACC3-B9773120D485}" destId="{E7EAB84E-F3BC-402A-80E6-27B397E5E2A3}" srcOrd="0" destOrd="0" presId="urn:microsoft.com/office/officeart/2005/8/layout/hProcess11"/>
    <dgm:cxn modelId="{F70BD9DD-63DF-42E5-9E51-72669DDCF9A4}" type="presParOf" srcId="{E7EAB84E-F3BC-402A-80E6-27B397E5E2A3}" destId="{467DB15B-D991-4DEA-A472-BF3903A7F27F}" srcOrd="0" destOrd="0" presId="urn:microsoft.com/office/officeart/2005/8/layout/hProcess11"/>
    <dgm:cxn modelId="{63DE24E4-F596-4553-B1B2-9DCE8F6E39FE}" type="presParOf" srcId="{E7EAB84E-F3BC-402A-80E6-27B397E5E2A3}" destId="{4E3E38C8-684F-4FF6-B9E4-EAB2594CB6E2}" srcOrd="1" destOrd="0" presId="urn:microsoft.com/office/officeart/2005/8/layout/hProcess11"/>
    <dgm:cxn modelId="{1EC071E9-D8BA-41C7-8A63-1E7AB31102CA}" type="presParOf" srcId="{E7EAB84E-F3BC-402A-80E6-27B397E5E2A3}" destId="{FDF7DA65-8292-4EA3-919C-AF1FAE8BCCE8}" srcOrd="2" destOrd="0" presId="urn:microsoft.com/office/officeart/2005/8/layout/hProcess11"/>
    <dgm:cxn modelId="{16E329D6-FBD3-4E71-90B1-F94994962185}" type="presParOf" srcId="{CB3812CB-64BB-4AA1-ACC3-B9773120D485}" destId="{755BDA91-2036-4FBC-9860-BF19D1C4B65C}" srcOrd="1" destOrd="0" presId="urn:microsoft.com/office/officeart/2005/8/layout/hProcess11"/>
    <dgm:cxn modelId="{455B104E-7CC9-4EFF-9275-B15BB2888E9E}" type="presParOf" srcId="{CB3812CB-64BB-4AA1-ACC3-B9773120D485}" destId="{A9AD9083-1CEF-4AE3-BD25-BE5E997EE6FD}" srcOrd="2" destOrd="0" presId="urn:microsoft.com/office/officeart/2005/8/layout/hProcess11"/>
    <dgm:cxn modelId="{5E2782E5-6CF7-426B-BF31-DB0782D3CFD6}" type="presParOf" srcId="{A9AD9083-1CEF-4AE3-BD25-BE5E997EE6FD}" destId="{DC591B4B-11C5-4578-BB8C-B1A0E255F8CF}" srcOrd="0" destOrd="0" presId="urn:microsoft.com/office/officeart/2005/8/layout/hProcess11"/>
    <dgm:cxn modelId="{831FF21C-A816-4E2E-9343-D5C2A40860C8}" type="presParOf" srcId="{A9AD9083-1CEF-4AE3-BD25-BE5E997EE6FD}" destId="{D9E20536-989C-4DA4-ACFF-8A52BC1753FA}" srcOrd="1" destOrd="0" presId="urn:microsoft.com/office/officeart/2005/8/layout/hProcess11"/>
    <dgm:cxn modelId="{BE36AB83-448D-4756-AF84-1173F9448B3E}" type="presParOf" srcId="{A9AD9083-1CEF-4AE3-BD25-BE5E997EE6FD}" destId="{B491596E-0007-4B93-81A8-5B5280039C26}" srcOrd="2" destOrd="0" presId="urn:microsoft.com/office/officeart/2005/8/layout/hProcess11"/>
    <dgm:cxn modelId="{857D21A4-F787-4AF9-84EB-B237188D697F}" type="presParOf" srcId="{CB3812CB-64BB-4AA1-ACC3-B9773120D485}" destId="{91CA362A-69A9-4332-AC52-0E6B2C34B089}" srcOrd="3" destOrd="0" presId="urn:microsoft.com/office/officeart/2005/8/layout/hProcess11"/>
    <dgm:cxn modelId="{CD19B84F-9D27-4947-BDF4-61D938DD705C}" type="presParOf" srcId="{CB3812CB-64BB-4AA1-ACC3-B9773120D485}" destId="{59C57509-663A-4D84-804C-A7AD94DB77C5}" srcOrd="4" destOrd="0" presId="urn:microsoft.com/office/officeart/2005/8/layout/hProcess11"/>
    <dgm:cxn modelId="{03A6BD35-7B49-4604-AD77-A90AAD852220}" type="presParOf" srcId="{59C57509-663A-4D84-804C-A7AD94DB77C5}" destId="{A30D1EF5-06CE-4E1E-B782-A75E1FF25EA1}" srcOrd="0" destOrd="0" presId="urn:microsoft.com/office/officeart/2005/8/layout/hProcess11"/>
    <dgm:cxn modelId="{5E2E31F4-8A84-4D75-86BC-838FDD3D617E}" type="presParOf" srcId="{59C57509-663A-4D84-804C-A7AD94DB77C5}" destId="{F46D093D-7B03-481F-AC2D-ACC4306C4BE1}" srcOrd="1" destOrd="0" presId="urn:microsoft.com/office/officeart/2005/8/layout/hProcess11"/>
    <dgm:cxn modelId="{D421E067-49F6-47FC-8C86-1935CAF13A5C}" type="presParOf" srcId="{59C57509-663A-4D84-804C-A7AD94DB77C5}" destId="{A5A5C316-F730-4B93-97AF-E7B45090BBBE}" srcOrd="2" destOrd="0" presId="urn:microsoft.com/office/officeart/2005/8/layout/hProcess11"/>
    <dgm:cxn modelId="{7B299709-08E1-46ED-BD73-5623689ECD7F}" type="presParOf" srcId="{CB3812CB-64BB-4AA1-ACC3-B9773120D485}" destId="{6B2E6AA0-0368-4C41-A686-047C4FF08373}" srcOrd="5" destOrd="0" presId="urn:microsoft.com/office/officeart/2005/8/layout/hProcess11"/>
    <dgm:cxn modelId="{583A360E-276B-4A15-9B5D-E4DD5C85630D}" type="presParOf" srcId="{CB3812CB-64BB-4AA1-ACC3-B9773120D485}" destId="{281ED90F-D125-4B94-8D3E-1C35E3161A0A}" srcOrd="6" destOrd="0" presId="urn:microsoft.com/office/officeart/2005/8/layout/hProcess11"/>
    <dgm:cxn modelId="{0269504A-0E66-40D8-99C9-808FE0FAFAAF}" type="presParOf" srcId="{281ED90F-D125-4B94-8D3E-1C35E3161A0A}" destId="{9B59AB5A-78A1-42DC-8E13-DBD230CF6C89}" srcOrd="0" destOrd="0" presId="urn:microsoft.com/office/officeart/2005/8/layout/hProcess11"/>
    <dgm:cxn modelId="{B9C6C87D-4833-4352-8681-BED210083E08}" type="presParOf" srcId="{281ED90F-D125-4B94-8D3E-1C35E3161A0A}" destId="{D439C8B2-CA6E-40AF-9FA7-1372CABA0E46}" srcOrd="1" destOrd="0" presId="urn:microsoft.com/office/officeart/2005/8/layout/hProcess11"/>
    <dgm:cxn modelId="{1AABFB9D-6E2F-481E-A607-20E92DAF1EF2}" type="presParOf" srcId="{281ED90F-D125-4B94-8D3E-1C35E3161A0A}" destId="{7F5683C9-FAB3-48FB-A9F1-0A77FF3EB88E}"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14DF1E5E-477F-4F4C-8994-15F46D8E78B7}">
      <dgm:prSet phldrT="[Teksts]" custT="1"/>
      <dgm:spPr/>
      <dgm:t>
        <a:bodyPr tIns="324000"/>
        <a:lstStyle/>
        <a:p>
          <a:r>
            <a:rPr lang="lv-LV" sz="1800" b="1"/>
            <a:t>Projekta īstenošanu nedrīkst nodot trešajai pusei, </a:t>
          </a:r>
        </a:p>
        <a:p>
          <a:r>
            <a:rPr lang="lv-LV" sz="1400"/>
            <a:t>taču organizācija</a:t>
          </a:r>
          <a:r>
            <a:rPr lang="lv-LV" sz="1400">
              <a:latin typeface="Verdana" panose="020B0604030504040204" pitchFamily="34" charset="0"/>
              <a:ea typeface="Verdana" panose="020B0604030504040204" pitchFamily="34" charset="0"/>
            </a:rPr>
            <a:t> var    piesaistīt citu NVO ekspertīzi/pakalpojumus,        lai sekmīgi īstenotu projekta aktivitātes un sasniegtu  plānotos rezultātus </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ctr" defTabSz="800100">
            <a:lnSpc>
              <a:spcPct val="90000"/>
            </a:lnSpc>
            <a:spcBef>
              <a:spcPct val="0"/>
            </a:spcBef>
            <a:spcAft>
              <a:spcPct val="35000"/>
            </a:spcAft>
            <a:buNone/>
          </a:pPr>
          <a:r>
            <a:rPr lang="lv-LV" sz="1800" b="1" kern="1200"/>
            <a:t>Projekta īstenošanas vieta ir Latvija,</a:t>
          </a:r>
        </a:p>
        <a:p>
          <a:pPr marL="0" lvl="0" indent="0" algn="ctr" defTabSz="800100">
            <a:lnSpc>
              <a:spcPct val="90000"/>
            </a:lnSpc>
            <a:spcBef>
              <a:spcPct val="0"/>
            </a:spcBef>
            <a:spcAft>
              <a:spcPct val="35000"/>
            </a:spcAft>
            <a:buNone/>
          </a:pPr>
          <a:endParaRPr lang="lv-LV" sz="800" kern="1200"/>
        </a:p>
        <a:p>
          <a:pPr marL="0" lvl="0" indent="0" algn="ctr" defTabSz="800100">
            <a:lnSpc>
              <a:spcPct val="90000"/>
            </a:lnSpc>
            <a:spcBef>
              <a:spcPct val="0"/>
            </a:spcBef>
            <a:spcAft>
              <a:spcPct val="35000"/>
            </a:spcAft>
            <a:buNone/>
          </a:pPr>
          <a:r>
            <a:rPr lang="lv-LV" sz="1600" kern="1200"/>
            <a:t>taču pieļaujami ārvalstu komandējumi, mācību vizītes</a:t>
          </a:r>
          <a:endParaRPr lang="lv-LV" sz="800" kern="120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Obligāti jāpiesaista divi sadarbības partneri,</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a:t>kam ir aktīva loma projekta darbību īstenošanā</a:t>
          </a: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rotWithShape="1">
          <a:blip xmlns:r="http://schemas.openxmlformats.org/officeDocument/2006/relationships" r:embed="rId1"/>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400" dirty="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10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pt>
    <dgm:pt modelId="{BF50A168-7C70-4C38-99F3-7115F4125441}" type="sibTrans" cxnId="{F49DBBD2-0FC0-4E02-BA07-027BF687237C}">
      <dgm:prSet/>
      <dgm:spPr/>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pt>
    <dgm:pt modelId="{CDC5F321-961C-44E9-8B17-C348E39D587E}" type="sibTrans" cxnId="{2FE426ED-25F4-4EF4-9BE2-BF0DFD3A126C}">
      <dgm:prSet/>
      <dgm:spPr/>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pt>
    <dgm:pt modelId="{23670CB1-F9F2-42AA-B105-7485CDA54A99}" type="sibTrans" cxnId="{437719FE-6148-4771-9EA2-83932F2786BC}">
      <dgm:prSet/>
      <dgm:spPr/>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l">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0D5C3396-3FD1-45FF-A20A-761F1B93E138}">
      <dgm:prSet custT="1"/>
      <dgm:spPr/>
      <dgm:t>
        <a:bodyPr/>
        <a:lstStyle/>
        <a:p>
          <a:pPr marL="144000" indent="-144000" algn="l">
            <a:buFont typeface="Arial" panose="020B0604020202020204" pitchFamily="34" charset="0"/>
            <a:buNone/>
          </a:pPr>
          <a:r>
            <a:rPr lang="lv-LV" sz="1600" u="none">
              <a:latin typeface="Verdana" panose="020B0604030504040204" pitchFamily="34" charset="0"/>
              <a:ea typeface="Verdana" panose="020B0604030504040204" pitchFamily="34" charset="0"/>
            </a:rPr>
            <a:t> </a:t>
          </a:r>
          <a:endParaRPr lang="lv-LV" sz="1600">
            <a:latin typeface="Verdana" panose="020B0604030504040204" pitchFamily="34" charset="0"/>
            <a:ea typeface="Verdana" panose="020B0604030504040204" pitchFamily="34" charset="0"/>
          </a:endParaRPr>
        </a:p>
      </dgm:t>
    </dgm:pt>
    <dgm:pt modelId="{A61216CC-3977-46D3-9385-D82BF10C6800}" type="parTrans" cxnId="{017E5FAF-A26B-4D9A-BEC6-A72008BE2EB1}">
      <dgm:prSet/>
      <dgm:spPr/>
      <dgm:t>
        <a:bodyPr/>
        <a:lstStyle/>
        <a:p>
          <a:endParaRPr lang="lv-LV"/>
        </a:p>
      </dgm:t>
    </dgm:pt>
    <dgm:pt modelId="{4A960126-2F36-43E9-AEAE-E8CD21F5165C}" type="sibTrans" cxnId="{017E5FAF-A26B-4D9A-BEC6-A72008BE2EB1}">
      <dgm:prSet/>
      <dgm:spPr/>
      <dgm:t>
        <a:bodyPr/>
        <a:lstStyle/>
        <a:p>
          <a:endParaRPr lang="lv-LV"/>
        </a:p>
      </dgm:t>
    </dgm:pt>
    <dgm:pt modelId="{23B68488-D083-40F3-96DE-92F16AF3139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4E4F3E87-96CA-41DE-98C1-BFBED27E7DF3}" type="parTrans" cxnId="{FFE85FFA-119E-492C-AD10-2C3B502D236F}">
      <dgm:prSet/>
      <dgm:spPr/>
      <dgm:t>
        <a:bodyPr/>
        <a:lstStyle/>
        <a:p>
          <a:endParaRPr lang="lv-LV"/>
        </a:p>
      </dgm:t>
    </dgm:pt>
    <dgm:pt modelId="{E02D2D9A-CE0E-488A-9683-A33E836A1487}" type="sibTrans" cxnId="{FFE85FFA-119E-492C-AD10-2C3B502D236F}">
      <dgm:prSet/>
      <dgm:spPr/>
      <dgm:t>
        <a:bodyPr/>
        <a:lstStyle/>
        <a:p>
          <a:endParaRPr lang="lv-LV"/>
        </a:p>
      </dgm:t>
    </dgm:pt>
    <dgm:pt modelId="{B3365136-543F-4168-AF85-AEDC534126E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EAC17DF8-1BB4-4C3E-9927-B08E4003B9FA}" type="parTrans" cxnId="{D2B0CD13-46F4-460E-A261-0D4881698696}">
      <dgm:prSet/>
      <dgm:spPr/>
    </dgm:pt>
    <dgm:pt modelId="{31ED6A41-51CF-46FB-9AE1-184FC38C7A3D}" type="sibTrans" cxnId="{D2B0CD13-46F4-460E-A261-0D4881698696}">
      <dgm:prSet/>
      <dgm:spPr/>
    </dgm:pt>
    <dgm:pt modelId="{15342B2A-9F21-4FE3-B069-1647721ECBF6}">
      <dgm:prSet custT="1"/>
      <dgm:spPr/>
      <dgm:t>
        <a:bodyPr/>
        <a:lstStyle/>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mn-lt"/>
              <a:ea typeface="Verdana" panose="020B0604030504040204" pitchFamily="34" charset="0"/>
              <a:cs typeface="+mn-cs"/>
            </a:rPr>
            <a:t>  </a:t>
          </a:r>
        </a:p>
      </dgm:t>
    </dgm:pt>
    <dgm:pt modelId="{7D04A879-18E4-4186-9929-ED613500B911}" type="parTrans" cxnId="{CB7938BB-937D-48A4-AF71-491ADE16A6E6}">
      <dgm:prSet/>
      <dgm:spPr/>
      <dgm:t>
        <a:bodyPr/>
        <a:lstStyle/>
        <a:p>
          <a:endParaRPr lang="lv-LV"/>
        </a:p>
      </dgm:t>
    </dgm:pt>
    <dgm:pt modelId="{8C3A0530-5059-4B3E-99E7-4D38ABEC1FDE}" type="sibTrans" cxnId="{CB7938BB-937D-48A4-AF71-491ADE16A6E6}">
      <dgm:prSet/>
      <dgm:spPr/>
      <dgm:t>
        <a:bodyPr/>
        <a:lstStyle/>
        <a:p>
          <a:endParaRPr lang="lv-LV"/>
        </a:p>
      </dgm:t>
    </dgm:pt>
    <dgm:pt modelId="{6103F8DE-8A7A-4109-97BC-7535305ECB90}">
      <dgm:prSet custT="1"/>
      <dgm:spPr/>
      <dgm:t>
        <a:bodyPr/>
        <a:lstStyle/>
        <a:p>
          <a:pPr marL="144000" indent="-144000" algn="l">
            <a:buFont typeface="Arial" panose="020B0604020202020204" pitchFamily="34" charset="0"/>
            <a:buNone/>
          </a:pPr>
          <a:endParaRPr lang="lv-LV" sz="1600">
            <a:latin typeface="Verdana" panose="020B0604030504040204" pitchFamily="34" charset="0"/>
            <a:ea typeface="Verdana" panose="020B0604030504040204" pitchFamily="34" charset="0"/>
          </a:endParaRPr>
        </a:p>
      </dgm:t>
    </dgm:pt>
    <dgm:pt modelId="{F2C4445A-B29C-4E45-96E1-C94C40466E50}" type="parTrans" cxnId="{EB370B8B-45C9-4D87-944A-2948C025B2F1}">
      <dgm:prSet/>
      <dgm:spPr/>
    </dgm:pt>
    <dgm:pt modelId="{00BFAD3C-5004-42F7-B28A-0FD639E9FAFF}" type="sibTrans" cxnId="{EB370B8B-45C9-4D87-944A-2948C025B2F1}">
      <dgm:prSet/>
      <dgm:spPr/>
    </dgm:pt>
    <dgm:pt modelId="{CE45DFF1-7661-4086-8BA0-5B8E9DB7D27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E7B4708-B999-400D-A306-EF93A8BCBB1E}" type="parTrans" cxnId="{B5F4C8B7-E634-4D6B-BF26-8EFAA285F507}">
      <dgm:prSet/>
      <dgm:spPr/>
    </dgm:pt>
    <dgm:pt modelId="{1A76A804-0EC2-41D2-A57B-3F30457BAB85}" type="sibTrans" cxnId="{B5F4C8B7-E634-4D6B-BF26-8EFAA285F507}">
      <dgm:prSet/>
      <dgm:spPr/>
    </dgm:pt>
    <dgm:pt modelId="{408EB26B-4EC3-4F0E-B965-0D9A7CB7C08C}">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1D849F3F-D7D5-43AF-9C79-0A98B70CD0A2}" type="parTrans" cxnId="{1B2AC5D5-9E35-481C-BC4F-D210A81E0361}">
      <dgm:prSet/>
      <dgm:spPr/>
    </dgm:pt>
    <dgm:pt modelId="{0286ABA4-AE88-461F-B957-8ED14E1B75A9}" type="sibTrans" cxnId="{1B2AC5D5-9E35-481C-BC4F-D210A81E0361}">
      <dgm:prSet/>
      <dgm:spPr/>
    </dgm:pt>
    <dgm:pt modelId="{1E797A03-53D3-4A06-B0FB-B32AEA65BE2C}">
      <dgm:prSet custT="1"/>
      <dgm:spPr/>
      <dgm:t>
        <a:bodyPr/>
        <a:lstStyle/>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Verdana" panose="020B0604030504040204" pitchFamily="34" charset="0"/>
              <a:ea typeface="Verdana" panose="020B0604030504040204" pitchFamily="34" charset="0"/>
              <a:cs typeface="+mn-cs"/>
            </a:rPr>
            <a:t>  </a:t>
          </a:r>
        </a:p>
      </dgm:t>
    </dgm:pt>
    <dgm:pt modelId="{9AF6A58A-6872-43DC-84D2-3199D7F972AB}" type="parTrans" cxnId="{DF398E4D-B4A3-42F9-9D60-48B389397391}">
      <dgm:prSet/>
      <dgm:spPr/>
    </dgm:pt>
    <dgm:pt modelId="{5E677D75-4B60-425A-98E2-4E64B60F0892}" type="sibTrans" cxnId="{DF398E4D-B4A3-42F9-9D60-48B389397391}">
      <dgm:prSet/>
      <dgm:spPr/>
    </dgm:pt>
    <dgm:pt modelId="{51EAC316-5F54-4219-B32D-C90CF0C06B92}">
      <dgm:prSet custT="1"/>
      <dgm:spPr/>
      <dgm:t>
        <a:bodyPr/>
        <a:lstStyle/>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mn-lt"/>
              <a:ea typeface="Verdana" panose="020B0604030504040204" pitchFamily="34" charset="0"/>
              <a:cs typeface="+mn-cs"/>
            </a:rPr>
            <a:t>  finansējuma saņēmēja un sadarbības partnera projekta īstenošanas personāla atlīdzības izmaksas </a:t>
          </a:r>
        </a:p>
      </dgm:t>
    </dgm:pt>
    <dgm:pt modelId="{1016D629-5243-4C22-BF5A-DDEEBD364F8A}" type="parTrans" cxnId="{34FC394C-E3A4-498C-BF3F-1DAD48292FF5}">
      <dgm:prSet/>
      <dgm:spPr/>
    </dgm:pt>
    <dgm:pt modelId="{DB2BE158-5AE2-42FF-AA04-8CF721CBA485}" type="sibTrans" cxnId="{34FC394C-E3A4-498C-BF3F-1DAD48292FF5}">
      <dgm:prSet/>
      <dgm:spPr/>
    </dgm:pt>
    <dgm:pt modelId="{9AC8733C-7905-49AC-A8AF-83363EB28036}">
      <dgm:prSet custT="1"/>
      <dgm:spPr/>
      <dgm:t>
        <a:bodyPr/>
        <a:lstStyle/>
        <a:p>
          <a:pPr marL="144000" indent="-144000" algn="l">
            <a:buFont typeface="Arial" panose="020B0604020202020204" pitchFamily="34" charset="0"/>
            <a:buNone/>
          </a:pPr>
          <a:r>
            <a:rPr lang="lv-LV" sz="1600" u="none">
              <a:latin typeface="Verdana" panose="020B0604030504040204" pitchFamily="34" charset="0"/>
              <a:ea typeface="Verdana" panose="020B0604030504040204" pitchFamily="34" charset="0"/>
            </a:rPr>
            <a:t>  </a:t>
          </a:r>
          <a:r>
            <a:rPr lang="lv-LV" sz="1600" u="sng">
              <a:latin typeface="Verdana" panose="020B0604030504040204" pitchFamily="34" charset="0"/>
              <a:ea typeface="Verdana" panose="020B0604030504040204" pitchFamily="34" charset="0"/>
            </a:rPr>
            <a:t>finansējuma saņēmēja </a:t>
          </a:r>
          <a:r>
            <a:rPr lang="lv-LV" sz="1600">
              <a:latin typeface="Verdana" panose="020B0604030504040204" pitchFamily="34" charset="0"/>
              <a:ea typeface="Verdana" panose="020B0604030504040204" pitchFamily="34" charset="0"/>
            </a:rPr>
            <a:t>projekta vadības personāla atlīdzības izmaksas, nepārsniedzot 20% no projekta finansējuma  </a:t>
          </a:r>
        </a:p>
      </dgm:t>
    </dgm:pt>
    <dgm:pt modelId="{A53226E8-EDD4-4884-BA80-31D918EA2B3F}" type="parTrans" cxnId="{49F9C233-43CE-40C8-B96D-017A32050195}">
      <dgm:prSet/>
      <dgm:spPr/>
    </dgm:pt>
    <dgm:pt modelId="{57C9016C-E529-46BB-AD49-ED33190024EC}" type="sibTrans" cxnId="{49F9C233-43CE-40C8-B96D-017A32050195}">
      <dgm:prSet/>
      <dgm:spPr/>
    </dgm:pt>
    <dgm:pt modelId="{D111982D-BF0E-4D07-9C8D-81AE2E216CA3}">
      <dgm:prSet custT="1"/>
      <dgm:spPr/>
      <dgm:t>
        <a:bodyPr/>
        <a:lstStyle/>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Verdana" panose="020B0604030504040204" pitchFamily="34" charset="0"/>
              <a:ea typeface="Verdana" panose="020B0604030504040204" pitchFamily="34" charset="0"/>
              <a:cs typeface="+mn-cs"/>
            </a:rPr>
            <a:t>  </a:t>
          </a:r>
          <a:r>
            <a:rPr lang="pt-BR" sz="1600" kern="1200">
              <a:latin typeface="Verdana" panose="020B0604030504040204" pitchFamily="34" charset="0"/>
              <a:ea typeface="Verdana" panose="020B0604030504040204" pitchFamily="34" charset="0"/>
              <a:cs typeface="+mn-cs"/>
            </a:rPr>
            <a:t>finansējuma saņēmēja iekšējā audita vai neatkarīga revidenta izmaksas </a:t>
          </a:r>
          <a:endParaRPr lang="lv-LV" sz="1600" kern="1200">
            <a:latin typeface="Verdana" panose="020B0604030504040204" pitchFamily="34" charset="0"/>
            <a:ea typeface="Verdana" panose="020B0604030504040204" pitchFamily="34" charset="0"/>
            <a:cs typeface="+mn-cs"/>
          </a:endParaRPr>
        </a:p>
      </dgm:t>
    </dgm:pt>
    <dgm:pt modelId="{2A9DE441-F6D8-4FC9-A986-93DFBD3417F1}" type="parTrans" cxnId="{7320427B-C4F3-4018-9475-4D6B77AB02C0}">
      <dgm:prSet/>
      <dgm:spPr/>
    </dgm:pt>
    <dgm:pt modelId="{740F2AA5-0779-4892-9D5F-F1F23C5F0246}" type="sibTrans" cxnId="{7320427B-C4F3-4018-9475-4D6B77AB02C0}">
      <dgm:prSet/>
      <dgm:spPr/>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custLinFactNeighborX="1507" custLinFactNeighborY="0">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1B87F109-C538-42C4-B361-C435E6FAED8C}" type="presOf" srcId="{408EB26B-4EC3-4F0E-B965-0D9A7CB7C08C}" destId="{3EB5337F-C1AA-423C-921B-C5ED7886DE3F}" srcOrd="0" destOrd="1" presId="urn:microsoft.com/office/officeart/2005/8/layout/hList2"/>
    <dgm:cxn modelId="{D2B0CD13-46F4-460E-A261-0D4881698696}" srcId="{32E334A3-4F2D-4678-9064-C2C46CE1475A}" destId="{B3365136-543F-4168-AF85-AEDC534126E1}" srcOrd="0" destOrd="0" parTransId="{EAC17DF8-1BB4-4C3E-9927-B08E4003B9FA}" sibTransId="{31ED6A41-51CF-46FB-9AE1-184FC38C7A3D}"/>
    <dgm:cxn modelId="{72532A14-2358-43B8-83D0-198F86425E0F}" type="presOf" srcId="{4DA41707-DDDD-4538-846D-AC609BB611ED}" destId="{3A7E204C-ACD7-4AF9-8A7C-D54AE53D4699}" srcOrd="0" destOrd="0" presId="urn:microsoft.com/office/officeart/2005/8/layout/hList2"/>
    <dgm:cxn modelId="{A1588715-9FB8-464C-BCD5-276063B02753}" type="presOf" srcId="{15342B2A-9F21-4FE3-B069-1647721ECBF6}" destId="{DCF43F14-6045-4F16-94FD-9BDB6BCAAF3D}"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B05B2F2B-AD79-4B42-A9D0-CE18F8ECC994}" type="presOf" srcId="{CE45DFF1-7661-4086-8BA0-5B8E9DB7D27A}" destId="{DCF43F14-6045-4F16-94FD-9BDB6BCAAF3D}" srcOrd="0" destOrd="1" presId="urn:microsoft.com/office/officeart/2005/8/layout/hList2"/>
    <dgm:cxn modelId="{5569D52D-7682-47F0-A6BB-C15933038AED}" type="presOf" srcId="{51EAC316-5F54-4219-B32D-C90CF0C06B92}" destId="{DCF43F14-6045-4F16-94FD-9BDB6BCAAF3D}" srcOrd="0" destOrd="3" presId="urn:microsoft.com/office/officeart/2005/8/layout/hList2"/>
    <dgm:cxn modelId="{B2C4232E-608A-4220-AF53-812ECE25C7A9}" type="presOf" srcId="{FA85D008-FD12-4A5A-AAF5-850DEE53B775}" destId="{3EB5337F-C1AA-423C-921B-C5ED7886DE3F}" srcOrd="0" destOrd="4" presId="urn:microsoft.com/office/officeart/2005/8/layout/hList2"/>
    <dgm:cxn modelId="{49F9C233-43CE-40C8-B96D-017A32050195}" srcId="{6103F8DE-8A7A-4109-97BC-7535305ECB90}" destId="{9AC8733C-7905-49AC-A8AF-83363EB28036}" srcOrd="1" destOrd="0" parTransId="{A53226E8-EDD4-4884-BA80-31D918EA2B3F}" sibTransId="{57C9016C-E529-46BB-AD49-ED33190024EC}"/>
    <dgm:cxn modelId="{F899A735-A65D-43D1-92F8-D4DF3699197D}" type="presOf" srcId="{0D5C3396-3FD1-45FF-A20A-761F1B93E138}" destId="{3A7E204C-ACD7-4AF9-8A7C-D54AE53D4699}" srcOrd="0" destOrd="2" presId="urn:microsoft.com/office/officeart/2005/8/layout/hList2"/>
    <dgm:cxn modelId="{FF83643B-F3E8-4FEC-90F8-CA39A1329680}" type="presOf" srcId="{6103F8DE-8A7A-4109-97BC-7535305ECB90}" destId="{3A7E204C-ACD7-4AF9-8A7C-D54AE53D4699}" srcOrd="0" destOrd="1" presId="urn:microsoft.com/office/officeart/2005/8/layout/hList2"/>
    <dgm:cxn modelId="{34FC394C-E3A4-498C-BF3F-1DAD48292FF5}" srcId="{206659B4-5D47-4FD2-93B1-B837F161AB76}" destId="{51EAC316-5F54-4219-B32D-C90CF0C06B92}" srcOrd="3" destOrd="0" parTransId="{1016D629-5243-4C22-BF5A-DDEEBD364F8A}" sibTransId="{DB2BE158-5AE2-42FF-AA04-8CF721CBA485}"/>
    <dgm:cxn modelId="{DF398E4D-B4A3-42F9-9D60-48B389397391}" srcId="{32E334A3-4F2D-4678-9064-C2C46CE1475A}" destId="{1E797A03-53D3-4A06-B0FB-B32AEA65BE2C}" srcOrd="2" destOrd="0" parTransId="{9AF6A58A-6872-43DC-84D2-3199D7F972AB}" sibTransId="{5E677D75-4B60-425A-98E2-4E64B60F0892}"/>
    <dgm:cxn modelId="{7320427B-C4F3-4018-9475-4D6B77AB02C0}" srcId="{32E334A3-4F2D-4678-9064-C2C46CE1475A}" destId="{D111982D-BF0E-4D07-9C8D-81AE2E216CA3}" srcOrd="3" destOrd="0" parTransId="{2A9DE441-F6D8-4FC9-A986-93DFBD3417F1}" sibTransId="{740F2AA5-0779-4892-9D5F-F1F23C5F0246}"/>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EB370B8B-45C9-4D87-944A-2948C025B2F1}" srcId="{8C251FFB-0C74-4567-91B9-F28D0F18C3F5}" destId="{6103F8DE-8A7A-4109-97BC-7535305ECB90}" srcOrd="1" destOrd="0" parTransId="{F2C4445A-B29C-4E45-96E1-C94C40466E50}" sibTransId="{00BFAD3C-5004-42F7-B28A-0FD639E9FAFF}"/>
    <dgm:cxn modelId="{285F438D-1B4B-43CA-A073-3484D6AD32BA}" type="presOf" srcId="{1E797A03-53D3-4A06-B0FB-B32AEA65BE2C}" destId="{3EB5337F-C1AA-423C-921B-C5ED7886DE3F}" srcOrd="0" destOrd="2" presId="urn:microsoft.com/office/officeart/2005/8/layout/hList2"/>
    <dgm:cxn modelId="{CF1E1F94-AC11-438C-AAFF-AD1B29F20387}" type="presOf" srcId="{23B68488-D083-40F3-96DE-92F16AF31397}" destId="{DCF43F14-6045-4F16-94FD-9BDB6BCAAF3D}" srcOrd="0" destOrd="0"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E59FC4A5-A1E3-4E5F-8E5A-1BBA89A5A074}" type="presOf" srcId="{D111982D-BF0E-4D07-9C8D-81AE2E216CA3}" destId="{3EB5337F-C1AA-423C-921B-C5ED7886DE3F}" srcOrd="0" destOrd="3" presId="urn:microsoft.com/office/officeart/2005/8/layout/hList2"/>
    <dgm:cxn modelId="{017E5FAF-A26B-4D9A-BEC6-A72008BE2EB1}" srcId="{6103F8DE-8A7A-4109-97BC-7535305ECB90}" destId="{0D5C3396-3FD1-45FF-A20A-761F1B93E138}" srcOrd="0" destOrd="0" parTransId="{A61216CC-3977-46D3-9385-D82BF10C6800}" sibTransId="{4A960126-2F36-43E9-AEAE-E8CD21F5165C}"/>
    <dgm:cxn modelId="{B10039B5-286C-4327-9CAF-197613D80063}" type="presOf" srcId="{32E334A3-4F2D-4678-9064-C2C46CE1475A}" destId="{E8EDE472-0F6F-4266-8AE5-0253DC699F02}" srcOrd="0" destOrd="0" presId="urn:microsoft.com/office/officeart/2005/8/layout/hList2"/>
    <dgm:cxn modelId="{B5F4C8B7-E634-4D6B-BF26-8EFAA285F507}" srcId="{206659B4-5D47-4FD2-93B1-B837F161AB76}" destId="{CE45DFF1-7661-4086-8BA0-5B8E9DB7D27A}" srcOrd="1" destOrd="0" parTransId="{2E7B4708-B999-400D-A306-EF93A8BCBB1E}" sibTransId="{1A76A804-0EC2-41D2-A57B-3F30457BAB85}"/>
    <dgm:cxn modelId="{CB7938BB-937D-48A4-AF71-491ADE16A6E6}" srcId="{206659B4-5D47-4FD2-93B1-B837F161AB76}" destId="{15342B2A-9F21-4FE3-B069-1647721ECBF6}" srcOrd="2" destOrd="0" parTransId="{7D04A879-18E4-4186-9929-ED613500B911}" sibTransId="{8C3A0530-5059-4B3E-99E7-4D38ABEC1FDE}"/>
    <dgm:cxn modelId="{13D8E5C6-DF70-4D82-A59E-3193BCFB4ABB}" type="presOf" srcId="{B3365136-543F-4168-AF85-AEDC534126E1}" destId="{3EB5337F-C1AA-423C-921B-C5ED7886DE3F}" srcOrd="0" destOrd="0" presId="urn:microsoft.com/office/officeart/2005/8/layout/hList2"/>
    <dgm:cxn modelId="{F49DBBD2-0FC0-4E02-BA07-027BF687237C}" srcId="{8C251FFB-0C74-4567-91B9-F28D0F18C3F5}" destId="{4DA41707-DDDD-4538-846D-AC609BB611ED}" srcOrd="0" destOrd="0" parTransId="{27FC1A8C-A007-4DF9-AB44-44768DC62CE8}" sibTransId="{BF50A168-7C70-4C38-99F3-7115F4125441}"/>
    <dgm:cxn modelId="{1B2AC5D5-9E35-481C-BC4F-D210A81E0361}" srcId="{32E334A3-4F2D-4678-9064-C2C46CE1475A}" destId="{408EB26B-4EC3-4F0E-B965-0D9A7CB7C08C}" srcOrd="1" destOrd="0" parTransId="{1D849F3F-D7D5-43AF-9C79-0A98B70CD0A2}" sibTransId="{0286ABA4-AE88-461F-B957-8ED14E1B75A9}"/>
    <dgm:cxn modelId="{B1DC64DF-F7C0-4651-877D-120A1B332715}" type="presOf" srcId="{12DA57B7-D7DF-43B8-9F8A-817438C7B277}" destId="{DCF43F14-6045-4F16-94FD-9BDB6BCAAF3D}" srcOrd="0" destOrd="4" presId="urn:microsoft.com/office/officeart/2005/8/layout/hList2"/>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4" destOrd="0" parTransId="{270A1E19-4866-4B1F-911D-4CD5F58C9908}" sibTransId="{CDC5F321-961C-44E9-8B17-C348E39D587E}"/>
    <dgm:cxn modelId="{9B0EA3F4-8CBB-42A5-8C1E-B0C4481F0C1D}" type="presOf" srcId="{9AC8733C-7905-49AC-A8AF-83363EB28036}" destId="{3A7E204C-ACD7-4AF9-8A7C-D54AE53D4699}" srcOrd="0" destOrd="3" presId="urn:microsoft.com/office/officeart/2005/8/layout/hList2"/>
    <dgm:cxn modelId="{FFE85FFA-119E-492C-AD10-2C3B502D236F}" srcId="{206659B4-5D47-4FD2-93B1-B837F161AB76}" destId="{23B68488-D083-40F3-96DE-92F16AF31397}" srcOrd="0" destOrd="0" parTransId="{4E4F3E87-96CA-41DE-98C1-BFBED27E7DF3}" sibTransId="{E02D2D9A-CE0E-488A-9683-A33E836A1487}"/>
    <dgm:cxn modelId="{437719FE-6148-4771-9EA2-83932F2786BC}" srcId="{32E334A3-4F2D-4678-9064-C2C46CE1475A}" destId="{FA85D008-FD12-4A5A-AAF5-850DEE53B775}" srcOrd="4"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0D5C3396-3FD1-45FF-A20A-761F1B93E138}">
      <dgm:prSet custT="1"/>
      <dgm:spPr/>
      <dgm:t>
        <a:bodyPr/>
        <a:lstStyle/>
        <a:p>
          <a:pPr marL="144000" indent="-144000">
            <a:buFont typeface="Arial" panose="020B0604020202020204" pitchFamily="34" charset="0"/>
            <a:buChar char="•"/>
          </a:pPr>
          <a:r>
            <a:rPr lang="lv-LV" sz="1600" u="none">
              <a:latin typeface="Verdana" panose="020B0604030504040204" pitchFamily="34" charset="0"/>
              <a:ea typeface="Verdana" panose="020B0604030504040204" pitchFamily="34" charset="0"/>
            </a:rPr>
            <a:t>pasniedzēju, konsultantu, ekspertu un speciālistu atlīdzība</a:t>
          </a:r>
        </a:p>
      </dgm:t>
    </dgm:pt>
    <dgm:pt modelId="{A61216CC-3977-46D3-9385-D82BF10C6800}" type="parTrans" cxnId="{017E5FAF-A26B-4D9A-BEC6-A72008BE2EB1}">
      <dgm:prSet/>
      <dgm:spPr/>
      <dgm:t>
        <a:bodyPr/>
        <a:lstStyle/>
        <a:p>
          <a:endParaRPr lang="lv-LV"/>
        </a:p>
      </dgm:t>
    </dgm:pt>
    <dgm:pt modelId="{4A960126-2F36-43E9-AEAE-E8CD21F5165C}" type="sibTrans" cxnId="{017E5FAF-A26B-4D9A-BEC6-A72008BE2EB1}">
      <dgm:prSet/>
      <dgm:spPr/>
      <dgm:t>
        <a:bodyPr/>
        <a:lstStyle/>
        <a:p>
          <a:endParaRPr lang="lv-LV"/>
        </a:p>
      </dgm:t>
    </dgm:pt>
    <dgm:pt modelId="{23B68488-D083-40F3-96DE-92F16AF3139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4E4F3E87-96CA-41DE-98C1-BFBED27E7DF3}" type="parTrans" cxnId="{FFE85FFA-119E-492C-AD10-2C3B502D236F}">
      <dgm:prSet/>
      <dgm:spPr/>
      <dgm:t>
        <a:bodyPr/>
        <a:lstStyle/>
        <a:p>
          <a:endParaRPr lang="lv-LV"/>
        </a:p>
      </dgm:t>
    </dgm:pt>
    <dgm:pt modelId="{E02D2D9A-CE0E-488A-9683-A33E836A1487}" type="sibTrans" cxnId="{FFE85FFA-119E-492C-AD10-2C3B502D236F}">
      <dgm:prSet/>
      <dgm:spPr/>
      <dgm:t>
        <a:bodyPr/>
        <a:lstStyle/>
        <a:p>
          <a:endParaRPr lang="lv-LV"/>
        </a:p>
      </dgm:t>
    </dgm:pt>
    <dgm:pt modelId="{B3365136-543F-4168-AF85-AEDC534126E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EAC17DF8-1BB4-4C3E-9927-B08E4003B9FA}" type="parTrans" cxnId="{D2B0CD13-46F4-460E-A261-0D4881698696}">
      <dgm:prSet/>
      <dgm:spPr/>
    </dgm:pt>
    <dgm:pt modelId="{31ED6A41-51CF-46FB-9AE1-184FC38C7A3D}" type="sibTrans" cxnId="{D2B0CD13-46F4-460E-A261-0D4881698696}">
      <dgm:prSet/>
      <dgm:spPr/>
    </dgm:pt>
    <dgm:pt modelId="{15342B2A-9F21-4FE3-B069-1647721ECBF6}">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iekšzemes un ārvalstu mācību, darba un pieredzes apmaiņas komandējumu un dienesta braucienu izmaksas, kā arī mācību maksa</a:t>
          </a:r>
        </a:p>
      </dgm:t>
    </dgm:pt>
    <dgm:pt modelId="{7D04A879-18E4-4186-9929-ED613500B911}" type="parTrans" cxnId="{CB7938BB-937D-48A4-AF71-491ADE16A6E6}">
      <dgm:prSet/>
      <dgm:spPr/>
      <dgm:t>
        <a:bodyPr/>
        <a:lstStyle/>
        <a:p>
          <a:endParaRPr lang="lv-LV"/>
        </a:p>
      </dgm:t>
    </dgm:pt>
    <dgm:pt modelId="{8C3A0530-5059-4B3E-99E7-4D38ABEC1FDE}" type="sibTrans" cxnId="{CB7938BB-937D-48A4-AF71-491ADE16A6E6}">
      <dgm:prSet/>
      <dgm:spPr/>
      <dgm:t>
        <a:bodyPr/>
        <a:lstStyle/>
        <a:p>
          <a:endParaRPr lang="lv-LV"/>
        </a:p>
      </dgm:t>
    </dgm:pt>
    <dgm:pt modelId="{D00E6A44-2387-414E-A0A6-3B8DED119825}">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citas ar projekta īstenošanu saistītās izmaksas tikai gadījumā, ja tās saistītas ar programmas mērķa sasniegšanu</a:t>
          </a:r>
        </a:p>
      </dgm:t>
    </dgm:pt>
    <dgm:pt modelId="{459D7120-1E57-4C8A-99D0-9B26E591B142}" type="parTrans" cxnId="{9B179C08-D18A-4629-8BD6-E429ECF734D3}">
      <dgm:prSet/>
      <dgm:spPr/>
      <dgm:t>
        <a:bodyPr/>
        <a:lstStyle/>
        <a:p>
          <a:endParaRPr lang="lv-LV"/>
        </a:p>
      </dgm:t>
    </dgm:pt>
    <dgm:pt modelId="{0B241CC1-CC95-4855-BC84-7FEA5491EAC7}" type="sibTrans" cxnId="{9B179C08-D18A-4629-8BD6-E429ECF734D3}">
      <dgm:prSet/>
      <dgm:spPr/>
      <dgm:t>
        <a:bodyPr/>
        <a:lstStyle/>
        <a:p>
          <a:endParaRPr lang="lv-LV"/>
        </a:p>
      </dgm:t>
    </dgm:pt>
    <dgm:pt modelId="{3B48B002-58F3-4177-B81C-41AF508F04BC}">
      <dgm:prSet custT="1"/>
      <dgm:spPr/>
      <dgm:t>
        <a:bodyPr/>
        <a:lstStyle/>
        <a:p>
          <a:pPr marL="144000" indent="-144000">
            <a:buFont typeface="Arial" panose="020B0604020202020204" pitchFamily="34" charset="0"/>
            <a:buChar char="•"/>
          </a:pPr>
          <a:r>
            <a:rPr lang="lv-LV" sz="1600" u="none">
              <a:latin typeface="Verdana" panose="020B0604030504040204" pitchFamily="34" charset="0"/>
              <a:ea typeface="Verdana" panose="020B0604030504040204" pitchFamily="34" charset="0"/>
            </a:rPr>
            <a:t>pakalpojumu izmaksas</a:t>
          </a:r>
        </a:p>
      </dgm:t>
    </dgm:pt>
    <dgm:pt modelId="{41DC5314-4BDA-454A-950A-B1FD89EE810C}" type="parTrans" cxnId="{1BE8C13B-C751-48EB-89E3-0F774C9FAD1A}">
      <dgm:prSet/>
      <dgm:spPr/>
    </dgm:pt>
    <dgm:pt modelId="{5CB0D335-BBEE-4AA1-B16A-BB0D0F775DB9}" type="sibTrans" cxnId="{1BE8C13B-C751-48EB-89E3-0F774C9FAD1A}">
      <dgm:prSet/>
      <dgm:spPr/>
    </dgm:pt>
    <dgm:pt modelId="{B324AD10-BD82-4724-AFAC-E2B1F5E8700C}">
      <dgm:prSet custT="1"/>
      <dgm:spPr/>
      <dgm:t>
        <a:bodyPr/>
        <a:lstStyle/>
        <a:p>
          <a:pPr marL="144000" indent="-144000">
            <a:buFont typeface="Arial" panose="020B0604020202020204" pitchFamily="34" charset="0"/>
            <a:buChar char="•"/>
          </a:pPr>
          <a:endParaRPr lang="lv-LV" sz="1600" u="none">
            <a:latin typeface="Verdana" panose="020B0604030504040204" pitchFamily="34" charset="0"/>
            <a:ea typeface="Verdana" panose="020B0604030504040204" pitchFamily="34" charset="0"/>
          </a:endParaRPr>
        </a:p>
      </dgm:t>
    </dgm:pt>
    <dgm:pt modelId="{10759B0C-7DB7-478D-8773-3E9FF59A26A3}" type="parTrans" cxnId="{85BEB201-C899-4394-91C2-5F834B27EA6C}">
      <dgm:prSet/>
      <dgm:spPr/>
    </dgm:pt>
    <dgm:pt modelId="{8D2DFBD9-9003-4AEA-8516-3E156C22A561}" type="sibTrans" cxnId="{85BEB201-C899-4394-91C2-5F834B27EA6C}">
      <dgm:prSet/>
      <dgm:spPr/>
    </dgm:pt>
    <dgm:pt modelId="{2FF71242-24D0-4FA9-8203-1970BE10BECD}">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8DB47CDA-4021-4ACA-9DCF-A0DB5ECF87CD}" type="parTrans" cxnId="{68D1BC4E-7F56-4FE4-9812-8AA3F4382B36}">
      <dgm:prSet/>
      <dgm:spPr/>
      <dgm:t>
        <a:bodyPr/>
        <a:lstStyle/>
        <a:p>
          <a:endParaRPr lang="lv-LV"/>
        </a:p>
      </dgm:t>
    </dgm:pt>
    <dgm:pt modelId="{9614038D-657E-4129-80AF-D330FFD444FD}" type="sibTrans" cxnId="{68D1BC4E-7F56-4FE4-9812-8AA3F4382B36}">
      <dgm:prSet/>
      <dgm:spPr/>
      <dgm:t>
        <a:bodyPr/>
        <a:lstStyle/>
        <a:p>
          <a:endParaRPr lang="lv-LV"/>
        </a:p>
      </dgm:t>
    </dgm:pt>
    <dgm:pt modelId="{8E42AAEA-BE32-44B2-8939-BAAB59EA8982}">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mācību, darba, pieredzes apmaiņas un citu kapacitātes stiprināšanas pasākumu organizēšanas izmaksas</a:t>
          </a:r>
        </a:p>
      </dgm:t>
    </dgm:pt>
    <dgm:pt modelId="{CB0DC707-9360-4FA5-85E6-F26CB7B52D41}" type="parTrans" cxnId="{CBECBF19-BA52-43BA-AA0A-2A7312A1D355}">
      <dgm:prSet/>
      <dgm:spPr/>
    </dgm:pt>
    <dgm:pt modelId="{A1129A01-0012-47CF-A6A7-7223D04F85A0}" type="sibTrans" cxnId="{CBECBF19-BA52-43BA-AA0A-2A7312A1D355}">
      <dgm:prSet/>
      <dgm:spPr/>
    </dgm:pt>
    <dgm:pt modelId="{A6A7F5F9-F97B-47F6-91A8-2EAAAF25BD35}">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98518A1A-7E34-41D2-9D03-003C9CD07357}" type="parTrans" cxnId="{D0334781-45C2-457D-9E22-FCEB1E8C7C18}">
      <dgm:prSet/>
      <dgm:spPr/>
    </dgm:pt>
    <dgm:pt modelId="{2FCD37B6-ADC6-4FF6-84E7-0E50A891B923}" type="sibTrans" cxnId="{D0334781-45C2-457D-9E22-FCEB1E8C7C18}">
      <dgm:prSet/>
      <dgm:spPr/>
    </dgm:pt>
    <dgm:pt modelId="{F74860B5-8FCB-41C6-BF8A-4B51EF132DEF}">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90B56A34-FF32-406A-8E9E-5CCB68FE7D08}" type="parTrans" cxnId="{46668A92-EF47-44AA-A02D-2838FF5B24EE}">
      <dgm:prSet/>
      <dgm:spPr/>
    </dgm:pt>
    <dgm:pt modelId="{D15E0B63-E830-4C86-9397-C9E756D4759E}" type="sibTrans" cxnId="{46668A92-EF47-44AA-A02D-2838FF5B24EE}">
      <dgm:prSet/>
      <dgm:spPr/>
    </dgm:pt>
    <dgm:pt modelId="{E9F01817-986E-4FD3-89E1-6BD5F9CD388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E9C6D5C5-640D-4B41-831B-86AE9E0A8D2F}" type="parTrans" cxnId="{E4FB9D01-57EF-4915-B809-F3BD1D09B0FF}">
      <dgm:prSet/>
      <dgm:spPr/>
    </dgm:pt>
    <dgm:pt modelId="{835A0D70-1DC8-4600-ABF6-B8D1C3C6B940}" type="sibTrans" cxnId="{E4FB9D01-57EF-4915-B809-F3BD1D09B0FF}">
      <dgm:prSet/>
      <dgm:spPr/>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custLinFactNeighborX="1507" custLinFactNeighborY="0">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E4FB9D01-57EF-4915-B809-F3BD1D09B0FF}" srcId="{32E334A3-4F2D-4678-9064-C2C46CE1475A}" destId="{E9F01817-986E-4FD3-89E1-6BD5F9CD3884}" srcOrd="0" destOrd="0" parTransId="{E9C6D5C5-640D-4B41-831B-86AE9E0A8D2F}" sibTransId="{835A0D70-1DC8-4600-ABF6-B8D1C3C6B940}"/>
    <dgm:cxn modelId="{85BEB201-C899-4394-91C2-5F834B27EA6C}" srcId="{8C251FFB-0C74-4567-91B9-F28D0F18C3F5}" destId="{B324AD10-BD82-4724-AFAC-E2B1F5E8700C}" srcOrd="3" destOrd="0" parTransId="{10759B0C-7DB7-478D-8773-3E9FF59A26A3}" sibTransId="{8D2DFBD9-9003-4AEA-8516-3E156C22A561}"/>
    <dgm:cxn modelId="{9B179C08-D18A-4629-8BD6-E429ECF734D3}" srcId="{32E334A3-4F2D-4678-9064-C2C46CE1475A}" destId="{D00E6A44-2387-414E-A0A6-3B8DED119825}" srcOrd="2" destOrd="0" parTransId="{459D7120-1E57-4C8A-99D0-9B26E591B142}" sibTransId="{0B241CC1-CC95-4855-BC84-7FEA5491EAC7}"/>
    <dgm:cxn modelId="{D2B0CD13-46F4-460E-A261-0D4881698696}" srcId="{32E334A3-4F2D-4678-9064-C2C46CE1475A}" destId="{B3365136-543F-4168-AF85-AEDC534126E1}" srcOrd="1" destOrd="0" parTransId="{EAC17DF8-1BB4-4C3E-9927-B08E4003B9FA}" sibTransId="{31ED6A41-51CF-46FB-9AE1-184FC38C7A3D}"/>
    <dgm:cxn modelId="{72532A14-2358-43B8-83D0-198F86425E0F}" type="presOf" srcId="{4DA41707-DDDD-4538-846D-AC609BB611ED}" destId="{3A7E204C-ACD7-4AF9-8A7C-D54AE53D4699}" srcOrd="0" destOrd="1" presId="urn:microsoft.com/office/officeart/2005/8/layout/hList2"/>
    <dgm:cxn modelId="{A1588715-9FB8-464C-BCD5-276063B02753}" type="presOf" srcId="{15342B2A-9F21-4FE3-B069-1647721ECBF6}" destId="{DCF43F14-6045-4F16-94FD-9BDB6BCAAF3D}" srcOrd="0" destOrd="2" presId="urn:microsoft.com/office/officeart/2005/8/layout/hList2"/>
    <dgm:cxn modelId="{CBECBF19-BA52-43BA-AA0A-2A7312A1D355}" srcId="{206659B4-5D47-4FD2-93B1-B837F161AB76}" destId="{8E42AAEA-BE32-44B2-8939-BAAB59EA8982}" srcOrd="3" destOrd="0" parTransId="{CB0DC707-9360-4FA5-85E6-F26CB7B52D41}" sibTransId="{A1129A01-0012-47CF-A6A7-7223D04F85A0}"/>
    <dgm:cxn modelId="{B9C2F31C-44CD-4F1B-A84B-2A60C718F40D}" type="presOf" srcId="{D00E6A44-2387-414E-A0A6-3B8DED119825}" destId="{3EB5337F-C1AA-423C-921B-C5ED7886DE3F}"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D6401427-8D15-4F6C-8F2C-1B1E13C8C215}" type="presOf" srcId="{B324AD10-BD82-4724-AFAC-E2B1F5E8700C}" destId="{3A7E204C-ACD7-4AF9-8A7C-D54AE53D4699}" srcOrd="0" destOrd="3" presId="urn:microsoft.com/office/officeart/2005/8/layout/hList2"/>
    <dgm:cxn modelId="{B2C4232E-608A-4220-AF53-812ECE25C7A9}" type="presOf" srcId="{FA85D008-FD12-4A5A-AAF5-850DEE53B775}" destId="{3EB5337F-C1AA-423C-921B-C5ED7886DE3F}" srcOrd="0" destOrd="3" presId="urn:microsoft.com/office/officeart/2005/8/layout/hList2"/>
    <dgm:cxn modelId="{F899A735-A65D-43D1-92F8-D4DF3699197D}" type="presOf" srcId="{0D5C3396-3FD1-45FF-A20A-761F1B93E138}" destId="{3A7E204C-ACD7-4AF9-8A7C-D54AE53D4699}" srcOrd="0" destOrd="2" presId="urn:microsoft.com/office/officeart/2005/8/layout/hList2"/>
    <dgm:cxn modelId="{1BE8C13B-C751-48EB-89E3-0F774C9FAD1A}" srcId="{8C251FFB-0C74-4567-91B9-F28D0F18C3F5}" destId="{3B48B002-58F3-4177-B81C-41AF508F04BC}" srcOrd="4" destOrd="0" parTransId="{41DC5314-4BDA-454A-950A-B1FD89EE810C}" sibTransId="{5CB0D335-BBEE-4AA1-B16A-BB0D0F775DB9}"/>
    <dgm:cxn modelId="{1B47C56D-BEED-435E-BE8E-6D717BEC90D1}" type="presOf" srcId="{F74860B5-8FCB-41C6-BF8A-4B51EF132DEF}" destId="{DCF43F14-6045-4F16-94FD-9BDB6BCAAF3D}" srcOrd="0" destOrd="0" presId="urn:microsoft.com/office/officeart/2005/8/layout/hList2"/>
    <dgm:cxn modelId="{68D1BC4E-7F56-4FE4-9812-8AA3F4382B36}" srcId="{206659B4-5D47-4FD2-93B1-B837F161AB76}" destId="{2FF71242-24D0-4FA9-8203-1970BE10BECD}" srcOrd="4" destOrd="0" parTransId="{8DB47CDA-4021-4ACA-9DCF-A0DB5ECF87CD}" sibTransId="{9614038D-657E-4129-80AF-D330FFD444FD}"/>
    <dgm:cxn modelId="{D0334781-45C2-457D-9E22-FCEB1E8C7C18}" srcId="{8C251FFB-0C74-4567-91B9-F28D0F18C3F5}" destId="{A6A7F5F9-F97B-47F6-91A8-2EAAAF25BD35}" srcOrd="0" destOrd="0" parTransId="{98518A1A-7E34-41D2-9D03-003C9CD07357}" sibTransId="{2FCD37B6-ADC6-4FF6-84E7-0E50A891B923}"/>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F421178D-95D4-42A5-B499-F69FF503C966}" type="presOf" srcId="{E9F01817-986E-4FD3-89E1-6BD5F9CD3884}" destId="{3EB5337F-C1AA-423C-921B-C5ED7886DE3F}" srcOrd="0" destOrd="0" presId="urn:microsoft.com/office/officeart/2005/8/layout/hList2"/>
    <dgm:cxn modelId="{46668A92-EF47-44AA-A02D-2838FF5B24EE}" srcId="{206659B4-5D47-4FD2-93B1-B837F161AB76}" destId="{F74860B5-8FCB-41C6-BF8A-4B51EF132DEF}" srcOrd="0" destOrd="0" parTransId="{90B56A34-FF32-406A-8E9E-5CCB68FE7D08}" sibTransId="{D15E0B63-E830-4C86-9397-C9E756D4759E}"/>
    <dgm:cxn modelId="{D7F6BA92-D507-4376-A554-03CE5A75B147}" type="presOf" srcId="{8E42AAEA-BE32-44B2-8939-BAAB59EA8982}" destId="{DCF43F14-6045-4F16-94FD-9BDB6BCAAF3D}" srcOrd="0" destOrd="3" presId="urn:microsoft.com/office/officeart/2005/8/layout/hList2"/>
    <dgm:cxn modelId="{CF1E1F94-AC11-438C-AAFF-AD1B29F20387}" type="presOf" srcId="{23B68488-D083-40F3-96DE-92F16AF31397}" destId="{DCF43F14-6045-4F16-94FD-9BDB6BCAAF3D}" srcOrd="0" destOrd="1"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1EDFD9AD-6269-428D-B202-610EC82EAD08}" type="presOf" srcId="{A6A7F5F9-F97B-47F6-91A8-2EAAAF25BD35}" destId="{3A7E204C-ACD7-4AF9-8A7C-D54AE53D4699}" srcOrd="0" destOrd="0" presId="urn:microsoft.com/office/officeart/2005/8/layout/hList2"/>
    <dgm:cxn modelId="{FA149FAE-25DA-47A8-B4DC-F72CED0E5402}" type="presOf" srcId="{3B48B002-58F3-4177-B81C-41AF508F04BC}" destId="{3A7E204C-ACD7-4AF9-8A7C-D54AE53D4699}" srcOrd="0" destOrd="4" presId="urn:microsoft.com/office/officeart/2005/8/layout/hList2"/>
    <dgm:cxn modelId="{017E5FAF-A26B-4D9A-BEC6-A72008BE2EB1}" srcId="{8C251FFB-0C74-4567-91B9-F28D0F18C3F5}" destId="{0D5C3396-3FD1-45FF-A20A-761F1B93E138}" srcOrd="2" destOrd="0" parTransId="{A61216CC-3977-46D3-9385-D82BF10C6800}" sibTransId="{4A960126-2F36-43E9-AEAE-E8CD21F5165C}"/>
    <dgm:cxn modelId="{B10039B5-286C-4327-9CAF-197613D80063}" type="presOf" srcId="{32E334A3-4F2D-4678-9064-C2C46CE1475A}" destId="{E8EDE472-0F6F-4266-8AE5-0253DC699F02}" srcOrd="0" destOrd="0" presId="urn:microsoft.com/office/officeart/2005/8/layout/hList2"/>
    <dgm:cxn modelId="{CB7938BB-937D-48A4-AF71-491ADE16A6E6}" srcId="{206659B4-5D47-4FD2-93B1-B837F161AB76}" destId="{15342B2A-9F21-4FE3-B069-1647721ECBF6}" srcOrd="2" destOrd="0" parTransId="{7D04A879-18E4-4186-9929-ED613500B911}" sibTransId="{8C3A0530-5059-4B3E-99E7-4D38ABEC1FDE}"/>
    <dgm:cxn modelId="{13D8E5C6-DF70-4D82-A59E-3193BCFB4ABB}" type="presOf" srcId="{B3365136-543F-4168-AF85-AEDC534126E1}" destId="{3EB5337F-C1AA-423C-921B-C5ED7886DE3F}" srcOrd="0" destOrd="1"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B1DC64DF-F7C0-4651-877D-120A1B332715}" type="presOf" srcId="{12DA57B7-D7DF-43B8-9F8A-817438C7B277}" destId="{DCF43F14-6045-4F16-94FD-9BDB6BCAAF3D}" srcOrd="0" destOrd="5" presId="urn:microsoft.com/office/officeart/2005/8/layout/hList2"/>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5" destOrd="0" parTransId="{270A1E19-4866-4B1F-911D-4CD5F58C9908}" sibTransId="{CDC5F321-961C-44E9-8B17-C348E39D587E}"/>
    <dgm:cxn modelId="{FFE85FFA-119E-492C-AD10-2C3B502D236F}" srcId="{206659B4-5D47-4FD2-93B1-B837F161AB76}" destId="{23B68488-D083-40F3-96DE-92F16AF31397}" srcOrd="1" destOrd="0" parTransId="{4E4F3E87-96CA-41DE-98C1-BFBED27E7DF3}" sibTransId="{E02D2D9A-CE0E-488A-9683-A33E836A1487}"/>
    <dgm:cxn modelId="{437719FE-6148-4771-9EA2-83932F2786BC}" srcId="{32E334A3-4F2D-4678-9064-C2C46CE1475A}" destId="{FA85D008-FD12-4A5A-AAF5-850DEE53B775}" srcOrd="3" destOrd="0" parTransId="{9B488D5A-C601-4F83-A24E-74BAE378F567}" sibTransId="{23670CB1-F9F2-42AA-B105-7485CDA54A99}"/>
    <dgm:cxn modelId="{509456FE-F45D-4DC1-94DD-AAF8DB8AFA5B}" type="presOf" srcId="{2FF71242-24D0-4FA9-8203-1970BE10BECD}" destId="{DCF43F14-6045-4F16-94FD-9BDB6BCAAF3D}" srcOrd="0" destOrd="4" presId="urn:microsoft.com/office/officeart/2005/8/layout/hList2"/>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0D5C3396-3FD1-45FF-A20A-761F1B93E138}">
      <dgm:prSet custT="1"/>
      <dgm:spPr/>
      <dgm:t>
        <a:bodyPr/>
        <a:lstStyle/>
        <a:p>
          <a:pPr marL="144000" indent="-144000">
            <a:buFont typeface="Arial" panose="020B0604020202020204" pitchFamily="34" charset="0"/>
            <a:buChar char="•"/>
          </a:pPr>
          <a:r>
            <a:rPr lang="lv-LV" sz="1600" u="none" dirty="0">
              <a:latin typeface="Verdana" panose="020B0604030504040204" pitchFamily="34" charset="0"/>
              <a:ea typeface="Verdana" panose="020B0604030504040204" pitchFamily="34" charset="0"/>
            </a:rPr>
            <a:t>izmaksas, par kurām nav maksājumus apliecinoši dokumenti</a:t>
          </a:r>
        </a:p>
      </dgm:t>
    </dgm:pt>
    <dgm:pt modelId="{A61216CC-3977-46D3-9385-D82BF10C6800}" type="parTrans" cxnId="{017E5FAF-A26B-4D9A-BEC6-A72008BE2EB1}">
      <dgm:prSet/>
      <dgm:spPr/>
      <dgm:t>
        <a:bodyPr/>
        <a:lstStyle/>
        <a:p>
          <a:endParaRPr lang="lv-LV"/>
        </a:p>
      </dgm:t>
    </dgm:pt>
    <dgm:pt modelId="{4A960126-2F36-43E9-AEAE-E8CD21F5165C}" type="sibTrans" cxnId="{017E5FAF-A26B-4D9A-BEC6-A72008BE2EB1}">
      <dgm:prSet/>
      <dgm:spPr/>
      <dgm:t>
        <a:bodyPr/>
        <a:lstStyle/>
        <a:p>
          <a:endParaRPr lang="lv-LV"/>
        </a:p>
      </dgm:t>
    </dgm:pt>
    <dgm:pt modelId="{23B68488-D083-40F3-96DE-92F16AF3139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4E4F3E87-96CA-41DE-98C1-BFBED27E7DF3}" type="parTrans" cxnId="{FFE85FFA-119E-492C-AD10-2C3B502D236F}">
      <dgm:prSet/>
      <dgm:spPr/>
      <dgm:t>
        <a:bodyPr/>
        <a:lstStyle/>
        <a:p>
          <a:endParaRPr lang="lv-LV"/>
        </a:p>
      </dgm:t>
    </dgm:pt>
    <dgm:pt modelId="{E02D2D9A-CE0E-488A-9683-A33E836A1487}" type="sibTrans" cxnId="{FFE85FFA-119E-492C-AD10-2C3B502D236F}">
      <dgm:prSet/>
      <dgm:spPr/>
      <dgm:t>
        <a:bodyPr/>
        <a:lstStyle/>
        <a:p>
          <a:endParaRPr lang="lv-LV"/>
        </a:p>
      </dgm:t>
    </dgm:pt>
    <dgm:pt modelId="{B3365136-543F-4168-AF85-AEDC534126E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EAC17DF8-1BB4-4C3E-9927-B08E4003B9FA}" type="parTrans" cxnId="{D2B0CD13-46F4-460E-A261-0D4881698696}">
      <dgm:prSet/>
      <dgm:spPr/>
      <dgm:t>
        <a:bodyPr/>
        <a:lstStyle/>
        <a:p>
          <a:endParaRPr lang="lv-LV"/>
        </a:p>
      </dgm:t>
    </dgm:pt>
    <dgm:pt modelId="{31ED6A41-51CF-46FB-9AE1-184FC38C7A3D}" type="sibTrans" cxnId="{D2B0CD13-46F4-460E-A261-0D4881698696}">
      <dgm:prSet/>
      <dgm:spPr/>
      <dgm:t>
        <a:bodyPr/>
        <a:lstStyle/>
        <a:p>
          <a:endParaRPr lang="lv-LV"/>
        </a:p>
      </dgm:t>
    </dgm:pt>
    <dgm:pt modelId="{15342B2A-9F21-4FE3-B069-1647721ECBF6}">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aizdevuma pamatsummas un procentu maksājumi</a:t>
          </a:r>
        </a:p>
      </dgm:t>
    </dgm:pt>
    <dgm:pt modelId="{7D04A879-18E4-4186-9929-ED613500B911}" type="parTrans" cxnId="{CB7938BB-937D-48A4-AF71-491ADE16A6E6}">
      <dgm:prSet/>
      <dgm:spPr/>
      <dgm:t>
        <a:bodyPr/>
        <a:lstStyle/>
        <a:p>
          <a:endParaRPr lang="lv-LV"/>
        </a:p>
      </dgm:t>
    </dgm:pt>
    <dgm:pt modelId="{8C3A0530-5059-4B3E-99E7-4D38ABEC1FDE}" type="sibTrans" cxnId="{CB7938BB-937D-48A4-AF71-491ADE16A6E6}">
      <dgm:prSet/>
      <dgm:spPr/>
      <dgm:t>
        <a:bodyPr/>
        <a:lstStyle/>
        <a:p>
          <a:endParaRPr lang="lv-LV"/>
        </a:p>
      </dgm:t>
    </dgm:pt>
    <dgm:pt modelId="{D00E6A44-2387-414E-A0A6-3B8DED119825}">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b="1" kern="1200">
              <a:solidFill>
                <a:schemeClr val="accent2">
                  <a:lumMod val="75000"/>
                </a:schemeClr>
              </a:solidFill>
              <a:latin typeface="Verdana" panose="020B0604030504040204" pitchFamily="34" charset="0"/>
              <a:ea typeface="Verdana" panose="020B0604030504040204" pitchFamily="34" charset="0"/>
              <a:cs typeface="+mn-cs"/>
            </a:rPr>
            <a:t>Pievienotās vērtības nodokļa izmaksas finansējuma saņēmējiem un sadarbības partneriem nav attiecināmas</a:t>
          </a:r>
          <a:r>
            <a:rPr lang="lv-LV" sz="1600" b="1" kern="1200">
              <a:solidFill>
                <a:srgbClr val="FF0000"/>
              </a:solidFill>
              <a:latin typeface="Verdana" panose="020B0604030504040204" pitchFamily="34" charset="0"/>
              <a:ea typeface="Verdana" panose="020B0604030504040204" pitchFamily="34" charset="0"/>
              <a:cs typeface="+mn-cs"/>
            </a:rPr>
            <a:t> </a:t>
          </a:r>
        </a:p>
      </dgm:t>
    </dgm:pt>
    <dgm:pt modelId="{459D7120-1E57-4C8A-99D0-9B26E591B142}" type="parTrans" cxnId="{9B179C08-D18A-4629-8BD6-E429ECF734D3}">
      <dgm:prSet/>
      <dgm:spPr/>
      <dgm:t>
        <a:bodyPr/>
        <a:lstStyle/>
        <a:p>
          <a:endParaRPr lang="lv-LV"/>
        </a:p>
      </dgm:t>
    </dgm:pt>
    <dgm:pt modelId="{0B241CC1-CC95-4855-BC84-7FEA5491EAC7}" type="sibTrans" cxnId="{9B179C08-D18A-4629-8BD6-E429ECF734D3}">
      <dgm:prSet/>
      <dgm:spPr/>
      <dgm:t>
        <a:bodyPr/>
        <a:lstStyle/>
        <a:p>
          <a:endParaRPr lang="lv-LV"/>
        </a:p>
      </dgm:t>
    </dgm:pt>
    <dgm:pt modelId="{2FF71242-24D0-4FA9-8203-1970BE10BECD}">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8DB47CDA-4021-4ACA-9DCF-A0DB5ECF87CD}" type="parTrans" cxnId="{68D1BC4E-7F56-4FE4-9812-8AA3F4382B36}">
      <dgm:prSet/>
      <dgm:spPr/>
      <dgm:t>
        <a:bodyPr/>
        <a:lstStyle/>
        <a:p>
          <a:endParaRPr lang="lv-LV"/>
        </a:p>
      </dgm:t>
    </dgm:pt>
    <dgm:pt modelId="{9614038D-657E-4129-80AF-D330FFD444FD}" type="sibTrans" cxnId="{68D1BC4E-7F56-4FE4-9812-8AA3F4382B36}">
      <dgm:prSet/>
      <dgm:spPr/>
      <dgm:t>
        <a:bodyPr/>
        <a:lstStyle/>
        <a:p>
          <a:endParaRPr lang="lv-LV"/>
        </a:p>
      </dgm:t>
    </dgm:pt>
    <dgm:pt modelId="{B5914E4E-CF73-4087-A664-7412E3EB30C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Biedrības un nodibinājumi, kuri neveic valsts deleģētu funkciju un PVN nevar atgūt, </a:t>
          </a:r>
          <a:r>
            <a:rPr lang="lv-LV" sz="1600" kern="1200">
              <a:solidFill>
                <a:schemeClr val="accent2">
                  <a:lumMod val="75000"/>
                </a:schemeClr>
              </a:solidFill>
              <a:latin typeface="Verdana" panose="020B0604030504040204" pitchFamily="34" charset="0"/>
              <a:ea typeface="Verdana" panose="020B0604030504040204" pitchFamily="34" charset="0"/>
              <a:cs typeface="+mn-cs"/>
            </a:rPr>
            <a:t>to sedz no saviem privātajiem finanšu līdzekļiem vai cita piesaistīta finansējuma</a:t>
          </a:r>
        </a:p>
      </dgm:t>
    </dgm:pt>
    <dgm:pt modelId="{3E51DF17-9EAF-4954-A1CB-306436502DEA}" type="parTrans" cxnId="{415CC698-5164-46FA-8A94-60EE72810605}">
      <dgm:prSet/>
      <dgm:spPr/>
      <dgm:t>
        <a:bodyPr/>
        <a:lstStyle/>
        <a:p>
          <a:endParaRPr lang="lv-LV"/>
        </a:p>
      </dgm:t>
    </dgm:pt>
    <dgm:pt modelId="{196FE7BF-87B4-4EE7-AC98-BFC5C5B80153}" type="sibTrans" cxnId="{415CC698-5164-46FA-8A94-60EE72810605}">
      <dgm:prSet/>
      <dgm:spPr/>
      <dgm:t>
        <a:bodyPr/>
        <a:lstStyle/>
        <a:p>
          <a:endParaRPr lang="lv-LV"/>
        </a:p>
      </dgm:t>
    </dgm:pt>
    <dgm:pt modelId="{E4D27C8A-D1F9-4E31-8DDC-C883318A725B}">
      <dgm:prSet custT="1"/>
      <dgm:spPr/>
      <dgm:t>
        <a:bodyPr/>
        <a:lstStyle/>
        <a:p>
          <a:pPr marL="144000" indent="-144000">
            <a:buFont typeface="Arial" panose="020B0604020202020204" pitchFamily="34" charset="0"/>
            <a:buChar char="•"/>
          </a:pPr>
          <a:r>
            <a:rPr lang="lv-LV" sz="1600" u="none" dirty="0">
              <a:latin typeface="Verdana" panose="020B0604030504040204" pitchFamily="34" charset="0"/>
              <a:ea typeface="Verdana" panose="020B0604030504040204" pitchFamily="34" charset="0"/>
            </a:rPr>
            <a:t>skaidrā naudā veiktās izmaksas</a:t>
          </a:r>
        </a:p>
      </dgm:t>
    </dgm:pt>
    <dgm:pt modelId="{C7078D9B-8092-4797-B7D3-34BE8F3E6CA9}" type="parTrans" cxnId="{A2A4E6E1-8D9A-43BD-843E-ADEE5E3BDB50}">
      <dgm:prSet/>
      <dgm:spPr/>
      <dgm:t>
        <a:bodyPr/>
        <a:lstStyle/>
        <a:p>
          <a:endParaRPr lang="lv-LV"/>
        </a:p>
      </dgm:t>
    </dgm:pt>
    <dgm:pt modelId="{2EC11A7E-F507-4B28-8C4A-33482DF27C11}" type="sibTrans" cxnId="{A2A4E6E1-8D9A-43BD-843E-ADEE5E3BDB50}">
      <dgm:prSet/>
      <dgm:spPr/>
      <dgm:t>
        <a:bodyPr/>
        <a:lstStyle/>
        <a:p>
          <a:endParaRPr lang="lv-LV"/>
        </a:p>
      </dgm:t>
    </dgm:pt>
    <dgm:pt modelId="{901D5EA0-BABB-429A-A0D0-B062CD7EA029}">
      <dgm:prSet custT="1"/>
      <dgm:spPr/>
      <dgm:t>
        <a:bodyPr/>
        <a:lstStyle/>
        <a:p>
          <a:pPr marL="144000" indent="-144000">
            <a:buFont typeface="Arial" panose="020B0604020202020204" pitchFamily="34" charset="0"/>
            <a:buChar char="•"/>
          </a:pPr>
          <a:r>
            <a:rPr lang="lv-LV" sz="1600" u="none">
              <a:latin typeface="Verdana" panose="020B0604030504040204" pitchFamily="34" charset="0"/>
              <a:ea typeface="Verdana" panose="020B0604030504040204" pitchFamily="34" charset="0"/>
            </a:rPr>
            <a:t>izmaksas, kas jau tiek finansētas no citiem finanšu avotiem</a:t>
          </a:r>
        </a:p>
      </dgm:t>
    </dgm:pt>
    <dgm:pt modelId="{93BECAEF-AEE1-47A9-BBCD-0D53C09A5855}" type="parTrans" cxnId="{BD95C962-9A4C-4496-B370-854929FEDB53}">
      <dgm:prSet/>
      <dgm:spPr/>
      <dgm:t>
        <a:bodyPr/>
        <a:lstStyle/>
        <a:p>
          <a:endParaRPr lang="lv-LV"/>
        </a:p>
      </dgm:t>
    </dgm:pt>
    <dgm:pt modelId="{59AB088C-40AB-433B-BEBE-DB1153CECE05}" type="sibTrans" cxnId="{BD95C962-9A4C-4496-B370-854929FEDB53}">
      <dgm:prSet/>
      <dgm:spPr/>
      <dgm:t>
        <a:bodyPr/>
        <a:lstStyle/>
        <a:p>
          <a:endParaRPr lang="lv-LV"/>
        </a:p>
      </dgm:t>
    </dgm:pt>
    <dgm:pt modelId="{73C32FD5-C1CB-4A73-95DC-91712A1A084B}">
      <dgm:prSet custT="1"/>
      <dgm:spPr/>
      <dgm:t>
        <a:bodyPr/>
        <a:lstStyle/>
        <a:p>
          <a:pPr marL="144000" indent="-144000">
            <a:buFont typeface="Arial" panose="020B0604020202020204" pitchFamily="34" charset="0"/>
            <a:buChar char="•"/>
          </a:pPr>
          <a:r>
            <a:rPr lang="lv-LV" sz="1600" u="none">
              <a:latin typeface="Verdana" panose="020B0604030504040204" pitchFamily="34" charset="0"/>
              <a:ea typeface="Verdana" panose="020B0604030504040204" pitchFamily="34" charset="0"/>
            </a:rPr>
            <a:t>p</a:t>
          </a:r>
          <a:r>
            <a:rPr lang="sv-SE" sz="1600" u="none">
              <a:latin typeface="Verdana" panose="020B0604030504040204" pitchFamily="34" charset="0"/>
              <a:ea typeface="Verdana" panose="020B0604030504040204" pitchFamily="34" charset="0"/>
            </a:rPr>
            <a:t>rojekta iesnieguma sagatavošanas izmaksas</a:t>
          </a:r>
          <a:endParaRPr lang="lv-LV" sz="1600" u="none">
            <a:latin typeface="Verdana" panose="020B0604030504040204" pitchFamily="34" charset="0"/>
            <a:ea typeface="Verdana" panose="020B0604030504040204" pitchFamily="34" charset="0"/>
          </a:endParaRPr>
        </a:p>
      </dgm:t>
    </dgm:pt>
    <dgm:pt modelId="{D3585C1F-4756-4E32-8204-05BD13038459}" type="parTrans" cxnId="{31EF9725-D997-46B8-A150-D1B63FE6EF2D}">
      <dgm:prSet/>
      <dgm:spPr/>
      <dgm:t>
        <a:bodyPr/>
        <a:lstStyle/>
        <a:p>
          <a:endParaRPr lang="lv-LV"/>
        </a:p>
      </dgm:t>
    </dgm:pt>
    <dgm:pt modelId="{B95BFB63-E42A-436D-95FC-5A4883E8DA1B}" type="sibTrans" cxnId="{31EF9725-D997-46B8-A150-D1B63FE6EF2D}">
      <dgm:prSet/>
      <dgm:spPr/>
      <dgm:t>
        <a:bodyPr/>
        <a:lstStyle/>
        <a:p>
          <a:endParaRPr lang="lv-LV"/>
        </a:p>
      </dgm:t>
    </dgm:pt>
    <dgm:pt modelId="{C9F472D2-927B-484E-BBED-16ECC1FBE163}">
      <dgm:prSet custT="1"/>
      <dgm:spPr/>
      <dgm:t>
        <a:bodyPr/>
        <a:lstStyle/>
        <a:p>
          <a:pPr marL="144000" indent="-144000">
            <a:buFont typeface="Arial" panose="020B0604020202020204" pitchFamily="34" charset="0"/>
            <a:buChar char="•"/>
          </a:pPr>
          <a:endParaRPr lang="lv-LV" sz="1600" u="none">
            <a:latin typeface="Verdana" panose="020B0604030504040204" pitchFamily="34" charset="0"/>
            <a:ea typeface="Verdana" panose="020B0604030504040204" pitchFamily="34" charset="0"/>
          </a:endParaRPr>
        </a:p>
      </dgm:t>
    </dgm:pt>
    <dgm:pt modelId="{7942BC12-3090-4E7C-AEEE-C63479374192}" type="parTrans" cxnId="{4CA89D99-90BE-4CE7-B6F0-7DC879649434}">
      <dgm:prSet/>
      <dgm:spPr/>
      <dgm:t>
        <a:bodyPr/>
        <a:lstStyle/>
        <a:p>
          <a:endParaRPr lang="lv-LV"/>
        </a:p>
      </dgm:t>
    </dgm:pt>
    <dgm:pt modelId="{5082CA01-FAEE-4DF2-AA6E-D4B5E6AD9745}" type="sibTrans" cxnId="{4CA89D99-90BE-4CE7-B6F0-7DC879649434}">
      <dgm:prSet/>
      <dgm:spPr/>
      <dgm:t>
        <a:bodyPr/>
        <a:lstStyle/>
        <a:p>
          <a:endParaRPr lang="lv-LV"/>
        </a:p>
      </dgm:t>
    </dgm:pt>
    <dgm:pt modelId="{4D708078-7095-4FE8-B659-83C01CA56408}">
      <dgm:prSet custT="1"/>
      <dgm:spPr/>
      <dgm:t>
        <a:bodyPr/>
        <a:lstStyle/>
        <a:p>
          <a:pPr marL="144000" indent="-144000">
            <a:buFont typeface="Arial" panose="020B0604020202020204" pitchFamily="34" charset="0"/>
            <a:buChar char="•"/>
          </a:pPr>
          <a:r>
            <a:rPr lang="lv-LV" sz="1600" u="none" dirty="0">
              <a:latin typeface="Verdana" panose="020B0604030504040204" pitchFamily="34" charset="0"/>
              <a:ea typeface="Verdana" panose="020B0604030504040204" pitchFamily="34" charset="0"/>
            </a:rPr>
            <a:t>personālam izmaksātas prēmijas, apmaksāti ikdienas ceļa izdevumi no mājām uz darbu u.tml. </a:t>
          </a:r>
        </a:p>
      </dgm:t>
    </dgm:pt>
    <dgm:pt modelId="{B04A15D9-A2D8-4268-B3EC-96CC8C90B99D}" type="parTrans" cxnId="{F986877E-9A3B-4AEE-8AB2-A72A4844E496}">
      <dgm:prSet/>
      <dgm:spPr/>
      <dgm:t>
        <a:bodyPr/>
        <a:lstStyle/>
        <a:p>
          <a:endParaRPr lang="lv-LV"/>
        </a:p>
      </dgm:t>
    </dgm:pt>
    <dgm:pt modelId="{BAA9E147-11D9-4E55-BADE-80BDCAF5CE8D}" type="sibTrans" cxnId="{F986877E-9A3B-4AEE-8AB2-A72A4844E496}">
      <dgm:prSet/>
      <dgm:spPr/>
      <dgm:t>
        <a:bodyPr/>
        <a:lstStyle/>
        <a:p>
          <a:endParaRPr lang="lv-LV"/>
        </a:p>
      </dgm:t>
    </dgm:pt>
    <dgm:pt modelId="{19B0311D-02D1-43EE-A434-BAED0EA8DD52}">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naudas sodi, līgumsodi, nokavējuma procenti un tiesvedību izdevumi</a:t>
          </a:r>
        </a:p>
      </dgm:t>
    </dgm:pt>
    <dgm:pt modelId="{90876388-77D4-4CEF-82E8-87D4A0C8E673}" type="parTrans" cxnId="{B8429B2C-D966-4028-91E8-E633E644A859}">
      <dgm:prSet/>
      <dgm:spPr/>
      <dgm:t>
        <a:bodyPr/>
        <a:lstStyle/>
        <a:p>
          <a:endParaRPr lang="lv-LV"/>
        </a:p>
      </dgm:t>
    </dgm:pt>
    <dgm:pt modelId="{07238952-23F6-4A83-99EA-392CBAF85212}" type="sibTrans" cxnId="{B8429B2C-D966-4028-91E8-E633E644A859}">
      <dgm:prSet/>
      <dgm:spPr/>
      <dgm:t>
        <a:bodyPr/>
        <a:lstStyle/>
        <a:p>
          <a:endParaRPr lang="lv-LV"/>
        </a:p>
      </dgm:t>
    </dgm:pt>
    <dgm:pt modelId="{D3BE1E1C-841E-4EA3-AF84-9A7741AA652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zemes un nekustamā īpašuma iegādes izmaksas</a:t>
          </a:r>
        </a:p>
      </dgm:t>
    </dgm:pt>
    <dgm:pt modelId="{BA2E20AD-2F19-44A9-866E-A299734FF717}" type="parTrans" cxnId="{BA5E4776-7183-4BA3-8CAF-F60E83A4F0A6}">
      <dgm:prSet/>
      <dgm:spPr/>
      <dgm:t>
        <a:bodyPr/>
        <a:lstStyle/>
        <a:p>
          <a:endParaRPr lang="lv-LV"/>
        </a:p>
      </dgm:t>
    </dgm:pt>
    <dgm:pt modelId="{39811AF6-2B68-401B-B42D-6984ADF4B82B}" type="sibTrans" cxnId="{BA5E4776-7183-4BA3-8CAF-F60E83A4F0A6}">
      <dgm:prSet/>
      <dgm:spPr/>
      <dgm:t>
        <a:bodyPr/>
        <a:lstStyle/>
        <a:p>
          <a:endParaRPr lang="lv-LV"/>
        </a:p>
      </dgm:t>
    </dgm:pt>
    <dgm:pt modelId="{99AE4EE9-6F30-4039-8774-EEE7E39D9F99}">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es-ES" sz="1600" kern="1200" err="1">
              <a:latin typeface="+mn-lt"/>
              <a:ea typeface="Verdana" panose="020B0604030504040204" pitchFamily="34" charset="0"/>
              <a:cs typeface="+mn-cs"/>
            </a:rPr>
            <a:t>būvniecības</a:t>
          </a:r>
          <a:r>
            <a:rPr lang="es-ES" sz="1600" kern="1200">
              <a:latin typeface="+mn-lt"/>
              <a:ea typeface="Verdana" panose="020B0604030504040204" pitchFamily="34" charset="0"/>
              <a:cs typeface="+mn-cs"/>
            </a:rPr>
            <a:t> un telpu remonta </a:t>
          </a:r>
          <a:r>
            <a:rPr lang="es-ES" sz="1600" kern="1200" err="1">
              <a:latin typeface="+mn-lt"/>
              <a:ea typeface="Verdana" panose="020B0604030504040204" pitchFamily="34" charset="0"/>
              <a:cs typeface="+mn-cs"/>
            </a:rPr>
            <a:t>izmaksas</a:t>
          </a:r>
          <a:endParaRPr lang="lv-LV" sz="1600" kern="1200">
            <a:latin typeface="+mn-lt"/>
            <a:ea typeface="Verdana" panose="020B0604030504040204" pitchFamily="34" charset="0"/>
            <a:cs typeface="+mn-cs"/>
          </a:endParaRPr>
        </a:p>
      </dgm:t>
    </dgm:pt>
    <dgm:pt modelId="{D13D6262-43B0-4E87-A9B4-278D12AE30E2}" type="parTrans" cxnId="{69E0A9B4-52D0-4BC2-BED3-3144E936812C}">
      <dgm:prSet/>
      <dgm:spPr/>
      <dgm:t>
        <a:bodyPr/>
        <a:lstStyle/>
        <a:p>
          <a:endParaRPr lang="lv-LV"/>
        </a:p>
      </dgm:t>
    </dgm:pt>
    <dgm:pt modelId="{791CFC2B-564F-4602-B401-9FBF551395C9}" type="sibTrans" cxnId="{69E0A9B4-52D0-4BC2-BED3-3144E936812C}">
      <dgm:prSet/>
      <dgm:spPr/>
      <dgm:t>
        <a:bodyPr/>
        <a:lstStyle/>
        <a:p>
          <a:endParaRPr lang="lv-LV"/>
        </a:p>
      </dgm:t>
    </dgm:pt>
    <dgm:pt modelId="{DA6C2213-04BB-4D11-B172-41F663474CFE}">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biedru nauda (izņemot dalības maksas) </a:t>
          </a:r>
        </a:p>
      </dgm:t>
    </dgm:pt>
    <dgm:pt modelId="{28C8E01C-10E3-444A-8E64-ED7C6E1C1BEE}" type="parTrans" cxnId="{1DBCA6D0-60A7-42A4-B7F8-1F753F9E1E93}">
      <dgm:prSet/>
      <dgm:spPr/>
      <dgm:t>
        <a:bodyPr/>
        <a:lstStyle/>
        <a:p>
          <a:endParaRPr lang="lv-LV"/>
        </a:p>
      </dgm:t>
    </dgm:pt>
    <dgm:pt modelId="{7BFA72B7-2FB4-48A0-9A20-7E8725316E78}" type="sibTrans" cxnId="{1DBCA6D0-60A7-42A4-B7F8-1F753F9E1E93}">
      <dgm:prSet/>
      <dgm:spPr/>
      <dgm:t>
        <a:bodyPr/>
        <a:lstStyle/>
        <a:p>
          <a:endParaRPr lang="lv-LV"/>
        </a:p>
      </dgm:t>
    </dgm:pt>
    <dgm:pt modelId="{4AAA3F46-8A24-4961-BD72-AE874521142F}">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citas izmaksas, kas neatbilst KN nosacījumiem</a:t>
          </a:r>
        </a:p>
      </dgm:t>
    </dgm:pt>
    <dgm:pt modelId="{9C01EF42-FB15-45B7-8D17-2BDA48216DDB}" type="parTrans" cxnId="{040EF01F-5D93-49C4-94AB-68C27EC340B7}">
      <dgm:prSet/>
      <dgm:spPr/>
      <dgm:t>
        <a:bodyPr/>
        <a:lstStyle/>
        <a:p>
          <a:endParaRPr lang="lv-LV"/>
        </a:p>
      </dgm:t>
    </dgm:pt>
    <dgm:pt modelId="{C6A627E1-147E-4DB5-B32F-61D3D6FCAF17}" type="sibTrans" cxnId="{040EF01F-5D93-49C4-94AB-68C27EC340B7}">
      <dgm:prSet/>
      <dgm:spPr/>
      <dgm:t>
        <a:bodyPr/>
        <a:lstStyle/>
        <a:p>
          <a:endParaRPr lang="lv-LV"/>
        </a:p>
      </dgm:t>
    </dgm:pt>
    <dgm:pt modelId="{BAAB9E78-CD1F-4090-BAAB-CB9012E35271}">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E7EC58F6-5E9C-4E37-AC39-027547FAB884}" type="parTrans" cxnId="{D20A2706-33CF-45EB-BDED-0F4D6C2E43E4}">
      <dgm:prSet/>
      <dgm:spPr/>
      <dgm:t>
        <a:bodyPr/>
        <a:lstStyle/>
        <a:p>
          <a:endParaRPr lang="lv-LV"/>
        </a:p>
      </dgm:t>
    </dgm:pt>
    <dgm:pt modelId="{B1CD0B85-8C48-46DE-B09A-7F91E6A79D04}" type="sibTrans" cxnId="{D20A2706-33CF-45EB-BDED-0F4D6C2E43E4}">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custLinFactNeighborX="1507" custLinFactNeighborY="0">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D20A2706-33CF-45EB-BDED-0F4D6C2E43E4}" srcId="{206659B4-5D47-4FD2-93B1-B837F161AB76}" destId="{BAAB9E78-CD1F-4090-BAAB-CB9012E35271}" srcOrd="7" destOrd="0" parTransId="{E7EC58F6-5E9C-4E37-AC39-027547FAB884}" sibTransId="{B1CD0B85-8C48-46DE-B09A-7F91E6A79D04}"/>
    <dgm:cxn modelId="{9B179C08-D18A-4629-8BD6-E429ECF734D3}" srcId="{32E334A3-4F2D-4678-9064-C2C46CE1475A}" destId="{D00E6A44-2387-414E-A0A6-3B8DED119825}" srcOrd="1" destOrd="0" parTransId="{459D7120-1E57-4C8A-99D0-9B26E591B142}" sibTransId="{0B241CC1-CC95-4855-BC84-7FEA5491EAC7}"/>
    <dgm:cxn modelId="{969BE810-2D54-4D7F-A09E-7F6CEA69107D}" type="presOf" srcId="{4AAA3F46-8A24-4961-BD72-AE874521142F}" destId="{DCF43F14-6045-4F16-94FD-9BDB6BCAAF3D}" srcOrd="0" destOrd="6" presId="urn:microsoft.com/office/officeart/2005/8/layout/hList2"/>
    <dgm:cxn modelId="{D2B0CD13-46F4-460E-A261-0D4881698696}" srcId="{32E334A3-4F2D-4678-9064-C2C46CE1475A}" destId="{B3365136-543F-4168-AF85-AEDC534126E1}" srcOrd="0" destOrd="0" parTransId="{EAC17DF8-1BB4-4C3E-9927-B08E4003B9FA}" sibTransId="{31ED6A41-51CF-46FB-9AE1-184FC38C7A3D}"/>
    <dgm:cxn modelId="{72532A14-2358-43B8-83D0-198F86425E0F}" type="presOf" srcId="{4DA41707-DDDD-4538-846D-AC609BB611ED}" destId="{3A7E204C-ACD7-4AF9-8A7C-D54AE53D4699}" srcOrd="0" destOrd="0" presId="urn:microsoft.com/office/officeart/2005/8/layout/hList2"/>
    <dgm:cxn modelId="{A1588715-9FB8-464C-BCD5-276063B02753}" type="presOf" srcId="{15342B2A-9F21-4FE3-B069-1647721ECBF6}" destId="{DCF43F14-6045-4F16-94FD-9BDB6BCAAF3D}" srcOrd="0" destOrd="1" presId="urn:microsoft.com/office/officeart/2005/8/layout/hList2"/>
    <dgm:cxn modelId="{428B6A17-18E5-4638-A9AE-65024075A79E}" type="presOf" srcId="{73C32FD5-C1CB-4A73-95DC-91712A1A084B}" destId="{3A7E204C-ACD7-4AF9-8A7C-D54AE53D4699}" srcOrd="0" destOrd="4" presId="urn:microsoft.com/office/officeart/2005/8/layout/hList2"/>
    <dgm:cxn modelId="{67748E18-BC91-46E8-9454-E2CF5825F007}" type="presOf" srcId="{E4D27C8A-D1F9-4E31-8DDC-C883318A725B}" destId="{3A7E204C-ACD7-4AF9-8A7C-D54AE53D4699}" srcOrd="0" destOrd="2" presId="urn:microsoft.com/office/officeart/2005/8/layout/hList2"/>
    <dgm:cxn modelId="{B9C2F31C-44CD-4F1B-A84B-2A60C718F40D}" type="presOf" srcId="{D00E6A44-2387-414E-A0A6-3B8DED119825}" destId="{3EB5337F-C1AA-423C-921B-C5ED7886DE3F}" srcOrd="0" destOrd="1" presId="urn:microsoft.com/office/officeart/2005/8/layout/hList2"/>
    <dgm:cxn modelId="{040EF01F-5D93-49C4-94AB-68C27EC340B7}" srcId="{206659B4-5D47-4FD2-93B1-B837F161AB76}" destId="{4AAA3F46-8A24-4961-BD72-AE874521142F}" srcOrd="6" destOrd="0" parTransId="{9C01EF42-FB15-45B7-8D17-2BDA48216DDB}" sibTransId="{C6A627E1-147E-4DB5-B32F-61D3D6FCAF17}"/>
    <dgm:cxn modelId="{4BD54823-34E7-4205-83A8-B85627097901}" type="presOf" srcId="{8C251FFB-0C74-4567-91B9-F28D0F18C3F5}" destId="{D69F0F0C-388F-4373-B424-A5207B4713B9}" srcOrd="0" destOrd="0" presId="urn:microsoft.com/office/officeart/2005/8/layout/hList2"/>
    <dgm:cxn modelId="{31EF9725-D997-46B8-A150-D1B63FE6EF2D}" srcId="{8C251FFB-0C74-4567-91B9-F28D0F18C3F5}" destId="{73C32FD5-C1CB-4A73-95DC-91712A1A084B}" srcOrd="4" destOrd="0" parTransId="{D3585C1F-4756-4E32-8204-05BD13038459}" sibTransId="{B95BFB63-E42A-436D-95FC-5A4883E8DA1B}"/>
    <dgm:cxn modelId="{368E402A-5D5C-4E5C-9B5E-A1F0A4F5ED33}" type="presOf" srcId="{B5914E4E-CF73-4087-A664-7412E3EB30CA}" destId="{3EB5337F-C1AA-423C-921B-C5ED7886DE3F}" srcOrd="0" destOrd="2" presId="urn:microsoft.com/office/officeart/2005/8/layout/hList2"/>
    <dgm:cxn modelId="{B8429B2C-D966-4028-91E8-E633E644A859}" srcId="{206659B4-5D47-4FD2-93B1-B837F161AB76}" destId="{19B0311D-02D1-43EE-A434-BAED0EA8DD52}" srcOrd="2" destOrd="0" parTransId="{90876388-77D4-4CEF-82E8-87D4A0C8E673}" sibTransId="{07238952-23F6-4A83-99EA-392CBAF85212}"/>
    <dgm:cxn modelId="{B2C4232E-608A-4220-AF53-812ECE25C7A9}" type="presOf" srcId="{FA85D008-FD12-4A5A-AAF5-850DEE53B775}" destId="{3EB5337F-C1AA-423C-921B-C5ED7886DE3F}" srcOrd="0" destOrd="3" presId="urn:microsoft.com/office/officeart/2005/8/layout/hList2"/>
    <dgm:cxn modelId="{5046EB34-8B08-4A55-81EC-4823605070AC}" type="presOf" srcId="{19B0311D-02D1-43EE-A434-BAED0EA8DD52}" destId="{DCF43F14-6045-4F16-94FD-9BDB6BCAAF3D}" srcOrd="0" destOrd="2" presId="urn:microsoft.com/office/officeart/2005/8/layout/hList2"/>
    <dgm:cxn modelId="{F899A735-A65D-43D1-92F8-D4DF3699197D}" type="presOf" srcId="{0D5C3396-3FD1-45FF-A20A-761F1B93E138}" destId="{3A7E204C-ACD7-4AF9-8A7C-D54AE53D4699}" srcOrd="0" destOrd="1" presId="urn:microsoft.com/office/officeart/2005/8/layout/hList2"/>
    <dgm:cxn modelId="{CD26A239-645D-4D2D-9D1E-52D4947FC97E}" type="presOf" srcId="{D3BE1E1C-841E-4EA3-AF84-9A7741AA652A}" destId="{DCF43F14-6045-4F16-94FD-9BDB6BCAAF3D}" srcOrd="0" destOrd="3" presId="urn:microsoft.com/office/officeart/2005/8/layout/hList2"/>
    <dgm:cxn modelId="{22C29E5D-BF9F-44BA-9D5F-37E51E16D4FD}" type="presOf" srcId="{DA6C2213-04BB-4D11-B172-41F663474CFE}" destId="{DCF43F14-6045-4F16-94FD-9BDB6BCAAF3D}" srcOrd="0" destOrd="5" presId="urn:microsoft.com/office/officeart/2005/8/layout/hList2"/>
    <dgm:cxn modelId="{BD95C962-9A4C-4496-B370-854929FEDB53}" srcId="{8C251FFB-0C74-4567-91B9-F28D0F18C3F5}" destId="{901D5EA0-BABB-429A-A0D0-B062CD7EA029}" srcOrd="3" destOrd="0" parTransId="{93BECAEF-AEE1-47A9-BBCD-0D53C09A5855}" sibTransId="{59AB088C-40AB-433B-BEBE-DB1153CECE05}"/>
    <dgm:cxn modelId="{B633AA6B-D1B6-48B2-B1C9-FC2C41CF3515}" type="presOf" srcId="{99AE4EE9-6F30-4039-8774-EEE7E39D9F99}" destId="{DCF43F14-6045-4F16-94FD-9BDB6BCAAF3D}" srcOrd="0" destOrd="4" presId="urn:microsoft.com/office/officeart/2005/8/layout/hList2"/>
    <dgm:cxn modelId="{68D1BC4E-7F56-4FE4-9812-8AA3F4382B36}" srcId="{206659B4-5D47-4FD2-93B1-B837F161AB76}" destId="{2FF71242-24D0-4FA9-8203-1970BE10BECD}" srcOrd="8" destOrd="0" parTransId="{8DB47CDA-4021-4ACA-9DCF-A0DB5ECF87CD}" sibTransId="{9614038D-657E-4129-80AF-D330FFD444FD}"/>
    <dgm:cxn modelId="{BA5E4776-7183-4BA3-8CAF-F60E83A4F0A6}" srcId="{206659B4-5D47-4FD2-93B1-B837F161AB76}" destId="{D3BE1E1C-841E-4EA3-AF84-9A7741AA652A}" srcOrd="3" destOrd="0" parTransId="{BA2E20AD-2F19-44A9-866E-A299734FF717}" sibTransId="{39811AF6-2B68-401B-B42D-6984ADF4B82B}"/>
    <dgm:cxn modelId="{3A62E177-5095-40D6-A098-281925FAB4F8}" type="presOf" srcId="{4D708078-7095-4FE8-B659-83C01CA56408}" destId="{3A7E204C-ACD7-4AF9-8A7C-D54AE53D4699}" srcOrd="0" destOrd="5" presId="urn:microsoft.com/office/officeart/2005/8/layout/hList2"/>
    <dgm:cxn modelId="{F986877E-9A3B-4AEE-8AB2-A72A4844E496}" srcId="{8C251FFB-0C74-4567-91B9-F28D0F18C3F5}" destId="{4D708078-7095-4FE8-B659-83C01CA56408}" srcOrd="5" destOrd="0" parTransId="{B04A15D9-A2D8-4268-B3EC-96CC8C90B99D}" sibTransId="{BAA9E147-11D9-4E55-BADE-80BDCAF5CE8D}"/>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CF1E1F94-AC11-438C-AAFF-AD1B29F20387}" type="presOf" srcId="{23B68488-D083-40F3-96DE-92F16AF31397}" destId="{DCF43F14-6045-4F16-94FD-9BDB6BCAAF3D}" srcOrd="0" destOrd="0"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415CC698-5164-46FA-8A94-60EE72810605}" srcId="{32E334A3-4F2D-4678-9064-C2C46CE1475A}" destId="{B5914E4E-CF73-4087-A664-7412E3EB30CA}" srcOrd="2" destOrd="0" parTransId="{3E51DF17-9EAF-4954-A1CB-306436502DEA}" sibTransId="{196FE7BF-87B4-4EE7-AC98-BFC5C5B80153}"/>
    <dgm:cxn modelId="{BBB10099-4D82-48CD-B1EF-862E85E25B97}" type="presOf" srcId="{BAAB9E78-CD1F-4090-BAAB-CB9012E35271}" destId="{DCF43F14-6045-4F16-94FD-9BDB6BCAAF3D}" srcOrd="0" destOrd="7" presId="urn:microsoft.com/office/officeart/2005/8/layout/hList2"/>
    <dgm:cxn modelId="{4CA89D99-90BE-4CE7-B6F0-7DC879649434}" srcId="{8C251FFB-0C74-4567-91B9-F28D0F18C3F5}" destId="{C9F472D2-927B-484E-BBED-16ECC1FBE163}" srcOrd="6" destOrd="0" parTransId="{7942BC12-3090-4E7C-AEEE-C63479374192}" sibTransId="{5082CA01-FAEE-4DF2-AA6E-D4B5E6AD9745}"/>
    <dgm:cxn modelId="{8517C3A2-02CD-409B-8DF1-2A972F5107C7}" type="presOf" srcId="{CEA72EAE-10E0-446C-BD85-1C8E3DF6264B}" destId="{5E5B4441-23C6-469B-A0E8-5AE3B628055B}" srcOrd="0" destOrd="0" presId="urn:microsoft.com/office/officeart/2005/8/layout/hList2"/>
    <dgm:cxn modelId="{017E5FAF-A26B-4D9A-BEC6-A72008BE2EB1}" srcId="{8C251FFB-0C74-4567-91B9-F28D0F18C3F5}" destId="{0D5C3396-3FD1-45FF-A20A-761F1B93E138}" srcOrd="1" destOrd="0" parTransId="{A61216CC-3977-46D3-9385-D82BF10C6800}" sibTransId="{4A960126-2F36-43E9-AEAE-E8CD21F5165C}"/>
    <dgm:cxn modelId="{69E0A9B4-52D0-4BC2-BED3-3144E936812C}" srcId="{206659B4-5D47-4FD2-93B1-B837F161AB76}" destId="{99AE4EE9-6F30-4039-8774-EEE7E39D9F99}" srcOrd="4" destOrd="0" parTransId="{D13D6262-43B0-4E87-A9B4-278D12AE30E2}" sibTransId="{791CFC2B-564F-4602-B401-9FBF551395C9}"/>
    <dgm:cxn modelId="{B10039B5-286C-4327-9CAF-197613D80063}" type="presOf" srcId="{32E334A3-4F2D-4678-9064-C2C46CE1475A}" destId="{E8EDE472-0F6F-4266-8AE5-0253DC699F02}" srcOrd="0" destOrd="0" presId="urn:microsoft.com/office/officeart/2005/8/layout/hList2"/>
    <dgm:cxn modelId="{CB7938BB-937D-48A4-AF71-491ADE16A6E6}" srcId="{206659B4-5D47-4FD2-93B1-B837F161AB76}" destId="{15342B2A-9F21-4FE3-B069-1647721ECBF6}" srcOrd="1" destOrd="0" parTransId="{7D04A879-18E4-4186-9929-ED613500B911}" sibTransId="{8C3A0530-5059-4B3E-99E7-4D38ABEC1FDE}"/>
    <dgm:cxn modelId="{F33ECEBC-DEA1-4E0E-87CB-448897EEB8EA}" type="presOf" srcId="{901D5EA0-BABB-429A-A0D0-B062CD7EA029}" destId="{3A7E204C-ACD7-4AF9-8A7C-D54AE53D4699}" srcOrd="0" destOrd="3" presId="urn:microsoft.com/office/officeart/2005/8/layout/hList2"/>
    <dgm:cxn modelId="{13D8E5C6-DF70-4D82-A59E-3193BCFB4ABB}" type="presOf" srcId="{B3365136-543F-4168-AF85-AEDC534126E1}" destId="{3EB5337F-C1AA-423C-921B-C5ED7886DE3F}" srcOrd="0" destOrd="0" presId="urn:microsoft.com/office/officeart/2005/8/layout/hList2"/>
    <dgm:cxn modelId="{1DBCA6D0-60A7-42A4-B7F8-1F753F9E1E93}" srcId="{206659B4-5D47-4FD2-93B1-B837F161AB76}" destId="{DA6C2213-04BB-4D11-B172-41F663474CFE}" srcOrd="5" destOrd="0" parTransId="{28C8E01C-10E3-444A-8E64-ED7C6E1C1BEE}" sibTransId="{7BFA72B7-2FB4-48A0-9A20-7E8725316E78}"/>
    <dgm:cxn modelId="{F49DBBD2-0FC0-4E02-BA07-027BF687237C}" srcId="{8C251FFB-0C74-4567-91B9-F28D0F18C3F5}" destId="{4DA41707-DDDD-4538-846D-AC609BB611ED}" srcOrd="0" destOrd="0" parTransId="{27FC1A8C-A007-4DF9-AB44-44768DC62CE8}" sibTransId="{BF50A168-7C70-4C38-99F3-7115F4125441}"/>
    <dgm:cxn modelId="{B1DC64DF-F7C0-4651-877D-120A1B332715}" type="presOf" srcId="{12DA57B7-D7DF-43B8-9F8A-817438C7B277}" destId="{DCF43F14-6045-4F16-94FD-9BDB6BCAAF3D}" srcOrd="0" destOrd="9" presId="urn:microsoft.com/office/officeart/2005/8/layout/hList2"/>
    <dgm:cxn modelId="{A2A4E6E1-8D9A-43BD-843E-ADEE5E3BDB50}" srcId="{8C251FFB-0C74-4567-91B9-F28D0F18C3F5}" destId="{E4D27C8A-D1F9-4E31-8DDC-C883318A725B}" srcOrd="2" destOrd="0" parTransId="{C7078D9B-8092-4797-B7D3-34BE8F3E6CA9}" sibTransId="{2EC11A7E-F507-4B28-8C4A-33482DF27C11}"/>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9" destOrd="0" parTransId="{270A1E19-4866-4B1F-911D-4CD5F58C9908}" sibTransId="{CDC5F321-961C-44E9-8B17-C348E39D587E}"/>
    <dgm:cxn modelId="{A9F950F3-7191-4B9D-9CC6-8EDB64169BF5}" type="presOf" srcId="{C9F472D2-927B-484E-BBED-16ECC1FBE163}" destId="{3A7E204C-ACD7-4AF9-8A7C-D54AE53D4699}" srcOrd="0" destOrd="6" presId="urn:microsoft.com/office/officeart/2005/8/layout/hList2"/>
    <dgm:cxn modelId="{FFE85FFA-119E-492C-AD10-2C3B502D236F}" srcId="{206659B4-5D47-4FD2-93B1-B837F161AB76}" destId="{23B68488-D083-40F3-96DE-92F16AF31397}" srcOrd="0" destOrd="0" parTransId="{4E4F3E87-96CA-41DE-98C1-BFBED27E7DF3}" sibTransId="{E02D2D9A-CE0E-488A-9683-A33E836A1487}"/>
    <dgm:cxn modelId="{437719FE-6148-4771-9EA2-83932F2786BC}" srcId="{32E334A3-4F2D-4678-9064-C2C46CE1475A}" destId="{FA85D008-FD12-4A5A-AAF5-850DEE53B775}" srcOrd="3" destOrd="0" parTransId="{9B488D5A-C601-4F83-A24E-74BAE378F567}" sibTransId="{23670CB1-F9F2-42AA-B105-7485CDA54A99}"/>
    <dgm:cxn modelId="{509456FE-F45D-4DC1-94DD-AAF8DB8AFA5B}" type="presOf" srcId="{2FF71242-24D0-4FA9-8203-1970BE10BECD}" destId="{DCF43F14-6045-4F16-94FD-9BDB6BCAAF3D}" srcOrd="0" destOrd="8" presId="urn:microsoft.com/office/officeart/2005/8/layout/hList2"/>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0" indent="0" algn="ctr">
            <a:spcAft>
              <a:spcPts val="1200"/>
            </a:spcAft>
            <a:buFont typeface="Arial" panose="020B0604020202020204" pitchFamily="34" charset="0"/>
            <a:buNone/>
          </a:pPr>
          <a:r>
            <a:rPr lang="lv-LV" sz="1600" b="1">
              <a:latin typeface="Verdana" panose="020B0604030504040204" pitchFamily="34" charset="0"/>
              <a:ea typeface="Verdana" panose="020B0604030504040204" pitchFamily="34" charset="0"/>
            </a:rPr>
            <a:t>FINANSĒJUMA SAŅĒMĒJA PROJEKTA VADĪBAS PERSONĀLA ATLĪDZĪBA</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E4157D3A-BBCF-41F4-AF68-99D0BC8B6D0E}">
      <dgm:prSet custT="1"/>
      <dgm:spPr/>
      <dgm:t>
        <a:bodyPr lIns="86400" tIns="324000" rIns="86400" bIns="86400"/>
        <a:lstStyle/>
        <a:p>
          <a:pPr marL="0" indent="0" algn="l">
            <a:spcAft>
              <a:spcPts val="600"/>
            </a:spcAft>
            <a:buFont typeface="Arial" panose="020B0604020202020204" pitchFamily="34" charset="0"/>
            <a:buNone/>
          </a:pPr>
          <a:endParaRPr lang="lv-LV" sz="1200" b="1">
            <a:latin typeface="Verdana" panose="020B0604030504040204" pitchFamily="34" charset="0"/>
            <a:ea typeface="Verdana" panose="020B0604030504040204" pitchFamily="34" charset="0"/>
          </a:endParaRPr>
        </a:p>
      </dgm:t>
    </dgm:pt>
    <dgm:pt modelId="{3A3431AD-3E38-4EBF-BCF1-708CF7E09824}" type="parTrans" cxnId="{B69EA8D5-C626-48C0-A869-CDF686BF7C56}">
      <dgm:prSet/>
      <dgm:spPr/>
      <dgm:t>
        <a:bodyPr/>
        <a:lstStyle/>
        <a:p>
          <a:endParaRPr lang="lv-LV"/>
        </a:p>
      </dgm:t>
    </dgm:pt>
    <dgm:pt modelId="{CE3036A5-7E7F-40D5-9855-0EAFE3E15FD2}" type="sibTrans" cxnId="{B69EA8D5-C626-48C0-A869-CDF686BF7C56}">
      <dgm:prSet/>
      <dgm:spPr/>
      <dgm:t>
        <a:bodyPr/>
        <a:lstStyle/>
        <a:p>
          <a:endParaRPr lang="lv-LV"/>
        </a:p>
      </dgm:t>
    </dgm:pt>
    <dgm:pt modelId="{353ACFAD-11F6-43BD-A703-6645DB9E93C5}">
      <dgm:prSet custT="1"/>
      <dgm:spPr/>
      <dgm:t>
        <a:bodyPr lIns="86400" tIns="324000" rIns="86400" bIns="86400"/>
        <a:lstStyle/>
        <a:p>
          <a:pPr marL="0" lvl="1" indent="0" algn="l" defTabSz="533400">
            <a:lnSpc>
              <a:spcPct val="90000"/>
            </a:lnSpc>
            <a:spcBef>
              <a:spcPct val="0"/>
            </a:spcBef>
            <a:spcAft>
              <a:spcPct val="15000"/>
            </a:spcAft>
            <a:buFont typeface="Arial" panose="020B0604020202020204" pitchFamily="34" charset="0"/>
            <a:buNone/>
          </a:pPr>
          <a:endParaRPr lang="lv-LV" sz="1400" kern="1200">
            <a:latin typeface="Verdana" panose="020B0604030504040204" pitchFamily="34" charset="0"/>
            <a:ea typeface="Verdana" panose="020B0604030504040204" pitchFamily="34" charset="0"/>
            <a:cs typeface="+mn-cs"/>
          </a:endParaRPr>
        </a:p>
      </dgm:t>
    </dgm:pt>
    <dgm:pt modelId="{4DF7B596-A7DE-4A45-9189-360EE44CF5C1}" type="parTrans" cxnId="{55CE5852-BB24-4067-8D60-75DA8ED0BA66}">
      <dgm:prSet/>
      <dgm:spPr/>
      <dgm:t>
        <a:bodyPr/>
        <a:lstStyle/>
        <a:p>
          <a:endParaRPr lang="lv-LV"/>
        </a:p>
      </dgm:t>
    </dgm:pt>
    <dgm:pt modelId="{107E2B4D-9347-469D-9ABF-0FEF32F58340}" type="sibTrans" cxnId="{55CE5852-BB24-4067-8D60-75DA8ED0BA66}">
      <dgm:prSet/>
      <dgm:spPr/>
      <dgm:t>
        <a:bodyPr/>
        <a:lstStyle/>
        <a:p>
          <a:endParaRPr lang="lv-LV"/>
        </a:p>
      </dgm:t>
    </dgm:pt>
    <dgm:pt modelId="{7A11C51C-B265-4FA2-9E15-DF2D25E70D81}">
      <dgm:prSet custT="1"/>
      <dgm:spPr/>
      <dgm:t>
        <a:bodyPr lIns="86400" tIns="324000" rIns="86400" bIns="86400"/>
        <a:lstStyle/>
        <a:p>
          <a:pPr marL="0" indent="0" algn="ctr">
            <a:spcAft>
              <a:spcPts val="900"/>
            </a:spcAft>
            <a:buFont typeface="Arial" panose="020B0604020202020204" pitchFamily="34" charset="0"/>
            <a:buNone/>
          </a:pPr>
          <a:r>
            <a:rPr lang="lv-LV" sz="1800" b="1"/>
            <a:t>nepārsniedz 20%      </a:t>
          </a:r>
          <a:r>
            <a:rPr lang="lv-LV" sz="1200" b="1"/>
            <a:t>no projekta kopējām attiecināmajām izmaksām</a:t>
          </a:r>
          <a:endParaRPr lang="lv-LV" sz="1200" b="1">
            <a:latin typeface="Verdana" panose="020B0604030504040204" pitchFamily="34" charset="0"/>
            <a:ea typeface="Verdana" panose="020B0604030504040204" pitchFamily="34" charset="0"/>
          </a:endParaRPr>
        </a:p>
      </dgm:t>
    </dgm:pt>
    <dgm:pt modelId="{D3589DC6-4D16-44E5-8D9E-0E7A395C2F49}" type="parTrans" cxnId="{FF956ED4-807B-4A73-8443-659E61A1A4F9}">
      <dgm:prSet/>
      <dgm:spPr/>
      <dgm:t>
        <a:bodyPr/>
        <a:lstStyle/>
        <a:p>
          <a:endParaRPr lang="lv-LV"/>
        </a:p>
      </dgm:t>
    </dgm:pt>
    <dgm:pt modelId="{D69FC792-0590-4ECC-8CE4-2700742ACCDE}" type="sibTrans" cxnId="{FF956ED4-807B-4A73-8443-659E61A1A4F9}">
      <dgm:prSet/>
      <dgm:spPr/>
      <dgm:t>
        <a:bodyPr/>
        <a:lstStyle/>
        <a:p>
          <a:endParaRPr lang="lv-LV"/>
        </a:p>
      </dgm:t>
    </dgm:pt>
    <dgm:pt modelId="{B84011AB-AAA5-4F90-87C9-0EB3FFB2EEDA}">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a:latin typeface="Verdana" panose="020B0604030504040204" pitchFamily="34" charset="0"/>
              <a:ea typeface="Verdana" panose="020B0604030504040204" pitchFamily="34" charset="0"/>
              <a:cs typeface="+mn-cs"/>
            </a:rPr>
            <a:t>PROJEKTA IETVAROS NEDRĪKST</a:t>
          </a:r>
        </a:p>
      </dgm:t>
    </dgm:pt>
    <dgm:pt modelId="{A012B932-10B5-4664-B867-D7586BCF44F2}" type="parTrans" cxnId="{0774020B-54E8-4EBE-90D3-B663FE94753B}">
      <dgm:prSet/>
      <dgm:spPr/>
    </dgm:pt>
    <dgm:pt modelId="{8C227225-3846-4CC2-B4E1-51BFE6DC81E7}" type="sibTrans" cxnId="{0774020B-54E8-4EBE-90D3-B663FE94753B}">
      <dgm:prSet/>
      <dgm:spPr/>
    </dgm:pt>
    <dgm:pt modelId="{CAB0F83C-2021-4D3B-9C93-9EDA37B96A48}">
      <dgm:prSet custT="1"/>
      <dgm:spPr/>
      <dgm:t>
        <a:bodyPr lIns="86400" tIns="324000" rIns="86400" bIns="86400"/>
        <a:lstStyle/>
        <a:p>
          <a:pPr marL="0" indent="0" algn="ctr">
            <a:spcAft>
              <a:spcPts val="0"/>
            </a:spcAft>
            <a:buFont typeface="Arial" panose="020B0604020202020204" pitchFamily="34" charset="0"/>
            <a:buNone/>
          </a:pPr>
          <a:r>
            <a:rPr lang="lv-LV" sz="1200" b="1">
              <a:latin typeface="Verdana" panose="020B0604030504040204" pitchFamily="34" charset="0"/>
              <a:ea typeface="Verdana" panose="020B0604030504040204" pitchFamily="34" charset="0"/>
            </a:rPr>
            <a:t>Sadarbības partneriem</a:t>
          </a:r>
        </a:p>
      </dgm:t>
    </dgm:pt>
    <dgm:pt modelId="{1369487C-25D3-4B00-8839-11E4D3740E09}" type="parTrans" cxnId="{34D5FF06-FE9B-4D4B-A61F-E7D3F6091175}">
      <dgm:prSet/>
      <dgm:spPr/>
    </dgm:pt>
    <dgm:pt modelId="{64FB9675-1497-4793-AD43-913A8A98A790}" type="sibTrans" cxnId="{34D5FF06-FE9B-4D4B-A61F-E7D3F6091175}">
      <dgm:prSet/>
      <dgm:spPr/>
    </dgm:pt>
    <dgm:pt modelId="{B51A5CDE-FFA9-48F8-BD63-4AC6ACED403C}">
      <dgm:prSet custT="1"/>
      <dgm:spPr/>
      <dgm:t>
        <a:bodyPr lIns="86400" tIns="324000" rIns="86400" bIns="86400"/>
        <a:lstStyle/>
        <a:p>
          <a:pPr marL="0" indent="0" algn="ctr">
            <a:spcAft>
              <a:spcPts val="900"/>
            </a:spcAft>
            <a:buFont typeface="Arial" panose="020B0604020202020204" pitchFamily="34" charset="0"/>
            <a:buNone/>
          </a:pPr>
          <a:endParaRPr lang="lv-LV" sz="1200" b="1">
            <a:latin typeface="Verdana" panose="020B0604030504040204" pitchFamily="34" charset="0"/>
            <a:ea typeface="Verdana" panose="020B0604030504040204" pitchFamily="34" charset="0"/>
          </a:endParaRPr>
        </a:p>
      </dgm:t>
    </dgm:pt>
    <dgm:pt modelId="{873D9DB2-B414-481A-8AEB-44D9CA51EDC4}" type="parTrans" cxnId="{57BBCABB-8448-4F22-8D3D-DA7F9FDA07C4}">
      <dgm:prSet/>
      <dgm:spPr/>
    </dgm:pt>
    <dgm:pt modelId="{D9521DDF-840D-4E47-8708-129861F05177}" type="sibTrans" cxnId="{57BBCABB-8448-4F22-8D3D-DA7F9FDA07C4}">
      <dgm:prSet/>
      <dgm:spPr/>
    </dgm:pt>
    <dgm:pt modelId="{B13D0676-48E9-47F9-9D66-060C064D562D}">
      <dgm:prSet custT="1"/>
      <dgm:spPr/>
      <dgm:t>
        <a:bodyPr lIns="86400" tIns="324000" rIns="86400" bIns="86400"/>
        <a:lstStyle/>
        <a:p>
          <a:pPr marL="0" indent="0" algn="ctr">
            <a:spcAft>
              <a:spcPts val="0"/>
            </a:spcAft>
            <a:buFont typeface="Arial" panose="020B0604020202020204" pitchFamily="34" charset="0"/>
            <a:buNone/>
          </a:pPr>
          <a:r>
            <a:rPr lang="lv-LV" sz="1200" b="1">
              <a:latin typeface="Verdana" panose="020B0604030504040204" pitchFamily="34" charset="0"/>
              <a:ea typeface="Verdana" panose="020B0604030504040204" pitchFamily="34" charset="0"/>
            </a:rPr>
            <a:t>projekta vadības izmaksas</a:t>
          </a:r>
        </a:p>
      </dgm:t>
    </dgm:pt>
    <dgm:pt modelId="{A5132E60-DD07-40A6-AA07-0285DF1EFA94}" type="parTrans" cxnId="{CA5AEA2F-2229-42BA-855B-6AB40A8D1703}">
      <dgm:prSet/>
      <dgm:spPr/>
    </dgm:pt>
    <dgm:pt modelId="{89790E4C-5AC4-4591-9335-E1CAA853889B}" type="sibTrans" cxnId="{CA5AEA2F-2229-42BA-855B-6AB40A8D1703}">
      <dgm:prSet/>
      <dgm:spPr/>
    </dgm:pt>
    <dgm:pt modelId="{BC3E439A-8D7A-4A92-BB59-63B2C2B4836F}">
      <dgm:prSet custT="1"/>
      <dgm:spPr/>
      <dgm:t>
        <a:bodyPr lIns="86400" tIns="324000" rIns="86400" bIns="86400"/>
        <a:lstStyle/>
        <a:p>
          <a:pPr marL="0" indent="0" algn="ctr">
            <a:spcAft>
              <a:spcPts val="0"/>
            </a:spcAft>
            <a:buFont typeface="Arial" panose="020B0604020202020204" pitchFamily="34" charset="0"/>
            <a:buNone/>
          </a:pPr>
          <a:r>
            <a:rPr lang="lv-LV" sz="1200" b="1">
              <a:latin typeface="Verdana" panose="020B0604030504040204" pitchFamily="34" charset="0"/>
              <a:ea typeface="Verdana" panose="020B0604030504040204" pitchFamily="34" charset="0"/>
            </a:rPr>
            <a:t>nav paredzētas</a:t>
          </a:r>
        </a:p>
      </dgm:t>
    </dgm:pt>
    <dgm:pt modelId="{72620567-4FB2-4C5C-9881-C767D3990B0F}" type="parTrans" cxnId="{8C668E93-7E18-4F83-8398-A2AE19D193EF}">
      <dgm:prSet/>
      <dgm:spPr/>
    </dgm:pt>
    <dgm:pt modelId="{5E8E1AF3-7F7C-40B4-9817-836B5658C511}" type="sibTrans" cxnId="{8C668E93-7E18-4F83-8398-A2AE19D193EF}">
      <dgm:prSet/>
      <dgm:spPr/>
    </dgm:pt>
    <dgm:pt modelId="{41CEEA6C-4EFB-48B4-A79A-18EC5A117525}">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a:latin typeface="Verdana" panose="020B0604030504040204" pitchFamily="34" charset="0"/>
              <a:ea typeface="Verdana" panose="020B0604030504040204" pitchFamily="34" charset="0"/>
              <a:cs typeface="+mn-cs"/>
            </a:rPr>
            <a:t>GŪT IEŅĒMUMUS</a:t>
          </a:r>
        </a:p>
      </dgm:t>
    </dgm:pt>
    <dgm:pt modelId="{CA603346-CBE1-4674-ACF6-899D6EA2B3BF}" type="parTrans" cxnId="{E4E9347F-81B7-4934-A8D9-412549DA2E17}">
      <dgm:prSet/>
      <dgm:spPr/>
    </dgm:pt>
    <dgm:pt modelId="{65A5A476-62A8-4C50-B262-2099E630529F}" type="sibTrans" cxnId="{E4E9347F-81B7-4934-A8D9-412549DA2E17}">
      <dgm:prSet/>
      <dgm:spPr/>
    </dgm:pt>
    <dgm:pt modelId="{49FD5B43-B82E-4188-B6C0-B06A50730F73}">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600" b="1" kern="1200">
            <a:latin typeface="Verdana" panose="020B0604030504040204" pitchFamily="34" charset="0"/>
            <a:ea typeface="Verdana" panose="020B0604030504040204" pitchFamily="34" charset="0"/>
            <a:cs typeface="+mn-cs"/>
          </a:endParaRPr>
        </a:p>
      </dgm:t>
    </dgm:pt>
    <dgm:pt modelId="{1B371B89-64C3-4778-BF0C-C2A15DFBBD2A}" type="parTrans" cxnId="{6519F518-E949-4CF2-8AFD-731EE4FCB22A}">
      <dgm:prSet/>
      <dgm:spPr/>
    </dgm:pt>
    <dgm:pt modelId="{09D3CF9B-DBFE-424B-8AA3-CAA0852B76BF}" type="sibTrans" cxnId="{6519F518-E949-4CF2-8AFD-731EE4FCB22A}">
      <dgm:prSet/>
      <dgm:spPr/>
    </dgm:pt>
    <dgm:pt modelId="{4422577E-7A28-4ABE-9B5A-19D8CB8A5FB1}">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600" b="1" kern="1200">
            <a:latin typeface="Verdana" panose="020B0604030504040204" pitchFamily="34" charset="0"/>
            <a:ea typeface="Verdana" panose="020B0604030504040204" pitchFamily="34" charset="0"/>
            <a:cs typeface="+mn-cs"/>
          </a:endParaRPr>
        </a:p>
      </dgm:t>
    </dgm:pt>
    <dgm:pt modelId="{C04607BE-A3A9-4E64-8839-29576864D0D4}" type="parTrans" cxnId="{F2974996-3166-4830-B0B6-EFFAE54BDE05}">
      <dgm:prSet/>
      <dgm:spPr/>
    </dgm:pt>
    <dgm:pt modelId="{BFFDC16C-8999-4842-A108-86F630D65E2D}" type="sibTrans" cxnId="{F2974996-3166-4830-B0B6-EFFAE54BDE05}">
      <dgm:prSet/>
      <dgm:spPr/>
    </dgm:pt>
    <dgm:pt modelId="{A1BB014E-5DF5-4AF6-976B-6C8282DE5293}">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600" kern="1200">
            <a:latin typeface="Verdana" panose="020B0604030504040204" pitchFamily="34" charset="0"/>
            <a:ea typeface="Verdana" panose="020B0604030504040204" pitchFamily="34" charset="0"/>
            <a:cs typeface="+mn-cs"/>
          </a:endParaRPr>
        </a:p>
      </dgm:t>
    </dgm:pt>
    <dgm:pt modelId="{87A96E51-D382-4777-9003-698DB324AA45}" type="parTrans" cxnId="{3EDD6BCB-EC87-460D-8A9E-ED6E11CECF5C}">
      <dgm:prSet/>
      <dgm:spPr/>
    </dgm:pt>
    <dgm:pt modelId="{0C104F95-7D3C-44E7-BA11-5F64D1080893}" type="sibTrans" cxnId="{3EDD6BCB-EC87-460D-8A9E-ED6E11CECF5C}">
      <dgm:prSet/>
      <dgm:spPr/>
    </dgm:pt>
    <dgm:pt modelId="{F8DFFC9E-6202-49BF-8101-8F62C3EC7892}">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a:t>INVENTĀRA UN PAMATLĪDZEKĻU    IEGĀDES IZMAKSAS NAV PAREDZĒTAS</a:t>
          </a:r>
          <a:endParaRPr lang="lv-LV" sz="1600" kern="1200">
            <a:latin typeface="Verdana" panose="020B0604030504040204" pitchFamily="34" charset="0"/>
            <a:ea typeface="Verdana" panose="020B0604030504040204" pitchFamily="34" charset="0"/>
            <a:cs typeface="+mn-cs"/>
          </a:endParaRPr>
        </a:p>
      </dgm:t>
    </dgm:pt>
    <dgm:pt modelId="{4FD8F55D-B087-448F-B286-15F9C9B911EC}" type="parTrans" cxnId="{73F0D8CA-B726-48E2-B33F-CE7099E538CF}">
      <dgm:prSet/>
      <dgm:spPr/>
    </dgm:pt>
    <dgm:pt modelId="{45A0B9B8-7EF6-4B61-BE0A-8E7385B56CED}" type="sibTrans" cxnId="{73F0D8CA-B726-48E2-B33F-CE7099E538CF}">
      <dgm:prSet/>
      <dgm:spPr/>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2760" custLinFactNeighborY="-4815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60534" custScaleY="111663">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X="-269" custLinFactNeighborY="-31008"/>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08222" custLinFactNeighborX="-3028" custLinFactNeighborY="-612">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575" custLinFactNeighborY="-31008"/>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07676">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AE76B604-DD01-40BD-9D68-12FE928E64CB}" type="presOf" srcId="{353ACFAD-11F6-43BD-A703-6645DB9E93C5}" destId="{DCF43F14-6045-4F16-94FD-9BDB6BCAAF3D}" srcOrd="0" destOrd="0" presId="urn:microsoft.com/office/officeart/2005/8/layout/hList2"/>
    <dgm:cxn modelId="{34D5FF06-FE9B-4D4B-A61F-E7D3F6091175}" srcId="{8C251FFB-0C74-4567-91B9-F28D0F18C3F5}" destId="{CAB0F83C-2021-4D3B-9C93-9EDA37B96A48}" srcOrd="4" destOrd="0" parTransId="{1369487C-25D3-4B00-8839-11E4D3740E09}" sibTransId="{64FB9675-1497-4793-AD43-913A8A98A790}"/>
    <dgm:cxn modelId="{0774020B-54E8-4EBE-90D3-B663FE94753B}" srcId="{32E334A3-4F2D-4678-9064-C2C46CE1475A}" destId="{B84011AB-AAA5-4F90-87C9-0EB3FFB2EEDA}" srcOrd="2" destOrd="0" parTransId="{A012B932-10B5-4664-B867-D7586BCF44F2}" sibTransId="{8C227225-3846-4CC2-B4E1-51BFE6DC81E7}"/>
    <dgm:cxn modelId="{6519F518-E949-4CF2-8AFD-731EE4FCB22A}" srcId="{32E334A3-4F2D-4678-9064-C2C46CE1475A}" destId="{49FD5B43-B82E-4188-B6C0-B06A50730F73}" srcOrd="0" destOrd="0" parTransId="{1B371B89-64C3-4778-BF0C-C2A15DFBBD2A}" sibTransId="{09D3CF9B-DBFE-424B-8AA3-CAA0852B76BF}"/>
    <dgm:cxn modelId="{CDC49E1F-7F86-4352-9EF4-0CCE91874EB8}" type="presOf" srcId="{BC3E439A-8D7A-4A92-BB59-63B2C2B4836F}" destId="{3A7E204C-ACD7-4AF9-8A7C-D54AE53D4699}" srcOrd="0" destOrd="6" presId="urn:microsoft.com/office/officeart/2005/8/layout/hList2"/>
    <dgm:cxn modelId="{4BD54823-34E7-4205-83A8-B85627097901}" type="presOf" srcId="{8C251FFB-0C74-4567-91B9-F28D0F18C3F5}" destId="{D69F0F0C-388F-4373-B424-A5207B4713B9}" srcOrd="0" destOrd="0" presId="urn:microsoft.com/office/officeart/2005/8/layout/hList2"/>
    <dgm:cxn modelId="{CA5AEA2F-2229-42BA-855B-6AB40A8D1703}" srcId="{8C251FFB-0C74-4567-91B9-F28D0F18C3F5}" destId="{B13D0676-48E9-47F9-9D66-060C064D562D}" srcOrd="5" destOrd="0" parTransId="{A5132E60-DD07-40A6-AA07-0285DF1EFA94}" sibTransId="{89790E4C-5AC4-4591-9335-E1CAA853889B}"/>
    <dgm:cxn modelId="{2F82093F-07C6-465A-B61C-FF16ABE89626}" type="presOf" srcId="{ABFCF715-C2C8-4AEF-B6C7-260F01099CF4}" destId="{3A7E204C-ACD7-4AF9-8A7C-D54AE53D4699}" srcOrd="0" destOrd="1"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5400A968-514A-4044-8C75-32845E705835}" type="presOf" srcId="{4422577E-7A28-4ABE-9B5A-19D8CB8A5FB1}" destId="{3EB5337F-C1AA-423C-921B-C5ED7886DE3F}" srcOrd="0" destOrd="1" presId="urn:microsoft.com/office/officeart/2005/8/layout/hList2"/>
    <dgm:cxn modelId="{D65FDA69-7139-446E-8CEE-EB4F19537C91}" type="presOf" srcId="{E4157D3A-BBCF-41F4-AF68-99D0BC8B6D0E}" destId="{3A7E204C-ACD7-4AF9-8A7C-D54AE53D4699}" srcOrd="0" destOrd="0" presId="urn:microsoft.com/office/officeart/2005/8/layout/hList2"/>
    <dgm:cxn modelId="{B8D65651-952B-4A1B-AF05-0072BBAEF7EF}" type="presOf" srcId="{B84011AB-AAA5-4F90-87C9-0EB3FFB2EEDA}" destId="{3EB5337F-C1AA-423C-921B-C5ED7886DE3F}" srcOrd="0" destOrd="2" presId="urn:microsoft.com/office/officeart/2005/8/layout/hList2"/>
    <dgm:cxn modelId="{55CE5852-BB24-4067-8D60-75DA8ED0BA66}" srcId="{206659B4-5D47-4FD2-93B1-B837F161AB76}" destId="{353ACFAD-11F6-43BD-A703-6645DB9E93C5}" srcOrd="0" destOrd="0" parTransId="{4DF7B596-A7DE-4A45-9189-360EE44CF5C1}" sibTransId="{107E2B4D-9347-469D-9ABF-0FEF32F58340}"/>
    <dgm:cxn modelId="{499D4C55-7446-4D5B-8E02-FC99F98CFEA4}" type="presOf" srcId="{F8DFFC9E-6202-49BF-8101-8F62C3EC7892}" destId="{DCF43F14-6045-4F16-94FD-9BDB6BCAAF3D}" srcOrd="0" destOrd="2" presId="urn:microsoft.com/office/officeart/2005/8/layout/hList2"/>
    <dgm:cxn modelId="{695B3B7B-1EF1-4BB2-A6E3-E8F62EF70B19}" type="presOf" srcId="{CAB0F83C-2021-4D3B-9C93-9EDA37B96A48}" destId="{3A7E204C-ACD7-4AF9-8A7C-D54AE53D4699}" srcOrd="0" destOrd="4" presId="urn:microsoft.com/office/officeart/2005/8/layout/hList2"/>
    <dgm:cxn modelId="{E4E9347F-81B7-4934-A8D9-412549DA2E17}" srcId="{32E334A3-4F2D-4678-9064-C2C46CE1475A}" destId="{41CEEA6C-4EFB-48B4-A79A-18EC5A117525}" srcOrd="3" destOrd="0" parTransId="{CA603346-CBE1-4674-ACF6-899D6EA2B3BF}" sibTransId="{65A5A476-62A8-4C50-B262-2099E630529F}"/>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8C668E93-7E18-4F83-8398-A2AE19D193EF}" srcId="{8C251FFB-0C74-4567-91B9-F28D0F18C3F5}" destId="{BC3E439A-8D7A-4A92-BB59-63B2C2B4836F}" srcOrd="6" destOrd="0" parTransId="{72620567-4FB2-4C5C-9881-C767D3990B0F}" sibTransId="{5E8E1AF3-7F7C-40B4-9817-836B5658C511}"/>
    <dgm:cxn modelId="{35D79A93-33DF-403B-B154-0591FBE911CC}" type="presOf" srcId="{49FD5B43-B82E-4188-B6C0-B06A50730F73}" destId="{3EB5337F-C1AA-423C-921B-C5ED7886DE3F}" srcOrd="0" destOrd="0"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F2974996-3166-4830-B0B6-EFFAE54BDE05}" srcId="{32E334A3-4F2D-4678-9064-C2C46CE1475A}" destId="{4422577E-7A28-4ABE-9B5A-19D8CB8A5FB1}" srcOrd="1" destOrd="0" parTransId="{C04607BE-A3A9-4E64-8839-29576864D0D4}" sibTransId="{BFFDC16C-8999-4842-A108-86F630D65E2D}"/>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16901FB8-9D89-43D8-B45C-1AA91EC3FB95}" type="presOf" srcId="{7A11C51C-B265-4FA2-9E15-DF2D25E70D81}" destId="{3A7E204C-ACD7-4AF9-8A7C-D54AE53D4699}" srcOrd="0" destOrd="2" presId="urn:microsoft.com/office/officeart/2005/8/layout/hList2"/>
    <dgm:cxn modelId="{57BBCABB-8448-4F22-8D3D-DA7F9FDA07C4}" srcId="{8C251FFB-0C74-4567-91B9-F28D0F18C3F5}" destId="{B51A5CDE-FFA9-48F8-BD63-4AC6ACED403C}" srcOrd="3" destOrd="0" parTransId="{873D9DB2-B414-481A-8AEB-44D9CA51EDC4}" sibTransId="{D9521DDF-840D-4E47-8708-129861F05177}"/>
    <dgm:cxn modelId="{73F0D8CA-B726-48E2-B33F-CE7099E538CF}" srcId="{206659B4-5D47-4FD2-93B1-B837F161AB76}" destId="{F8DFFC9E-6202-49BF-8101-8F62C3EC7892}" srcOrd="2" destOrd="0" parTransId="{4FD8F55D-B087-448F-B286-15F9C9B911EC}" sibTransId="{45A0B9B8-7EF6-4B61-BE0A-8E7385B56CED}"/>
    <dgm:cxn modelId="{3EDD6BCB-EC87-460D-8A9E-ED6E11CECF5C}" srcId="{206659B4-5D47-4FD2-93B1-B837F161AB76}" destId="{A1BB014E-5DF5-4AF6-976B-6C8282DE5293}" srcOrd="1" destOrd="0" parTransId="{87A96E51-D382-4777-9003-698DB324AA45}" sibTransId="{0C104F95-7D3C-44E7-BA11-5F64D1080893}"/>
    <dgm:cxn modelId="{3D6EBDCB-F960-4363-B41F-9ED77079E4B2}" type="presOf" srcId="{41CEEA6C-4EFB-48B4-A79A-18EC5A117525}" destId="{3EB5337F-C1AA-423C-921B-C5ED7886DE3F}" srcOrd="0" destOrd="3" presId="urn:microsoft.com/office/officeart/2005/8/layout/hList2"/>
    <dgm:cxn modelId="{FF956ED4-807B-4A73-8443-659E61A1A4F9}" srcId="{8C251FFB-0C74-4567-91B9-F28D0F18C3F5}" destId="{7A11C51C-B265-4FA2-9E15-DF2D25E70D81}" srcOrd="2" destOrd="0" parTransId="{D3589DC6-4D16-44E5-8D9E-0E7A395C2F49}" sibTransId="{D69FC792-0590-4ECC-8CE4-2700742ACCDE}"/>
    <dgm:cxn modelId="{B69EA8D5-C626-48C0-A869-CDF686BF7C56}" srcId="{8C251FFB-0C74-4567-91B9-F28D0F18C3F5}" destId="{E4157D3A-BBCF-41F4-AF68-99D0BC8B6D0E}" srcOrd="0" destOrd="0" parTransId="{3A3431AD-3E38-4EBF-BCF1-708CF7E09824}" sibTransId="{CE3036A5-7E7F-40D5-9855-0EAFE3E15FD2}"/>
    <dgm:cxn modelId="{F4A833EB-A591-45F3-9991-F4E964BC5EE0}" type="presOf" srcId="{B13D0676-48E9-47F9-9D66-060C064D562D}" destId="{3A7E204C-ACD7-4AF9-8A7C-D54AE53D4699}" srcOrd="0" destOrd="5" presId="urn:microsoft.com/office/officeart/2005/8/layout/hList2"/>
    <dgm:cxn modelId="{A26DF6EC-C090-4426-950B-41837B22B618}" type="presOf" srcId="{206659B4-5D47-4FD2-93B1-B837F161AB76}" destId="{9BAEB608-BA2C-4319-9B17-619DA66D8973}" srcOrd="0" destOrd="0" presId="urn:microsoft.com/office/officeart/2005/8/layout/hList2"/>
    <dgm:cxn modelId="{51DCFBED-4DFC-43B8-838A-8222AA0727BE}" type="presOf" srcId="{B51A5CDE-FFA9-48F8-BD63-4AC6ACED403C}" destId="{3A7E204C-ACD7-4AF9-8A7C-D54AE53D4699}" srcOrd="0" destOrd="3" presId="urn:microsoft.com/office/officeart/2005/8/layout/hList2"/>
    <dgm:cxn modelId="{BB0BC5EF-E088-4818-9407-EEF919361BA8}" type="presOf" srcId="{A1BB014E-5DF5-4AF6-976B-6C8282DE5293}" destId="{DCF43F14-6045-4F16-94FD-9BDB6BCAAF3D}" srcOrd="0" destOrd="1" presId="urn:microsoft.com/office/officeart/2005/8/layout/hList2"/>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2EB5FAC-B698-4AD5-AA2A-2ED76D0FBD70}" type="doc">
      <dgm:prSet loTypeId="urn:microsoft.com/office/officeart/2005/8/layout/pList2" loCatId="list" qsTypeId="urn:microsoft.com/office/officeart/2005/8/quickstyle/simple1" qsCatId="simple" csTypeId="urn:microsoft.com/office/officeart/2005/8/colors/accent2_3" csCatId="accent2" phldr="1"/>
      <dgm:spPr/>
    </dgm:pt>
    <dgm:pt modelId="{B60EE0C4-2EC7-4AAB-BF4F-B10EB38656FE}">
      <dgm:prSet phldrT="[Teksts]" custT="1"/>
      <dgm:spPr/>
      <dgm:t>
        <a:bodyPr tIns="180000"/>
        <a:lstStyle/>
        <a:p>
          <a:pPr algn="ctr"/>
          <a:r>
            <a:rPr lang="lv-LV" altLang="lv-LV" sz="1400" b="1">
              <a:latin typeface="Verdana" panose="020B0604030504040204" pitchFamily="34" charset="0"/>
              <a:ea typeface="Verdana" panose="020B0604030504040204" pitchFamily="34" charset="0"/>
            </a:rPr>
            <a:t>KPVIS </a:t>
          </a:r>
        </a:p>
        <a:p>
          <a:pPr algn="ctr"/>
          <a:r>
            <a:rPr lang="lv-LV" altLang="lv-LV" sz="1400">
              <a:latin typeface="Verdana" panose="020B0604030504040204" pitchFamily="34" charset="0"/>
              <a:ea typeface="Verdana" panose="020B0604030504040204" pitchFamily="34" charset="0"/>
            </a:rPr>
            <a:t>Galvenā projekta pieteikuma forma</a:t>
          </a:r>
        </a:p>
        <a:p>
          <a:pPr algn="ctr"/>
          <a:endParaRPr lang="lv-LV" altLang="lv-LV" sz="1400">
            <a:latin typeface="Verdana" panose="020B0604030504040204" pitchFamily="34" charset="0"/>
            <a:ea typeface="Verdana" panose="020B0604030504040204" pitchFamily="34" charset="0"/>
          </a:endParaRPr>
        </a:p>
        <a:p>
          <a:pPr algn="ctr"/>
          <a:r>
            <a:rPr lang="lv-LV" altLang="lv-LV" sz="1400">
              <a:latin typeface="Verdana" panose="020B0604030504040204" pitchFamily="34" charset="0"/>
              <a:ea typeface="Verdana" panose="020B0604030504040204" pitchFamily="34" charset="0"/>
            </a:rPr>
            <a:t>Mājaslapā pieejams paraugs: </a:t>
          </a:r>
          <a:r>
            <a:rPr lang="lv-LV" altLang="lv-LV" sz="1400">
              <a:latin typeface="Verdana" panose="020B0604030504040204" pitchFamily="34" charset="0"/>
              <a:ea typeface="Verdana" panose="020B0604030504040204" pitchFamily="34" charset="0"/>
              <a:hlinkClick xmlns:r="http://schemas.openxmlformats.org/officeDocument/2006/relationships" r:id="rId1"/>
            </a:rPr>
            <a:t>https://www.sif.gov.lv/lv/konkurss-sabiedribas-vismazak-aizsargato-grupu-interesu-parstavnieciba-socialas-drosibas-joma</a:t>
          </a:r>
          <a:endParaRPr lang="lv-LV" altLang="lv-LV" sz="1400">
            <a:latin typeface="Verdana" panose="020B0604030504040204" pitchFamily="34" charset="0"/>
            <a:ea typeface="Verdana" panose="020B0604030504040204" pitchFamily="34" charset="0"/>
          </a:endParaRPr>
        </a:p>
        <a:p>
          <a:pPr algn="ctr"/>
          <a:endParaRPr lang="lv-LV" altLang="lv-LV" sz="1400">
            <a:latin typeface="Verdana" panose="020B0604030504040204" pitchFamily="34" charset="0"/>
            <a:ea typeface="Verdana" panose="020B0604030504040204" pitchFamily="34" charset="0"/>
          </a:endParaRPr>
        </a:p>
        <a:p>
          <a:pPr algn="ctr"/>
          <a:endParaRPr lang="lv-LV" altLang="lv-LV" sz="1400" b="1">
            <a:latin typeface="Verdana" panose="020B0604030504040204" pitchFamily="34" charset="0"/>
            <a:ea typeface="Verdana" panose="020B0604030504040204" pitchFamily="34" charset="0"/>
          </a:endParaRPr>
        </a:p>
      </dgm:t>
    </dgm:pt>
    <dgm:pt modelId="{CF88B2F9-24F1-4448-A52E-F9F32A78ED04}" type="parTrans" cxnId="{E253B551-5A60-45F7-B864-420B4F0C8D41}">
      <dgm:prSet/>
      <dgm:spPr/>
      <dgm:t>
        <a:bodyPr/>
        <a:lstStyle/>
        <a:p>
          <a:endParaRPr lang="lv-LV">
            <a:latin typeface="Verdana" panose="020B0604030504040204" pitchFamily="34" charset="0"/>
            <a:ea typeface="Verdana" panose="020B0604030504040204" pitchFamily="34" charset="0"/>
          </a:endParaRPr>
        </a:p>
      </dgm:t>
    </dgm:pt>
    <dgm:pt modelId="{CD650C07-15EF-429E-8EDC-8B72B5E4410A}" type="sibTrans" cxnId="{E253B551-5A60-45F7-B864-420B4F0C8D41}">
      <dgm:prSet/>
      <dgm:spPr/>
      <dgm:t>
        <a:bodyPr/>
        <a:lstStyle/>
        <a:p>
          <a:endParaRPr lang="lv-LV">
            <a:latin typeface="Verdana" panose="020B0604030504040204" pitchFamily="34" charset="0"/>
            <a:ea typeface="Verdana" panose="020B0604030504040204" pitchFamily="34" charset="0"/>
          </a:endParaRPr>
        </a:p>
      </dgm:t>
    </dgm:pt>
    <dgm:pt modelId="{414E2046-3BA9-4496-BBF5-DE8EF9FF9B84}">
      <dgm:prSet phldrT="[Teksts]" custT="1"/>
      <dgm:spPr/>
      <dgm:t>
        <a:bodyPr tIns="180000"/>
        <a:lstStyle/>
        <a:p>
          <a:pPr algn="ctr">
            <a:spcAft>
              <a:spcPct val="35000"/>
            </a:spcAft>
          </a:pPr>
          <a:r>
            <a:rPr lang="lv-LV" sz="1400" b="1" dirty="0">
              <a:latin typeface="Verdana" panose="020B0604030504040204" pitchFamily="34" charset="0"/>
              <a:ea typeface="Verdana" panose="020B0604030504040204" pitchFamily="34" charset="0"/>
            </a:rPr>
            <a:t>Budžets un finanšu plāns</a:t>
          </a:r>
        </a:p>
        <a:p>
          <a:pPr algn="ctr">
            <a:spcAft>
              <a:spcPct val="35000"/>
            </a:spcAft>
          </a:pPr>
          <a:r>
            <a:rPr lang="lv-LV" sz="1400" dirty="0">
              <a:latin typeface="Verdana" panose="020B0604030504040204" pitchFamily="34" charset="0"/>
              <a:ea typeface="Verdana" panose="020B0604030504040204" pitchFamily="34" charset="0"/>
            </a:rPr>
            <a:t>arī jāaizpilda KPVIS – mājaslapā pievienotas </a:t>
          </a:r>
          <a:r>
            <a:rPr lang="lv-LV" sz="1400" dirty="0" err="1">
              <a:latin typeface="Verdana" panose="020B0604030504040204" pitchFamily="34" charset="0"/>
              <a:ea typeface="Verdana" panose="020B0604030504040204" pitchFamily="34" charset="0"/>
            </a:rPr>
            <a:t>excel</a:t>
          </a:r>
          <a:r>
            <a:rPr lang="lv-LV" sz="1400" dirty="0">
              <a:latin typeface="Verdana" panose="020B0604030504040204" pitchFamily="34" charset="0"/>
              <a:ea typeface="Verdana" panose="020B0604030504040204" pitchFamily="34" charset="0"/>
            </a:rPr>
            <a:t> datnes tikai aprēķinu ērtībai</a:t>
          </a:r>
        </a:p>
        <a:p>
          <a:pPr algn="ctr">
            <a:spcAft>
              <a:spcPct val="35000"/>
            </a:spcAft>
          </a:pPr>
          <a:endParaRPr lang="lv-LV" sz="1400" dirty="0">
            <a:latin typeface="Verdana" panose="020B0604030504040204" pitchFamily="34" charset="0"/>
            <a:ea typeface="Verdana" panose="020B0604030504040204" pitchFamily="34" charset="0"/>
          </a:endParaRPr>
        </a:p>
        <a:p>
          <a:pPr algn="ctr">
            <a:spcAft>
              <a:spcPct val="35000"/>
            </a:spcAft>
          </a:pPr>
          <a:r>
            <a:rPr lang="lv-LV" sz="1400" dirty="0">
              <a:latin typeface="Verdana" panose="020B0604030504040204" pitchFamily="34" charset="0"/>
              <a:ea typeface="Verdana" panose="020B0604030504040204" pitchFamily="34" charset="0"/>
            </a:rPr>
            <a:t>atspoguļo projekta īstenošanai pieprasītā finansējuma plānoto izlietojumu </a:t>
          </a:r>
        </a:p>
      </dgm:t>
    </dgm:pt>
    <dgm:pt modelId="{82AA8122-6D66-4C23-B7A9-EA43461901BB}" type="parTrans" cxnId="{ED100977-9717-40D1-9D90-7ECA8359D156}">
      <dgm:prSet/>
      <dgm:spPr/>
      <dgm:t>
        <a:bodyPr/>
        <a:lstStyle/>
        <a:p>
          <a:endParaRPr lang="lv-LV">
            <a:latin typeface="Verdana" panose="020B0604030504040204" pitchFamily="34" charset="0"/>
            <a:ea typeface="Verdana" panose="020B0604030504040204" pitchFamily="34" charset="0"/>
          </a:endParaRPr>
        </a:p>
      </dgm:t>
    </dgm:pt>
    <dgm:pt modelId="{764A7B32-67F8-4938-A998-0374B2326D25}" type="sibTrans" cxnId="{ED100977-9717-40D1-9D90-7ECA8359D156}">
      <dgm:prSet/>
      <dgm:spPr/>
      <dgm:t>
        <a:bodyPr/>
        <a:lstStyle/>
        <a:p>
          <a:endParaRPr lang="lv-LV">
            <a:latin typeface="Verdana" panose="020B0604030504040204" pitchFamily="34" charset="0"/>
            <a:ea typeface="Verdana" panose="020B0604030504040204" pitchFamily="34" charset="0"/>
          </a:endParaRPr>
        </a:p>
      </dgm:t>
    </dgm:pt>
    <dgm:pt modelId="{8714E973-8584-4303-A4F1-F39F5FC83056}">
      <dgm:prSet phldrT="[Teksts]" custT="1"/>
      <dgm:spPr/>
      <dgm:t>
        <a:bodyPr tIns="180000"/>
        <a:lstStyle/>
        <a:p>
          <a:pPr algn="ctr">
            <a:spcAft>
              <a:spcPct val="35000"/>
            </a:spcAft>
          </a:pPr>
          <a:r>
            <a:rPr lang="lv-LV" sz="1400" b="1">
              <a:latin typeface="Verdana" panose="020B0604030504040204" pitchFamily="34" charset="0"/>
              <a:ea typeface="Verdana" panose="020B0604030504040204" pitchFamily="34" charset="0"/>
            </a:rPr>
            <a:t>Projekta pieteikuma pielikums</a:t>
          </a:r>
        </a:p>
        <a:p>
          <a:pPr algn="ctr">
            <a:spcAft>
              <a:spcPct val="35000"/>
            </a:spcAft>
          </a:pPr>
          <a:r>
            <a:rPr lang="lv-LV" sz="1400">
              <a:latin typeface="Verdana" panose="020B0604030504040204" pitchFamily="34" charset="0"/>
              <a:ea typeface="Verdana" panose="020B0604030504040204" pitchFamily="34" charset="0"/>
            </a:rPr>
            <a:t>ir iespēja pamatot projekta budžetā iekļauto izmaksu nepieciešamību aktivitāšu īstenošanai un atbilstību lietderības, ekonomiskuma un efektivitātes principiem</a:t>
          </a:r>
        </a:p>
      </dgm:t>
    </dgm:pt>
    <dgm:pt modelId="{C70C01B2-E4E4-4340-92AB-2FE04B15D5C0}" type="parTrans" cxnId="{8E3090AA-E6CD-48D1-865D-2CCE50DDC2F5}">
      <dgm:prSet/>
      <dgm:spPr/>
      <dgm:t>
        <a:bodyPr/>
        <a:lstStyle/>
        <a:p>
          <a:endParaRPr lang="lv-LV">
            <a:latin typeface="Verdana" panose="020B0604030504040204" pitchFamily="34" charset="0"/>
            <a:ea typeface="Verdana" panose="020B0604030504040204" pitchFamily="34" charset="0"/>
          </a:endParaRPr>
        </a:p>
      </dgm:t>
    </dgm:pt>
    <dgm:pt modelId="{824D7F9D-AD74-49C1-8F53-B937066F6813}" type="sibTrans" cxnId="{8E3090AA-E6CD-48D1-865D-2CCE50DDC2F5}">
      <dgm:prSet/>
      <dgm:spPr/>
      <dgm:t>
        <a:bodyPr/>
        <a:lstStyle/>
        <a:p>
          <a:endParaRPr lang="lv-LV">
            <a:latin typeface="Verdana" panose="020B0604030504040204" pitchFamily="34" charset="0"/>
            <a:ea typeface="Verdana" panose="020B0604030504040204" pitchFamily="34" charset="0"/>
          </a:endParaRPr>
        </a:p>
      </dgm:t>
    </dgm:pt>
    <dgm:pt modelId="{4EF67C67-F415-4831-B84F-B77091A3ECE2}" type="pres">
      <dgm:prSet presAssocID="{D2EB5FAC-B698-4AD5-AA2A-2ED76D0FBD70}" presName="Name0" presStyleCnt="0">
        <dgm:presLayoutVars>
          <dgm:dir/>
          <dgm:resizeHandles val="exact"/>
        </dgm:presLayoutVars>
      </dgm:prSet>
      <dgm:spPr/>
    </dgm:pt>
    <dgm:pt modelId="{D400A5EA-04CE-446E-9C70-D69CF0917AD0}" type="pres">
      <dgm:prSet presAssocID="{D2EB5FAC-B698-4AD5-AA2A-2ED76D0FBD70}" presName="bkgdShp" presStyleLbl="alignAccFollowNode1" presStyleIdx="0" presStyleCnt="1"/>
      <dgm:spPr/>
    </dgm:pt>
    <dgm:pt modelId="{B5D196DA-FC7D-4661-83EA-0916B2B49079}" type="pres">
      <dgm:prSet presAssocID="{D2EB5FAC-B698-4AD5-AA2A-2ED76D0FBD70}" presName="linComp" presStyleCnt="0"/>
      <dgm:spPr/>
    </dgm:pt>
    <dgm:pt modelId="{A793BAD0-8CD4-430D-90A2-5B96A45663AB}" type="pres">
      <dgm:prSet presAssocID="{B60EE0C4-2EC7-4AAB-BF4F-B10EB38656FE}" presName="compNode" presStyleCnt="0"/>
      <dgm:spPr/>
    </dgm:pt>
    <dgm:pt modelId="{A58C576B-4EAB-4EA8-92FB-73EB338EE5A3}" type="pres">
      <dgm:prSet presAssocID="{B60EE0C4-2EC7-4AAB-BF4F-B10EB38656FE}" presName="node" presStyleLbl="node1" presStyleIdx="0" presStyleCnt="3">
        <dgm:presLayoutVars>
          <dgm:bulletEnabled val="1"/>
        </dgm:presLayoutVars>
      </dgm:prSet>
      <dgm:spPr/>
    </dgm:pt>
    <dgm:pt modelId="{206F5D55-40AE-47BC-8CDC-11D65053F0E9}" type="pres">
      <dgm:prSet presAssocID="{B60EE0C4-2EC7-4AAB-BF4F-B10EB38656FE}" presName="invisiNode" presStyleLbl="node1" presStyleIdx="0" presStyleCnt="3"/>
      <dgm:spPr/>
    </dgm:pt>
    <dgm:pt modelId="{9CAC676E-D7EF-4275-B8C3-AD814E6E64BD}" type="pres">
      <dgm:prSet presAssocID="{B60EE0C4-2EC7-4AAB-BF4F-B10EB38656FE}" presName="imagNode" presStyleLbl="fgImgPlace1" presStyleIdx="0" presStyleCnt="3"/>
      <dgm:spPr>
        <a:blipFill rotWithShape="1">
          <a:blip xmlns:r="http://schemas.openxmlformats.org/officeDocument/2006/relationships" r:embed="rId2"/>
          <a:srcRect/>
          <a:stretch>
            <a:fillRect t="-9000" b="-9000"/>
          </a:stretch>
        </a:blipFill>
      </dgm:spPr>
    </dgm:pt>
    <dgm:pt modelId="{DCCF0C84-CE69-497E-8880-C53A688EC642}" type="pres">
      <dgm:prSet presAssocID="{CD650C07-15EF-429E-8EDC-8B72B5E4410A}" presName="sibTrans" presStyleLbl="sibTrans2D1" presStyleIdx="0" presStyleCnt="0"/>
      <dgm:spPr/>
    </dgm:pt>
    <dgm:pt modelId="{1BD7C72C-BAC7-475F-9214-1315572661BE}" type="pres">
      <dgm:prSet presAssocID="{414E2046-3BA9-4496-BBF5-DE8EF9FF9B84}" presName="compNode" presStyleCnt="0"/>
      <dgm:spPr/>
    </dgm:pt>
    <dgm:pt modelId="{71422AA0-910C-4188-B196-E5A25DE93A33}" type="pres">
      <dgm:prSet presAssocID="{414E2046-3BA9-4496-BBF5-DE8EF9FF9B84}" presName="node" presStyleLbl="node1" presStyleIdx="1" presStyleCnt="3" custLinFactNeighborY="0">
        <dgm:presLayoutVars>
          <dgm:bulletEnabled val="1"/>
        </dgm:presLayoutVars>
      </dgm:prSet>
      <dgm:spPr/>
    </dgm:pt>
    <dgm:pt modelId="{F0BC6C32-ED82-40BE-BF13-654CC6B9DF90}" type="pres">
      <dgm:prSet presAssocID="{414E2046-3BA9-4496-BBF5-DE8EF9FF9B84}" presName="invisiNode" presStyleLbl="node1" presStyleIdx="1" presStyleCnt="3"/>
      <dgm:spPr/>
    </dgm:pt>
    <dgm:pt modelId="{192A1A00-CDB3-44FB-922D-BEA484447768}" type="pres">
      <dgm:prSet presAssocID="{414E2046-3BA9-4496-BBF5-DE8EF9FF9B84}" presName="imagNode" presStyleLbl="fgImgPlace1" presStyleIdx="1" presStyleCnt="3"/>
      <dgm:spPr>
        <a:blipFill rotWithShape="1">
          <a:blip xmlns:r="http://schemas.openxmlformats.org/officeDocument/2006/relationships" r:embed="rId3"/>
          <a:srcRect/>
          <a:stretch>
            <a:fillRect t="-9000" b="-9000"/>
          </a:stretch>
        </a:blipFill>
      </dgm:spPr>
    </dgm:pt>
    <dgm:pt modelId="{A9AE874C-51D4-4133-9AAA-A36C9C71E5A3}" type="pres">
      <dgm:prSet presAssocID="{764A7B32-67F8-4938-A998-0374B2326D25}" presName="sibTrans" presStyleLbl="sibTrans2D1" presStyleIdx="0" presStyleCnt="0"/>
      <dgm:spPr/>
    </dgm:pt>
    <dgm:pt modelId="{BC5765C9-7E28-44DB-B87C-75E6B936CB5C}" type="pres">
      <dgm:prSet presAssocID="{8714E973-8584-4303-A4F1-F39F5FC83056}" presName="compNode" presStyleCnt="0"/>
      <dgm:spPr/>
    </dgm:pt>
    <dgm:pt modelId="{6BB3CDF9-290F-4D58-9D37-CE23DA1B98E3}" type="pres">
      <dgm:prSet presAssocID="{8714E973-8584-4303-A4F1-F39F5FC83056}" presName="node" presStyleLbl="node1" presStyleIdx="2" presStyleCnt="3">
        <dgm:presLayoutVars>
          <dgm:bulletEnabled val="1"/>
        </dgm:presLayoutVars>
      </dgm:prSet>
      <dgm:spPr/>
    </dgm:pt>
    <dgm:pt modelId="{CBCF328F-BBDD-4FFE-A923-5A23484CA48E}" type="pres">
      <dgm:prSet presAssocID="{8714E973-8584-4303-A4F1-F39F5FC83056}" presName="invisiNode" presStyleLbl="node1" presStyleIdx="2" presStyleCnt="3"/>
      <dgm:spPr/>
    </dgm:pt>
    <dgm:pt modelId="{4809C87D-5F1A-4F2E-A97A-C44954296791}" type="pres">
      <dgm:prSet presAssocID="{8714E973-8584-4303-A4F1-F39F5FC83056}" presName="imagNode" presStyleLbl="fgImgPlace1" presStyleIdx="2" presStyleCnt="3" custLinFactNeighborX="931" custLinFactNeighborY="-382"/>
      <dgm:spPr>
        <a:blipFill rotWithShape="1">
          <a:blip xmlns:r="http://schemas.openxmlformats.org/officeDocument/2006/relationships" r:embed="rId4"/>
          <a:srcRect/>
          <a:stretch>
            <a:fillRect t="-9000" b="-9000"/>
          </a:stretch>
        </a:blipFill>
      </dgm:spPr>
    </dgm:pt>
  </dgm:ptLst>
  <dgm:cxnLst>
    <dgm:cxn modelId="{F8566E5F-4D14-4D90-BE67-1D7621C2C962}" type="presOf" srcId="{414E2046-3BA9-4496-BBF5-DE8EF9FF9B84}" destId="{71422AA0-910C-4188-B196-E5A25DE93A33}" srcOrd="0" destOrd="0" presId="urn:microsoft.com/office/officeart/2005/8/layout/pList2"/>
    <dgm:cxn modelId="{1869DE63-1EA6-4538-AFE7-D70355A88A41}" type="presOf" srcId="{764A7B32-67F8-4938-A998-0374B2326D25}" destId="{A9AE874C-51D4-4133-9AAA-A36C9C71E5A3}" srcOrd="0" destOrd="0" presId="urn:microsoft.com/office/officeart/2005/8/layout/pList2"/>
    <dgm:cxn modelId="{61378A4C-7940-4B87-BE66-7B10B64C065A}" type="presOf" srcId="{B60EE0C4-2EC7-4AAB-BF4F-B10EB38656FE}" destId="{A58C576B-4EAB-4EA8-92FB-73EB338EE5A3}" srcOrd="0" destOrd="0" presId="urn:microsoft.com/office/officeart/2005/8/layout/pList2"/>
    <dgm:cxn modelId="{E253B551-5A60-45F7-B864-420B4F0C8D41}" srcId="{D2EB5FAC-B698-4AD5-AA2A-2ED76D0FBD70}" destId="{B60EE0C4-2EC7-4AAB-BF4F-B10EB38656FE}" srcOrd="0" destOrd="0" parTransId="{CF88B2F9-24F1-4448-A52E-F9F32A78ED04}" sibTransId="{CD650C07-15EF-429E-8EDC-8B72B5E4410A}"/>
    <dgm:cxn modelId="{ED100977-9717-40D1-9D90-7ECA8359D156}" srcId="{D2EB5FAC-B698-4AD5-AA2A-2ED76D0FBD70}" destId="{414E2046-3BA9-4496-BBF5-DE8EF9FF9B84}" srcOrd="1" destOrd="0" parTransId="{82AA8122-6D66-4C23-B7A9-EA43461901BB}" sibTransId="{764A7B32-67F8-4938-A998-0374B2326D25}"/>
    <dgm:cxn modelId="{8D3AC97B-E1AD-453A-BB91-4B59D85ED650}" type="presOf" srcId="{8714E973-8584-4303-A4F1-F39F5FC83056}" destId="{6BB3CDF9-290F-4D58-9D37-CE23DA1B98E3}" srcOrd="0" destOrd="0" presId="urn:microsoft.com/office/officeart/2005/8/layout/pList2"/>
    <dgm:cxn modelId="{07D91B91-634F-4C1A-9A69-2BB9BF19C3B1}" type="presOf" srcId="{CD650C07-15EF-429E-8EDC-8B72B5E4410A}" destId="{DCCF0C84-CE69-497E-8880-C53A688EC642}" srcOrd="0" destOrd="0" presId="urn:microsoft.com/office/officeart/2005/8/layout/pList2"/>
    <dgm:cxn modelId="{7EEC77A1-75CA-4C22-858B-D5CC848C61A1}" type="presOf" srcId="{D2EB5FAC-B698-4AD5-AA2A-2ED76D0FBD70}" destId="{4EF67C67-F415-4831-B84F-B77091A3ECE2}" srcOrd="0" destOrd="0" presId="urn:microsoft.com/office/officeart/2005/8/layout/pList2"/>
    <dgm:cxn modelId="{8E3090AA-E6CD-48D1-865D-2CCE50DDC2F5}" srcId="{D2EB5FAC-B698-4AD5-AA2A-2ED76D0FBD70}" destId="{8714E973-8584-4303-A4F1-F39F5FC83056}" srcOrd="2" destOrd="0" parTransId="{C70C01B2-E4E4-4340-92AB-2FE04B15D5C0}" sibTransId="{824D7F9D-AD74-49C1-8F53-B937066F6813}"/>
    <dgm:cxn modelId="{627B1171-8B55-48B4-8BF3-8F5B91E29D98}" type="presParOf" srcId="{4EF67C67-F415-4831-B84F-B77091A3ECE2}" destId="{D400A5EA-04CE-446E-9C70-D69CF0917AD0}" srcOrd="0" destOrd="0" presId="urn:microsoft.com/office/officeart/2005/8/layout/pList2"/>
    <dgm:cxn modelId="{A4646723-1EE7-4409-A092-C4052EFFF2C6}" type="presParOf" srcId="{4EF67C67-F415-4831-B84F-B77091A3ECE2}" destId="{B5D196DA-FC7D-4661-83EA-0916B2B49079}" srcOrd="1" destOrd="0" presId="urn:microsoft.com/office/officeart/2005/8/layout/pList2"/>
    <dgm:cxn modelId="{F9C1D056-570F-4D76-BC7D-0EF2601A2DD4}" type="presParOf" srcId="{B5D196DA-FC7D-4661-83EA-0916B2B49079}" destId="{A793BAD0-8CD4-430D-90A2-5B96A45663AB}" srcOrd="0" destOrd="0" presId="urn:microsoft.com/office/officeart/2005/8/layout/pList2"/>
    <dgm:cxn modelId="{369BB843-819D-4E26-942A-AEE174CE74DD}" type="presParOf" srcId="{A793BAD0-8CD4-430D-90A2-5B96A45663AB}" destId="{A58C576B-4EAB-4EA8-92FB-73EB338EE5A3}" srcOrd="0" destOrd="0" presId="urn:microsoft.com/office/officeart/2005/8/layout/pList2"/>
    <dgm:cxn modelId="{7AA9FFDD-8506-4F9C-A629-9535ACE5944F}" type="presParOf" srcId="{A793BAD0-8CD4-430D-90A2-5B96A45663AB}" destId="{206F5D55-40AE-47BC-8CDC-11D65053F0E9}" srcOrd="1" destOrd="0" presId="urn:microsoft.com/office/officeart/2005/8/layout/pList2"/>
    <dgm:cxn modelId="{0F5052AB-05AB-4228-BB3D-8CE3597264FC}" type="presParOf" srcId="{A793BAD0-8CD4-430D-90A2-5B96A45663AB}" destId="{9CAC676E-D7EF-4275-B8C3-AD814E6E64BD}" srcOrd="2" destOrd="0" presId="urn:microsoft.com/office/officeart/2005/8/layout/pList2"/>
    <dgm:cxn modelId="{8227683B-7013-4D21-96AE-4B0A3934A6F6}" type="presParOf" srcId="{B5D196DA-FC7D-4661-83EA-0916B2B49079}" destId="{DCCF0C84-CE69-497E-8880-C53A688EC642}" srcOrd="1" destOrd="0" presId="urn:microsoft.com/office/officeart/2005/8/layout/pList2"/>
    <dgm:cxn modelId="{51E0B418-21C8-4F57-B151-73328AB745C7}" type="presParOf" srcId="{B5D196DA-FC7D-4661-83EA-0916B2B49079}" destId="{1BD7C72C-BAC7-475F-9214-1315572661BE}" srcOrd="2" destOrd="0" presId="urn:microsoft.com/office/officeart/2005/8/layout/pList2"/>
    <dgm:cxn modelId="{6B9BCFA2-ED54-4BEF-9694-6FBE0890BE35}" type="presParOf" srcId="{1BD7C72C-BAC7-475F-9214-1315572661BE}" destId="{71422AA0-910C-4188-B196-E5A25DE93A33}" srcOrd="0" destOrd="0" presId="urn:microsoft.com/office/officeart/2005/8/layout/pList2"/>
    <dgm:cxn modelId="{ADB79151-8C29-4361-9312-D0E6AE4BEA43}" type="presParOf" srcId="{1BD7C72C-BAC7-475F-9214-1315572661BE}" destId="{F0BC6C32-ED82-40BE-BF13-654CC6B9DF90}" srcOrd="1" destOrd="0" presId="urn:microsoft.com/office/officeart/2005/8/layout/pList2"/>
    <dgm:cxn modelId="{651ABCB9-CE68-4164-B6F2-5EB48EAEBD48}" type="presParOf" srcId="{1BD7C72C-BAC7-475F-9214-1315572661BE}" destId="{192A1A00-CDB3-44FB-922D-BEA484447768}" srcOrd="2" destOrd="0" presId="urn:microsoft.com/office/officeart/2005/8/layout/pList2"/>
    <dgm:cxn modelId="{313DEDE0-402B-4E75-A56C-9F014963400D}" type="presParOf" srcId="{B5D196DA-FC7D-4661-83EA-0916B2B49079}" destId="{A9AE874C-51D4-4133-9AAA-A36C9C71E5A3}" srcOrd="3" destOrd="0" presId="urn:microsoft.com/office/officeart/2005/8/layout/pList2"/>
    <dgm:cxn modelId="{0F1914B1-85C3-4D91-AEB5-53D2ABF93A1A}" type="presParOf" srcId="{B5D196DA-FC7D-4661-83EA-0916B2B49079}" destId="{BC5765C9-7E28-44DB-B87C-75E6B936CB5C}" srcOrd="4" destOrd="0" presId="urn:microsoft.com/office/officeart/2005/8/layout/pList2"/>
    <dgm:cxn modelId="{9B43E995-5FD7-43EE-88F5-93F09D578D03}" type="presParOf" srcId="{BC5765C9-7E28-44DB-B87C-75E6B936CB5C}" destId="{6BB3CDF9-290F-4D58-9D37-CE23DA1B98E3}" srcOrd="0" destOrd="0" presId="urn:microsoft.com/office/officeart/2005/8/layout/pList2"/>
    <dgm:cxn modelId="{08A4E529-A163-4F26-9B9C-AD3DFB370DFD}" type="presParOf" srcId="{BC5765C9-7E28-44DB-B87C-75E6B936CB5C}" destId="{CBCF328F-BBDD-4FFE-A923-5A23484CA48E}" srcOrd="1" destOrd="0" presId="urn:microsoft.com/office/officeart/2005/8/layout/pList2"/>
    <dgm:cxn modelId="{EA0843B9-813F-4E74-8AC1-C3425BEDD9B3}" type="presParOf" srcId="{BC5765C9-7E28-44DB-B87C-75E6B936CB5C}" destId="{4809C87D-5F1A-4F2E-A97A-C44954296791}"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chemeClr val="accent2"/>
        </a:solidFill>
      </dgm:spPr>
      <dgm:t>
        <a:bodyPr/>
        <a:lstStyle/>
        <a:p>
          <a:pPr algn="ctr">
            <a:spcAft>
              <a:spcPts val="0"/>
            </a:spcAft>
          </a:pPr>
          <a:r>
            <a:rPr lang="lv-LV" sz="2000" b="1" dirty="0"/>
            <a:t>Detalizēts aktivitātes apraksts</a:t>
          </a:r>
          <a:endParaRPr lang="lv-LV" sz="2000" u="sng" dirty="0"/>
        </a:p>
        <a:p>
          <a:pPr algn="l">
            <a:spcAft>
              <a:spcPts val="0"/>
            </a:spcAft>
          </a:pPr>
          <a:endParaRPr lang="lv-LV" sz="1600" u="sng" dirty="0"/>
        </a:p>
        <a:p>
          <a:r>
            <a:rPr lang="lv-LV" sz="1600" u="sng" dirty="0"/>
            <a:t>Projekta darbības apraksts un pamatojums</a:t>
          </a:r>
        </a:p>
        <a:p>
          <a:r>
            <a:rPr lang="lv-LV" sz="1600" u="sng" dirty="0"/>
            <a:t>Iesaistītie partneri</a:t>
          </a:r>
          <a:endParaRPr lang="lv-LV" sz="1600" dirty="0"/>
        </a:p>
        <a:p>
          <a:pPr algn="l">
            <a:spcAft>
              <a:spcPts val="0"/>
            </a:spcAft>
          </a:pPr>
          <a:endParaRPr lang="lv-LV" sz="1600" dirty="0"/>
        </a:p>
        <a:p>
          <a:pPr algn="l">
            <a:spcAft>
              <a:spcPts val="0"/>
            </a:spcAft>
          </a:pPr>
          <a:r>
            <a:rPr lang="lv-LV" sz="1600" u="sng" dirty="0"/>
            <a:t>Kvantitatīvie rezultāti</a:t>
          </a:r>
          <a:endParaRPr lang="lv-LV" sz="1600" dirty="0"/>
        </a:p>
        <a:p>
          <a:pPr algn="l">
            <a:spcAft>
              <a:spcPts val="0"/>
            </a:spcAft>
          </a:pPr>
          <a:r>
            <a:rPr lang="lv-LV" sz="1600" u="sng" dirty="0"/>
            <a:t>Kvalitatīvie rezultāti – sagaidāmie ieguvumi/uzlabojumi attiecībā pret projekta nepieciešamības pamatojumā aprakstīto problēmu</a:t>
          </a:r>
        </a:p>
        <a:p>
          <a:pPr algn="l">
            <a:spcAft>
              <a:spcPts val="0"/>
            </a:spcAft>
          </a:pPr>
          <a:endParaRPr lang="lv-LV" sz="1600" u="sng" dirty="0"/>
        </a:p>
        <a:p>
          <a:pPr algn="l">
            <a:spcAft>
              <a:spcPts val="0"/>
            </a:spcAft>
          </a:pPr>
          <a:r>
            <a:rPr lang="lv-LV" sz="1600" i="1" dirty="0"/>
            <a:t>Var papildus norādīt, ja attiecināms:</a:t>
          </a:r>
        </a:p>
        <a:p>
          <a:pPr algn="l">
            <a:spcAft>
              <a:spcPts val="0"/>
            </a:spcAft>
          </a:pPr>
          <a:endParaRPr lang="lv-LV" sz="800" dirty="0"/>
        </a:p>
        <a:p>
          <a:pPr algn="l">
            <a:spcAft>
              <a:spcPts val="0"/>
            </a:spcAft>
          </a:pPr>
          <a:r>
            <a:rPr lang="lv-LV" sz="1600" u="sng" dirty="0"/>
            <a:t>Dalībnieki (</a:t>
          </a:r>
          <a:r>
            <a:rPr lang="lv-LV" sz="1600" i="1" u="sng" dirty="0"/>
            <a:t>iesaistīta</a:t>
          </a:r>
          <a:r>
            <a:rPr lang="lv-LV" sz="1600" u="sng" dirty="0"/>
            <a:t> </a:t>
          </a:r>
          <a:r>
            <a:rPr lang="lv-LV" sz="1600" i="1" u="sng" dirty="0"/>
            <a:t>mērķa grupa(-</a:t>
          </a:r>
          <a:r>
            <a:rPr lang="lv-LV" sz="1600" i="1" u="sng" dirty="0" err="1"/>
            <a:t>as</a:t>
          </a:r>
          <a:r>
            <a:rPr lang="lv-LV" sz="1600" i="1" u="sng" dirty="0"/>
            <a:t>), skaits)</a:t>
          </a:r>
          <a:endParaRPr lang="lv-LV" sz="1600" dirty="0"/>
        </a:p>
        <a:p>
          <a:pPr algn="l">
            <a:spcAft>
              <a:spcPts val="0"/>
            </a:spcAft>
          </a:pPr>
          <a:r>
            <a:rPr lang="lv-LV" sz="1600" u="sng" dirty="0"/>
            <a:t>Aktivitāte atbilst programmas aktivitāšu mērķim(-</a:t>
          </a:r>
          <a:r>
            <a:rPr lang="lv-LV" sz="1600" u="sng" dirty="0" err="1"/>
            <a:t>iem</a:t>
          </a:r>
          <a:r>
            <a:rPr lang="lv-LV" sz="1600" u="sng" dirty="0"/>
            <a:t>)</a:t>
          </a:r>
          <a:endParaRPr lang="lv-LV" sz="1600" dirty="0"/>
        </a:p>
        <a:p>
          <a:pPr algn="l">
            <a:spcAft>
              <a:spcPts val="0"/>
            </a:spcAft>
          </a:pPr>
          <a:r>
            <a:rPr lang="lv-LV" sz="1600" u="sng" dirty="0"/>
            <a:t>Aktivitātes īstenošanas periods (</a:t>
          </a:r>
          <a:r>
            <a:rPr lang="lv-LV" sz="1600" i="1" u="sng" dirty="0"/>
            <a:t>projekta mēneši</a:t>
          </a:r>
          <a:r>
            <a:rPr lang="lv-LV" sz="1600" u="sng" dirty="0"/>
            <a:t>)</a:t>
          </a:r>
          <a:endParaRPr lang="lv-LV" sz="16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B98A72EB-8778-410D-8993-03D07840347D}" type="pres">
      <dgm:prSet presAssocID="{3A172616-051A-434B-858E-D584F77C0EC4}" presName="node" presStyleLbl="node1" presStyleIdx="0" presStyleCnt="1" custScaleX="292783" custScaleY="252456" custLinFactNeighborX="-16007" custLinFactNeighborY="1729">
        <dgm:presLayoutVars>
          <dgm:bulletEnabled val="1"/>
        </dgm:presLayoutVars>
      </dgm:prSet>
      <dgm:spPr/>
    </dgm:pt>
  </dgm:ptLst>
  <dgm:cxnLst>
    <dgm:cxn modelId="{55FB102C-EE56-4320-A61E-BA4CA86019A9}" srcId="{4883E15F-6ADE-4FDF-908A-F8A08B8812EE}" destId="{3A172616-051A-434B-858E-D584F77C0EC4}" srcOrd="0" destOrd="0" parTransId="{A266E5C3-4FAB-4ABB-8250-4EE71C90CB4A}" sibTransId="{B4DF245C-33B4-4737-B183-E23887D1787A}"/>
    <dgm:cxn modelId="{97CE2985-6DAC-4AAB-80B1-20DBFD9C31E9}" type="presOf" srcId="{4883E15F-6ADE-4FDF-908A-F8A08B8812EE}" destId="{EF03D92E-770D-461C-9FA0-45C0E729D9E8}" srcOrd="0" destOrd="0" presId="urn:microsoft.com/office/officeart/2005/8/layout/default"/>
    <dgm:cxn modelId="{5BAF44A8-09B5-4A65-A892-656393131441}" type="presOf" srcId="{3A172616-051A-434B-858E-D584F77C0EC4}" destId="{B98A72EB-8778-410D-8993-03D07840347D}" srcOrd="0" destOrd="0" presId="urn:microsoft.com/office/officeart/2005/8/layout/default"/>
    <dgm:cxn modelId="{F0B32114-F78C-4997-974E-64DC503594A5}" type="presParOf" srcId="{EF03D92E-770D-461C-9FA0-45C0E729D9E8}" destId="{B98A72EB-8778-410D-8993-03D07840347D}" srcOrd="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a:t>Piemēram, </a:t>
          </a:r>
          <a:r>
            <a:rPr lang="lv-LV" sz="1100" b="1" i="0"/>
            <a:t>neizdalīt atsevišķi </a:t>
          </a:r>
          <a:r>
            <a:rPr lang="lv-LV" sz="1100" i="0"/>
            <a:t>kancelejas izmaksas </a:t>
          </a:r>
          <a:r>
            <a:rPr lang="lv-LV" sz="1100" b="1" i="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pielikumā</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a:t>
          </a:r>
          <a:r>
            <a:rPr lang="lv-LV" err="1"/>
            <a:t>apakšpozīciju</a:t>
          </a:r>
          <a:r>
            <a:rPr lang="lv-LV"/>
            <a:t>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a:t>Nodrošina iespēju </a:t>
          </a:r>
          <a:r>
            <a:rPr lang="lv-LV" sz="1100" b="1"/>
            <a:t>elastīgāk reaģēt </a:t>
          </a:r>
          <a:r>
            <a:rPr lang="lv-LV" sz="1100"/>
            <a:t>uz apstākļu un vajadzību maiņu </a:t>
          </a:r>
          <a:r>
            <a:rPr lang="lv-LV" sz="1100" b="1"/>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a:t>
          </a:r>
          <a:r>
            <a:rPr lang="lv-LV" sz="1100" b="1" i="0" err="1"/>
            <a:t>apakšpozīcijā</a:t>
          </a:r>
          <a:endParaRPr lang="lv-LV" sz="1100" b="1" i="0"/>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err="1"/>
            <a:t>Apakšpozīcijas</a:t>
          </a:r>
          <a:r>
            <a:rPr lang="lv-LV" sz="1100"/>
            <a:t>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a:t>Neveidot detalizācijas pakāpi, kas izslēdz iespēju </a:t>
          </a:r>
          <a:r>
            <a:rPr lang="lv-LV" sz="1050" b="1" i="0"/>
            <a:t>elastīgi reaģēt uz situācijas izmaiņām vairāku gadu periodā</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a:t>Piemēram, </a:t>
          </a:r>
          <a:r>
            <a:rPr lang="lv-LV" sz="1050" b="1" i="0"/>
            <a:t>izmaksas</a:t>
          </a:r>
          <a:r>
            <a:rPr lang="lv-LV" sz="1050" b="0" i="0"/>
            <a:t> konferencei </a:t>
          </a:r>
          <a:r>
            <a:rPr lang="lv-LV" sz="1050" b="1" i="0"/>
            <a:t>plānot kopsummā</a:t>
          </a:r>
          <a:r>
            <a:rPr lang="lv-LV" sz="1050" b="0" i="0"/>
            <a:t>, norādot, kādas izmaksu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pielikumā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dgm:t>
        <a:bodyPr/>
        <a:lstStyle/>
        <a:p>
          <a:pPr algn="l"/>
          <a:r>
            <a:rPr lang="lv-LV" b="0" i="0"/>
            <a:t>1. Projekta iesniedzēja prasme identificēt sevi programmas kontekstā</a:t>
          </a:r>
          <a:endParaRPr lang="lv-LV">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b="0" i="0"/>
            <a:t>2. Projekta iesniedzēja prasme identificēt problēmu un pamatot projekta nepieciešamību</a:t>
          </a:r>
          <a:endParaRPr lang="lv-LV">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b="0" i="0"/>
            <a:t>3. Projekta iesniedzēja prasme aktivitātes fokusēt uz problēmas risinājumu</a:t>
          </a:r>
          <a:endParaRPr lang="lv-LV">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b="0" i="0"/>
            <a:t>5. Caurskatāms un izprotams projekta budžets</a:t>
          </a:r>
          <a:endParaRPr lang="lv-LV">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dgm:spPr/>
      <dgm:t>
        <a:bodyPr/>
        <a:lstStyle/>
        <a:p>
          <a:pPr algn="l"/>
          <a:r>
            <a:rPr lang="lv-LV">
              <a:latin typeface="Verdana" panose="020B0604030504040204" pitchFamily="34" charset="0"/>
              <a:ea typeface="Verdana" panose="020B0604030504040204" pitchFamily="34" charset="0"/>
            </a:rPr>
            <a:t>4. Projekta aktivitātes vērstas un projekta un vienlaikus arī programmas mērķa sasniegšanu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D25DE29-0991-48F5-9AB1-8D6186ADF7C7}">
      <dgm:prSet custT="1"/>
      <dgm:spPr>
        <a:solidFill>
          <a:srgbClr val="800024"/>
        </a:solidFill>
      </dgm:spPr>
      <dgm:t>
        <a:bodyPr/>
        <a:lstStyle/>
        <a:p>
          <a:pPr>
            <a:spcAft>
              <a:spcPts val="1800"/>
            </a:spcAft>
          </a:pPr>
          <a:r>
            <a:rPr lang="lv-LV" sz="1800"/>
            <a:t>Noslēguma pārskats </a:t>
          </a:r>
        </a:p>
        <a:p>
          <a:pPr>
            <a:spcAft>
              <a:spcPts val="0"/>
            </a:spcAft>
          </a:pPr>
          <a:r>
            <a:rPr lang="lv-LV" sz="1800"/>
            <a:t>Noslēguma maksājums </a:t>
          </a:r>
        </a:p>
        <a:p>
          <a:pPr>
            <a:spcAft>
              <a:spcPts val="1800"/>
            </a:spcAft>
          </a:pPr>
          <a:r>
            <a:rPr lang="lv-LV" sz="1800"/>
            <a:t>Vismaz 5% no projekta finansējuma</a:t>
          </a: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3A172616-051A-434B-858E-D584F77C0EC4}">
      <dgm:prSet custT="1"/>
      <dgm:spPr>
        <a:solidFill>
          <a:srgbClr val="800024"/>
        </a:solidFill>
      </dgm:spPr>
      <dgm:t>
        <a:bodyPr/>
        <a:lstStyle/>
        <a:p>
          <a:pPr>
            <a:spcAft>
              <a:spcPts val="0"/>
            </a:spcAft>
          </a:pPr>
          <a:r>
            <a:rPr lang="lv-LV" sz="1800" dirty="0"/>
            <a:t>Nosacījumu izpilde </a:t>
          </a:r>
        </a:p>
        <a:p>
          <a:pPr>
            <a:spcAft>
              <a:spcPct val="35000"/>
            </a:spcAft>
          </a:pPr>
          <a:r>
            <a:rPr lang="lv-LV" sz="1800" dirty="0"/>
            <a:t>(ja attiecināms)</a:t>
          </a:r>
        </a:p>
        <a:p>
          <a:pPr>
            <a:spcAft>
              <a:spcPct val="35000"/>
            </a:spcAft>
            <a:buFont typeface="Arial" panose="020B0604020202020204" pitchFamily="34" charset="0"/>
            <a:buChar char="•"/>
          </a:pPr>
          <a:r>
            <a:rPr lang="lv-LV" sz="1800" dirty="0"/>
            <a:t>Valsts kases konts</a:t>
          </a:r>
        </a:p>
        <a:p>
          <a:pPr>
            <a:spcAft>
              <a:spcPct val="35000"/>
            </a:spcAft>
            <a:buFont typeface="Arial" panose="020B0604020202020204" pitchFamily="34" charset="0"/>
            <a:buChar char="•"/>
          </a:pPr>
          <a:endParaRPr lang="lv-LV" sz="1200" dirty="0"/>
        </a:p>
        <a:p>
          <a:pPr>
            <a:spcAft>
              <a:spcPct val="35000"/>
            </a:spcAft>
            <a:buFont typeface="Arial" panose="020B0604020202020204" pitchFamily="34" charset="0"/>
            <a:buChar char="•"/>
          </a:pPr>
          <a:r>
            <a:rPr lang="lv-LV" sz="1800" dirty="0"/>
            <a:t>Līguma slēgšana</a:t>
          </a:r>
        </a:p>
        <a:p>
          <a:pPr>
            <a:spcAft>
              <a:spcPct val="35000"/>
            </a:spcAft>
            <a:buFont typeface="Arial" panose="020B0604020202020204" pitchFamily="34" charset="0"/>
            <a:buChar char="•"/>
          </a:pPr>
          <a:endParaRPr lang="lv-LV" sz="1200" dirty="0"/>
        </a:p>
        <a:p>
          <a:pPr>
            <a:spcAft>
              <a:spcPct val="35000"/>
            </a:spcAft>
            <a:buFont typeface="Arial" panose="020B0604020202020204" pitchFamily="34" charset="0"/>
            <a:buChar char="•"/>
          </a:pPr>
          <a:r>
            <a:rPr lang="lv-LV" sz="1800" dirty="0"/>
            <a:t>Avansa maksājums                   līdz 30% - jāizlieto 6 mēnešu laikā</a:t>
          </a:r>
          <a:endPar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B6260DD3-7C4C-4371-B4F6-22BF63F7285E}">
      <dgm:prSet custT="1"/>
      <dgm:spPr>
        <a:solidFill>
          <a:srgbClr val="800024"/>
        </a:solidFill>
      </dgm:spPr>
      <dgm:t>
        <a:bodyPr/>
        <a:lstStyle/>
        <a:p>
          <a:pPr>
            <a:spcAft>
              <a:spcPts val="1200"/>
            </a:spcAft>
          </a:pPr>
          <a:r>
            <a:rPr lang="lv-LV" sz="1800" dirty="0">
              <a:latin typeface="+mn-lt"/>
            </a:rPr>
            <a:t>Starpposma pārskati </a:t>
          </a:r>
        </a:p>
        <a:p>
          <a:pPr>
            <a:spcAft>
              <a:spcPts val="0"/>
            </a:spcAft>
            <a:buFont typeface="Arial" panose="020B0604020202020204" pitchFamily="34" charset="0"/>
            <a:buChar char="•"/>
          </a:pPr>
          <a:r>
            <a:rPr lang="lv-LV" sz="1800" dirty="0">
              <a:latin typeface="+mn-lt"/>
            </a:rPr>
            <a:t>Maksājumi atbilstoši iztērētajai summai – līdz 95%</a:t>
          </a:r>
        </a:p>
        <a:p>
          <a:pPr>
            <a:spcAft>
              <a:spcPct val="35000"/>
            </a:spcAft>
            <a:buFont typeface="Arial" panose="020B0604020202020204" pitchFamily="34" charset="0"/>
            <a:buChar char="•"/>
          </a:pPr>
          <a:r>
            <a:rPr lang="lv-LV" sz="1800" dirty="0">
              <a:solidFill>
                <a:srgbClr val="00B0F0"/>
              </a:solidFill>
              <a:latin typeface="+mn-lt"/>
            </a:rPr>
            <a:t> </a:t>
          </a:r>
          <a:endParaRPr lang="lv-LV" sz="1800" dirty="0">
            <a:latin typeface="+mn-lt"/>
          </a:endParaRPr>
        </a:p>
      </dgm:t>
    </dgm:pt>
    <dgm:pt modelId="{4680DDE6-380D-4D89-9A2A-38080E420C2E}" type="sibTrans" cxnId="{AEA4B607-CE3C-4F5F-BEBD-D7AFC31D44AA}">
      <dgm:prSet/>
      <dgm:spPr/>
      <dgm:t>
        <a:bodyPr/>
        <a:lstStyle/>
        <a:p>
          <a:endParaRPr lang="lv-LV">
            <a:solidFill>
              <a:schemeClr val="bg1"/>
            </a:solidFill>
          </a:endParaRPr>
        </a:p>
      </dgm:t>
    </dgm:pt>
    <dgm:pt modelId="{6672A7E1-14C5-4374-8CB8-6703B4CAE198}" type="parTrans" cxnId="{AEA4B607-CE3C-4F5F-BEBD-D7AFC31D44AA}">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B98A72EB-8778-410D-8993-03D07840347D}" type="pres">
      <dgm:prSet presAssocID="{3A172616-051A-434B-858E-D584F77C0EC4}" presName="node" presStyleLbl="node1" presStyleIdx="0" presStyleCnt="3" custScaleX="106741" custScaleY="160323" custLinFactNeighborX="-54409" custLinFactNeighborY="-501">
        <dgm:presLayoutVars>
          <dgm:bulletEnabled val="1"/>
        </dgm:presLayoutVars>
      </dgm:prSet>
      <dgm:spPr/>
    </dgm:pt>
    <dgm:pt modelId="{A001A8D2-4EF6-4706-9D27-3F2572AF4E4F}" type="pres">
      <dgm:prSet presAssocID="{B4DF245C-33B4-4737-B183-E23887D1787A}" presName="sibTrans" presStyleCnt="0"/>
      <dgm:spPr/>
    </dgm:pt>
    <dgm:pt modelId="{14D97517-2782-4FF9-8848-5AD3C7417207}" type="pres">
      <dgm:prSet presAssocID="{B6260DD3-7C4C-4371-B4F6-22BF63F7285E}" presName="node" presStyleLbl="node1" presStyleIdx="1" presStyleCnt="3" custScaleX="110460" custScaleY="160278" custLinFactNeighborX="-377" custLinFactNeighborY="554">
        <dgm:presLayoutVars>
          <dgm:bulletEnabled val="1"/>
        </dgm:presLayoutVars>
      </dgm:prSet>
      <dgm:spPr/>
    </dgm:pt>
    <dgm:pt modelId="{30D38354-73CA-4C87-B54B-8FB12574C65D}" type="pres">
      <dgm:prSet presAssocID="{4680DDE6-380D-4D89-9A2A-38080E420C2E}" presName="sibTrans" presStyleCnt="0"/>
      <dgm:spPr/>
    </dgm:pt>
    <dgm:pt modelId="{4371EACD-48E4-4819-A0A3-061962A20C91}" type="pres">
      <dgm:prSet presAssocID="{2D25DE29-0991-48F5-9AB1-8D6186ADF7C7}" presName="node" presStyleLbl="node1" presStyleIdx="2" presStyleCnt="3" custScaleX="110972" custScaleY="160192" custLinFactNeighborX="-505" custLinFactNeighborY="-123">
        <dgm:presLayoutVars>
          <dgm:bulletEnabled val="1"/>
        </dgm:presLayoutVars>
      </dgm:prSet>
      <dgm:spPr/>
    </dgm:pt>
  </dgm:ptLst>
  <dgm:cxnLst>
    <dgm:cxn modelId="{AEA4B607-CE3C-4F5F-BEBD-D7AFC31D44AA}" srcId="{4883E15F-6ADE-4FDF-908A-F8A08B8812EE}" destId="{B6260DD3-7C4C-4371-B4F6-22BF63F7285E}" srcOrd="1" destOrd="0" parTransId="{6672A7E1-14C5-4374-8CB8-6703B4CAE198}" sibTransId="{4680DDE6-380D-4D89-9A2A-38080E420C2E}"/>
    <dgm:cxn modelId="{25A6BF14-5644-44CE-90F2-53A4A8B18B41}" srcId="{4883E15F-6ADE-4FDF-908A-F8A08B8812EE}" destId="{2D25DE29-0991-48F5-9AB1-8D6186ADF7C7}" srcOrd="2" destOrd="0" parTransId="{F55B3B9B-8499-401D-AFCA-B35A10FEED70}" sibTransId="{F96FB267-DE54-4C1F-9044-4B9C13A10507}"/>
    <dgm:cxn modelId="{55FB102C-EE56-4320-A61E-BA4CA86019A9}" srcId="{4883E15F-6ADE-4FDF-908A-F8A08B8812EE}" destId="{3A172616-051A-434B-858E-D584F77C0EC4}" srcOrd="0" destOrd="0" parTransId="{A266E5C3-4FAB-4ABB-8250-4EE71C90CB4A}" sibTransId="{B4DF245C-33B4-4737-B183-E23887D1787A}"/>
    <dgm:cxn modelId="{F136494F-2BFE-4F26-AC98-1182D65AC172}" type="presOf" srcId="{2D25DE29-0991-48F5-9AB1-8D6186ADF7C7}" destId="{4371EACD-48E4-4819-A0A3-061962A20C91}" srcOrd="0" destOrd="0" presId="urn:microsoft.com/office/officeart/2005/8/layout/default"/>
    <dgm:cxn modelId="{01BD7F7B-6BF8-40A5-B6A0-E62E58743897}" type="presOf" srcId="{B6260DD3-7C4C-4371-B4F6-22BF63F7285E}" destId="{14D97517-2782-4FF9-8848-5AD3C7417207}"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5BAF44A8-09B5-4A65-A892-656393131441}" type="presOf" srcId="{3A172616-051A-434B-858E-D584F77C0EC4}" destId="{B98A72EB-8778-410D-8993-03D07840347D}" srcOrd="0" destOrd="0" presId="urn:microsoft.com/office/officeart/2005/8/layout/default"/>
    <dgm:cxn modelId="{F0B32114-F78C-4997-974E-64DC503594A5}" type="presParOf" srcId="{EF03D92E-770D-461C-9FA0-45C0E729D9E8}" destId="{B98A72EB-8778-410D-8993-03D07840347D}" srcOrd="0" destOrd="0" presId="urn:microsoft.com/office/officeart/2005/8/layout/default"/>
    <dgm:cxn modelId="{A7B2E06A-6ABB-4379-9EAE-BA6942EC228D}" type="presParOf" srcId="{EF03D92E-770D-461C-9FA0-45C0E729D9E8}" destId="{A001A8D2-4EF6-4706-9D27-3F2572AF4E4F}" srcOrd="1" destOrd="0" presId="urn:microsoft.com/office/officeart/2005/8/layout/default"/>
    <dgm:cxn modelId="{09B28743-BB2C-40CC-9BB2-D8D435C47CB9}" type="presParOf" srcId="{EF03D92E-770D-461C-9FA0-45C0E729D9E8}" destId="{14D97517-2782-4FF9-8848-5AD3C7417207}" srcOrd="2" destOrd="0" presId="urn:microsoft.com/office/officeart/2005/8/layout/default"/>
    <dgm:cxn modelId="{26E7818A-992A-49A0-8813-0AE3333C4B1B}" type="presParOf" srcId="{EF03D92E-770D-461C-9FA0-45C0E729D9E8}" destId="{30D38354-73CA-4C87-B54B-8FB12574C65D}" srcOrd="3" destOrd="0" presId="urn:microsoft.com/office/officeart/2005/8/layout/default"/>
    <dgm:cxn modelId="{57DA3E96-A0C9-4003-85C9-83A5C0848E01}" type="presParOf" srcId="{EF03D92E-770D-461C-9FA0-45C0E729D9E8}" destId="{4371EACD-48E4-4819-A0A3-061962A20C9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pPr algn="l"/>
          <a:r>
            <a:rPr lang="lv-LV" sz="2400" dirty="0">
              <a:solidFill>
                <a:schemeClr val="bg1"/>
              </a:solidFill>
              <a:latin typeface="Verdana" panose="020B0604030504040204" pitchFamily="34" charset="0"/>
              <a:ea typeface="Verdana" panose="020B0604030504040204" pitchFamily="34" charset="0"/>
              <a:cs typeface="+mn-lt"/>
            </a:rPr>
            <a:t>1. Stiprināt sabiedrības vismazāk aizsargāto grupu  </a:t>
          </a:r>
          <a:r>
            <a:rPr lang="lv-LV" sz="2400" b="1" dirty="0">
              <a:solidFill>
                <a:schemeClr val="bg1"/>
              </a:solidFill>
              <a:latin typeface="Verdana" panose="020B0604030504040204" pitchFamily="34" charset="0"/>
              <a:ea typeface="Verdana" panose="020B0604030504040204" pitchFamily="34" charset="0"/>
              <a:cs typeface="+mn-lt"/>
            </a:rPr>
            <a:t>interešu pārstāvniecību </a:t>
          </a:r>
          <a:r>
            <a:rPr lang="lv-LV" sz="2400" dirty="0">
              <a:solidFill>
                <a:schemeClr val="bg1"/>
              </a:solidFill>
              <a:latin typeface="Verdana" panose="020B0604030504040204" pitchFamily="34" charset="0"/>
              <a:ea typeface="Verdana" panose="020B0604030504040204" pitchFamily="34" charset="0"/>
              <a:cs typeface="+mn-lt"/>
            </a:rPr>
            <a:t>sociālās drošības jomā </a:t>
          </a:r>
          <a:r>
            <a:rPr lang="lv-LV" sz="2400" b="1" dirty="0">
              <a:solidFill>
                <a:schemeClr val="bg1"/>
              </a:solidFill>
              <a:latin typeface="Verdana" panose="020B0604030504040204" pitchFamily="34" charset="0"/>
              <a:ea typeface="Verdana" panose="020B0604030504040204" pitchFamily="34" charset="0"/>
              <a:cs typeface="+mn-lt"/>
            </a:rPr>
            <a:t>pilsoniskajā dialogā ar publisko pārvaldi </a:t>
          </a:r>
          <a:r>
            <a:rPr lang="lv-LV" sz="2400" dirty="0">
              <a:solidFill>
                <a:schemeClr val="bg1"/>
              </a:solidFill>
              <a:latin typeface="Verdana" panose="020B0604030504040204" pitchFamily="34" charset="0"/>
              <a:ea typeface="Verdana" panose="020B0604030504040204" pitchFamily="34" charset="0"/>
              <a:cs typeface="+mn-lt"/>
            </a:rPr>
            <a:t>un lēmumu pieņēmējiem.</a:t>
          </a:r>
        </a:p>
        <a:p>
          <a:pPr algn="l"/>
          <a:endParaRPr lang="lv-LV" sz="500" dirty="0">
            <a:solidFill>
              <a:schemeClr val="bg1"/>
            </a:solidFill>
            <a:latin typeface="Verdana" panose="020B0604030504040204" pitchFamily="34" charset="0"/>
            <a:ea typeface="Verdana" panose="020B0604030504040204" pitchFamily="34" charset="0"/>
            <a:cs typeface="+mn-lt"/>
          </a:endParaRPr>
        </a:p>
        <a:p>
          <a:pPr algn="l"/>
          <a:r>
            <a:rPr lang="lv-LV" sz="2400" dirty="0">
              <a:solidFill>
                <a:schemeClr val="bg1"/>
              </a:solidFill>
              <a:latin typeface="Verdana" panose="020B0604030504040204" pitchFamily="34" charset="0"/>
              <a:ea typeface="Verdana" panose="020B0604030504040204" pitchFamily="34" charset="0"/>
              <a:cs typeface="+mn-lt"/>
            </a:rPr>
            <a:t>2. </a:t>
          </a:r>
          <a:r>
            <a:rPr lang="lv-LV" sz="2400" b="1" dirty="0">
              <a:solidFill>
                <a:schemeClr val="bg1"/>
              </a:solidFill>
              <a:latin typeface="Verdana" panose="020B0604030504040204" pitchFamily="34" charset="0"/>
              <a:ea typeface="Verdana" panose="020B0604030504040204" pitchFamily="34" charset="0"/>
              <a:cs typeface="+mn-lt"/>
            </a:rPr>
            <a:t>Nodrošināt sabiedrības interešu uzraudzību </a:t>
          </a:r>
          <a:r>
            <a:rPr lang="lv-LV" sz="2400" dirty="0">
              <a:solidFill>
                <a:schemeClr val="bg1"/>
              </a:solidFill>
              <a:latin typeface="Verdana" panose="020B0604030504040204" pitchFamily="34" charset="0"/>
              <a:ea typeface="Verdana" panose="020B0604030504040204" pitchFamily="34" charset="0"/>
              <a:cs typeface="+mn-lt"/>
            </a:rPr>
            <a:t>un ievērošanu ārvalstu investīciju un valsts budžeta </a:t>
          </a:r>
          <a:r>
            <a:rPr lang="lv-LV" sz="2400" b="1" dirty="0">
              <a:solidFill>
                <a:schemeClr val="bg1"/>
              </a:solidFill>
              <a:latin typeface="Verdana" panose="020B0604030504040204" pitchFamily="34" charset="0"/>
              <a:ea typeface="Verdana" panose="020B0604030504040204" pitchFamily="34" charset="0"/>
              <a:cs typeface="+mn-lt"/>
            </a:rPr>
            <a:t>finansējuma izlietojumā</a:t>
          </a:r>
          <a:r>
            <a:rPr lang="lv-LV" sz="2400" dirty="0">
              <a:solidFill>
                <a:schemeClr val="bg1"/>
              </a:solidFill>
              <a:latin typeface="Verdana" panose="020B0604030504040204" pitchFamily="34" charset="0"/>
              <a:ea typeface="Verdana" panose="020B0604030504040204" pitchFamily="34" charset="0"/>
              <a:cs typeface="+mn-lt"/>
            </a:rPr>
            <a:t>.</a:t>
          </a: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0098" custScaleY="54600" custLinFactNeighborX="-2753" custLinFactNeighborY="-16457">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b="1">
              <a:solidFill>
                <a:srgbClr val="800024"/>
              </a:solidFill>
            </a:rPr>
            <a:t>Savlaicīgi noslēgt līgumu ar CFLA par KPVIS lietošanu!</a:t>
          </a:r>
        </a:p>
        <a:p>
          <a:r>
            <a:rPr lang="lv-LV" b="0">
              <a:solidFill>
                <a:srgbClr val="800024"/>
              </a:solidFill>
            </a:rPr>
            <a:t>Līguma slēgšanai jārēķina vismaz 5-6 darba dienas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a:solidFill>
                <a:srgbClr val="800024"/>
              </a:solidFill>
            </a:rPr>
            <a:t>Pirms pieteikuma iesniegšanas un līdz Konkursa rezultātu saņemšanai nodrošināt, ka projekta iesniedzējam </a:t>
          </a:r>
          <a:r>
            <a:rPr lang="lv-LV" b="1">
              <a:solidFill>
                <a:srgbClr val="800024"/>
              </a:solidFill>
            </a:rPr>
            <a:t>nav VID administrēto nodokļu parāda</a:t>
          </a:r>
          <a:r>
            <a:rPr lang="lv-LV">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A642A280-E3CC-4BD8-B320-1534A6F4FA1C}">
      <dgm:prSet phldrT="[Teksts]"/>
      <dgm:spPr/>
      <dgm:t>
        <a:bodyPr/>
        <a:lstStyle/>
        <a:p>
          <a:r>
            <a:rPr lang="lv-LV">
              <a:solidFill>
                <a:srgbClr val="800024"/>
              </a:solidFill>
            </a:rPr>
            <a:t>Iesniegt projekta pieteikumu KPVIS un pievienot atbildīgo amatpersonu parakstītus pielikumus</a:t>
          </a:r>
        </a:p>
        <a:p>
          <a:r>
            <a:rPr lang="lv-LV" b="1" u="sng">
              <a:solidFill>
                <a:srgbClr val="800024"/>
              </a:solidFill>
            </a:rPr>
            <a:t>līdz 11.05.2023.     plkst. 12:00 dienā. </a:t>
          </a:r>
          <a:endParaRPr lang="lv-LV">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a:solidFill>
                <a:srgbClr val="800024"/>
              </a:solidFill>
            </a:rPr>
            <a:t>Projekta pieteikuma pielikums KPVIS jāpievieno </a:t>
          </a:r>
          <a:r>
            <a:rPr lang="lv-LV" b="1">
              <a:solidFill>
                <a:srgbClr val="800024"/>
              </a:solidFill>
            </a:rPr>
            <a:t>Word formātā </a:t>
          </a:r>
          <a:r>
            <a:rPr lang="lv-LV">
              <a:solidFill>
                <a:srgbClr val="800024"/>
              </a:solidFill>
            </a:rPr>
            <a:t>(elektroniski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formulas un summas budžeta Excel tabulā un salīdzināt </a:t>
          </a:r>
          <a:r>
            <a:rPr lang="lv-LV" b="1" dirty="0">
              <a:solidFill>
                <a:srgbClr val="800024"/>
              </a:solidFill>
            </a:rPr>
            <a:t>izmaksu kopsummu</a:t>
          </a:r>
          <a:r>
            <a:rPr lang="lv-LV" dirty="0">
              <a:solidFill>
                <a:srgbClr val="800024"/>
              </a:solidFill>
            </a:rPr>
            <a:t>    ar pieteikumu KPVIS </a:t>
          </a:r>
        </a:p>
        <a:p>
          <a:r>
            <a:rPr lang="lv-LV" dirty="0">
              <a:solidFill>
                <a:srgbClr val="800024"/>
              </a:solidFill>
            </a:rPr>
            <a:t>(tām jāsakrīt)</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5" custScaleX="86198" custScaleY="109901" custLinFactNeighborX="1179">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5" custScaleX="86198" custScaleY="109901" custLinFactNeighborX="1179">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5" custScaleX="86198" custScaleY="109901">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5" custScaleX="86198" custScaleY="109901">
        <dgm:presLayoutVars>
          <dgm:bulletEnabled val="1"/>
        </dgm:presLayoutVars>
      </dgm:prSet>
      <dgm:spPr/>
    </dgm:pt>
    <dgm:pt modelId="{592777CC-CE65-476F-BE7B-3CFD2807DCC7}" type="pres">
      <dgm:prSet presAssocID="{14153955-DCB1-41F5-A095-9C2BE722D8FA}" presName="sibTrans" presStyleCnt="0"/>
      <dgm:spPr/>
    </dgm:pt>
    <dgm:pt modelId="{9F37E8DD-5A77-4EDA-AD70-0BBA3B2030C7}" type="pres">
      <dgm:prSet presAssocID="{A642A280-E3CC-4BD8-B320-1534A6F4FA1C}" presName="node" presStyleLbl="node1" presStyleIdx="4" presStyleCnt="5" custScaleX="86198" custScaleY="109901">
        <dgm:presLayoutVars>
          <dgm:bulletEnabled val="1"/>
        </dgm:presLayoutVars>
      </dgm:prSet>
      <dgm:spPr/>
    </dgm:pt>
  </dgm:ptLst>
  <dgm:cxnLst>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4"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116030DA-A9DE-4348-9474-265BD2EBE54E}" type="presParOf" srcId="{D2211DBB-DE06-43F6-B147-8A8CDD29075F}" destId="{9F37E8DD-5A77-4EDA-AD70-0BBA3B2030C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BE1E8B9-764A-4273-82B2-E25C39D70300}">
      <dgm:prSet phldrT="[Teksts]"/>
      <dgm:spPr/>
      <dgm:t>
        <a:bodyPr/>
        <a:lstStyle/>
        <a:p>
          <a:r>
            <a:rPr lang="lv-LV" b="1"/>
            <a:t>Projekta īstenošana</a:t>
          </a:r>
        </a:p>
      </dgm:t>
    </dgm:pt>
    <dgm:pt modelId="{5B7F5821-6D17-4ABF-AC61-C7A0FF7BA51B}" type="parTrans" cxnId="{63D479FE-A185-489D-8F24-7AA130CD5779}">
      <dgm:prSet/>
      <dgm:spPr/>
      <dgm:t>
        <a:bodyPr/>
        <a:lstStyle/>
        <a:p>
          <a:endParaRPr lang="lv-LV"/>
        </a:p>
      </dgm:t>
    </dgm:pt>
    <dgm:pt modelId="{F2AA81D6-6E39-4A50-8DEF-CAD1451122DC}" type="sibTrans" cxnId="{63D479FE-A185-489D-8F24-7AA130CD5779}">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6147F78-BE07-4061-AE6E-F6DFA3537B1F}" type="pres">
      <dgm:prSet presAssocID="{6BE1E8B9-764A-4273-82B2-E25C39D70300}" presName="composite" presStyleCnt="0"/>
      <dgm:spPr/>
    </dgm:pt>
    <dgm:pt modelId="{905CE70E-784D-411D-84FE-39C105C7150C}" type="pres">
      <dgm:prSet presAssocID="{6BE1E8B9-764A-4273-82B2-E25C39D70300}" presName="LShape" presStyleLbl="alignNode1" presStyleIdx="8" presStyleCnt="11"/>
      <dgm:spPr/>
    </dgm:pt>
    <dgm:pt modelId="{9A58547B-3C68-4118-8E7D-50B325CB1EFE}" type="pres">
      <dgm:prSet presAssocID="{6BE1E8B9-764A-4273-82B2-E25C39D70300}" presName="ParentText" presStyleLbl="revTx" presStyleIdx="4" presStyleCnt="6">
        <dgm:presLayoutVars>
          <dgm:chMax val="0"/>
          <dgm:chPref val="0"/>
          <dgm:bulletEnabled val="1"/>
        </dgm:presLayoutVars>
      </dgm:prSet>
      <dgm:spPr/>
    </dgm:pt>
    <dgm:pt modelId="{89903DAA-6918-429A-8D9D-FE8711D03F0E}" type="pres">
      <dgm:prSet presAssocID="{6BE1E8B9-764A-4273-82B2-E25C39D70300}" presName="Triangle" presStyleLbl="alignNode1" presStyleIdx="9" presStyleCnt="11"/>
      <dgm:spPr/>
    </dgm:pt>
    <dgm:pt modelId="{EEC5698F-05DD-405A-8238-26915BACD9CB}" type="pres">
      <dgm:prSet presAssocID="{F2AA81D6-6E39-4A50-8DEF-CAD1451122DC}" presName="sibTrans" presStyleCnt="0"/>
      <dgm:spPr/>
    </dgm:pt>
    <dgm:pt modelId="{D3C4C9D6-9700-40AD-AE9F-EBB21C5167CE}" type="pres">
      <dgm:prSet presAssocID="{F2AA81D6-6E39-4A50-8DEF-CAD1451122DC}"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10" presStyleCnt="11"/>
      <dgm:spPr/>
    </dgm:pt>
    <dgm:pt modelId="{DA2A44D5-7A9A-4ED9-8024-478E40AFDB87}" type="pres">
      <dgm:prSet presAssocID="{584E5B88-76F1-4123-86DB-E6568FA4D6B8}"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D9C0824D-94D0-4106-9F93-A672FA68DB86}" type="presOf" srcId="{6BE1E8B9-764A-4273-82B2-E25C39D70300}" destId="{9A58547B-3C68-4118-8E7D-50B325CB1EFE}"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5"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63D479FE-A185-489D-8F24-7AA130CD5779}" srcId="{D710CBA2-29E0-4C70-BFBF-2208AE371182}" destId="{6BE1E8B9-764A-4273-82B2-E25C39D70300}" srcOrd="4" destOrd="0" parTransId="{5B7F5821-6D17-4ABF-AC61-C7A0FF7BA51B}" sibTransId="{F2AA81D6-6E39-4A50-8DEF-CAD1451122DC}"/>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DF132F2B-5994-40FE-903C-048FEF504E3A}" type="presParOf" srcId="{6F773E8E-CEC0-4CAB-BF32-CF0AB9C877F7}" destId="{B6147F78-BE07-4061-AE6E-F6DFA3537B1F}" srcOrd="8" destOrd="0" presId="urn:microsoft.com/office/officeart/2009/3/layout/StepUpProcess"/>
    <dgm:cxn modelId="{6EB9EA39-D8E8-4841-AB07-15D5F4E21A82}" type="presParOf" srcId="{B6147F78-BE07-4061-AE6E-F6DFA3537B1F}" destId="{905CE70E-784D-411D-84FE-39C105C7150C}" srcOrd="0" destOrd="0" presId="urn:microsoft.com/office/officeart/2009/3/layout/StepUpProcess"/>
    <dgm:cxn modelId="{97CB99DF-E667-43B4-B131-6F23F58C58DE}" type="presParOf" srcId="{B6147F78-BE07-4061-AE6E-F6DFA3537B1F}" destId="{9A58547B-3C68-4118-8E7D-50B325CB1EFE}" srcOrd="1" destOrd="0" presId="urn:microsoft.com/office/officeart/2009/3/layout/StepUpProcess"/>
    <dgm:cxn modelId="{E0D712BB-7052-48E7-AF2A-4B5A73D12164}" type="presParOf" srcId="{B6147F78-BE07-4061-AE6E-F6DFA3537B1F}" destId="{89903DAA-6918-429A-8D9D-FE8711D03F0E}" srcOrd="2" destOrd="0" presId="urn:microsoft.com/office/officeart/2009/3/layout/StepUpProcess"/>
    <dgm:cxn modelId="{6405F9E6-2A9E-4796-B5BB-AF579C112134}" type="presParOf" srcId="{6F773E8E-CEC0-4CAB-BF32-CF0AB9C877F7}" destId="{EEC5698F-05DD-405A-8238-26915BACD9CB}" srcOrd="9" destOrd="0" presId="urn:microsoft.com/office/officeart/2009/3/layout/StepUpProcess"/>
    <dgm:cxn modelId="{36B9887E-96EA-43F2-99A8-98A844E56A48}" type="presParOf" srcId="{EEC5698F-05DD-405A-8238-26915BACD9CB}" destId="{D3C4C9D6-9700-40AD-AE9F-EBB21C5167CE}" srcOrd="0" destOrd="0" presId="urn:microsoft.com/office/officeart/2009/3/layout/StepUpProcess"/>
    <dgm:cxn modelId="{CF9897F8-628D-47C5-8EAA-A2B04027AFC3}" type="presParOf" srcId="{6F773E8E-CEC0-4CAB-BF32-CF0AB9C877F7}" destId="{79285E80-8DCD-4C60-95C5-32B7727F038E}" srcOrd="10"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lv-LV"/>
        </a:p>
      </dgm:t>
    </dgm:pt>
    <dgm:pt modelId="{206659B4-5D47-4FD2-93B1-B837F161AB76}">
      <dgm:prSet phldrT="[Teksts]" custT="1"/>
      <dgm:spPr/>
      <dgm:t>
        <a:bodyPr/>
        <a:lstStyle/>
        <a:p>
          <a:endParaRPr lang="lv-LV" sz="1800">
            <a:latin typeface="Times New Roman" panose="02020603050405020304" pitchFamily="18" charset="0"/>
            <a:cs typeface="Times New Roman" panose="02020603050405020304" pitchFamily="18" charset="0"/>
          </a:endParaRPr>
        </a:p>
      </dgm:t>
    </dgm:pt>
    <dgm:pt modelId="{7E5CDD4D-ADDE-494F-A15D-5F292C03E1DB}" type="parTrans" cxnId="{4393CA94-AF7F-45DF-95D6-E9AC8EA00FB1}">
      <dgm:prSet/>
      <dgm:spPr/>
      <dgm:t>
        <a:bodyPr/>
        <a:lstStyle/>
        <a:p>
          <a:endParaRPr lang="lv-LV"/>
        </a:p>
      </dgm:t>
    </dgm:pt>
    <dgm:pt modelId="{B2EB06DE-C8C4-4C12-B311-D50CB4952708}" type="sibTrans" cxnId="{4393CA94-AF7F-45DF-95D6-E9AC8EA00FB1}">
      <dgm:prSet/>
      <dgm:spPr/>
      <dgm:t>
        <a:bodyPr/>
        <a:lstStyle/>
        <a:p>
          <a:endParaRPr lang="lv-LV"/>
        </a:p>
      </dgm:t>
    </dgm:pt>
    <dgm:pt modelId="{32E334A3-4F2D-4678-9064-C2C46CE1475A}">
      <dgm:prSet phldrT="[Teksts]"/>
      <dgm:spPr/>
      <dgm:t>
        <a:bodyPr/>
        <a:lstStyle/>
        <a:p>
          <a:endParaRPr lang="lv-LV"/>
        </a:p>
      </dgm:t>
    </dgm:pt>
    <dgm:pt modelId="{8C86E5B3-1A72-4FB5-BDF6-3B5E52F8416A}" type="parTrans" cxnId="{A24F0287-CF19-4EDE-A70B-4806D9FCCA0C}">
      <dgm:prSet/>
      <dgm:spPr/>
      <dgm:t>
        <a:bodyPr/>
        <a:lstStyle/>
        <a:p>
          <a:endParaRPr lang="lv-LV"/>
        </a:p>
      </dgm:t>
    </dgm:pt>
    <dgm:pt modelId="{8141E8B9-D1C4-4B9C-A607-822CE99B1D18}" type="sibTrans" cxnId="{A24F0287-CF19-4EDE-A70B-4806D9FCCA0C}">
      <dgm:prSet/>
      <dgm:spPr/>
      <dgm:t>
        <a:bodyPr/>
        <a:lstStyle/>
        <a:p>
          <a:endParaRPr lang="lv-LV"/>
        </a:p>
      </dgm:t>
    </dgm:pt>
    <dgm:pt modelId="{CCEC3210-F40E-4225-B772-5337E2750750}">
      <dgm:prSet/>
      <dgm:spPr/>
      <dgm:t>
        <a:bodyPr/>
        <a:lstStyle/>
        <a:p>
          <a:endParaRPr lang="lv-LV"/>
        </a:p>
      </dgm:t>
    </dgm:pt>
    <dgm:pt modelId="{93D406E6-1332-4A2E-AD32-34B316123913}" type="parTrans" cxnId="{4EAECD34-4AD9-4F49-A5EF-FFD718C1CA00}">
      <dgm:prSet/>
      <dgm:spPr/>
      <dgm:t>
        <a:bodyPr/>
        <a:lstStyle/>
        <a:p>
          <a:endParaRPr lang="lv-LV"/>
        </a:p>
      </dgm:t>
    </dgm:pt>
    <dgm:pt modelId="{5B19FCB7-5054-4FA5-8962-7A7B3F2B61D5}" type="sibTrans" cxnId="{4EAECD34-4AD9-4F49-A5EF-FFD718C1CA00}">
      <dgm:prSet/>
      <dgm:spPr/>
      <dgm:t>
        <a:bodyPr/>
        <a:lstStyle/>
        <a:p>
          <a:endParaRPr lang="lv-LV"/>
        </a:p>
      </dgm:t>
    </dgm:pt>
    <dgm:pt modelId="{F8770F4D-852B-4558-A9CE-DF6EB1D598C6}">
      <dgm:prSet custT="1"/>
      <dgm:spPr/>
      <dgm:t>
        <a:bodyPr tIns="252000"/>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3.1.3.</a:t>
          </a:r>
        </a:p>
      </dgm:t>
    </dgm:pt>
    <dgm:pt modelId="{331FF2F5-AB7C-4ACD-9B51-32FD1B64710F}" type="parTrans" cxnId="{351E6638-68B5-4300-BCF8-CFE31333D8E0}">
      <dgm:prSet/>
      <dgm:spPr/>
      <dgm:t>
        <a:bodyPr/>
        <a:lstStyle/>
        <a:p>
          <a:endParaRPr lang="lv-LV"/>
        </a:p>
      </dgm:t>
    </dgm:pt>
    <dgm:pt modelId="{A91887B8-9E35-4DB3-8D11-175EC477786D}" type="sibTrans" cxnId="{351E6638-68B5-4300-BCF8-CFE31333D8E0}">
      <dgm:prSet/>
      <dgm:spPr/>
      <dgm:t>
        <a:bodyPr/>
        <a:lstStyle/>
        <a:p>
          <a:endParaRPr lang="lv-LV"/>
        </a:p>
      </dgm:t>
    </dgm:pt>
    <dgm:pt modelId="{CC77675A-3525-4D87-9D1E-B06C33A21227}">
      <dgm:prSet custT="1"/>
      <dgm:spPr/>
      <dgm:t>
        <a:bodyPr tIns="252000"/>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3.1.2.</a:t>
          </a:r>
        </a:p>
      </dgm:t>
    </dgm:pt>
    <dgm:pt modelId="{1C39AD33-D0C5-44F3-826F-A736EE1F18C6}" type="parTrans" cxnId="{7FDCD3E6-FE8B-4452-AA1B-A6AD13F2D903}">
      <dgm:prSet/>
      <dgm:spPr/>
      <dgm:t>
        <a:bodyPr/>
        <a:lstStyle/>
        <a:p>
          <a:endParaRPr lang="lv-LV"/>
        </a:p>
      </dgm:t>
    </dgm:pt>
    <dgm:pt modelId="{648AD481-4ECD-4B0E-97DB-F4B08B61E08E}" type="sibTrans" cxnId="{7FDCD3E6-FE8B-4452-AA1B-A6AD13F2D903}">
      <dgm:prSet/>
      <dgm:spPr/>
      <dgm:t>
        <a:bodyPr/>
        <a:lstStyle/>
        <a:p>
          <a:endParaRPr lang="lv-LV"/>
        </a:p>
      </dgm:t>
    </dgm:pt>
    <dgm:pt modelId="{8C251FFB-0C74-4567-91B9-F28D0F18C3F5}">
      <dgm:prSet/>
      <dgm:spPr/>
      <dgm:t>
        <a:bodyPr/>
        <a:lstStyle/>
        <a:p>
          <a:endParaRPr lang="lv-LV"/>
        </a:p>
      </dgm:t>
    </dgm:pt>
    <dgm:pt modelId="{EE62D15C-5235-418D-9BE1-010696282444}" type="sibTrans" cxnId="{62AF9B87-DA03-4A5F-897C-9CE1AF7AC3BF}">
      <dgm:prSet/>
      <dgm:spPr/>
      <dgm:t>
        <a:bodyPr/>
        <a:lstStyle/>
        <a:p>
          <a:endParaRPr lang="lv-LV"/>
        </a:p>
      </dgm:t>
    </dgm:pt>
    <dgm:pt modelId="{AB37F2A6-5614-4C3F-8579-2D6D4343E0CF}" type="parTrans" cxnId="{62AF9B87-DA03-4A5F-897C-9CE1AF7AC3BF}">
      <dgm:prSet/>
      <dgm:spPr/>
      <dgm:t>
        <a:bodyPr/>
        <a:lstStyle/>
        <a:p>
          <a:endParaRPr lang="lv-LV"/>
        </a:p>
      </dgm:t>
    </dgm:pt>
    <dgm:pt modelId="{A8C0ECEC-9096-4266-B91D-5D0F61F65B4E}">
      <dgm:prSet custT="1"/>
      <dgm:spPr/>
      <dgm:t>
        <a:bodyPr tIns="252000"/>
        <a:lstStyle/>
        <a:p>
          <a:pPr marL="0" indent="0" algn="ctr">
            <a:lnSpc>
              <a:spcPct val="100000"/>
            </a:lnSpc>
            <a:spcAft>
              <a:spcPts val="0"/>
            </a:spcAft>
            <a:buNone/>
          </a:pPr>
          <a:r>
            <a:rPr lang="lv-LV" sz="1800" b="1">
              <a:latin typeface="Times New Roman" panose="02020603050405020304" pitchFamily="18" charset="0"/>
              <a:cs typeface="Times New Roman" panose="02020603050405020304" pitchFamily="18" charset="0"/>
            </a:rPr>
            <a:t>Latvijā reģistrēta</a:t>
          </a: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67B799BA-BD20-4D5E-A564-D2920EF680E0}" type="parTrans" cxnId="{A4EFAC19-C035-4911-AA19-549269D821B5}">
      <dgm:prSet/>
      <dgm:spPr/>
      <dgm:t>
        <a:bodyPr/>
        <a:lstStyle/>
        <a:p>
          <a:endParaRPr lang="lv-LV"/>
        </a:p>
      </dgm:t>
    </dgm:pt>
    <dgm:pt modelId="{E0942C37-B403-4214-ADEE-E7E3A0EC5776}" type="sibTrans" cxnId="{A4EFAC19-C035-4911-AA19-549269D821B5}">
      <dgm:prSet/>
      <dgm:spPr/>
      <dgm:t>
        <a:bodyPr/>
        <a:lstStyle/>
        <a:p>
          <a:endParaRPr lang="lv-LV"/>
        </a:p>
      </dgm:t>
    </dgm:pt>
    <dgm:pt modelId="{E8056B48-00E1-4AAB-9A6C-CFD067DE0330}">
      <dgm:prSet custT="1"/>
      <dgm:spPr/>
      <dgm:t>
        <a:bodyPr tIns="252000"/>
        <a:lstStyle/>
        <a:p>
          <a:pPr marL="0" indent="0" algn="l">
            <a:lnSpc>
              <a:spcPct val="100000"/>
            </a:lnSpc>
            <a:spcAft>
              <a:spcPts val="0"/>
            </a:spcAft>
            <a:buNone/>
          </a:pPr>
          <a:endParaRPr lang="lv-LV" sz="1800">
            <a:latin typeface="Times New Roman" panose="02020603050405020304" pitchFamily="18" charset="0"/>
            <a:ea typeface="Verdana" panose="020B0604030504040204" pitchFamily="34" charset="0"/>
            <a:cs typeface="Times New Roman" panose="02020603050405020304" pitchFamily="18" charset="0"/>
          </a:endParaRPr>
        </a:p>
      </dgm:t>
    </dgm:pt>
    <dgm:pt modelId="{FA4BF9A8-4015-4E57-8BC3-AE97BF68A212}" type="parTrans" cxnId="{FE2973F4-F699-4F7A-9391-8CFFE6D92847}">
      <dgm:prSet/>
      <dgm:spPr/>
      <dgm:t>
        <a:bodyPr/>
        <a:lstStyle/>
        <a:p>
          <a:endParaRPr lang="lv-LV"/>
        </a:p>
      </dgm:t>
    </dgm:pt>
    <dgm:pt modelId="{85A2FC13-5E0D-4C0C-A2E4-40649BEB96C6}" type="sibTrans" cxnId="{FE2973F4-F699-4F7A-9391-8CFFE6D92847}">
      <dgm:prSet/>
      <dgm:spPr/>
      <dgm:t>
        <a:bodyPr/>
        <a:lstStyle/>
        <a:p>
          <a:endParaRPr lang="lv-LV"/>
        </a:p>
      </dgm:t>
    </dgm:pt>
    <dgm:pt modelId="{0B35922F-B2A4-48CF-A3FB-429C7579AEC3}">
      <dgm:prSet custT="1"/>
      <dgm:spPr/>
      <dgm:t>
        <a:bodyPr tIns="252000"/>
        <a:lstStyle/>
        <a:p>
          <a:pPr marL="0" indent="0" algn="l">
            <a:lnSpc>
              <a:spcPct val="100000"/>
            </a:lnSpc>
            <a:spcAft>
              <a:spcPts val="0"/>
            </a:spcAft>
            <a:buNone/>
          </a:pP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E79E7AC5-38C7-417F-9543-65AFA0425F9C}" type="parTrans" cxnId="{1CE8F70F-623B-4F8D-BAEB-7DD032A339CB}">
      <dgm:prSet/>
      <dgm:spPr/>
      <dgm:t>
        <a:bodyPr/>
        <a:lstStyle/>
        <a:p>
          <a:endParaRPr lang="lv-LV"/>
        </a:p>
      </dgm:t>
    </dgm:pt>
    <dgm:pt modelId="{F921E856-DD39-4437-8D06-0FA8ADDCC197}" type="sibTrans" cxnId="{1CE8F70F-623B-4F8D-BAEB-7DD032A339CB}">
      <dgm:prSet/>
      <dgm:spPr/>
      <dgm:t>
        <a:bodyPr/>
        <a:lstStyle/>
        <a:p>
          <a:endParaRPr lang="lv-LV"/>
        </a:p>
      </dgm:t>
    </dgm:pt>
    <dgm:pt modelId="{9E61FD6D-366E-4FE3-A795-A850D93B35FB}">
      <dgm:prSet custT="1"/>
      <dgm:spPr/>
      <dgm:t>
        <a:bodyPr tIns="252000"/>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3.1.1.</a:t>
          </a:r>
        </a:p>
      </dgm:t>
    </dgm:pt>
    <dgm:pt modelId="{816FB013-C5F8-4B63-85D6-2316999A2CA6}" type="parTrans" cxnId="{23EF1441-859B-4C43-BDF5-661F88D8DAE3}">
      <dgm:prSet/>
      <dgm:spPr/>
      <dgm:t>
        <a:bodyPr/>
        <a:lstStyle/>
        <a:p>
          <a:endParaRPr lang="lv-LV"/>
        </a:p>
      </dgm:t>
    </dgm:pt>
    <dgm:pt modelId="{8CFCD190-889A-41A0-AF05-0AAA72653564}" type="sibTrans" cxnId="{23EF1441-859B-4C43-BDF5-661F88D8DAE3}">
      <dgm:prSet/>
      <dgm:spPr/>
      <dgm:t>
        <a:bodyPr/>
        <a:lstStyle/>
        <a:p>
          <a:endParaRPr lang="lv-LV"/>
        </a:p>
      </dgm:t>
    </dgm:pt>
    <dgm:pt modelId="{57E2FF6E-5A7A-4ABF-A162-A5F68E0E98D8}">
      <dgm:prSet custT="1"/>
      <dgm:spPr/>
      <dgm:t>
        <a:bodyPr tIns="252000"/>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D24249A9-358C-4F6A-9667-747DC318811C}" type="parTrans" cxnId="{12B748CC-A0A0-4F5E-B25F-7718553733A3}">
      <dgm:prSet/>
      <dgm:spPr/>
      <dgm:t>
        <a:bodyPr/>
        <a:lstStyle/>
        <a:p>
          <a:endParaRPr lang="lv-LV"/>
        </a:p>
      </dgm:t>
    </dgm:pt>
    <dgm:pt modelId="{7A7BCCDA-191C-4F1A-8DF6-61A5A5EF1EAB}" type="sibTrans" cxnId="{12B748CC-A0A0-4F5E-B25F-7718553733A3}">
      <dgm:prSet/>
      <dgm:spPr/>
      <dgm:t>
        <a:bodyPr/>
        <a:lstStyle/>
        <a:p>
          <a:endParaRPr lang="lv-LV"/>
        </a:p>
      </dgm:t>
    </dgm:pt>
    <dgm:pt modelId="{869308BD-E629-41BE-84C9-3EB800A574C1}">
      <dgm:prSet custT="1"/>
      <dgm:spPr/>
      <dgm:t>
        <a:bodyPr tIns="252000"/>
        <a:lstStyle/>
        <a:p>
          <a:pPr marL="0" indent="0" algn="ctr">
            <a:lnSpc>
              <a:spcPct val="100000"/>
            </a:lnSpc>
            <a:spcAft>
              <a:spcPts val="0"/>
            </a:spcAft>
            <a:buNone/>
          </a:pPr>
          <a:r>
            <a:rPr lang="lv-LV" sz="1800" b="1">
              <a:latin typeface="Times New Roman" panose="02020603050405020304" pitchFamily="18" charset="0"/>
              <a:cs typeface="Times New Roman" panose="02020603050405020304" pitchFamily="18" charset="0"/>
            </a:rPr>
            <a:t>biedrība vai nodibinājums</a:t>
          </a: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C3F18129-06FD-4C3F-9EB0-4354E35A05F5}" type="parTrans" cxnId="{008FE1AB-BE46-40B9-9475-BE529EC54AC9}">
      <dgm:prSet/>
      <dgm:spPr/>
      <dgm:t>
        <a:bodyPr/>
        <a:lstStyle/>
        <a:p>
          <a:endParaRPr lang="lv-LV"/>
        </a:p>
      </dgm:t>
    </dgm:pt>
    <dgm:pt modelId="{5C30198B-0D90-4509-BA71-4960A79361C6}" type="sibTrans" cxnId="{008FE1AB-BE46-40B9-9475-BE529EC54AC9}">
      <dgm:prSet/>
      <dgm:spPr/>
      <dgm:t>
        <a:bodyPr/>
        <a:lstStyle/>
        <a:p>
          <a:endParaRPr lang="lv-LV"/>
        </a:p>
      </dgm:t>
    </dgm:pt>
    <dgm:pt modelId="{9AB8EF41-A9DC-41AE-AC8E-73F90FD417A0}">
      <dgm:prSet custT="1"/>
      <dgm:spPr/>
      <dgm:t>
        <a:bodyPr/>
        <a:lstStyle/>
        <a:p>
          <a:pPr marL="0" indent="0" algn="ctr">
            <a:lnSpc>
              <a:spcPct val="100000"/>
            </a:lnSpc>
            <a:spcAft>
              <a:spcPts val="0"/>
            </a:spcAft>
            <a:buNone/>
          </a:pPr>
          <a:endParaRPr lang="lv-LV" sz="1800">
            <a:latin typeface="Times New Roman" panose="02020603050405020304" pitchFamily="18" charset="0"/>
            <a:cs typeface="Times New Roman" panose="02020603050405020304" pitchFamily="18" charset="0"/>
          </a:endParaRPr>
        </a:p>
      </dgm:t>
    </dgm:pt>
    <dgm:pt modelId="{80831B0A-19FA-4A9C-977C-76205DB5D020}" type="parTrans" cxnId="{6BE1C81C-FA8F-4595-B884-9F305EA58578}">
      <dgm:prSet/>
      <dgm:spPr/>
      <dgm:t>
        <a:bodyPr/>
        <a:lstStyle/>
        <a:p>
          <a:endParaRPr lang="lv-LV"/>
        </a:p>
      </dgm:t>
    </dgm:pt>
    <dgm:pt modelId="{37E94907-7847-40D6-ABD7-58AC75DBE842}" type="sibTrans" cxnId="{6BE1C81C-FA8F-4595-B884-9F305EA58578}">
      <dgm:prSet/>
      <dgm:spPr/>
      <dgm:t>
        <a:bodyPr/>
        <a:lstStyle/>
        <a:p>
          <a:endParaRPr lang="lv-LV"/>
        </a:p>
      </dgm:t>
    </dgm:pt>
    <dgm:pt modelId="{C2CE60C1-5562-4E99-A142-CA12AF2A2345}">
      <dgm:prSet custT="1"/>
      <dgm:spPr/>
      <dgm:t>
        <a:bodyPr/>
        <a:lstStyle/>
        <a:p>
          <a:pPr marL="0" indent="0" algn="ctr">
            <a:lnSpc>
              <a:spcPct val="100000"/>
            </a:lnSpc>
            <a:spcAft>
              <a:spcPts val="0"/>
            </a:spcAft>
            <a:buNone/>
          </a:pPr>
          <a:r>
            <a:rPr lang="lv-LV" sz="1800" b="1" dirty="0">
              <a:latin typeface="Times New Roman" panose="02020603050405020304" pitchFamily="18" charset="0"/>
              <a:cs typeface="Times New Roman" panose="02020603050405020304" pitchFamily="18" charset="0"/>
            </a:rPr>
            <a:t>darbojas plašākas sabiedrības labā</a:t>
          </a:r>
          <a:r>
            <a:rPr lang="lv-LV" sz="1800" dirty="0">
              <a:latin typeface="Times New Roman" panose="02020603050405020304" pitchFamily="18" charset="0"/>
              <a:cs typeface="Times New Roman" panose="02020603050405020304" pitchFamily="18" charset="0"/>
            </a:rPr>
            <a:t>, risinot jautājumus, kas saistīti ar atsevišķu iedzīvotāju grupu vai visas sabiedrības labklājību</a:t>
          </a:r>
        </a:p>
      </dgm:t>
    </dgm:pt>
    <dgm:pt modelId="{A7AF33B3-EA89-4AF7-9BB0-B23B877611CB}" type="parTrans" cxnId="{A38EB0B2-DDB3-4228-A09C-D7E9A8AE3630}">
      <dgm:prSet/>
      <dgm:spPr/>
      <dgm:t>
        <a:bodyPr/>
        <a:lstStyle/>
        <a:p>
          <a:endParaRPr lang="lv-LV"/>
        </a:p>
      </dgm:t>
    </dgm:pt>
    <dgm:pt modelId="{63A94FEC-B90A-4928-9A8B-9F9CEE76E84A}" type="sibTrans" cxnId="{A38EB0B2-DDB3-4228-A09C-D7E9A8AE3630}">
      <dgm:prSet/>
      <dgm:spPr/>
      <dgm:t>
        <a:bodyPr/>
        <a:lstStyle/>
        <a:p>
          <a:endParaRPr lang="lv-LV"/>
        </a:p>
      </dgm:t>
    </dgm:pt>
    <dgm:pt modelId="{0384259F-465D-4F70-8BFE-7DBEE4517BAF}">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B75687D4-6C3C-4802-B323-3C0E530DF87A}" type="parTrans" cxnId="{46451A1C-ECEB-411A-8FDD-A834A745DA60}">
      <dgm:prSet/>
      <dgm:spPr/>
      <dgm:t>
        <a:bodyPr/>
        <a:lstStyle/>
        <a:p>
          <a:endParaRPr lang="lv-LV"/>
        </a:p>
      </dgm:t>
    </dgm:pt>
    <dgm:pt modelId="{9B2919CA-C24D-4BCA-B988-D72CBF05CF14}" type="sibTrans" cxnId="{46451A1C-ECEB-411A-8FDD-A834A745DA60}">
      <dgm:prSet/>
      <dgm:spPr/>
      <dgm:t>
        <a:bodyPr/>
        <a:lstStyle/>
        <a:p>
          <a:endParaRPr lang="lv-LV"/>
        </a:p>
      </dgm:t>
    </dgm:pt>
    <dgm:pt modelId="{362819E9-CB93-4636-8B05-64E6FEB6FF15}">
      <dgm:prSet custT="1"/>
      <dgm:spPr/>
      <dgm:t>
        <a:bodyPr tIns="252000"/>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1. pārstāv vai paredz pārstāvēt sabiedrības vismazāk aizsargāto grupu intereses sociālās drošības jomā</a:t>
          </a:r>
        </a:p>
      </dgm:t>
    </dgm:pt>
    <dgm:pt modelId="{3EA43C91-4C53-42C8-A7D6-05608A14FEAA}" type="parTrans" cxnId="{CB2615A8-3637-4D29-A000-B5CE8CC1BD9F}">
      <dgm:prSet/>
      <dgm:spPr/>
      <dgm:t>
        <a:bodyPr/>
        <a:lstStyle/>
        <a:p>
          <a:endParaRPr lang="lv-LV"/>
        </a:p>
      </dgm:t>
    </dgm:pt>
    <dgm:pt modelId="{3BA4680F-47C9-482E-BC84-226F463807FC}" type="sibTrans" cxnId="{CB2615A8-3637-4D29-A000-B5CE8CC1BD9F}">
      <dgm:prSet/>
      <dgm:spPr/>
      <dgm:t>
        <a:bodyPr/>
        <a:lstStyle/>
        <a:p>
          <a:endParaRPr lang="lv-LV"/>
        </a:p>
      </dgm:t>
    </dgm:pt>
    <dgm:pt modelId="{67B6073A-DF87-4FC1-9A62-1E34436D4EAC}">
      <dgm:prSet custT="1"/>
      <dgm:spPr/>
      <dgm:t>
        <a:bodyPr tIns="252000"/>
        <a:lstStyle/>
        <a:p>
          <a:pPr marL="0" indent="0" algn="ctr">
            <a:lnSpc>
              <a:spcPct val="100000"/>
            </a:lnSpc>
            <a:spcAft>
              <a:spcPts val="0"/>
            </a:spcAft>
            <a:buNone/>
          </a:pP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FE5A212E-B975-44C9-8D67-83D01243C2D4}" type="parTrans" cxnId="{8BF82DAC-DD25-4E7E-9B6C-DD923CD64887}">
      <dgm:prSet/>
      <dgm:spPr/>
      <dgm:t>
        <a:bodyPr/>
        <a:lstStyle/>
        <a:p>
          <a:endParaRPr lang="lv-LV"/>
        </a:p>
      </dgm:t>
    </dgm:pt>
    <dgm:pt modelId="{ADA83F40-D9F1-4588-9F2C-B9B6FFB64A70}" type="sibTrans" cxnId="{8BF82DAC-DD25-4E7E-9B6C-DD923CD64887}">
      <dgm:prSet/>
      <dgm:spPr/>
      <dgm:t>
        <a:bodyPr/>
        <a:lstStyle/>
        <a:p>
          <a:endParaRPr lang="lv-LV"/>
        </a:p>
      </dgm:t>
    </dgm:pt>
    <dgm:pt modelId="{744EC3D5-608E-4828-AD2E-9B4A22F80AA9}">
      <dgm:prSet custT="1"/>
      <dgm:spPr/>
      <dgm:t>
        <a:bodyPr tIns="252000"/>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2. īsteno vai paredz īstenot sabiedrības interešu uzraudzību par publiska finansējuma izlietojuma tiesiskumu, lietderību un efektivitāti</a:t>
          </a:r>
        </a:p>
      </dgm:t>
    </dgm:pt>
    <dgm:pt modelId="{6778CFCA-5E62-4865-8244-0CA464C18038}" type="parTrans" cxnId="{E18E9B46-835A-4024-85D4-680DCF53998F}">
      <dgm:prSet/>
      <dgm:spPr/>
      <dgm:t>
        <a:bodyPr/>
        <a:lstStyle/>
        <a:p>
          <a:endParaRPr lang="lv-LV"/>
        </a:p>
      </dgm:t>
    </dgm:pt>
    <dgm:pt modelId="{5D6EC2E1-61CB-44FD-BACF-9E3A22CD4657}" type="sibTrans" cxnId="{E18E9B46-835A-4024-85D4-680DCF53998F}">
      <dgm:prSet/>
      <dgm:spPr/>
      <dgm:t>
        <a:bodyPr/>
        <a:lstStyle/>
        <a:p>
          <a:endParaRPr lang="lv-LV"/>
        </a:p>
      </dgm:t>
    </dgm:pt>
    <dgm:pt modelId="{6B6D04CF-6577-4C76-AD68-10795AA472AF}">
      <dgm:prSet custT="1"/>
      <dgm:spPr/>
      <dgm:t>
        <a:bodyPr tIns="252000"/>
        <a:lstStyle/>
        <a:p>
          <a:pPr marL="0" indent="0" algn="ctr">
            <a:lnSpc>
              <a:spcPct val="100000"/>
            </a:lnSpc>
            <a:spcAft>
              <a:spcPts val="0"/>
            </a:spcAft>
            <a:buNone/>
          </a:pPr>
          <a:endParaRPr lang="lv-LV" sz="1600" b="0" dirty="0">
            <a:latin typeface="Times New Roman" panose="02020603050405020304" pitchFamily="18" charset="0"/>
            <a:ea typeface="Verdana" panose="020B0604030504040204" pitchFamily="34" charset="0"/>
            <a:cs typeface="Times New Roman" panose="02020603050405020304" pitchFamily="18" charset="0"/>
          </a:endParaRPr>
        </a:p>
      </dgm:t>
    </dgm:pt>
    <dgm:pt modelId="{64563537-EBC0-4A32-BF12-1EF8F13E42E0}" type="parTrans" cxnId="{189A147F-5BF2-4346-81A4-9B638AE397D9}">
      <dgm:prSet/>
      <dgm:spPr/>
      <dgm:t>
        <a:bodyPr/>
        <a:lstStyle/>
        <a:p>
          <a:endParaRPr lang="lv-LV"/>
        </a:p>
      </dgm:t>
    </dgm:pt>
    <dgm:pt modelId="{F0BEC105-14F4-413C-A917-FE2D39A728B2}" type="sibTrans" cxnId="{189A147F-5BF2-4346-81A4-9B638AE397D9}">
      <dgm:prSet/>
      <dgm:spPr/>
      <dgm:t>
        <a:bodyPr/>
        <a:lstStyle/>
        <a:p>
          <a:endParaRPr lang="lv-LV"/>
        </a:p>
      </dgm:t>
    </dgm:pt>
    <dgm:pt modelId="{2541D869-8B6A-45DB-B73A-270B98B90F2C}">
      <dgm:prSet custT="1"/>
      <dgm:spPr/>
      <dgm:t>
        <a:bodyPr/>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neatbilst nevienam no Publisko iepirkumu likuma 42.panta 1.daļā minētajiem kandidātu un pretendentu izslēgšanas gadījumiem</a:t>
          </a:r>
        </a:p>
      </dgm:t>
    </dgm:pt>
    <dgm:pt modelId="{0F9E7706-7D80-44ED-9872-E7EF429E2F7E}" type="parTrans" cxnId="{F7972B36-ADCE-47DB-ABAF-59DFD7AD9157}">
      <dgm:prSet/>
      <dgm:spPr/>
      <dgm:t>
        <a:bodyPr/>
        <a:lstStyle/>
        <a:p>
          <a:endParaRPr lang="lv-LV"/>
        </a:p>
      </dgm:t>
    </dgm:pt>
    <dgm:pt modelId="{D76F6D2C-63C9-4044-A839-42E85C9E8418}" type="sibTrans" cxnId="{F7972B36-ADCE-47DB-ABAF-59DFD7AD9157}">
      <dgm:prSet/>
      <dgm:spPr/>
      <dgm:t>
        <a:bodyPr/>
        <a:lstStyle/>
        <a:p>
          <a:endParaRPr lang="lv-LV"/>
        </a:p>
      </dgm:t>
    </dgm:pt>
    <dgm:pt modelId="{CE0CFF4B-85A3-47B7-9936-394D3FBBF6E1}">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7A2557BD-1549-4196-8A92-51CA9B249344}" type="parTrans" cxnId="{91CC6C37-080F-4AB8-857D-DEABD0221C27}">
      <dgm:prSet/>
      <dgm:spPr/>
      <dgm:t>
        <a:bodyPr/>
        <a:lstStyle/>
        <a:p>
          <a:endParaRPr lang="lv-LV"/>
        </a:p>
      </dgm:t>
    </dgm:pt>
    <dgm:pt modelId="{38187D05-26C1-4621-94F8-B5CCA3818518}" type="sibTrans" cxnId="{91CC6C37-080F-4AB8-857D-DEABD0221C27}">
      <dgm:prSet/>
      <dgm:spPr/>
      <dgm:t>
        <a:bodyPr/>
        <a:lstStyle/>
        <a:p>
          <a:endParaRPr lang="lv-LV"/>
        </a:p>
      </dgm:t>
    </dgm:pt>
    <dgm:pt modelId="{570FF609-2C6E-45F3-89FA-0A50F81D948D}">
      <dgm:prSet custT="1"/>
      <dgm:spPr/>
      <dgm:t>
        <a:bodyPr/>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tai skaitā, nav nodokļu parāda,  kas pārsniedz         150 EUR</a:t>
          </a:r>
        </a:p>
      </dgm:t>
    </dgm:pt>
    <dgm:pt modelId="{004F5ADF-0FF1-4E8E-BFE4-E7BF45137B7C}" type="parTrans" cxnId="{29936CE4-5F37-4F6F-B33F-9A722FEFB849}">
      <dgm:prSet/>
      <dgm:spPr/>
      <dgm:t>
        <a:bodyPr/>
        <a:lstStyle/>
        <a:p>
          <a:endParaRPr lang="lv-LV"/>
        </a:p>
      </dgm:t>
    </dgm:pt>
    <dgm:pt modelId="{9901CF0C-BAE4-4584-B7D1-8106E4B352E3}" type="sibTrans" cxnId="{29936CE4-5F37-4F6F-B33F-9A722FEFB849}">
      <dgm:prSet/>
      <dgm:spPr/>
      <dgm:t>
        <a:bodyPr/>
        <a:lstStyle/>
        <a:p>
          <a:endParaRPr lang="lv-LV"/>
        </a:p>
      </dgm:t>
    </dgm:pt>
    <dgm:pt modelId="{B979D473-BD48-4A47-B6AD-227B34EE809A}">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C1329AE0-5E66-4B16-9295-48B02C5AEB37}" type="parTrans" cxnId="{16F7FDC9-81F4-4F19-9AD6-04D43C2E94AB}">
      <dgm:prSet/>
      <dgm:spPr/>
      <dgm:t>
        <a:bodyPr/>
        <a:lstStyle/>
        <a:p>
          <a:endParaRPr lang="lv-LV"/>
        </a:p>
      </dgm:t>
    </dgm:pt>
    <dgm:pt modelId="{2E2F4130-4517-4EF3-9730-A5C89D52A3BA}" type="sibTrans" cxnId="{16F7FDC9-81F4-4F19-9AD6-04D43C2E94AB}">
      <dgm:prSet/>
      <dgm:spPr/>
      <dgm:t>
        <a:bodyPr/>
        <a:lstStyle/>
        <a:p>
          <a:endParaRPr lang="lv-LV"/>
        </a:p>
      </dgm:t>
    </dgm:pt>
    <dgm:pt modelId="{F4344F4C-A6AB-4912-BA3C-DFFE30D47929}">
      <dgm:prSet custT="1"/>
      <dgm:spPr/>
      <dgm:t>
        <a:bodyPr/>
        <a:lstStyle/>
        <a:p>
          <a:pPr marL="0" indent="0" algn="ctr">
            <a:lnSpc>
              <a:spcPct val="100000"/>
            </a:lnSpc>
            <a:spcAft>
              <a:spcPts val="0"/>
            </a:spcAft>
            <a:buNone/>
          </a:pP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924758BD-C9B9-4892-9883-1DD7FCD2BA49}" type="parTrans" cxnId="{44BE820D-BE3F-40C5-8D55-DC5B0B668CDD}">
      <dgm:prSet/>
      <dgm:spPr/>
      <dgm:t>
        <a:bodyPr/>
        <a:lstStyle/>
        <a:p>
          <a:endParaRPr lang="lv-LV"/>
        </a:p>
      </dgm:t>
    </dgm:pt>
    <dgm:pt modelId="{41C41495-6827-4C9D-8D77-9E9AF0BC3E4E}" type="sibTrans" cxnId="{44BE820D-BE3F-40C5-8D55-DC5B0B668CDD}">
      <dgm:prSet/>
      <dgm:spPr/>
      <dgm:t>
        <a:bodyPr/>
        <a:lstStyle/>
        <a:p>
          <a:endParaRPr lang="lv-LV"/>
        </a:p>
      </dgm:t>
    </dgm:pt>
    <dgm:pt modelId="{563932DE-4B80-4B18-A140-481BD1BE90D8}">
      <dgm:prSet custT="1"/>
      <dgm:spPr/>
      <dgm:t>
        <a:bodyPr/>
        <a:lstStyle/>
        <a:p>
          <a:pPr marL="0" indent="0" algn="ctr">
            <a:lnSpc>
              <a:spcPct val="100000"/>
            </a:lnSpc>
            <a:spcAft>
              <a:spcPts val="0"/>
            </a:spcAft>
            <a:buNone/>
          </a:pPr>
          <a:r>
            <a:rPr lang="lv-LV" sz="1800">
              <a:latin typeface="Times New Roman" panose="02020603050405020304" pitchFamily="18" charset="0"/>
              <a:cs typeface="Times New Roman" panose="02020603050405020304" pitchFamily="18" charset="0"/>
            </a:rPr>
            <a:t>neatkarīgi no publiskās pārvaldes, politiskām partijām, reliģiskām un komerciālām organizācijām</a:t>
          </a:r>
        </a:p>
      </dgm:t>
    </dgm:pt>
    <dgm:pt modelId="{70A1C51B-EDE3-4096-8DAB-4BBCE82DD8EF}" type="parTrans" cxnId="{69321657-F151-4EF6-84B8-5CEF0279E244}">
      <dgm:prSet/>
      <dgm:spPr/>
      <dgm:t>
        <a:bodyPr/>
        <a:lstStyle/>
        <a:p>
          <a:endParaRPr lang="lv-LV"/>
        </a:p>
      </dgm:t>
    </dgm:pt>
    <dgm:pt modelId="{D74EF327-BB2A-4ACF-BE22-F2C28ED6B136}" type="sibTrans" cxnId="{69321657-F151-4EF6-84B8-5CEF0279E244}">
      <dgm:prSet/>
      <dgm:spPr/>
      <dgm:t>
        <a:bodyPr/>
        <a:lstStyle/>
        <a:p>
          <a:endParaRPr lang="lv-LV"/>
        </a:p>
      </dgm:t>
    </dgm:pt>
    <dgm:pt modelId="{04E76C91-BCD5-49AD-A2D3-47E450F3DF1B}">
      <dgm:prSet custT="1"/>
      <dgm:spPr/>
      <dgm:t>
        <a:bodyPr/>
        <a:lstStyle/>
        <a:p>
          <a:pPr marL="0" indent="0" algn="ctr">
            <a:lnSpc>
              <a:spcPct val="100000"/>
            </a:lnSpc>
            <a:spcAft>
              <a:spcPts val="0"/>
            </a:spcAft>
            <a:buNone/>
          </a:pPr>
          <a:endParaRPr lang="lv-LV" sz="1800">
            <a:latin typeface="Times New Roman" panose="02020603050405020304" pitchFamily="18" charset="0"/>
            <a:cs typeface="Times New Roman" panose="02020603050405020304" pitchFamily="18" charset="0"/>
          </a:endParaRPr>
        </a:p>
      </dgm:t>
    </dgm:pt>
    <dgm:pt modelId="{21EF47AF-C832-4448-BB61-B363E2B1C5DD}" type="parTrans" cxnId="{1E848F53-9694-4AF5-B218-AA0C65638242}">
      <dgm:prSet/>
      <dgm:spPr/>
      <dgm:t>
        <a:bodyPr/>
        <a:lstStyle/>
        <a:p>
          <a:endParaRPr lang="lv-LV"/>
        </a:p>
      </dgm:t>
    </dgm:pt>
    <dgm:pt modelId="{F0701F1B-B420-45CC-8DDE-E1130F7CE749}" type="sibTrans" cxnId="{1E848F53-9694-4AF5-B218-AA0C65638242}">
      <dgm:prSet/>
      <dgm:spPr/>
      <dgm:t>
        <a:bodyPr/>
        <a:lstStyle/>
        <a:p>
          <a:endParaRPr lang="lv-LV"/>
        </a:p>
      </dgm:t>
    </dgm:pt>
    <dgm:pt modelId="{D515B221-1742-48DA-BFD4-D2E22303C46D}">
      <dgm:prSet custT="1"/>
      <dgm:spPr/>
      <dgm:t>
        <a:bodyPr/>
        <a:lstStyle/>
        <a:p>
          <a:pPr marL="0" indent="0" algn="ctr">
            <a:lnSpc>
              <a:spcPct val="100000"/>
            </a:lnSpc>
            <a:spcAft>
              <a:spcPts val="0"/>
            </a:spcAft>
            <a:buNone/>
          </a:pPr>
          <a:endParaRPr lang="lv-LV" sz="1400" dirty="0">
            <a:latin typeface="Times New Roman" panose="02020603050405020304" pitchFamily="18" charset="0"/>
            <a:cs typeface="Times New Roman" panose="02020603050405020304" pitchFamily="18" charset="0"/>
          </a:endParaRPr>
        </a:p>
      </dgm:t>
    </dgm:pt>
    <dgm:pt modelId="{996D40D7-9B54-4245-A1BC-AF740468CBAE}" type="parTrans" cxnId="{2E80D445-F46F-4AFE-8896-521B15A686D3}">
      <dgm:prSet/>
      <dgm:spPr/>
      <dgm:t>
        <a:bodyPr/>
        <a:lstStyle/>
        <a:p>
          <a:endParaRPr lang="lv-LV"/>
        </a:p>
      </dgm:t>
    </dgm:pt>
    <dgm:pt modelId="{EAC91292-FB96-4686-8F90-0173C05E6D0B}" type="sibTrans" cxnId="{2E80D445-F46F-4AFE-8896-521B15A686D3}">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5E87F266-B31E-4597-A113-88AD99C56175}" type="pres">
      <dgm:prSet presAssocID="{8C251FFB-0C74-4567-91B9-F28D0F18C3F5}" presName="compositeNode" presStyleCnt="0">
        <dgm:presLayoutVars>
          <dgm:bulletEnabled val="1"/>
        </dgm:presLayoutVars>
      </dgm:prSet>
      <dgm:spPr/>
    </dgm:pt>
    <dgm:pt modelId="{BA12B13F-9C00-44F3-B575-155A43D709F7}" type="pres">
      <dgm:prSet presAssocID="{8C251FFB-0C74-4567-91B9-F28D0F18C3F5}" presName="image" presStyleLbl="fgImgPlace1" presStyleIdx="0" presStyleCnt="3" custLinFactX="-8046" custLinFactNeighborX="-100000" custLinFactNeighborY="986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FD5E62A-4CCD-4E8A-931C-79C693F3766A}" type="pres">
      <dgm:prSet presAssocID="{8C251FFB-0C74-4567-91B9-F28D0F18C3F5}" presName="childNode" presStyleLbl="node1" presStyleIdx="0" presStyleCnt="3" custScaleX="229659" custLinFactNeighborY="-238">
        <dgm:presLayoutVars>
          <dgm:bulletEnabled val="1"/>
        </dgm:presLayoutVars>
      </dgm:prSet>
      <dgm:spPr/>
    </dgm:pt>
    <dgm:pt modelId="{107DCB4A-9592-4B73-8832-5401591CD3DC}" type="pres">
      <dgm:prSet presAssocID="{8C251FFB-0C74-4567-91B9-F28D0F18C3F5}" presName="parentNode" presStyleLbl="revTx" presStyleIdx="0" presStyleCnt="3">
        <dgm:presLayoutVars>
          <dgm:chMax val="0"/>
          <dgm:bulletEnabled val="1"/>
        </dgm:presLayoutVars>
      </dgm:prSet>
      <dgm:spPr/>
    </dgm:pt>
    <dgm:pt modelId="{BA5482FF-A76D-4BDF-86CA-62BA62CB464B}" type="pres">
      <dgm:prSet presAssocID="{EE62D15C-5235-418D-9BE1-010696282444}"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1" presStyleCnt="3" custLinFactNeighborX="-68999" custLinFactNeighborY="986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EB5337F-C1AA-423C-921B-C5ED7886DE3F}" type="pres">
      <dgm:prSet presAssocID="{32E334A3-4F2D-4678-9064-C2C46CE1475A}" presName="childNode" presStyleLbl="node1" presStyleIdx="1" presStyleCnt="3" custScaleX="176118" custLinFactNeighborX="-634" custLinFactNeighborY="1180">
        <dgm:presLayoutVars>
          <dgm:bulletEnabled val="1"/>
        </dgm:presLayoutVars>
      </dgm:prSet>
      <dgm:spPr/>
    </dgm:pt>
    <dgm:pt modelId="{E8EDE472-0F6F-4266-8AE5-0253DC699F02}" type="pres">
      <dgm:prSet presAssocID="{32E334A3-4F2D-4678-9064-C2C46CE1475A}" presName="parentNode" presStyleLbl="revTx" presStyleIdx="1" presStyleCnt="3">
        <dgm:presLayoutVars>
          <dgm:chMax val="0"/>
          <dgm:bulletEnabled val="1"/>
        </dgm:presLayoutVars>
      </dgm:prSet>
      <dgm:spPr/>
    </dgm:pt>
    <dgm:pt modelId="{2FBC7F65-8D8E-40E2-AB96-8E09C9B25C88}" type="pres">
      <dgm:prSet presAssocID="{8141E8B9-D1C4-4B9C-A607-822CE99B1D18}" presName="sibTrans" presStyleCnt="0"/>
      <dgm:spPr/>
    </dgm:pt>
    <dgm:pt modelId="{A3436816-6F41-4F50-AFBD-6297A90C5077}" type="pres">
      <dgm:prSet presAssocID="{CCEC3210-F40E-4225-B772-5337E2750750}" presName="compositeNode" presStyleCnt="0">
        <dgm:presLayoutVars>
          <dgm:bulletEnabled val="1"/>
        </dgm:presLayoutVars>
      </dgm:prSet>
      <dgm:spPr/>
    </dgm:pt>
    <dgm:pt modelId="{4B5A196D-17E2-49A9-BB66-B73CD4B83C91}" type="pres">
      <dgm:prSet presAssocID="{CCEC3210-F40E-4225-B772-5337E2750750}" presName="image" presStyleLbl="fgImgPlace1" presStyleIdx="2" presStyleCnt="3" custLinFactNeighborX="-14601" custLinFactNeighborY="986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53F6F56E-7AB7-4B28-87F6-42E4020C5060}" type="pres">
      <dgm:prSet presAssocID="{CCEC3210-F40E-4225-B772-5337E2750750}" presName="childNode" presStyleLbl="node1" presStyleIdx="2" presStyleCnt="3" custScaleX="159892">
        <dgm:presLayoutVars>
          <dgm:bulletEnabled val="1"/>
        </dgm:presLayoutVars>
      </dgm:prSet>
      <dgm:spPr/>
    </dgm:pt>
    <dgm:pt modelId="{B9CBD5F5-5384-454F-8392-1077E9E113E9}" type="pres">
      <dgm:prSet presAssocID="{CCEC3210-F40E-4225-B772-5337E2750750}" presName="parentNode" presStyleLbl="revTx" presStyleIdx="2" presStyleCnt="3">
        <dgm:presLayoutVars>
          <dgm:chMax val="0"/>
          <dgm:bulletEnabled val="1"/>
        </dgm:presLayoutVars>
      </dgm:prSet>
      <dgm:spPr/>
    </dgm:pt>
  </dgm:ptLst>
  <dgm:cxnLst>
    <dgm:cxn modelId="{48650607-6E82-45B9-915F-3A8296A5DF88}" type="presOf" srcId="{570FF609-2C6E-45F3-89FA-0A50F81D948D}" destId="{53F6F56E-7AB7-4B28-87F6-42E4020C5060}" srcOrd="0" destOrd="4" presId="urn:microsoft.com/office/officeart/2005/8/layout/hList2"/>
    <dgm:cxn modelId="{44BE820D-BE3F-40C5-8D55-DC5B0B668CDD}" srcId="{CCEC3210-F40E-4225-B772-5337E2750750}" destId="{F4344F4C-A6AB-4912-BA3C-DFFE30D47929}" srcOrd="1" destOrd="0" parTransId="{924758BD-C9B9-4892-9883-1DD7FCD2BA49}" sibTransId="{41C41495-6827-4C9D-8D77-9E9AF0BC3E4E}"/>
    <dgm:cxn modelId="{EA29520F-916A-42AE-8C55-E1A8AE8D817C}" type="presOf" srcId="{8C251FFB-0C74-4567-91B9-F28D0F18C3F5}" destId="{107DCB4A-9592-4B73-8832-5401591CD3DC}" srcOrd="0" destOrd="0" presId="urn:microsoft.com/office/officeart/2005/8/layout/hList2"/>
    <dgm:cxn modelId="{1CE8F70F-623B-4F8D-BAEB-7DD032A339CB}" srcId="{8C251FFB-0C74-4567-91B9-F28D0F18C3F5}" destId="{0B35922F-B2A4-48CF-A3FB-429C7579AEC3}" srcOrd="8" destOrd="0" parTransId="{E79E7AC5-38C7-417F-9543-65AFA0425F9C}" sibTransId="{F921E856-DD39-4437-8D06-0FA8ADDCC197}"/>
    <dgm:cxn modelId="{69C4E717-D23F-46C4-B799-56358726B1E6}" type="presOf" srcId="{E8056B48-00E1-4AAB-9A6C-CFD067DE0330}" destId="{DFD5E62A-4CCD-4E8A-931C-79C693F3766A}" srcOrd="0" destOrd="10" presId="urn:microsoft.com/office/officeart/2005/8/layout/hList2"/>
    <dgm:cxn modelId="{A4EFAC19-C035-4911-AA19-549269D821B5}" srcId="{8C251FFB-0C74-4567-91B9-F28D0F18C3F5}" destId="{A8C0ECEC-9096-4266-B91D-5D0F61F65B4E}" srcOrd="2" destOrd="0" parTransId="{67B799BA-BD20-4D5E-A564-D2920EF680E0}" sibTransId="{E0942C37-B403-4214-ADEE-E7E3A0EC5776}"/>
    <dgm:cxn modelId="{46451A1C-ECEB-411A-8FDD-A834A745DA60}" srcId="{CCEC3210-F40E-4225-B772-5337E2750750}" destId="{0384259F-465D-4F70-8BFE-7DBEE4517BAF}" srcOrd="6" destOrd="0" parTransId="{B75687D4-6C3C-4802-B323-3C0E530DF87A}" sibTransId="{9B2919CA-C24D-4BCA-B988-D72CBF05CF14}"/>
    <dgm:cxn modelId="{6BE1C81C-FA8F-4595-B884-9F305EA58578}" srcId="{32E334A3-4F2D-4678-9064-C2C46CE1475A}" destId="{9AB8EF41-A9DC-41AE-AC8E-73F90FD417A0}" srcOrd="1" destOrd="0" parTransId="{80831B0A-19FA-4A9C-977C-76205DB5D020}" sibTransId="{37E94907-7847-40D6-ABD7-58AC75DBE842}"/>
    <dgm:cxn modelId="{8226FB20-2558-443B-A2D0-B53513FBB520}" type="presOf" srcId="{67B6073A-DF87-4FC1-9A62-1E34436D4EAC}" destId="{DFD5E62A-4CCD-4E8A-931C-79C693F3766A}" srcOrd="0" destOrd="4" presId="urn:microsoft.com/office/officeart/2005/8/layout/hList2"/>
    <dgm:cxn modelId="{B3C57A26-F933-42C3-8169-4775671A9702}" type="presOf" srcId="{F4344F4C-A6AB-4912-BA3C-DFFE30D47929}" destId="{53F6F56E-7AB7-4B28-87F6-42E4020C5060}" srcOrd="0" destOrd="1" presId="urn:microsoft.com/office/officeart/2005/8/layout/hList2"/>
    <dgm:cxn modelId="{3CAAB630-04DC-4661-914B-E91F2B1F4652}" type="presOf" srcId="{B979D473-BD48-4A47-B6AD-227B34EE809A}" destId="{53F6F56E-7AB7-4B28-87F6-42E4020C5060}" srcOrd="0" destOrd="5" presId="urn:microsoft.com/office/officeart/2005/8/layout/hList2"/>
    <dgm:cxn modelId="{4EAECD34-4AD9-4F49-A5EF-FFD718C1CA00}" srcId="{CEA72EAE-10E0-446C-BD85-1C8E3DF6264B}" destId="{CCEC3210-F40E-4225-B772-5337E2750750}" srcOrd="2" destOrd="0" parTransId="{93D406E6-1332-4A2E-AD32-34B316123913}" sibTransId="{5B19FCB7-5054-4FA5-8962-7A7B3F2B61D5}"/>
    <dgm:cxn modelId="{F7972B36-ADCE-47DB-ABAF-59DFD7AD9157}" srcId="{CCEC3210-F40E-4225-B772-5337E2750750}" destId="{2541D869-8B6A-45DB-B73A-270B98B90F2C}" srcOrd="2" destOrd="0" parTransId="{0F9E7706-7D80-44ED-9872-E7EF429E2F7E}" sibTransId="{D76F6D2C-63C9-4044-A839-42E85C9E8418}"/>
    <dgm:cxn modelId="{91CC6C37-080F-4AB8-857D-DEABD0221C27}" srcId="{CCEC3210-F40E-4225-B772-5337E2750750}" destId="{CE0CFF4B-85A3-47B7-9936-394D3FBBF6E1}" srcOrd="3" destOrd="0" parTransId="{7A2557BD-1549-4196-8A92-51CA9B249344}" sibTransId="{38187D05-26C1-4621-94F8-B5CCA3818518}"/>
    <dgm:cxn modelId="{351E6638-68B5-4300-BCF8-CFE31333D8E0}" srcId="{CCEC3210-F40E-4225-B772-5337E2750750}" destId="{F8770F4D-852B-4558-A9CE-DF6EB1D598C6}" srcOrd="0" destOrd="0" parTransId="{331FF2F5-AB7C-4ACD-9B51-32FD1B64710F}" sibTransId="{A91887B8-9E35-4DB3-8D11-175EC477786D}"/>
    <dgm:cxn modelId="{23EF1441-859B-4C43-BDF5-661F88D8DAE3}" srcId="{8C251FFB-0C74-4567-91B9-F28D0F18C3F5}" destId="{9E61FD6D-366E-4FE3-A795-A850D93B35FB}" srcOrd="0" destOrd="0" parTransId="{816FB013-C5F8-4B63-85D6-2316999A2CA6}" sibTransId="{8CFCD190-889A-41A0-AF05-0AAA72653564}"/>
    <dgm:cxn modelId="{2E80D445-F46F-4AFE-8896-521B15A686D3}" srcId="{32E334A3-4F2D-4678-9064-C2C46CE1475A}" destId="{D515B221-1742-48DA-BFD4-D2E22303C46D}" srcOrd="3" destOrd="0" parTransId="{996D40D7-9B54-4245-A1BC-AF740468CBAE}" sibTransId="{EAC91292-FB96-4686-8F90-0173C05E6D0B}"/>
    <dgm:cxn modelId="{6ADE3346-35E9-4AEB-8A1B-4496D09620AF}" type="presOf" srcId="{57E2FF6E-5A7A-4ABF-A162-A5F68E0E98D8}" destId="{DFD5E62A-4CCD-4E8A-931C-79C693F3766A}" srcOrd="0" destOrd="1" presId="urn:microsoft.com/office/officeart/2005/8/layout/hList2"/>
    <dgm:cxn modelId="{42B13C46-4D98-4CF0-AA32-A016EC16A532}" type="presOf" srcId="{CE0CFF4B-85A3-47B7-9936-394D3FBBF6E1}" destId="{53F6F56E-7AB7-4B28-87F6-42E4020C5060}" srcOrd="0" destOrd="3" presId="urn:microsoft.com/office/officeart/2005/8/layout/hList2"/>
    <dgm:cxn modelId="{E18E9B46-835A-4024-85D4-680DCF53998F}" srcId="{8C251FFB-0C74-4567-91B9-F28D0F18C3F5}" destId="{744EC3D5-608E-4828-AD2E-9B4A22F80AA9}" srcOrd="7" destOrd="0" parTransId="{6778CFCA-5E62-4865-8244-0CA464C18038}" sibTransId="{5D6EC2E1-61CB-44FD-BACF-9E3A22CD4657}"/>
    <dgm:cxn modelId="{4D1B8C71-1A0F-489F-A533-39BB07EDDB15}" type="presOf" srcId="{9E61FD6D-366E-4FE3-A795-A850D93B35FB}" destId="{DFD5E62A-4CCD-4E8A-931C-79C693F3766A}" srcOrd="0" destOrd="0" presId="urn:microsoft.com/office/officeart/2005/8/layout/hList2"/>
    <dgm:cxn modelId="{74969272-2CCB-403B-8AC3-D1B2E443EC14}" type="presOf" srcId="{563932DE-4B80-4B18-A140-481BD1BE90D8}" destId="{3EB5337F-C1AA-423C-921B-C5ED7886DE3F}" srcOrd="0" destOrd="4" presId="urn:microsoft.com/office/officeart/2005/8/layout/hList2"/>
    <dgm:cxn modelId="{1E848F53-9694-4AF5-B218-AA0C65638242}" srcId="{32E334A3-4F2D-4678-9064-C2C46CE1475A}" destId="{04E76C91-BCD5-49AD-A2D3-47E450F3DF1B}" srcOrd="5" destOrd="0" parTransId="{21EF47AF-C832-4448-BB61-B363E2B1C5DD}" sibTransId="{F0701F1B-B420-45CC-8DDE-E1130F7CE749}"/>
    <dgm:cxn modelId="{FC702374-4A38-4774-9ACF-8B71FFDD949C}" type="presOf" srcId="{869308BD-E629-41BE-84C9-3EB800A574C1}" destId="{DFD5E62A-4CCD-4E8A-931C-79C693F3766A}" srcOrd="0" destOrd="3" presId="urn:microsoft.com/office/officeart/2005/8/layout/hList2"/>
    <dgm:cxn modelId="{F8F78A75-6CEB-444A-AD5D-0DE74D3C95E9}" type="presOf" srcId="{0384259F-465D-4F70-8BFE-7DBEE4517BAF}" destId="{53F6F56E-7AB7-4B28-87F6-42E4020C5060}" srcOrd="0" destOrd="6" presId="urn:microsoft.com/office/officeart/2005/8/layout/hList2"/>
    <dgm:cxn modelId="{B4540457-BD8D-42C7-93BE-E963C312053B}" type="presOf" srcId="{CC77675A-3525-4D87-9D1E-B06C33A21227}" destId="{3EB5337F-C1AA-423C-921B-C5ED7886DE3F}" srcOrd="0" destOrd="0" presId="urn:microsoft.com/office/officeart/2005/8/layout/hList2"/>
    <dgm:cxn modelId="{69321657-F151-4EF6-84B8-5CEF0279E244}" srcId="{32E334A3-4F2D-4678-9064-C2C46CE1475A}" destId="{563932DE-4B80-4B18-A140-481BD1BE90D8}" srcOrd="4" destOrd="0" parTransId="{70A1C51B-EDE3-4096-8DAB-4BBCE82DD8EF}" sibTransId="{D74EF327-BB2A-4ACF-BE22-F2C28ED6B136}"/>
    <dgm:cxn modelId="{B6BCB078-FC16-4E8E-B485-A3707ECCDC5A}" type="presOf" srcId="{744EC3D5-608E-4828-AD2E-9B4A22F80AA9}" destId="{DFD5E62A-4CCD-4E8A-931C-79C693F3766A}" srcOrd="0" destOrd="7" presId="urn:microsoft.com/office/officeart/2005/8/layout/hList2"/>
    <dgm:cxn modelId="{189A147F-5BF2-4346-81A4-9B638AE397D9}" srcId="{8C251FFB-0C74-4567-91B9-F28D0F18C3F5}" destId="{6B6D04CF-6577-4C76-AD68-10795AA472AF}" srcOrd="6" destOrd="0" parTransId="{64563537-EBC0-4A32-BF12-1EF8F13E42E0}" sibTransId="{F0BEC105-14F4-413C-A917-FE2D39A728B2}"/>
    <dgm:cxn modelId="{F7EF3582-FECC-4BDE-BBA9-658E2A68F26E}" type="presOf" srcId="{04E76C91-BCD5-49AD-A2D3-47E450F3DF1B}" destId="{3EB5337F-C1AA-423C-921B-C5ED7886DE3F}" srcOrd="0" destOrd="5" presId="urn:microsoft.com/office/officeart/2005/8/layout/hList2"/>
    <dgm:cxn modelId="{A24F0287-CF19-4EDE-A70B-4806D9FCCA0C}" srcId="{CEA72EAE-10E0-446C-BD85-1C8E3DF6264B}" destId="{32E334A3-4F2D-4678-9064-C2C46CE1475A}" srcOrd="1" destOrd="0" parTransId="{8C86E5B3-1A72-4FB5-BDF6-3B5E52F8416A}" sibTransId="{8141E8B9-D1C4-4B9C-A607-822CE99B1D18}"/>
    <dgm:cxn modelId="{24D14687-51BF-4F9B-B581-F1C4A76A6121}" type="presOf" srcId="{2541D869-8B6A-45DB-B73A-270B98B90F2C}" destId="{53F6F56E-7AB7-4B28-87F6-42E4020C5060}" srcOrd="0" destOrd="2" presId="urn:microsoft.com/office/officeart/2005/8/layout/hList2"/>
    <dgm:cxn modelId="{62AF9B87-DA03-4A5F-897C-9CE1AF7AC3BF}" srcId="{CEA72EAE-10E0-446C-BD85-1C8E3DF6264B}" destId="{8C251FFB-0C74-4567-91B9-F28D0F18C3F5}" srcOrd="0" destOrd="0" parTransId="{AB37F2A6-5614-4C3F-8579-2D6D4343E0CF}" sibTransId="{EE62D15C-5235-418D-9BE1-010696282444}"/>
    <dgm:cxn modelId="{4393CA94-AF7F-45DF-95D6-E9AC8EA00FB1}" srcId="{8C251FFB-0C74-4567-91B9-F28D0F18C3F5}" destId="{206659B4-5D47-4FD2-93B1-B837F161AB76}" srcOrd="9"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CB2615A8-3637-4D29-A000-B5CE8CC1BD9F}" srcId="{8C251FFB-0C74-4567-91B9-F28D0F18C3F5}" destId="{362819E9-CB93-4636-8B05-64E6FEB6FF15}" srcOrd="5" destOrd="0" parTransId="{3EA43C91-4C53-42C8-A7D6-05608A14FEAA}" sibTransId="{3BA4680F-47C9-482E-BC84-226F463807FC}"/>
    <dgm:cxn modelId="{008FE1AB-BE46-40B9-9475-BE529EC54AC9}" srcId="{8C251FFB-0C74-4567-91B9-F28D0F18C3F5}" destId="{869308BD-E629-41BE-84C9-3EB800A574C1}" srcOrd="3" destOrd="0" parTransId="{C3F18129-06FD-4C3F-9EB0-4354E35A05F5}" sibTransId="{5C30198B-0D90-4509-BA71-4960A79361C6}"/>
    <dgm:cxn modelId="{8BF82DAC-DD25-4E7E-9B6C-DD923CD64887}" srcId="{8C251FFB-0C74-4567-91B9-F28D0F18C3F5}" destId="{67B6073A-DF87-4FC1-9A62-1E34436D4EAC}" srcOrd="4" destOrd="0" parTransId="{FE5A212E-B975-44C9-8D67-83D01243C2D4}" sibTransId="{ADA83F40-D9F1-4588-9F2C-B9B6FFB64A70}"/>
    <dgm:cxn modelId="{A38EB0B2-DDB3-4228-A09C-D7E9A8AE3630}" srcId="{32E334A3-4F2D-4678-9064-C2C46CE1475A}" destId="{C2CE60C1-5562-4E99-A142-CA12AF2A2345}" srcOrd="2" destOrd="0" parTransId="{A7AF33B3-EA89-4AF7-9BB0-B23B877611CB}" sibTransId="{63A94FEC-B90A-4928-9A8B-9F9CEE76E84A}"/>
    <dgm:cxn modelId="{C87DD9B4-B4F7-4277-BE6A-728EDB9A6D1F}" type="presOf" srcId="{6B6D04CF-6577-4C76-AD68-10795AA472AF}" destId="{DFD5E62A-4CCD-4E8A-931C-79C693F3766A}" srcOrd="0" destOrd="6" presId="urn:microsoft.com/office/officeart/2005/8/layout/hList2"/>
    <dgm:cxn modelId="{B10039B5-286C-4327-9CAF-197613D80063}" type="presOf" srcId="{32E334A3-4F2D-4678-9064-C2C46CE1475A}" destId="{E8EDE472-0F6F-4266-8AE5-0253DC699F02}" srcOrd="0" destOrd="0" presId="urn:microsoft.com/office/officeart/2005/8/layout/hList2"/>
    <dgm:cxn modelId="{6404ACC8-F0F9-40D3-A7A8-C0A9A2E2B8A5}" type="presOf" srcId="{D515B221-1742-48DA-BFD4-D2E22303C46D}" destId="{3EB5337F-C1AA-423C-921B-C5ED7886DE3F}" srcOrd="0" destOrd="3" presId="urn:microsoft.com/office/officeart/2005/8/layout/hList2"/>
    <dgm:cxn modelId="{16F7FDC9-81F4-4F19-9AD6-04D43C2E94AB}" srcId="{CCEC3210-F40E-4225-B772-5337E2750750}" destId="{B979D473-BD48-4A47-B6AD-227B34EE809A}" srcOrd="5" destOrd="0" parTransId="{C1329AE0-5E66-4B16-9295-48B02C5AEB37}" sibTransId="{2E2F4130-4517-4EF3-9730-A5C89D52A3BA}"/>
    <dgm:cxn modelId="{12B748CC-A0A0-4F5E-B25F-7718553733A3}" srcId="{8C251FFB-0C74-4567-91B9-F28D0F18C3F5}" destId="{57E2FF6E-5A7A-4ABF-A162-A5F68E0E98D8}" srcOrd="1" destOrd="0" parTransId="{D24249A9-358C-4F6A-9667-747DC318811C}" sibTransId="{7A7BCCDA-191C-4F1A-8DF6-61A5A5EF1EAB}"/>
    <dgm:cxn modelId="{FA420CCE-6E54-4AB8-BA11-E1B269C9650F}" type="presOf" srcId="{F8770F4D-852B-4558-A9CE-DF6EB1D598C6}" destId="{53F6F56E-7AB7-4B28-87F6-42E4020C5060}" srcOrd="0" destOrd="0" presId="urn:microsoft.com/office/officeart/2005/8/layout/hList2"/>
    <dgm:cxn modelId="{4E1CFED7-DD2A-4BB8-ABB9-82965190EB76}" type="presOf" srcId="{A8C0ECEC-9096-4266-B91D-5D0F61F65B4E}" destId="{DFD5E62A-4CCD-4E8A-931C-79C693F3766A}" srcOrd="0" destOrd="2" presId="urn:microsoft.com/office/officeart/2005/8/layout/hList2"/>
    <dgm:cxn modelId="{6F75F6D8-A68F-4166-B19F-05A953E58C6E}" type="presOf" srcId="{362819E9-CB93-4636-8B05-64E6FEB6FF15}" destId="{DFD5E62A-4CCD-4E8A-931C-79C693F3766A}" srcOrd="0" destOrd="5" presId="urn:microsoft.com/office/officeart/2005/8/layout/hList2"/>
    <dgm:cxn modelId="{4276E0DD-C19A-4654-B0CB-29277292D009}" type="presOf" srcId="{C2CE60C1-5562-4E99-A142-CA12AF2A2345}" destId="{3EB5337F-C1AA-423C-921B-C5ED7886DE3F}" srcOrd="0" destOrd="2" presId="urn:microsoft.com/office/officeart/2005/8/layout/hList2"/>
    <dgm:cxn modelId="{CF714DDE-E5C6-4ABD-9BE8-9FC2E3D275B7}" type="presOf" srcId="{0B35922F-B2A4-48CF-A3FB-429C7579AEC3}" destId="{DFD5E62A-4CCD-4E8A-931C-79C693F3766A}" srcOrd="0" destOrd="8" presId="urn:microsoft.com/office/officeart/2005/8/layout/hList2"/>
    <dgm:cxn modelId="{29936CE4-5F37-4F6F-B33F-9A722FEFB849}" srcId="{CCEC3210-F40E-4225-B772-5337E2750750}" destId="{570FF609-2C6E-45F3-89FA-0A50F81D948D}" srcOrd="4" destOrd="0" parTransId="{004F5ADF-0FF1-4E8E-BFE4-E7BF45137B7C}" sibTransId="{9901CF0C-BAE4-4584-B7D1-8106E4B352E3}"/>
    <dgm:cxn modelId="{7FDCD3E6-FE8B-4452-AA1B-A6AD13F2D903}" srcId="{32E334A3-4F2D-4678-9064-C2C46CE1475A}" destId="{CC77675A-3525-4D87-9D1E-B06C33A21227}" srcOrd="0" destOrd="0" parTransId="{1C39AD33-D0C5-44F3-826F-A736EE1F18C6}" sibTransId="{648AD481-4ECD-4B0E-97DB-F4B08B61E08E}"/>
    <dgm:cxn modelId="{C40904F1-A636-48A5-B170-7E9D264DD6F0}" type="presOf" srcId="{206659B4-5D47-4FD2-93B1-B837F161AB76}" destId="{DFD5E62A-4CCD-4E8A-931C-79C693F3766A}" srcOrd="0" destOrd="9" presId="urn:microsoft.com/office/officeart/2005/8/layout/hList2"/>
    <dgm:cxn modelId="{FE2973F4-F699-4F7A-9391-8CFFE6D92847}" srcId="{8C251FFB-0C74-4567-91B9-F28D0F18C3F5}" destId="{E8056B48-00E1-4AAB-9A6C-CFD067DE0330}" srcOrd="10" destOrd="0" parTransId="{FA4BF9A8-4015-4E57-8BC3-AE97BF68A212}" sibTransId="{85A2FC13-5E0D-4C0C-A2E4-40649BEB96C6}"/>
    <dgm:cxn modelId="{1F7FC4F6-14DD-4EFD-BCDD-30BB4F64A009}" type="presOf" srcId="{9AB8EF41-A9DC-41AE-AC8E-73F90FD417A0}" destId="{3EB5337F-C1AA-423C-921B-C5ED7886DE3F}" srcOrd="0" destOrd="1" presId="urn:microsoft.com/office/officeart/2005/8/layout/hList2"/>
    <dgm:cxn modelId="{40D31AFA-DC13-4C39-B288-E33C5D6104FC}" type="presOf" srcId="{CCEC3210-F40E-4225-B772-5337E2750750}" destId="{B9CBD5F5-5384-454F-8392-1077E9E113E9}" srcOrd="0" destOrd="0" presId="urn:microsoft.com/office/officeart/2005/8/layout/hList2"/>
    <dgm:cxn modelId="{146FD6F9-846E-4306-93E4-560E4862DCBE}" type="presParOf" srcId="{5E5B4441-23C6-469B-A0E8-5AE3B628055B}" destId="{5E87F266-B31E-4597-A113-88AD99C56175}" srcOrd="0" destOrd="0" presId="urn:microsoft.com/office/officeart/2005/8/layout/hList2"/>
    <dgm:cxn modelId="{07EB65B1-D71A-4744-9E66-1587FF6D1019}" type="presParOf" srcId="{5E87F266-B31E-4597-A113-88AD99C56175}" destId="{BA12B13F-9C00-44F3-B575-155A43D709F7}" srcOrd="0" destOrd="0" presId="urn:microsoft.com/office/officeart/2005/8/layout/hList2"/>
    <dgm:cxn modelId="{537EBB27-BEF5-4F7C-9BE0-F8E57F1FDB19}" type="presParOf" srcId="{5E87F266-B31E-4597-A113-88AD99C56175}" destId="{DFD5E62A-4CCD-4E8A-931C-79C693F3766A}" srcOrd="1" destOrd="0" presId="urn:microsoft.com/office/officeart/2005/8/layout/hList2"/>
    <dgm:cxn modelId="{E6099708-1FD0-4069-9C05-6CD31CC2AC90}" type="presParOf" srcId="{5E87F266-B31E-4597-A113-88AD99C56175}" destId="{107DCB4A-9592-4B73-8832-5401591CD3DC}" srcOrd="2" destOrd="0" presId="urn:microsoft.com/office/officeart/2005/8/layout/hList2"/>
    <dgm:cxn modelId="{8988FDE9-A41E-4B5E-A3F5-137241DC15BD}" type="presParOf" srcId="{5E5B4441-23C6-469B-A0E8-5AE3B628055B}" destId="{BA5482FF-A76D-4BDF-86CA-62BA62CB464B}" srcOrd="1" destOrd="0" presId="urn:microsoft.com/office/officeart/2005/8/layout/hList2"/>
    <dgm:cxn modelId="{08434D64-2922-4973-9F81-FC0F36200799}" type="presParOf" srcId="{5E5B4441-23C6-469B-A0E8-5AE3B628055B}" destId="{32616EA5-4D03-4E77-89B3-E00C0794C1A0}" srcOrd="2"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0CC53570-B578-40DB-B399-6A129F4233F7}" type="presParOf" srcId="{5E5B4441-23C6-469B-A0E8-5AE3B628055B}" destId="{2FBC7F65-8D8E-40E2-AB96-8E09C9B25C88}" srcOrd="3" destOrd="0" presId="urn:microsoft.com/office/officeart/2005/8/layout/hList2"/>
    <dgm:cxn modelId="{FBC002D7-B009-447C-898D-A8B4BBAEBC8B}" type="presParOf" srcId="{5E5B4441-23C6-469B-A0E8-5AE3B628055B}" destId="{A3436816-6F41-4F50-AFBD-6297A90C5077}" srcOrd="4" destOrd="0" presId="urn:microsoft.com/office/officeart/2005/8/layout/hList2"/>
    <dgm:cxn modelId="{AB6C09BA-E56C-4103-871F-CEA90AC3D9C5}" type="presParOf" srcId="{A3436816-6F41-4F50-AFBD-6297A90C5077}" destId="{4B5A196D-17E2-49A9-BB66-B73CD4B83C91}" srcOrd="0" destOrd="0" presId="urn:microsoft.com/office/officeart/2005/8/layout/hList2"/>
    <dgm:cxn modelId="{65163557-5F07-40D4-BA6D-3B0FE484D86A}" type="presParOf" srcId="{A3436816-6F41-4F50-AFBD-6297A90C5077}" destId="{53F6F56E-7AB7-4B28-87F6-42E4020C5060}" srcOrd="1" destOrd="0" presId="urn:microsoft.com/office/officeart/2005/8/layout/hList2"/>
    <dgm:cxn modelId="{3CE961BE-7F7E-42DC-8EC3-969108716C65}" type="presParOf" srcId="{A3436816-6F41-4F50-AFBD-6297A90C5077}" destId="{B9CBD5F5-5384-454F-8392-1077E9E113E9}" srcOrd="2" destOrd="0" presId="urn:microsoft.com/office/officeart/2005/8/layout/h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lv-LV"/>
        </a:p>
      </dgm:t>
    </dgm:pt>
    <dgm:pt modelId="{206659B4-5D47-4FD2-93B1-B837F161AB76}">
      <dgm:prSet phldrT="[Teksts]"/>
      <dgm:spPr/>
      <dgm:t>
        <a:bodyPr/>
        <a:lstStyle/>
        <a:p>
          <a:endParaRPr lang="lv-LV"/>
        </a:p>
      </dgm:t>
    </dgm:pt>
    <dgm:pt modelId="{7E5CDD4D-ADDE-494F-A15D-5F292C03E1DB}" type="parTrans" cxnId="{4393CA94-AF7F-45DF-95D6-E9AC8EA00FB1}">
      <dgm:prSet/>
      <dgm:spPr/>
      <dgm:t>
        <a:bodyPr/>
        <a:lstStyle/>
        <a:p>
          <a:endParaRPr lang="lv-LV"/>
        </a:p>
      </dgm:t>
    </dgm:pt>
    <dgm:pt modelId="{B2EB06DE-C8C4-4C12-B311-D50CB4952708}" type="sibTrans" cxnId="{4393CA94-AF7F-45DF-95D6-E9AC8EA00FB1}">
      <dgm:prSet/>
      <dgm:spPr/>
      <dgm:t>
        <a:bodyPr/>
        <a:lstStyle/>
        <a:p>
          <a:endParaRPr lang="lv-LV"/>
        </a:p>
      </dgm:t>
    </dgm:pt>
    <dgm:pt modelId="{CCEC3210-F40E-4225-B772-5337E2750750}">
      <dgm:prSet/>
      <dgm:spPr/>
      <dgm:t>
        <a:bodyPr/>
        <a:lstStyle/>
        <a:p>
          <a:endParaRPr lang="lv-LV"/>
        </a:p>
      </dgm:t>
    </dgm:pt>
    <dgm:pt modelId="{93D406E6-1332-4A2E-AD32-34B316123913}" type="parTrans" cxnId="{4EAECD34-4AD9-4F49-A5EF-FFD718C1CA00}">
      <dgm:prSet/>
      <dgm:spPr/>
      <dgm:t>
        <a:bodyPr/>
        <a:lstStyle/>
        <a:p>
          <a:endParaRPr lang="lv-LV"/>
        </a:p>
      </dgm:t>
    </dgm:pt>
    <dgm:pt modelId="{5B19FCB7-5054-4FA5-8962-7A7B3F2B61D5}" type="sibTrans" cxnId="{4EAECD34-4AD9-4F49-A5EF-FFD718C1CA00}">
      <dgm:prSet/>
      <dgm:spPr/>
      <dgm:t>
        <a:bodyPr/>
        <a:lstStyle/>
        <a:p>
          <a:endParaRPr lang="lv-LV"/>
        </a:p>
      </dgm:t>
    </dgm:pt>
    <dgm:pt modelId="{F8770F4D-852B-4558-A9CE-DF6EB1D598C6}">
      <dgm:prSet custT="1"/>
      <dgm:spPr/>
      <dgm:t>
        <a:bodyPr tIns="252000"/>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331FF2F5-AB7C-4ACD-9B51-32FD1B64710F}" type="parTrans" cxnId="{351E6638-68B5-4300-BCF8-CFE31333D8E0}">
      <dgm:prSet/>
      <dgm:spPr/>
      <dgm:t>
        <a:bodyPr/>
        <a:lstStyle/>
        <a:p>
          <a:endParaRPr lang="lv-LV"/>
        </a:p>
      </dgm:t>
    </dgm:pt>
    <dgm:pt modelId="{A91887B8-9E35-4DB3-8D11-175EC477786D}" type="sibTrans" cxnId="{351E6638-68B5-4300-BCF8-CFE31333D8E0}">
      <dgm:prSet/>
      <dgm:spPr/>
      <dgm:t>
        <a:bodyPr/>
        <a:lstStyle/>
        <a:p>
          <a:endParaRPr lang="lv-LV"/>
        </a:p>
      </dgm:t>
    </dgm:pt>
    <dgm:pt modelId="{8C251FFB-0C74-4567-91B9-F28D0F18C3F5}">
      <dgm:prSet/>
      <dgm:spPr/>
      <dgm:t>
        <a:bodyPr/>
        <a:lstStyle/>
        <a:p>
          <a:endParaRPr lang="lv-LV"/>
        </a:p>
      </dgm:t>
    </dgm:pt>
    <dgm:pt modelId="{EE62D15C-5235-418D-9BE1-010696282444}" type="sibTrans" cxnId="{62AF9B87-DA03-4A5F-897C-9CE1AF7AC3BF}">
      <dgm:prSet/>
      <dgm:spPr/>
      <dgm:t>
        <a:bodyPr/>
        <a:lstStyle/>
        <a:p>
          <a:endParaRPr lang="lv-LV"/>
        </a:p>
      </dgm:t>
    </dgm:pt>
    <dgm:pt modelId="{AB37F2A6-5614-4C3F-8579-2D6D4343E0CF}" type="parTrans" cxnId="{62AF9B87-DA03-4A5F-897C-9CE1AF7AC3BF}">
      <dgm:prSet/>
      <dgm:spPr/>
      <dgm:t>
        <a:bodyPr/>
        <a:lstStyle/>
        <a:p>
          <a:endParaRPr lang="lv-LV"/>
        </a:p>
      </dgm:t>
    </dgm:pt>
    <dgm:pt modelId="{0B35922F-B2A4-48CF-A3FB-429C7579AEC3}">
      <dgm:prSet custT="1"/>
      <dgm:spPr/>
      <dgm:t>
        <a:bodyPr tIns="252000"/>
        <a:lstStyle/>
        <a:p>
          <a:pPr marL="0" indent="0" algn="l">
            <a:lnSpc>
              <a:spcPct val="100000"/>
            </a:lnSpc>
            <a:spcAft>
              <a:spcPts val="0"/>
            </a:spcAft>
            <a:buNone/>
          </a:pPr>
          <a:endParaRPr lang="lv-LV" sz="1800" b="0">
            <a:latin typeface="Times New Roman" panose="02020603050405020304" pitchFamily="18" charset="0"/>
            <a:ea typeface="Verdana" panose="020B0604030504040204" pitchFamily="34" charset="0"/>
            <a:cs typeface="Times New Roman" panose="02020603050405020304" pitchFamily="18" charset="0"/>
          </a:endParaRPr>
        </a:p>
      </dgm:t>
    </dgm:pt>
    <dgm:pt modelId="{E79E7AC5-38C7-417F-9543-65AFA0425F9C}" type="parTrans" cxnId="{1CE8F70F-623B-4F8D-BAEB-7DD032A339CB}">
      <dgm:prSet/>
      <dgm:spPr/>
      <dgm:t>
        <a:bodyPr/>
        <a:lstStyle/>
        <a:p>
          <a:endParaRPr lang="lv-LV"/>
        </a:p>
      </dgm:t>
    </dgm:pt>
    <dgm:pt modelId="{F921E856-DD39-4437-8D06-0FA8ADDCC197}" type="sibTrans" cxnId="{1CE8F70F-623B-4F8D-BAEB-7DD032A339CB}">
      <dgm:prSet/>
      <dgm:spPr/>
      <dgm:t>
        <a:bodyPr/>
        <a:lstStyle/>
        <a:p>
          <a:endParaRPr lang="lv-LV"/>
        </a:p>
      </dgm:t>
    </dgm:pt>
    <dgm:pt modelId="{9E61FD6D-366E-4FE3-A795-A850D93B35FB}">
      <dgm:prSet custT="1"/>
      <dgm:spPr/>
      <dgm:t>
        <a:bodyPr tIns="252000"/>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816FB013-C5F8-4B63-85D6-2316999A2CA6}" type="parTrans" cxnId="{23EF1441-859B-4C43-BDF5-661F88D8DAE3}">
      <dgm:prSet/>
      <dgm:spPr/>
      <dgm:t>
        <a:bodyPr/>
        <a:lstStyle/>
        <a:p>
          <a:endParaRPr lang="lv-LV"/>
        </a:p>
      </dgm:t>
    </dgm:pt>
    <dgm:pt modelId="{8CFCD190-889A-41A0-AF05-0AAA72653564}" type="sibTrans" cxnId="{23EF1441-859B-4C43-BDF5-661F88D8DAE3}">
      <dgm:prSet/>
      <dgm:spPr/>
      <dgm:t>
        <a:bodyPr/>
        <a:lstStyle/>
        <a:p>
          <a:endParaRPr lang="lv-LV"/>
        </a:p>
      </dgm:t>
    </dgm:pt>
    <dgm:pt modelId="{E55EC6DD-77FB-4F6E-9174-855439781AB7}">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B90AEE81-EE4E-4E35-9593-D6404842125F}" type="parTrans" cxnId="{DA093835-DF4D-4EA4-A347-3178E1DA3997}">
      <dgm:prSet/>
      <dgm:spPr/>
      <dgm:t>
        <a:bodyPr/>
        <a:lstStyle/>
        <a:p>
          <a:endParaRPr lang="lv-LV"/>
        </a:p>
      </dgm:t>
    </dgm:pt>
    <dgm:pt modelId="{022EE4ED-B785-4C1B-BFF4-4B3F6B037EA2}" type="sibTrans" cxnId="{DA093835-DF4D-4EA4-A347-3178E1DA3997}">
      <dgm:prSet/>
      <dgm:spPr/>
      <dgm:t>
        <a:bodyPr/>
        <a:lstStyle/>
        <a:p>
          <a:endParaRPr lang="lv-LV"/>
        </a:p>
      </dgm:t>
    </dgm:pt>
    <dgm:pt modelId="{0DD2B1C0-C7BC-4AD9-96AD-CA3725771ECC}">
      <dgm:prSet custT="1"/>
      <dgm:spPr/>
      <dgm:t>
        <a:bodyPr/>
        <a:lstStyle/>
        <a:p>
          <a:pPr marL="0" indent="0" algn="ctr">
            <a:lnSpc>
              <a:spcPct val="100000"/>
            </a:lnSpc>
            <a:spcAft>
              <a:spcPts val="0"/>
            </a:spcAft>
            <a:buNone/>
          </a:pPr>
          <a:endParaRPr lang="lv-LV" sz="1800" b="1" noProof="0">
            <a:latin typeface="Times New Roman" panose="02020603050405020304" pitchFamily="18" charset="0"/>
            <a:cs typeface="Times New Roman" panose="02020603050405020304" pitchFamily="18" charset="0"/>
          </a:endParaRPr>
        </a:p>
      </dgm:t>
    </dgm:pt>
    <dgm:pt modelId="{D5E9C46D-8094-4536-8F81-DA10AB8AF4A4}" type="parTrans" cxnId="{A4D7142E-E500-4024-9119-B31203A3DFDC}">
      <dgm:prSet/>
      <dgm:spPr/>
      <dgm:t>
        <a:bodyPr/>
        <a:lstStyle/>
        <a:p>
          <a:endParaRPr lang="lv-LV"/>
        </a:p>
      </dgm:t>
    </dgm:pt>
    <dgm:pt modelId="{FFD1928B-BB8E-46F4-8711-72BB8E18882F}" type="sibTrans" cxnId="{A4D7142E-E500-4024-9119-B31203A3DFDC}">
      <dgm:prSet/>
      <dgm:spPr/>
      <dgm:t>
        <a:bodyPr/>
        <a:lstStyle/>
        <a:p>
          <a:endParaRPr lang="lv-LV"/>
        </a:p>
      </dgm:t>
    </dgm:pt>
    <dgm:pt modelId="{D4D1B424-CF87-4552-B7B6-62D63FE7AC2F}">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837EEFBA-8C8A-4B39-9E3C-F7C76474C155}" type="parTrans" cxnId="{D2ECCABA-CD2E-42D9-9E85-AB3BDC5E3919}">
      <dgm:prSet/>
      <dgm:spPr/>
      <dgm:t>
        <a:bodyPr/>
        <a:lstStyle/>
        <a:p>
          <a:endParaRPr lang="lv-LV"/>
        </a:p>
      </dgm:t>
    </dgm:pt>
    <dgm:pt modelId="{57DC1620-4156-4550-9EB5-916A8199D1C7}" type="sibTrans" cxnId="{D2ECCABA-CD2E-42D9-9E85-AB3BDC5E3919}">
      <dgm:prSet/>
      <dgm:spPr/>
      <dgm:t>
        <a:bodyPr/>
        <a:lstStyle/>
        <a:p>
          <a:endParaRPr lang="lv-LV"/>
        </a:p>
      </dgm:t>
    </dgm:pt>
    <dgm:pt modelId="{815CBF58-20DC-4B9E-9291-4BB2926C42EA}">
      <dgm:prSet custT="1"/>
      <dgm:spPr/>
      <dgm:t>
        <a:bodyPr/>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3.1.6.</a:t>
          </a:r>
        </a:p>
      </dgm:t>
    </dgm:pt>
    <dgm:pt modelId="{2B429F58-3F98-453D-8892-4E0270D29A15}" type="parTrans" cxnId="{6186AD25-5308-4094-B077-F1BA36BC06D8}">
      <dgm:prSet/>
      <dgm:spPr/>
      <dgm:t>
        <a:bodyPr/>
        <a:lstStyle/>
        <a:p>
          <a:endParaRPr lang="lv-LV"/>
        </a:p>
      </dgm:t>
    </dgm:pt>
    <dgm:pt modelId="{4C6C70B5-095D-451E-8090-92FBF8A99681}" type="sibTrans" cxnId="{6186AD25-5308-4094-B077-F1BA36BC06D8}">
      <dgm:prSet/>
      <dgm:spPr/>
      <dgm:t>
        <a:bodyPr/>
        <a:lstStyle/>
        <a:p>
          <a:endParaRPr lang="lv-LV"/>
        </a:p>
      </dgm:t>
    </dgm:pt>
    <dgm:pt modelId="{E4D7BB35-77CD-44EF-8FC8-0698050C99CF}">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8F45899F-60EC-426D-896C-B07D04A552F9}" type="parTrans" cxnId="{E19BB2E2-CD55-48B4-ABE5-AA3C428C7B84}">
      <dgm:prSet/>
      <dgm:spPr/>
      <dgm:t>
        <a:bodyPr/>
        <a:lstStyle/>
        <a:p>
          <a:endParaRPr lang="lv-LV"/>
        </a:p>
      </dgm:t>
    </dgm:pt>
    <dgm:pt modelId="{DE55DC96-0FA4-4126-85C9-4BE55271423F}" type="sibTrans" cxnId="{E19BB2E2-CD55-48B4-ABE5-AA3C428C7B84}">
      <dgm:prSet/>
      <dgm:spPr/>
      <dgm:t>
        <a:bodyPr/>
        <a:lstStyle/>
        <a:p>
          <a:endParaRPr lang="lv-LV"/>
        </a:p>
      </dgm:t>
    </dgm:pt>
    <dgm:pt modelId="{3907EDCA-BDC6-4642-8B12-07B9F14EAAAA}">
      <dgm:prSet custT="1"/>
      <dgm:spPr/>
      <dgm:t>
        <a:bodyPr/>
        <a:lstStyle/>
        <a:p>
          <a:pPr marL="0" indent="0" algn="ctr">
            <a:lnSpc>
              <a:spcPct val="100000"/>
            </a:lnSpc>
            <a:spcAft>
              <a:spcPts val="0"/>
            </a:spcAft>
            <a:buNone/>
          </a:pPr>
          <a:r>
            <a:rPr lang="lv-LV" sz="1800" b="0" dirty="0">
              <a:latin typeface="Times New Roman" panose="02020603050405020304" pitchFamily="18" charset="0"/>
              <a:ea typeface="Verdana" panose="020B0604030504040204" pitchFamily="34" charset="0"/>
              <a:cs typeface="Times New Roman" panose="02020603050405020304" pitchFamily="18" charset="0"/>
            </a:rPr>
            <a:t>nav neatbilstoši veiktu izdevumu maksājumu parādu citos projektos</a:t>
          </a:r>
        </a:p>
      </dgm:t>
    </dgm:pt>
    <dgm:pt modelId="{7D1DCB68-7DEA-44CE-9434-7A30B413FAE3}" type="parTrans" cxnId="{B5499D69-5CA1-4836-BB05-149BD41F2A01}">
      <dgm:prSet/>
      <dgm:spPr/>
      <dgm:t>
        <a:bodyPr/>
        <a:lstStyle/>
        <a:p>
          <a:endParaRPr lang="lv-LV"/>
        </a:p>
      </dgm:t>
    </dgm:pt>
    <dgm:pt modelId="{C2A40755-1181-45C7-A67E-AF151CA25A4A}" type="sibTrans" cxnId="{B5499D69-5CA1-4836-BB05-149BD41F2A01}">
      <dgm:prSet/>
      <dgm:spPr/>
      <dgm:t>
        <a:bodyPr/>
        <a:lstStyle/>
        <a:p>
          <a:endParaRPr lang="lv-LV"/>
        </a:p>
      </dgm:t>
    </dgm:pt>
    <dgm:pt modelId="{0496D7DB-B4B6-4B5E-9B10-24272C1CB171}">
      <dgm:prSet custT="1"/>
      <dgm:spPr/>
      <dgm:t>
        <a:bodyPr/>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3.1.5.</a:t>
          </a:r>
        </a:p>
      </dgm:t>
    </dgm:pt>
    <dgm:pt modelId="{53FDC41B-1DE5-48C4-8634-DC8334485AFE}" type="parTrans" cxnId="{6BB7516C-72C4-4E71-8A91-FFC3DEB18A45}">
      <dgm:prSet/>
      <dgm:spPr/>
      <dgm:t>
        <a:bodyPr/>
        <a:lstStyle/>
        <a:p>
          <a:endParaRPr lang="lv-LV"/>
        </a:p>
      </dgm:t>
    </dgm:pt>
    <dgm:pt modelId="{D84905AB-0BED-4153-B012-980CF6BA77BE}" type="sibTrans" cxnId="{6BB7516C-72C4-4E71-8A91-FFC3DEB18A45}">
      <dgm:prSet/>
      <dgm:spPr/>
      <dgm:t>
        <a:bodyPr/>
        <a:lstStyle/>
        <a:p>
          <a:endParaRPr lang="lv-LV"/>
        </a:p>
      </dgm:t>
    </dgm:pt>
    <dgm:pt modelId="{2992679E-7549-4344-82EF-B34C73289845}">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9B179EFC-19E8-490E-95C4-84EC83EFF58B}" type="parTrans" cxnId="{B341A235-5CC5-4E67-93B9-D2DD799B440D}">
      <dgm:prSet/>
      <dgm:spPr/>
      <dgm:t>
        <a:bodyPr/>
        <a:lstStyle/>
        <a:p>
          <a:endParaRPr lang="lv-LV"/>
        </a:p>
      </dgm:t>
    </dgm:pt>
    <dgm:pt modelId="{5230B2E2-88CC-48CB-8ED3-D78028D9A7B2}" type="sibTrans" cxnId="{B341A235-5CC5-4E67-93B9-D2DD799B440D}">
      <dgm:prSet/>
      <dgm:spPr/>
      <dgm:t>
        <a:bodyPr/>
        <a:lstStyle/>
        <a:p>
          <a:endParaRPr lang="lv-LV"/>
        </a:p>
      </dgm:t>
    </dgm:pt>
    <dgm:pt modelId="{4838ECB0-B046-4B1C-A938-5FAF4F6AC497}">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39811C35-3095-4AE9-AE84-02F6AE4AFC0E}" type="parTrans" cxnId="{037D7955-CAE9-4265-86E7-A7365071BFB0}">
      <dgm:prSet/>
      <dgm:spPr/>
      <dgm:t>
        <a:bodyPr/>
        <a:lstStyle/>
        <a:p>
          <a:endParaRPr lang="lv-LV"/>
        </a:p>
      </dgm:t>
    </dgm:pt>
    <dgm:pt modelId="{C28185F4-61F3-4EB0-A87D-BA9B20336FA4}" type="sibTrans" cxnId="{037D7955-CAE9-4265-86E7-A7365071BFB0}">
      <dgm:prSet/>
      <dgm:spPr/>
      <dgm:t>
        <a:bodyPr/>
        <a:lstStyle/>
        <a:p>
          <a:endParaRPr lang="lv-LV"/>
        </a:p>
      </dgm:t>
    </dgm:pt>
    <dgm:pt modelId="{AB2CA109-669B-4750-9AFB-8DFA70843442}">
      <dgm:prSet custT="1"/>
      <dgm:spPr/>
      <dgm:t>
        <a:bodyPr/>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par tām pašām projekta izmaksām</a:t>
          </a:r>
        </a:p>
      </dgm:t>
    </dgm:pt>
    <dgm:pt modelId="{AD78BE24-9DE3-42A3-B290-A616B65DC025}" type="sibTrans" cxnId="{9E1BE4A1-8990-474C-9991-B099A0D5971C}">
      <dgm:prSet/>
      <dgm:spPr/>
      <dgm:t>
        <a:bodyPr/>
        <a:lstStyle/>
        <a:p>
          <a:endParaRPr lang="lv-LV"/>
        </a:p>
      </dgm:t>
    </dgm:pt>
    <dgm:pt modelId="{21049AA4-EF31-440F-8FB1-36124565AE49}" type="parTrans" cxnId="{9E1BE4A1-8990-474C-9991-B099A0D5971C}">
      <dgm:prSet/>
      <dgm:spPr/>
      <dgm:t>
        <a:bodyPr/>
        <a:lstStyle/>
        <a:p>
          <a:endParaRPr lang="lv-LV"/>
        </a:p>
      </dgm:t>
    </dgm:pt>
    <dgm:pt modelId="{604BB6E7-7A55-4F43-A014-55ED951FBFCF}">
      <dgm:prSet custT="1"/>
      <dgm:spPr/>
      <dgm:t>
        <a:bodyPr/>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nav saņēmis un nesaņems</a:t>
          </a:r>
        </a:p>
      </dgm:t>
    </dgm:pt>
    <dgm:pt modelId="{4477B5E3-8884-4C20-A2D4-9A4D582493F8}" type="sibTrans" cxnId="{E3A37EA3-1A9C-4F28-8AD5-4FD111288487}">
      <dgm:prSet/>
      <dgm:spPr/>
      <dgm:t>
        <a:bodyPr/>
        <a:lstStyle/>
        <a:p>
          <a:endParaRPr lang="lv-LV"/>
        </a:p>
      </dgm:t>
    </dgm:pt>
    <dgm:pt modelId="{500CD448-F001-40A2-A52D-FB33C05F6908}" type="parTrans" cxnId="{E3A37EA3-1A9C-4F28-8AD5-4FD111288487}">
      <dgm:prSet/>
      <dgm:spPr/>
      <dgm:t>
        <a:bodyPr/>
        <a:lstStyle/>
        <a:p>
          <a:endParaRPr lang="lv-LV"/>
        </a:p>
      </dgm:t>
    </dgm:pt>
    <dgm:pt modelId="{530A94B6-6FBB-4B3D-AEE3-361C2AF50DE6}">
      <dgm:prSet custT="1"/>
      <dgm:spPr/>
      <dgm:t>
        <a:bodyPr/>
        <a:lstStyle/>
        <a:p>
          <a:pPr marL="0" indent="0" algn="ctr">
            <a:lnSpc>
              <a:spcPct val="100000"/>
            </a:lnSpc>
            <a:spcAft>
              <a:spcPts val="0"/>
            </a:spcAft>
            <a:buNone/>
          </a:pPr>
          <a:r>
            <a:rPr lang="lv-LV" sz="1800" b="0" dirty="0">
              <a:latin typeface="Times New Roman" panose="02020603050405020304" pitchFamily="18" charset="0"/>
              <a:ea typeface="Verdana" panose="020B0604030504040204" pitchFamily="34" charset="0"/>
              <a:cs typeface="Times New Roman" panose="02020603050405020304" pitchFamily="18" charset="0"/>
            </a:rPr>
            <a:t>finansējumu no citiem avotiem</a:t>
          </a:r>
        </a:p>
      </dgm:t>
    </dgm:pt>
    <dgm:pt modelId="{C92A43A6-C41D-40B1-987C-88642FC82673}" type="sibTrans" cxnId="{14BE2049-0BD0-46A3-A02D-E7A963CD2A96}">
      <dgm:prSet/>
      <dgm:spPr/>
      <dgm:t>
        <a:bodyPr/>
        <a:lstStyle/>
        <a:p>
          <a:endParaRPr lang="lv-LV"/>
        </a:p>
      </dgm:t>
    </dgm:pt>
    <dgm:pt modelId="{6A69C52B-9235-4A56-94BC-C21F140B3FEF}" type="parTrans" cxnId="{14BE2049-0BD0-46A3-A02D-E7A963CD2A96}">
      <dgm:prSet/>
      <dgm:spPr/>
      <dgm:t>
        <a:bodyPr/>
        <a:lstStyle/>
        <a:p>
          <a:endParaRPr lang="lv-LV"/>
        </a:p>
      </dgm:t>
    </dgm:pt>
    <dgm:pt modelId="{A5B531E8-38B9-469B-A5B0-4BDCA840BAB1}">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521A4FBD-A81F-4166-B4EC-932B2463350C}" type="parTrans" cxnId="{69F4BC91-2D08-4032-8207-6EB7C0DF1119}">
      <dgm:prSet/>
      <dgm:spPr/>
      <dgm:t>
        <a:bodyPr/>
        <a:lstStyle/>
        <a:p>
          <a:endParaRPr lang="lv-LV"/>
        </a:p>
      </dgm:t>
    </dgm:pt>
    <dgm:pt modelId="{7A3E5B63-9BCF-4DEE-846E-25BEC30E0A10}" type="sibTrans" cxnId="{69F4BC91-2D08-4032-8207-6EB7C0DF1119}">
      <dgm:prSet/>
      <dgm:spPr/>
      <dgm:t>
        <a:bodyPr/>
        <a:lstStyle/>
        <a:p>
          <a:endParaRPr lang="lv-LV"/>
        </a:p>
      </dgm:t>
    </dgm:pt>
    <dgm:pt modelId="{07E35B42-9B61-4F15-A857-F79D22119EBD}">
      <dgm:prSet/>
      <dgm:spPr/>
      <dgm:t>
        <a:bodyPr/>
        <a:lstStyle/>
        <a:p>
          <a:endParaRPr lang="lv-LV"/>
        </a:p>
      </dgm:t>
    </dgm:pt>
    <dgm:pt modelId="{87AF93C1-78C3-4908-BD83-9DBD23DFEC5B}" type="sibTrans" cxnId="{131397F2-6F05-4F50-8C73-450B910E1494}">
      <dgm:prSet/>
      <dgm:spPr/>
      <dgm:t>
        <a:bodyPr/>
        <a:lstStyle/>
        <a:p>
          <a:endParaRPr lang="lv-LV"/>
        </a:p>
      </dgm:t>
    </dgm:pt>
    <dgm:pt modelId="{E45C4521-800A-4853-81D1-0331AD58B061}" type="parTrans" cxnId="{131397F2-6F05-4F50-8C73-450B910E1494}">
      <dgm:prSet/>
      <dgm:spPr/>
      <dgm:t>
        <a:bodyPr/>
        <a:lstStyle/>
        <a:p>
          <a:endParaRPr lang="lv-LV"/>
        </a:p>
      </dgm:t>
    </dgm:pt>
    <dgm:pt modelId="{7DF710F4-700D-4ACE-B589-86056E42023D}">
      <dgm:prSet custT="1"/>
      <dgm:spPr/>
      <dgm:t>
        <a:bodyPr/>
        <a:lstStyle/>
        <a:p>
          <a:pPr marL="0" indent="0" algn="ctr">
            <a:lnSpc>
              <a:spcPct val="100000"/>
            </a:lnSpc>
            <a:spcAft>
              <a:spcPts val="0"/>
            </a:spcAft>
            <a:buNone/>
          </a:pPr>
          <a:r>
            <a:rPr lang="lv-LV" sz="1800" b="1">
              <a:latin typeface="Times New Roman" panose="02020603050405020304" pitchFamily="18" charset="0"/>
              <a:ea typeface="Verdana" panose="020B0604030504040204" pitchFamily="34" charset="0"/>
              <a:cs typeface="Times New Roman" panose="02020603050405020304" pitchFamily="18" charset="0"/>
            </a:rPr>
            <a:t>3.1.7.</a:t>
          </a:r>
        </a:p>
      </dgm:t>
    </dgm:pt>
    <dgm:pt modelId="{9F923017-7B00-4B7D-9644-EB12D5B2C012}" type="sibTrans" cxnId="{5A994D18-4288-4B3E-9107-03D9750EB599}">
      <dgm:prSet/>
      <dgm:spPr/>
      <dgm:t>
        <a:bodyPr/>
        <a:lstStyle/>
        <a:p>
          <a:endParaRPr lang="lv-LV"/>
        </a:p>
      </dgm:t>
    </dgm:pt>
    <dgm:pt modelId="{B5B2D4DF-A292-44F3-9D7A-44D6015CC356}" type="parTrans" cxnId="{5A994D18-4288-4B3E-9107-03D9750EB599}">
      <dgm:prSet/>
      <dgm:spPr/>
      <dgm:t>
        <a:bodyPr/>
        <a:lstStyle/>
        <a:p>
          <a:endParaRPr lang="lv-LV"/>
        </a:p>
      </dgm:t>
    </dgm:pt>
    <dgm:pt modelId="{8FD78403-6B29-4110-BC17-734B231A05A2}">
      <dgm:prSet custT="1"/>
      <dgm:spPr/>
      <dgm:t>
        <a:bodyPr/>
        <a:lstStyle/>
        <a:p>
          <a:pPr marL="0" indent="0" algn="ctr">
            <a:lnSpc>
              <a:spcPct val="100000"/>
            </a:lnSpc>
            <a:spcAft>
              <a:spcPts val="0"/>
            </a:spcAft>
            <a:buNone/>
          </a:pPr>
          <a:endParaRPr lang="lv-LV" sz="1800" b="1">
            <a:latin typeface="Times New Roman" panose="02020603050405020304" pitchFamily="18" charset="0"/>
            <a:ea typeface="Verdana" panose="020B0604030504040204" pitchFamily="34" charset="0"/>
            <a:cs typeface="Times New Roman" panose="02020603050405020304" pitchFamily="18" charset="0"/>
          </a:endParaRPr>
        </a:p>
      </dgm:t>
    </dgm:pt>
    <dgm:pt modelId="{84C4AB6D-1C8E-482F-93E3-689F32117E6D}" type="sibTrans" cxnId="{A034D8D9-E532-4EE8-B884-7C11EAF5DB51}">
      <dgm:prSet/>
      <dgm:spPr/>
      <dgm:t>
        <a:bodyPr/>
        <a:lstStyle/>
        <a:p>
          <a:endParaRPr lang="lv-LV"/>
        </a:p>
      </dgm:t>
    </dgm:pt>
    <dgm:pt modelId="{EDAE3970-EA3B-4B03-A03F-F25796A05F71}" type="parTrans" cxnId="{A034D8D9-E532-4EE8-B884-7C11EAF5DB51}">
      <dgm:prSet/>
      <dgm:spPr/>
      <dgm:t>
        <a:bodyPr/>
        <a:lstStyle/>
        <a:p>
          <a:endParaRPr lang="lv-LV"/>
        </a:p>
      </dgm:t>
    </dgm:pt>
    <dgm:pt modelId="{53FAFDCA-6916-4386-AFA3-B2F0DD16F85C}">
      <dgm:prSet custT="1"/>
      <dgm:spPr/>
      <dgm:t>
        <a:bodyPr/>
        <a:lstStyle/>
        <a:p>
          <a:pPr marL="0" indent="0" algn="ctr">
            <a:lnSpc>
              <a:spcPct val="100000"/>
            </a:lnSpc>
            <a:spcAft>
              <a:spcPts val="0"/>
            </a:spcAft>
            <a:buNone/>
          </a:pPr>
          <a:r>
            <a:rPr lang="lv-LV" sz="1800" b="0">
              <a:latin typeface="Times New Roman" panose="02020603050405020304" pitchFamily="18" charset="0"/>
              <a:ea typeface="Verdana" panose="020B0604030504040204" pitchFamily="34" charset="0"/>
              <a:cs typeface="Times New Roman" panose="02020603050405020304" pitchFamily="18" charset="0"/>
            </a:rPr>
            <a:t>ir nepieciešamā administrēšanas, īstenošanas un finanšu kapacitāte</a:t>
          </a:r>
        </a:p>
      </dgm:t>
    </dgm:pt>
    <dgm:pt modelId="{E5CEFD43-C3BB-437B-98AE-E21CF6757048}" type="sibTrans" cxnId="{263E9B24-D7B3-47B2-B47A-EC19F3F9A9C8}">
      <dgm:prSet/>
      <dgm:spPr/>
      <dgm:t>
        <a:bodyPr/>
        <a:lstStyle/>
        <a:p>
          <a:endParaRPr lang="lv-LV"/>
        </a:p>
      </dgm:t>
    </dgm:pt>
    <dgm:pt modelId="{6C8F8FCA-9BF9-467F-B9A3-28A74B780A07}" type="parTrans" cxnId="{263E9B24-D7B3-47B2-B47A-EC19F3F9A9C8}">
      <dgm:prSet/>
      <dgm:spPr/>
      <dgm:t>
        <a:bodyPr/>
        <a:lstStyle/>
        <a:p>
          <a:endParaRPr lang="lv-LV"/>
        </a:p>
      </dgm:t>
    </dgm:pt>
    <dgm:pt modelId="{FFDDCFF9-921D-4B68-9207-19C2CC05BB16}">
      <dgm:prSet custT="1"/>
      <dgm:spPr/>
      <dgm:t>
        <a:bodyPr/>
        <a:lstStyle/>
        <a:p>
          <a:pPr algn="ctr">
            <a:buNone/>
          </a:pPr>
          <a:r>
            <a:rPr lang="lv-LV" sz="1800" b="1">
              <a:solidFill>
                <a:prstClr val="black">
                  <a:hueOff val="0"/>
                  <a:satOff val="0"/>
                  <a:lumOff val="0"/>
                  <a:alphaOff val="0"/>
                </a:prstClr>
              </a:solidFill>
              <a:latin typeface="Times New Roman" panose="02020603050405020304" pitchFamily="18" charset="0"/>
              <a:ea typeface="Verdana" panose="020B0604030504040204" pitchFamily="34" charset="0"/>
              <a:cs typeface="Times New Roman" panose="02020603050405020304" pitchFamily="18" charset="0"/>
            </a:rPr>
            <a:t>3.1.4.</a:t>
          </a:r>
          <a:endParaRPr lang="lv-LV" sz="1800" b="1">
            <a:latin typeface="Times New Roman" panose="02020603050405020304" pitchFamily="18" charset="0"/>
            <a:cs typeface="Times New Roman" panose="02020603050405020304" pitchFamily="18" charset="0"/>
          </a:endParaRPr>
        </a:p>
      </dgm:t>
    </dgm:pt>
    <dgm:pt modelId="{D249BA72-FC61-4F52-8D51-5068B9CE1F8F}" type="parTrans" cxnId="{EBDEADA4-D35B-43FA-8ACF-509F4F54A12D}">
      <dgm:prSet/>
      <dgm:spPr/>
      <dgm:t>
        <a:bodyPr/>
        <a:lstStyle/>
        <a:p>
          <a:endParaRPr lang="lv-LV"/>
        </a:p>
      </dgm:t>
    </dgm:pt>
    <dgm:pt modelId="{3E276206-696D-4C22-B3D0-EFD83B6FBAAF}" type="sibTrans" cxnId="{EBDEADA4-D35B-43FA-8ACF-509F4F54A12D}">
      <dgm:prSet/>
      <dgm:spPr/>
      <dgm:t>
        <a:bodyPr/>
        <a:lstStyle/>
        <a:p>
          <a:endParaRPr lang="lv-LV"/>
        </a:p>
      </dgm:t>
    </dgm:pt>
    <dgm:pt modelId="{F7D09A82-E6E3-43C2-B47C-9E32112B6914}">
      <dgm:prSet custT="1"/>
      <dgm:spPr/>
      <dgm:t>
        <a:bodyPr/>
        <a:lstStyle/>
        <a:p>
          <a:pPr algn="ctr">
            <a:buNone/>
          </a:pPr>
          <a:r>
            <a:rPr lang="lv-LV" sz="1800" b="0" dirty="0">
              <a:solidFill>
                <a:prstClr val="black">
                  <a:hueOff val="0"/>
                  <a:satOff val="0"/>
                  <a:lumOff val="0"/>
                  <a:alphaOff val="0"/>
                </a:prstClr>
              </a:solidFill>
              <a:latin typeface="Times New Roman" panose="02020603050405020304" pitchFamily="18" charset="0"/>
              <a:ea typeface="Verdana" panose="020B0604030504040204" pitchFamily="34" charset="0"/>
              <a:cs typeface="Times New Roman" panose="02020603050405020304" pitchFamily="18" charset="0"/>
            </a:rPr>
            <a:t>neatbilst regulas Nr.2018/1046 136.panta “Izslēgšanas kritēriji un lēmumi par izslēgšanu” 1.punktā noteiktajiem izslēgšanas kritērijiem</a:t>
          </a:r>
          <a:endParaRPr lang="lv-LV" sz="1800" b="0" dirty="0">
            <a:latin typeface="Times New Roman" panose="02020603050405020304" pitchFamily="18" charset="0"/>
            <a:cs typeface="Times New Roman" panose="02020603050405020304" pitchFamily="18" charset="0"/>
          </a:endParaRPr>
        </a:p>
      </dgm:t>
    </dgm:pt>
    <dgm:pt modelId="{8E9C5F99-7031-4D09-A8D6-AA010A9A4184}" type="parTrans" cxnId="{47A5F9CD-90AB-45F0-8673-BAEEFEEF406A}">
      <dgm:prSet/>
      <dgm:spPr/>
      <dgm:t>
        <a:bodyPr/>
        <a:lstStyle/>
        <a:p>
          <a:endParaRPr lang="lv-LV"/>
        </a:p>
      </dgm:t>
    </dgm:pt>
    <dgm:pt modelId="{9F323607-B28C-4CC3-80A2-C59188B826C1}" type="sibTrans" cxnId="{47A5F9CD-90AB-45F0-8673-BAEEFEEF406A}">
      <dgm:prSet/>
      <dgm:spPr/>
      <dgm:t>
        <a:bodyPr/>
        <a:lstStyle/>
        <a:p>
          <a:endParaRPr lang="lv-LV"/>
        </a:p>
      </dgm:t>
    </dgm:pt>
    <dgm:pt modelId="{C9A4A2F3-4881-44A5-92FA-DFF5129574C1}">
      <dgm:prSet custT="1"/>
      <dgm:spPr/>
      <dgm:t>
        <a:bodyPr/>
        <a:lstStyle/>
        <a:p>
          <a:pPr algn="l">
            <a:buNone/>
          </a:pPr>
          <a:endParaRPr lang="lv-LV" sz="1400" dirty="0">
            <a:latin typeface="Times New Roman" panose="02020603050405020304" pitchFamily="18" charset="0"/>
            <a:cs typeface="Times New Roman" panose="02020603050405020304" pitchFamily="18" charset="0"/>
          </a:endParaRPr>
        </a:p>
      </dgm:t>
    </dgm:pt>
    <dgm:pt modelId="{A7C1523C-13E1-41E0-8B2A-B3F88C64C98A}" type="parTrans" cxnId="{1C3E5493-04D8-4608-A162-65BAF7DE77DE}">
      <dgm:prSet/>
      <dgm:spPr/>
      <dgm:t>
        <a:bodyPr/>
        <a:lstStyle/>
        <a:p>
          <a:endParaRPr lang="lv-LV"/>
        </a:p>
      </dgm:t>
    </dgm:pt>
    <dgm:pt modelId="{7BEA45D6-B855-4CD8-9EFC-689C0FC83EA9}" type="sibTrans" cxnId="{1C3E5493-04D8-4608-A162-65BAF7DE77DE}">
      <dgm:prSet/>
      <dgm:spPr/>
      <dgm:t>
        <a:bodyPr/>
        <a:lstStyle/>
        <a:p>
          <a:endParaRPr lang="lv-LV"/>
        </a:p>
      </dgm:t>
    </dgm:pt>
    <dgm:pt modelId="{CE79A510-36C4-45C4-BCB6-A08799C4A14F}">
      <dgm:prSet custT="1"/>
      <dgm:spPr/>
      <dgm:t>
        <a:bodyPr/>
        <a:lstStyle/>
        <a:p>
          <a:pPr algn="ctr">
            <a:buNone/>
          </a:pPr>
          <a:endParaRPr lang="lv-LV" sz="1800" b="1">
            <a:latin typeface="Times New Roman" panose="02020603050405020304" pitchFamily="18" charset="0"/>
            <a:cs typeface="Times New Roman" panose="02020603050405020304" pitchFamily="18" charset="0"/>
          </a:endParaRPr>
        </a:p>
      </dgm:t>
    </dgm:pt>
    <dgm:pt modelId="{DAE7D84B-527D-4FF7-8453-FC7857082B18}" type="parTrans" cxnId="{FA928917-F4DF-4E94-A5A7-65A606F7401D}">
      <dgm:prSet/>
      <dgm:spPr/>
      <dgm:t>
        <a:bodyPr/>
        <a:lstStyle/>
        <a:p>
          <a:endParaRPr lang="lv-LV"/>
        </a:p>
      </dgm:t>
    </dgm:pt>
    <dgm:pt modelId="{8049BCBF-9AC5-4A9B-8A84-3D6A08D39239}" type="sibTrans" cxnId="{FA928917-F4DF-4E94-A5A7-65A606F7401D}">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5E87F266-B31E-4597-A113-88AD99C56175}" type="pres">
      <dgm:prSet presAssocID="{8C251FFB-0C74-4567-91B9-F28D0F18C3F5}" presName="compositeNode" presStyleCnt="0">
        <dgm:presLayoutVars>
          <dgm:bulletEnabled val="1"/>
        </dgm:presLayoutVars>
      </dgm:prSet>
      <dgm:spPr/>
    </dgm:pt>
    <dgm:pt modelId="{BA12B13F-9C00-44F3-B575-155A43D709F7}" type="pres">
      <dgm:prSet presAssocID="{8C251FFB-0C74-4567-91B9-F28D0F18C3F5}" presName="image" presStyleLbl="fgImgPlace1" presStyleIdx="0" presStyleCnt="4" custLinFactNeighborX="20736" custLinFactNeighborY="592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FD5E62A-4CCD-4E8A-931C-79C693F3766A}" type="pres">
      <dgm:prSet presAssocID="{8C251FFB-0C74-4567-91B9-F28D0F18C3F5}" presName="childNode" presStyleLbl="node1" presStyleIdx="0" presStyleCnt="4" custScaleX="123033" custLinFactX="60317" custLinFactNeighborX="100000" custLinFactNeighborY="1870">
        <dgm:presLayoutVars>
          <dgm:bulletEnabled val="1"/>
        </dgm:presLayoutVars>
      </dgm:prSet>
      <dgm:spPr/>
    </dgm:pt>
    <dgm:pt modelId="{107DCB4A-9592-4B73-8832-5401591CD3DC}" type="pres">
      <dgm:prSet presAssocID="{8C251FFB-0C74-4567-91B9-F28D0F18C3F5}" presName="parentNode" presStyleLbl="revTx" presStyleIdx="0" presStyleCnt="4">
        <dgm:presLayoutVars>
          <dgm:chMax val="0"/>
          <dgm:bulletEnabled val="1"/>
        </dgm:presLayoutVars>
      </dgm:prSet>
      <dgm:spPr/>
    </dgm:pt>
    <dgm:pt modelId="{BA5482FF-A76D-4BDF-86CA-62BA62CB464B}"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CF43F14-6045-4F16-94FD-9BDB6BCAAF3D}" type="pres">
      <dgm:prSet presAssocID="{206659B4-5D47-4FD2-93B1-B837F161AB76}" presName="childNode" presStyleLbl="node1" presStyleIdx="1" presStyleCnt="4" custScaleX="121599" custLinFactX="71976" custLinFactNeighborX="100000" custLinFactNeighborY="1870">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A3436816-6F41-4F50-AFBD-6297A90C5077}" type="pres">
      <dgm:prSet presAssocID="{CCEC3210-F40E-4225-B772-5337E2750750}" presName="compositeNode" presStyleCnt="0">
        <dgm:presLayoutVars>
          <dgm:bulletEnabled val="1"/>
        </dgm:presLayoutVars>
      </dgm:prSet>
      <dgm:spPr/>
    </dgm:pt>
    <dgm:pt modelId="{4B5A196D-17E2-49A9-BB66-B73CD4B83C91}" type="pres">
      <dgm:prSet presAssocID="{CCEC3210-F40E-4225-B772-5337E2750750}" presName="image" presStyleLbl="fgImgPlace1" presStyleIdx="2"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53F6F56E-7AB7-4B28-87F6-42E4020C5060}" type="pres">
      <dgm:prSet presAssocID="{CCEC3210-F40E-4225-B772-5337E2750750}" presName="childNode" presStyleLbl="node1" presStyleIdx="2" presStyleCnt="4" custScaleX="123033" custLinFactX="61782" custLinFactNeighborX="100000" custLinFactNeighborY="1870">
        <dgm:presLayoutVars>
          <dgm:bulletEnabled val="1"/>
        </dgm:presLayoutVars>
      </dgm:prSet>
      <dgm:spPr/>
    </dgm:pt>
    <dgm:pt modelId="{B9CBD5F5-5384-454F-8392-1077E9E113E9}" type="pres">
      <dgm:prSet presAssocID="{CCEC3210-F40E-4225-B772-5337E2750750}" presName="parentNode" presStyleLbl="revTx" presStyleIdx="2" presStyleCnt="4">
        <dgm:presLayoutVars>
          <dgm:chMax val="0"/>
          <dgm:bulletEnabled val="1"/>
        </dgm:presLayoutVars>
      </dgm:prSet>
      <dgm:spPr/>
    </dgm:pt>
    <dgm:pt modelId="{6580BD42-BCF6-4942-9F85-BE2D00C4FDBD}" type="pres">
      <dgm:prSet presAssocID="{5B19FCB7-5054-4FA5-8962-7A7B3F2B61D5}" presName="sibTrans" presStyleCnt="0"/>
      <dgm:spPr/>
    </dgm:pt>
    <dgm:pt modelId="{383DC534-445C-4B28-9F25-66B100F3906C}" type="pres">
      <dgm:prSet presAssocID="{07E35B42-9B61-4F15-A857-F79D22119EBD}" presName="compositeNode" presStyleCnt="0">
        <dgm:presLayoutVars>
          <dgm:bulletEnabled val="1"/>
        </dgm:presLayoutVars>
      </dgm:prSet>
      <dgm:spPr/>
    </dgm:pt>
    <dgm:pt modelId="{353CBF85-4BD6-45A5-9193-BAD6D13482F0}" type="pres">
      <dgm:prSet presAssocID="{07E35B42-9B61-4F15-A857-F79D22119EBD}" presName="image" presStyleLbl="fgImgPlace1" presStyleIdx="3"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ose with solid fill"/>
        </a:ext>
      </dgm:extLst>
    </dgm:pt>
    <dgm:pt modelId="{ED7B86CC-8BF4-4348-94BC-E1B267BC5365}" type="pres">
      <dgm:prSet presAssocID="{07E35B42-9B61-4F15-A857-F79D22119EBD}" presName="childNode" presStyleLbl="node1" presStyleIdx="3" presStyleCnt="4" custScaleX="123033" custLinFactX="-200000" custLinFactNeighborX="-274392" custLinFactNeighborY="1870">
        <dgm:presLayoutVars>
          <dgm:bulletEnabled val="1"/>
        </dgm:presLayoutVars>
      </dgm:prSet>
      <dgm:spPr/>
    </dgm:pt>
    <dgm:pt modelId="{12DA5D25-D183-4069-A0BA-F126465F99A1}" type="pres">
      <dgm:prSet presAssocID="{07E35B42-9B61-4F15-A857-F79D22119EBD}" presName="parentNode" presStyleLbl="revTx" presStyleIdx="3" presStyleCnt="4">
        <dgm:presLayoutVars>
          <dgm:chMax val="0"/>
          <dgm:bulletEnabled val="1"/>
        </dgm:presLayoutVars>
      </dgm:prSet>
      <dgm:spPr/>
    </dgm:pt>
  </dgm:ptLst>
  <dgm:cxnLst>
    <dgm:cxn modelId="{A8335008-A93A-44C9-BAC8-BE029BAE7732}" type="presOf" srcId="{604BB6E7-7A55-4F43-A014-55ED951FBFCF}" destId="{DFD5E62A-4CCD-4E8A-931C-79C693F3766A}" srcOrd="0" destOrd="4" presId="urn:microsoft.com/office/officeart/2005/8/layout/hList2"/>
    <dgm:cxn modelId="{EA29520F-916A-42AE-8C55-E1A8AE8D817C}" type="presOf" srcId="{8C251FFB-0C74-4567-91B9-F28D0F18C3F5}" destId="{107DCB4A-9592-4B73-8832-5401591CD3DC}" srcOrd="0" destOrd="0" presId="urn:microsoft.com/office/officeart/2005/8/layout/hList2"/>
    <dgm:cxn modelId="{1CE8F70F-623B-4F8D-BAEB-7DD032A339CB}" srcId="{8C251FFB-0C74-4567-91B9-F28D0F18C3F5}" destId="{0B35922F-B2A4-48CF-A3FB-429C7579AEC3}" srcOrd="8" destOrd="0" parTransId="{E79E7AC5-38C7-417F-9543-65AFA0425F9C}" sibTransId="{F921E856-DD39-4437-8D06-0FA8ADDCC197}"/>
    <dgm:cxn modelId="{821CDB11-1363-4BAA-A8C4-0D41D6691FDB}" type="presOf" srcId="{7DF710F4-700D-4ACE-B589-86056E42023D}" destId="{53F6F56E-7AB7-4B28-87F6-42E4020C5060}" srcOrd="0" destOrd="1" presId="urn:microsoft.com/office/officeart/2005/8/layout/hList2"/>
    <dgm:cxn modelId="{FA008A16-0121-4946-BAB6-2037E9C4857D}" type="presOf" srcId="{53FAFDCA-6916-4386-AFA3-B2F0DD16F85C}" destId="{53F6F56E-7AB7-4B28-87F6-42E4020C5060}" srcOrd="0" destOrd="3" presId="urn:microsoft.com/office/officeart/2005/8/layout/hList2"/>
    <dgm:cxn modelId="{FA928917-F4DF-4E94-A5A7-65A606F7401D}" srcId="{07E35B42-9B61-4F15-A857-F79D22119EBD}" destId="{CE79A510-36C4-45C4-BCB6-A08799C4A14F}" srcOrd="0" destOrd="0" parTransId="{DAE7D84B-527D-4FF7-8453-FC7857082B18}" sibTransId="{8049BCBF-9AC5-4A9B-8A84-3D6A08D39239}"/>
    <dgm:cxn modelId="{F0D2BD17-3F14-4115-A64C-71F64CAC9BB5}" type="presOf" srcId="{F7D09A82-E6E3-43C2-B47C-9E32112B6914}" destId="{ED7B86CC-8BF4-4348-94BC-E1B267BC5365}" srcOrd="0" destOrd="3" presId="urn:microsoft.com/office/officeart/2005/8/layout/hList2"/>
    <dgm:cxn modelId="{5A994D18-4288-4B3E-9107-03D9750EB599}" srcId="{CCEC3210-F40E-4225-B772-5337E2750750}" destId="{7DF710F4-700D-4ACE-B589-86056E42023D}" srcOrd="1" destOrd="0" parTransId="{B5B2D4DF-A292-44F3-9D7A-44D6015CC356}" sibTransId="{9F923017-7B00-4B7D-9644-EB12D5B2C012}"/>
    <dgm:cxn modelId="{4823661F-EF83-4615-8D8F-A4FFBFC95AE9}" type="presOf" srcId="{4838ECB0-B046-4B1C-A938-5FAF4F6AC497}" destId="{DFD5E62A-4CCD-4E8A-931C-79C693F3766A}" srcOrd="0" destOrd="6" presId="urn:microsoft.com/office/officeart/2005/8/layout/hList2"/>
    <dgm:cxn modelId="{263E9B24-D7B3-47B2-B47A-EC19F3F9A9C8}" srcId="{CCEC3210-F40E-4225-B772-5337E2750750}" destId="{53FAFDCA-6916-4386-AFA3-B2F0DD16F85C}" srcOrd="3" destOrd="0" parTransId="{6C8F8FCA-9BF9-467F-B9A3-28A74B780A07}" sibTransId="{E5CEFD43-C3BB-437B-98AE-E21CF6757048}"/>
    <dgm:cxn modelId="{6186AD25-5308-4094-B077-F1BA36BC06D8}" srcId="{206659B4-5D47-4FD2-93B1-B837F161AB76}" destId="{815CBF58-20DC-4B9E-9291-4BB2926C42EA}" srcOrd="1" destOrd="0" parTransId="{2B429F58-3F98-453D-8892-4E0270D29A15}" sibTransId="{4C6C70B5-095D-451E-8090-92FBF8A99681}"/>
    <dgm:cxn modelId="{A4D7142E-E500-4024-9119-B31203A3DFDC}" srcId="{8C251FFB-0C74-4567-91B9-F28D0F18C3F5}" destId="{0DD2B1C0-C7BC-4AD9-96AD-CA3725771ECC}" srcOrd="7" destOrd="0" parTransId="{D5E9C46D-8094-4536-8F81-DA10AB8AF4A4}" sibTransId="{FFD1928B-BB8E-46F4-8711-72BB8E18882F}"/>
    <dgm:cxn modelId="{4EAECD34-4AD9-4F49-A5EF-FFD718C1CA00}" srcId="{CEA72EAE-10E0-446C-BD85-1C8E3DF6264B}" destId="{CCEC3210-F40E-4225-B772-5337E2750750}" srcOrd="2" destOrd="0" parTransId="{93D406E6-1332-4A2E-AD32-34B316123913}" sibTransId="{5B19FCB7-5054-4FA5-8962-7A7B3F2B61D5}"/>
    <dgm:cxn modelId="{DA093835-DF4D-4EA4-A347-3178E1DA3997}" srcId="{206659B4-5D47-4FD2-93B1-B837F161AB76}" destId="{E55EC6DD-77FB-4F6E-9174-855439781AB7}" srcOrd="0" destOrd="0" parTransId="{B90AEE81-EE4E-4E35-9593-D6404842125F}" sibTransId="{022EE4ED-B785-4C1B-BFF4-4B3F6B037EA2}"/>
    <dgm:cxn modelId="{B341A235-5CC5-4E67-93B9-D2DD799B440D}" srcId="{8C251FFB-0C74-4567-91B9-F28D0F18C3F5}" destId="{2992679E-7549-4344-82EF-B34C73289845}" srcOrd="2" destOrd="0" parTransId="{9B179EFC-19E8-490E-95C4-84EC83EFF58B}" sibTransId="{5230B2E2-88CC-48CB-8ED3-D78028D9A7B2}"/>
    <dgm:cxn modelId="{351E6638-68B5-4300-BCF8-CFE31333D8E0}" srcId="{CCEC3210-F40E-4225-B772-5337E2750750}" destId="{F8770F4D-852B-4558-A9CE-DF6EB1D598C6}" srcOrd="0" destOrd="0" parTransId="{331FF2F5-AB7C-4ACD-9B51-32FD1B64710F}" sibTransId="{A91887B8-9E35-4DB3-8D11-175EC477786D}"/>
    <dgm:cxn modelId="{4B7EB740-37C3-4807-AA31-A6CA0C510FAF}" type="presOf" srcId="{FFDDCFF9-921D-4B68-9207-19C2CC05BB16}" destId="{ED7B86CC-8BF4-4348-94BC-E1B267BC5365}" srcOrd="0" destOrd="1" presId="urn:microsoft.com/office/officeart/2005/8/layout/hList2"/>
    <dgm:cxn modelId="{E439A35B-E78C-4A2C-A6B1-5F9ABB8F6FCA}" type="presOf" srcId="{0DD2B1C0-C7BC-4AD9-96AD-CA3725771ECC}" destId="{DFD5E62A-4CCD-4E8A-931C-79C693F3766A}" srcOrd="0" destOrd="7" presId="urn:microsoft.com/office/officeart/2005/8/layout/hList2"/>
    <dgm:cxn modelId="{FB0A545D-FF17-4210-A1C6-4ECE3D6F21D0}" type="presOf" srcId="{E55EC6DD-77FB-4F6E-9174-855439781AB7}" destId="{DCF43F14-6045-4F16-94FD-9BDB6BCAAF3D}" srcOrd="0" destOrd="0" presId="urn:microsoft.com/office/officeart/2005/8/layout/hList2"/>
    <dgm:cxn modelId="{23EF1441-859B-4C43-BDF5-661F88D8DAE3}" srcId="{8C251FFB-0C74-4567-91B9-F28D0F18C3F5}" destId="{9E61FD6D-366E-4FE3-A795-A850D93B35FB}" srcOrd="0" destOrd="0" parTransId="{816FB013-C5F8-4B63-85D6-2316999A2CA6}" sibTransId="{8CFCD190-889A-41A0-AF05-0AAA72653564}"/>
    <dgm:cxn modelId="{D0F43247-5C35-486B-91FB-1B11BC328634}" type="presOf" srcId="{0496D7DB-B4B6-4B5E-9B10-24272C1CB171}" destId="{DFD5E62A-4CCD-4E8A-931C-79C693F3766A}" srcOrd="0" destOrd="1" presId="urn:microsoft.com/office/officeart/2005/8/layout/hList2"/>
    <dgm:cxn modelId="{14BE2049-0BD0-46A3-A02D-E7A963CD2A96}" srcId="{8C251FFB-0C74-4567-91B9-F28D0F18C3F5}" destId="{530A94B6-6FBB-4B3D-AEE3-361C2AF50DE6}" srcOrd="5" destOrd="0" parTransId="{6A69C52B-9235-4A56-94BC-C21F140B3FEF}" sibTransId="{C92A43A6-C41D-40B1-987C-88642FC82673}"/>
    <dgm:cxn modelId="{B5499D69-5CA1-4836-BB05-149BD41F2A01}" srcId="{206659B4-5D47-4FD2-93B1-B837F161AB76}" destId="{3907EDCA-BDC6-4642-8B12-07B9F14EAAAA}" srcOrd="3" destOrd="0" parTransId="{7D1DCB68-7DEA-44CE-9434-7A30B413FAE3}" sibTransId="{C2A40755-1181-45C7-A67E-AF151CA25A4A}"/>
    <dgm:cxn modelId="{6BB7516C-72C4-4E71-8A91-FFC3DEB18A45}" srcId="{8C251FFB-0C74-4567-91B9-F28D0F18C3F5}" destId="{0496D7DB-B4B6-4B5E-9B10-24272C1CB171}" srcOrd="1" destOrd="0" parTransId="{53FDC41B-1DE5-48C4-8634-DC8334485AFE}" sibTransId="{D84905AB-0BED-4153-B012-980CF6BA77BE}"/>
    <dgm:cxn modelId="{4D1B8C71-1A0F-489F-A533-39BB07EDDB15}" type="presOf" srcId="{9E61FD6D-366E-4FE3-A795-A850D93B35FB}" destId="{DFD5E62A-4CCD-4E8A-931C-79C693F3766A}" srcOrd="0" destOrd="0" presId="urn:microsoft.com/office/officeart/2005/8/layout/hList2"/>
    <dgm:cxn modelId="{448F0852-E891-4BC4-8BF1-0C35D7BF2F5A}" type="presOf" srcId="{530A94B6-6FBB-4B3D-AEE3-361C2AF50DE6}" destId="{DFD5E62A-4CCD-4E8A-931C-79C693F3766A}" srcOrd="0" destOrd="5" presId="urn:microsoft.com/office/officeart/2005/8/layout/hList2"/>
    <dgm:cxn modelId="{F4861252-27B9-4F1B-AD87-64ABEED3C881}" type="presOf" srcId="{A5B531E8-38B9-469B-A5B0-4BDCA840BAB1}" destId="{DCF43F14-6045-4F16-94FD-9BDB6BCAAF3D}" srcOrd="0" destOrd="4" presId="urn:microsoft.com/office/officeart/2005/8/layout/hList2"/>
    <dgm:cxn modelId="{AF782655-2B2F-42D0-A21E-BDB0FBABDFCF}" type="presOf" srcId="{D4D1B424-CF87-4552-B7B6-62D63FE7AC2F}" destId="{53F6F56E-7AB7-4B28-87F6-42E4020C5060}" srcOrd="0" destOrd="4" presId="urn:microsoft.com/office/officeart/2005/8/layout/hList2"/>
    <dgm:cxn modelId="{037D7955-CAE9-4265-86E7-A7365071BFB0}" srcId="{8C251FFB-0C74-4567-91B9-F28D0F18C3F5}" destId="{4838ECB0-B046-4B1C-A938-5FAF4F6AC497}" srcOrd="6" destOrd="0" parTransId="{39811C35-3095-4AE9-AE84-02F6AE4AFC0E}" sibTransId="{C28185F4-61F3-4EB0-A87D-BA9B20336FA4}"/>
    <dgm:cxn modelId="{B927D555-5D04-4D5F-B1BC-DB34634EB947}" type="presOf" srcId="{2992679E-7549-4344-82EF-B34C73289845}" destId="{DFD5E62A-4CCD-4E8A-931C-79C693F3766A}" srcOrd="0" destOrd="2" presId="urn:microsoft.com/office/officeart/2005/8/layout/hList2"/>
    <dgm:cxn modelId="{CC0AC97F-4C53-4E0F-B14C-342273FA3793}" type="presOf" srcId="{07E35B42-9B61-4F15-A857-F79D22119EBD}" destId="{12DA5D25-D183-4069-A0BA-F126465F99A1}" srcOrd="0" destOrd="0" presId="urn:microsoft.com/office/officeart/2005/8/layout/hList2"/>
    <dgm:cxn modelId="{EBF90284-04E8-4109-9698-B2E235522AA5}" type="presOf" srcId="{3907EDCA-BDC6-4642-8B12-07B9F14EAAAA}" destId="{DCF43F14-6045-4F16-94FD-9BDB6BCAAF3D}" srcOrd="0" destOrd="3" presId="urn:microsoft.com/office/officeart/2005/8/layout/hList2"/>
    <dgm:cxn modelId="{62AF9B87-DA03-4A5F-897C-9CE1AF7AC3BF}" srcId="{CEA72EAE-10E0-446C-BD85-1C8E3DF6264B}" destId="{8C251FFB-0C74-4567-91B9-F28D0F18C3F5}" srcOrd="0" destOrd="0" parTransId="{AB37F2A6-5614-4C3F-8579-2D6D4343E0CF}" sibTransId="{EE62D15C-5235-418D-9BE1-010696282444}"/>
    <dgm:cxn modelId="{429DAB8E-9062-46EA-8FF3-9ADD6C5970CE}" type="presOf" srcId="{8FD78403-6B29-4110-BC17-734B231A05A2}" destId="{53F6F56E-7AB7-4B28-87F6-42E4020C5060}" srcOrd="0" destOrd="2" presId="urn:microsoft.com/office/officeart/2005/8/layout/hList2"/>
    <dgm:cxn modelId="{69F4BC91-2D08-4032-8207-6EB7C0DF1119}" srcId="{206659B4-5D47-4FD2-93B1-B837F161AB76}" destId="{A5B531E8-38B9-469B-A5B0-4BDCA840BAB1}" srcOrd="4" destOrd="0" parTransId="{521A4FBD-A81F-4166-B4EC-932B2463350C}" sibTransId="{7A3E5B63-9BCF-4DEE-846E-25BEC30E0A10}"/>
    <dgm:cxn modelId="{1C3E5493-04D8-4608-A162-65BAF7DE77DE}" srcId="{07E35B42-9B61-4F15-A857-F79D22119EBD}" destId="{C9A4A2F3-4881-44A5-92FA-DFF5129574C1}" srcOrd="2" destOrd="0" parTransId="{A7C1523C-13E1-41E0-8B2A-B3F88C64C98A}" sibTransId="{7BEA45D6-B855-4CD8-9EFC-689C0FC83EA9}"/>
    <dgm:cxn modelId="{4393CA94-AF7F-45DF-95D6-E9AC8EA00FB1}" srcId="{CEA72EAE-10E0-446C-BD85-1C8E3DF6264B}" destId="{206659B4-5D47-4FD2-93B1-B837F161AB76}" srcOrd="1" destOrd="0" parTransId="{7E5CDD4D-ADDE-494F-A15D-5F292C03E1DB}" sibTransId="{B2EB06DE-C8C4-4C12-B311-D50CB4952708}"/>
    <dgm:cxn modelId="{63965C95-AAA9-4AF8-A8D3-A5FC2681E436}" type="presOf" srcId="{AB2CA109-669B-4750-9AFB-8DFA70843442}" destId="{DFD5E62A-4CCD-4E8A-931C-79C693F3766A}" srcOrd="0" destOrd="3" presId="urn:microsoft.com/office/officeart/2005/8/layout/hList2"/>
    <dgm:cxn modelId="{9E1BE4A1-8990-474C-9991-B099A0D5971C}" srcId="{8C251FFB-0C74-4567-91B9-F28D0F18C3F5}" destId="{AB2CA109-669B-4750-9AFB-8DFA70843442}" srcOrd="3" destOrd="0" parTransId="{21049AA4-EF31-440F-8FB1-36124565AE49}" sibTransId="{AD78BE24-9DE3-42A3-B290-A616B65DC025}"/>
    <dgm:cxn modelId="{8517C3A2-02CD-409B-8DF1-2A972F5107C7}" type="presOf" srcId="{CEA72EAE-10E0-446C-BD85-1C8E3DF6264B}" destId="{5E5B4441-23C6-469B-A0E8-5AE3B628055B}" srcOrd="0" destOrd="0" presId="urn:microsoft.com/office/officeart/2005/8/layout/hList2"/>
    <dgm:cxn modelId="{954B67A3-B887-4AF9-B535-2C7781E51A30}" type="presOf" srcId="{CE79A510-36C4-45C4-BCB6-A08799C4A14F}" destId="{ED7B86CC-8BF4-4348-94BC-E1B267BC5365}" srcOrd="0" destOrd="0" presId="urn:microsoft.com/office/officeart/2005/8/layout/hList2"/>
    <dgm:cxn modelId="{E3A37EA3-1A9C-4F28-8AD5-4FD111288487}" srcId="{8C251FFB-0C74-4567-91B9-F28D0F18C3F5}" destId="{604BB6E7-7A55-4F43-A014-55ED951FBFCF}" srcOrd="4" destOrd="0" parTransId="{500CD448-F001-40A2-A52D-FB33C05F6908}" sibTransId="{4477B5E3-8884-4C20-A2D4-9A4D582493F8}"/>
    <dgm:cxn modelId="{EBDEADA4-D35B-43FA-8ACF-509F4F54A12D}" srcId="{07E35B42-9B61-4F15-A857-F79D22119EBD}" destId="{FFDDCFF9-921D-4B68-9207-19C2CC05BB16}" srcOrd="1" destOrd="0" parTransId="{D249BA72-FC61-4F52-8D51-5068B9CE1F8F}" sibTransId="{3E276206-696D-4C22-B3D0-EFD83B6FBAAF}"/>
    <dgm:cxn modelId="{D95211AD-E0C7-47E0-B51B-839E8302BB1C}" type="presOf" srcId="{E4D7BB35-77CD-44EF-8FC8-0698050C99CF}" destId="{DCF43F14-6045-4F16-94FD-9BDB6BCAAF3D}" srcOrd="0" destOrd="2" presId="urn:microsoft.com/office/officeart/2005/8/layout/hList2"/>
    <dgm:cxn modelId="{FE3EE9AE-5E83-4891-AE17-D5ACF99377B9}" type="presOf" srcId="{815CBF58-20DC-4B9E-9291-4BB2926C42EA}" destId="{DCF43F14-6045-4F16-94FD-9BDB6BCAAF3D}" srcOrd="0" destOrd="1" presId="urn:microsoft.com/office/officeart/2005/8/layout/hList2"/>
    <dgm:cxn modelId="{D2ECCABA-CD2E-42D9-9E85-AB3BDC5E3919}" srcId="{CCEC3210-F40E-4225-B772-5337E2750750}" destId="{D4D1B424-CF87-4552-B7B6-62D63FE7AC2F}" srcOrd="4" destOrd="0" parTransId="{837EEFBA-8C8A-4B39-9E3C-F7C76474C155}" sibTransId="{57DC1620-4156-4550-9EB5-916A8199D1C7}"/>
    <dgm:cxn modelId="{3EE685C2-FCE1-4849-B607-C09D72C77988}" type="presOf" srcId="{C9A4A2F3-4881-44A5-92FA-DFF5129574C1}" destId="{ED7B86CC-8BF4-4348-94BC-E1B267BC5365}" srcOrd="0" destOrd="2" presId="urn:microsoft.com/office/officeart/2005/8/layout/hList2"/>
    <dgm:cxn modelId="{47A5F9CD-90AB-45F0-8673-BAEEFEEF406A}" srcId="{07E35B42-9B61-4F15-A857-F79D22119EBD}" destId="{F7D09A82-E6E3-43C2-B47C-9E32112B6914}" srcOrd="3" destOrd="0" parTransId="{8E9C5F99-7031-4D09-A8D6-AA010A9A4184}" sibTransId="{9F323607-B28C-4CC3-80A2-C59188B826C1}"/>
    <dgm:cxn modelId="{FA420CCE-6E54-4AB8-BA11-E1B269C9650F}" type="presOf" srcId="{F8770F4D-852B-4558-A9CE-DF6EB1D598C6}" destId="{53F6F56E-7AB7-4B28-87F6-42E4020C5060}" srcOrd="0" destOrd="0" presId="urn:microsoft.com/office/officeart/2005/8/layout/hList2"/>
    <dgm:cxn modelId="{A034D8D9-E532-4EE8-B884-7C11EAF5DB51}" srcId="{CCEC3210-F40E-4225-B772-5337E2750750}" destId="{8FD78403-6B29-4110-BC17-734B231A05A2}" srcOrd="2" destOrd="0" parTransId="{EDAE3970-EA3B-4B03-A03F-F25796A05F71}" sibTransId="{84C4AB6D-1C8E-482F-93E3-689F32117E6D}"/>
    <dgm:cxn modelId="{CF714DDE-E5C6-4ABD-9BE8-9FC2E3D275B7}" type="presOf" srcId="{0B35922F-B2A4-48CF-A3FB-429C7579AEC3}" destId="{DFD5E62A-4CCD-4E8A-931C-79C693F3766A}" srcOrd="0" destOrd="8" presId="urn:microsoft.com/office/officeart/2005/8/layout/hList2"/>
    <dgm:cxn modelId="{E19BB2E2-CD55-48B4-ABE5-AA3C428C7B84}" srcId="{206659B4-5D47-4FD2-93B1-B837F161AB76}" destId="{E4D7BB35-77CD-44EF-8FC8-0698050C99CF}" srcOrd="2" destOrd="0" parTransId="{8F45899F-60EC-426D-896C-B07D04A552F9}" sibTransId="{DE55DC96-0FA4-4126-85C9-4BE55271423F}"/>
    <dgm:cxn modelId="{A26DF6EC-C090-4426-950B-41837B22B618}" type="presOf" srcId="{206659B4-5D47-4FD2-93B1-B837F161AB76}" destId="{9BAEB608-BA2C-4319-9B17-619DA66D8973}" srcOrd="0" destOrd="0" presId="urn:microsoft.com/office/officeart/2005/8/layout/hList2"/>
    <dgm:cxn modelId="{131397F2-6F05-4F50-8C73-450B910E1494}" srcId="{CEA72EAE-10E0-446C-BD85-1C8E3DF6264B}" destId="{07E35B42-9B61-4F15-A857-F79D22119EBD}" srcOrd="3" destOrd="0" parTransId="{E45C4521-800A-4853-81D1-0331AD58B061}" sibTransId="{87AF93C1-78C3-4908-BD83-9DBD23DFEC5B}"/>
    <dgm:cxn modelId="{40D31AFA-DC13-4C39-B288-E33C5D6104FC}" type="presOf" srcId="{CCEC3210-F40E-4225-B772-5337E2750750}" destId="{B9CBD5F5-5384-454F-8392-1077E9E113E9}" srcOrd="0" destOrd="0" presId="urn:microsoft.com/office/officeart/2005/8/layout/hList2"/>
    <dgm:cxn modelId="{146FD6F9-846E-4306-93E4-560E4862DCBE}" type="presParOf" srcId="{5E5B4441-23C6-469B-A0E8-5AE3B628055B}" destId="{5E87F266-B31E-4597-A113-88AD99C56175}" srcOrd="0" destOrd="0" presId="urn:microsoft.com/office/officeart/2005/8/layout/hList2"/>
    <dgm:cxn modelId="{07EB65B1-D71A-4744-9E66-1587FF6D1019}" type="presParOf" srcId="{5E87F266-B31E-4597-A113-88AD99C56175}" destId="{BA12B13F-9C00-44F3-B575-155A43D709F7}" srcOrd="0" destOrd="0" presId="urn:microsoft.com/office/officeart/2005/8/layout/hList2"/>
    <dgm:cxn modelId="{537EBB27-BEF5-4F7C-9BE0-F8E57F1FDB19}" type="presParOf" srcId="{5E87F266-B31E-4597-A113-88AD99C56175}" destId="{DFD5E62A-4CCD-4E8A-931C-79C693F3766A}" srcOrd="1" destOrd="0" presId="urn:microsoft.com/office/officeart/2005/8/layout/hList2"/>
    <dgm:cxn modelId="{E6099708-1FD0-4069-9C05-6CD31CC2AC90}" type="presParOf" srcId="{5E87F266-B31E-4597-A113-88AD99C56175}" destId="{107DCB4A-9592-4B73-8832-5401591CD3DC}" srcOrd="2" destOrd="0" presId="urn:microsoft.com/office/officeart/2005/8/layout/hList2"/>
    <dgm:cxn modelId="{8988FDE9-A41E-4B5E-A3F5-137241DC15BD}" type="presParOf" srcId="{5E5B4441-23C6-469B-A0E8-5AE3B628055B}" destId="{BA5482FF-A76D-4BDF-86CA-62BA62CB464B}"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FBC002D7-B009-447C-898D-A8B4BBAEBC8B}" type="presParOf" srcId="{5E5B4441-23C6-469B-A0E8-5AE3B628055B}" destId="{A3436816-6F41-4F50-AFBD-6297A90C5077}" srcOrd="4" destOrd="0" presId="urn:microsoft.com/office/officeart/2005/8/layout/hList2"/>
    <dgm:cxn modelId="{AB6C09BA-E56C-4103-871F-CEA90AC3D9C5}" type="presParOf" srcId="{A3436816-6F41-4F50-AFBD-6297A90C5077}" destId="{4B5A196D-17E2-49A9-BB66-B73CD4B83C91}" srcOrd="0" destOrd="0" presId="urn:microsoft.com/office/officeart/2005/8/layout/hList2"/>
    <dgm:cxn modelId="{65163557-5F07-40D4-BA6D-3B0FE484D86A}" type="presParOf" srcId="{A3436816-6F41-4F50-AFBD-6297A90C5077}" destId="{53F6F56E-7AB7-4B28-87F6-42E4020C5060}" srcOrd="1" destOrd="0" presId="urn:microsoft.com/office/officeart/2005/8/layout/hList2"/>
    <dgm:cxn modelId="{3CE961BE-7F7E-42DC-8EC3-969108716C65}" type="presParOf" srcId="{A3436816-6F41-4F50-AFBD-6297A90C5077}" destId="{B9CBD5F5-5384-454F-8392-1077E9E113E9}" srcOrd="2" destOrd="0" presId="urn:microsoft.com/office/officeart/2005/8/layout/hList2"/>
    <dgm:cxn modelId="{F5BD149A-F9F6-4D56-ABC9-90154AB67F0C}" type="presParOf" srcId="{5E5B4441-23C6-469B-A0E8-5AE3B628055B}" destId="{6580BD42-BCF6-4942-9F85-BE2D00C4FDBD}" srcOrd="5" destOrd="0" presId="urn:microsoft.com/office/officeart/2005/8/layout/hList2"/>
    <dgm:cxn modelId="{5B3798F4-2B61-468E-A1F6-F3B49DF3F279}" type="presParOf" srcId="{5E5B4441-23C6-469B-A0E8-5AE3B628055B}" destId="{383DC534-445C-4B28-9F25-66B100F3906C}" srcOrd="6" destOrd="0" presId="urn:microsoft.com/office/officeart/2005/8/layout/hList2"/>
    <dgm:cxn modelId="{5902B508-FE7F-4DAF-9788-595513DBF99E}" type="presParOf" srcId="{383DC534-445C-4B28-9F25-66B100F3906C}" destId="{353CBF85-4BD6-45A5-9193-BAD6D13482F0}" srcOrd="0" destOrd="0" presId="urn:microsoft.com/office/officeart/2005/8/layout/hList2"/>
    <dgm:cxn modelId="{5F35F432-2535-4804-99F4-DAC03311074C}" type="presParOf" srcId="{383DC534-445C-4B28-9F25-66B100F3906C}" destId="{ED7B86CC-8BF4-4348-94BC-E1B267BC5365}" srcOrd="1" destOrd="0" presId="urn:microsoft.com/office/officeart/2005/8/layout/hList2"/>
    <dgm:cxn modelId="{58BCE430-7E3F-421B-845B-997F9A1AE33B}" type="presParOf" srcId="{383DC534-445C-4B28-9F25-66B100F3906C}" destId="{12DA5D25-D183-4069-A0BA-F126465F99A1}" srcOrd="2" destOrd="0" presId="urn:microsoft.com/office/officeart/2005/8/layout/h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a:latin typeface="Verdana" panose="020B0604030504040204" pitchFamily="34" charset="0"/>
            <a:ea typeface="Verdana" panose="020B0604030504040204" pitchFamily="34" charset="0"/>
          </a:endParaRPr>
        </a:p>
        <a:p>
          <a:pPr>
            <a:lnSpc>
              <a:spcPct val="90000"/>
            </a:lnSpc>
            <a:spcAft>
              <a:spcPct val="35000"/>
            </a:spcAft>
          </a:pPr>
          <a:r>
            <a:rPr lang="lv-LV" sz="2000" b="1">
              <a:latin typeface="Verdana" panose="020B0604030504040204" pitchFamily="34" charset="0"/>
              <a:ea typeface="Verdana" panose="020B0604030504040204" pitchFamily="34" charset="0"/>
            </a:rPr>
            <a:t>100% programmas finansējums</a:t>
          </a:r>
        </a:p>
        <a:p>
          <a:pPr>
            <a:lnSpc>
              <a:spcPct val="100000"/>
            </a:lnSpc>
            <a:spcAft>
              <a:spcPts val="0"/>
            </a:spcAft>
          </a:pPr>
          <a:r>
            <a:rPr lang="lv-LV" sz="1800">
              <a:latin typeface="Verdana" panose="020B0604030504040204" pitchFamily="34" charset="0"/>
              <a:ea typeface="Verdana" panose="020B0604030504040204" pitchFamily="34" charset="0"/>
            </a:rPr>
            <a:t>Līdz 30% avanss</a:t>
          </a:r>
        </a:p>
        <a:p>
          <a:pPr>
            <a:lnSpc>
              <a:spcPct val="100000"/>
            </a:lnSpc>
            <a:spcAft>
              <a:spcPts val="0"/>
            </a:spcAft>
          </a:pPr>
          <a:r>
            <a:rPr lang="lv-LV" sz="1800">
              <a:latin typeface="Verdana" panose="020B0604030504040204" pitchFamily="34" charset="0"/>
              <a:ea typeface="Verdana" panose="020B0604030504040204" pitchFamily="34" charset="0"/>
            </a:rPr>
            <a:t>Līdz 95% avanss un starpposma maksājumi</a:t>
          </a: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a:latin typeface="Verdana" panose="020B0604030504040204" pitchFamily="34" charset="0"/>
              <a:ea typeface="Verdana" panose="020B0604030504040204" pitchFamily="34" charset="0"/>
            </a:rPr>
            <a:t>Projektu periods </a:t>
          </a:r>
        </a:p>
        <a:p>
          <a:pPr>
            <a:spcAft>
              <a:spcPts val="0"/>
            </a:spcAft>
          </a:pPr>
          <a:r>
            <a:rPr lang="lv-LV" sz="2000" b="1">
              <a:latin typeface="Verdana" panose="020B0604030504040204" pitchFamily="34" charset="0"/>
              <a:ea typeface="Verdana" panose="020B0604030504040204" pitchFamily="34" charset="0"/>
            </a:rPr>
            <a:t>01.06.2022.</a:t>
          </a:r>
          <a:r>
            <a:rPr lang="lv-LV" sz="1800" b="1">
              <a:latin typeface="Verdana" panose="020B0604030504040204" pitchFamily="34" charset="0"/>
              <a:ea typeface="Verdana" panose="020B0604030504040204" pitchFamily="34" charset="0"/>
            </a:rPr>
            <a:t> </a:t>
          </a:r>
        </a:p>
        <a:p>
          <a:pPr>
            <a:spcAft>
              <a:spcPts val="0"/>
            </a:spcAft>
          </a:pPr>
          <a:r>
            <a:rPr lang="lv-LV" altLang="lv-LV" sz="1800" b="1">
              <a:solidFill>
                <a:prstClr val="white"/>
              </a:solidFill>
              <a:latin typeface="Verdana" panose="020B0604030504040204" pitchFamily="34" charset="0"/>
              <a:ea typeface="Verdana" panose="020B0604030504040204" pitchFamily="34" charset="0"/>
              <a:cs typeface="+mn-cs"/>
            </a:rPr>
            <a:t>–</a:t>
          </a:r>
          <a:r>
            <a:rPr lang="lv-LV" sz="1800" b="1">
              <a:latin typeface="Verdana" panose="020B0604030504040204" pitchFamily="34" charset="0"/>
              <a:ea typeface="Verdana" panose="020B0604030504040204" pitchFamily="34" charset="0"/>
            </a:rPr>
            <a:t> </a:t>
          </a:r>
        </a:p>
        <a:p>
          <a:pPr>
            <a:spcAft>
              <a:spcPct val="35000"/>
            </a:spcAft>
          </a:pPr>
          <a:r>
            <a:rPr lang="lv-LV" sz="2000" b="1">
              <a:latin typeface="Verdana" panose="020B0604030504040204" pitchFamily="34" charset="0"/>
              <a:ea typeface="Verdana" panose="020B0604030504040204" pitchFamily="34" charset="0"/>
            </a:rPr>
            <a:t>31.05.2026.</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gn="ctr">
            <a:lnSpc>
              <a:spcPct val="100000"/>
            </a:lnSpc>
            <a:spcAft>
              <a:spcPts val="1200"/>
            </a:spcAft>
          </a:pPr>
          <a:r>
            <a:rPr lang="lv-LV" altLang="lv-LV" sz="1800" kern="1200">
              <a:solidFill>
                <a:prstClr val="white"/>
              </a:solidFill>
              <a:latin typeface="Verdana" panose="020B0604030504040204" pitchFamily="34" charset="0"/>
              <a:ea typeface="Verdana" panose="020B0604030504040204" pitchFamily="34" charset="0"/>
              <a:cs typeface="+mn-cs"/>
            </a:rPr>
            <a:t>Finansējuma saņēmējam un katram partnerim pieejamais finansējums:</a:t>
          </a:r>
        </a:p>
        <a:p>
          <a:pPr algn="l">
            <a:lnSpc>
              <a:spcPct val="90000"/>
            </a:lnSpc>
            <a:spcAft>
              <a:spcPct val="35000"/>
            </a:spcAft>
          </a:pPr>
          <a:r>
            <a:rPr lang="lv-LV" sz="2000" b="0" kern="1200">
              <a:solidFill>
                <a:prstClr val="white"/>
              </a:solidFill>
              <a:latin typeface="Verdana" panose="020B0604030504040204" pitchFamily="34" charset="0"/>
              <a:ea typeface="Verdana" panose="020B0604030504040204" pitchFamily="34" charset="0"/>
              <a:cs typeface="+mn-cs"/>
            </a:rPr>
            <a:t>1) Līdz</a:t>
          </a:r>
          <a:r>
            <a:rPr lang="lv-LV" sz="2000" b="1" kern="1200">
              <a:solidFill>
                <a:prstClr val="white"/>
              </a:solidFill>
              <a:latin typeface="Verdana" panose="020B0604030504040204" pitchFamily="34" charset="0"/>
              <a:ea typeface="Verdana" panose="020B0604030504040204" pitchFamily="34" charset="0"/>
              <a:cs typeface="+mn-cs"/>
            </a:rPr>
            <a:t> 103 334 EUR</a:t>
          </a:r>
        </a:p>
        <a:p>
          <a:pPr algn="l">
            <a:lnSpc>
              <a:spcPct val="90000"/>
            </a:lnSpc>
            <a:spcAft>
              <a:spcPct val="35000"/>
            </a:spcAft>
          </a:pPr>
          <a:r>
            <a:rPr lang="lv-LV" sz="2000" b="0" kern="1200">
              <a:solidFill>
                <a:prstClr val="white"/>
              </a:solidFill>
              <a:latin typeface="Verdana" panose="020B0604030504040204" pitchFamily="34" charset="0"/>
              <a:ea typeface="Verdana" panose="020B0604030504040204" pitchFamily="34" charset="0"/>
              <a:cs typeface="+mn-cs"/>
            </a:rPr>
            <a:t>2) Līdz</a:t>
          </a:r>
          <a:r>
            <a:rPr lang="lv-LV" sz="2000" b="1" kern="1200">
              <a:solidFill>
                <a:prstClr val="white"/>
              </a:solidFill>
              <a:latin typeface="Verdana" panose="020B0604030504040204" pitchFamily="34" charset="0"/>
              <a:ea typeface="Verdana" panose="020B0604030504040204" pitchFamily="34" charset="0"/>
              <a:cs typeface="+mn-cs"/>
            </a:rPr>
            <a:t> 48 464 EUR</a:t>
          </a: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LinFactNeighborX="10213" custLinFactNeighborY="-1635">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10213" custLinFactNeighborY="-2029"/>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36935-0831-4A0C-B806-64562DEDD6E4}">
      <dsp:nvSpPr>
        <dsp:cNvPr id="0" name=""/>
        <dsp:cNvSpPr/>
      </dsp:nvSpPr>
      <dsp:spPr>
        <a:xfrm>
          <a:off x="0" y="1329690"/>
          <a:ext cx="10201274" cy="1772920"/>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67DB15B-D991-4DEA-A472-BF3903A7F27F}">
      <dsp:nvSpPr>
        <dsp:cNvPr id="0" name=""/>
        <dsp:cNvSpPr/>
      </dsp:nvSpPr>
      <dsp:spPr>
        <a:xfrm>
          <a:off x="4595" y="0"/>
          <a:ext cx="2210110" cy="177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lv-LV" sz="1500" b="1" kern="1200" dirty="0"/>
            <a:t>2023</a:t>
          </a:r>
          <a:r>
            <a:rPr lang="lv-LV" sz="1500" kern="1200" dirty="0"/>
            <a:t>.gada jūlijs: 1.avanss &lt;</a:t>
          </a:r>
          <a:r>
            <a:rPr lang="lv-LV" sz="1500" b="1" kern="1200" dirty="0"/>
            <a:t>30% </a:t>
          </a:r>
        </a:p>
        <a:p>
          <a:pPr marL="0" lvl="0" indent="0" algn="ctr" defTabSz="666750">
            <a:lnSpc>
              <a:spcPct val="90000"/>
            </a:lnSpc>
            <a:spcBef>
              <a:spcPct val="0"/>
            </a:spcBef>
            <a:spcAft>
              <a:spcPct val="35000"/>
            </a:spcAft>
            <a:buNone/>
          </a:pPr>
          <a:r>
            <a:rPr lang="lv-LV" sz="1500" kern="1200" dirty="0"/>
            <a:t>(5 DD pēc pieprasījuma apstiprināšanas) </a:t>
          </a:r>
        </a:p>
      </dsp:txBody>
      <dsp:txXfrm>
        <a:off x="4595" y="0"/>
        <a:ext cx="2210110" cy="1772920"/>
      </dsp:txXfrm>
    </dsp:sp>
    <dsp:sp modelId="{4E3E38C8-684F-4FF6-B9E4-EAB2594CB6E2}">
      <dsp:nvSpPr>
        <dsp:cNvPr id="0" name=""/>
        <dsp:cNvSpPr/>
      </dsp:nvSpPr>
      <dsp:spPr>
        <a:xfrm>
          <a:off x="888035" y="1996538"/>
          <a:ext cx="443230" cy="443230"/>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C591B4B-11C5-4578-BB8C-B1A0E255F8CF}">
      <dsp:nvSpPr>
        <dsp:cNvPr id="0" name=""/>
        <dsp:cNvSpPr/>
      </dsp:nvSpPr>
      <dsp:spPr>
        <a:xfrm>
          <a:off x="2325210" y="2659380"/>
          <a:ext cx="2210110" cy="177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endParaRPr lang="lv-LV" sz="1500" kern="1200"/>
        </a:p>
      </dsp:txBody>
      <dsp:txXfrm>
        <a:off x="2325210" y="2659380"/>
        <a:ext cx="2210110" cy="1772920"/>
      </dsp:txXfrm>
    </dsp:sp>
    <dsp:sp modelId="{D9E20536-989C-4DA4-ACFF-8A52BC1753FA}">
      <dsp:nvSpPr>
        <dsp:cNvPr id="0" name=""/>
        <dsp:cNvSpPr/>
      </dsp:nvSpPr>
      <dsp:spPr>
        <a:xfrm>
          <a:off x="3208650" y="1994535"/>
          <a:ext cx="443230" cy="443230"/>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30D1EF5-06CE-4E1E-B782-A75E1FF25EA1}">
      <dsp:nvSpPr>
        <dsp:cNvPr id="0" name=""/>
        <dsp:cNvSpPr/>
      </dsp:nvSpPr>
      <dsp:spPr>
        <a:xfrm>
          <a:off x="4645826" y="0"/>
          <a:ext cx="2210110" cy="177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lv-LV" sz="1500" b="1" kern="1200"/>
            <a:t>2024</a:t>
          </a:r>
          <a:r>
            <a:rPr lang="lv-LV" sz="1500" kern="1200"/>
            <a:t>.-</a:t>
          </a:r>
          <a:r>
            <a:rPr lang="lv-LV" sz="1500" b="1" kern="1200"/>
            <a:t>2025</a:t>
          </a:r>
          <a:r>
            <a:rPr lang="lv-LV" sz="1500" kern="1200"/>
            <a:t>.gads: starpposma maksājumi &lt;</a:t>
          </a:r>
          <a:r>
            <a:rPr lang="lv-LV" sz="1500" b="1" kern="1200"/>
            <a:t>65% </a:t>
          </a:r>
        </a:p>
        <a:p>
          <a:pPr marL="0" lvl="0" indent="0" algn="ctr" defTabSz="666750">
            <a:lnSpc>
              <a:spcPct val="90000"/>
            </a:lnSpc>
            <a:spcBef>
              <a:spcPct val="0"/>
            </a:spcBef>
            <a:spcAft>
              <a:spcPct val="35000"/>
            </a:spcAft>
            <a:buNone/>
          </a:pPr>
          <a:r>
            <a:rPr lang="lv-LV" sz="1500" kern="1200"/>
            <a:t>(5 DD pēc starpposma pārskata apstiprināšanas)</a:t>
          </a:r>
        </a:p>
      </dsp:txBody>
      <dsp:txXfrm>
        <a:off x="4645826" y="0"/>
        <a:ext cx="2210110" cy="1772920"/>
      </dsp:txXfrm>
    </dsp:sp>
    <dsp:sp modelId="{F46D093D-7B03-481F-AC2D-ACC4306C4BE1}">
      <dsp:nvSpPr>
        <dsp:cNvPr id="0" name=""/>
        <dsp:cNvSpPr/>
      </dsp:nvSpPr>
      <dsp:spPr>
        <a:xfrm>
          <a:off x="5529266" y="1994535"/>
          <a:ext cx="443230" cy="443230"/>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B59AB5A-78A1-42DC-8E13-DBD230CF6C89}">
      <dsp:nvSpPr>
        <dsp:cNvPr id="0" name=""/>
        <dsp:cNvSpPr/>
      </dsp:nvSpPr>
      <dsp:spPr>
        <a:xfrm>
          <a:off x="6966442" y="2659380"/>
          <a:ext cx="2210110" cy="177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lv-LV" sz="1500" kern="1200"/>
            <a:t>Līdz 2026.gada 31.jūlijam: noslēguma maksājums</a:t>
          </a:r>
        </a:p>
        <a:p>
          <a:pPr marL="0" lvl="0" indent="0" algn="ctr" defTabSz="666750">
            <a:lnSpc>
              <a:spcPct val="90000"/>
            </a:lnSpc>
            <a:spcBef>
              <a:spcPct val="0"/>
            </a:spcBef>
            <a:spcAft>
              <a:spcPct val="35000"/>
            </a:spcAft>
            <a:buNone/>
          </a:pPr>
          <a:r>
            <a:rPr lang="lv-LV" sz="1500" kern="1200"/>
            <a:t>(5 DD laikā pēc noslēguma pārskata apstiprināšanas)</a:t>
          </a:r>
        </a:p>
      </dsp:txBody>
      <dsp:txXfrm>
        <a:off x="6966442" y="2659380"/>
        <a:ext cx="2210110" cy="1772920"/>
      </dsp:txXfrm>
    </dsp:sp>
    <dsp:sp modelId="{D439C8B2-CA6E-40AF-9FA7-1372CABA0E46}">
      <dsp:nvSpPr>
        <dsp:cNvPr id="0" name=""/>
        <dsp:cNvSpPr/>
      </dsp:nvSpPr>
      <dsp:spPr>
        <a:xfrm>
          <a:off x="7849882" y="1994535"/>
          <a:ext cx="443230" cy="443230"/>
        </a:xfrm>
        <a:prstGeom prst="ellips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1287432"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38622" y="289795"/>
          <a:ext cx="3315683" cy="1593875"/>
        </a:xfrm>
        <a:prstGeom prst="roundRect">
          <a:avLst>
            <a:gd name="adj" fmla="val 10000"/>
          </a:avLst>
        </a:prstGeom>
        <a:blipFill rotWithShape="1">
          <a:blip xmlns:r="http://schemas.openxmlformats.org/officeDocument/2006/relationships" r:embed="rId1"/>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8622" y="2173466"/>
          <a:ext cx="3315683"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a:t>Obligāti jāpiesaista divi sadarbības partneri,</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b="0" kern="1200"/>
            <a:t>kam ir aktīva loma projekta darbību īstenošanā</a:t>
          </a:r>
        </a:p>
      </dsp:txBody>
      <dsp:txXfrm rot="10800000">
        <a:off x="420317" y="2173466"/>
        <a:ext cx="3152293" cy="2574764"/>
      </dsp:txXfrm>
    </dsp:sp>
    <dsp:sp modelId="{1576FBAE-E528-459B-8CB2-A84D0DE4747C}">
      <dsp:nvSpPr>
        <dsp:cNvPr id="0" name=""/>
        <dsp:cNvSpPr/>
      </dsp:nvSpPr>
      <dsp:spPr>
        <a:xfrm>
          <a:off x="3985874" y="289795"/>
          <a:ext cx="3315683" cy="1593875"/>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985874" y="2173466"/>
          <a:ext cx="3315683"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Projekta īstenošanu nedrīkst nodot trešajai pusei, </a:t>
          </a:r>
        </a:p>
        <a:p>
          <a:pPr marL="0" lvl="0" indent="0" algn="ctr" defTabSz="800100">
            <a:lnSpc>
              <a:spcPct val="90000"/>
            </a:lnSpc>
            <a:spcBef>
              <a:spcPct val="0"/>
            </a:spcBef>
            <a:spcAft>
              <a:spcPct val="35000"/>
            </a:spcAft>
            <a:buNone/>
          </a:pPr>
          <a:r>
            <a:rPr lang="lv-LV" sz="1400" kern="1200"/>
            <a:t>taču organizācija</a:t>
          </a:r>
          <a:r>
            <a:rPr lang="lv-LV" sz="1400" kern="1200">
              <a:latin typeface="Verdana" panose="020B0604030504040204" pitchFamily="34" charset="0"/>
              <a:ea typeface="Verdana" panose="020B0604030504040204" pitchFamily="34" charset="0"/>
            </a:rPr>
            <a:t> var    piesaistīt citu NVO ekspertīzi/pakalpojumus,        lai sekmīgi īstenotu projekta aktivitātes un sasniegtu  plānotos rezultātus </a:t>
          </a:r>
        </a:p>
      </dsp:txBody>
      <dsp:txXfrm rot="10800000">
        <a:off x="4067569" y="2173466"/>
        <a:ext cx="3152293" cy="2574764"/>
      </dsp:txXfrm>
    </dsp:sp>
    <dsp:sp modelId="{A4BF516A-B622-4B4F-B0E3-BA2E77AB5994}">
      <dsp:nvSpPr>
        <dsp:cNvPr id="0" name=""/>
        <dsp:cNvSpPr/>
      </dsp:nvSpPr>
      <dsp:spPr>
        <a:xfrm>
          <a:off x="7633125" y="289795"/>
          <a:ext cx="3315683" cy="1593875"/>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633125" y="2173466"/>
          <a:ext cx="3315683"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a:t>Projekta īstenošanas vieta ir Latvija,</a:t>
          </a:r>
        </a:p>
        <a:p>
          <a:pPr marL="0" lvl="0" indent="0" algn="ctr" defTabSz="800100">
            <a:lnSpc>
              <a:spcPct val="90000"/>
            </a:lnSpc>
            <a:spcBef>
              <a:spcPct val="0"/>
            </a:spcBef>
            <a:spcAft>
              <a:spcPct val="35000"/>
            </a:spcAft>
            <a:buNone/>
          </a:pPr>
          <a:endParaRPr lang="lv-LV" sz="800" kern="1200"/>
        </a:p>
        <a:p>
          <a:pPr marL="0" lvl="0" indent="0" algn="ctr" defTabSz="800100">
            <a:lnSpc>
              <a:spcPct val="90000"/>
            </a:lnSpc>
            <a:spcBef>
              <a:spcPct val="0"/>
            </a:spcBef>
            <a:spcAft>
              <a:spcPct val="35000"/>
            </a:spcAft>
            <a:buNone/>
          </a:pPr>
          <a:r>
            <a:rPr lang="lv-LV" sz="1600" kern="1200"/>
            <a:t>taču pieļaujami ārvalstu komandējumi, mācību vizītes</a:t>
          </a:r>
          <a:endParaRPr lang="lv-LV" sz="800" kern="1200"/>
        </a:p>
      </dsp:txBody>
      <dsp:txXfrm rot="10800000">
        <a:off x="7714820" y="2173466"/>
        <a:ext cx="3152293" cy="257476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nepieciešamas projekta aktivitāšu īstenošanai</a:t>
          </a:r>
        </a:p>
        <a:p>
          <a:pPr marL="144000" lvl="1" indent="-144000" algn="l" defTabSz="622300">
            <a:lnSpc>
              <a:spcPct val="90000"/>
            </a:lnSpc>
            <a:spcBef>
              <a:spcPct val="0"/>
            </a:spcBef>
            <a:spcAft>
              <a:spcPct val="15000"/>
            </a:spcAft>
            <a:buFont typeface="Arial" panose="020B0604020202020204" pitchFamily="34" charset="0"/>
            <a:buChar char="•"/>
          </a:pPr>
          <a:endParaRPr lang="lv-LV" sz="14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veiktas, ievērojot drošas finanšu vadības principus</a:t>
          </a:r>
        </a:p>
        <a:p>
          <a:pPr marL="144000" lvl="1" indent="-144000" algn="l" defTabSz="488950">
            <a:lnSpc>
              <a:spcPct val="90000"/>
            </a:lnSpc>
            <a:spcBef>
              <a:spcPct val="0"/>
            </a:spcBef>
            <a:spcAft>
              <a:spcPct val="15000"/>
            </a:spcAft>
            <a:buFont typeface="Arial" panose="020B0604020202020204" pitchFamily="34" charset="0"/>
            <a:buChar char="•"/>
          </a:pPr>
          <a:endParaRPr lang="lv-LV" sz="11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None/>
          </a:pPr>
          <a:endParaRPr lang="lv-LV" sz="1600" kern="1200">
            <a:latin typeface="Verdana" panose="020B0604030504040204" pitchFamily="34" charset="0"/>
            <a:ea typeface="Verdana" panose="020B0604030504040204" pitchFamily="34" charset="0"/>
          </a:endParaRPr>
        </a:p>
        <a:p>
          <a:pPr marL="144000" lvl="2" indent="-144000" algn="l" defTabSz="711200">
            <a:lnSpc>
              <a:spcPct val="90000"/>
            </a:lnSpc>
            <a:spcBef>
              <a:spcPct val="0"/>
            </a:spcBef>
            <a:spcAft>
              <a:spcPct val="15000"/>
            </a:spcAft>
            <a:buFont typeface="Arial" panose="020B0604020202020204" pitchFamily="34" charset="0"/>
            <a:buNone/>
          </a:pPr>
          <a:r>
            <a:rPr lang="lv-LV" sz="1600" u="none" kern="1200">
              <a:latin typeface="Verdana" panose="020B0604030504040204" pitchFamily="34" charset="0"/>
              <a:ea typeface="Verdana" panose="020B0604030504040204" pitchFamily="34" charset="0"/>
            </a:rPr>
            <a:t> </a:t>
          </a:r>
          <a:endParaRPr lang="lv-LV" sz="1600" kern="1200">
            <a:latin typeface="Verdana" panose="020B0604030504040204" pitchFamily="34" charset="0"/>
            <a:ea typeface="Verdana" panose="020B0604030504040204" pitchFamily="34" charset="0"/>
          </a:endParaRPr>
        </a:p>
        <a:p>
          <a:pPr marL="144000" lvl="2" indent="-144000" algn="l" defTabSz="711200">
            <a:lnSpc>
              <a:spcPct val="90000"/>
            </a:lnSpc>
            <a:spcBef>
              <a:spcPct val="0"/>
            </a:spcBef>
            <a:spcAft>
              <a:spcPct val="15000"/>
            </a:spcAft>
            <a:buFont typeface="Arial" panose="020B0604020202020204" pitchFamily="34" charset="0"/>
            <a:buNone/>
          </a:pPr>
          <a:r>
            <a:rPr lang="lv-LV" sz="1600" u="none" kern="1200">
              <a:latin typeface="Verdana" panose="020B0604030504040204" pitchFamily="34" charset="0"/>
              <a:ea typeface="Verdana" panose="020B0604030504040204" pitchFamily="34" charset="0"/>
            </a:rPr>
            <a:t>  </a:t>
          </a:r>
          <a:r>
            <a:rPr lang="lv-LV" sz="1600" u="sng" kern="1200">
              <a:latin typeface="Verdana" panose="020B0604030504040204" pitchFamily="34" charset="0"/>
              <a:ea typeface="Verdana" panose="020B0604030504040204" pitchFamily="34" charset="0"/>
            </a:rPr>
            <a:t>finansējuma saņēmēja </a:t>
          </a:r>
          <a:r>
            <a:rPr lang="lv-LV" sz="1600" kern="1200">
              <a:latin typeface="Verdana" panose="020B0604030504040204" pitchFamily="34" charset="0"/>
              <a:ea typeface="Verdana" panose="020B0604030504040204" pitchFamily="34" charset="0"/>
            </a:rPr>
            <a:t>projekta vadības personāla atlīdzības izmaksas, nepārsniedzot 20% no projekta finansējuma  </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87337"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mn-lt"/>
              <a:ea typeface="Verdana" panose="020B0604030504040204" pitchFamily="34" charset="0"/>
              <a:cs typeface="+mn-cs"/>
            </a:rPr>
            <a:t>  </a:t>
          </a:r>
        </a:p>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mn-lt"/>
              <a:ea typeface="Verdana" panose="020B0604030504040204" pitchFamily="34" charset="0"/>
              <a:cs typeface="+mn-cs"/>
            </a:rPr>
            <a:t>  finansējuma saņēmēja un sadarbības partnera projekta īstenošanas personāla atlīdzības izmaksas </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sp:txBody>
      <dsp:txXfrm>
        <a:off x="4087337"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Verdana" panose="020B0604030504040204" pitchFamily="34" charset="0"/>
              <a:ea typeface="Verdana" panose="020B0604030504040204" pitchFamily="34" charset="0"/>
              <a:cs typeface="+mn-cs"/>
            </a:rPr>
            <a:t>  </a:t>
          </a:r>
        </a:p>
        <a:p>
          <a:pPr marL="144000" lvl="1" indent="-144000" algn="l" defTabSz="533400">
            <a:lnSpc>
              <a:spcPct val="90000"/>
            </a:lnSpc>
            <a:spcBef>
              <a:spcPct val="0"/>
            </a:spcBef>
            <a:spcAft>
              <a:spcPct val="15000"/>
            </a:spcAft>
            <a:buFont typeface="Arial" panose="020B0604020202020204" pitchFamily="34" charset="0"/>
            <a:buNone/>
          </a:pPr>
          <a:r>
            <a:rPr lang="lv-LV" sz="1600" kern="1200">
              <a:latin typeface="Verdana" panose="020B0604030504040204" pitchFamily="34" charset="0"/>
              <a:ea typeface="Verdana" panose="020B0604030504040204" pitchFamily="34" charset="0"/>
              <a:cs typeface="+mn-cs"/>
            </a:rPr>
            <a:t>  </a:t>
          </a:r>
          <a:r>
            <a:rPr lang="pt-BR" sz="1600" kern="1200">
              <a:latin typeface="Verdana" panose="020B0604030504040204" pitchFamily="34" charset="0"/>
              <a:ea typeface="Verdana" panose="020B0604030504040204" pitchFamily="34" charset="0"/>
              <a:cs typeface="+mn-cs"/>
            </a:rPr>
            <a:t>finansējuma saņēmēja iekšējā audita vai neatkarīga revidenta izmaksas </a:t>
          </a: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a:latin typeface="Verdana" panose="020B0604030504040204" pitchFamily="34" charset="0"/>
              <a:ea typeface="Verdana" panose="020B0604030504040204" pitchFamily="34" charset="0"/>
            </a:rPr>
            <a:t>pasniedzēju, konsultantu, ekspertu un speciālistu atlīdzība</a:t>
          </a:r>
        </a:p>
        <a:p>
          <a:pPr marL="144000" lvl="1" indent="-144000" algn="l" defTabSz="711200">
            <a:lnSpc>
              <a:spcPct val="90000"/>
            </a:lnSpc>
            <a:spcBef>
              <a:spcPct val="0"/>
            </a:spcBef>
            <a:spcAft>
              <a:spcPct val="15000"/>
            </a:spcAft>
            <a:buFont typeface="Arial" panose="020B0604020202020204" pitchFamily="34" charset="0"/>
            <a:buChar char="•"/>
          </a:pPr>
          <a:endParaRPr lang="lv-LV" sz="1600" u="none"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a:latin typeface="Verdana" panose="020B0604030504040204" pitchFamily="34" charset="0"/>
              <a:ea typeface="Verdana" panose="020B0604030504040204" pitchFamily="34" charset="0"/>
            </a:rPr>
            <a:t>pakalpojumu izmaksas</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87337"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iekšzemes un ārvalstu mācību, darba un pieredzes apmaiņas komandējumu un dienesta braucienu izmaksas, kā arī mācību maksa</a:t>
          </a: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mācību, darba, pieredzes apmaiņas un citu kapacitātes stiprināšanas pasākumu organizēšanas izmaksas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sp:txBody>
      <dsp:txXfrm>
        <a:off x="4087337"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citas ar projekta īstenošanu saistītās izmaksas tikai gadījumā, ja tās saistītas ar programmas mērķa sasniegšanu</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dirty="0">
              <a:latin typeface="Verdana" panose="020B0604030504040204" pitchFamily="34" charset="0"/>
              <a:ea typeface="Verdana" panose="020B0604030504040204" pitchFamily="34" charset="0"/>
            </a:rPr>
            <a:t>izmaksas, par kurām nav maksājumus apliecinoši dokumenti</a:t>
          </a: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dirty="0">
              <a:latin typeface="Verdana" panose="020B0604030504040204" pitchFamily="34" charset="0"/>
              <a:ea typeface="Verdana" panose="020B0604030504040204" pitchFamily="34" charset="0"/>
            </a:rPr>
            <a:t>skaidrā naudā veiktās izmaksas</a:t>
          </a: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a:latin typeface="Verdana" panose="020B0604030504040204" pitchFamily="34" charset="0"/>
              <a:ea typeface="Verdana" panose="020B0604030504040204" pitchFamily="34" charset="0"/>
            </a:rPr>
            <a:t>izmaksas, kas jau tiek finansētas no citiem finanšu avotiem</a:t>
          </a: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a:latin typeface="Verdana" panose="020B0604030504040204" pitchFamily="34" charset="0"/>
              <a:ea typeface="Verdana" panose="020B0604030504040204" pitchFamily="34" charset="0"/>
            </a:rPr>
            <a:t>p</a:t>
          </a:r>
          <a:r>
            <a:rPr lang="sv-SE" sz="1600" u="none" kern="1200">
              <a:latin typeface="Verdana" panose="020B0604030504040204" pitchFamily="34" charset="0"/>
              <a:ea typeface="Verdana" panose="020B0604030504040204" pitchFamily="34" charset="0"/>
            </a:rPr>
            <a:t>rojekta iesnieguma sagatavošanas izmaksas</a:t>
          </a:r>
          <a:endParaRPr lang="lv-LV" sz="1600" u="none"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u="none" kern="1200" dirty="0">
              <a:latin typeface="Verdana" panose="020B0604030504040204" pitchFamily="34" charset="0"/>
              <a:ea typeface="Verdana" panose="020B0604030504040204" pitchFamily="34" charset="0"/>
            </a:rPr>
            <a:t>personālam izmaksātas prēmijas, apmaksāti ikdienas ceļa izdevumi no mājām uz darbu u.tml. </a:t>
          </a:r>
        </a:p>
        <a:p>
          <a:pPr marL="144000" lvl="1" indent="-144000" algn="l" defTabSz="711200">
            <a:lnSpc>
              <a:spcPct val="90000"/>
            </a:lnSpc>
            <a:spcBef>
              <a:spcPct val="0"/>
            </a:spcBef>
            <a:spcAft>
              <a:spcPct val="15000"/>
            </a:spcAft>
            <a:buFont typeface="Arial" panose="020B0604020202020204" pitchFamily="34" charset="0"/>
            <a:buChar char="•"/>
          </a:pPr>
          <a:endParaRPr lang="lv-LV" sz="1600" u="none" kern="1200">
            <a:latin typeface="Verdana" panose="020B0604030504040204" pitchFamily="34" charset="0"/>
            <a:ea typeface="Verdana" panose="020B0604030504040204" pitchFamily="34" charset="0"/>
          </a:endParaRP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87337"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aizdevuma pamatsummas un procentu maksājumi</a:t>
          </a: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naudas sodi, līgumsodi, nokavējuma procenti un tiesvedību izdevumi</a:t>
          </a: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zemes un nekustamā īpašuma iegādes izmaksas</a:t>
          </a:r>
        </a:p>
        <a:p>
          <a:pPr marL="144000" lvl="1" indent="-144000" algn="l" defTabSz="533400">
            <a:lnSpc>
              <a:spcPct val="90000"/>
            </a:lnSpc>
            <a:spcBef>
              <a:spcPct val="0"/>
            </a:spcBef>
            <a:spcAft>
              <a:spcPct val="15000"/>
            </a:spcAft>
            <a:buFont typeface="Arial" panose="020B0604020202020204" pitchFamily="34" charset="0"/>
            <a:buChar char="•"/>
          </a:pPr>
          <a:r>
            <a:rPr lang="es-ES" sz="1600" kern="1200" err="1">
              <a:latin typeface="+mn-lt"/>
              <a:ea typeface="Verdana" panose="020B0604030504040204" pitchFamily="34" charset="0"/>
              <a:cs typeface="+mn-cs"/>
            </a:rPr>
            <a:t>būvniecības</a:t>
          </a:r>
          <a:r>
            <a:rPr lang="es-ES" sz="1600" kern="1200">
              <a:latin typeface="+mn-lt"/>
              <a:ea typeface="Verdana" panose="020B0604030504040204" pitchFamily="34" charset="0"/>
              <a:cs typeface="+mn-cs"/>
            </a:rPr>
            <a:t> un telpu remonta </a:t>
          </a:r>
          <a:r>
            <a:rPr lang="es-ES" sz="1600" kern="1200" err="1">
              <a:latin typeface="+mn-lt"/>
              <a:ea typeface="Verdana" panose="020B0604030504040204" pitchFamily="34" charset="0"/>
              <a:cs typeface="+mn-cs"/>
            </a:rPr>
            <a:t>izmaksas</a:t>
          </a: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biedru nauda (izņemot dalības maksas) </a:t>
          </a: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citas izmaksas, kas neatbilst KN nosacījumiem</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sp:txBody>
      <dsp:txXfrm>
        <a:off x="4087337"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b="1" kern="1200">
              <a:solidFill>
                <a:schemeClr val="accent2">
                  <a:lumMod val="75000"/>
                </a:schemeClr>
              </a:solidFill>
              <a:latin typeface="Verdana" panose="020B0604030504040204" pitchFamily="34" charset="0"/>
              <a:ea typeface="Verdana" panose="020B0604030504040204" pitchFamily="34" charset="0"/>
              <a:cs typeface="+mn-cs"/>
            </a:rPr>
            <a:t>Pievienotās vērtības nodokļa izmaksas finansējuma saņēmējiem un sadarbības partneriem nav attiecināmas</a:t>
          </a:r>
          <a:r>
            <a:rPr lang="lv-LV" sz="1600" b="1" kern="1200">
              <a:solidFill>
                <a:srgbClr val="FF0000"/>
              </a:solidFill>
              <a:latin typeface="Verdana" panose="020B0604030504040204" pitchFamily="34" charset="0"/>
              <a:ea typeface="Verdana" panose="020B0604030504040204" pitchFamily="34" charset="0"/>
              <a:cs typeface="+mn-cs"/>
            </a:rPr>
            <a:t> </a:t>
          </a: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Biedrības un nodibinājumi, kuri neveic valsts deleģētu funkciju un PVN nevar atgūt, </a:t>
          </a:r>
          <a:r>
            <a:rPr lang="lv-LV" sz="1600" kern="1200">
              <a:solidFill>
                <a:schemeClr val="accent2">
                  <a:lumMod val="75000"/>
                </a:schemeClr>
              </a:solidFill>
              <a:latin typeface="Verdana" panose="020B0604030504040204" pitchFamily="34" charset="0"/>
              <a:ea typeface="Verdana" panose="020B0604030504040204" pitchFamily="34" charset="0"/>
              <a:cs typeface="+mn-cs"/>
            </a:rPr>
            <a:t>to sedz no saviem privātajiem finanšu līdzekļiem vai cita piesaistīta finansējuma</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842283" y="2267462"/>
          <a:ext cx="3605025" cy="385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842283" y="2267462"/>
        <a:ext cx="3605025" cy="385388"/>
      </dsp:txXfrm>
    </dsp:sp>
    <dsp:sp modelId="{3A7E204C-ACD7-4AF9-8A7C-D54AE53D4699}">
      <dsp:nvSpPr>
        <dsp:cNvPr id="0" name=""/>
        <dsp:cNvSpPr/>
      </dsp:nvSpPr>
      <dsp:spPr>
        <a:xfrm>
          <a:off x="571905" y="447416"/>
          <a:ext cx="3081677" cy="40254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l" defTabSz="533400">
            <a:lnSpc>
              <a:spcPct val="90000"/>
            </a:lnSpc>
            <a:spcBef>
              <a:spcPct val="0"/>
            </a:spcBef>
            <a:spcAft>
              <a:spcPts val="600"/>
            </a:spcAft>
            <a:buFont typeface="Arial" panose="020B0604020202020204" pitchFamily="34" charset="0"/>
            <a:buNone/>
          </a:pPr>
          <a:endParaRPr lang="lv-LV" sz="1200" b="1" kern="1200">
            <a:latin typeface="Verdana" panose="020B0604030504040204" pitchFamily="34" charset="0"/>
            <a:ea typeface="Verdana" panose="020B0604030504040204" pitchFamily="34" charset="0"/>
          </a:endParaRPr>
        </a:p>
        <a:p>
          <a:pPr marL="0" lvl="1" indent="0" algn="ctr" defTabSz="711200">
            <a:lnSpc>
              <a:spcPct val="90000"/>
            </a:lnSpc>
            <a:spcBef>
              <a:spcPct val="0"/>
            </a:spcBef>
            <a:spcAft>
              <a:spcPts val="1200"/>
            </a:spcAft>
            <a:buFont typeface="Arial" panose="020B0604020202020204" pitchFamily="34" charset="0"/>
            <a:buNone/>
          </a:pPr>
          <a:r>
            <a:rPr lang="lv-LV" sz="1600" b="1" kern="1200">
              <a:latin typeface="Verdana" panose="020B0604030504040204" pitchFamily="34" charset="0"/>
              <a:ea typeface="Verdana" panose="020B0604030504040204" pitchFamily="34" charset="0"/>
            </a:rPr>
            <a:t>FINANSĒJUMA SAŅĒMĒJA PROJEKTA VADĪBAS PERSONĀLA ATLĪDZĪBA</a:t>
          </a:r>
        </a:p>
        <a:p>
          <a:pPr marL="0" lvl="1" indent="0" algn="ctr" defTabSz="800100">
            <a:lnSpc>
              <a:spcPct val="90000"/>
            </a:lnSpc>
            <a:spcBef>
              <a:spcPct val="0"/>
            </a:spcBef>
            <a:spcAft>
              <a:spcPts val="900"/>
            </a:spcAft>
            <a:buFont typeface="Arial" panose="020B0604020202020204" pitchFamily="34" charset="0"/>
            <a:buNone/>
          </a:pPr>
          <a:r>
            <a:rPr lang="lv-LV" sz="1800" b="1" kern="1200"/>
            <a:t>nepārsniedz 20%      </a:t>
          </a:r>
          <a:r>
            <a:rPr lang="lv-LV" sz="1200" b="1" kern="1200"/>
            <a:t>no projekta kopējām attiecināmajām izmaksām</a:t>
          </a:r>
          <a:endParaRPr lang="lv-LV" sz="1200" b="1" kern="1200">
            <a:latin typeface="Verdana" panose="020B0604030504040204" pitchFamily="34" charset="0"/>
            <a:ea typeface="Verdana" panose="020B0604030504040204" pitchFamily="34" charset="0"/>
          </a:endParaRPr>
        </a:p>
        <a:p>
          <a:pPr marL="0" lvl="1" indent="0" algn="ctr" defTabSz="533400">
            <a:lnSpc>
              <a:spcPct val="90000"/>
            </a:lnSpc>
            <a:spcBef>
              <a:spcPct val="0"/>
            </a:spcBef>
            <a:spcAft>
              <a:spcPts val="900"/>
            </a:spcAft>
            <a:buFont typeface="Arial" panose="020B0604020202020204" pitchFamily="34" charset="0"/>
            <a:buNone/>
          </a:pPr>
          <a:endParaRPr lang="lv-LV" sz="1200" b="1" kern="1200">
            <a:latin typeface="Verdana" panose="020B0604030504040204" pitchFamily="34" charset="0"/>
            <a:ea typeface="Verdana" panose="020B0604030504040204" pitchFamily="34" charset="0"/>
          </a:endParaRPr>
        </a:p>
        <a:p>
          <a:pPr marL="0" lvl="1" indent="0" algn="ctr" defTabSz="533400">
            <a:lnSpc>
              <a:spcPct val="90000"/>
            </a:lnSpc>
            <a:spcBef>
              <a:spcPct val="0"/>
            </a:spcBef>
            <a:spcAft>
              <a:spcPts val="0"/>
            </a:spcAft>
            <a:buFont typeface="Arial" panose="020B0604020202020204" pitchFamily="34" charset="0"/>
            <a:buNone/>
          </a:pPr>
          <a:r>
            <a:rPr lang="lv-LV" sz="1200" b="1" kern="1200">
              <a:latin typeface="Verdana" panose="020B0604030504040204" pitchFamily="34" charset="0"/>
              <a:ea typeface="Verdana" panose="020B0604030504040204" pitchFamily="34" charset="0"/>
            </a:rPr>
            <a:t>Sadarbības partneriem</a:t>
          </a:r>
        </a:p>
        <a:p>
          <a:pPr marL="0" lvl="1" indent="0" algn="ctr" defTabSz="533400">
            <a:lnSpc>
              <a:spcPct val="90000"/>
            </a:lnSpc>
            <a:spcBef>
              <a:spcPct val="0"/>
            </a:spcBef>
            <a:spcAft>
              <a:spcPts val="0"/>
            </a:spcAft>
            <a:buFont typeface="Arial" panose="020B0604020202020204" pitchFamily="34" charset="0"/>
            <a:buNone/>
          </a:pPr>
          <a:r>
            <a:rPr lang="lv-LV" sz="1200" b="1" kern="1200">
              <a:latin typeface="Verdana" panose="020B0604030504040204" pitchFamily="34" charset="0"/>
              <a:ea typeface="Verdana" panose="020B0604030504040204" pitchFamily="34" charset="0"/>
            </a:rPr>
            <a:t>projekta vadības izmaksas</a:t>
          </a:r>
        </a:p>
        <a:p>
          <a:pPr marL="0" lvl="1" indent="0" algn="ctr" defTabSz="533400">
            <a:lnSpc>
              <a:spcPct val="90000"/>
            </a:lnSpc>
            <a:spcBef>
              <a:spcPct val="0"/>
            </a:spcBef>
            <a:spcAft>
              <a:spcPts val="0"/>
            </a:spcAft>
            <a:buFont typeface="Arial" panose="020B0604020202020204" pitchFamily="34" charset="0"/>
            <a:buNone/>
          </a:pPr>
          <a:r>
            <a:rPr lang="lv-LV" sz="1200" b="1" kern="1200">
              <a:latin typeface="Verdana" panose="020B0604030504040204" pitchFamily="34" charset="0"/>
              <a:ea typeface="Verdana" panose="020B0604030504040204" pitchFamily="34" charset="0"/>
            </a:rPr>
            <a:t>nav paredzētas</a:t>
          </a:r>
        </a:p>
      </dsp:txBody>
      <dsp:txXfrm>
        <a:off x="571905" y="447416"/>
        <a:ext cx="3081677" cy="4025480"/>
      </dsp:txXfrm>
    </dsp:sp>
    <dsp:sp modelId="{3AE53908-76D9-4B36-B3FC-3F1E5B9B786B}">
      <dsp:nvSpPr>
        <dsp:cNvPr id="0" name=""/>
        <dsp:cNvSpPr/>
      </dsp:nvSpPr>
      <dsp:spPr>
        <a:xfrm>
          <a:off x="788808" y="0"/>
          <a:ext cx="770776" cy="77077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686959" y="2267462"/>
          <a:ext cx="3605025" cy="385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39891"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686959" y="2267462"/>
        <a:ext cx="3605025" cy="385388"/>
      </dsp:txXfrm>
    </dsp:sp>
    <dsp:sp modelId="{DCF43F14-6045-4F16-94FD-9BDB6BCAAF3D}">
      <dsp:nvSpPr>
        <dsp:cNvPr id="0" name=""/>
        <dsp:cNvSpPr/>
      </dsp:nvSpPr>
      <dsp:spPr>
        <a:xfrm>
          <a:off x="4104201" y="487378"/>
          <a:ext cx="2959319" cy="3901431"/>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l" defTabSz="533400">
            <a:lnSpc>
              <a:spcPct val="90000"/>
            </a:lnSpc>
            <a:spcBef>
              <a:spcPct val="0"/>
            </a:spcBef>
            <a:spcAft>
              <a:spcPct val="15000"/>
            </a:spcAft>
            <a:buFont typeface="Arial" panose="020B0604020202020204" pitchFamily="34" charset="0"/>
            <a:buNone/>
          </a:pPr>
          <a:endParaRPr lang="lv-LV" sz="1400"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600"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a:t>INVENTĀRA UN PAMATLĪDZEKĻU    IEGĀDES IZMAKSAS NAV PAREDZĒTAS</a:t>
          </a:r>
          <a:endParaRPr lang="lv-LV" sz="1600" kern="1200">
            <a:latin typeface="Verdana" panose="020B0604030504040204" pitchFamily="34" charset="0"/>
            <a:ea typeface="Verdana" panose="020B0604030504040204" pitchFamily="34" charset="0"/>
            <a:cs typeface="+mn-cs"/>
          </a:endParaRPr>
        </a:p>
      </dsp:txBody>
      <dsp:txXfrm>
        <a:off x="4104201" y="487378"/>
        <a:ext cx="2959319" cy="3901431"/>
      </dsp:txXfrm>
    </dsp:sp>
    <dsp:sp modelId="{061C519E-F008-4F07-958F-8E585FBE49E8}">
      <dsp:nvSpPr>
        <dsp:cNvPr id="0" name=""/>
        <dsp:cNvSpPr/>
      </dsp:nvSpPr>
      <dsp:spPr>
        <a:xfrm>
          <a:off x="4294705" y="0"/>
          <a:ext cx="770776" cy="770776"/>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163854" y="2267462"/>
          <a:ext cx="3605025" cy="385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39891"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163854" y="2267462"/>
        <a:ext cx="3605025" cy="385388"/>
      </dsp:txXfrm>
    </dsp:sp>
    <dsp:sp modelId="{3EB5337F-C1AA-423C-921B-C5ED7886DE3F}">
      <dsp:nvSpPr>
        <dsp:cNvPr id="0" name=""/>
        <dsp:cNvSpPr/>
      </dsp:nvSpPr>
      <dsp:spPr>
        <a:xfrm>
          <a:off x="7630391" y="519282"/>
          <a:ext cx="2976980" cy="388174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ctr" defTabSz="533400">
            <a:lnSpc>
              <a:spcPct val="90000"/>
            </a:lnSpc>
            <a:spcBef>
              <a:spcPct val="0"/>
            </a:spcBef>
            <a:spcAft>
              <a:spcPct val="15000"/>
            </a:spcAft>
            <a:buFont typeface="Arial" panose="020B0604020202020204" pitchFamily="34" charset="0"/>
            <a:buNone/>
          </a:pPr>
          <a:endParaRPr lang="lv-LV" sz="1600" b="1"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600" b="1" kern="120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a:latin typeface="Verdana" panose="020B0604030504040204" pitchFamily="34" charset="0"/>
              <a:ea typeface="Verdana" panose="020B0604030504040204" pitchFamily="34" charset="0"/>
              <a:cs typeface="+mn-cs"/>
            </a:rPr>
            <a:t>PROJEKTA IETVAROS NEDRĪKST</a:t>
          </a:r>
        </a:p>
        <a:p>
          <a:pPr marL="0" lvl="1" indent="0" algn="ctr" defTabSz="533400">
            <a:lnSpc>
              <a:spcPct val="90000"/>
            </a:lnSpc>
            <a:spcBef>
              <a:spcPct val="0"/>
            </a:spcBef>
            <a:spcAft>
              <a:spcPct val="15000"/>
            </a:spcAft>
            <a:buFont typeface="Arial" panose="020B0604020202020204" pitchFamily="34" charset="0"/>
            <a:buNone/>
          </a:pPr>
          <a:r>
            <a:rPr lang="lv-LV" sz="1600" b="1" kern="1200">
              <a:latin typeface="Verdana" panose="020B0604030504040204" pitchFamily="34" charset="0"/>
              <a:ea typeface="Verdana" panose="020B0604030504040204" pitchFamily="34" charset="0"/>
              <a:cs typeface="+mn-cs"/>
            </a:rPr>
            <a:t>GŪT IEŅĒMUMUS</a:t>
          </a:r>
        </a:p>
      </dsp:txBody>
      <dsp:txXfrm>
        <a:off x="7630391" y="519282"/>
        <a:ext cx="2976980" cy="3881747"/>
      </dsp:txXfrm>
    </dsp:sp>
    <dsp:sp modelId="{A7FAE7F0-5582-448D-A81A-90426C2C6DA6}">
      <dsp:nvSpPr>
        <dsp:cNvPr id="0" name=""/>
        <dsp:cNvSpPr/>
      </dsp:nvSpPr>
      <dsp:spPr>
        <a:xfrm>
          <a:off x="7778105" y="0"/>
          <a:ext cx="770776" cy="770776"/>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0A5EA-04CE-446E-9C70-D69CF0917AD0}">
      <dsp:nvSpPr>
        <dsp:cNvPr id="0" name=""/>
        <dsp:cNvSpPr/>
      </dsp:nvSpPr>
      <dsp:spPr>
        <a:xfrm>
          <a:off x="0" y="0"/>
          <a:ext cx="11533237" cy="220426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AC676E-D7EF-4275-B8C3-AD814E6E64BD}">
      <dsp:nvSpPr>
        <dsp:cNvPr id="0" name=""/>
        <dsp:cNvSpPr/>
      </dsp:nvSpPr>
      <dsp:spPr>
        <a:xfrm>
          <a:off x="345997" y="293902"/>
          <a:ext cx="3387888" cy="1616463"/>
        </a:xfrm>
        <a:prstGeom prst="roundRect">
          <a:avLst>
            <a:gd name="adj" fmla="val 10000"/>
          </a:avLst>
        </a:prstGeom>
        <a:blipFill rotWithShape="1">
          <a:blip xmlns:r="http://schemas.openxmlformats.org/officeDocument/2006/relationships" r:embed="rId1"/>
          <a:srcRect/>
          <a:stretch>
            <a:fillRect t="-9000" b="-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8C576B-4EAB-4EA8-92FB-73EB338EE5A3}">
      <dsp:nvSpPr>
        <dsp:cNvPr id="0" name=""/>
        <dsp:cNvSpPr/>
      </dsp:nvSpPr>
      <dsp:spPr>
        <a:xfrm rot="10800000">
          <a:off x="345997" y="2204267"/>
          <a:ext cx="3387888" cy="269410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180000" rIns="99568" bIns="99568" numCol="1" spcCol="1270" anchor="t" anchorCtr="0">
          <a:noAutofit/>
        </a:bodyPr>
        <a:lstStyle/>
        <a:p>
          <a:pPr marL="0" lvl="0" indent="0" algn="ctr" defTabSz="622300">
            <a:lnSpc>
              <a:spcPct val="90000"/>
            </a:lnSpc>
            <a:spcBef>
              <a:spcPct val="0"/>
            </a:spcBef>
            <a:spcAft>
              <a:spcPct val="35000"/>
            </a:spcAft>
            <a:buNone/>
          </a:pPr>
          <a:r>
            <a:rPr lang="lv-LV" altLang="lv-LV" sz="1400" b="1" kern="1200">
              <a:latin typeface="Verdana" panose="020B0604030504040204" pitchFamily="34" charset="0"/>
              <a:ea typeface="Verdana" panose="020B0604030504040204" pitchFamily="34" charset="0"/>
            </a:rPr>
            <a:t>KPVIS </a:t>
          </a:r>
        </a:p>
        <a:p>
          <a:pPr marL="0" lvl="0" indent="0" algn="ctr" defTabSz="622300">
            <a:lnSpc>
              <a:spcPct val="90000"/>
            </a:lnSpc>
            <a:spcBef>
              <a:spcPct val="0"/>
            </a:spcBef>
            <a:spcAft>
              <a:spcPct val="35000"/>
            </a:spcAft>
            <a:buNone/>
          </a:pPr>
          <a:r>
            <a:rPr lang="lv-LV" altLang="lv-LV" sz="1400" kern="1200">
              <a:latin typeface="Verdana" panose="020B0604030504040204" pitchFamily="34" charset="0"/>
              <a:ea typeface="Verdana" panose="020B0604030504040204" pitchFamily="34" charset="0"/>
            </a:rPr>
            <a:t>Galvenā projekta pieteikuma forma</a:t>
          </a:r>
        </a:p>
        <a:p>
          <a:pPr marL="0" lvl="0" indent="0" algn="ctr" defTabSz="622300">
            <a:lnSpc>
              <a:spcPct val="90000"/>
            </a:lnSpc>
            <a:spcBef>
              <a:spcPct val="0"/>
            </a:spcBef>
            <a:spcAft>
              <a:spcPct val="35000"/>
            </a:spcAft>
            <a:buNone/>
          </a:pPr>
          <a:endParaRPr lang="lv-LV" altLang="lv-LV" sz="1400" kern="1200">
            <a:latin typeface="Verdana" panose="020B0604030504040204" pitchFamily="34" charset="0"/>
            <a:ea typeface="Verdana" panose="020B0604030504040204" pitchFamily="34" charset="0"/>
          </a:endParaRPr>
        </a:p>
        <a:p>
          <a:pPr marL="0" lvl="0" indent="0" algn="ctr" defTabSz="622300">
            <a:lnSpc>
              <a:spcPct val="90000"/>
            </a:lnSpc>
            <a:spcBef>
              <a:spcPct val="0"/>
            </a:spcBef>
            <a:spcAft>
              <a:spcPct val="35000"/>
            </a:spcAft>
            <a:buNone/>
          </a:pPr>
          <a:r>
            <a:rPr lang="lv-LV" altLang="lv-LV" sz="1400" kern="1200">
              <a:latin typeface="Verdana" panose="020B0604030504040204" pitchFamily="34" charset="0"/>
              <a:ea typeface="Verdana" panose="020B0604030504040204" pitchFamily="34" charset="0"/>
            </a:rPr>
            <a:t>Mājaslapā pieejams paraugs: </a:t>
          </a:r>
          <a:r>
            <a:rPr lang="lv-LV" altLang="lv-LV" sz="1400" kern="1200">
              <a:latin typeface="Verdana" panose="020B0604030504040204" pitchFamily="34" charset="0"/>
              <a:ea typeface="Verdana" panose="020B0604030504040204" pitchFamily="34" charset="0"/>
              <a:hlinkClick xmlns:r="http://schemas.openxmlformats.org/officeDocument/2006/relationships" r:id="rId2"/>
            </a:rPr>
            <a:t>https://www.sif.gov.lv/lv/konkurss-sabiedribas-vismazak-aizsargato-grupu-interesu-parstavnieciba-socialas-drosibas-joma</a:t>
          </a:r>
          <a:endParaRPr lang="lv-LV" altLang="lv-LV" sz="1400" kern="1200">
            <a:latin typeface="Verdana" panose="020B0604030504040204" pitchFamily="34" charset="0"/>
            <a:ea typeface="Verdana" panose="020B0604030504040204" pitchFamily="34" charset="0"/>
          </a:endParaRPr>
        </a:p>
        <a:p>
          <a:pPr marL="0" lvl="0" indent="0" algn="ctr" defTabSz="622300">
            <a:lnSpc>
              <a:spcPct val="90000"/>
            </a:lnSpc>
            <a:spcBef>
              <a:spcPct val="0"/>
            </a:spcBef>
            <a:spcAft>
              <a:spcPct val="35000"/>
            </a:spcAft>
            <a:buNone/>
          </a:pPr>
          <a:endParaRPr lang="lv-LV" altLang="lv-LV" sz="1400" kern="1200">
            <a:latin typeface="Verdana" panose="020B0604030504040204" pitchFamily="34" charset="0"/>
            <a:ea typeface="Verdana" panose="020B0604030504040204" pitchFamily="34" charset="0"/>
          </a:endParaRPr>
        </a:p>
        <a:p>
          <a:pPr marL="0" lvl="0" indent="0" algn="ctr" defTabSz="622300">
            <a:lnSpc>
              <a:spcPct val="90000"/>
            </a:lnSpc>
            <a:spcBef>
              <a:spcPct val="0"/>
            </a:spcBef>
            <a:spcAft>
              <a:spcPct val="35000"/>
            </a:spcAft>
            <a:buNone/>
          </a:pPr>
          <a:endParaRPr lang="lv-LV" altLang="lv-LV" sz="1400" b="1" kern="1200">
            <a:latin typeface="Verdana" panose="020B0604030504040204" pitchFamily="34" charset="0"/>
            <a:ea typeface="Verdana" panose="020B0604030504040204" pitchFamily="34" charset="0"/>
          </a:endParaRPr>
        </a:p>
      </dsp:txBody>
      <dsp:txXfrm rot="10800000">
        <a:off x="428850" y="2204267"/>
        <a:ext cx="3222182" cy="2611252"/>
      </dsp:txXfrm>
    </dsp:sp>
    <dsp:sp modelId="{192A1A00-CDB3-44FB-922D-BEA484447768}">
      <dsp:nvSpPr>
        <dsp:cNvPr id="0" name=""/>
        <dsp:cNvSpPr/>
      </dsp:nvSpPr>
      <dsp:spPr>
        <a:xfrm>
          <a:off x="4072674" y="293902"/>
          <a:ext cx="3387888" cy="1616463"/>
        </a:xfrm>
        <a:prstGeom prst="roundRect">
          <a:avLst>
            <a:gd name="adj" fmla="val 10000"/>
          </a:avLst>
        </a:prstGeom>
        <a:blipFill rotWithShape="1">
          <a:blip xmlns:r="http://schemas.openxmlformats.org/officeDocument/2006/relationships" r:embed="rId3"/>
          <a:srcRect/>
          <a:stretch>
            <a:fillRect t="-9000" b="-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422AA0-910C-4188-B196-E5A25DE93A33}">
      <dsp:nvSpPr>
        <dsp:cNvPr id="0" name=""/>
        <dsp:cNvSpPr/>
      </dsp:nvSpPr>
      <dsp:spPr>
        <a:xfrm rot="10800000">
          <a:off x="4072674" y="2204267"/>
          <a:ext cx="3387888" cy="269410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180000" rIns="99568" bIns="99568" numCol="1" spcCol="1270" anchor="t" anchorCtr="0">
          <a:noAutofit/>
        </a:bodyPr>
        <a:lstStyle/>
        <a:p>
          <a:pPr marL="0" lvl="0" indent="0" algn="ctr" defTabSz="622300">
            <a:lnSpc>
              <a:spcPct val="90000"/>
            </a:lnSpc>
            <a:spcBef>
              <a:spcPct val="0"/>
            </a:spcBef>
            <a:spcAft>
              <a:spcPct val="35000"/>
            </a:spcAft>
            <a:buNone/>
          </a:pPr>
          <a:r>
            <a:rPr lang="lv-LV" sz="1400" b="1" kern="1200" dirty="0">
              <a:latin typeface="Verdana" panose="020B0604030504040204" pitchFamily="34" charset="0"/>
              <a:ea typeface="Verdana" panose="020B0604030504040204" pitchFamily="34" charset="0"/>
            </a:rPr>
            <a:t>Budžets un finanšu plāns</a:t>
          </a:r>
        </a:p>
        <a:p>
          <a:pPr marL="0" lvl="0" indent="0" algn="ctr"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arī jāaizpilda KPVIS – mājaslapā pievienotas </a:t>
          </a:r>
          <a:r>
            <a:rPr lang="lv-LV" sz="1400" kern="1200" dirty="0" err="1">
              <a:latin typeface="Verdana" panose="020B0604030504040204" pitchFamily="34" charset="0"/>
              <a:ea typeface="Verdana" panose="020B0604030504040204" pitchFamily="34" charset="0"/>
            </a:rPr>
            <a:t>excel</a:t>
          </a:r>
          <a:r>
            <a:rPr lang="lv-LV" sz="1400" kern="1200" dirty="0">
              <a:latin typeface="Verdana" panose="020B0604030504040204" pitchFamily="34" charset="0"/>
              <a:ea typeface="Verdana" panose="020B0604030504040204" pitchFamily="34" charset="0"/>
            </a:rPr>
            <a:t> datnes tikai aprēķinu ērtībai</a:t>
          </a:r>
        </a:p>
        <a:p>
          <a:pPr marL="0" lvl="0" indent="0" algn="ctr" defTabSz="622300">
            <a:lnSpc>
              <a:spcPct val="90000"/>
            </a:lnSpc>
            <a:spcBef>
              <a:spcPct val="0"/>
            </a:spcBef>
            <a:spcAft>
              <a:spcPct val="35000"/>
            </a:spcAft>
            <a:buNone/>
          </a:pPr>
          <a:endParaRPr lang="lv-LV" sz="1400" kern="1200" dirty="0">
            <a:latin typeface="Verdana" panose="020B0604030504040204" pitchFamily="34" charset="0"/>
            <a:ea typeface="Verdana" panose="020B0604030504040204" pitchFamily="34" charset="0"/>
          </a:endParaRPr>
        </a:p>
        <a:p>
          <a:pPr marL="0" lvl="0" indent="0" algn="ctr"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atspoguļo projekta īstenošanai pieprasītā finansējuma plānoto izlietojumu </a:t>
          </a:r>
        </a:p>
      </dsp:txBody>
      <dsp:txXfrm rot="10800000">
        <a:off x="4155527" y="2204267"/>
        <a:ext cx="3222182" cy="2611252"/>
      </dsp:txXfrm>
    </dsp:sp>
    <dsp:sp modelId="{4809C87D-5F1A-4F2E-A97A-C44954296791}">
      <dsp:nvSpPr>
        <dsp:cNvPr id="0" name=""/>
        <dsp:cNvSpPr/>
      </dsp:nvSpPr>
      <dsp:spPr>
        <a:xfrm>
          <a:off x="7830893" y="287727"/>
          <a:ext cx="3387888" cy="1616463"/>
        </a:xfrm>
        <a:prstGeom prst="roundRect">
          <a:avLst>
            <a:gd name="adj" fmla="val 10000"/>
          </a:avLst>
        </a:prstGeom>
        <a:blipFill rotWithShape="1">
          <a:blip xmlns:r="http://schemas.openxmlformats.org/officeDocument/2006/relationships" r:embed="rId4"/>
          <a:srcRect/>
          <a:stretch>
            <a:fillRect t="-9000" b="-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B3CDF9-290F-4D58-9D37-CE23DA1B98E3}">
      <dsp:nvSpPr>
        <dsp:cNvPr id="0" name=""/>
        <dsp:cNvSpPr/>
      </dsp:nvSpPr>
      <dsp:spPr>
        <a:xfrm rot="10800000">
          <a:off x="7799352" y="2204267"/>
          <a:ext cx="3387888" cy="269410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180000" rIns="99568" bIns="99568" numCol="1" spcCol="1270" anchor="t" anchorCtr="0">
          <a:noAutofit/>
        </a:bodyPr>
        <a:lstStyle/>
        <a:p>
          <a:pPr marL="0" lvl="0" indent="0" algn="ctr" defTabSz="622300">
            <a:lnSpc>
              <a:spcPct val="90000"/>
            </a:lnSpc>
            <a:spcBef>
              <a:spcPct val="0"/>
            </a:spcBef>
            <a:spcAft>
              <a:spcPct val="35000"/>
            </a:spcAft>
            <a:buNone/>
          </a:pPr>
          <a:r>
            <a:rPr lang="lv-LV" sz="1400" b="1" kern="1200">
              <a:latin typeface="Verdana" panose="020B0604030504040204" pitchFamily="34" charset="0"/>
              <a:ea typeface="Verdana" panose="020B0604030504040204" pitchFamily="34" charset="0"/>
            </a:rPr>
            <a:t>Projekta pieteikuma pielikums</a:t>
          </a:r>
        </a:p>
        <a:p>
          <a:pPr marL="0" lvl="0" indent="0" algn="ctr"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rPr>
            <a:t>ir iespēja pamatot projekta budžetā iekļauto izmaksu nepieciešamību aktivitāšu īstenošanai un atbilstību lietderības, ekonomiskuma un efektivitātes principiem</a:t>
          </a:r>
        </a:p>
      </dsp:txBody>
      <dsp:txXfrm rot="10800000">
        <a:off x="7882205" y="2204267"/>
        <a:ext cx="3222182" cy="261125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A72EB-8778-410D-8993-03D07840347D}">
      <dsp:nvSpPr>
        <dsp:cNvPr id="0" name=""/>
        <dsp:cNvSpPr/>
      </dsp:nvSpPr>
      <dsp:spPr>
        <a:xfrm>
          <a:off x="611952" y="4"/>
          <a:ext cx="9195589" cy="4757410"/>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lv-LV" sz="2000" b="1" kern="1200" dirty="0"/>
            <a:t>Detalizēts aktivitātes apraksts</a:t>
          </a:r>
          <a:endParaRPr lang="lv-LV" sz="2000" u="sng" kern="1200" dirty="0"/>
        </a:p>
        <a:p>
          <a:pPr marL="0" lvl="0" indent="0" algn="l" defTabSz="889000">
            <a:lnSpc>
              <a:spcPct val="90000"/>
            </a:lnSpc>
            <a:spcBef>
              <a:spcPct val="0"/>
            </a:spcBef>
            <a:spcAft>
              <a:spcPts val="0"/>
            </a:spcAft>
            <a:buNone/>
          </a:pPr>
          <a:endParaRPr lang="lv-LV" sz="1600" u="sng" kern="1200" dirty="0"/>
        </a:p>
        <a:p>
          <a:pPr marL="0" lvl="0" indent="0" defTabSz="889000">
            <a:lnSpc>
              <a:spcPct val="90000"/>
            </a:lnSpc>
            <a:spcBef>
              <a:spcPct val="0"/>
            </a:spcBef>
            <a:buNone/>
          </a:pPr>
          <a:r>
            <a:rPr lang="lv-LV" sz="1600" u="sng" kern="1200" dirty="0"/>
            <a:t>Projekta darbības apraksts un pamatojums</a:t>
          </a:r>
        </a:p>
        <a:p>
          <a:pPr marL="0" lvl="0" indent="0" defTabSz="889000">
            <a:lnSpc>
              <a:spcPct val="90000"/>
            </a:lnSpc>
            <a:spcBef>
              <a:spcPct val="0"/>
            </a:spcBef>
            <a:buNone/>
          </a:pPr>
          <a:r>
            <a:rPr lang="lv-LV" sz="1600" u="sng" kern="1200" dirty="0"/>
            <a:t>Iesaistītie partneri</a:t>
          </a:r>
          <a:endParaRPr lang="lv-LV" sz="1600" kern="1200" dirty="0"/>
        </a:p>
        <a:p>
          <a:pPr marL="0" lvl="0" indent="0" algn="l" defTabSz="889000">
            <a:lnSpc>
              <a:spcPct val="90000"/>
            </a:lnSpc>
            <a:spcBef>
              <a:spcPct val="0"/>
            </a:spcBef>
            <a:spcAft>
              <a:spcPts val="0"/>
            </a:spcAft>
            <a:buNone/>
          </a:pPr>
          <a:endParaRPr lang="lv-LV" sz="1600" kern="1200" dirty="0"/>
        </a:p>
        <a:p>
          <a:pPr marL="0" lvl="0" indent="0" algn="l" defTabSz="889000">
            <a:lnSpc>
              <a:spcPct val="90000"/>
            </a:lnSpc>
            <a:spcBef>
              <a:spcPct val="0"/>
            </a:spcBef>
            <a:spcAft>
              <a:spcPts val="0"/>
            </a:spcAft>
            <a:buNone/>
          </a:pPr>
          <a:r>
            <a:rPr lang="lv-LV" sz="1600" u="sng" kern="1200" dirty="0"/>
            <a:t>Kvantitatīvie rezultāti</a:t>
          </a:r>
          <a:endParaRPr lang="lv-LV" sz="1600" kern="1200" dirty="0"/>
        </a:p>
        <a:p>
          <a:pPr marL="0" lvl="0" indent="0" algn="l" defTabSz="889000">
            <a:lnSpc>
              <a:spcPct val="90000"/>
            </a:lnSpc>
            <a:spcBef>
              <a:spcPct val="0"/>
            </a:spcBef>
            <a:spcAft>
              <a:spcPts val="0"/>
            </a:spcAft>
            <a:buNone/>
          </a:pPr>
          <a:r>
            <a:rPr lang="lv-LV" sz="1600" u="sng" kern="1200" dirty="0"/>
            <a:t>Kvalitatīvie rezultāti – sagaidāmie ieguvumi/uzlabojumi attiecībā pret projekta nepieciešamības pamatojumā aprakstīto problēmu</a:t>
          </a:r>
        </a:p>
        <a:p>
          <a:pPr marL="0" lvl="0" indent="0" algn="l" defTabSz="889000">
            <a:lnSpc>
              <a:spcPct val="90000"/>
            </a:lnSpc>
            <a:spcBef>
              <a:spcPct val="0"/>
            </a:spcBef>
            <a:spcAft>
              <a:spcPts val="0"/>
            </a:spcAft>
            <a:buNone/>
          </a:pPr>
          <a:endParaRPr lang="lv-LV" sz="1600" u="sng" kern="1200" dirty="0"/>
        </a:p>
        <a:p>
          <a:pPr marL="0" lvl="0" indent="0" algn="l" defTabSz="889000">
            <a:lnSpc>
              <a:spcPct val="90000"/>
            </a:lnSpc>
            <a:spcBef>
              <a:spcPct val="0"/>
            </a:spcBef>
            <a:spcAft>
              <a:spcPts val="0"/>
            </a:spcAft>
            <a:buNone/>
          </a:pPr>
          <a:r>
            <a:rPr lang="lv-LV" sz="1600" i="1" kern="1200" dirty="0"/>
            <a:t>Var papildus norādīt, ja attiecināms:</a:t>
          </a:r>
        </a:p>
        <a:p>
          <a:pPr marL="0" lvl="0" indent="0" algn="l" defTabSz="889000">
            <a:lnSpc>
              <a:spcPct val="90000"/>
            </a:lnSpc>
            <a:spcBef>
              <a:spcPct val="0"/>
            </a:spcBef>
            <a:spcAft>
              <a:spcPts val="0"/>
            </a:spcAft>
            <a:buNone/>
          </a:pPr>
          <a:endParaRPr lang="lv-LV" sz="800" kern="1200" dirty="0"/>
        </a:p>
        <a:p>
          <a:pPr marL="0" lvl="0" indent="0" algn="l" defTabSz="889000">
            <a:lnSpc>
              <a:spcPct val="90000"/>
            </a:lnSpc>
            <a:spcBef>
              <a:spcPct val="0"/>
            </a:spcBef>
            <a:spcAft>
              <a:spcPts val="0"/>
            </a:spcAft>
            <a:buNone/>
          </a:pPr>
          <a:r>
            <a:rPr lang="lv-LV" sz="1600" u="sng" kern="1200" dirty="0"/>
            <a:t>Dalībnieki (</a:t>
          </a:r>
          <a:r>
            <a:rPr lang="lv-LV" sz="1600" i="1" u="sng" kern="1200" dirty="0"/>
            <a:t>iesaistīta</a:t>
          </a:r>
          <a:r>
            <a:rPr lang="lv-LV" sz="1600" u="sng" kern="1200" dirty="0"/>
            <a:t> </a:t>
          </a:r>
          <a:r>
            <a:rPr lang="lv-LV" sz="1600" i="1" u="sng" kern="1200" dirty="0"/>
            <a:t>mērķa grupa(-</a:t>
          </a:r>
          <a:r>
            <a:rPr lang="lv-LV" sz="1600" i="1" u="sng" kern="1200" dirty="0" err="1"/>
            <a:t>as</a:t>
          </a:r>
          <a:r>
            <a:rPr lang="lv-LV" sz="1600" i="1" u="sng" kern="1200" dirty="0"/>
            <a:t>), skaits)</a:t>
          </a:r>
          <a:endParaRPr lang="lv-LV" sz="1600" kern="1200" dirty="0"/>
        </a:p>
        <a:p>
          <a:pPr marL="0" lvl="0" indent="0" algn="l" defTabSz="889000">
            <a:lnSpc>
              <a:spcPct val="90000"/>
            </a:lnSpc>
            <a:spcBef>
              <a:spcPct val="0"/>
            </a:spcBef>
            <a:spcAft>
              <a:spcPts val="0"/>
            </a:spcAft>
            <a:buNone/>
          </a:pPr>
          <a:r>
            <a:rPr lang="lv-LV" sz="1600" u="sng" kern="1200" dirty="0"/>
            <a:t>Aktivitāte atbilst programmas aktivitāšu mērķim(-</a:t>
          </a:r>
          <a:r>
            <a:rPr lang="lv-LV" sz="1600" u="sng" kern="1200" dirty="0" err="1"/>
            <a:t>iem</a:t>
          </a:r>
          <a:r>
            <a:rPr lang="lv-LV" sz="1600" u="sng" kern="1200" dirty="0"/>
            <a:t>)</a:t>
          </a:r>
          <a:endParaRPr lang="lv-LV" sz="1600" kern="1200" dirty="0"/>
        </a:p>
        <a:p>
          <a:pPr marL="0" lvl="0" indent="0" algn="l" defTabSz="889000">
            <a:lnSpc>
              <a:spcPct val="90000"/>
            </a:lnSpc>
            <a:spcBef>
              <a:spcPct val="0"/>
            </a:spcBef>
            <a:spcAft>
              <a:spcPts val="0"/>
            </a:spcAft>
            <a:buNone/>
          </a:pPr>
          <a:r>
            <a:rPr lang="lv-LV" sz="1600" u="sng" kern="1200" dirty="0"/>
            <a:t>Aktivitātes īstenošanas periods (</a:t>
          </a:r>
          <a:r>
            <a:rPr lang="lv-LV" sz="1600" i="1" u="sng" kern="1200" dirty="0"/>
            <a:t>projekta mēneši</a:t>
          </a:r>
          <a:r>
            <a:rPr lang="lv-LV" sz="1600" u="sng" kern="1200" dirty="0"/>
            <a:t>)</a:t>
          </a:r>
          <a:endParaRPr lang="lv-LV" sz="16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611952" y="4"/>
        <a:ext cx="9195589" cy="475741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427751" y="356"/>
          <a:ext cx="1967531" cy="98376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Plānot konsolidēti</a:t>
          </a:r>
        </a:p>
      </dsp:txBody>
      <dsp:txXfrm>
        <a:off x="456564" y="29169"/>
        <a:ext cx="1909905" cy="926139"/>
      </dsp:txXfrm>
    </dsp:sp>
    <dsp:sp modelId="{2ECFB572-3392-412A-B68E-CD13811A6620}">
      <dsp:nvSpPr>
        <dsp:cNvPr id="0" name=""/>
        <dsp:cNvSpPr/>
      </dsp:nvSpPr>
      <dsp:spPr>
        <a:xfrm>
          <a:off x="624504" y="984122"/>
          <a:ext cx="196753" cy="737824"/>
        </a:xfrm>
        <a:custGeom>
          <a:avLst/>
          <a:gdLst/>
          <a:ahLst/>
          <a:cxnLst/>
          <a:rect l="0" t="0" r="0" b="0"/>
          <a:pathLst>
            <a:path>
              <a:moveTo>
                <a:pt x="0" y="0"/>
              </a:moveTo>
              <a:lnTo>
                <a:pt x="0" y="737824"/>
              </a:lnTo>
              <a:lnTo>
                <a:pt x="196753" y="73782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821257" y="1230063"/>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a:t>Piemēram, </a:t>
          </a:r>
          <a:r>
            <a:rPr lang="lv-LV" sz="1100" b="1" i="0" kern="1200"/>
            <a:t>neizdalīt atsevišķi </a:t>
          </a:r>
          <a:r>
            <a:rPr lang="lv-LV" sz="1100" i="0" kern="1200"/>
            <a:t>kancelejas izmaksas </a:t>
          </a:r>
          <a:r>
            <a:rPr lang="lv-LV" sz="1100" b="1" i="0" kern="1200"/>
            <a:t>katrai aktivitātei</a:t>
          </a:r>
        </a:p>
      </dsp:txBody>
      <dsp:txXfrm>
        <a:off x="850070" y="1258876"/>
        <a:ext cx="1516398" cy="926139"/>
      </dsp:txXfrm>
    </dsp:sp>
    <dsp:sp modelId="{8404E9A8-E2E3-43D2-8AD5-961E2A6EDCB0}">
      <dsp:nvSpPr>
        <dsp:cNvPr id="0" name=""/>
        <dsp:cNvSpPr/>
      </dsp:nvSpPr>
      <dsp:spPr>
        <a:xfrm>
          <a:off x="624504" y="984122"/>
          <a:ext cx="196753" cy="1967531"/>
        </a:xfrm>
        <a:custGeom>
          <a:avLst/>
          <a:gdLst/>
          <a:ahLst/>
          <a:cxnLst/>
          <a:rect l="0" t="0" r="0" b="0"/>
          <a:pathLst>
            <a:path>
              <a:moveTo>
                <a:pt x="0" y="0"/>
              </a:moveTo>
              <a:lnTo>
                <a:pt x="0" y="1967531"/>
              </a:lnTo>
              <a:lnTo>
                <a:pt x="196753" y="1967531"/>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821257" y="2459770"/>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pielikumā</a:t>
          </a:r>
        </a:p>
      </dsp:txBody>
      <dsp:txXfrm>
        <a:off x="850070" y="2488583"/>
        <a:ext cx="1516398" cy="926139"/>
      </dsp:txXfrm>
    </dsp:sp>
    <dsp:sp modelId="{215167CA-D5E1-4BE2-9246-B9D05995F0A1}">
      <dsp:nvSpPr>
        <dsp:cNvPr id="0" name=""/>
        <dsp:cNvSpPr/>
      </dsp:nvSpPr>
      <dsp:spPr>
        <a:xfrm>
          <a:off x="2887165" y="356"/>
          <a:ext cx="1967531" cy="98376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Veidot pārdomātus </a:t>
          </a:r>
          <a:r>
            <a:rPr lang="lv-LV" sz="1500" kern="1200" err="1"/>
            <a:t>apakšpozīciju</a:t>
          </a:r>
          <a:r>
            <a:rPr lang="lv-LV" sz="1500" kern="1200"/>
            <a:t> nosaukumus</a:t>
          </a:r>
        </a:p>
      </dsp:txBody>
      <dsp:txXfrm>
        <a:off x="2915978" y="29169"/>
        <a:ext cx="1909905" cy="926139"/>
      </dsp:txXfrm>
    </dsp:sp>
    <dsp:sp modelId="{1A95922D-0692-4F70-9A7D-C534D98D9E9C}">
      <dsp:nvSpPr>
        <dsp:cNvPr id="0" name=""/>
        <dsp:cNvSpPr/>
      </dsp:nvSpPr>
      <dsp:spPr>
        <a:xfrm>
          <a:off x="3083918" y="984122"/>
          <a:ext cx="196753" cy="737824"/>
        </a:xfrm>
        <a:custGeom>
          <a:avLst/>
          <a:gdLst/>
          <a:ahLst/>
          <a:cxnLst/>
          <a:rect l="0" t="0" r="0" b="0"/>
          <a:pathLst>
            <a:path>
              <a:moveTo>
                <a:pt x="0" y="0"/>
              </a:moveTo>
              <a:lnTo>
                <a:pt x="0" y="737824"/>
              </a:lnTo>
              <a:lnTo>
                <a:pt x="196753" y="73782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280671" y="1230063"/>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err="1"/>
            <a:t>Apakšpozīcijas</a:t>
          </a:r>
          <a:r>
            <a:rPr lang="lv-LV" sz="1100" kern="1200"/>
            <a:t> nosaukumu </a:t>
          </a:r>
          <a:r>
            <a:rPr lang="lv-LV" sz="1100" b="1" kern="1200"/>
            <a:t>nobeidzot ar “u.tml.”</a:t>
          </a:r>
        </a:p>
      </dsp:txBody>
      <dsp:txXfrm>
        <a:off x="3309484" y="1258876"/>
        <a:ext cx="1516398" cy="926139"/>
      </dsp:txXfrm>
    </dsp:sp>
    <dsp:sp modelId="{2172DF54-4214-4C74-B224-8725D47C0FBF}">
      <dsp:nvSpPr>
        <dsp:cNvPr id="0" name=""/>
        <dsp:cNvSpPr/>
      </dsp:nvSpPr>
      <dsp:spPr>
        <a:xfrm>
          <a:off x="3083918" y="984122"/>
          <a:ext cx="196753" cy="1967531"/>
        </a:xfrm>
        <a:custGeom>
          <a:avLst/>
          <a:gdLst/>
          <a:ahLst/>
          <a:cxnLst/>
          <a:rect l="0" t="0" r="0" b="0"/>
          <a:pathLst>
            <a:path>
              <a:moveTo>
                <a:pt x="0" y="0"/>
              </a:moveTo>
              <a:lnTo>
                <a:pt x="0" y="1967531"/>
              </a:lnTo>
              <a:lnTo>
                <a:pt x="196753" y="1967531"/>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280671" y="2459770"/>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Nodrošina iespēju </a:t>
          </a:r>
          <a:r>
            <a:rPr lang="lv-LV" sz="1100" b="1" kern="1200"/>
            <a:t>elastīgāk reaģēt </a:t>
          </a:r>
          <a:r>
            <a:rPr lang="lv-LV" sz="1100" kern="1200"/>
            <a:t>uz apstākļu un vajadzību maiņu </a:t>
          </a:r>
          <a:r>
            <a:rPr lang="lv-LV" sz="1100" b="1" kern="1200"/>
            <a:t>projekta īstenošanas gaitā</a:t>
          </a:r>
        </a:p>
      </dsp:txBody>
      <dsp:txXfrm>
        <a:off x="3309484" y="2488583"/>
        <a:ext cx="1516398" cy="926139"/>
      </dsp:txXfrm>
    </dsp:sp>
    <dsp:sp modelId="{BE2076B7-DB59-4290-B252-5C36545CE740}">
      <dsp:nvSpPr>
        <dsp:cNvPr id="0" name=""/>
        <dsp:cNvSpPr/>
      </dsp:nvSpPr>
      <dsp:spPr>
        <a:xfrm>
          <a:off x="5346578" y="356"/>
          <a:ext cx="1967531" cy="98376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i="0" kern="1200"/>
            <a:t>Plānot personāla izmaksas, ieskaitot nodokļus</a:t>
          </a:r>
        </a:p>
      </dsp:txBody>
      <dsp:txXfrm>
        <a:off x="5375391" y="29169"/>
        <a:ext cx="1909905" cy="926139"/>
      </dsp:txXfrm>
    </dsp:sp>
    <dsp:sp modelId="{4AF41D38-6051-428D-BD1E-B1CF1DA1D43B}">
      <dsp:nvSpPr>
        <dsp:cNvPr id="0" name=""/>
        <dsp:cNvSpPr/>
      </dsp:nvSpPr>
      <dsp:spPr>
        <a:xfrm>
          <a:off x="5543331" y="984122"/>
          <a:ext cx="196753" cy="737824"/>
        </a:xfrm>
        <a:custGeom>
          <a:avLst/>
          <a:gdLst/>
          <a:ahLst/>
          <a:cxnLst/>
          <a:rect l="0" t="0" r="0" b="0"/>
          <a:pathLst>
            <a:path>
              <a:moveTo>
                <a:pt x="0" y="0"/>
              </a:moveTo>
              <a:lnTo>
                <a:pt x="0" y="737824"/>
              </a:lnTo>
              <a:lnTo>
                <a:pt x="196753" y="73782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740085" y="1230063"/>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a:t>
          </a:r>
          <a:r>
            <a:rPr lang="lv-LV" sz="1100" b="1" i="0" kern="1200" err="1"/>
            <a:t>apakšpozīcijā</a:t>
          </a:r>
          <a:endParaRPr lang="lv-LV" sz="1100" b="1" i="0" kern="1200"/>
        </a:p>
      </dsp:txBody>
      <dsp:txXfrm>
        <a:off x="5768898" y="1258876"/>
        <a:ext cx="1516398" cy="926139"/>
      </dsp:txXfrm>
    </dsp:sp>
    <dsp:sp modelId="{9B4A92F9-B1B1-4A6A-9160-8F1731BA1AC0}">
      <dsp:nvSpPr>
        <dsp:cNvPr id="0" name=""/>
        <dsp:cNvSpPr/>
      </dsp:nvSpPr>
      <dsp:spPr>
        <a:xfrm>
          <a:off x="7805992" y="356"/>
          <a:ext cx="1967531" cy="98376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b="0" i="0" kern="1200"/>
            <a:t>Detalizācijas pakāpe</a:t>
          </a:r>
        </a:p>
      </dsp:txBody>
      <dsp:txXfrm>
        <a:off x="7834805" y="29169"/>
        <a:ext cx="1909905" cy="926139"/>
      </dsp:txXfrm>
    </dsp:sp>
    <dsp:sp modelId="{6DBBDBDA-C8AD-4A49-8CD0-2560400AA2BE}">
      <dsp:nvSpPr>
        <dsp:cNvPr id="0" name=""/>
        <dsp:cNvSpPr/>
      </dsp:nvSpPr>
      <dsp:spPr>
        <a:xfrm>
          <a:off x="8002745" y="984122"/>
          <a:ext cx="196753" cy="737824"/>
        </a:xfrm>
        <a:custGeom>
          <a:avLst/>
          <a:gdLst/>
          <a:ahLst/>
          <a:cxnLst/>
          <a:rect l="0" t="0" r="0" b="0"/>
          <a:pathLst>
            <a:path>
              <a:moveTo>
                <a:pt x="0" y="0"/>
              </a:moveTo>
              <a:lnTo>
                <a:pt x="0" y="737824"/>
              </a:lnTo>
              <a:lnTo>
                <a:pt x="196753" y="73782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8199498" y="1230063"/>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a:t>Neveidot detalizācijas pakāpi, kas izslēdz iespēju </a:t>
          </a:r>
          <a:r>
            <a:rPr lang="lv-LV" sz="1050" b="1" i="0" kern="1200"/>
            <a:t>elastīgi reaģēt uz situācijas izmaiņām vairāku gadu periodā</a:t>
          </a:r>
        </a:p>
      </dsp:txBody>
      <dsp:txXfrm>
        <a:off x="8228311" y="1258876"/>
        <a:ext cx="1516398" cy="926139"/>
      </dsp:txXfrm>
    </dsp:sp>
    <dsp:sp modelId="{962B9F51-8AA5-41FB-8BC7-66CFB54C71AA}">
      <dsp:nvSpPr>
        <dsp:cNvPr id="0" name=""/>
        <dsp:cNvSpPr/>
      </dsp:nvSpPr>
      <dsp:spPr>
        <a:xfrm>
          <a:off x="8002745" y="984122"/>
          <a:ext cx="196753" cy="1967531"/>
        </a:xfrm>
        <a:custGeom>
          <a:avLst/>
          <a:gdLst/>
          <a:ahLst/>
          <a:cxnLst/>
          <a:rect l="0" t="0" r="0" b="0"/>
          <a:pathLst>
            <a:path>
              <a:moveTo>
                <a:pt x="0" y="0"/>
              </a:moveTo>
              <a:lnTo>
                <a:pt x="0" y="1967531"/>
              </a:lnTo>
              <a:lnTo>
                <a:pt x="196753" y="1967531"/>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8199498" y="2459770"/>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a:t>Piemēram, </a:t>
          </a:r>
          <a:r>
            <a:rPr lang="lv-LV" sz="1050" b="1" i="0" kern="1200"/>
            <a:t>izmaksas</a:t>
          </a:r>
          <a:r>
            <a:rPr lang="lv-LV" sz="1050" b="0" i="0" kern="1200"/>
            <a:t> konferencei </a:t>
          </a:r>
          <a:r>
            <a:rPr lang="lv-LV" sz="1050" b="1" i="0" kern="1200"/>
            <a:t>plānot kopsummā</a:t>
          </a:r>
          <a:r>
            <a:rPr lang="lv-LV" sz="1050" b="0" i="0" kern="1200"/>
            <a:t>, norādot, kādas izmaksu pozīcijā ietvertas</a:t>
          </a:r>
        </a:p>
      </dsp:txBody>
      <dsp:txXfrm>
        <a:off x="8228311" y="2488583"/>
        <a:ext cx="1516398" cy="926139"/>
      </dsp:txXfrm>
    </dsp:sp>
    <dsp:sp modelId="{AE8198E6-C393-427C-98FB-C638923C12A7}">
      <dsp:nvSpPr>
        <dsp:cNvPr id="0" name=""/>
        <dsp:cNvSpPr/>
      </dsp:nvSpPr>
      <dsp:spPr>
        <a:xfrm>
          <a:off x="8002745" y="984122"/>
          <a:ext cx="196753" cy="3197237"/>
        </a:xfrm>
        <a:custGeom>
          <a:avLst/>
          <a:gdLst/>
          <a:ahLst/>
          <a:cxnLst/>
          <a:rect l="0" t="0" r="0" b="0"/>
          <a:pathLst>
            <a:path>
              <a:moveTo>
                <a:pt x="0" y="0"/>
              </a:moveTo>
              <a:lnTo>
                <a:pt x="0" y="3197237"/>
              </a:lnTo>
              <a:lnTo>
                <a:pt x="196753" y="319723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8199498" y="3689477"/>
          <a:ext cx="1574024" cy="98376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pielikumā iekļaut </a:t>
          </a:r>
          <a:r>
            <a:rPr lang="lv-LV" sz="1100" b="1" i="0" kern="1200" dirty="0"/>
            <a:t>izmaksu kalkulācijas </a:t>
          </a:r>
          <a:r>
            <a:rPr lang="lv-LV" sz="1100" b="0" i="0" kern="1200" dirty="0"/>
            <a:t>un </a:t>
          </a:r>
          <a:r>
            <a:rPr lang="lv-LV" sz="1100" b="1" i="0" kern="1200" dirty="0"/>
            <a:t>veikto cenu izpēti</a:t>
          </a:r>
        </a:p>
      </dsp:txBody>
      <dsp:txXfrm>
        <a:off x="8228311" y="3718290"/>
        <a:ext cx="1516398" cy="9261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b="0" i="0" kern="1200"/>
            <a:t>1. Projekta iesniedzēja prasme identificēt sevi programmas kontekstā</a:t>
          </a:r>
          <a:endParaRPr lang="lv-LV" sz="2300" kern="1200">
            <a:latin typeface="Verdana" panose="020B0604030504040204" pitchFamily="34" charset="0"/>
            <a:ea typeface="Verdana" panose="020B0604030504040204" pitchFamily="34" charset="0"/>
          </a:endParaRPr>
        </a:p>
      </dsp:txBody>
      <dsp:txXfrm>
        <a:off x="26106" y="26106"/>
        <a:ext cx="7708492" cy="839126"/>
      </dsp:txXfrm>
    </dsp:sp>
    <dsp:sp modelId="{138EFA66-CEB4-418C-BF44-E2343799FB8F}">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b="0" i="0" kern="1200"/>
            <a:t>2. Projekta iesniedzēja prasme identificēt problēmu un pamatot projekta nepieciešamību</a:t>
          </a:r>
          <a:endParaRPr lang="lv-LV" sz="2300" kern="1200">
            <a:latin typeface="Verdana" panose="020B0604030504040204" pitchFamily="34" charset="0"/>
            <a:ea typeface="Verdana" panose="020B0604030504040204" pitchFamily="34" charset="0"/>
          </a:endParaRPr>
        </a:p>
      </dsp:txBody>
      <dsp:txXfrm>
        <a:off x="681352" y="1041240"/>
        <a:ext cx="7487774" cy="839126"/>
      </dsp:txXfrm>
    </dsp:sp>
    <dsp:sp modelId="{278253E9-77B2-4742-816A-30286E65249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b="0" i="0" kern="1200"/>
            <a:t>3. Projekta iesniedzēja prasme aktivitātes fokusēt uz problēmas risinājumu</a:t>
          </a:r>
          <a:endParaRPr lang="lv-LV" sz="2300" kern="1200">
            <a:latin typeface="Verdana" panose="020B0604030504040204" pitchFamily="34" charset="0"/>
            <a:ea typeface="Verdana" panose="020B0604030504040204" pitchFamily="34" charset="0"/>
          </a:endParaRPr>
        </a:p>
      </dsp:txBody>
      <dsp:txXfrm>
        <a:off x="1336598" y="2056375"/>
        <a:ext cx="7487774" cy="839126"/>
      </dsp:txXfrm>
    </dsp:sp>
    <dsp:sp modelId="{8FE45E0C-A3EC-4E25-93A1-C3F5A5A0A33D}">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kern="1200">
              <a:latin typeface="Verdana" panose="020B0604030504040204" pitchFamily="34" charset="0"/>
              <a:ea typeface="Verdana" panose="020B0604030504040204" pitchFamily="34" charset="0"/>
            </a:rPr>
            <a:t>4. Projekta aktivitātes vērstas un projekta un vienlaikus arī programmas mērķa sasniegšanu</a:t>
          </a:r>
        </a:p>
      </dsp:txBody>
      <dsp:txXfrm>
        <a:off x="1991844" y="3071510"/>
        <a:ext cx="7487774" cy="839126"/>
      </dsp:txXfrm>
    </dsp:sp>
    <dsp:sp modelId="{9E918A35-CAAD-4464-8CB4-7D815BFA7DB7}">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b="0" i="0" kern="1200"/>
            <a:t>5. Caurskatāms un izprotams projekta budžets</a:t>
          </a:r>
          <a:endParaRPr lang="lv-LV" sz="2300" kern="1200">
            <a:latin typeface="Verdana" panose="020B0604030504040204" pitchFamily="34" charset="0"/>
            <a:ea typeface="Verdana" panose="020B0604030504040204" pitchFamily="34" charset="0"/>
          </a:endParaRPr>
        </a:p>
      </dsp:txBody>
      <dsp:txXfrm>
        <a:off x="2647091" y="4086645"/>
        <a:ext cx="7487774" cy="839126"/>
      </dsp:txXfrm>
    </dsp:sp>
    <dsp:sp modelId="{4EEF5F18-D381-4FF4-B68E-76C415C5C2B9}">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674C6F4E-1D93-453F-A6D6-1E4403F52D26}">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5AC8F640-BD20-4D8E-96A8-B7E84610AE87}">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77F9B3F4-2673-4A76-85C7-2B6A4DCB799A}">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A72EB-8778-410D-8993-03D07840347D}">
      <dsp:nvSpPr>
        <dsp:cNvPr id="0" name=""/>
        <dsp:cNvSpPr/>
      </dsp:nvSpPr>
      <dsp:spPr>
        <a:xfrm>
          <a:off x="0" y="271183"/>
          <a:ext cx="3501336" cy="3155365"/>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0"/>
            </a:spcAft>
            <a:buNone/>
          </a:pPr>
          <a:r>
            <a:rPr lang="lv-LV" sz="1800" kern="1200" dirty="0"/>
            <a:t>Nosacījumu izpilde </a:t>
          </a:r>
        </a:p>
        <a:p>
          <a:pPr marL="0" lvl="0" indent="0" algn="ctr" defTabSz="800100">
            <a:lnSpc>
              <a:spcPct val="90000"/>
            </a:lnSpc>
            <a:spcBef>
              <a:spcPct val="0"/>
            </a:spcBef>
            <a:spcAft>
              <a:spcPct val="35000"/>
            </a:spcAft>
            <a:buNone/>
          </a:pPr>
          <a:r>
            <a:rPr lang="lv-LV" sz="1800" kern="1200" dirty="0"/>
            <a:t>(ja attiecināms)</a:t>
          </a:r>
        </a:p>
        <a:p>
          <a:pPr marL="0" lvl="0" indent="0" algn="ctr" defTabSz="800100">
            <a:lnSpc>
              <a:spcPct val="90000"/>
            </a:lnSpc>
            <a:spcBef>
              <a:spcPct val="0"/>
            </a:spcBef>
            <a:spcAft>
              <a:spcPct val="35000"/>
            </a:spcAft>
            <a:buFont typeface="Arial" panose="020B0604020202020204" pitchFamily="34" charset="0"/>
            <a:buNone/>
          </a:pPr>
          <a:r>
            <a:rPr lang="lv-LV" sz="1800" kern="1200" dirty="0"/>
            <a:t>Valsts kases konts</a:t>
          </a:r>
        </a:p>
        <a:p>
          <a:pPr marL="0" lvl="0" indent="0" algn="ctr" defTabSz="800100">
            <a:lnSpc>
              <a:spcPct val="90000"/>
            </a:lnSpc>
            <a:spcBef>
              <a:spcPct val="0"/>
            </a:spcBef>
            <a:spcAft>
              <a:spcPct val="35000"/>
            </a:spcAft>
            <a:buFont typeface="Arial" panose="020B0604020202020204" pitchFamily="34" charset="0"/>
            <a:buNone/>
          </a:pPr>
          <a:endParaRPr lang="lv-LV" sz="1200" kern="1200" dirty="0"/>
        </a:p>
        <a:p>
          <a:pPr marL="0" lvl="0" indent="0" algn="ctr" defTabSz="800100">
            <a:lnSpc>
              <a:spcPct val="90000"/>
            </a:lnSpc>
            <a:spcBef>
              <a:spcPct val="0"/>
            </a:spcBef>
            <a:spcAft>
              <a:spcPct val="35000"/>
            </a:spcAft>
            <a:buFont typeface="Arial" panose="020B0604020202020204" pitchFamily="34" charset="0"/>
            <a:buNone/>
          </a:pPr>
          <a:r>
            <a:rPr lang="lv-LV" sz="1800" kern="1200" dirty="0"/>
            <a:t>Līguma slēgšana</a:t>
          </a:r>
        </a:p>
        <a:p>
          <a:pPr marL="0" lvl="0" indent="0" algn="ctr" defTabSz="800100">
            <a:lnSpc>
              <a:spcPct val="90000"/>
            </a:lnSpc>
            <a:spcBef>
              <a:spcPct val="0"/>
            </a:spcBef>
            <a:spcAft>
              <a:spcPct val="35000"/>
            </a:spcAft>
            <a:buFont typeface="Arial" panose="020B0604020202020204" pitchFamily="34" charset="0"/>
            <a:buNone/>
          </a:pPr>
          <a:endParaRPr lang="lv-LV" sz="1200" kern="1200" dirty="0"/>
        </a:p>
        <a:p>
          <a:pPr marL="0" lvl="0" indent="0" algn="ctr" defTabSz="800100">
            <a:lnSpc>
              <a:spcPct val="90000"/>
            </a:lnSpc>
            <a:spcBef>
              <a:spcPct val="0"/>
            </a:spcBef>
            <a:spcAft>
              <a:spcPct val="35000"/>
            </a:spcAft>
            <a:buFont typeface="Arial" panose="020B0604020202020204" pitchFamily="34" charset="0"/>
            <a:buNone/>
          </a:pPr>
          <a:r>
            <a:rPr lang="lv-LV" sz="1800" kern="1200" dirty="0"/>
            <a:t>Avansa maksājums                   līdz 30% - jāizlieto 6 mēnešu laikā</a:t>
          </a:r>
          <a:endParaRPr lang="lv-LV" sz="18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0" y="271183"/>
        <a:ext cx="3501336" cy="3155365"/>
      </dsp:txXfrm>
    </dsp:sp>
    <dsp:sp modelId="{14D97517-2782-4FF9-8848-5AD3C7417207}">
      <dsp:nvSpPr>
        <dsp:cNvPr id="0" name=""/>
        <dsp:cNvSpPr/>
      </dsp:nvSpPr>
      <dsp:spPr>
        <a:xfrm>
          <a:off x="3819063" y="292389"/>
          <a:ext cx="3623328" cy="315448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1200"/>
            </a:spcAft>
            <a:buNone/>
          </a:pPr>
          <a:r>
            <a:rPr lang="lv-LV" sz="1800" kern="1200" dirty="0">
              <a:latin typeface="+mn-lt"/>
            </a:rPr>
            <a:t>Starpposma pārskati </a:t>
          </a:r>
        </a:p>
        <a:p>
          <a:pPr marL="0" lvl="0" indent="0" algn="ctr" defTabSz="800100">
            <a:lnSpc>
              <a:spcPct val="90000"/>
            </a:lnSpc>
            <a:spcBef>
              <a:spcPct val="0"/>
            </a:spcBef>
            <a:spcAft>
              <a:spcPts val="0"/>
            </a:spcAft>
            <a:buFont typeface="Arial" panose="020B0604020202020204" pitchFamily="34" charset="0"/>
            <a:buNone/>
          </a:pPr>
          <a:r>
            <a:rPr lang="lv-LV" sz="1800" kern="1200" dirty="0">
              <a:latin typeface="+mn-lt"/>
            </a:rPr>
            <a:t>Maksājumi atbilstoši iztērētajai summai – līdz 95%</a:t>
          </a:r>
        </a:p>
        <a:p>
          <a:pPr marL="0" lvl="0" indent="0" algn="ctr" defTabSz="800100">
            <a:lnSpc>
              <a:spcPct val="90000"/>
            </a:lnSpc>
            <a:spcBef>
              <a:spcPct val="0"/>
            </a:spcBef>
            <a:spcAft>
              <a:spcPct val="35000"/>
            </a:spcAft>
            <a:buFont typeface="Arial" panose="020B0604020202020204" pitchFamily="34" charset="0"/>
            <a:buNone/>
          </a:pPr>
          <a:r>
            <a:rPr lang="lv-LV" sz="1800" kern="1200" dirty="0">
              <a:solidFill>
                <a:srgbClr val="00B0F0"/>
              </a:solidFill>
              <a:latin typeface="+mn-lt"/>
            </a:rPr>
            <a:t> </a:t>
          </a:r>
          <a:endParaRPr lang="lv-LV" sz="1800" kern="1200" dirty="0">
            <a:latin typeface="+mn-lt"/>
          </a:endParaRPr>
        </a:p>
      </dsp:txBody>
      <dsp:txXfrm>
        <a:off x="3819063" y="292389"/>
        <a:ext cx="3623328" cy="3154480"/>
      </dsp:txXfrm>
    </dsp:sp>
    <dsp:sp modelId="{4371EACD-48E4-4819-A0A3-061962A20C91}">
      <dsp:nvSpPr>
        <dsp:cNvPr id="0" name=""/>
        <dsp:cNvSpPr/>
      </dsp:nvSpPr>
      <dsp:spPr>
        <a:xfrm>
          <a:off x="7766215" y="279911"/>
          <a:ext cx="3640122" cy="3152787"/>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1800"/>
            </a:spcAft>
            <a:buNone/>
          </a:pPr>
          <a:r>
            <a:rPr lang="lv-LV" sz="1800" kern="1200"/>
            <a:t>Noslēguma pārskats </a:t>
          </a:r>
        </a:p>
        <a:p>
          <a:pPr marL="0" lvl="0" indent="0" algn="ctr" defTabSz="800100">
            <a:lnSpc>
              <a:spcPct val="90000"/>
            </a:lnSpc>
            <a:spcBef>
              <a:spcPct val="0"/>
            </a:spcBef>
            <a:spcAft>
              <a:spcPts val="0"/>
            </a:spcAft>
            <a:buNone/>
          </a:pPr>
          <a:r>
            <a:rPr lang="lv-LV" sz="1800" kern="1200"/>
            <a:t>Noslēguma maksājums </a:t>
          </a:r>
        </a:p>
        <a:p>
          <a:pPr marL="0" lvl="0" indent="0" algn="ctr" defTabSz="800100">
            <a:lnSpc>
              <a:spcPct val="90000"/>
            </a:lnSpc>
            <a:spcBef>
              <a:spcPct val="0"/>
            </a:spcBef>
            <a:spcAft>
              <a:spcPts val="1800"/>
            </a:spcAft>
            <a:buNone/>
          </a:pPr>
          <a:r>
            <a:rPr lang="lv-LV" sz="1800" kern="1200"/>
            <a:t>Vismaz 5% no projekta finansējuma</a:t>
          </a:r>
        </a:p>
      </dsp:txBody>
      <dsp:txXfrm>
        <a:off x="7766215" y="279911"/>
        <a:ext cx="3640122" cy="3152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0" y="0"/>
          <a:ext cx="8555306" cy="2799974"/>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lv-LV" sz="2400" kern="1200" dirty="0">
              <a:solidFill>
                <a:schemeClr val="bg1"/>
              </a:solidFill>
              <a:latin typeface="Verdana" panose="020B0604030504040204" pitchFamily="34" charset="0"/>
              <a:ea typeface="Verdana" panose="020B0604030504040204" pitchFamily="34" charset="0"/>
              <a:cs typeface="+mn-lt"/>
            </a:rPr>
            <a:t>1. Stiprināt sabiedrības vismazāk aizsargāto grupu  </a:t>
          </a:r>
          <a:r>
            <a:rPr lang="lv-LV" sz="2400" b="1" kern="1200" dirty="0">
              <a:solidFill>
                <a:schemeClr val="bg1"/>
              </a:solidFill>
              <a:latin typeface="Verdana" panose="020B0604030504040204" pitchFamily="34" charset="0"/>
              <a:ea typeface="Verdana" panose="020B0604030504040204" pitchFamily="34" charset="0"/>
              <a:cs typeface="+mn-lt"/>
            </a:rPr>
            <a:t>interešu pārstāvniecību </a:t>
          </a:r>
          <a:r>
            <a:rPr lang="lv-LV" sz="2400" kern="1200" dirty="0">
              <a:solidFill>
                <a:schemeClr val="bg1"/>
              </a:solidFill>
              <a:latin typeface="Verdana" panose="020B0604030504040204" pitchFamily="34" charset="0"/>
              <a:ea typeface="Verdana" panose="020B0604030504040204" pitchFamily="34" charset="0"/>
              <a:cs typeface="+mn-lt"/>
            </a:rPr>
            <a:t>sociālās drošības jomā </a:t>
          </a:r>
          <a:r>
            <a:rPr lang="lv-LV" sz="2400" b="1" kern="1200" dirty="0">
              <a:solidFill>
                <a:schemeClr val="bg1"/>
              </a:solidFill>
              <a:latin typeface="Verdana" panose="020B0604030504040204" pitchFamily="34" charset="0"/>
              <a:ea typeface="Verdana" panose="020B0604030504040204" pitchFamily="34" charset="0"/>
              <a:cs typeface="+mn-lt"/>
            </a:rPr>
            <a:t>pilsoniskajā dialogā ar publisko pārvaldi </a:t>
          </a:r>
          <a:r>
            <a:rPr lang="lv-LV" sz="2400" kern="1200" dirty="0">
              <a:solidFill>
                <a:schemeClr val="bg1"/>
              </a:solidFill>
              <a:latin typeface="Verdana" panose="020B0604030504040204" pitchFamily="34" charset="0"/>
              <a:ea typeface="Verdana" panose="020B0604030504040204" pitchFamily="34" charset="0"/>
              <a:cs typeface="+mn-lt"/>
            </a:rPr>
            <a:t>un lēmumu pieņēmējiem.</a:t>
          </a:r>
        </a:p>
        <a:p>
          <a:pPr marL="0" lvl="0" indent="0" algn="l" defTabSz="1066800">
            <a:lnSpc>
              <a:spcPct val="90000"/>
            </a:lnSpc>
            <a:spcBef>
              <a:spcPct val="0"/>
            </a:spcBef>
            <a:spcAft>
              <a:spcPct val="35000"/>
            </a:spcAft>
            <a:buNone/>
          </a:pPr>
          <a:endParaRPr lang="lv-LV" sz="500" kern="1200" dirty="0">
            <a:solidFill>
              <a:schemeClr val="bg1"/>
            </a:solidFill>
            <a:latin typeface="Verdana" panose="020B0604030504040204" pitchFamily="34" charset="0"/>
            <a:ea typeface="Verdana" panose="020B0604030504040204" pitchFamily="34" charset="0"/>
            <a:cs typeface="+mn-lt"/>
          </a:endParaRPr>
        </a:p>
        <a:p>
          <a:pPr marL="0" lvl="0" indent="0" algn="l" defTabSz="1066800">
            <a:lnSpc>
              <a:spcPct val="90000"/>
            </a:lnSpc>
            <a:spcBef>
              <a:spcPct val="0"/>
            </a:spcBef>
            <a:spcAft>
              <a:spcPct val="35000"/>
            </a:spcAft>
            <a:buNone/>
          </a:pPr>
          <a:r>
            <a:rPr lang="lv-LV" sz="2400" kern="1200" dirty="0">
              <a:solidFill>
                <a:schemeClr val="bg1"/>
              </a:solidFill>
              <a:latin typeface="Verdana" panose="020B0604030504040204" pitchFamily="34" charset="0"/>
              <a:ea typeface="Verdana" panose="020B0604030504040204" pitchFamily="34" charset="0"/>
              <a:cs typeface="+mn-lt"/>
            </a:rPr>
            <a:t>2. </a:t>
          </a:r>
          <a:r>
            <a:rPr lang="lv-LV" sz="2400" b="1" kern="1200" dirty="0">
              <a:solidFill>
                <a:schemeClr val="bg1"/>
              </a:solidFill>
              <a:latin typeface="Verdana" panose="020B0604030504040204" pitchFamily="34" charset="0"/>
              <a:ea typeface="Verdana" panose="020B0604030504040204" pitchFamily="34" charset="0"/>
              <a:cs typeface="+mn-lt"/>
            </a:rPr>
            <a:t>Nodrošināt sabiedrības interešu uzraudzību </a:t>
          </a:r>
          <a:r>
            <a:rPr lang="lv-LV" sz="2400" kern="1200" dirty="0">
              <a:solidFill>
                <a:schemeClr val="bg1"/>
              </a:solidFill>
              <a:latin typeface="Verdana" panose="020B0604030504040204" pitchFamily="34" charset="0"/>
              <a:ea typeface="Verdana" panose="020B0604030504040204" pitchFamily="34" charset="0"/>
              <a:cs typeface="+mn-lt"/>
            </a:rPr>
            <a:t>un ievērošanu ārvalstu investīciju un valsts budžeta </a:t>
          </a:r>
          <a:r>
            <a:rPr lang="lv-LV" sz="2400" b="1" kern="1200" dirty="0">
              <a:solidFill>
                <a:schemeClr val="bg1"/>
              </a:solidFill>
              <a:latin typeface="Verdana" panose="020B0604030504040204" pitchFamily="34" charset="0"/>
              <a:ea typeface="Verdana" panose="020B0604030504040204" pitchFamily="34" charset="0"/>
              <a:cs typeface="+mn-lt"/>
            </a:rPr>
            <a:t>finansējuma izlietojumā</a:t>
          </a:r>
          <a:r>
            <a:rPr lang="lv-LV" sz="2400" kern="1200" dirty="0">
              <a:solidFill>
                <a:schemeClr val="bg1"/>
              </a:solidFill>
              <a:latin typeface="Verdana" panose="020B0604030504040204" pitchFamily="34" charset="0"/>
              <a:ea typeface="Verdana" panose="020B0604030504040204" pitchFamily="34" charset="0"/>
              <a:cs typeface="+mn-lt"/>
            </a:rPr>
            <a:t>.</a:t>
          </a:r>
        </a:p>
      </dsp:txBody>
      <dsp:txXfrm>
        <a:off x="0" y="0"/>
        <a:ext cx="8555306" cy="279997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396146"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a:solidFill>
                <a:srgbClr val="800024"/>
              </a:solidFill>
            </a:rPr>
            <a:t>Savlaicīgi noslēgt līgumu ar CFLA par KPVIS lietošanu!</a:t>
          </a:r>
        </a:p>
        <a:p>
          <a:pPr marL="0" lvl="0" indent="0" algn="ctr" defTabSz="711200">
            <a:lnSpc>
              <a:spcPct val="90000"/>
            </a:lnSpc>
            <a:spcBef>
              <a:spcPct val="0"/>
            </a:spcBef>
            <a:spcAft>
              <a:spcPct val="35000"/>
            </a:spcAft>
            <a:buNone/>
          </a:pPr>
          <a:r>
            <a:rPr lang="lv-LV" sz="1600" b="0" kern="1200">
              <a:solidFill>
                <a:srgbClr val="800024"/>
              </a:solidFill>
            </a:rPr>
            <a:t>Līguma slēgšanai jārēķina vismaz 5-6 darba dienas</a:t>
          </a:r>
        </a:p>
      </dsp:txBody>
      <dsp:txXfrm>
        <a:off x="396146" y="466"/>
        <a:ext cx="2838815" cy="2171664"/>
      </dsp:txXfrm>
    </dsp:sp>
    <dsp:sp modelId="{C56ACEF4-AC43-4AD6-BAAE-87B5F4F0D30B}">
      <dsp:nvSpPr>
        <dsp:cNvPr id="0" name=""/>
        <dsp:cNvSpPr/>
      </dsp:nvSpPr>
      <dsp:spPr>
        <a:xfrm>
          <a:off x="3564298"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Projekta pieteikuma pielikums KPVIS jāpievieno </a:t>
          </a:r>
          <a:r>
            <a:rPr lang="lv-LV" sz="1600" b="1" kern="1200">
              <a:solidFill>
                <a:srgbClr val="800024"/>
              </a:solidFill>
            </a:rPr>
            <a:t>Word formātā </a:t>
          </a:r>
          <a:r>
            <a:rPr lang="lv-LV" sz="1600" kern="1200">
              <a:solidFill>
                <a:srgbClr val="800024"/>
              </a:solidFill>
            </a:rPr>
            <a:t>(elektroniski parakstot,   ir iespējams parakstīt šādā formātā)</a:t>
          </a:r>
        </a:p>
      </dsp:txBody>
      <dsp:txXfrm>
        <a:off x="3564298" y="466"/>
        <a:ext cx="2838815" cy="2171664"/>
      </dsp:txXfrm>
    </dsp:sp>
    <dsp:sp modelId="{89676F81-6EA4-46C1-9C56-7D1C4D0FF035}">
      <dsp:nvSpPr>
        <dsp:cNvPr id="0" name=""/>
        <dsp:cNvSpPr/>
      </dsp:nvSpPr>
      <dsp:spPr>
        <a:xfrm>
          <a:off x="6693621"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Pārbaudīt formulas un summas budžeta Excel tabulā un salīdzināt </a:t>
          </a:r>
          <a:r>
            <a:rPr lang="lv-LV" sz="1600" b="1" kern="1200" dirty="0">
              <a:solidFill>
                <a:srgbClr val="800024"/>
              </a:solidFill>
            </a:rPr>
            <a:t>izmaksu kopsummu</a:t>
          </a:r>
          <a:r>
            <a:rPr lang="lv-LV" sz="1600" kern="1200" dirty="0">
              <a:solidFill>
                <a:srgbClr val="800024"/>
              </a:solidFill>
            </a:rPr>
            <a:t>    ar pieteikumu KPVIS </a:t>
          </a:r>
        </a:p>
        <a:p>
          <a:pPr marL="0" lvl="0" indent="0" algn="ctr" defTabSz="711200">
            <a:lnSpc>
              <a:spcPct val="90000"/>
            </a:lnSpc>
            <a:spcBef>
              <a:spcPct val="0"/>
            </a:spcBef>
            <a:spcAft>
              <a:spcPct val="35000"/>
            </a:spcAft>
            <a:buNone/>
          </a:pPr>
          <a:r>
            <a:rPr lang="lv-LV" sz="1600" kern="1200" dirty="0">
              <a:solidFill>
                <a:srgbClr val="800024"/>
              </a:solidFill>
            </a:rPr>
            <a:t>(tām jāsakrīt)</a:t>
          </a:r>
        </a:p>
      </dsp:txBody>
      <dsp:txXfrm>
        <a:off x="6693621" y="466"/>
        <a:ext cx="2838815" cy="2171664"/>
      </dsp:txXfrm>
    </dsp:sp>
    <dsp:sp modelId="{2279846A-CE95-4A96-90C3-A2CF9CE7BC1A}">
      <dsp:nvSpPr>
        <dsp:cNvPr id="0" name=""/>
        <dsp:cNvSpPr/>
      </dsp:nvSpPr>
      <dsp:spPr>
        <a:xfrm>
          <a:off x="1941393"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Pirms pieteikuma iesniegšanas un līdz Konkursa rezultātu saņemšanai nodrošināt, ka projekta iesniedzējam </a:t>
          </a:r>
          <a:r>
            <a:rPr lang="lv-LV" sz="1600" b="1" kern="1200">
              <a:solidFill>
                <a:srgbClr val="800024"/>
              </a:solidFill>
            </a:rPr>
            <a:t>nav VID administrēto nodokļu parāda</a:t>
          </a:r>
          <a:r>
            <a:rPr lang="lv-LV" sz="1600" kern="1200">
              <a:solidFill>
                <a:srgbClr val="800024"/>
              </a:solidFill>
            </a:rPr>
            <a:t>,        kas pārsniedz 150 EUR</a:t>
          </a:r>
        </a:p>
      </dsp:txBody>
      <dsp:txXfrm>
        <a:off x="1941393" y="2501468"/>
        <a:ext cx="2838815" cy="2171664"/>
      </dsp:txXfrm>
    </dsp:sp>
    <dsp:sp modelId="{9F37E8DD-5A77-4EDA-AD70-0BBA3B2030C7}">
      <dsp:nvSpPr>
        <dsp:cNvPr id="0" name=""/>
        <dsp:cNvSpPr/>
      </dsp:nvSpPr>
      <dsp:spPr>
        <a:xfrm>
          <a:off x="5109545"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Iesniegt projekta pieteikumu KPVIS un pievienot atbildīgo amatpersonu parakstītus pielikumus</a:t>
          </a:r>
        </a:p>
        <a:p>
          <a:pPr marL="0" lvl="0" indent="0" algn="ctr" defTabSz="711200">
            <a:lnSpc>
              <a:spcPct val="90000"/>
            </a:lnSpc>
            <a:spcBef>
              <a:spcPct val="0"/>
            </a:spcBef>
            <a:spcAft>
              <a:spcPct val="35000"/>
            </a:spcAft>
            <a:buNone/>
          </a:pPr>
          <a:r>
            <a:rPr lang="lv-LV" sz="1600" b="1" u="sng" kern="1200">
              <a:solidFill>
                <a:srgbClr val="800024"/>
              </a:solidFill>
            </a:rPr>
            <a:t>līdz 11.05.2023.     plkst. 12:00 dienā. </a:t>
          </a:r>
          <a:endParaRPr lang="lv-LV" sz="1600" kern="1200">
            <a:solidFill>
              <a:srgbClr val="800024"/>
            </a:solidFill>
          </a:endParaRPr>
        </a:p>
      </dsp:txBody>
      <dsp:txXfrm>
        <a:off x="5109545" y="2501468"/>
        <a:ext cx="2838815" cy="217166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Pieteikumu iesniegšana</a:t>
          </a:r>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905CE70E-784D-411D-84FE-39C105C7150C}">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9A58547B-3C68-4118-8E7D-50B325CB1EFE}">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Projekta īstenošana</a:t>
          </a:r>
        </a:p>
      </dsp:txBody>
      <dsp:txXfrm>
        <a:off x="7062668" y="1034764"/>
        <a:ext cx="1410283" cy="1236196"/>
      </dsp:txXfrm>
    </dsp:sp>
    <dsp:sp modelId="{89903DAA-6918-429A-8D9D-FE8711D03F0E}">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Noslēguma pārskats</a:t>
          </a:r>
        </a:p>
      </dsp:txBody>
      <dsp:txXfrm>
        <a:off x="8789131" y="607549"/>
        <a:ext cx="1410283" cy="12361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DCB4A-9592-4B73-8832-5401591CD3DC}">
      <dsp:nvSpPr>
        <dsp:cNvPr id="0" name=""/>
        <dsp:cNvSpPr/>
      </dsp:nvSpPr>
      <dsp:spPr>
        <a:xfrm rot="16200000">
          <a:off x="-373044" y="2464476"/>
          <a:ext cx="3761018" cy="33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5269"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373044" y="2464476"/>
        <a:ext cx="3761018" cy="334793"/>
      </dsp:txXfrm>
    </dsp:sp>
    <dsp:sp modelId="{DFD5E62A-4CCD-4E8A-931C-79C693F3766A}">
      <dsp:nvSpPr>
        <dsp:cNvPr id="0" name=""/>
        <dsp:cNvSpPr/>
      </dsp:nvSpPr>
      <dsp:spPr>
        <a:xfrm>
          <a:off x="593748" y="742412"/>
          <a:ext cx="3829853"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t" anchorCtr="0">
          <a:noAutofit/>
        </a:bodyPr>
        <a:lstStyle/>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3.1.1.</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cs typeface="Times New Roman" panose="02020603050405020304" pitchFamily="18" charset="0"/>
            </a:rPr>
            <a:t>Latvijā reģistrēta</a:t>
          </a: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cs typeface="Times New Roman" panose="02020603050405020304" pitchFamily="18" charset="0"/>
            </a:rPr>
            <a:t>biedrība vai nodibinājums</a:t>
          </a: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1. pārstāv vai paredz pārstāvēt sabiedrības vismazāk aizsargāto grupu intereses sociālās drošības jomā</a:t>
          </a:r>
        </a:p>
        <a:p>
          <a:pPr marL="0" lvl="1" indent="0" algn="ctr" defTabSz="711200">
            <a:lnSpc>
              <a:spcPct val="100000"/>
            </a:lnSpc>
            <a:spcBef>
              <a:spcPct val="0"/>
            </a:spcBef>
            <a:spcAft>
              <a:spcPts val="0"/>
            </a:spcAft>
            <a:buNone/>
          </a:pPr>
          <a:endParaRPr lang="lv-LV" sz="1600" b="0" kern="1200" dirty="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2. īsteno vai paredz īstenot sabiedrības interešu uzraudzību par publiska finansējuma izlietojuma tiesiskumu, lietderību un efektivitāti</a:t>
          </a:r>
        </a:p>
        <a:p>
          <a:pPr marL="0" lvl="1" indent="0" algn="l" defTabSz="800100">
            <a:lnSpc>
              <a:spcPct val="100000"/>
            </a:lnSpc>
            <a:spcBef>
              <a:spcPct val="0"/>
            </a:spcBef>
            <a:spcAft>
              <a:spcPts val="0"/>
            </a:spcAft>
            <a:buNone/>
          </a:pP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a:p>
          <a:pPr marL="171450" lvl="1" indent="-171450" algn="l" defTabSz="800100">
            <a:lnSpc>
              <a:spcPct val="90000"/>
            </a:lnSpc>
            <a:spcBef>
              <a:spcPct val="0"/>
            </a:spcBef>
            <a:spcAft>
              <a:spcPct val="15000"/>
            </a:spcAft>
            <a:buChar char="•"/>
          </a:pPr>
          <a:endParaRPr lang="lv-LV" sz="1800" kern="1200">
            <a:latin typeface="Times New Roman" panose="02020603050405020304" pitchFamily="18" charset="0"/>
            <a:cs typeface="Times New Roman" panose="02020603050405020304" pitchFamily="18" charset="0"/>
          </a:endParaRPr>
        </a:p>
        <a:p>
          <a:pPr marL="0" lvl="1" indent="0" algn="l" defTabSz="800100">
            <a:lnSpc>
              <a:spcPct val="100000"/>
            </a:lnSpc>
            <a:spcBef>
              <a:spcPct val="0"/>
            </a:spcBef>
            <a:spcAft>
              <a:spcPts val="0"/>
            </a:spcAft>
            <a:buNone/>
          </a:pPr>
          <a:endParaRPr lang="lv-LV" sz="1800" kern="1200">
            <a:latin typeface="Times New Roman" panose="02020603050405020304" pitchFamily="18" charset="0"/>
            <a:ea typeface="Verdana" panose="020B0604030504040204" pitchFamily="34" charset="0"/>
            <a:cs typeface="Times New Roman" panose="02020603050405020304" pitchFamily="18" charset="0"/>
          </a:endParaRPr>
        </a:p>
      </dsp:txBody>
      <dsp:txXfrm>
        <a:off x="593748" y="742412"/>
        <a:ext cx="3829853" cy="3761018"/>
      </dsp:txXfrm>
    </dsp:sp>
    <dsp:sp modelId="{BA12B13F-9C00-44F3-B575-155A43D709F7}">
      <dsp:nvSpPr>
        <dsp:cNvPr id="0" name=""/>
        <dsp:cNvSpPr/>
      </dsp:nvSpPr>
      <dsp:spPr>
        <a:xfrm>
          <a:off x="616606" y="375477"/>
          <a:ext cx="669586" cy="6695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3451877" y="2464476"/>
          <a:ext cx="3761018" cy="33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5269"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3451877" y="2464476"/>
        <a:ext cx="3761018" cy="334793"/>
      </dsp:txXfrm>
    </dsp:sp>
    <dsp:sp modelId="{3EB5337F-C1AA-423C-921B-C5ED7886DE3F}">
      <dsp:nvSpPr>
        <dsp:cNvPr id="0" name=""/>
        <dsp:cNvSpPr/>
      </dsp:nvSpPr>
      <dsp:spPr>
        <a:xfrm>
          <a:off x="4854529" y="795743"/>
          <a:ext cx="2936989"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t" anchorCtr="0">
          <a:noAutofit/>
        </a:bodyPr>
        <a:lstStyle/>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3.1.2.</a:t>
          </a:r>
        </a:p>
        <a:p>
          <a:pPr marL="0" lvl="1" indent="0" algn="ctr" defTabSz="800100">
            <a:lnSpc>
              <a:spcPct val="100000"/>
            </a:lnSpc>
            <a:spcBef>
              <a:spcPct val="0"/>
            </a:spcBef>
            <a:spcAft>
              <a:spcPts val="0"/>
            </a:spcAft>
            <a:buNone/>
          </a:pPr>
          <a:endParaRPr lang="lv-LV" sz="1800" kern="1200">
            <a:latin typeface="Times New Roman" panose="02020603050405020304" pitchFamily="18"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dirty="0">
              <a:latin typeface="Times New Roman" panose="02020603050405020304" pitchFamily="18" charset="0"/>
              <a:cs typeface="Times New Roman" panose="02020603050405020304" pitchFamily="18" charset="0"/>
            </a:rPr>
            <a:t>darbojas plašākas sabiedrības labā</a:t>
          </a:r>
          <a:r>
            <a:rPr lang="lv-LV" sz="1800" kern="1200" dirty="0">
              <a:latin typeface="Times New Roman" panose="02020603050405020304" pitchFamily="18" charset="0"/>
              <a:cs typeface="Times New Roman" panose="02020603050405020304" pitchFamily="18" charset="0"/>
            </a:rPr>
            <a:t>, risinot jautājumus, kas saistīti ar atsevišķu iedzīvotāju grupu vai visas sabiedrības labklājību</a:t>
          </a:r>
        </a:p>
        <a:p>
          <a:pPr marL="0" lvl="1" indent="0" algn="ctr" defTabSz="622300">
            <a:lnSpc>
              <a:spcPct val="100000"/>
            </a:lnSpc>
            <a:spcBef>
              <a:spcPct val="0"/>
            </a:spcBef>
            <a:spcAft>
              <a:spcPts val="0"/>
            </a:spcAft>
            <a:buNone/>
          </a:pPr>
          <a:endParaRPr lang="lv-LV" sz="1400" kern="1200" dirty="0">
            <a:latin typeface="Times New Roman" panose="02020603050405020304" pitchFamily="18"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kern="1200">
              <a:latin typeface="Times New Roman" panose="02020603050405020304" pitchFamily="18" charset="0"/>
              <a:cs typeface="Times New Roman" panose="02020603050405020304" pitchFamily="18" charset="0"/>
            </a:rPr>
            <a:t>neatkarīgi no publiskās pārvaldes, politiskām partijām, reliģiskām un komerciālām organizācijām</a:t>
          </a:r>
        </a:p>
        <a:p>
          <a:pPr marL="0" lvl="1" indent="0" algn="ctr" defTabSz="800100">
            <a:lnSpc>
              <a:spcPct val="100000"/>
            </a:lnSpc>
            <a:spcBef>
              <a:spcPct val="0"/>
            </a:spcBef>
            <a:spcAft>
              <a:spcPts val="0"/>
            </a:spcAft>
            <a:buNone/>
          </a:pPr>
          <a:endParaRPr lang="lv-LV" sz="1800" kern="1200">
            <a:latin typeface="Times New Roman" panose="02020603050405020304" pitchFamily="18" charset="0"/>
            <a:cs typeface="Times New Roman" panose="02020603050405020304" pitchFamily="18" charset="0"/>
          </a:endParaRPr>
        </a:p>
      </dsp:txBody>
      <dsp:txXfrm>
        <a:off x="4854529" y="795743"/>
        <a:ext cx="2936989" cy="3761018"/>
      </dsp:txXfrm>
    </dsp:sp>
    <dsp:sp modelId="{A7FAE7F0-5582-448D-A81A-90426C2C6DA6}">
      <dsp:nvSpPr>
        <dsp:cNvPr id="0" name=""/>
        <dsp:cNvSpPr/>
      </dsp:nvSpPr>
      <dsp:spPr>
        <a:xfrm>
          <a:off x="4702982" y="375477"/>
          <a:ext cx="669586" cy="6695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CBD5F5-5384-454F-8392-1077E9E113E9}">
      <dsp:nvSpPr>
        <dsp:cNvPr id="0" name=""/>
        <dsp:cNvSpPr/>
      </dsp:nvSpPr>
      <dsp:spPr>
        <a:xfrm rot="16200000">
          <a:off x="6695073" y="2464476"/>
          <a:ext cx="3761018" cy="334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5269" bIns="0" numCol="1" spcCol="1270" anchor="t" anchorCtr="0">
          <a:noAutofit/>
        </a:bodyPr>
        <a:lstStyle/>
        <a:p>
          <a:pPr marL="0" lvl="0" indent="0" algn="r" defTabSz="1066800">
            <a:lnSpc>
              <a:spcPct val="90000"/>
            </a:lnSpc>
            <a:spcBef>
              <a:spcPct val="0"/>
            </a:spcBef>
            <a:spcAft>
              <a:spcPct val="35000"/>
            </a:spcAft>
            <a:buNone/>
          </a:pPr>
          <a:endParaRPr lang="lv-LV" sz="2400" kern="1200"/>
        </a:p>
      </dsp:txBody>
      <dsp:txXfrm>
        <a:off x="6695073" y="2464476"/>
        <a:ext cx="3761018" cy="334793"/>
      </dsp:txXfrm>
    </dsp:sp>
    <dsp:sp modelId="{53F6F56E-7AB7-4B28-87F6-42E4020C5060}">
      <dsp:nvSpPr>
        <dsp:cNvPr id="0" name=""/>
        <dsp:cNvSpPr/>
      </dsp:nvSpPr>
      <dsp:spPr>
        <a:xfrm>
          <a:off x="8243592" y="751363"/>
          <a:ext cx="2666400"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t" anchorCtr="0">
          <a:noAutofit/>
        </a:bodyPr>
        <a:lstStyle/>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3.1.3.</a:t>
          </a:r>
        </a:p>
        <a:p>
          <a:pPr marL="0" lvl="1" indent="0" algn="ctr" defTabSz="800100">
            <a:lnSpc>
              <a:spcPct val="100000"/>
            </a:lnSpc>
            <a:spcBef>
              <a:spcPct val="0"/>
            </a:spcBef>
            <a:spcAft>
              <a:spcPts val="0"/>
            </a:spcAft>
            <a:buNone/>
          </a:pP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neatbilst nevienam no Publisko iepirkumu likuma 42.panta 1.daļā minētajiem kandidātu un pretendentu izslēgšanas gadījumiem</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tai skaitā, nav nodokļu parāda,  kas pārsniedz         150 EUR</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dsp:txBody>
      <dsp:txXfrm>
        <a:off x="8243592" y="751363"/>
        <a:ext cx="2666400" cy="3761018"/>
      </dsp:txXfrm>
    </dsp:sp>
    <dsp:sp modelId="{4B5A196D-17E2-49A9-BB66-B73CD4B83C91}">
      <dsp:nvSpPr>
        <dsp:cNvPr id="0" name=""/>
        <dsp:cNvSpPr/>
      </dsp:nvSpPr>
      <dsp:spPr>
        <a:xfrm>
          <a:off x="8310420" y="375477"/>
          <a:ext cx="669586" cy="66958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DCB4A-9592-4B73-8832-5401591CD3DC}">
      <dsp:nvSpPr>
        <dsp:cNvPr id="0" name=""/>
        <dsp:cNvSpPr/>
      </dsp:nvSpPr>
      <dsp:spPr>
        <a:xfrm rot="16200000">
          <a:off x="-1453281" y="2469383"/>
          <a:ext cx="3761018" cy="365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2317"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1453281" y="2469383"/>
        <a:ext cx="3761018" cy="365461"/>
      </dsp:txXfrm>
    </dsp:sp>
    <dsp:sp modelId="{DFD5E62A-4CCD-4E8A-931C-79C693F3766A}">
      <dsp:nvSpPr>
        <dsp:cNvPr id="0" name=""/>
        <dsp:cNvSpPr/>
      </dsp:nvSpPr>
      <dsp:spPr>
        <a:xfrm>
          <a:off x="3318701" y="841935"/>
          <a:ext cx="2239674"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t" anchorCtr="0">
          <a:noAutofit/>
        </a:bodyPr>
        <a:lstStyle/>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3.1.5.</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par tām pašām projekta izmaksām</a:t>
          </a: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nav saņēmis un nesaņems</a:t>
          </a:r>
        </a:p>
        <a:p>
          <a:pPr marL="0" lvl="1" indent="0" algn="ctr" defTabSz="800100">
            <a:lnSpc>
              <a:spcPct val="100000"/>
            </a:lnSpc>
            <a:spcBef>
              <a:spcPct val="0"/>
            </a:spcBef>
            <a:spcAft>
              <a:spcPts val="0"/>
            </a:spcAft>
            <a:buNone/>
          </a:pPr>
          <a:r>
            <a:rPr lang="lv-LV" sz="1800" b="0" kern="1200" dirty="0">
              <a:latin typeface="Times New Roman" panose="02020603050405020304" pitchFamily="18" charset="0"/>
              <a:ea typeface="Verdana" panose="020B0604030504040204" pitchFamily="34" charset="0"/>
              <a:cs typeface="Times New Roman" panose="02020603050405020304" pitchFamily="18" charset="0"/>
            </a:rPr>
            <a:t>finansējumu no citiem avotiem</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endParaRPr lang="lv-LV" sz="1800" b="1" kern="1200" noProof="0">
            <a:latin typeface="Times New Roman" panose="02020603050405020304" pitchFamily="18" charset="0"/>
            <a:cs typeface="Times New Roman" panose="02020603050405020304" pitchFamily="18" charset="0"/>
          </a:endParaRPr>
        </a:p>
        <a:p>
          <a:pPr marL="0" lvl="1" indent="0" algn="l" defTabSz="800100">
            <a:lnSpc>
              <a:spcPct val="100000"/>
            </a:lnSpc>
            <a:spcBef>
              <a:spcPct val="0"/>
            </a:spcBef>
            <a:spcAft>
              <a:spcPts val="0"/>
            </a:spcAft>
            <a:buNone/>
          </a:pPr>
          <a:endParaRPr lang="lv-LV" sz="1800" b="0" kern="1200">
            <a:latin typeface="Times New Roman" panose="02020603050405020304" pitchFamily="18" charset="0"/>
            <a:ea typeface="Verdana" panose="020B0604030504040204" pitchFamily="34" charset="0"/>
            <a:cs typeface="Times New Roman" panose="02020603050405020304" pitchFamily="18" charset="0"/>
          </a:endParaRPr>
        </a:p>
      </dsp:txBody>
      <dsp:txXfrm>
        <a:off x="3318701" y="841935"/>
        <a:ext cx="2239674" cy="3761018"/>
      </dsp:txXfrm>
    </dsp:sp>
    <dsp:sp modelId="{BA12B13F-9C00-44F3-B575-155A43D709F7}">
      <dsp:nvSpPr>
        <dsp:cNvPr id="0" name=""/>
        <dsp:cNvSpPr/>
      </dsp:nvSpPr>
      <dsp:spPr>
        <a:xfrm>
          <a:off x="396061" y="332502"/>
          <a:ext cx="730922" cy="73092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24154" y="2469383"/>
          <a:ext cx="3761018" cy="365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2317"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1424154" y="2469383"/>
        <a:ext cx="3761018" cy="365461"/>
      </dsp:txXfrm>
    </dsp:sp>
    <dsp:sp modelId="{DCF43F14-6045-4F16-94FD-9BDB6BCAAF3D}">
      <dsp:nvSpPr>
        <dsp:cNvPr id="0" name=""/>
        <dsp:cNvSpPr/>
      </dsp:nvSpPr>
      <dsp:spPr>
        <a:xfrm>
          <a:off x="6421428" y="841935"/>
          <a:ext cx="2213570"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2317" rIns="128016" bIns="128016" numCol="1" spcCol="1270" anchor="t" anchorCtr="0">
          <a:noAutofit/>
        </a:bodyPr>
        <a:lstStyle/>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3.1.6.</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dirty="0">
              <a:latin typeface="Times New Roman" panose="02020603050405020304" pitchFamily="18" charset="0"/>
              <a:ea typeface="Verdana" panose="020B0604030504040204" pitchFamily="34" charset="0"/>
              <a:cs typeface="Times New Roman" panose="02020603050405020304" pitchFamily="18" charset="0"/>
            </a:rPr>
            <a:t>nav neatbilstoši veiktu izdevumu maksājumu parādu citos projektos</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dsp:txBody>
      <dsp:txXfrm>
        <a:off x="6421428" y="841935"/>
        <a:ext cx="2213570" cy="3761018"/>
      </dsp:txXfrm>
    </dsp:sp>
    <dsp:sp modelId="{061C519E-F008-4F07-958F-8E585FBE49E8}">
      <dsp:nvSpPr>
        <dsp:cNvPr id="0" name=""/>
        <dsp:cNvSpPr/>
      </dsp:nvSpPr>
      <dsp:spPr>
        <a:xfrm>
          <a:off x="3121932" y="289195"/>
          <a:ext cx="730922" cy="73092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CBD5F5-5384-454F-8392-1077E9E113E9}">
      <dsp:nvSpPr>
        <dsp:cNvPr id="0" name=""/>
        <dsp:cNvSpPr/>
      </dsp:nvSpPr>
      <dsp:spPr>
        <a:xfrm rot="16200000">
          <a:off x="4288537" y="2469383"/>
          <a:ext cx="3761018" cy="365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2317"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4288537" y="2469383"/>
        <a:ext cx="3761018" cy="365461"/>
      </dsp:txXfrm>
    </dsp:sp>
    <dsp:sp modelId="{53F6F56E-7AB7-4B28-87F6-42E4020C5060}">
      <dsp:nvSpPr>
        <dsp:cNvPr id="0" name=""/>
        <dsp:cNvSpPr/>
      </dsp:nvSpPr>
      <dsp:spPr>
        <a:xfrm>
          <a:off x="9087189" y="841935"/>
          <a:ext cx="2239674"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252000" rIns="128016" bIns="128016" numCol="1" spcCol="1270" anchor="t" anchorCtr="0">
          <a:noAutofit/>
        </a:bodyPr>
        <a:lstStyle/>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1" kern="1200">
              <a:latin typeface="Times New Roman" panose="02020603050405020304" pitchFamily="18" charset="0"/>
              <a:ea typeface="Verdana" panose="020B0604030504040204" pitchFamily="34" charset="0"/>
              <a:cs typeface="Times New Roman" panose="02020603050405020304" pitchFamily="18" charset="0"/>
            </a:rPr>
            <a:t>3.1.7.</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a:p>
          <a:pPr marL="0" lvl="1" indent="0" algn="ctr" defTabSz="800100">
            <a:lnSpc>
              <a:spcPct val="100000"/>
            </a:lnSpc>
            <a:spcBef>
              <a:spcPct val="0"/>
            </a:spcBef>
            <a:spcAft>
              <a:spcPts val="0"/>
            </a:spcAft>
            <a:buNone/>
          </a:pPr>
          <a:r>
            <a:rPr lang="lv-LV" sz="1800" b="0" kern="1200">
              <a:latin typeface="Times New Roman" panose="02020603050405020304" pitchFamily="18" charset="0"/>
              <a:ea typeface="Verdana" panose="020B0604030504040204" pitchFamily="34" charset="0"/>
              <a:cs typeface="Times New Roman" panose="02020603050405020304" pitchFamily="18" charset="0"/>
            </a:rPr>
            <a:t>ir nepieciešamā administrēšanas, īstenošanas un finanšu kapacitāte</a:t>
          </a:r>
        </a:p>
        <a:p>
          <a:pPr marL="0" lvl="1" indent="0" algn="ctr" defTabSz="800100">
            <a:lnSpc>
              <a:spcPct val="100000"/>
            </a:lnSpc>
            <a:spcBef>
              <a:spcPct val="0"/>
            </a:spcBef>
            <a:spcAft>
              <a:spcPts val="0"/>
            </a:spcAft>
            <a:buNone/>
          </a:pPr>
          <a:endParaRPr lang="lv-LV" sz="1800" b="1" kern="1200">
            <a:latin typeface="Times New Roman" panose="02020603050405020304" pitchFamily="18" charset="0"/>
            <a:ea typeface="Verdana" panose="020B0604030504040204" pitchFamily="34" charset="0"/>
            <a:cs typeface="Times New Roman" panose="02020603050405020304" pitchFamily="18" charset="0"/>
          </a:endParaRPr>
        </a:p>
      </dsp:txBody>
      <dsp:txXfrm>
        <a:off x="9087189" y="841935"/>
        <a:ext cx="2239674" cy="3761018"/>
      </dsp:txXfrm>
    </dsp:sp>
    <dsp:sp modelId="{4B5A196D-17E2-49A9-BB66-B73CD4B83C91}">
      <dsp:nvSpPr>
        <dsp:cNvPr id="0" name=""/>
        <dsp:cNvSpPr/>
      </dsp:nvSpPr>
      <dsp:spPr>
        <a:xfrm>
          <a:off x="5986316" y="289195"/>
          <a:ext cx="730922" cy="73092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DA5D25-D183-4069-A0BA-F126465F99A1}">
      <dsp:nvSpPr>
        <dsp:cNvPr id="0" name=""/>
        <dsp:cNvSpPr/>
      </dsp:nvSpPr>
      <dsp:spPr>
        <a:xfrm rot="16200000">
          <a:off x="7165973" y="2469383"/>
          <a:ext cx="3761018" cy="365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2317" bIns="0" numCol="1" spcCol="1270" anchor="t" anchorCtr="0">
          <a:noAutofit/>
        </a:bodyPr>
        <a:lstStyle/>
        <a:p>
          <a:pPr marL="0" lvl="0" indent="0" algn="r" defTabSz="1155700">
            <a:lnSpc>
              <a:spcPct val="90000"/>
            </a:lnSpc>
            <a:spcBef>
              <a:spcPct val="0"/>
            </a:spcBef>
            <a:spcAft>
              <a:spcPct val="35000"/>
            </a:spcAft>
            <a:buNone/>
          </a:pPr>
          <a:endParaRPr lang="lv-LV" sz="2600" kern="1200"/>
        </a:p>
      </dsp:txBody>
      <dsp:txXfrm>
        <a:off x="7165973" y="2469383"/>
        <a:ext cx="3761018" cy="365461"/>
      </dsp:txXfrm>
    </dsp:sp>
    <dsp:sp modelId="{ED7B86CC-8BF4-4348-94BC-E1B267BC5365}">
      <dsp:nvSpPr>
        <dsp:cNvPr id="0" name=""/>
        <dsp:cNvSpPr/>
      </dsp:nvSpPr>
      <dsp:spPr>
        <a:xfrm>
          <a:off x="383805" y="841935"/>
          <a:ext cx="2239674" cy="376101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2317" rIns="128016" bIns="128016" numCol="1" spcCol="1270" anchor="t" anchorCtr="0">
          <a:noAutofit/>
        </a:bodyPr>
        <a:lstStyle/>
        <a:p>
          <a:pPr marL="171450" lvl="1" indent="-171450" algn="ctr" defTabSz="800100">
            <a:lnSpc>
              <a:spcPct val="90000"/>
            </a:lnSpc>
            <a:spcBef>
              <a:spcPct val="0"/>
            </a:spcBef>
            <a:spcAft>
              <a:spcPct val="15000"/>
            </a:spcAft>
            <a:buNone/>
          </a:pPr>
          <a:endParaRPr lang="lv-LV" sz="1800" b="1" kern="120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None/>
          </a:pPr>
          <a:r>
            <a:rPr lang="lv-LV" sz="1800" b="1" kern="1200">
              <a:solidFill>
                <a:prstClr val="black">
                  <a:hueOff val="0"/>
                  <a:satOff val="0"/>
                  <a:lumOff val="0"/>
                  <a:alphaOff val="0"/>
                </a:prstClr>
              </a:solidFill>
              <a:latin typeface="Times New Roman" panose="02020603050405020304" pitchFamily="18" charset="0"/>
              <a:ea typeface="Verdana" panose="020B0604030504040204" pitchFamily="34" charset="0"/>
              <a:cs typeface="Times New Roman" panose="02020603050405020304" pitchFamily="18" charset="0"/>
            </a:rPr>
            <a:t>3.1.4.</a:t>
          </a:r>
          <a:endParaRPr lang="lv-LV" sz="1800" b="1" kern="120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None/>
          </a:pPr>
          <a:endParaRPr lang="lv-LV" sz="14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None/>
          </a:pPr>
          <a:r>
            <a:rPr lang="lv-LV" sz="1800" b="0" kern="1200" dirty="0">
              <a:solidFill>
                <a:prstClr val="black">
                  <a:hueOff val="0"/>
                  <a:satOff val="0"/>
                  <a:lumOff val="0"/>
                  <a:alphaOff val="0"/>
                </a:prstClr>
              </a:solidFill>
              <a:latin typeface="Times New Roman" panose="02020603050405020304" pitchFamily="18" charset="0"/>
              <a:ea typeface="Verdana" panose="020B0604030504040204" pitchFamily="34" charset="0"/>
              <a:cs typeface="Times New Roman" panose="02020603050405020304" pitchFamily="18" charset="0"/>
            </a:rPr>
            <a:t>neatbilst regulas Nr.2018/1046 136.panta “Izslēgšanas kritēriji un lēmumi par izslēgšanu” 1.punktā noteiktajiem izslēgšanas kritērijiem</a:t>
          </a:r>
          <a:endParaRPr lang="lv-LV" sz="1800" b="0" kern="1200" dirty="0">
            <a:latin typeface="Times New Roman" panose="02020603050405020304" pitchFamily="18" charset="0"/>
            <a:cs typeface="Times New Roman" panose="02020603050405020304" pitchFamily="18" charset="0"/>
          </a:endParaRPr>
        </a:p>
      </dsp:txBody>
      <dsp:txXfrm>
        <a:off x="383805" y="841935"/>
        <a:ext cx="2239674" cy="3761018"/>
      </dsp:txXfrm>
    </dsp:sp>
    <dsp:sp modelId="{353CBF85-4BD6-45A5-9193-BAD6D13482F0}">
      <dsp:nvSpPr>
        <dsp:cNvPr id="0" name=""/>
        <dsp:cNvSpPr/>
      </dsp:nvSpPr>
      <dsp:spPr>
        <a:xfrm>
          <a:off x="8863751" y="289195"/>
          <a:ext cx="730922" cy="73092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1218606" cy="196810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961570" y="321414"/>
          <a:ext cx="3295465" cy="144327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961570" y="1918935"/>
          <a:ext cx="3295465" cy="2405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a:latin typeface="Verdana" panose="020B0604030504040204" pitchFamily="34" charset="0"/>
              <a:ea typeface="Verdana" panose="020B0604030504040204" pitchFamily="34" charset="0"/>
            </a:rPr>
            <a:t>100% programmas finansējums</a:t>
          </a:r>
        </a:p>
        <a:p>
          <a:pPr marL="0" lvl="0" indent="0" algn="ctr" defTabSz="800100">
            <a:lnSpc>
              <a:spcPct val="100000"/>
            </a:lnSpc>
            <a:spcBef>
              <a:spcPct val="0"/>
            </a:spcBef>
            <a:spcAft>
              <a:spcPts val="0"/>
            </a:spcAft>
            <a:buNone/>
          </a:pPr>
          <a:r>
            <a:rPr lang="lv-LV" sz="1800" kern="1200">
              <a:latin typeface="Verdana" panose="020B0604030504040204" pitchFamily="34" charset="0"/>
              <a:ea typeface="Verdana" panose="020B0604030504040204" pitchFamily="34" charset="0"/>
            </a:rPr>
            <a:t>Līdz 30% avanss</a:t>
          </a:r>
        </a:p>
        <a:p>
          <a:pPr marL="0" lvl="0" indent="0" algn="ctr" defTabSz="800100">
            <a:lnSpc>
              <a:spcPct val="100000"/>
            </a:lnSpc>
            <a:spcBef>
              <a:spcPct val="0"/>
            </a:spcBef>
            <a:spcAft>
              <a:spcPts val="0"/>
            </a:spcAft>
            <a:buNone/>
          </a:pPr>
          <a:r>
            <a:rPr lang="lv-LV" sz="1800" kern="1200">
              <a:latin typeface="Verdana" panose="020B0604030504040204" pitchFamily="34" charset="0"/>
              <a:ea typeface="Verdana" panose="020B0604030504040204" pitchFamily="34" charset="0"/>
            </a:rPr>
            <a:t>Līdz 95% avanss un starpposma maksājumi</a:t>
          </a:r>
        </a:p>
      </dsp:txBody>
      <dsp:txXfrm rot="10800000">
        <a:off x="4035546" y="1918935"/>
        <a:ext cx="3147513" cy="2331483"/>
      </dsp:txXfrm>
    </dsp:sp>
    <dsp:sp modelId="{1576FBAE-E528-459B-8CB2-A84D0DE4747C}">
      <dsp:nvSpPr>
        <dsp:cNvPr id="0" name=""/>
        <dsp:cNvSpPr/>
      </dsp:nvSpPr>
      <dsp:spPr>
        <a:xfrm>
          <a:off x="0" y="360729"/>
          <a:ext cx="3295465" cy="1443275"/>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845" y="1948450"/>
          <a:ext cx="3295465" cy="2405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a:latin typeface="Verdana" panose="020B0604030504040204" pitchFamily="34" charset="0"/>
              <a:ea typeface="Verdana" panose="020B0604030504040204" pitchFamily="34" charset="0"/>
            </a:rPr>
            <a:t>Projektu periods </a:t>
          </a:r>
        </a:p>
        <a:p>
          <a:pPr marL="0" lvl="0" indent="0" algn="ctr" defTabSz="800100">
            <a:lnSpc>
              <a:spcPct val="90000"/>
            </a:lnSpc>
            <a:spcBef>
              <a:spcPct val="0"/>
            </a:spcBef>
            <a:spcAft>
              <a:spcPts val="0"/>
            </a:spcAft>
            <a:buNone/>
          </a:pPr>
          <a:r>
            <a:rPr lang="lv-LV" sz="2000" b="1" kern="1200">
              <a:latin typeface="Verdana" panose="020B0604030504040204" pitchFamily="34" charset="0"/>
              <a:ea typeface="Verdana" panose="020B0604030504040204" pitchFamily="34" charset="0"/>
            </a:rPr>
            <a:t>01.06.2022.</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a:solidFill>
                <a:prstClr val="white"/>
              </a:solidFill>
              <a:latin typeface="Verdana" panose="020B0604030504040204" pitchFamily="34" charset="0"/>
              <a:ea typeface="Verdana" panose="020B0604030504040204" pitchFamily="34" charset="0"/>
              <a:cs typeface="+mn-cs"/>
            </a:rPr>
            <a:t>–</a:t>
          </a:r>
          <a:r>
            <a:rPr lang="lv-LV" sz="1800" b="1" kern="120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a:latin typeface="Verdana" panose="020B0604030504040204" pitchFamily="34" charset="0"/>
              <a:ea typeface="Verdana" panose="020B0604030504040204" pitchFamily="34" charset="0"/>
            </a:rPr>
            <a:t>31.05.2026.</a:t>
          </a:r>
        </a:p>
      </dsp:txBody>
      <dsp:txXfrm rot="10800000">
        <a:off x="83821" y="1948450"/>
        <a:ext cx="3147513" cy="2331483"/>
      </dsp:txXfrm>
    </dsp:sp>
    <dsp:sp modelId="{A4BF516A-B622-4B4F-B0E3-BA2E77AB5994}">
      <dsp:nvSpPr>
        <dsp:cNvPr id="0" name=""/>
        <dsp:cNvSpPr/>
      </dsp:nvSpPr>
      <dsp:spPr>
        <a:xfrm>
          <a:off x="7923140" y="233129"/>
          <a:ext cx="3295465" cy="1443275"/>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923140" y="1928774"/>
          <a:ext cx="3295465" cy="2405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100000"/>
            </a:lnSpc>
            <a:spcBef>
              <a:spcPct val="0"/>
            </a:spcBef>
            <a:spcAft>
              <a:spcPts val="1200"/>
            </a:spcAft>
            <a:buNone/>
          </a:pPr>
          <a:r>
            <a:rPr lang="lv-LV" altLang="lv-LV" sz="1800" kern="1200">
              <a:solidFill>
                <a:prstClr val="white"/>
              </a:solidFill>
              <a:latin typeface="Verdana" panose="020B0604030504040204" pitchFamily="34" charset="0"/>
              <a:ea typeface="Verdana" panose="020B0604030504040204" pitchFamily="34" charset="0"/>
              <a:cs typeface="+mn-cs"/>
            </a:rPr>
            <a:t>Finansējuma saņēmējam un katram partnerim pieejamais finansējums:</a:t>
          </a:r>
        </a:p>
        <a:p>
          <a:pPr marL="0" lvl="0" indent="0" algn="l" defTabSz="800100">
            <a:lnSpc>
              <a:spcPct val="90000"/>
            </a:lnSpc>
            <a:spcBef>
              <a:spcPct val="0"/>
            </a:spcBef>
            <a:spcAft>
              <a:spcPct val="35000"/>
            </a:spcAft>
            <a:buNone/>
          </a:pPr>
          <a:r>
            <a:rPr lang="lv-LV" sz="2000" b="0" kern="1200">
              <a:solidFill>
                <a:prstClr val="white"/>
              </a:solidFill>
              <a:latin typeface="Verdana" panose="020B0604030504040204" pitchFamily="34" charset="0"/>
              <a:ea typeface="Verdana" panose="020B0604030504040204" pitchFamily="34" charset="0"/>
              <a:cs typeface="+mn-cs"/>
            </a:rPr>
            <a:t>1) Līdz</a:t>
          </a:r>
          <a:r>
            <a:rPr lang="lv-LV" sz="2000" b="1" kern="1200">
              <a:solidFill>
                <a:prstClr val="white"/>
              </a:solidFill>
              <a:latin typeface="Verdana" panose="020B0604030504040204" pitchFamily="34" charset="0"/>
              <a:ea typeface="Verdana" panose="020B0604030504040204" pitchFamily="34" charset="0"/>
              <a:cs typeface="+mn-cs"/>
            </a:rPr>
            <a:t> 103 334 EUR</a:t>
          </a:r>
        </a:p>
        <a:p>
          <a:pPr marL="0" lvl="0" indent="0" algn="l" defTabSz="800100">
            <a:lnSpc>
              <a:spcPct val="90000"/>
            </a:lnSpc>
            <a:spcBef>
              <a:spcPct val="0"/>
            </a:spcBef>
            <a:spcAft>
              <a:spcPct val="35000"/>
            </a:spcAft>
            <a:buNone/>
          </a:pPr>
          <a:r>
            <a:rPr lang="lv-LV" sz="2000" b="0" kern="1200">
              <a:solidFill>
                <a:prstClr val="white"/>
              </a:solidFill>
              <a:latin typeface="Verdana" panose="020B0604030504040204" pitchFamily="34" charset="0"/>
              <a:ea typeface="Verdana" panose="020B0604030504040204" pitchFamily="34" charset="0"/>
              <a:cs typeface="+mn-cs"/>
            </a:rPr>
            <a:t>2) Līdz</a:t>
          </a:r>
          <a:r>
            <a:rPr lang="lv-LV" sz="2000" b="1" kern="1200">
              <a:solidFill>
                <a:prstClr val="white"/>
              </a:solidFill>
              <a:latin typeface="Verdana" panose="020B0604030504040204" pitchFamily="34" charset="0"/>
              <a:ea typeface="Verdana" panose="020B0604030504040204" pitchFamily="34" charset="0"/>
              <a:cs typeface="+mn-cs"/>
            </a:rPr>
            <a:t> 48 464 EUR</a:t>
          </a:r>
        </a:p>
      </dsp:txBody>
      <dsp:txXfrm rot="10800000">
        <a:off x="7997116" y="1928774"/>
        <a:ext cx="3147513" cy="233148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04/20/2023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188559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1016458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2079503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3950513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92956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18</a:t>
            </a:fld>
            <a:endParaRPr lang="en-LV"/>
          </a:p>
        </p:txBody>
      </p:sp>
    </p:spTree>
    <p:extLst>
      <p:ext uri="{BB962C8B-B14F-4D97-AF65-F5344CB8AC3E}">
        <p14:creationId xmlns:p14="http://schemas.microsoft.com/office/powerpoint/2010/main" val="422019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19</a:t>
            </a:fld>
            <a:endParaRPr lang="en-LV"/>
          </a:p>
        </p:txBody>
      </p:sp>
    </p:spTree>
    <p:extLst>
      <p:ext uri="{BB962C8B-B14F-4D97-AF65-F5344CB8AC3E}">
        <p14:creationId xmlns:p14="http://schemas.microsoft.com/office/powerpoint/2010/main" val="1786080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tabLst>
                <a:tab pos="2879725" algn="ctr"/>
                <a:tab pos="3296285" algn="l"/>
              </a:tabLst>
            </a:pPr>
            <a:endParaRPr lang="lv-LV" sz="1800" i="0" dirty="0">
              <a:effectLst/>
              <a:latin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20</a:t>
            </a:fld>
            <a:endParaRPr lang="en-LV"/>
          </a:p>
        </p:txBody>
      </p:sp>
    </p:spTree>
    <p:extLst>
      <p:ext uri="{BB962C8B-B14F-4D97-AF65-F5344CB8AC3E}">
        <p14:creationId xmlns:p14="http://schemas.microsoft.com/office/powerpoint/2010/main" val="3660277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75799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i="0" dirty="0">
              <a:effectLst/>
              <a:latin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21</a:t>
            </a:fld>
            <a:endParaRPr lang="en-LV"/>
          </a:p>
        </p:txBody>
      </p:sp>
    </p:spTree>
    <p:extLst>
      <p:ext uri="{BB962C8B-B14F-4D97-AF65-F5344CB8AC3E}">
        <p14:creationId xmlns:p14="http://schemas.microsoft.com/office/powerpoint/2010/main" val="2198956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22</a:t>
            </a:fld>
            <a:endParaRPr lang="en-LV"/>
          </a:p>
        </p:txBody>
      </p:sp>
    </p:spTree>
    <p:extLst>
      <p:ext uri="{BB962C8B-B14F-4D97-AF65-F5344CB8AC3E}">
        <p14:creationId xmlns:p14="http://schemas.microsoft.com/office/powerpoint/2010/main" val="96046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23</a:t>
            </a:fld>
            <a:endParaRPr lang="en-LV"/>
          </a:p>
        </p:txBody>
      </p:sp>
    </p:spTree>
    <p:extLst>
      <p:ext uri="{BB962C8B-B14F-4D97-AF65-F5344CB8AC3E}">
        <p14:creationId xmlns:p14="http://schemas.microsoft.com/office/powerpoint/2010/main" val="3203035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24</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25</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dirty="0">
              <a:effectLst/>
              <a:latin typeface="Times New Roman" panose="02020603050405020304" pitchFamily="18" charset="0"/>
              <a:ea typeface="Calibri" panose="020F0502020204030204" pitchFamily="34" charset="0"/>
            </a:endParaRP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662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27</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1D30602-8DDB-E748-B349-EB91B332399B}" type="slidenum">
              <a:rPr lang="en-LV" smtClean="0"/>
              <a:t>29</a:t>
            </a:fld>
            <a:endParaRPr lang="en-LV"/>
          </a:p>
        </p:txBody>
      </p:sp>
    </p:spTree>
    <p:extLst>
      <p:ext uri="{BB962C8B-B14F-4D97-AF65-F5344CB8AC3E}">
        <p14:creationId xmlns:p14="http://schemas.microsoft.com/office/powerpoint/2010/main" val="3545273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3782410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r>
              <a:rPr lang="lv-LV" sz="1800" b="0" dirty="0">
                <a:effectLst/>
                <a:latin typeface="Verdana" panose="020B0604030504040204" pitchFamily="34" charset="0"/>
                <a:ea typeface="Times New Roman" panose="02020603050405020304" pitchFamily="18" charset="0"/>
              </a:rPr>
              <a:t> </a:t>
            </a:r>
            <a:endParaRPr lang="lv-LV" sz="1800" b="1" dirty="0">
              <a:effectLst/>
              <a:latin typeface="Times New Roman" panose="02020603050405020304" pitchFamily="18" charset="0"/>
              <a:ea typeface="Times New Roman" panose="02020603050405020304" pitchFamily="18"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1730942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496888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6890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3458881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lv-LV" sz="14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9575617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dirty="0"/>
              <a:t>Sabiedrības integrācijas fonds</a:t>
            </a:r>
            <a:endParaRPr lang="en-LV" dirty="0"/>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dirty="0"/>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dirty="0"/>
              <a:t>Sabiedrības integrācijas fonds</a:t>
            </a:r>
            <a:endParaRPr lang="en-LV" dirty="0"/>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dirty="0"/>
              <a:t>Sabiedrības integrācijas fonds</a:t>
            </a:r>
            <a:endParaRPr lang="en-LV" dirty="0"/>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dirty="0"/>
              <a:t>Sabiedrības integrācijas fonds</a:t>
            </a:r>
            <a:endParaRPr lang="en-LV" dirty="0"/>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dirty="0"/>
              <a:t>Sabiedrības integrācijas fonds</a:t>
            </a:r>
            <a:endParaRPr lang="en-LV" dirty="0"/>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dirty="0"/>
              <a:t>Sabiedrības integrācijas fonds</a:t>
            </a:r>
            <a:endParaRPr lang="en-LV" dirty="0"/>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dirty="0"/>
              <a:t>Sabiedrības integrācijas fonds</a:t>
            </a:r>
            <a:endParaRPr lang="en-LV"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hyperlink" Target="https://www.pexels.com/photo/bank-notes-bill-bills-blur-259100/" TargetMode="Externa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12.xml"/><Relationship Id="rId3" Type="http://schemas.openxmlformats.org/officeDocument/2006/relationships/diagramData" Target="../diagrams/data11.xml"/><Relationship Id="rId7" Type="http://schemas.microsoft.com/office/2007/relationships/diagramDrawing" Target="../diagrams/drawing11.xml"/><Relationship Id="rId12" Type="http://schemas.openxmlformats.org/officeDocument/2006/relationships/diagramLayout" Target="../diagrams/layout1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1.xml"/><Relationship Id="rId11" Type="http://schemas.openxmlformats.org/officeDocument/2006/relationships/diagramData" Target="../diagrams/data12.xml"/><Relationship Id="rId5" Type="http://schemas.openxmlformats.org/officeDocument/2006/relationships/diagramQuickStyle" Target="../diagrams/quickStyle11.xml"/><Relationship Id="rId15" Type="http://schemas.microsoft.com/office/2007/relationships/diagramDrawing" Target="../diagrams/drawing12.xml"/><Relationship Id="rId10" Type="http://schemas.openxmlformats.org/officeDocument/2006/relationships/hyperlink" Target="https://www.pexels.com/photo/high-angle-photography-of-village-681405/" TargetMode="External"/><Relationship Id="rId4" Type="http://schemas.openxmlformats.org/officeDocument/2006/relationships/diagramLayout" Target="../diagrams/layout11.xml"/><Relationship Id="rId9" Type="http://schemas.openxmlformats.org/officeDocument/2006/relationships/hyperlink" Target="https://www.pexels.com/photo/close-up-of-human-hand-327540/" TargetMode="External"/><Relationship Id="rId14" Type="http://schemas.openxmlformats.org/officeDocument/2006/relationships/diagramColors" Target="../diagrams/colors1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fla.gov.lv/lv/par-e-vidi"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4.xml"/><Relationship Id="rId3" Type="http://schemas.openxmlformats.org/officeDocument/2006/relationships/diagramData" Target="../diagrams/data23.xml"/><Relationship Id="rId7" Type="http://schemas.microsoft.com/office/2007/relationships/diagramDrawing" Target="../diagrams/drawing23.xml"/><Relationship Id="rId12" Type="http://schemas.microsoft.com/office/2007/relationships/diagramDrawing" Target="../diagrams/drawing24.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23.xml"/><Relationship Id="rId11" Type="http://schemas.openxmlformats.org/officeDocument/2006/relationships/diagramColors" Target="../diagrams/colors24.xml"/><Relationship Id="rId5" Type="http://schemas.openxmlformats.org/officeDocument/2006/relationships/diagramQuickStyle" Target="../diagrams/quickStyle23.xml"/><Relationship Id="rId10" Type="http://schemas.openxmlformats.org/officeDocument/2006/relationships/diagramQuickStyle" Target="../diagrams/quickStyle24.xml"/><Relationship Id="rId4" Type="http://schemas.openxmlformats.org/officeDocument/2006/relationships/diagramLayout" Target="../diagrams/layout23.xml"/><Relationship Id="rId9" Type="http://schemas.openxmlformats.org/officeDocument/2006/relationships/diagramLayout" Target="../diagrams/layout24.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26.xml"/><Relationship Id="rId3" Type="http://schemas.openxmlformats.org/officeDocument/2006/relationships/diagramData" Target="../diagrams/data25.xml"/><Relationship Id="rId7" Type="http://schemas.microsoft.com/office/2007/relationships/diagramDrawing" Target="../diagrams/drawing25.xml"/><Relationship Id="rId12" Type="http://schemas.microsoft.com/office/2007/relationships/diagramDrawing" Target="../diagrams/drawing26.xml"/><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diagramColors" Target="../diagrams/colors25.xml"/><Relationship Id="rId11" Type="http://schemas.openxmlformats.org/officeDocument/2006/relationships/diagramColors" Target="../diagrams/colors26.xml"/><Relationship Id="rId5" Type="http://schemas.openxmlformats.org/officeDocument/2006/relationships/diagramQuickStyle" Target="../diagrams/quickStyle25.xml"/><Relationship Id="rId10" Type="http://schemas.openxmlformats.org/officeDocument/2006/relationships/diagramQuickStyle" Target="../diagrams/quickStyle26.xml"/><Relationship Id="rId4" Type="http://schemas.openxmlformats.org/officeDocument/2006/relationships/diagramLayout" Target="../diagrams/layout25.xml"/><Relationship Id="rId9" Type="http://schemas.openxmlformats.org/officeDocument/2006/relationships/diagramLayout" Target="../diagrams/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esfondi.lv/atveselosanas-un-noturibas-mehanism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a:bodyPr>
          <a:lstStyle/>
          <a:p>
            <a:endParaRPr lang="lv-LV" dirty="0"/>
          </a:p>
          <a:p>
            <a:pPr>
              <a:spcBef>
                <a:spcPts val="0"/>
              </a:spcBef>
            </a:pPr>
            <a:r>
              <a:rPr lang="lv-LV" dirty="0">
                <a:latin typeface="Times New Roman" panose="02020603050405020304" pitchFamily="18" charset="0"/>
                <a:cs typeface="Times New Roman" panose="02020603050405020304" pitchFamily="18" charset="0"/>
              </a:rPr>
              <a:t>Aija Upīte</a:t>
            </a:r>
            <a:r>
              <a:rPr lang="en-GB" dirty="0">
                <a:latin typeface="Times New Roman" panose="02020603050405020304" pitchFamily="18" charset="0"/>
                <a:cs typeface="Times New Roman" panose="02020603050405020304" pitchFamily="18" charset="0"/>
              </a:rPr>
              <a:t>,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Sabiedrības integrācijas </a:t>
            </a:r>
            <a:r>
              <a:rPr lang="lv-LV" noProof="1">
                <a:latin typeface="Times New Roman" panose="02020603050405020304" pitchFamily="18" charset="0"/>
                <a:cs typeface="Times New Roman" panose="02020603050405020304" pitchFamily="18" charset="0"/>
              </a:rPr>
              <a:t>fonda</a:t>
            </a:r>
            <a:r>
              <a:rPr lang="en-GB"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                                          </a:t>
            </a:r>
          </a:p>
          <a:p>
            <a:pPr>
              <a:spcBef>
                <a:spcPts val="0"/>
              </a:spcBef>
            </a:pPr>
            <a:r>
              <a:rPr lang="lv-LV" dirty="0">
                <a:latin typeface="Times New Roman" panose="02020603050405020304" pitchFamily="18" charset="0"/>
                <a:cs typeface="Times New Roman" panose="02020603050405020304" pitchFamily="18" charset="0"/>
              </a:rPr>
              <a:t>Projektu konkursu un uzraudzības nodaļas programmas vadītāja</a:t>
            </a:r>
            <a:endParaRPr lang="en-LV"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777231" y="1452846"/>
            <a:ext cx="8375432" cy="1976154"/>
          </a:xfrm>
        </p:spPr>
        <p:txBody>
          <a:bodyPr/>
          <a:lstStyle/>
          <a:p>
            <a:pPr algn="ctr">
              <a:spcBef>
                <a:spcPts val="600"/>
              </a:spcBef>
            </a:pPr>
            <a:br>
              <a:rPr lang="lv-LV" sz="4000" spc="0" dirty="0"/>
            </a:br>
            <a:r>
              <a:rPr lang="lv-LV" sz="4000" spc="0" dirty="0">
                <a:latin typeface="Times New Roman" panose="02020603050405020304" pitchFamily="18" charset="0"/>
                <a:cs typeface="Times New Roman" panose="02020603050405020304" pitchFamily="18" charset="0"/>
              </a:rPr>
              <a:t>Atveseļošanas fonda programma</a:t>
            </a:r>
            <a:br>
              <a:rPr lang="lv-LV" sz="4000" spc="0" dirty="0">
                <a:latin typeface="Times New Roman" panose="02020603050405020304" pitchFamily="18" charset="0"/>
                <a:cs typeface="Times New Roman" panose="02020603050405020304" pitchFamily="18" charset="0"/>
              </a:rPr>
            </a:br>
            <a:r>
              <a:rPr lang="lv-LV" sz="2400" dirty="0">
                <a:effectLst/>
                <a:latin typeface="Times New Roman" panose="02020603050405020304" pitchFamily="18" charset="0"/>
                <a:ea typeface="Times New Roman" panose="02020603050405020304" pitchFamily="18" charset="0"/>
                <a:cs typeface="Times New Roman" panose="02020603050405020304" pitchFamily="18" charset="0"/>
              </a:rPr>
              <a:t>ATKLĀTI PROJEKTU PIETEIKUMU KONKURSI NEVALDĪBAS ORGANIZĀCIJĀM</a:t>
            </a:r>
            <a:br>
              <a:rPr lang="lv-LV" sz="4000" spc="0" dirty="0">
                <a:latin typeface="Times New Roman" panose="02020603050405020304" pitchFamily="18" charset="0"/>
                <a:cs typeface="Times New Roman" panose="02020603050405020304" pitchFamily="18" charset="0"/>
              </a:rPr>
            </a:br>
            <a:br>
              <a:rPr lang="lv-LV" sz="4000" spc="0" dirty="0">
                <a:latin typeface="Times New Roman" panose="02020603050405020304" pitchFamily="18" charset="0"/>
                <a:cs typeface="Times New Roman" panose="02020603050405020304" pitchFamily="18" charset="0"/>
              </a:rPr>
            </a:br>
            <a:r>
              <a:rPr lang="lv-LV" sz="4000" spc="0" dirty="0">
                <a:latin typeface="Times New Roman" panose="02020603050405020304" pitchFamily="18" charset="0"/>
                <a:cs typeface="Times New Roman" panose="02020603050405020304" pitchFamily="18" charset="0"/>
              </a:rPr>
              <a:t>SEMINĀRS</a:t>
            </a:r>
            <a:br>
              <a:rPr lang="lv-LV" sz="4000" spc="0" dirty="0">
                <a:latin typeface="Times New Roman" panose="02020603050405020304" pitchFamily="18" charset="0"/>
                <a:cs typeface="Times New Roman" panose="02020603050405020304" pitchFamily="18" charset="0"/>
              </a:rPr>
            </a:br>
            <a:r>
              <a:rPr lang="lv-LV" sz="4000" spc="0" dirty="0">
                <a:latin typeface="Times New Roman" panose="02020603050405020304" pitchFamily="18" charset="0"/>
                <a:cs typeface="Times New Roman" panose="02020603050405020304" pitchFamily="18" charset="0"/>
              </a:rPr>
              <a:t> PROJEKTU PIETEIKUMU IESNIEDZĒJIEM</a:t>
            </a:r>
            <a:br>
              <a:rPr lang="lv-LV" sz="4000" spc="0" dirty="0">
                <a:latin typeface="Times New Roman" panose="02020603050405020304" pitchFamily="18" charset="0"/>
                <a:cs typeface="Times New Roman" panose="02020603050405020304" pitchFamily="18" charset="0"/>
              </a:rPr>
            </a:br>
            <a:br>
              <a:rPr lang="lv-LV" sz="4000" spc="0" dirty="0">
                <a:latin typeface="Times New Roman" panose="02020603050405020304" pitchFamily="18" charset="0"/>
                <a:cs typeface="Times New Roman" panose="02020603050405020304" pitchFamily="18" charset="0"/>
              </a:rPr>
            </a:br>
            <a:r>
              <a:rPr lang="lv-LV" sz="2000" spc="0" dirty="0">
                <a:latin typeface="Times New Roman" panose="02020603050405020304" pitchFamily="18" charset="0"/>
                <a:cs typeface="Times New Roman" panose="02020603050405020304" pitchFamily="18" charset="0"/>
              </a:rPr>
              <a:t>2023.gada 20.aprīlis</a:t>
            </a:r>
            <a:endParaRPr lang="en-LV" sz="2000" spc="0"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475861" y="235746"/>
            <a:ext cx="9629192" cy="1086809"/>
          </a:xfrm>
        </p:spPr>
        <p:txBody>
          <a:bodyPr/>
          <a:lstStyle/>
          <a:p>
            <a:r>
              <a:rPr lang="lv-LV" sz="3200" b="1">
                <a:solidFill>
                  <a:srgbClr val="8A0000"/>
                </a:solidFill>
              </a:rPr>
              <a:t>Projektu ilgums 12-48 mēneši</a:t>
            </a:r>
            <a:br>
              <a:rPr lang="lv-LV" sz="3200" b="1">
                <a:solidFill>
                  <a:srgbClr val="8A0000"/>
                </a:solidFill>
              </a:rPr>
            </a:br>
            <a:r>
              <a:rPr lang="lv-LV" sz="2000">
                <a:solidFill>
                  <a:schemeClr val="accent5">
                    <a:lumMod val="50000"/>
                  </a:schemeClr>
                </a:solidFill>
              </a:rPr>
              <a:t>Konkursa nolikuma 1.15.punkts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1902178491"/>
              </p:ext>
            </p:extLst>
          </p:nvPr>
        </p:nvGraphicFramePr>
        <p:xfrm>
          <a:off x="363794" y="1752600"/>
          <a:ext cx="11218606" cy="43735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a:t>Photo by JESHOOTS.com from </a:t>
            </a:r>
            <a:r>
              <a:rPr lang="en-US" sz="900" b="1" err="1">
                <a:hlinkClick r:id="rId13"/>
              </a:rPr>
              <a:t>Pexels</a:t>
            </a:r>
            <a:endParaRPr lang="en-US" sz="900"/>
          </a:p>
          <a:p>
            <a:pPr algn="l">
              <a:lnSpc>
                <a:spcPct val="120000"/>
              </a:lnSpc>
            </a:pPr>
            <a:r>
              <a:rPr lang="en-US" sz="900"/>
              <a:t>Photo b</a:t>
            </a:r>
            <a:r>
              <a:rPr lang="lv-LV" sz="900"/>
              <a:t>y </a:t>
            </a:r>
            <a:r>
              <a:rPr lang="en-US" sz="900" err="1"/>
              <a:t>Pixabay</a:t>
            </a:r>
            <a:r>
              <a:rPr lang="en-US" sz="900"/>
              <a:t> from </a:t>
            </a:r>
            <a:r>
              <a:rPr lang="en-US" sz="900" b="1" err="1">
                <a:hlinkClick r:id="rId14"/>
              </a:rPr>
              <a:t>Pexels</a:t>
            </a:r>
            <a:endParaRPr lang="lv-LV" sz="900" b="1"/>
          </a:p>
          <a:p>
            <a:pPr algn="l">
              <a:lnSpc>
                <a:spcPct val="120000"/>
              </a:lnSpc>
              <a:spcBef>
                <a:spcPts val="0"/>
              </a:spcBef>
            </a:pPr>
            <a:r>
              <a:rPr lang="en-US" sz="900"/>
              <a:t>Photo by Sam Jean from </a:t>
            </a:r>
            <a:r>
              <a:rPr lang="en-US" sz="900" b="1" err="1">
                <a:hlinkClick r:id="rId15"/>
              </a:rPr>
              <a:t>Pexels</a:t>
            </a:r>
            <a:endParaRPr lang="en-US" sz="900"/>
          </a:p>
          <a:p>
            <a:pPr algn="l">
              <a:defRPr/>
            </a:pPr>
            <a:endParaRPr lang="en-LV">
              <a:latin typeface="Verdana"/>
            </a:endParaRPr>
          </a:p>
        </p:txBody>
      </p:sp>
      <p:sp>
        <p:nvSpPr>
          <p:cNvPr id="5" name="TextBox 4">
            <a:extLst>
              <a:ext uri="{FF2B5EF4-FFF2-40B4-BE49-F238E27FC236}">
                <a16:creationId xmlns:a16="http://schemas.microsoft.com/office/drawing/2014/main" id="{EB06F2B0-FE0E-00B4-4A0B-893F5BFADA41}"/>
              </a:ext>
            </a:extLst>
          </p:cNvPr>
          <p:cNvSpPr txBox="1"/>
          <p:nvPr/>
        </p:nvSpPr>
        <p:spPr>
          <a:xfrm>
            <a:off x="2992794" y="2961210"/>
            <a:ext cx="6134876" cy="646331"/>
          </a:xfrm>
          <a:prstGeom prst="rect">
            <a:avLst/>
          </a:prstGeom>
          <a:noFill/>
        </p:spPr>
        <p:txBody>
          <a:bodyPr wrap="square">
            <a:spAutoFit/>
          </a:bodyPr>
          <a:lstStyle/>
          <a:p>
            <a:br>
              <a:rPr lang="lv-LV"/>
            </a:br>
            <a:endParaRPr lang="lv-LV"/>
          </a:p>
        </p:txBody>
      </p:sp>
    </p:spTree>
    <p:extLst>
      <p:ext uri="{BB962C8B-B14F-4D97-AF65-F5344CB8AC3E}">
        <p14:creationId xmlns:p14="http://schemas.microsoft.com/office/powerpoint/2010/main" val="6102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irsraksts 7">
            <a:extLst>
              <a:ext uri="{FF2B5EF4-FFF2-40B4-BE49-F238E27FC236}">
                <a16:creationId xmlns:a16="http://schemas.microsoft.com/office/drawing/2014/main" id="{C2A48052-A40D-43D1-B816-07986E82BD47}"/>
              </a:ext>
            </a:extLst>
          </p:cNvPr>
          <p:cNvSpPr>
            <a:spLocks noGrp="1"/>
          </p:cNvSpPr>
          <p:nvPr>
            <p:ph type="title"/>
          </p:nvPr>
        </p:nvSpPr>
        <p:spPr>
          <a:xfrm>
            <a:off x="584790" y="155376"/>
            <a:ext cx="6087143" cy="1365148"/>
          </a:xfrm>
        </p:spPr>
        <p:txBody>
          <a:bodyPr>
            <a:noAutofit/>
          </a:bodyPr>
          <a:lstStyle/>
          <a:p>
            <a:r>
              <a:rPr lang="lv-LV" sz="3400"/>
              <a:t>Maksājumu laika grafiks</a:t>
            </a:r>
          </a:p>
        </p:txBody>
      </p:sp>
      <p:graphicFrame>
        <p:nvGraphicFramePr>
          <p:cNvPr id="11" name="Satura vietturis 10">
            <a:extLst>
              <a:ext uri="{FF2B5EF4-FFF2-40B4-BE49-F238E27FC236}">
                <a16:creationId xmlns:a16="http://schemas.microsoft.com/office/drawing/2014/main" id="{DB860A27-3A12-4AF3-B8D3-BC302EDAC904}"/>
              </a:ext>
            </a:extLst>
          </p:cNvPr>
          <p:cNvGraphicFramePr>
            <a:graphicFrameLocks noGrp="1"/>
          </p:cNvGraphicFramePr>
          <p:nvPr>
            <p:ph idx="1"/>
            <p:extLst>
              <p:ext uri="{D42A27DB-BD31-4B8C-83A1-F6EECF244321}">
                <p14:modId xmlns:p14="http://schemas.microsoft.com/office/powerpoint/2010/main" val="2688160853"/>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atuma vietturis 2">
            <a:extLst>
              <a:ext uri="{FF2B5EF4-FFF2-40B4-BE49-F238E27FC236}">
                <a16:creationId xmlns:a16="http://schemas.microsoft.com/office/drawing/2014/main" id="{D4EC9B38-A5E9-4379-AAE9-7C3518DE2D54}"/>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6" name="Slaida numura vietturis 5">
            <a:extLst>
              <a:ext uri="{FF2B5EF4-FFF2-40B4-BE49-F238E27FC236}">
                <a16:creationId xmlns:a16="http://schemas.microsoft.com/office/drawing/2014/main" id="{88C133FD-5670-446A-9AA0-1B2C2A7C75B5}"/>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16" name="TextBox 15">
            <a:extLst>
              <a:ext uri="{FF2B5EF4-FFF2-40B4-BE49-F238E27FC236}">
                <a16:creationId xmlns:a16="http://schemas.microsoft.com/office/drawing/2014/main" id="{05A1D46A-7237-47D1-9F5C-2831C263BB9A}"/>
              </a:ext>
            </a:extLst>
          </p:cNvPr>
          <p:cNvSpPr txBox="1"/>
          <p:nvPr/>
        </p:nvSpPr>
        <p:spPr>
          <a:xfrm>
            <a:off x="2446935" y="3724775"/>
            <a:ext cx="1702800" cy="583200"/>
          </a:xfrm>
          <a:prstGeom prst="rect">
            <a:avLst/>
          </a:prstGeom>
          <a:solidFill>
            <a:schemeClr val="accent2"/>
          </a:solidFill>
        </p:spPr>
        <p:txBody>
          <a:bodyPr wrap="square" rtlCol="0" anchor="ctr">
            <a:noAutofit/>
          </a:bodyPr>
          <a:lstStyle/>
          <a:p>
            <a:r>
              <a:rPr lang="lv-LV" sz="800" b="1">
                <a:solidFill>
                  <a:schemeClr val="bg1"/>
                </a:solidFill>
              </a:rPr>
              <a:t>starpposma pārskata iesniegšana 5 DD laikā pēc starpposma perioda beigām</a:t>
            </a:r>
          </a:p>
        </p:txBody>
      </p:sp>
      <p:sp>
        <p:nvSpPr>
          <p:cNvPr id="10" name="TextBox 9">
            <a:extLst>
              <a:ext uri="{FF2B5EF4-FFF2-40B4-BE49-F238E27FC236}">
                <a16:creationId xmlns:a16="http://schemas.microsoft.com/office/drawing/2014/main" id="{DB0E8C61-A33C-4C9A-AD08-15A9B0E19ADA}"/>
              </a:ext>
            </a:extLst>
          </p:cNvPr>
          <p:cNvSpPr txBox="1"/>
          <p:nvPr/>
        </p:nvSpPr>
        <p:spPr>
          <a:xfrm>
            <a:off x="4749907" y="3724775"/>
            <a:ext cx="1702800" cy="583200"/>
          </a:xfrm>
          <a:prstGeom prst="rect">
            <a:avLst/>
          </a:prstGeom>
          <a:solidFill>
            <a:schemeClr val="accent2"/>
          </a:solidFill>
        </p:spPr>
        <p:txBody>
          <a:bodyPr wrap="square" rtlCol="0" anchor="ctr">
            <a:noAutofit/>
          </a:bodyPr>
          <a:lstStyle/>
          <a:p>
            <a:r>
              <a:rPr lang="lv-LV" sz="800" b="1">
                <a:solidFill>
                  <a:schemeClr val="bg1"/>
                </a:solidFill>
              </a:rPr>
              <a:t>starpposma pārskata iesniegšana 5 DD laikā pēc starpposma perioda beigām</a:t>
            </a:r>
          </a:p>
        </p:txBody>
      </p:sp>
      <p:sp>
        <p:nvSpPr>
          <p:cNvPr id="13" name="TextBox 12">
            <a:extLst>
              <a:ext uri="{FF2B5EF4-FFF2-40B4-BE49-F238E27FC236}">
                <a16:creationId xmlns:a16="http://schemas.microsoft.com/office/drawing/2014/main" id="{E00AE716-8418-4E18-BB02-603A799E4C55}"/>
              </a:ext>
            </a:extLst>
          </p:cNvPr>
          <p:cNvSpPr txBox="1"/>
          <p:nvPr/>
        </p:nvSpPr>
        <p:spPr>
          <a:xfrm>
            <a:off x="7052879" y="3724775"/>
            <a:ext cx="1701617" cy="584775"/>
          </a:xfrm>
          <a:prstGeom prst="rect">
            <a:avLst/>
          </a:prstGeom>
          <a:solidFill>
            <a:schemeClr val="accent2"/>
          </a:solidFill>
        </p:spPr>
        <p:txBody>
          <a:bodyPr wrap="square" rtlCol="0" anchor="ctr">
            <a:spAutoFit/>
          </a:bodyPr>
          <a:lstStyle/>
          <a:p>
            <a:r>
              <a:rPr lang="lv-LV" sz="800" b="1">
                <a:solidFill>
                  <a:schemeClr val="bg1"/>
                </a:solidFill>
              </a:rPr>
              <a:t>ne vēlāk kā līdz 2026.gada 14.jūnijam projekta noslēguma pārskata iesniegšana</a:t>
            </a:r>
          </a:p>
        </p:txBody>
      </p:sp>
    </p:spTree>
    <p:extLst>
      <p:ext uri="{BB962C8B-B14F-4D97-AF65-F5344CB8AC3E}">
        <p14:creationId xmlns:p14="http://schemas.microsoft.com/office/powerpoint/2010/main" val="3004669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Citi pamatnosacījumi</a:t>
            </a:r>
            <a:br>
              <a:rPr lang="lv-LV" sz="3500">
                <a:solidFill>
                  <a:schemeClr val="accent5">
                    <a:lumMod val="50000"/>
                  </a:schemeClr>
                </a:solidFill>
              </a:rPr>
            </a:br>
            <a:r>
              <a:rPr lang="lv-LV" sz="2000">
                <a:solidFill>
                  <a:schemeClr val="accent5">
                    <a:lumMod val="50000"/>
                  </a:schemeClr>
                </a:solidFill>
              </a:rPr>
              <a:t>Konkursa nolikuma 1.punkts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a:t>Photo b</a:t>
            </a:r>
            <a:r>
              <a:rPr lang="lv-LV" sz="800"/>
              <a:t>y </a:t>
            </a:r>
            <a:r>
              <a:rPr lang="en-US" sz="800" err="1"/>
              <a:t>Pixabay</a:t>
            </a:r>
            <a:r>
              <a:rPr lang="en-US" sz="800"/>
              <a:t> from </a:t>
            </a:r>
            <a:r>
              <a:rPr lang="en-US" sz="800" b="1" err="1">
                <a:hlinkClick r:id="rId8"/>
              </a:rPr>
              <a:t>Pexels</a:t>
            </a:r>
            <a:endParaRPr lang="lv-LV" sz="800" b="1"/>
          </a:p>
          <a:p>
            <a:pPr algn="l">
              <a:lnSpc>
                <a:spcPct val="120000"/>
              </a:lnSpc>
              <a:spcBef>
                <a:spcPts val="0"/>
              </a:spcBef>
            </a:pPr>
            <a:r>
              <a:rPr lang="en-US" sz="800"/>
              <a:t>Photo by </a:t>
            </a:r>
            <a:r>
              <a:rPr lang="en-US" sz="800" err="1"/>
              <a:t>Pixabay</a:t>
            </a:r>
            <a:r>
              <a:rPr lang="en-US" sz="800"/>
              <a:t> from </a:t>
            </a:r>
            <a:r>
              <a:rPr lang="en-US" sz="800" b="1" err="1">
                <a:hlinkClick r:id="rId9"/>
              </a:rPr>
              <a:t>Pexels</a:t>
            </a:r>
            <a:endParaRPr lang="en-US" sz="800"/>
          </a:p>
          <a:p>
            <a:pPr algn="l">
              <a:lnSpc>
                <a:spcPct val="120000"/>
              </a:lnSpc>
              <a:spcBef>
                <a:spcPts val="0"/>
              </a:spcBef>
            </a:pPr>
            <a:r>
              <a:rPr lang="en-US" sz="800"/>
              <a:t>Photo by </a:t>
            </a:r>
            <a:r>
              <a:rPr lang="en-US" sz="800" err="1"/>
              <a:t>Aleksejs</a:t>
            </a:r>
            <a:r>
              <a:rPr lang="en-US" sz="800"/>
              <a:t> </a:t>
            </a:r>
            <a:r>
              <a:rPr lang="en-US" sz="800" err="1"/>
              <a:t>Bergmanis</a:t>
            </a:r>
            <a:r>
              <a:rPr lang="en-US" sz="800"/>
              <a:t> from </a:t>
            </a:r>
            <a:r>
              <a:rPr lang="en-US" sz="800" b="1" err="1">
                <a:hlinkClick r:id="rId10"/>
              </a:rPr>
              <a:t>Pexels</a:t>
            </a:r>
            <a:endParaRPr lang="en-US" sz="800"/>
          </a:p>
          <a:p>
            <a:pPr algn="l">
              <a:defRPr/>
            </a:pPr>
            <a:endParaRPr lang="en-LV">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566287273"/>
              </p:ext>
            </p:extLst>
          </p:nvPr>
        </p:nvGraphicFramePr>
        <p:xfrm>
          <a:off x="462116" y="1296238"/>
          <a:ext cx="11287432"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Attiecināmas izmaksas</a:t>
            </a:r>
            <a:br>
              <a:rPr lang="lv-LV" sz="3500">
                <a:solidFill>
                  <a:schemeClr val="accent5">
                    <a:lumMod val="50000"/>
                  </a:schemeClr>
                </a:solidFill>
              </a:rPr>
            </a:br>
            <a:r>
              <a:rPr lang="lv-LV" sz="2000">
                <a:solidFill>
                  <a:schemeClr val="accent5">
                    <a:lumMod val="50000"/>
                  </a:schemeClr>
                </a:solidFill>
              </a:rPr>
              <a:t>Konkursa nolikuma 4.1.punkts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746278097"/>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27595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Attiecināmas izmaksas</a:t>
            </a:r>
            <a:br>
              <a:rPr lang="lv-LV" sz="3500">
                <a:solidFill>
                  <a:schemeClr val="accent5">
                    <a:lumMod val="50000"/>
                  </a:schemeClr>
                </a:solidFill>
              </a:rPr>
            </a:br>
            <a:r>
              <a:rPr lang="lv-LV" sz="2000">
                <a:solidFill>
                  <a:schemeClr val="accent5">
                    <a:lumMod val="50000"/>
                  </a:schemeClr>
                </a:solidFill>
              </a:rPr>
              <a:t>Konkursa nolikuma 4.1.punkts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1709782206"/>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578641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Attiecināmas izmaksas</a:t>
            </a:r>
            <a:br>
              <a:rPr lang="lv-LV" sz="3500">
                <a:solidFill>
                  <a:schemeClr val="accent5">
                    <a:lumMod val="50000"/>
                  </a:schemeClr>
                </a:solidFill>
              </a:rPr>
            </a:br>
            <a:r>
              <a:rPr lang="lv-LV" sz="2000">
                <a:solidFill>
                  <a:schemeClr val="accent5">
                    <a:lumMod val="50000"/>
                  </a:schemeClr>
                </a:solidFill>
              </a:rPr>
              <a:t>Konkursa nolikuma 4.1.punkts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789697157"/>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25173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Neattiecināmās izmaksas</a:t>
            </a:r>
            <a:br>
              <a:rPr lang="lv-LV" sz="3500">
                <a:solidFill>
                  <a:schemeClr val="accent5">
                    <a:lumMod val="50000"/>
                  </a:schemeClr>
                </a:solidFill>
              </a:rPr>
            </a:br>
            <a:r>
              <a:rPr lang="lv-LV" sz="2000">
                <a:solidFill>
                  <a:schemeClr val="accent5">
                    <a:lumMod val="50000"/>
                  </a:schemeClr>
                </a:solidFill>
              </a:rPr>
              <a:t>Konkursa nolikuma 4.3.punkts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1833660684"/>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48031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Attiecināmo izmaksu ierobežojumi</a:t>
            </a:r>
            <a:br>
              <a:rPr lang="lv-LV" sz="3500">
                <a:solidFill>
                  <a:schemeClr val="accent5">
                    <a:lumMod val="50000"/>
                  </a:schemeClr>
                </a:solidFill>
              </a:rPr>
            </a:br>
            <a:r>
              <a:rPr lang="lv-LV" sz="2000">
                <a:solidFill>
                  <a:schemeClr val="accent5">
                    <a:lumMod val="50000"/>
                  </a:schemeClr>
                </a:solidFill>
              </a:rPr>
              <a:t>Konkursa nolikuma 4.2.punkts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2483352083"/>
              </p:ext>
            </p:extLst>
          </p:nvPr>
        </p:nvGraphicFramePr>
        <p:xfrm>
          <a:off x="506360" y="1507919"/>
          <a:ext cx="11179278" cy="46218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08100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23991D8-69E8-B2EC-0710-67CDDAF3905F}"/>
              </a:ext>
            </a:extLst>
          </p:cNvPr>
          <p:cNvSpPr>
            <a:spLocks noGrp="1"/>
          </p:cNvSpPr>
          <p:nvPr>
            <p:ph type="title"/>
          </p:nvPr>
        </p:nvSpPr>
        <p:spPr/>
        <p:txBody>
          <a:bodyPr/>
          <a:lstStyle/>
          <a:p>
            <a:r>
              <a:rPr lang="lv-LV" dirty="0"/>
              <a:t>Projektu vērtēšana</a:t>
            </a:r>
          </a:p>
        </p:txBody>
      </p:sp>
      <p:sp>
        <p:nvSpPr>
          <p:cNvPr id="9" name="Content Placeholder 8">
            <a:extLst>
              <a:ext uri="{FF2B5EF4-FFF2-40B4-BE49-F238E27FC236}">
                <a16:creationId xmlns:a16="http://schemas.microsoft.com/office/drawing/2014/main" id="{EABD3424-2456-9A04-CEBB-34730B78F713}"/>
              </a:ext>
            </a:extLst>
          </p:cNvPr>
          <p:cNvSpPr>
            <a:spLocks noGrp="1"/>
          </p:cNvSpPr>
          <p:nvPr>
            <p:ph idx="1"/>
          </p:nvPr>
        </p:nvSpPr>
        <p:spPr>
          <a:xfrm>
            <a:off x="995461" y="2345167"/>
            <a:ext cx="10600794" cy="3887087"/>
          </a:xfrm>
        </p:spPr>
        <p:txBody>
          <a:bodyPr/>
          <a:lstStyle/>
          <a:p>
            <a:pPr>
              <a:buFont typeface="Wingdings" panose="05000000000000000000" pitchFamily="2" charset="2"/>
              <a:buChar char="ü"/>
            </a:pPr>
            <a:r>
              <a:rPr lang="lv-LV" sz="2800" dirty="0"/>
              <a:t>Projekta pieteikums tiks vērtēts pēc administratīvajiem, atbilstības un kvalitātes kritērijiem</a:t>
            </a:r>
          </a:p>
          <a:p>
            <a:pPr>
              <a:buFont typeface="Wingdings" panose="05000000000000000000" pitchFamily="2" charset="2"/>
              <a:buChar char="ü"/>
            </a:pPr>
            <a:r>
              <a:rPr lang="lv-LV" sz="2800" dirty="0"/>
              <a:t>Kvalitātes vērtēšanā kopā var saņemt maksimāli 34 punktus, minimāli nepieciešami vismaz 22 punkti</a:t>
            </a:r>
          </a:p>
          <a:p>
            <a:endParaRPr lang="lv-LV" dirty="0"/>
          </a:p>
          <a:p>
            <a:endParaRPr lang="lv-LV" dirty="0"/>
          </a:p>
        </p:txBody>
      </p:sp>
      <p:sp>
        <p:nvSpPr>
          <p:cNvPr id="3" name="Date Placeholder 2">
            <a:extLst>
              <a:ext uri="{FF2B5EF4-FFF2-40B4-BE49-F238E27FC236}">
                <a16:creationId xmlns:a16="http://schemas.microsoft.com/office/drawing/2014/main" id="{8CFFDD56-0BA4-F168-2D4B-BE66F88A2D12}"/>
              </a:ext>
            </a:extLst>
          </p:cNvPr>
          <p:cNvSpPr>
            <a:spLocks noGrp="1"/>
          </p:cNvSpPr>
          <p:nvPr>
            <p:ph type="dt" sz="half" idx="10"/>
          </p:nvPr>
        </p:nvSpPr>
        <p:spPr/>
        <p:txBody>
          <a:bodyPr/>
          <a:lstStyle/>
          <a:p>
            <a:r>
              <a:rPr lang="lv-LV" dirty="0"/>
              <a:t>20</a:t>
            </a:r>
            <a:r>
              <a:rPr lang="en-US" dirty="0"/>
              <a:t>/0</a:t>
            </a:r>
            <a:r>
              <a:rPr lang="lv-LV" dirty="0"/>
              <a:t>4</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8D9474A7-49FE-4179-42DE-EEE0613B159F}"/>
              </a:ext>
            </a:extLst>
          </p:cNvPr>
          <p:cNvSpPr>
            <a:spLocks noGrp="1"/>
          </p:cNvSpPr>
          <p:nvPr>
            <p:ph type="ftr" sz="quarter" idx="11"/>
          </p:nvPr>
        </p:nvSpPr>
        <p:spPr/>
        <p:txBody>
          <a:bodyPr/>
          <a:lstStyle/>
          <a:p>
            <a:r>
              <a:rPr lang="en-GB"/>
              <a:t>Sabiedrības integrācijas fonds</a:t>
            </a:r>
            <a:endParaRPr lang="en-LV" dirty="0"/>
          </a:p>
        </p:txBody>
      </p:sp>
      <p:sp>
        <p:nvSpPr>
          <p:cNvPr id="6" name="Slide Number Placeholder 5">
            <a:extLst>
              <a:ext uri="{FF2B5EF4-FFF2-40B4-BE49-F238E27FC236}">
                <a16:creationId xmlns:a16="http://schemas.microsoft.com/office/drawing/2014/main" id="{46CB6A3F-D523-917E-4E9F-9E68B5BF7DF8}"/>
              </a:ext>
            </a:extLst>
          </p:cNvPr>
          <p:cNvSpPr>
            <a:spLocks noGrp="1"/>
          </p:cNvSpPr>
          <p:nvPr>
            <p:ph type="sldNum" sz="quarter" idx="12"/>
          </p:nvPr>
        </p:nvSpPr>
        <p:spPr/>
        <p:txBody>
          <a:bodyPr/>
          <a:lstStyle/>
          <a:p>
            <a:fld id="{C19BB808-219E-9441-9CD5-6E582F9AE2E3}" type="slidenum">
              <a:rPr lang="en-LV" smtClean="0"/>
              <a:t>18</a:t>
            </a:fld>
            <a:endParaRPr lang="en-LV"/>
          </a:p>
        </p:txBody>
      </p:sp>
    </p:spTree>
    <p:extLst>
      <p:ext uri="{BB962C8B-B14F-4D97-AF65-F5344CB8AC3E}">
        <p14:creationId xmlns:p14="http://schemas.microsoft.com/office/powerpoint/2010/main" val="619023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EB3EDF-FD06-7651-421B-CF260402E644}"/>
              </a:ext>
            </a:extLst>
          </p:cNvPr>
          <p:cNvSpPr>
            <a:spLocks noGrp="1"/>
          </p:cNvSpPr>
          <p:nvPr>
            <p:ph type="title"/>
          </p:nvPr>
        </p:nvSpPr>
        <p:spPr>
          <a:xfrm>
            <a:off x="369015" y="123224"/>
            <a:ext cx="6881529" cy="1311563"/>
          </a:xfrm>
        </p:spPr>
        <p:txBody>
          <a:bodyPr>
            <a:normAutofit fontScale="90000"/>
          </a:bodyPr>
          <a:lstStyle/>
          <a:p>
            <a:r>
              <a:rPr lang="lv-LV"/>
              <a:t>Projekta pieteikuma forma</a:t>
            </a:r>
          </a:p>
        </p:txBody>
      </p:sp>
      <p:sp>
        <p:nvSpPr>
          <p:cNvPr id="9" name="Content Placeholder 8">
            <a:extLst>
              <a:ext uri="{FF2B5EF4-FFF2-40B4-BE49-F238E27FC236}">
                <a16:creationId xmlns:a16="http://schemas.microsoft.com/office/drawing/2014/main" id="{2A1441B0-BC0B-45B9-A573-0871425815F0}"/>
              </a:ext>
            </a:extLst>
          </p:cNvPr>
          <p:cNvSpPr>
            <a:spLocks noGrp="1"/>
          </p:cNvSpPr>
          <p:nvPr>
            <p:ph idx="1"/>
          </p:nvPr>
        </p:nvSpPr>
        <p:spPr/>
        <p:txBody>
          <a:bodyPr/>
          <a:lstStyle/>
          <a:p>
            <a:pPr marL="0" indent="0">
              <a:buNone/>
            </a:pPr>
            <a:r>
              <a:rPr lang="lv-LV" sz="2400" b="1"/>
              <a:t>! Projekta pieteikums jāiesniedz Kohēzijas politikas fondu vadības informācijas sistēmā (KPVIS) !</a:t>
            </a:r>
            <a:endParaRPr lang="lv-LV"/>
          </a:p>
          <a:p>
            <a:pPr marL="0" indent="0">
              <a:buNone/>
            </a:pPr>
            <a:r>
              <a:rPr lang="lv-LV"/>
              <a:t>Tā ir Centrālās finanšu un līgumu aģentūras administrēta sistēma, kurā tiek veikta Eiropas Savienības fondu projektu uzraudzība. Lai iesniegtu pieteikumu KPVIS, </a:t>
            </a:r>
            <a:r>
              <a:rPr lang="lv-LV" b="1"/>
              <a:t>jānoslēdz līgums ar CFLA</a:t>
            </a:r>
            <a:r>
              <a:rPr lang="lv-LV"/>
              <a:t>: </a:t>
            </a:r>
            <a:r>
              <a:rPr lang="lv-LV">
                <a:hlinkClick r:id="rId3"/>
              </a:rPr>
              <a:t>https://www.cfla.gov.lv/lv/par-e-vidi</a:t>
            </a:r>
            <a:endParaRPr lang="lv-LV"/>
          </a:p>
          <a:p>
            <a:pPr marL="0" indent="0">
              <a:buNone/>
            </a:pPr>
            <a:endParaRPr lang="lv-LV">
              <a:solidFill>
                <a:srgbClr val="A80000"/>
              </a:solidFill>
            </a:endParaRPr>
          </a:p>
          <a:p>
            <a:pPr marL="0" indent="0">
              <a:buNone/>
            </a:pPr>
            <a:r>
              <a:rPr lang="lv-LV">
                <a:solidFill>
                  <a:srgbClr val="A80000"/>
                </a:solidFill>
              </a:rPr>
              <a:t>Projektu pieteikumi, kas atsūtīti e-pastā, </a:t>
            </a:r>
            <a:r>
              <a:rPr lang="lv-LV" b="1">
                <a:solidFill>
                  <a:srgbClr val="A80000"/>
                </a:solidFill>
              </a:rPr>
              <a:t>netiks pieņemti!</a:t>
            </a:r>
            <a:endParaRPr lang="lv-LV">
              <a:solidFill>
                <a:srgbClr val="A80000"/>
              </a:solidFill>
            </a:endParaRPr>
          </a:p>
          <a:p>
            <a:endParaRPr lang="lv-LV"/>
          </a:p>
        </p:txBody>
      </p:sp>
      <p:sp>
        <p:nvSpPr>
          <p:cNvPr id="3" name="Date Placeholder 2">
            <a:extLst>
              <a:ext uri="{FF2B5EF4-FFF2-40B4-BE49-F238E27FC236}">
                <a16:creationId xmlns:a16="http://schemas.microsoft.com/office/drawing/2014/main" id="{B9289224-E02C-9B66-4C7C-0102DCAF52C1}"/>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8EFF7646-B368-4042-EBC7-11BBAED46DBA}"/>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2AC6A402-EC80-6E05-BAED-3594F317C997}"/>
              </a:ext>
            </a:extLst>
          </p:cNvPr>
          <p:cNvSpPr>
            <a:spLocks noGrp="1"/>
          </p:cNvSpPr>
          <p:nvPr>
            <p:ph type="sldNum" sz="quarter" idx="12"/>
          </p:nvPr>
        </p:nvSpPr>
        <p:spPr/>
        <p:txBody>
          <a:bodyPr/>
          <a:lstStyle/>
          <a:p>
            <a:fld id="{C19BB808-219E-9441-9CD5-6E582F9AE2E3}" type="slidenum">
              <a:rPr lang="en-LV" smtClean="0"/>
              <a:t>19</a:t>
            </a:fld>
            <a:endParaRPr lang="en-LV"/>
          </a:p>
        </p:txBody>
      </p:sp>
    </p:spTree>
    <p:extLst>
      <p:ext uri="{BB962C8B-B14F-4D97-AF65-F5344CB8AC3E}">
        <p14:creationId xmlns:p14="http://schemas.microsoft.com/office/powerpoint/2010/main" val="1464139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832C0-9516-FD41-FF46-C47146E8B754}"/>
              </a:ext>
            </a:extLst>
          </p:cNvPr>
          <p:cNvSpPr>
            <a:spLocks noGrp="1"/>
          </p:cNvSpPr>
          <p:nvPr>
            <p:ph type="title"/>
          </p:nvPr>
        </p:nvSpPr>
        <p:spPr/>
        <p:txBody>
          <a:bodyPr/>
          <a:lstStyle/>
          <a:p>
            <a:r>
              <a:rPr lang="lv-LV">
                <a:latin typeface="Times New Roman" panose="02020603050405020304" pitchFamily="18" charset="0"/>
                <a:cs typeface="Times New Roman" panose="02020603050405020304" pitchFamily="18" charset="0"/>
              </a:rPr>
              <a:t>Prezentācijas saturs</a:t>
            </a:r>
          </a:p>
        </p:txBody>
      </p:sp>
      <p:sp>
        <p:nvSpPr>
          <p:cNvPr id="3" name="Content Placeholder 2">
            <a:extLst>
              <a:ext uri="{FF2B5EF4-FFF2-40B4-BE49-F238E27FC236}">
                <a16:creationId xmlns:a16="http://schemas.microsoft.com/office/drawing/2014/main" id="{D7D06DF6-0C69-E179-AC1C-5FAF802397A6}"/>
              </a:ext>
            </a:extLst>
          </p:cNvPr>
          <p:cNvSpPr>
            <a:spLocks noGrp="1"/>
          </p:cNvSpPr>
          <p:nvPr>
            <p:ph idx="1"/>
          </p:nvPr>
        </p:nvSpPr>
        <p:spPr>
          <a:xfrm>
            <a:off x="2207171" y="1800547"/>
            <a:ext cx="8989367" cy="4431707"/>
          </a:xfrm>
        </p:spPr>
        <p:txBody>
          <a:bodyPr>
            <a:normAutofit/>
          </a:bodyPr>
          <a:lstStyle/>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Par programmu</a:t>
            </a:r>
          </a:p>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Prasības projektu iesniedzējiem</a:t>
            </a:r>
          </a:p>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Atbalstāmās aktivitātes</a:t>
            </a:r>
          </a:p>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Attiecināmās izmaksas</a:t>
            </a:r>
          </a:p>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Projektu vērtēšana</a:t>
            </a:r>
          </a:p>
          <a:p>
            <a:pPr>
              <a:buFont typeface="Wingdings" panose="05000000000000000000" pitchFamily="2" charset="2"/>
              <a:buChar char="Ø"/>
            </a:pPr>
            <a:r>
              <a:rPr lang="lv-LV" sz="2800" dirty="0">
                <a:latin typeface="Times New Roman" panose="02020603050405020304" pitchFamily="18" charset="0"/>
                <a:cs typeface="Times New Roman" panose="02020603050405020304" pitchFamily="18" charset="0"/>
              </a:rPr>
              <a:t>Projekta pieteikuma forma</a:t>
            </a:r>
          </a:p>
        </p:txBody>
      </p:sp>
      <p:sp>
        <p:nvSpPr>
          <p:cNvPr id="4" name="Date Placeholder 3">
            <a:extLst>
              <a:ext uri="{FF2B5EF4-FFF2-40B4-BE49-F238E27FC236}">
                <a16:creationId xmlns:a16="http://schemas.microsoft.com/office/drawing/2014/main" id="{E2E5FA17-5AA8-3457-C29A-D9613979BEFE}"/>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25B91B6C-9DB5-FA61-D69D-13FD54C034BC}"/>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171E59F9-261E-6486-EAD7-8304A8D6B05E}"/>
              </a:ext>
            </a:extLst>
          </p:cNvPr>
          <p:cNvSpPr>
            <a:spLocks noGrp="1"/>
          </p:cNvSpPr>
          <p:nvPr>
            <p:ph type="sldNum" sz="quarter" idx="12"/>
          </p:nvPr>
        </p:nvSpPr>
        <p:spPr/>
        <p:txBody>
          <a:bodyPr/>
          <a:lstStyle/>
          <a:p>
            <a:fld id="{C19BB808-219E-9441-9CD5-6E582F9AE2E3}" type="slidenum">
              <a:rPr lang="en-LV" smtClean="0"/>
              <a:t>2</a:t>
            </a:fld>
            <a:endParaRPr lang="en-LV"/>
          </a:p>
        </p:txBody>
      </p:sp>
    </p:spTree>
    <p:extLst>
      <p:ext uri="{BB962C8B-B14F-4D97-AF65-F5344CB8AC3E}">
        <p14:creationId xmlns:p14="http://schemas.microsoft.com/office/powerpoint/2010/main" val="403943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42718" y="280882"/>
            <a:ext cx="10199802" cy="1086809"/>
          </a:xfrm>
        </p:spPr>
        <p:txBody>
          <a:bodyPr/>
          <a:lstStyle/>
          <a:p>
            <a:r>
              <a:rPr lang="lv-LV" sz="3200">
                <a:solidFill>
                  <a:schemeClr val="accent5">
                    <a:lumMod val="50000"/>
                  </a:schemeClr>
                </a:solidFill>
              </a:rPr>
              <a:t>Projekta pieteikuma forma</a:t>
            </a:r>
            <a:br>
              <a:rPr lang="lv-LV" sz="3200">
                <a:solidFill>
                  <a:schemeClr val="accent5">
                    <a:lumMod val="50000"/>
                  </a:schemeClr>
                </a:solidFill>
              </a:rPr>
            </a:br>
            <a:r>
              <a:rPr lang="lv-LV" sz="2000">
                <a:solidFill>
                  <a:schemeClr val="accent5">
                    <a:lumMod val="50000"/>
                  </a:schemeClr>
                </a:solidFill>
              </a:rPr>
              <a:t>Konkursa nolikuma pielikumi</a:t>
            </a:r>
            <a:endParaRPr lang="lv-LV" sz="200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53957" y="6253150"/>
            <a:ext cx="2753746" cy="323968"/>
          </a:xfrm>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189311" y="2463645"/>
          <a:ext cx="5559106" cy="3802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Satura vietturis 2">
            <a:extLst>
              <a:ext uri="{FF2B5EF4-FFF2-40B4-BE49-F238E27FC236}">
                <a16:creationId xmlns:a16="http://schemas.microsoft.com/office/drawing/2014/main" id="{26F3CC46-5A15-4BC7-830C-B14DFB2B44C0}"/>
              </a:ext>
            </a:extLst>
          </p:cNvPr>
          <p:cNvGraphicFramePr>
            <a:graphicFrameLocks/>
          </p:cNvGraphicFramePr>
          <p:nvPr>
            <p:extLst>
              <p:ext uri="{D42A27DB-BD31-4B8C-83A1-F6EECF244321}">
                <p14:modId xmlns:p14="http://schemas.microsoft.com/office/powerpoint/2010/main" val="1957384009"/>
              </p:ext>
            </p:extLst>
          </p:nvPr>
        </p:nvGraphicFramePr>
        <p:xfrm>
          <a:off x="324466" y="1367692"/>
          <a:ext cx="11533238" cy="48983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56151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42718" y="280882"/>
            <a:ext cx="10199802" cy="1086809"/>
          </a:xfrm>
        </p:spPr>
        <p:txBody>
          <a:bodyPr/>
          <a:lstStyle/>
          <a:p>
            <a:r>
              <a:rPr lang="lv-LV" sz="3200">
                <a:solidFill>
                  <a:schemeClr val="accent5">
                    <a:lumMod val="50000"/>
                  </a:schemeClr>
                </a:solidFill>
              </a:rPr>
              <a:t>Projekta pieteikuma forma</a:t>
            </a:r>
            <a:endParaRPr lang="lv-LV" sz="200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053584454"/>
              </p:ext>
            </p:extLst>
          </p:nvPr>
        </p:nvGraphicFramePr>
        <p:xfrm>
          <a:off x="530942" y="1592826"/>
          <a:ext cx="11217475" cy="4673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Content Placeholder 7">
            <a:extLst>
              <a:ext uri="{FF2B5EF4-FFF2-40B4-BE49-F238E27FC236}">
                <a16:creationId xmlns:a16="http://schemas.microsoft.com/office/drawing/2014/main" id="{2E19F8A0-EB19-4AB8-A22A-8A82C73B2CD9}"/>
              </a:ext>
            </a:extLst>
          </p:cNvPr>
          <p:cNvGraphicFramePr>
            <a:graphicFrameLocks/>
          </p:cNvGraphicFramePr>
          <p:nvPr>
            <p:extLst>
              <p:ext uri="{D42A27DB-BD31-4B8C-83A1-F6EECF244321}">
                <p14:modId xmlns:p14="http://schemas.microsoft.com/office/powerpoint/2010/main" val="2382857086"/>
              </p:ext>
            </p:extLst>
          </p:nvPr>
        </p:nvGraphicFramePr>
        <p:xfrm>
          <a:off x="383512" y="1560247"/>
          <a:ext cx="11424975" cy="47574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34688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DBD52F0-75EF-4CCA-6340-DDD7A1E3CE91}"/>
              </a:ext>
            </a:extLst>
          </p:cNvPr>
          <p:cNvSpPr>
            <a:spLocks noGrp="1"/>
          </p:cNvSpPr>
          <p:nvPr>
            <p:ph type="title"/>
          </p:nvPr>
        </p:nvSpPr>
        <p:spPr/>
        <p:txBody>
          <a:bodyPr>
            <a:normAutofit fontScale="90000"/>
          </a:bodyPr>
          <a:lstStyle/>
          <a:p>
            <a:r>
              <a:rPr lang="lv-LV"/>
              <a:t>Saistība ar citiem projektiem</a:t>
            </a:r>
          </a:p>
        </p:txBody>
      </p:sp>
      <p:sp>
        <p:nvSpPr>
          <p:cNvPr id="9" name="Content Placeholder 8">
            <a:extLst>
              <a:ext uri="{FF2B5EF4-FFF2-40B4-BE49-F238E27FC236}">
                <a16:creationId xmlns:a16="http://schemas.microsoft.com/office/drawing/2014/main" id="{18133691-C53E-F956-C7D8-5611AAE7633F}"/>
              </a:ext>
            </a:extLst>
          </p:cNvPr>
          <p:cNvSpPr>
            <a:spLocks noGrp="1"/>
          </p:cNvSpPr>
          <p:nvPr>
            <p:ph idx="1"/>
          </p:nvPr>
        </p:nvSpPr>
        <p:spPr/>
        <p:txBody>
          <a:bodyPr>
            <a:normAutofit/>
          </a:bodyPr>
          <a:lstStyle/>
          <a:p>
            <a:pPr>
              <a:buFont typeface="Wingdings" panose="05000000000000000000" pitchFamily="2" charset="2"/>
              <a:buChar char="ü"/>
            </a:pPr>
            <a:r>
              <a:rPr lang="lv-LV" sz="2800" dirty="0"/>
              <a:t>Obligāti jānorāda saistība ar citiem finansējuma saņēmēja vai partneru īstenotajiem vai īstenošanā esošajiem projektiem</a:t>
            </a:r>
          </a:p>
          <a:p>
            <a:pPr>
              <a:buFont typeface="Wingdings" panose="05000000000000000000" pitchFamily="2" charset="2"/>
              <a:buChar char="ü"/>
            </a:pPr>
            <a:r>
              <a:rPr lang="lv-LV" sz="2800" dirty="0"/>
              <a:t>Demarkācijas apraksts ir viens no atbilstības kritērijiem</a:t>
            </a:r>
          </a:p>
        </p:txBody>
      </p:sp>
      <p:sp>
        <p:nvSpPr>
          <p:cNvPr id="3" name="Date Placeholder 2">
            <a:extLst>
              <a:ext uri="{FF2B5EF4-FFF2-40B4-BE49-F238E27FC236}">
                <a16:creationId xmlns:a16="http://schemas.microsoft.com/office/drawing/2014/main" id="{4B34C562-8842-94F0-FB05-11C2146C865B}"/>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99E70DD4-81E4-1871-70B9-6D172A01E695}"/>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CBE56112-FF6C-8671-C59D-D79523282AF6}"/>
              </a:ext>
            </a:extLst>
          </p:cNvPr>
          <p:cNvSpPr>
            <a:spLocks noGrp="1"/>
          </p:cNvSpPr>
          <p:nvPr>
            <p:ph type="sldNum" sz="quarter" idx="12"/>
          </p:nvPr>
        </p:nvSpPr>
        <p:spPr/>
        <p:txBody>
          <a:bodyPr/>
          <a:lstStyle/>
          <a:p>
            <a:fld id="{C19BB808-219E-9441-9CD5-6E582F9AE2E3}" type="slidenum">
              <a:rPr lang="en-LV" smtClean="0"/>
              <a:t>22</a:t>
            </a:fld>
            <a:endParaRPr lang="en-LV"/>
          </a:p>
        </p:txBody>
      </p:sp>
    </p:spTree>
    <p:extLst>
      <p:ext uri="{BB962C8B-B14F-4D97-AF65-F5344CB8AC3E}">
        <p14:creationId xmlns:p14="http://schemas.microsoft.com/office/powerpoint/2010/main" val="836926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7BBF7E-3AAA-002E-DC92-EA816FD8841D}"/>
              </a:ext>
            </a:extLst>
          </p:cNvPr>
          <p:cNvSpPr>
            <a:spLocks noGrp="1"/>
          </p:cNvSpPr>
          <p:nvPr>
            <p:ph type="title"/>
          </p:nvPr>
        </p:nvSpPr>
        <p:spPr/>
        <p:txBody>
          <a:bodyPr/>
          <a:lstStyle/>
          <a:p>
            <a:r>
              <a:rPr lang="lv-LV"/>
              <a:t>Rādītāji</a:t>
            </a:r>
          </a:p>
        </p:txBody>
      </p:sp>
      <p:sp>
        <p:nvSpPr>
          <p:cNvPr id="9" name="Content Placeholder 8">
            <a:extLst>
              <a:ext uri="{FF2B5EF4-FFF2-40B4-BE49-F238E27FC236}">
                <a16:creationId xmlns:a16="http://schemas.microsoft.com/office/drawing/2014/main" id="{0896CE45-E864-D1D6-42EF-168A47BE4AE8}"/>
              </a:ext>
            </a:extLst>
          </p:cNvPr>
          <p:cNvSpPr>
            <a:spLocks noGrp="1"/>
          </p:cNvSpPr>
          <p:nvPr>
            <p:ph idx="1"/>
          </p:nvPr>
        </p:nvSpPr>
        <p:spPr/>
        <p:txBody>
          <a:bodyPr>
            <a:normAutofit/>
          </a:bodyPr>
          <a:lstStyle/>
          <a:p>
            <a:pPr marL="0" indent="0">
              <a:buNone/>
            </a:pPr>
            <a:r>
              <a:rPr lang="lv-LV" sz="2400" b="1" dirty="0"/>
              <a:t>Finansējuma saņēmējs projekta īstenošanas laikā nodrošina datu uzkrāšanu un ievadi KPVIS par dalībniekiem, kuri projekta ietvaros ir tikuši apmācīti</a:t>
            </a:r>
            <a:r>
              <a:rPr lang="lv-LV" sz="2400" dirty="0"/>
              <a:t> – Eiropas Komisijas noteikto Atveseļošanas fonda rādītāju “Izglītības vai apmācības dalībnieku skaits”, sadalījumā pa dzimumiem un vecuma grupās.</a:t>
            </a:r>
          </a:p>
        </p:txBody>
      </p:sp>
      <p:sp>
        <p:nvSpPr>
          <p:cNvPr id="3" name="Date Placeholder 2">
            <a:extLst>
              <a:ext uri="{FF2B5EF4-FFF2-40B4-BE49-F238E27FC236}">
                <a16:creationId xmlns:a16="http://schemas.microsoft.com/office/drawing/2014/main" id="{DBBFDF5C-B981-8494-00E8-9A4BC7A400F6}"/>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52655FF2-DA69-6A23-7293-5D29FDA45088}"/>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05BDFFDE-A324-6611-D4AA-8BD3CA82A1E3}"/>
              </a:ext>
            </a:extLst>
          </p:cNvPr>
          <p:cNvSpPr>
            <a:spLocks noGrp="1"/>
          </p:cNvSpPr>
          <p:nvPr>
            <p:ph type="sldNum" sz="quarter" idx="12"/>
          </p:nvPr>
        </p:nvSpPr>
        <p:spPr/>
        <p:txBody>
          <a:bodyPr/>
          <a:lstStyle/>
          <a:p>
            <a:fld id="{C19BB808-219E-9441-9CD5-6E582F9AE2E3}" type="slidenum">
              <a:rPr lang="en-LV" smtClean="0"/>
              <a:t>23</a:t>
            </a:fld>
            <a:endParaRPr lang="en-LV"/>
          </a:p>
        </p:txBody>
      </p:sp>
    </p:spTree>
    <p:extLst>
      <p:ext uri="{BB962C8B-B14F-4D97-AF65-F5344CB8AC3E}">
        <p14:creationId xmlns:p14="http://schemas.microsoft.com/office/powerpoint/2010/main" val="1680273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lstStyle/>
          <a:p>
            <a:pPr algn="ctr"/>
            <a:r>
              <a:rPr lang="sv-SE" sz="3200">
                <a:solidFill>
                  <a:schemeClr val="accent5">
                    <a:lumMod val="50000"/>
                  </a:schemeClr>
                </a:solidFill>
              </a:rPr>
              <a:t>Projekta budžets (</a:t>
            </a:r>
            <a:r>
              <a:rPr lang="lv-LV" sz="3200">
                <a:solidFill>
                  <a:schemeClr val="accent5">
                    <a:lumMod val="50000"/>
                  </a:schemeClr>
                </a:solidFill>
              </a:rPr>
              <a:t>iesniedz KPVIS</a:t>
            </a:r>
            <a:r>
              <a:rPr lang="sv-SE" sz="3200">
                <a:solidFill>
                  <a:schemeClr val="accent5">
                    <a:lumMod val="50000"/>
                  </a:schemeClr>
                </a:solidFill>
              </a:rPr>
              <a:t>)</a:t>
            </a:r>
            <a:endParaRPr lang="lv-LV" sz="200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1258937633"/>
              </p:ext>
            </p:extLst>
          </p:nvPr>
        </p:nvGraphicFramePr>
        <p:xfrm>
          <a:off x="995363" y="1558925"/>
          <a:ext cx="10201275"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25</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533221459"/>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a:t>Ja projekts saņem Programmas atbalstu:</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4234012384"/>
              </p:ext>
            </p:extLst>
          </p:nvPr>
        </p:nvGraphicFramePr>
        <p:xfrm>
          <a:off x="383512" y="2291461"/>
          <a:ext cx="11424975" cy="3717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7734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a:t>20/04/2023</a:t>
            </a:r>
            <a:endParaRPr lang="en-LV"/>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27</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1843306437"/>
              </p:ext>
            </p:extLst>
          </p:nvPr>
        </p:nvGraphicFramePr>
        <p:xfrm>
          <a:off x="757278" y="1558654"/>
          <a:ext cx="9889754"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a:t>Provizoriskais programmas laika grafiks</a:t>
            </a:r>
            <a:endParaRPr lang="en-LV"/>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251318511"/>
              </p:ext>
            </p:extLst>
          </p:nvPr>
        </p:nvGraphicFramePr>
        <p:xfrm>
          <a:off x="830835" y="1117973"/>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a:t>20/04/2023</a:t>
            </a:r>
            <a:endParaRPr lang="en-LV" noProof="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28</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978061" y="4511787"/>
            <a:ext cx="1692000"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a:t>līdz 11.05.2023.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755603" y="3898961"/>
            <a:ext cx="1692000" cy="13576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No 12.05.2023. līdz 2023.gada jūnija sākumam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533145" y="3810295"/>
            <a:ext cx="1481375" cy="3234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a:t>jūnija vidū</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100062" y="3603209"/>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Uzreiz pēc rezultātu paziņošanas</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655144" y="2355891"/>
            <a:ext cx="1692000" cy="265027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Jāiesniedz līgumā noteiktajā termiņā</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Fonds izskata noslēguma pārskatu 20 darba dienu laikā</a:t>
            </a:r>
          </a:p>
        </p:txBody>
      </p:sp>
      <p:sp>
        <p:nvSpPr>
          <p:cNvPr id="13" name="TextBox 12">
            <a:extLst>
              <a:ext uri="{FF2B5EF4-FFF2-40B4-BE49-F238E27FC236}">
                <a16:creationId xmlns:a16="http://schemas.microsoft.com/office/drawing/2014/main" id="{14A5D23F-41A7-4376-90BC-BE38963CCC69}"/>
              </a:ext>
            </a:extLst>
          </p:cNvPr>
          <p:cNvSpPr txBox="1"/>
          <p:nvPr/>
        </p:nvSpPr>
        <p:spPr>
          <a:xfrm>
            <a:off x="7877604" y="2924401"/>
            <a:ext cx="1692000" cy="13576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No 01.06.2022.</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Līdz</a:t>
            </a:r>
            <a:br>
              <a:rPr lang="lv-LV" sz="1400"/>
            </a:br>
            <a:r>
              <a:rPr lang="lv-LV" sz="1400"/>
              <a:t>31.05.2026.</a:t>
            </a:r>
          </a:p>
        </p:txBody>
      </p:sp>
    </p:spTree>
    <p:extLst>
      <p:ext uri="{BB962C8B-B14F-4D97-AF65-F5344CB8AC3E}">
        <p14:creationId xmlns:p14="http://schemas.microsoft.com/office/powerpoint/2010/main" val="2470691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935855" y="879347"/>
            <a:ext cx="10019071" cy="1460729"/>
          </a:xfrm>
        </p:spPr>
        <p:txBody>
          <a:bodyPr/>
          <a:lstStyle/>
          <a:p>
            <a:r>
              <a:rPr lang="lv-LV" altLang="lv-LV" sz="4000" b="1"/>
              <a:t>Veiksmīgu projektu rakstīšanu!</a:t>
            </a:r>
            <a:br>
              <a:rPr lang="lv-LV" altLang="lv-LV" sz="4000" b="1"/>
            </a:br>
            <a:br>
              <a:rPr lang="lv-LV" altLang="lv-LV" sz="2400" b="1"/>
            </a:br>
            <a:r>
              <a:rPr lang="lv-LV" altLang="lv-LV" sz="2000"/>
              <a:t>Jautājumus lūdzam sūtīt uz aija.upite@sif.gov.lv </a:t>
            </a:r>
            <a:br>
              <a:rPr lang="lv-LV" altLang="lv-LV" sz="2000"/>
            </a:br>
            <a:r>
              <a:rPr lang="lv-LV" altLang="lv-LV" sz="2000"/>
              <a:t>Projekta pieteikumu lūdzam iesniegt KPVIS!</a:t>
            </a: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CEE3617-0C0E-9E85-4277-94E01EC5C5E9}"/>
              </a:ext>
            </a:extLst>
          </p:cNvPr>
          <p:cNvSpPr>
            <a:spLocks noGrp="1"/>
          </p:cNvSpPr>
          <p:nvPr>
            <p:ph type="title"/>
          </p:nvPr>
        </p:nvSpPr>
        <p:spPr/>
        <p:txBody>
          <a:bodyPr/>
          <a:lstStyle/>
          <a:p>
            <a:r>
              <a:rPr lang="lv-LV"/>
              <a:t>Par programmu</a:t>
            </a:r>
          </a:p>
        </p:txBody>
      </p:sp>
      <p:sp>
        <p:nvSpPr>
          <p:cNvPr id="9" name="Content Placeholder 8">
            <a:extLst>
              <a:ext uri="{FF2B5EF4-FFF2-40B4-BE49-F238E27FC236}">
                <a16:creationId xmlns:a16="http://schemas.microsoft.com/office/drawing/2014/main" id="{76781CB3-3EFC-0A79-2C8A-BA7E360CDF77}"/>
              </a:ext>
            </a:extLst>
          </p:cNvPr>
          <p:cNvSpPr>
            <a:spLocks noGrp="1"/>
          </p:cNvSpPr>
          <p:nvPr>
            <p:ph idx="1"/>
          </p:nvPr>
        </p:nvSpPr>
        <p:spPr>
          <a:xfrm>
            <a:off x="995461" y="1995055"/>
            <a:ext cx="10365704" cy="4237199"/>
          </a:xfrm>
        </p:spPr>
        <p:txBody>
          <a:bodyPr>
            <a:normAutofit fontScale="92500" lnSpcReduction="10000"/>
          </a:bodyPr>
          <a:lstStyle/>
          <a:p>
            <a:pPr>
              <a:buFont typeface="Wingdings" panose="05000000000000000000" pitchFamily="2" charset="2"/>
              <a:buChar char="ü"/>
            </a:pPr>
            <a:r>
              <a:rPr lang="lv-LV" sz="2200" dirty="0">
                <a:latin typeface="+mj-lt"/>
                <a:cs typeface="Times New Roman" panose="02020603050405020304" pitchFamily="18" charset="0"/>
              </a:rPr>
              <a:t>Atveseļošanas un noturības mehānisma (</a:t>
            </a:r>
            <a:r>
              <a:rPr lang="lv-LV" sz="2200" dirty="0" err="1">
                <a:latin typeface="+mj-lt"/>
                <a:cs typeface="Times New Roman" panose="02020603050405020304" pitchFamily="18" charset="0"/>
              </a:rPr>
              <a:t>the</a:t>
            </a:r>
            <a:r>
              <a:rPr lang="lv-LV" sz="2200" dirty="0">
                <a:latin typeface="+mj-lt"/>
                <a:cs typeface="Times New Roman" panose="02020603050405020304" pitchFamily="18" charset="0"/>
              </a:rPr>
              <a:t> </a:t>
            </a:r>
            <a:r>
              <a:rPr lang="lv-LV" sz="2200" dirty="0" err="1">
                <a:latin typeface="+mj-lt"/>
                <a:cs typeface="Times New Roman" panose="02020603050405020304" pitchFamily="18" charset="0"/>
              </a:rPr>
              <a:t>Recover</a:t>
            </a:r>
            <a:r>
              <a:rPr lang="lv-LV" sz="2200" dirty="0">
                <a:latin typeface="+mj-lt"/>
                <a:cs typeface="Times New Roman" panose="02020603050405020304" pitchFamily="18" charset="0"/>
              </a:rPr>
              <a:t> </a:t>
            </a:r>
            <a:r>
              <a:rPr lang="lv-LV" sz="2200" dirty="0" err="1">
                <a:latin typeface="+mj-lt"/>
                <a:cs typeface="Times New Roman" panose="02020603050405020304" pitchFamily="18" charset="0"/>
              </a:rPr>
              <a:t>and</a:t>
            </a:r>
            <a:r>
              <a:rPr lang="lv-LV" sz="2200" dirty="0">
                <a:latin typeface="+mj-lt"/>
                <a:cs typeface="Times New Roman" panose="02020603050405020304" pitchFamily="18" charset="0"/>
              </a:rPr>
              <a:t> </a:t>
            </a:r>
            <a:r>
              <a:rPr lang="lv-LV" sz="2200" dirty="0" err="1">
                <a:latin typeface="+mj-lt"/>
                <a:cs typeface="Times New Roman" panose="02020603050405020304" pitchFamily="18" charset="0"/>
              </a:rPr>
              <a:t>Resilience</a:t>
            </a:r>
            <a:r>
              <a:rPr lang="lv-LV" sz="2200" dirty="0">
                <a:latin typeface="+mj-lt"/>
                <a:cs typeface="Times New Roman" panose="02020603050405020304" pitchFamily="18" charset="0"/>
              </a:rPr>
              <a:t> </a:t>
            </a:r>
            <a:r>
              <a:rPr lang="lv-LV" sz="2200" dirty="0" err="1">
                <a:latin typeface="+mj-lt"/>
                <a:cs typeface="Times New Roman" panose="02020603050405020304" pitchFamily="18" charset="0"/>
              </a:rPr>
              <a:t>Facility</a:t>
            </a:r>
            <a:r>
              <a:rPr lang="lv-LV" sz="2200" dirty="0">
                <a:latin typeface="+mj-lt"/>
                <a:cs typeface="Times New Roman" panose="02020603050405020304" pitchFamily="18" charset="0"/>
              </a:rPr>
              <a:t>) mērķis ir atbalstīt reformas un investīcijas, kas saistītas ar pāreju uz zaļo un digitālo ekonomiku, kā arī mazināt krīzes radīto sociālo un ekonomisko ietekmi</a:t>
            </a:r>
          </a:p>
          <a:p>
            <a:pPr>
              <a:buFont typeface="Wingdings" panose="05000000000000000000" pitchFamily="2" charset="2"/>
              <a:buChar char="ü"/>
            </a:pPr>
            <a:r>
              <a:rPr lang="lv-LV" sz="2200" dirty="0">
                <a:latin typeface="+mj-lt"/>
                <a:cs typeface="Times New Roman" panose="02020603050405020304" pitchFamily="18" charset="0"/>
              </a:rPr>
              <a:t>Sešas atbalsta jomas: </a:t>
            </a:r>
            <a:r>
              <a:rPr lang="lv-LV" sz="2200" dirty="0">
                <a:latin typeface="+mj-lt"/>
                <a:cs typeface="Times New Roman" panose="02020603050405020304" pitchFamily="18" charset="0"/>
                <a:hlinkClick r:id="rId3"/>
              </a:rPr>
              <a:t>https://www.esfondi.lv/atveselosanas-un-noturibas-mehanisms</a:t>
            </a:r>
            <a:endParaRPr lang="lv-LV" sz="2200" dirty="0">
              <a:latin typeface="+mj-lt"/>
              <a:cs typeface="Times New Roman" panose="02020603050405020304" pitchFamily="18" charset="0"/>
            </a:endParaRPr>
          </a:p>
          <a:p>
            <a:pPr>
              <a:buFont typeface="Wingdings" panose="05000000000000000000" pitchFamily="2" charset="2"/>
              <a:buChar char="ü"/>
            </a:pPr>
            <a:r>
              <a:rPr lang="lv-LV" sz="2200" dirty="0">
                <a:latin typeface="+mj-lt"/>
                <a:cs typeface="Times New Roman" panose="02020603050405020304" pitchFamily="18" charset="0"/>
              </a:rPr>
              <a:t>Šo programmu regulē Ministru kabineta 2022.gada 22.novembra noteikumi Nr.740 «Eiropas Savienības Atveseļošanas un noturības mehānisma plāna 6. komponentes «Likuma vara» 6.3. reformu un investīciju virziena «Publiskās pārvaldes modernizācija» 6.3.1. reformas «Publiskās pārvaldes modernizācija» </a:t>
            </a:r>
            <a:r>
              <a:rPr lang="lv-LV" sz="2200" b="1" dirty="0">
                <a:latin typeface="+mj-lt"/>
                <a:cs typeface="Times New Roman" panose="02020603050405020304" pitchFamily="18" charset="0"/>
              </a:rPr>
              <a:t>6.3.1.4.i. investīcijas «Nevalstisko organizāciju izaugsme sociālās drošības pārstāvniecībā un sabiedrības interešu uzraudzībā» īstenošanas noteikumi</a:t>
            </a:r>
            <a:r>
              <a:rPr lang="lv-LV" sz="2200" dirty="0">
                <a:latin typeface="+mj-lt"/>
                <a:cs typeface="Times New Roman" panose="02020603050405020304" pitchFamily="18" charset="0"/>
              </a:rPr>
              <a:t>»</a:t>
            </a:r>
          </a:p>
        </p:txBody>
      </p:sp>
      <p:sp>
        <p:nvSpPr>
          <p:cNvPr id="3" name="Date Placeholder 2">
            <a:extLst>
              <a:ext uri="{FF2B5EF4-FFF2-40B4-BE49-F238E27FC236}">
                <a16:creationId xmlns:a16="http://schemas.microsoft.com/office/drawing/2014/main" id="{15C85B1E-9E24-E448-EB4C-2A6A7D67A765}"/>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76A028A1-516F-F343-A256-AEABC5E247C2}"/>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99CE07E5-759E-D7FF-399A-7C92887049B6}"/>
              </a:ext>
            </a:extLst>
          </p:cNvPr>
          <p:cNvSpPr>
            <a:spLocks noGrp="1"/>
          </p:cNvSpPr>
          <p:nvPr>
            <p:ph type="sldNum" sz="quarter" idx="12"/>
          </p:nvPr>
        </p:nvSpPr>
        <p:spPr/>
        <p:txBody>
          <a:bodyPr/>
          <a:lstStyle/>
          <a:p>
            <a:fld id="{C19BB808-219E-9441-9CD5-6E582F9AE2E3}" type="slidenum">
              <a:rPr lang="en-LV" smtClean="0"/>
              <a:t>3</a:t>
            </a:fld>
            <a:endParaRPr lang="en-LV"/>
          </a:p>
        </p:txBody>
      </p:sp>
    </p:spTree>
    <p:extLst>
      <p:ext uri="{BB962C8B-B14F-4D97-AF65-F5344CB8AC3E}">
        <p14:creationId xmlns:p14="http://schemas.microsoft.com/office/powerpoint/2010/main" val="279196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a:t>Programmas mērķis</a:t>
            </a:r>
            <a:br>
              <a:rPr lang="lv-LV"/>
            </a:br>
            <a:r>
              <a:rPr lang="lv-LV" sz="2200"/>
              <a:t>Konkursa nolikuma 1.2.punkts</a:t>
            </a:r>
            <a:endParaRPr lang="en-LV" sz="220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4</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2661365257"/>
              </p:ext>
            </p:extLst>
          </p:nvPr>
        </p:nvGraphicFramePr>
        <p:xfrm>
          <a:off x="2083376" y="2622954"/>
          <a:ext cx="8563656" cy="3042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689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840828" y="323624"/>
            <a:ext cx="9472096" cy="1086809"/>
          </a:xfrm>
        </p:spPr>
        <p:txBody>
          <a:bodyPr/>
          <a:lstStyle/>
          <a:p>
            <a:r>
              <a:rPr lang="lv-LV" sz="3500">
                <a:solidFill>
                  <a:schemeClr val="accent5">
                    <a:lumMod val="50000"/>
                  </a:schemeClr>
                </a:solidFill>
                <a:latin typeface="Times New Roman" panose="02020603050405020304" pitchFamily="18" charset="0"/>
                <a:cs typeface="Times New Roman" panose="02020603050405020304" pitchFamily="18" charset="0"/>
              </a:rPr>
              <a:t>Prasības projektu iesniedzējam</a:t>
            </a:r>
            <a:br>
              <a:rPr lang="lv-LV" sz="3500">
                <a:solidFill>
                  <a:schemeClr val="accent5">
                    <a:lumMod val="50000"/>
                  </a:schemeClr>
                </a:solidFill>
                <a:latin typeface="Times New Roman" panose="02020603050405020304" pitchFamily="18" charset="0"/>
                <a:cs typeface="Times New Roman" panose="02020603050405020304" pitchFamily="18" charset="0"/>
              </a:rPr>
            </a:br>
            <a:r>
              <a:rPr lang="lv-LV" sz="2000">
                <a:solidFill>
                  <a:schemeClr val="accent5">
                    <a:lumMod val="50000"/>
                  </a:schemeClr>
                </a:solidFill>
                <a:latin typeface="Times New Roman" panose="02020603050405020304" pitchFamily="18" charset="0"/>
                <a:cs typeface="Times New Roman" panose="02020603050405020304" pitchFamily="18" charset="0"/>
              </a:rPr>
              <a:t>Konkursa nolikuma 3.punkts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021629479"/>
              </p:ext>
            </p:extLst>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8">
            <a:extLst>
              <a:ext uri="{FF2B5EF4-FFF2-40B4-BE49-F238E27FC236}">
                <a16:creationId xmlns:a16="http://schemas.microsoft.com/office/drawing/2014/main" id="{413A5E4E-9569-4BEF-BD00-0B0BE4A3AA71}"/>
              </a:ext>
            </a:extLst>
          </p:cNvPr>
          <p:cNvGraphicFramePr>
            <a:graphicFrameLocks/>
          </p:cNvGraphicFramePr>
          <p:nvPr>
            <p:extLst>
              <p:ext uri="{D42A27DB-BD31-4B8C-83A1-F6EECF244321}">
                <p14:modId xmlns:p14="http://schemas.microsoft.com/office/powerpoint/2010/main" val="1256616357"/>
              </p:ext>
            </p:extLst>
          </p:nvPr>
        </p:nvGraphicFramePr>
        <p:xfrm>
          <a:off x="344128" y="1169569"/>
          <a:ext cx="11503741" cy="4821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64045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latin typeface="Times New Roman" panose="02020603050405020304" pitchFamily="18" charset="0"/>
                <a:cs typeface="Times New Roman" panose="02020603050405020304" pitchFamily="18" charset="0"/>
              </a:rPr>
              <a:t>Prasības projektu iesniedzējam</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8">
            <a:extLst>
              <a:ext uri="{FF2B5EF4-FFF2-40B4-BE49-F238E27FC236}">
                <a16:creationId xmlns:a16="http://schemas.microsoft.com/office/drawing/2014/main" id="{413A5E4E-9569-4BEF-BD00-0B0BE4A3AA71}"/>
              </a:ext>
            </a:extLst>
          </p:cNvPr>
          <p:cNvGraphicFramePr>
            <a:graphicFrameLocks/>
          </p:cNvGraphicFramePr>
          <p:nvPr>
            <p:extLst>
              <p:ext uri="{D42A27DB-BD31-4B8C-83A1-F6EECF244321}">
                <p14:modId xmlns:p14="http://schemas.microsoft.com/office/powerpoint/2010/main" val="1869544275"/>
              </p:ext>
            </p:extLst>
          </p:nvPr>
        </p:nvGraphicFramePr>
        <p:xfrm>
          <a:off x="344129" y="1410434"/>
          <a:ext cx="11503741" cy="4821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962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2081-9796-D392-03D2-9DBE8C24DA1E}"/>
              </a:ext>
            </a:extLst>
          </p:cNvPr>
          <p:cNvSpPr>
            <a:spLocks noGrp="1"/>
          </p:cNvSpPr>
          <p:nvPr>
            <p:ph type="title"/>
          </p:nvPr>
        </p:nvSpPr>
        <p:spPr>
          <a:xfrm>
            <a:off x="712088" y="263262"/>
            <a:ext cx="6184562" cy="1365148"/>
          </a:xfrm>
        </p:spPr>
        <p:txBody>
          <a:bodyPr>
            <a:normAutofit fontScale="90000"/>
          </a:bodyPr>
          <a:lstStyle/>
          <a:p>
            <a:r>
              <a:rPr lang="lv-LV"/>
              <a:t>Atbalstāmās aktivitātes</a:t>
            </a:r>
          </a:p>
        </p:txBody>
      </p:sp>
      <p:sp>
        <p:nvSpPr>
          <p:cNvPr id="3" name="Content Placeholder 2">
            <a:extLst>
              <a:ext uri="{FF2B5EF4-FFF2-40B4-BE49-F238E27FC236}">
                <a16:creationId xmlns:a16="http://schemas.microsoft.com/office/drawing/2014/main" id="{408A7694-1C53-05D3-C625-DAEA2B7B27BF}"/>
              </a:ext>
            </a:extLst>
          </p:cNvPr>
          <p:cNvSpPr>
            <a:spLocks noGrp="1"/>
          </p:cNvSpPr>
          <p:nvPr>
            <p:ph idx="1"/>
          </p:nvPr>
        </p:nvSpPr>
        <p:spPr>
          <a:xfrm>
            <a:off x="-1" y="2354813"/>
            <a:ext cx="10830779" cy="4201435"/>
          </a:xfrm>
        </p:spPr>
        <p:txBody>
          <a:bodyPr>
            <a:normAutofit/>
          </a:bodyPr>
          <a:lstStyle/>
          <a:p>
            <a:pPr marL="1143000" marR="0" lvl="2" indent="-228600" algn="just" defTabSz="938213" rtl="0" eaLnBrk="0" fontAlgn="base" latinLnBrk="0" hangingPunct="0">
              <a:lnSpc>
                <a:spcPct val="100000"/>
              </a:lnSpc>
              <a:spcBef>
                <a:spcPts val="0"/>
              </a:spcBef>
              <a:spcAft>
                <a:spcPts val="1200"/>
              </a:spcAft>
              <a:buClrTx/>
              <a:buSzTx/>
              <a:buFont typeface="+mj-lt"/>
              <a:buAutoNum type="arabicParenR"/>
              <a:tabLst/>
              <a:defRPr/>
            </a:pP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Times New Roman" panose="02020603050405020304" pitchFamily="18" charset="0"/>
              </a:rPr>
              <a:t> ekspertu piesaiste</a:t>
            </a:r>
          </a:p>
          <a:p>
            <a:pPr marL="1143000" marR="0" lvl="2" indent="-228600" algn="just" defTabSz="938213" rtl="0" eaLnBrk="0" fontAlgn="base" latinLnBrk="0" hangingPunct="0">
              <a:lnSpc>
                <a:spcPct val="100000"/>
              </a:lnSpc>
              <a:spcBef>
                <a:spcPts val="0"/>
              </a:spcBef>
              <a:spcAft>
                <a:spcPts val="1200"/>
              </a:spcAft>
              <a:buClrTx/>
              <a:buSzTx/>
              <a:buFont typeface="+mj-lt"/>
              <a:buAutoNum type="arabicParenR"/>
              <a:tabLst/>
              <a:defRPr/>
            </a:pP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Times New Roman" panose="02020603050405020304" pitchFamily="18" charset="0"/>
              </a:rPr>
              <a:t> dalība apmācībās, semināros, konferencēs, diskusijās, darba grupās, pieredzes apmaiņas vizītēs, tostarp ārvalstīs, stažēšanās pasākumos, informatīvos pasākumos un līdzdalības platformās valsts, pašvaldību un starptautiskā līmenī vai to organizēšana</a:t>
            </a:r>
          </a:p>
          <a:p>
            <a:pPr marL="1143000" marR="0" lvl="2" indent="-228600" algn="just" defTabSz="938213" rtl="0" eaLnBrk="0" fontAlgn="base" latinLnBrk="0" hangingPunct="0">
              <a:lnSpc>
                <a:spcPct val="100000"/>
              </a:lnSpc>
              <a:spcBef>
                <a:spcPts val="0"/>
              </a:spcBef>
              <a:spcAft>
                <a:spcPts val="1200"/>
              </a:spcAft>
              <a:buClrTx/>
              <a:buSzTx/>
              <a:buFont typeface="+mj-lt"/>
              <a:buAutoNum type="arabicParenR"/>
              <a:tabLst/>
              <a:defRPr/>
            </a:pP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Times New Roman" panose="02020603050405020304" pitchFamily="18" charset="0"/>
              </a:rPr>
              <a:t> dalība NVO tīklošanās pasākumos un to organizēšana</a:t>
            </a:r>
          </a:p>
          <a:p>
            <a:pPr marL="1143000" marR="0" lvl="2" indent="-228600" algn="just" defTabSz="938213" rtl="0" eaLnBrk="0" fontAlgn="base" latinLnBrk="0" hangingPunct="0">
              <a:lnSpc>
                <a:spcPct val="100000"/>
              </a:lnSpc>
              <a:spcBef>
                <a:spcPts val="0"/>
              </a:spcBef>
              <a:spcAft>
                <a:spcPts val="1200"/>
              </a:spcAft>
              <a:buClrTx/>
              <a:buSzTx/>
              <a:buFont typeface="+mj-lt"/>
              <a:buAutoNum type="arabicParenR"/>
              <a:tabLst/>
              <a:defRPr/>
            </a:pP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mn-cs"/>
              </a:rPr>
              <a:t> </a:t>
            </a: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Times New Roman" panose="02020603050405020304" pitchFamily="18" charset="0"/>
              </a:rPr>
              <a:t>metodiku, rokasgrāmatu, stratēģiju, vadlīniju, ieteikumu, instrukciju, informācijas apkopojumu, aptauju, analītisko aprakstu, atzinumu un viedokļu apkopojumu izstrāde un atbalsta sniegšana organizācijām to darbības uzsākšanai Atbalsta programmas mērķa jomās</a:t>
            </a:r>
          </a:p>
          <a:p>
            <a:pPr marL="1143000" marR="0" lvl="2" indent="-228600" algn="just" defTabSz="938213" rtl="0" eaLnBrk="0" fontAlgn="base" latinLnBrk="0" hangingPunct="0">
              <a:lnSpc>
                <a:spcPct val="100000"/>
              </a:lnSpc>
              <a:spcBef>
                <a:spcPts val="0"/>
              </a:spcBef>
              <a:spcAft>
                <a:spcPts val="2400"/>
              </a:spcAft>
              <a:buClrTx/>
              <a:buSzTx/>
              <a:buFont typeface="+mj-lt"/>
              <a:buAutoNum type="arabicParenR"/>
              <a:tabLst/>
              <a:defRPr/>
            </a:pPr>
            <a:r>
              <a:rPr kumimoji="0" lang="lv-LV" sz="1800" b="1" i="0" u="none" strike="noStrike" kern="1200" cap="none" spc="0" normalizeH="0" baseline="0" noProof="0">
                <a:ln>
                  <a:noFill/>
                </a:ln>
                <a:solidFill>
                  <a:srgbClr val="8A0000"/>
                </a:solidFill>
                <a:effectLst/>
                <a:uLnTx/>
                <a:uFillTx/>
                <a:latin typeface="Verdana" panose="020B0604030504040204" pitchFamily="34" charset="0"/>
                <a:ea typeface="Verdana" panose="020B0604030504040204" pitchFamily="34" charset="0"/>
                <a:cs typeface="Times New Roman" panose="02020603050405020304" pitchFamily="18" charset="0"/>
              </a:rPr>
              <a:t> informācijas un publicitātes nodrošināšana</a:t>
            </a:r>
          </a:p>
          <a:p>
            <a:endParaRPr lang="lv-LV"/>
          </a:p>
        </p:txBody>
      </p:sp>
      <p:sp>
        <p:nvSpPr>
          <p:cNvPr id="4" name="Date Placeholder 3">
            <a:extLst>
              <a:ext uri="{FF2B5EF4-FFF2-40B4-BE49-F238E27FC236}">
                <a16:creationId xmlns:a16="http://schemas.microsoft.com/office/drawing/2014/main" id="{D7A35040-194B-58DF-56C6-28825017B783}"/>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D3D692AD-C11A-9DD5-5802-C882A2AA4D47}"/>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4A48D68C-C0E6-21AD-2C1C-E54BE24EAD52}"/>
              </a:ext>
            </a:extLst>
          </p:cNvPr>
          <p:cNvSpPr>
            <a:spLocks noGrp="1"/>
          </p:cNvSpPr>
          <p:nvPr>
            <p:ph type="sldNum" sz="quarter" idx="12"/>
          </p:nvPr>
        </p:nvSpPr>
        <p:spPr/>
        <p:txBody>
          <a:bodyPr/>
          <a:lstStyle/>
          <a:p>
            <a:fld id="{C19BB808-219E-9441-9CD5-6E582F9AE2E3}" type="slidenum">
              <a:rPr lang="en-LV" smtClean="0"/>
              <a:t>7</a:t>
            </a:fld>
            <a:endParaRPr lang="en-LV"/>
          </a:p>
        </p:txBody>
      </p:sp>
    </p:spTree>
    <p:extLst>
      <p:ext uri="{BB962C8B-B14F-4D97-AF65-F5344CB8AC3E}">
        <p14:creationId xmlns:p14="http://schemas.microsoft.com/office/powerpoint/2010/main" val="4119909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238125" y="235374"/>
            <a:ext cx="7105650" cy="1365148"/>
          </a:xfrm>
        </p:spPr>
        <p:txBody>
          <a:bodyPr>
            <a:normAutofit/>
          </a:bodyPr>
          <a:lstStyle/>
          <a:p>
            <a:r>
              <a:rPr lang="lv-LV"/>
              <a:t>Atbalstāmās aktivitātes</a:t>
            </a:r>
            <a:endParaRPr lang="en-LV"/>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a:t>20/04</a:t>
            </a:r>
            <a:r>
              <a:rPr lang="en-US"/>
              <a:t>/202</a:t>
            </a:r>
            <a:r>
              <a:rPr lang="lv-LV"/>
              <a:t>3</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sp>
        <p:nvSpPr>
          <p:cNvPr id="7" name="Content Placeholder 2">
            <a:extLst>
              <a:ext uri="{FF2B5EF4-FFF2-40B4-BE49-F238E27FC236}">
                <a16:creationId xmlns:a16="http://schemas.microsoft.com/office/drawing/2014/main" id="{ADF3C8B7-0591-4E5A-B10B-F321A8DB9DA8}"/>
              </a:ext>
            </a:extLst>
          </p:cNvPr>
          <p:cNvSpPr txBox="1">
            <a:spLocks/>
          </p:cNvSpPr>
          <p:nvPr/>
        </p:nvSpPr>
        <p:spPr bwMode="auto">
          <a:xfrm>
            <a:off x="84604" y="2680673"/>
            <a:ext cx="11887200" cy="3551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1143000" lvl="2" indent="-228600">
              <a:spcBef>
                <a:spcPts val="0"/>
              </a:spcBef>
              <a:spcAft>
                <a:spcPts val="2400"/>
              </a:spcAft>
              <a:buFont typeface="+mj-lt"/>
              <a:buAutoNum type="arabicParenR" startAt="6"/>
            </a:pPr>
            <a:r>
              <a:rPr lang="lv-LV" b="1">
                <a:solidFill>
                  <a:srgbClr val="8A0000"/>
                </a:solidFill>
                <a:latin typeface="Verdana" panose="020B0604030504040204" pitchFamily="34" charset="0"/>
                <a:ea typeface="Verdana" panose="020B0604030504040204" pitchFamily="34" charset="0"/>
              </a:rPr>
              <a:t> </a:t>
            </a:r>
            <a:r>
              <a:rPr lang="lv-LV" b="1">
                <a:solidFill>
                  <a:srgbClr val="8A0000"/>
                </a:solidFill>
                <a:effectLst/>
                <a:latin typeface="Verdana" panose="020B0604030504040204" pitchFamily="34" charset="0"/>
                <a:ea typeface="Verdana" panose="020B0604030504040204" pitchFamily="34" charset="0"/>
              </a:rPr>
              <a:t>projekta vadības un projekta īstenošanas nodrošināšana</a:t>
            </a:r>
          </a:p>
          <a:p>
            <a:pPr marL="1143000" lvl="2" indent="-228600">
              <a:spcBef>
                <a:spcPts val="0"/>
              </a:spcBef>
              <a:spcAft>
                <a:spcPts val="2400"/>
              </a:spcAft>
              <a:buFont typeface="+mj-lt"/>
              <a:buAutoNum type="arabicParenR" startAt="6"/>
            </a:pPr>
            <a:r>
              <a:rPr lang="lv-LV" b="1">
                <a:solidFill>
                  <a:srgbClr val="8A0000"/>
                </a:solidFill>
                <a:latin typeface="Verdana" panose="020B0604030504040204" pitchFamily="34" charset="0"/>
                <a:ea typeface="Verdana" panose="020B0604030504040204" pitchFamily="34" charset="0"/>
              </a:rPr>
              <a:t> </a:t>
            </a:r>
            <a:r>
              <a:rPr lang="lv-LV" b="1">
                <a:solidFill>
                  <a:srgbClr val="8A0000"/>
                </a:solidFill>
                <a:effectLst/>
                <a:latin typeface="Verdana" panose="020B0604030504040204" pitchFamily="34" charset="0"/>
                <a:ea typeface="Verdana" panose="020B0604030504040204" pitchFamily="34" charset="0"/>
              </a:rPr>
              <a:t>projekta izdevumu tiesiskuma un sniegto datu ticamības revīzijas nodrošināšana, ko veic finansējuma saņēmēja iekšējais auditors vai neatkarīgs revidents, lai pārliecinātos par projekta ietvaros veikto izmaksu pamatotību, t.sk., ka nav konstatējamas pazīmes par pieļautu interešu konflikta, </a:t>
            </a:r>
            <a:r>
              <a:rPr lang="lv-LV" b="1" err="1">
                <a:solidFill>
                  <a:srgbClr val="8A0000"/>
                </a:solidFill>
                <a:effectLst/>
                <a:latin typeface="Verdana" panose="020B0604030504040204" pitchFamily="34" charset="0"/>
                <a:ea typeface="Verdana" panose="020B0604030504040204" pitchFamily="34" charset="0"/>
              </a:rPr>
              <a:t>dubultfinansējuma</a:t>
            </a:r>
            <a:r>
              <a:rPr lang="lv-LV" b="1">
                <a:solidFill>
                  <a:srgbClr val="8A0000"/>
                </a:solidFill>
                <a:effectLst/>
                <a:latin typeface="Verdana" panose="020B0604030504040204" pitchFamily="34" charset="0"/>
                <a:ea typeface="Verdana" panose="020B0604030504040204" pitchFamily="34" charset="0"/>
              </a:rPr>
              <a:t>, korupcijas un krāpšanas situāciju projektā, kā arī sasniegto rezultātu atbilstību projektā plānotajam.</a:t>
            </a:r>
          </a:p>
          <a:p>
            <a:pPr marL="914400" lvl="2" indent="0">
              <a:spcBef>
                <a:spcPts val="0"/>
              </a:spcBef>
              <a:spcAft>
                <a:spcPts val="600"/>
              </a:spcAft>
              <a:buNone/>
            </a:pPr>
            <a:endParaRPr lang="lv-LV" sz="1400" b="1">
              <a:latin typeface="Verdana" panose="020B0604030504040204" pitchFamily="34" charset="0"/>
              <a:ea typeface="Verdana" panose="020B0604030504040204" pitchFamily="34" charset="0"/>
            </a:endParaRPr>
          </a:p>
          <a:p>
            <a:pPr marL="914400" lvl="2" indent="0">
              <a:spcAft>
                <a:spcPts val="1200"/>
              </a:spcAft>
              <a:buFont typeface="Arial" panose="020B0604020202020204" pitchFamily="34" charset="0"/>
              <a:buNone/>
            </a:pPr>
            <a:endParaRPr lang="lv-LV" sz="1200" b="1">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88551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294E3-FE59-2E1A-5148-94179B22CD0D}"/>
              </a:ext>
            </a:extLst>
          </p:cNvPr>
          <p:cNvSpPr>
            <a:spLocks noGrp="1"/>
          </p:cNvSpPr>
          <p:nvPr>
            <p:ph type="title"/>
          </p:nvPr>
        </p:nvSpPr>
        <p:spPr>
          <a:xfrm>
            <a:off x="568036" y="435399"/>
            <a:ext cx="7024255" cy="1365148"/>
          </a:xfrm>
        </p:spPr>
        <p:txBody>
          <a:bodyPr>
            <a:normAutofit fontScale="90000"/>
          </a:bodyPr>
          <a:lstStyle/>
          <a:p>
            <a:r>
              <a:rPr lang="lv-LV" sz="2200" dirty="0"/>
              <a:t>Konkursa “Sabiedrības vismazāk aizsargāto grupu interešu pārstāvniecība sociālās drošības jomā”  </a:t>
            </a:r>
            <a:br>
              <a:rPr lang="lv-LV" sz="2200" dirty="0"/>
            </a:br>
            <a:r>
              <a:rPr lang="lv-LV" dirty="0"/>
              <a:t>mērķgrupas</a:t>
            </a:r>
            <a:br>
              <a:rPr lang="lv-LV" dirty="0"/>
            </a:br>
            <a:r>
              <a:rPr lang="lv-LV" sz="2200" dirty="0"/>
              <a:t>Konkursa nolikuma 1.7.punkts</a:t>
            </a:r>
            <a:endParaRPr lang="lv-LV" dirty="0"/>
          </a:p>
        </p:txBody>
      </p:sp>
      <p:sp>
        <p:nvSpPr>
          <p:cNvPr id="3" name="Content Placeholder 2">
            <a:extLst>
              <a:ext uri="{FF2B5EF4-FFF2-40B4-BE49-F238E27FC236}">
                <a16:creationId xmlns:a16="http://schemas.microsoft.com/office/drawing/2014/main" id="{0D8F6151-7883-4A80-FF72-11E8460A2BA9}"/>
              </a:ext>
            </a:extLst>
          </p:cNvPr>
          <p:cNvSpPr>
            <a:spLocks noGrp="1"/>
          </p:cNvSpPr>
          <p:nvPr>
            <p:ph idx="1"/>
          </p:nvPr>
        </p:nvSpPr>
        <p:spPr>
          <a:xfrm>
            <a:off x="995461" y="2581835"/>
            <a:ext cx="10201078" cy="3444230"/>
          </a:xfrm>
        </p:spPr>
        <p:txBody>
          <a:bodyPr>
            <a:noAutofit/>
          </a:bodyPr>
          <a:lstStyle/>
          <a:p>
            <a:pPr>
              <a:spcBef>
                <a:spcPts val="600"/>
              </a:spcBef>
              <a:buFont typeface="Wingdings" panose="05000000000000000000" pitchFamily="2" charset="2"/>
              <a:buChar char="ü"/>
            </a:pPr>
            <a:r>
              <a:rPr lang="lv-LV" sz="1200" dirty="0"/>
              <a:t>personas </a:t>
            </a:r>
            <a:r>
              <a:rPr lang="lv-LV" sz="1200" dirty="0" err="1"/>
              <a:t>pirmspensijas</a:t>
            </a:r>
            <a:r>
              <a:rPr lang="lv-LV" sz="1200" dirty="0"/>
              <a:t> vecumā</a:t>
            </a:r>
          </a:p>
          <a:p>
            <a:pPr>
              <a:spcBef>
                <a:spcPts val="600"/>
              </a:spcBef>
              <a:buFont typeface="Wingdings" panose="05000000000000000000" pitchFamily="2" charset="2"/>
              <a:buChar char="ü"/>
            </a:pPr>
            <a:r>
              <a:rPr lang="lv-LV" sz="1200" dirty="0"/>
              <a:t>Ukrainas civiliedzīvotāji, kuri izceļo no Ukrainas vai kuri nevar atgriezties Ukrainā Krievijas Federācijas izraisītā bruņotā konflikta dēļ šā bruņotā konflikta norises laikā</a:t>
            </a:r>
          </a:p>
          <a:p>
            <a:pPr>
              <a:spcBef>
                <a:spcPts val="600"/>
              </a:spcBef>
              <a:buFont typeface="Wingdings" panose="05000000000000000000" pitchFamily="2" charset="2"/>
              <a:buChar char="ü"/>
            </a:pPr>
            <a:r>
              <a:rPr lang="lv-LV" sz="1200" dirty="0"/>
              <a:t>maznodrošinātās personas</a:t>
            </a:r>
          </a:p>
          <a:p>
            <a:pPr>
              <a:spcBef>
                <a:spcPts val="600"/>
              </a:spcBef>
              <a:buFont typeface="Wingdings" panose="05000000000000000000" pitchFamily="2" charset="2"/>
              <a:buChar char="ü"/>
            </a:pPr>
            <a:r>
              <a:rPr lang="lv-LV" sz="1200" dirty="0"/>
              <a:t>personas ar zemu izglītības līmeni</a:t>
            </a:r>
          </a:p>
          <a:p>
            <a:pPr>
              <a:spcBef>
                <a:spcPts val="600"/>
              </a:spcBef>
              <a:buFont typeface="Wingdings" panose="05000000000000000000" pitchFamily="2" charset="2"/>
              <a:buChar char="ü"/>
            </a:pPr>
            <a:r>
              <a:rPr lang="lv-LV" sz="1200" dirty="0"/>
              <a:t>personas ar alkohola, narkotisko, psihotropo, toksisko vielu, azartspēļu vai datorspēļu atkarības problēmām un viņu ģimenes</a:t>
            </a:r>
          </a:p>
          <a:p>
            <a:pPr>
              <a:spcBef>
                <a:spcPts val="600"/>
              </a:spcBef>
              <a:buFont typeface="Wingdings" panose="05000000000000000000" pitchFamily="2" charset="2"/>
              <a:buChar char="ü"/>
            </a:pPr>
            <a:r>
              <a:rPr lang="lv-LV" sz="1200" dirty="0" err="1"/>
              <a:t>cilvēktirdzniecības</a:t>
            </a:r>
            <a:r>
              <a:rPr lang="lv-LV" sz="1200" dirty="0"/>
              <a:t> upuri</a:t>
            </a:r>
          </a:p>
          <a:p>
            <a:pPr>
              <a:spcBef>
                <a:spcPts val="600"/>
              </a:spcBef>
              <a:buFont typeface="Wingdings" panose="05000000000000000000" pitchFamily="2" charset="2"/>
              <a:buChar char="ü"/>
            </a:pPr>
            <a:r>
              <a:rPr lang="lv-LV" sz="1200" dirty="0"/>
              <a:t>bezpajumtnieki</a:t>
            </a:r>
          </a:p>
          <a:p>
            <a:pPr>
              <a:spcBef>
                <a:spcPts val="600"/>
              </a:spcBef>
              <a:buFont typeface="Wingdings" panose="05000000000000000000" pitchFamily="2" charset="2"/>
              <a:buChar char="ü"/>
            </a:pPr>
            <a:r>
              <a:rPr lang="lv-LV" sz="1200" dirty="0"/>
              <a:t>ilgstošie bezdarbnieki</a:t>
            </a:r>
          </a:p>
          <a:p>
            <a:pPr>
              <a:spcBef>
                <a:spcPts val="600"/>
              </a:spcBef>
              <a:buFont typeface="Wingdings" panose="05000000000000000000" pitchFamily="2" charset="2"/>
              <a:buChar char="ü"/>
            </a:pPr>
            <a:r>
              <a:rPr lang="lv-LV" sz="1200" dirty="0"/>
              <a:t>personas, kuras atbrīvotas no ieslodzījuma vietām</a:t>
            </a:r>
          </a:p>
          <a:p>
            <a:pPr>
              <a:spcBef>
                <a:spcPts val="600"/>
              </a:spcBef>
              <a:buFont typeface="Wingdings" panose="05000000000000000000" pitchFamily="2" charset="2"/>
              <a:buChar char="ü"/>
            </a:pPr>
            <a:r>
              <a:rPr lang="lv-LV" sz="1200" dirty="0"/>
              <a:t>15–25 gadus veci jaunieši</a:t>
            </a:r>
          </a:p>
          <a:p>
            <a:pPr>
              <a:spcBef>
                <a:spcPts val="600"/>
              </a:spcBef>
              <a:buFont typeface="Wingdings" panose="05000000000000000000" pitchFamily="2" charset="2"/>
              <a:buChar char="ü"/>
            </a:pPr>
            <a:r>
              <a:rPr lang="lv-LV" sz="1200" dirty="0"/>
              <a:t>personas ar invaliditāti</a:t>
            </a:r>
          </a:p>
          <a:p>
            <a:pPr>
              <a:spcBef>
                <a:spcPts val="600"/>
              </a:spcBef>
              <a:buFont typeface="Wingdings" panose="05000000000000000000" pitchFamily="2" charset="2"/>
              <a:buChar char="ü"/>
            </a:pPr>
            <a:r>
              <a:rPr lang="lv-LV" sz="1200" dirty="0"/>
              <a:t>ģimenes, kuras audzina trīs un vairāk bērnus</a:t>
            </a:r>
          </a:p>
          <a:p>
            <a:pPr>
              <a:spcBef>
                <a:spcPts val="600"/>
              </a:spcBef>
              <a:buFont typeface="Wingdings" panose="05000000000000000000" pitchFamily="2" charset="2"/>
              <a:buChar char="ü"/>
            </a:pPr>
            <a:r>
              <a:rPr lang="lv-LV" sz="1200" dirty="0"/>
              <a:t>ģimenes, kurās bērnus audzina viens no vecākiem</a:t>
            </a:r>
          </a:p>
          <a:p>
            <a:pPr>
              <a:spcBef>
                <a:spcPts val="600"/>
              </a:spcBef>
              <a:buFont typeface="Wingdings" panose="05000000000000000000" pitchFamily="2" charset="2"/>
              <a:buChar char="ü"/>
            </a:pPr>
            <a:r>
              <a:rPr lang="lv-LV" sz="1200" dirty="0"/>
              <a:t>un citas sabiedrības vismazāk aizsargātās grupas atbilstoši </a:t>
            </a:r>
            <a:r>
              <a:rPr lang="lv-LV" sz="1200" b="1" dirty="0"/>
              <a:t>MK noteikumu Nr.32 </a:t>
            </a:r>
            <a:r>
              <a:rPr lang="lv-LV" sz="1200" dirty="0"/>
              <a:t>«Noteikumi par sociāli </a:t>
            </a:r>
            <a:r>
              <a:rPr lang="lv-LV" sz="1200" dirty="0" err="1"/>
              <a:t>mazaizsargāto</a:t>
            </a:r>
            <a:r>
              <a:rPr lang="lv-LV" sz="1200" dirty="0"/>
              <a:t> personu grupām» 2.punktā uzskaitītajām grupām, piemēram, ģimenes, kas audzina bērnu ar invaliditāti</a:t>
            </a:r>
          </a:p>
          <a:p>
            <a:pPr>
              <a:spcBef>
                <a:spcPts val="600"/>
              </a:spcBef>
            </a:pPr>
            <a:endParaRPr lang="lv-LV" sz="1200" dirty="0"/>
          </a:p>
        </p:txBody>
      </p:sp>
      <p:sp>
        <p:nvSpPr>
          <p:cNvPr id="4" name="Date Placeholder 3">
            <a:extLst>
              <a:ext uri="{FF2B5EF4-FFF2-40B4-BE49-F238E27FC236}">
                <a16:creationId xmlns:a16="http://schemas.microsoft.com/office/drawing/2014/main" id="{4D2052CA-A2B3-2A12-66EB-DA1AF4304B26}"/>
              </a:ext>
            </a:extLst>
          </p:cNvPr>
          <p:cNvSpPr>
            <a:spLocks noGrp="1"/>
          </p:cNvSpPr>
          <p:nvPr>
            <p:ph type="dt" sz="half" idx="10"/>
          </p:nvPr>
        </p:nvSpPr>
        <p:spPr/>
        <p:txBody>
          <a:bodyPr/>
          <a:lstStyle/>
          <a:p>
            <a:r>
              <a:rPr lang="lv-LV"/>
              <a:t>20</a:t>
            </a:r>
            <a:r>
              <a:rPr lang="en-US"/>
              <a:t>/0</a:t>
            </a:r>
            <a:r>
              <a:rPr lang="lv-LV"/>
              <a:t>4</a:t>
            </a:r>
            <a:r>
              <a:rPr lang="en-US"/>
              <a:t>/202</a:t>
            </a:r>
            <a:r>
              <a:rPr lang="lv-LV"/>
              <a:t>3</a:t>
            </a:r>
            <a:endParaRPr lang="en-LV"/>
          </a:p>
        </p:txBody>
      </p:sp>
      <p:sp>
        <p:nvSpPr>
          <p:cNvPr id="5" name="Footer Placeholder 4">
            <a:extLst>
              <a:ext uri="{FF2B5EF4-FFF2-40B4-BE49-F238E27FC236}">
                <a16:creationId xmlns:a16="http://schemas.microsoft.com/office/drawing/2014/main" id="{B27616BD-C992-965F-988B-F24068642F45}"/>
              </a:ext>
            </a:extLst>
          </p:cNvPr>
          <p:cNvSpPr>
            <a:spLocks noGrp="1"/>
          </p:cNvSpPr>
          <p:nvPr>
            <p:ph type="ftr" sz="quarter" idx="11"/>
          </p:nvPr>
        </p:nvSpPr>
        <p:spPr/>
        <p:txBody>
          <a:bodyPr/>
          <a:lstStyle/>
          <a:p>
            <a:r>
              <a:rPr lang="en-GB" dirty="0"/>
              <a:t>Sabiedrības integrācijas fonds</a:t>
            </a:r>
            <a:endParaRPr lang="en-LV" dirty="0"/>
          </a:p>
        </p:txBody>
      </p:sp>
      <p:sp>
        <p:nvSpPr>
          <p:cNvPr id="6" name="Slide Number Placeholder 5">
            <a:extLst>
              <a:ext uri="{FF2B5EF4-FFF2-40B4-BE49-F238E27FC236}">
                <a16:creationId xmlns:a16="http://schemas.microsoft.com/office/drawing/2014/main" id="{9E936E1E-482D-9099-D5B6-A02AC637F308}"/>
              </a:ext>
            </a:extLst>
          </p:cNvPr>
          <p:cNvSpPr>
            <a:spLocks noGrp="1"/>
          </p:cNvSpPr>
          <p:nvPr>
            <p:ph type="sldNum" sz="quarter" idx="12"/>
          </p:nvPr>
        </p:nvSpPr>
        <p:spPr/>
        <p:txBody>
          <a:bodyPr/>
          <a:lstStyle/>
          <a:p>
            <a:fld id="{C19BB808-219E-9441-9CD5-6E582F9AE2E3}" type="slidenum">
              <a:rPr lang="en-LV" smtClean="0"/>
              <a:t>9</a:t>
            </a:fld>
            <a:endParaRPr lang="en-LV"/>
          </a:p>
        </p:txBody>
      </p:sp>
    </p:spTree>
    <p:extLst>
      <p:ext uri="{BB962C8B-B14F-4D97-AF65-F5344CB8AC3E}">
        <p14:creationId xmlns:p14="http://schemas.microsoft.com/office/powerpoint/2010/main" val="1723943052"/>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A17B0E-BBCD-4BEF-A50E-D71802FBFA54}">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EDC8AB9-AC08-4192-A319-7EB5E7542A3E}">
  <ds:schemaRefs>
    <ds:schemaRef ds:uri="http://schemas.microsoft.com/sharepoint/v3/contenttype/forms"/>
  </ds:schemaRefs>
</ds:datastoreItem>
</file>

<file path=customXml/itemProps3.xml><?xml version="1.0" encoding="utf-8"?>
<ds:datastoreItem xmlns:ds="http://schemas.openxmlformats.org/officeDocument/2006/customXml" ds:itemID="{70E3E175-4B24-4CAB-81A7-85389300C6DB}">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274</TotalTime>
  <Words>2177</Words>
  <Application>Microsoft Office PowerPoint</Application>
  <PresentationFormat>Widescreen</PresentationFormat>
  <Paragraphs>346</Paragraphs>
  <Slides>29</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Times New Roman</vt:lpstr>
      <vt:lpstr>Urdu Typesetting</vt:lpstr>
      <vt:lpstr>Verdana</vt:lpstr>
      <vt:lpstr>Wingdings</vt:lpstr>
      <vt:lpstr>Parcel</vt:lpstr>
      <vt:lpstr> Atveseļošanas fonda programma ATKLĀTI PROJEKTU PIETEIKUMU KONKURSI NEVALDĪBAS ORGANIZĀCIJĀM  SEMINĀRS  PROJEKTU PIETEIKUMU IESNIEDZĒJIEM  2023.gada 20.aprīlis</vt:lpstr>
      <vt:lpstr>Prezentācijas saturs</vt:lpstr>
      <vt:lpstr>Par programmu</vt:lpstr>
      <vt:lpstr>Programmas mērķis Konkursa nolikuma 1.2.punkts</vt:lpstr>
      <vt:lpstr>Prasības projektu iesniedzējam Konkursa nolikuma 3.punkts</vt:lpstr>
      <vt:lpstr>Prasības projektu iesniedzējam</vt:lpstr>
      <vt:lpstr>Atbalstāmās aktivitātes</vt:lpstr>
      <vt:lpstr>Atbalstāmās aktivitātes</vt:lpstr>
      <vt:lpstr>Konkursa “Sabiedrības vismazāk aizsargāto grupu interešu pārstāvniecība sociālās drošības jomā”   mērķgrupas Konkursa nolikuma 1.7.punkts</vt:lpstr>
      <vt:lpstr>Projektu ilgums 12-48 mēneši Konkursa nolikuma 1.15.punkts</vt:lpstr>
      <vt:lpstr>Maksājumu laika grafiks</vt:lpstr>
      <vt:lpstr>Citi pamatnosacījumi Konkursa nolikuma 1.punkts</vt:lpstr>
      <vt:lpstr>Attiecināmas izmaksas Konkursa nolikuma 4.1.punkts</vt:lpstr>
      <vt:lpstr>Attiecināmas izmaksas Konkursa nolikuma 4.1.punkts</vt:lpstr>
      <vt:lpstr>Attiecināmas izmaksas Konkursa nolikuma 4.1.punkts</vt:lpstr>
      <vt:lpstr>Neattiecināmās izmaksas Konkursa nolikuma 4.3.punkts</vt:lpstr>
      <vt:lpstr>Attiecināmo izmaksu ierobežojumi Konkursa nolikuma 4.2.punkts</vt:lpstr>
      <vt:lpstr>Projektu vērtēšana</vt:lpstr>
      <vt:lpstr>Projekta pieteikuma forma</vt:lpstr>
      <vt:lpstr>Projekta pieteikuma forma Konkursa nolikuma pielikumi</vt:lpstr>
      <vt:lpstr>Projekta pieteikuma forma</vt:lpstr>
      <vt:lpstr>Saistība ar citiem projektiem</vt:lpstr>
      <vt:lpstr>Rādītāji</vt:lpstr>
      <vt:lpstr>Projekta budžets (iesniedz KPVIS)</vt:lpstr>
      <vt:lpstr>Par projekta pieteikuma kvalitāti liecina </vt:lpstr>
      <vt:lpstr>Ja projekts saņem Programmas atbalstu:</vt:lpstr>
      <vt:lpstr>Ieteikumi pieteikuma sagatavošanai</vt:lpstr>
      <vt:lpstr>Provizoriskais programmas laika grafiks</vt:lpstr>
      <vt:lpstr>Veiksmīgu projektu rakstīšanu!  Jautājumus lūdzam sūtīt uz aija.upite@sif.gov.lv  Projekta pieteikumu lūdzam iesniegt KPVIS!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Aija Upīte</cp:lastModifiedBy>
  <cp:revision>20</cp:revision>
  <dcterms:created xsi:type="dcterms:W3CDTF">2021-05-20T18:00:25Z</dcterms:created>
  <dcterms:modified xsi:type="dcterms:W3CDTF">2023-04-20T12:07:17Z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2078600</vt:r8>
  </property>
  <property fmtid="{D5CDD505-2E9C-101B-9397-08002B2CF9AE}" pid="4" name="MediaServiceImageTags">
    <vt:lpwstr/>
  </property>
</Properties>
</file>