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5.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6.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0.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4.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25.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6.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27.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4"/>
  </p:sldMasterIdLst>
  <p:notesMasterIdLst>
    <p:notesMasterId r:id="rId34"/>
  </p:notesMasterIdLst>
  <p:sldIdLst>
    <p:sldId id="267" r:id="rId5"/>
    <p:sldId id="373" r:id="rId6"/>
    <p:sldId id="374" r:id="rId7"/>
    <p:sldId id="257" r:id="rId8"/>
    <p:sldId id="311" r:id="rId9"/>
    <p:sldId id="330" r:id="rId10"/>
    <p:sldId id="383" r:id="rId11"/>
    <p:sldId id="312" r:id="rId12"/>
    <p:sldId id="375" r:id="rId13"/>
    <p:sldId id="329" r:id="rId14"/>
    <p:sldId id="370" r:id="rId15"/>
    <p:sldId id="331" r:id="rId16"/>
    <p:sldId id="332" r:id="rId17"/>
    <p:sldId id="376" r:id="rId18"/>
    <p:sldId id="377" r:id="rId19"/>
    <p:sldId id="378" r:id="rId20"/>
    <p:sldId id="333" r:id="rId21"/>
    <p:sldId id="384" r:id="rId22"/>
    <p:sldId id="380" r:id="rId23"/>
    <p:sldId id="336" r:id="rId24"/>
    <p:sldId id="339" r:id="rId25"/>
    <p:sldId id="381" r:id="rId26"/>
    <p:sldId id="382" r:id="rId27"/>
    <p:sldId id="371" r:id="rId28"/>
    <p:sldId id="341" r:id="rId29"/>
    <p:sldId id="326" r:id="rId30"/>
    <p:sldId id="368" r:id="rId31"/>
    <p:sldId id="366" r:id="rId32"/>
    <p:sldId id="268"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02C2BA2-C4D1-410C-821D-2DA1999C751B}">
          <p14:sldIdLst>
            <p14:sldId id="267"/>
            <p14:sldId id="373"/>
            <p14:sldId id="374"/>
            <p14:sldId id="257"/>
            <p14:sldId id="311"/>
            <p14:sldId id="330"/>
            <p14:sldId id="383"/>
            <p14:sldId id="312"/>
            <p14:sldId id="375"/>
            <p14:sldId id="329"/>
            <p14:sldId id="370"/>
            <p14:sldId id="331"/>
            <p14:sldId id="332"/>
            <p14:sldId id="376"/>
            <p14:sldId id="377"/>
            <p14:sldId id="378"/>
            <p14:sldId id="333"/>
            <p14:sldId id="384"/>
            <p14:sldId id="380"/>
            <p14:sldId id="336"/>
            <p14:sldId id="339"/>
            <p14:sldId id="381"/>
            <p14:sldId id="382"/>
            <p14:sldId id="371"/>
            <p14:sldId id="341"/>
            <p14:sldId id="326"/>
            <p14:sldId id="368"/>
            <p14:sldId id="366"/>
            <p14:sldId id="26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ga Liepa" initials="IL" lastIdx="4" clrIdx="0">
    <p:extLst>
      <p:ext uri="{19B8F6BF-5375-455C-9EA6-DF929625EA0E}">
        <p15:presenceInfo xmlns:p15="http://schemas.microsoft.com/office/powerpoint/2012/main" userId="S::inga.liepa@sif.gov.lv::d84c561f-e789-411f-a370-09e4c19b592b" providerId="AD"/>
      </p:ext>
    </p:extLst>
  </p:cmAuthor>
  <p:cmAuthor id="2" name="Santa Barone-Upeniece" initials="SBU" lastIdx="1" clrIdx="1">
    <p:extLst>
      <p:ext uri="{19B8F6BF-5375-455C-9EA6-DF929625EA0E}">
        <p15:presenceInfo xmlns:p15="http://schemas.microsoft.com/office/powerpoint/2012/main" userId="S::santa.barone-upeniece@sif.gov.lv::1a27b4a0-cc9c-4e0c-81cf-47021761a91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00"/>
    <a:srgbClr val="E60042"/>
    <a:srgbClr val="8A0000"/>
    <a:srgbClr val="ED8B77"/>
    <a:srgbClr val="EA0043"/>
    <a:srgbClr val="FF054C"/>
    <a:srgbClr val="E86B52"/>
    <a:srgbClr val="E0B3B2"/>
    <a:srgbClr val="7C9396"/>
    <a:srgbClr val="8000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EAB9F1-217B-4964-A059-E7524B7C16FC}" v="2" dt="2023-04-20T06:31:50.4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498" autoAdjust="0"/>
  </p:normalViewPr>
  <p:slideViewPr>
    <p:cSldViewPr snapToGrid="0">
      <p:cViewPr varScale="1">
        <p:scale>
          <a:sx n="87" d="100"/>
          <a:sy n="87" d="100"/>
        </p:scale>
        <p:origin x="1476" y="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ja Upīte" userId="ee103ded-3f67-430d-b062-e7af7c814f8a" providerId="ADAL" clId="{AB2944E4-9D90-4ABE-9370-0292108B59BD}"/>
    <pc:docChg chg="modSld">
      <pc:chgData name="Aija Upīte" userId="ee103ded-3f67-430d-b062-e7af7c814f8a" providerId="ADAL" clId="{AB2944E4-9D90-4ABE-9370-0292108B59BD}" dt="2023-04-20T12:07:16.939" v="22" actId="20577"/>
      <pc:docMkLst>
        <pc:docMk/>
      </pc:docMkLst>
      <pc:sldChg chg="modNotesTx">
        <pc:chgData name="Aija Upīte" userId="ee103ded-3f67-430d-b062-e7af7c814f8a" providerId="ADAL" clId="{AB2944E4-9D90-4ABE-9370-0292108B59BD}" dt="2023-04-20T12:04:19.929" v="2" actId="20577"/>
        <pc:sldMkLst>
          <pc:docMk/>
          <pc:sldMk cId="726894854" sldId="257"/>
        </pc:sldMkLst>
      </pc:sldChg>
      <pc:sldChg chg="modNotesTx">
        <pc:chgData name="Aija Upīte" userId="ee103ded-3f67-430d-b062-e7af7c814f8a" providerId="ADAL" clId="{AB2944E4-9D90-4ABE-9370-0292108B59BD}" dt="2023-04-20T12:04:03.881" v="0" actId="6549"/>
        <pc:sldMkLst>
          <pc:docMk/>
          <pc:sldMk cId="3140550482" sldId="267"/>
        </pc:sldMkLst>
      </pc:sldChg>
      <pc:sldChg chg="modNotesTx">
        <pc:chgData name="Aija Upīte" userId="ee103ded-3f67-430d-b062-e7af7c814f8a" providerId="ADAL" clId="{AB2944E4-9D90-4ABE-9370-0292108B59BD}" dt="2023-04-20T12:04:24.626" v="3" actId="20577"/>
        <pc:sldMkLst>
          <pc:docMk/>
          <pc:sldMk cId="1864045877" sldId="311"/>
        </pc:sldMkLst>
      </pc:sldChg>
      <pc:sldChg chg="modNotesTx">
        <pc:chgData name="Aija Upīte" userId="ee103ded-3f67-430d-b062-e7af7c814f8a" providerId="ADAL" clId="{AB2944E4-9D90-4ABE-9370-0292108B59BD}" dt="2023-04-20T12:05:11.216" v="6" actId="20577"/>
        <pc:sldMkLst>
          <pc:docMk/>
          <pc:sldMk cId="3788551711" sldId="312"/>
        </pc:sldMkLst>
      </pc:sldChg>
      <pc:sldChg chg="modNotesTx">
        <pc:chgData name="Aija Upīte" userId="ee103ded-3f67-430d-b062-e7af7c814f8a" providerId="ADAL" clId="{AB2944E4-9D90-4ABE-9370-0292108B59BD}" dt="2023-04-20T12:07:09.081" v="21" actId="20577"/>
        <pc:sldMkLst>
          <pc:docMk/>
          <pc:sldMk cId="3797734594" sldId="326"/>
        </pc:sldMkLst>
      </pc:sldChg>
      <pc:sldChg chg="modNotesTx">
        <pc:chgData name="Aija Upīte" userId="ee103ded-3f67-430d-b062-e7af7c814f8a" providerId="ADAL" clId="{AB2944E4-9D90-4ABE-9370-0292108B59BD}" dt="2023-04-20T12:05:18.723" v="8" actId="20577"/>
        <pc:sldMkLst>
          <pc:docMk/>
          <pc:sldMk cId="61027809" sldId="329"/>
        </pc:sldMkLst>
      </pc:sldChg>
      <pc:sldChg chg="modNotesTx">
        <pc:chgData name="Aija Upīte" userId="ee103ded-3f67-430d-b062-e7af7c814f8a" providerId="ADAL" clId="{AB2944E4-9D90-4ABE-9370-0292108B59BD}" dt="2023-04-20T12:04:29.042" v="4" actId="20577"/>
        <pc:sldMkLst>
          <pc:docMk/>
          <pc:sldMk cId="2296226145" sldId="330"/>
        </pc:sldMkLst>
      </pc:sldChg>
      <pc:sldChg chg="modNotesTx">
        <pc:chgData name="Aija Upīte" userId="ee103ded-3f67-430d-b062-e7af7c814f8a" providerId="ADAL" clId="{AB2944E4-9D90-4ABE-9370-0292108B59BD}" dt="2023-04-20T12:05:27.547" v="10" actId="20577"/>
        <pc:sldMkLst>
          <pc:docMk/>
          <pc:sldMk cId="3518186977" sldId="331"/>
        </pc:sldMkLst>
      </pc:sldChg>
      <pc:sldChg chg="modNotesTx">
        <pc:chgData name="Aija Upīte" userId="ee103ded-3f67-430d-b062-e7af7c814f8a" providerId="ADAL" clId="{AB2944E4-9D90-4ABE-9370-0292108B59BD}" dt="2023-04-20T12:06:24.116" v="12" actId="20577"/>
        <pc:sldMkLst>
          <pc:docMk/>
          <pc:sldMk cId="2108100531" sldId="333"/>
        </pc:sldMkLst>
      </pc:sldChg>
      <pc:sldChg chg="modNotesTx">
        <pc:chgData name="Aija Upīte" userId="ee103ded-3f67-430d-b062-e7af7c814f8a" providerId="ADAL" clId="{AB2944E4-9D90-4ABE-9370-0292108B59BD}" dt="2023-04-20T12:06:44.431" v="16" actId="20577"/>
        <pc:sldMkLst>
          <pc:docMk/>
          <pc:sldMk cId="1656151489" sldId="336"/>
        </pc:sldMkLst>
      </pc:sldChg>
      <pc:sldChg chg="modNotesTx">
        <pc:chgData name="Aija Upīte" userId="ee103ded-3f67-430d-b062-e7af7c814f8a" providerId="ADAL" clId="{AB2944E4-9D90-4ABE-9370-0292108B59BD}" dt="2023-04-20T12:06:49.128" v="17" actId="20577"/>
        <pc:sldMkLst>
          <pc:docMk/>
          <pc:sldMk cId="1734688185" sldId="339"/>
        </pc:sldMkLst>
      </pc:sldChg>
      <pc:sldChg chg="modNotesTx">
        <pc:chgData name="Aija Upīte" userId="ee103ded-3f67-430d-b062-e7af7c814f8a" providerId="ADAL" clId="{AB2944E4-9D90-4ABE-9370-0292108B59BD}" dt="2023-04-20T12:07:04.377" v="20" actId="20577"/>
        <pc:sldMkLst>
          <pc:docMk/>
          <pc:sldMk cId="2151974915" sldId="341"/>
        </pc:sldMkLst>
      </pc:sldChg>
      <pc:sldChg chg="modNotesTx">
        <pc:chgData name="Aija Upīte" userId="ee103ded-3f67-430d-b062-e7af7c814f8a" providerId="ADAL" clId="{AB2944E4-9D90-4ABE-9370-0292108B59BD}" dt="2023-04-20T12:07:16.939" v="22" actId="20577"/>
        <pc:sldMkLst>
          <pc:docMk/>
          <pc:sldMk cId="2470691541" sldId="366"/>
        </pc:sldMkLst>
      </pc:sldChg>
      <pc:sldChg chg="modNotesTx">
        <pc:chgData name="Aija Upīte" userId="ee103ded-3f67-430d-b062-e7af7c814f8a" providerId="ADAL" clId="{AB2944E4-9D90-4ABE-9370-0292108B59BD}" dt="2023-04-20T12:05:22.574" v="9" actId="20577"/>
        <pc:sldMkLst>
          <pc:docMk/>
          <pc:sldMk cId="3004669497" sldId="370"/>
        </pc:sldMkLst>
      </pc:sldChg>
      <pc:sldChg chg="modNotesTx">
        <pc:chgData name="Aija Upīte" userId="ee103ded-3f67-430d-b062-e7af7c814f8a" providerId="ADAL" clId="{AB2944E4-9D90-4ABE-9370-0292108B59BD}" dt="2023-04-20T12:04:15.550" v="1" actId="20577"/>
        <pc:sldMkLst>
          <pc:docMk/>
          <pc:sldMk cId="2791965255" sldId="374"/>
        </pc:sldMkLst>
      </pc:sldChg>
      <pc:sldChg chg="modNotesTx">
        <pc:chgData name="Aija Upīte" userId="ee103ded-3f67-430d-b062-e7af7c814f8a" providerId="ADAL" clId="{AB2944E4-9D90-4ABE-9370-0292108B59BD}" dt="2023-04-20T12:05:14.770" v="7" actId="20577"/>
        <pc:sldMkLst>
          <pc:docMk/>
          <pc:sldMk cId="1723943052" sldId="375"/>
        </pc:sldMkLst>
      </pc:sldChg>
      <pc:sldChg chg="modNotesTx">
        <pc:chgData name="Aija Upīte" userId="ee103ded-3f67-430d-b062-e7af7c814f8a" providerId="ADAL" clId="{AB2944E4-9D90-4ABE-9370-0292108B59BD}" dt="2023-04-20T12:06:19.389" v="11" actId="20577"/>
        <pc:sldMkLst>
          <pc:docMk/>
          <pc:sldMk cId="1448031690" sldId="378"/>
        </pc:sldMkLst>
      </pc:sldChg>
      <pc:sldChg chg="modNotesTx">
        <pc:chgData name="Aija Upīte" userId="ee103ded-3f67-430d-b062-e7af7c814f8a" providerId="ADAL" clId="{AB2944E4-9D90-4ABE-9370-0292108B59BD}" dt="2023-04-20T12:06:37.165" v="15" actId="20577"/>
        <pc:sldMkLst>
          <pc:docMk/>
          <pc:sldMk cId="1464139975" sldId="380"/>
        </pc:sldMkLst>
      </pc:sldChg>
      <pc:sldChg chg="modNotesTx">
        <pc:chgData name="Aija Upīte" userId="ee103ded-3f67-430d-b062-e7af7c814f8a" providerId="ADAL" clId="{AB2944E4-9D90-4ABE-9370-0292108B59BD}" dt="2023-04-20T12:06:54.869" v="18" actId="20577"/>
        <pc:sldMkLst>
          <pc:docMk/>
          <pc:sldMk cId="836926134" sldId="381"/>
        </pc:sldMkLst>
      </pc:sldChg>
      <pc:sldChg chg="modNotesTx">
        <pc:chgData name="Aija Upīte" userId="ee103ded-3f67-430d-b062-e7af7c814f8a" providerId="ADAL" clId="{AB2944E4-9D90-4ABE-9370-0292108B59BD}" dt="2023-04-20T12:06:58.819" v="19" actId="20577"/>
        <pc:sldMkLst>
          <pc:docMk/>
          <pc:sldMk cId="1680273667" sldId="382"/>
        </pc:sldMkLst>
      </pc:sldChg>
      <pc:sldChg chg="modNotesTx">
        <pc:chgData name="Aija Upīte" userId="ee103ded-3f67-430d-b062-e7af7c814f8a" providerId="ADAL" clId="{AB2944E4-9D90-4ABE-9370-0292108B59BD}" dt="2023-04-20T12:04:33.604" v="5" actId="20577"/>
        <pc:sldMkLst>
          <pc:docMk/>
          <pc:sldMk cId="4119909768" sldId="383"/>
        </pc:sldMkLst>
      </pc:sldChg>
      <pc:sldChg chg="modNotesTx">
        <pc:chgData name="Aija Upīte" userId="ee103ded-3f67-430d-b062-e7af7c814f8a" providerId="ADAL" clId="{AB2944E4-9D90-4ABE-9370-0292108B59BD}" dt="2023-04-20T12:06:32.645" v="14" actId="20577"/>
        <pc:sldMkLst>
          <pc:docMk/>
          <pc:sldMk cId="619023674" sldId="384"/>
        </pc:sldMkLst>
      </pc:sldChg>
    </pc:docChg>
  </pc:docChgLst>
  <pc:docChgLst>
    <pc:chgData name="Aija Upīte" userId="S::aija.upite@sif.gov.lv::ee103ded-3f67-430d-b062-e7af7c814f8a" providerId="AD" clId="Web-{4220013E-66E1-4FDE-81E5-B7FCA57686A4}"/>
    <pc:docChg chg="">
      <pc:chgData name="Aija Upīte" userId="S::aija.upite@sif.gov.lv::ee103ded-3f67-430d-b062-e7af7c814f8a" providerId="AD" clId="Web-{4220013E-66E1-4FDE-81E5-B7FCA57686A4}" dt="2023-04-19T08:30:01.079" v="0"/>
      <pc:docMkLst>
        <pc:docMk/>
      </pc:docMkLst>
      <pc:sldChg chg="delCm">
        <pc:chgData name="Aija Upīte" userId="S::aija.upite@sif.gov.lv::ee103ded-3f67-430d-b062-e7af7c814f8a" providerId="AD" clId="Web-{4220013E-66E1-4FDE-81E5-B7FCA57686A4}" dt="2023-04-19T08:30:01.079" v="0"/>
        <pc:sldMkLst>
          <pc:docMk/>
          <pc:sldMk cId="3627595895" sldId="332"/>
        </pc:sldMkLst>
      </pc:sldChg>
    </pc:docChg>
  </pc:docChgLst>
  <pc:docChgLst>
    <pc:chgData name="Aija Upīte" userId="ee103ded-3f67-430d-b062-e7af7c814f8a" providerId="ADAL" clId="{F9EAB9F1-217B-4964-A059-E7524B7C16FC}"/>
    <pc:docChg chg="custSel modSld">
      <pc:chgData name="Aija Upīte" userId="ee103ded-3f67-430d-b062-e7af7c814f8a" providerId="ADAL" clId="{F9EAB9F1-217B-4964-A059-E7524B7C16FC}" dt="2023-04-20T06:42:01.441" v="538" actId="20577"/>
      <pc:docMkLst>
        <pc:docMk/>
      </pc:docMkLst>
      <pc:sldChg chg="modNotesTx">
        <pc:chgData name="Aija Upīte" userId="ee103ded-3f67-430d-b062-e7af7c814f8a" providerId="ADAL" clId="{F9EAB9F1-217B-4964-A059-E7524B7C16FC}" dt="2023-04-20T06:31:53.894" v="251" actId="20577"/>
        <pc:sldMkLst>
          <pc:docMk/>
          <pc:sldMk cId="3140550482" sldId="267"/>
        </pc:sldMkLst>
      </pc:sldChg>
      <pc:sldChg chg="modNotesTx">
        <pc:chgData name="Aija Upīte" userId="ee103ded-3f67-430d-b062-e7af7c814f8a" providerId="ADAL" clId="{F9EAB9F1-217B-4964-A059-E7524B7C16FC}" dt="2023-04-20T06:38:05.771" v="352" actId="20577"/>
        <pc:sldMkLst>
          <pc:docMk/>
          <pc:sldMk cId="3788551711" sldId="312"/>
        </pc:sldMkLst>
      </pc:sldChg>
      <pc:sldChg chg="modSp mod modNotesTx">
        <pc:chgData name="Aija Upīte" userId="ee103ded-3f67-430d-b062-e7af7c814f8a" providerId="ADAL" clId="{F9EAB9F1-217B-4964-A059-E7524B7C16FC}" dt="2023-04-20T06:36:00.805" v="303" actId="20577"/>
        <pc:sldMkLst>
          <pc:docMk/>
          <pc:sldMk cId="2791965255" sldId="374"/>
        </pc:sldMkLst>
        <pc:spChg chg="mod">
          <ac:chgData name="Aija Upīte" userId="ee103ded-3f67-430d-b062-e7af7c814f8a" providerId="ADAL" clId="{F9EAB9F1-217B-4964-A059-E7524B7C16FC}" dt="2023-04-20T06:24:57.670" v="1" actId="27636"/>
          <ac:spMkLst>
            <pc:docMk/>
            <pc:sldMk cId="2791965255" sldId="374"/>
            <ac:spMk id="9" creationId="{76781CB3-3EFC-0A79-2C8A-BA7E360CDF77}"/>
          </ac:spMkLst>
        </pc:spChg>
      </pc:sldChg>
      <pc:sldChg chg="modNotesTx">
        <pc:chgData name="Aija Upīte" userId="ee103ded-3f67-430d-b062-e7af7c814f8a" providerId="ADAL" clId="{F9EAB9F1-217B-4964-A059-E7524B7C16FC}" dt="2023-04-20T06:40:55.125" v="501" actId="20577"/>
        <pc:sldMkLst>
          <pc:docMk/>
          <pc:sldMk cId="1448031690" sldId="378"/>
        </pc:sldMkLst>
      </pc:sldChg>
      <pc:sldChg chg="modNotesTx">
        <pc:chgData name="Aija Upīte" userId="ee103ded-3f67-430d-b062-e7af7c814f8a" providerId="ADAL" clId="{F9EAB9F1-217B-4964-A059-E7524B7C16FC}" dt="2023-04-20T06:42:01.441" v="538" actId="20577"/>
        <pc:sldMkLst>
          <pc:docMk/>
          <pc:sldMk cId="1464139975" sldId="380"/>
        </pc:sldMkLst>
      </pc:sldChg>
      <pc:sldChg chg="modNotesTx">
        <pc:chgData name="Aija Upīte" userId="ee103ded-3f67-430d-b062-e7af7c814f8a" providerId="ADAL" clId="{F9EAB9F1-217B-4964-A059-E7524B7C16FC}" dt="2023-04-20T06:41:47.099" v="536" actId="20577"/>
        <pc:sldMkLst>
          <pc:docMk/>
          <pc:sldMk cId="619023674" sldId="384"/>
        </pc:sldMkLst>
      </pc:sldChg>
    </pc:docChg>
  </pc:docChgLst>
  <pc:docChgLst>
    <pc:chgData name="Ieva Plūme" userId="7738b998-e9f0-42d0-a9d7-68268d45d4ad" providerId="ADAL" clId="{D3CADDCE-75D0-4F84-BAB6-C6DD710798C6}"/>
    <pc:docChg chg="custSel modSld">
      <pc:chgData name="Ieva Plūme" userId="7738b998-e9f0-42d0-a9d7-68268d45d4ad" providerId="ADAL" clId="{D3CADDCE-75D0-4F84-BAB6-C6DD710798C6}" dt="2023-04-19T08:35:51.949" v="354" actId="113"/>
      <pc:docMkLst>
        <pc:docMk/>
      </pc:docMkLst>
      <pc:sldChg chg="modSp mod">
        <pc:chgData name="Ieva Plūme" userId="7738b998-e9f0-42d0-a9d7-68268d45d4ad" providerId="ADAL" clId="{D3CADDCE-75D0-4F84-BAB6-C6DD710798C6}" dt="2023-04-19T08:24:01.134" v="146" actId="20577"/>
        <pc:sldMkLst>
          <pc:docMk/>
          <pc:sldMk cId="3140550482" sldId="267"/>
        </pc:sldMkLst>
        <pc:spChg chg="mod">
          <ac:chgData name="Ieva Plūme" userId="7738b998-e9f0-42d0-a9d7-68268d45d4ad" providerId="ADAL" clId="{D3CADDCE-75D0-4F84-BAB6-C6DD710798C6}" dt="2023-04-19T08:24:01.134" v="146" actId="20577"/>
          <ac:spMkLst>
            <pc:docMk/>
            <pc:sldMk cId="3140550482" sldId="267"/>
            <ac:spMk id="2" creationId="{88B0EFC6-5A9E-B54C-ABB4-A013046ACD30}"/>
          </ac:spMkLst>
        </pc:spChg>
        <pc:spChg chg="mod">
          <ac:chgData name="Ieva Plūme" userId="7738b998-e9f0-42d0-a9d7-68268d45d4ad" providerId="ADAL" clId="{D3CADDCE-75D0-4F84-BAB6-C6DD710798C6}" dt="2023-04-19T08:19:20.339" v="139" actId="2711"/>
          <ac:spMkLst>
            <pc:docMk/>
            <pc:sldMk cId="3140550482" sldId="267"/>
            <ac:spMk id="3" creationId="{035F0F37-9C6D-B84E-A4D1-15B38701CC50}"/>
          </ac:spMkLst>
        </pc:spChg>
      </pc:sldChg>
      <pc:sldChg chg="modSp mod">
        <pc:chgData name="Ieva Plūme" userId="7738b998-e9f0-42d0-a9d7-68268d45d4ad" providerId="ADAL" clId="{D3CADDCE-75D0-4F84-BAB6-C6DD710798C6}" dt="2023-04-19T08:29:27.631" v="339" actId="14100"/>
        <pc:sldMkLst>
          <pc:docMk/>
          <pc:sldMk cId="1864045877" sldId="311"/>
        </pc:sldMkLst>
        <pc:spChg chg="mod">
          <ac:chgData name="Ieva Plūme" userId="7738b998-e9f0-42d0-a9d7-68268d45d4ad" providerId="ADAL" clId="{D3CADDCE-75D0-4F84-BAB6-C6DD710798C6}" dt="2023-04-19T08:29:27.631" v="339" actId="14100"/>
          <ac:spMkLst>
            <pc:docMk/>
            <pc:sldMk cId="1864045877" sldId="311"/>
            <ac:spMk id="2" creationId="{E677D777-188D-4ED7-A224-D1015FECE9CA}"/>
          </ac:spMkLst>
        </pc:spChg>
        <pc:graphicFrameChg chg="mod">
          <ac:chgData name="Ieva Plūme" userId="7738b998-e9f0-42d0-a9d7-68268d45d4ad" providerId="ADAL" clId="{D3CADDCE-75D0-4F84-BAB6-C6DD710798C6}" dt="2023-04-19T08:29:00.168" v="336"/>
          <ac:graphicFrameMkLst>
            <pc:docMk/>
            <pc:sldMk cId="1864045877" sldId="311"/>
            <ac:graphicFrameMk id="9" creationId="{413A5E4E-9569-4BEF-BD00-0B0BE4A3AA71}"/>
          </ac:graphicFrameMkLst>
        </pc:graphicFrameChg>
      </pc:sldChg>
      <pc:sldChg chg="modSp mod">
        <pc:chgData name="Ieva Plūme" userId="7738b998-e9f0-42d0-a9d7-68268d45d4ad" providerId="ADAL" clId="{D3CADDCE-75D0-4F84-BAB6-C6DD710798C6}" dt="2023-04-19T08:35:51.949" v="354" actId="113"/>
        <pc:sldMkLst>
          <pc:docMk/>
          <pc:sldMk cId="2296226145" sldId="330"/>
        </pc:sldMkLst>
        <pc:spChg chg="mod">
          <ac:chgData name="Ieva Plūme" userId="7738b998-e9f0-42d0-a9d7-68268d45d4ad" providerId="ADAL" clId="{D3CADDCE-75D0-4F84-BAB6-C6DD710798C6}" dt="2023-04-19T08:33:22.357" v="340" actId="2711"/>
          <ac:spMkLst>
            <pc:docMk/>
            <pc:sldMk cId="2296226145" sldId="330"/>
            <ac:spMk id="2" creationId="{E677D777-188D-4ED7-A224-D1015FECE9CA}"/>
          </ac:spMkLst>
        </pc:spChg>
        <pc:graphicFrameChg chg="mod">
          <ac:chgData name="Ieva Plūme" userId="7738b998-e9f0-42d0-a9d7-68268d45d4ad" providerId="ADAL" clId="{D3CADDCE-75D0-4F84-BAB6-C6DD710798C6}" dt="2023-04-19T08:35:51.949" v="354" actId="113"/>
          <ac:graphicFrameMkLst>
            <pc:docMk/>
            <pc:sldMk cId="2296226145" sldId="330"/>
            <ac:graphicFrameMk id="9" creationId="{413A5E4E-9569-4BEF-BD00-0B0BE4A3AA71}"/>
          </ac:graphicFrameMkLst>
        </pc:graphicFrameChg>
      </pc:sldChg>
      <pc:sldChg chg="modSp mod">
        <pc:chgData name="Ieva Plūme" userId="7738b998-e9f0-42d0-a9d7-68268d45d4ad" providerId="ADAL" clId="{D3CADDCE-75D0-4F84-BAB6-C6DD710798C6}" dt="2023-04-19T08:25:00.607" v="150" actId="12"/>
        <pc:sldMkLst>
          <pc:docMk/>
          <pc:sldMk cId="403943809" sldId="373"/>
        </pc:sldMkLst>
        <pc:spChg chg="mod">
          <ac:chgData name="Ieva Plūme" userId="7738b998-e9f0-42d0-a9d7-68268d45d4ad" providerId="ADAL" clId="{D3CADDCE-75D0-4F84-BAB6-C6DD710798C6}" dt="2023-04-19T08:24:15.564" v="147" actId="2711"/>
          <ac:spMkLst>
            <pc:docMk/>
            <pc:sldMk cId="403943809" sldId="373"/>
            <ac:spMk id="2" creationId="{2AB832C0-9516-FD41-FF46-C47146E8B754}"/>
          </ac:spMkLst>
        </pc:spChg>
        <pc:spChg chg="mod">
          <ac:chgData name="Ieva Plūme" userId="7738b998-e9f0-42d0-a9d7-68268d45d4ad" providerId="ADAL" clId="{D3CADDCE-75D0-4F84-BAB6-C6DD710798C6}" dt="2023-04-19T08:25:00.607" v="150" actId="12"/>
          <ac:spMkLst>
            <pc:docMk/>
            <pc:sldMk cId="403943809" sldId="373"/>
            <ac:spMk id="3" creationId="{D7D06DF6-0C69-E179-AC1C-5FAF802397A6}"/>
          </ac:spMkLst>
        </pc:spChg>
      </pc:sldChg>
      <pc:sldChg chg="modSp mod modNotesTx">
        <pc:chgData name="Ieva Plūme" userId="7738b998-e9f0-42d0-a9d7-68268d45d4ad" providerId="ADAL" clId="{D3CADDCE-75D0-4F84-BAB6-C6DD710798C6}" dt="2023-04-19T08:26:35.489" v="318" actId="20577"/>
        <pc:sldMkLst>
          <pc:docMk/>
          <pc:sldMk cId="2791965255" sldId="374"/>
        </pc:sldMkLst>
        <pc:spChg chg="mod">
          <ac:chgData name="Ieva Plūme" userId="7738b998-e9f0-42d0-a9d7-68268d45d4ad" providerId="ADAL" clId="{D3CADDCE-75D0-4F84-BAB6-C6DD710798C6}" dt="2023-04-19T08:25:21.645" v="152" actId="12"/>
          <ac:spMkLst>
            <pc:docMk/>
            <pc:sldMk cId="2791965255" sldId="374"/>
            <ac:spMk id="9" creationId="{76781CB3-3EFC-0A79-2C8A-BA7E360CDF7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barChart>
        <c:barDir val="bar"/>
        <c:grouping val="clustered"/>
        <c:varyColors val="0"/>
        <c:ser>
          <c:idx val="0"/>
          <c:order val="0"/>
          <c:tx>
            <c:strRef>
              <c:f>Sheet1!$B$1</c:f>
              <c:strCache>
                <c:ptCount val="1"/>
                <c:pt idx="0">
                  <c:v>Series 1</c:v>
                </c:pt>
              </c:strCache>
            </c:strRef>
          </c:tx>
          <c:spPr>
            <a:solidFill>
              <a:srgbClr val="DAE1E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759-4720-A8AA-2E733E86794A}"/>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759-4720-A8AA-2E733E86794A}"/>
            </c:ext>
          </c:extLst>
        </c:ser>
        <c:ser>
          <c:idx val="2"/>
          <c:order val="2"/>
          <c:tx>
            <c:strRef>
              <c:f>Sheet1!$D$1</c:f>
              <c:strCache>
                <c:ptCount val="1"/>
                <c:pt idx="0">
                  <c:v>Series 3</c:v>
                </c:pt>
              </c:strCache>
            </c:strRef>
          </c:tx>
          <c:spPr>
            <a:solidFill>
              <a:srgbClr val="800024"/>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759-4720-A8AA-2E733E86794A}"/>
            </c:ext>
          </c:extLst>
        </c:ser>
        <c:dLbls>
          <c:showLegendKey val="0"/>
          <c:showVal val="0"/>
          <c:showCatName val="0"/>
          <c:showSerName val="0"/>
          <c:showPercent val="0"/>
          <c:showBubbleSize val="0"/>
        </c:dLbls>
        <c:gapWidth val="182"/>
        <c:axId val="1698978111"/>
        <c:axId val="1698978943"/>
      </c:barChart>
      <c:catAx>
        <c:axId val="16989781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mn-ea"/>
                <a:cs typeface="+mn-cs"/>
              </a:defRPr>
            </a:pPr>
            <a:endParaRPr lang="lv-LV"/>
          </a:p>
        </c:txPr>
        <c:crossAx val="1698978943"/>
        <c:crosses val="autoZero"/>
        <c:auto val="1"/>
        <c:lblAlgn val="ctr"/>
        <c:lblOffset val="100"/>
        <c:noMultiLvlLbl val="0"/>
      </c:catAx>
      <c:valAx>
        <c:axId val="16989789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16989781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png"/></Relationships>
</file>

<file path=ppt/diagrams/_rels/data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hyperlink" Target="https://www.sif.gov.lv/lv/konkurss-sabiedribas-vismazak-aizsargato-grupu-interesu-parstavnieciba-socialas-drosibas-joma" TargetMode="External"/><Relationship Id="rId4" Type="http://schemas.openxmlformats.org/officeDocument/2006/relationships/image" Target="../media/image28.png"/></Relationships>
</file>

<file path=ppt/diagrams/_rels/data5.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image" Target="../media/image12.png"/></Relationships>
</file>

<file path=ppt/diagrams/_rels/data7.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image" Target="../media/image12.png"/></Relationships>
</file>

<file path=ppt/diagrams/_rels/data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_rels/drawing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png"/></Relationships>
</file>

<file path=ppt/diagrams/_rels/drawing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sif.gov.lv/lv/konkurss-sabiedribas-vismazak-aizsargato-grupu-interesu-parstavnieciba-socialas-drosibas-joma" TargetMode="External"/><Relationship Id="rId1" Type="http://schemas.openxmlformats.org/officeDocument/2006/relationships/image" Target="../media/image26.png"/><Relationship Id="rId4" Type="http://schemas.openxmlformats.org/officeDocument/2006/relationships/image" Target="../media/image28.png"/></Relationships>
</file>

<file path=ppt/diagrams/_rels/drawing5.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image" Target="../media/image12.png"/></Relationships>
</file>

<file path=ppt/diagrams/_rels/drawing7.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image" Target="../media/image12.png"/></Relationships>
</file>

<file path=ppt/diagrams/_rels/drawing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BD0509-C327-427C-BD11-50DFD45DC9C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0D436EEF-1AB3-4B2F-B3BB-EF8F71CD4873}">
      <dgm:prSet phldrT="[Text]" phldr="1"/>
      <dgm:spPr>
        <a:solidFill>
          <a:srgbClr val="800024"/>
        </a:solidFill>
      </dgm:spPr>
      <dgm:t>
        <a:bodyPr/>
        <a:lstStyle/>
        <a:p>
          <a:endParaRPr lang="lv-LV">
            <a:latin typeface="Verdana" panose="020B0604030504040204" pitchFamily="34" charset="0"/>
            <a:ea typeface="Verdana" panose="020B0604030504040204" pitchFamily="34" charset="0"/>
            <a:cs typeface="Urdu Typesetting" panose="03020402040406030203" pitchFamily="66" charset="-78"/>
          </a:endParaRPr>
        </a:p>
      </dgm:t>
    </dgm:pt>
    <dgm:pt modelId="{CC5F3B86-18CF-40B9-9718-4F59176A21B2}" type="parTrans" cxnId="{6A53DC10-68F9-4531-B73A-1024C48B5E40}">
      <dgm:prSet/>
      <dgm:spPr/>
      <dgm:t>
        <a:bodyPr/>
        <a:lstStyle/>
        <a:p>
          <a:endParaRPr lang="lv-LV"/>
        </a:p>
      </dgm:t>
    </dgm:pt>
    <dgm:pt modelId="{CF4E05E0-1EF0-44E2-B3C5-431700E968B9}" type="sibTrans" cxnId="{6A53DC10-68F9-4531-B73A-1024C48B5E40}">
      <dgm:prSet/>
      <dgm:spPr/>
      <dgm:t>
        <a:bodyPr/>
        <a:lstStyle/>
        <a:p>
          <a:endParaRPr lang="lv-LV"/>
        </a:p>
      </dgm:t>
    </dgm:pt>
    <dgm:pt modelId="{246061A8-1BC5-4A57-A91C-7DB7B7E88A6C}">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715E2C2C-BD20-432E-A573-91BA8F095BC6}" type="parTrans" cxnId="{A8A55C05-7952-43E1-996F-45D1EC7CE506}">
      <dgm:prSet/>
      <dgm:spPr/>
      <dgm:t>
        <a:bodyPr/>
        <a:lstStyle/>
        <a:p>
          <a:endParaRPr lang="lv-LV"/>
        </a:p>
      </dgm:t>
    </dgm:pt>
    <dgm:pt modelId="{8732A1C3-B38B-423F-A36D-27C7CAE63237}" type="sibTrans" cxnId="{A8A55C05-7952-43E1-996F-45D1EC7CE506}">
      <dgm:prSet/>
      <dgm:spPr/>
      <dgm:t>
        <a:bodyPr/>
        <a:lstStyle/>
        <a:p>
          <a:endParaRPr lang="lv-LV"/>
        </a:p>
      </dgm:t>
    </dgm:pt>
    <dgm:pt modelId="{A4B037DE-8BFA-419F-9834-FD998C885329}">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24AF22C1-0164-4DD4-BF64-D82AA841CED7}" type="parTrans" cxnId="{E4A91334-7943-40B8-AF7F-5B4BF3099D36}">
      <dgm:prSet/>
      <dgm:spPr/>
      <dgm:t>
        <a:bodyPr/>
        <a:lstStyle/>
        <a:p>
          <a:endParaRPr lang="lv-LV"/>
        </a:p>
      </dgm:t>
    </dgm:pt>
    <dgm:pt modelId="{63C94C42-4A8E-4060-BB35-179DEC653393}" type="sibTrans" cxnId="{E4A91334-7943-40B8-AF7F-5B4BF3099D36}">
      <dgm:prSet/>
      <dgm:spPr/>
      <dgm:t>
        <a:bodyPr/>
        <a:lstStyle/>
        <a:p>
          <a:endParaRPr lang="lv-LV"/>
        </a:p>
      </dgm:t>
    </dgm:pt>
    <dgm:pt modelId="{A6C49A90-DD37-4E24-8AFD-F7BC16C329BC}">
      <dgm:prSet phldrT="[Text]" phldr="1"/>
      <dgm:spPr>
        <a:solidFill>
          <a:srgbClr val="800024"/>
        </a:solidFill>
      </dgm:spPr>
      <dgm:t>
        <a:bodyPr/>
        <a:lstStyle/>
        <a:p>
          <a:endParaRPr lang="lv-LV">
            <a:latin typeface="Urdu Typesetting" panose="020B0604020202020204" pitchFamily="66" charset="-78"/>
            <a:ea typeface="Verdana" panose="020B0604030504040204" pitchFamily="34" charset="0"/>
            <a:cs typeface="Urdu Typesetting" panose="020B0604020202020204" pitchFamily="66" charset="-78"/>
          </a:endParaRPr>
        </a:p>
      </dgm:t>
    </dgm:pt>
    <dgm:pt modelId="{6C520024-B9FA-4846-BDA8-45A461010134}" type="parTrans" cxnId="{C80F5E96-274C-474D-8B86-0EE2372F9AAB}">
      <dgm:prSet/>
      <dgm:spPr/>
      <dgm:t>
        <a:bodyPr/>
        <a:lstStyle/>
        <a:p>
          <a:endParaRPr lang="lv-LV"/>
        </a:p>
      </dgm:t>
    </dgm:pt>
    <dgm:pt modelId="{B5534562-B3C5-4770-8B82-2304F1479621}" type="sibTrans" cxnId="{C80F5E96-274C-474D-8B86-0EE2372F9AAB}">
      <dgm:prSet/>
      <dgm:spPr/>
      <dgm:t>
        <a:bodyPr/>
        <a:lstStyle/>
        <a:p>
          <a:endParaRPr lang="lv-LV"/>
        </a:p>
      </dgm:t>
    </dgm:pt>
    <dgm:pt modelId="{F732E3C6-9AA3-4BBB-9357-AF67019861FB}">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632E120B-714A-43B7-9429-BC778941EB73}" type="parTrans" cxnId="{7CD3AF02-C673-4035-A886-266B766C5A8C}">
      <dgm:prSet/>
      <dgm:spPr/>
      <dgm:t>
        <a:bodyPr/>
        <a:lstStyle/>
        <a:p>
          <a:endParaRPr lang="lv-LV"/>
        </a:p>
      </dgm:t>
    </dgm:pt>
    <dgm:pt modelId="{89253044-EDB4-41B4-9DC9-059AC33E1AB0}" type="sibTrans" cxnId="{7CD3AF02-C673-4035-A886-266B766C5A8C}">
      <dgm:prSet/>
      <dgm:spPr/>
      <dgm:t>
        <a:bodyPr/>
        <a:lstStyle/>
        <a:p>
          <a:endParaRPr lang="lv-LV"/>
        </a:p>
      </dgm:t>
    </dgm:pt>
    <dgm:pt modelId="{D81FC688-5158-4D9C-9D7B-D0BD36CE6F12}">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F6E10024-6364-4A52-9201-F401C0716D99}" type="parTrans" cxnId="{81E70D99-2EF3-4EF3-95D6-12B2F54DCCF7}">
      <dgm:prSet/>
      <dgm:spPr/>
      <dgm:t>
        <a:bodyPr/>
        <a:lstStyle/>
        <a:p>
          <a:endParaRPr lang="lv-LV"/>
        </a:p>
      </dgm:t>
    </dgm:pt>
    <dgm:pt modelId="{FA139BCD-99C0-4EE1-900B-5B249A46858C}" type="sibTrans" cxnId="{81E70D99-2EF3-4EF3-95D6-12B2F54DCCF7}">
      <dgm:prSet/>
      <dgm:spPr/>
      <dgm:t>
        <a:bodyPr/>
        <a:lstStyle/>
        <a:p>
          <a:endParaRPr lang="lv-LV"/>
        </a:p>
      </dgm:t>
    </dgm:pt>
    <dgm:pt modelId="{9E090033-8803-4C19-A92A-B5DC425A0527}" type="pres">
      <dgm:prSet presAssocID="{70BD0509-C327-427C-BD11-50DFD45DC9CF}" presName="diagram" presStyleCnt="0">
        <dgm:presLayoutVars>
          <dgm:dir/>
          <dgm:resizeHandles val="exact"/>
        </dgm:presLayoutVars>
      </dgm:prSet>
      <dgm:spPr/>
    </dgm:pt>
    <dgm:pt modelId="{8C8ED52D-6C0D-4C20-8E45-C08555F8DB1F}" type="pres">
      <dgm:prSet presAssocID="{0D436EEF-1AB3-4B2F-B3BB-EF8F71CD4873}" presName="node" presStyleLbl="node1" presStyleIdx="0" presStyleCnt="6">
        <dgm:presLayoutVars>
          <dgm:bulletEnabled val="1"/>
        </dgm:presLayoutVars>
      </dgm:prSet>
      <dgm:spPr/>
    </dgm:pt>
    <dgm:pt modelId="{757316BB-6584-43F2-9FF2-1BA950188DAA}" type="pres">
      <dgm:prSet presAssocID="{CF4E05E0-1EF0-44E2-B3C5-431700E968B9}" presName="sibTrans" presStyleCnt="0"/>
      <dgm:spPr/>
    </dgm:pt>
    <dgm:pt modelId="{C1E861DA-E51F-4484-B4DF-F375B853F3E2}" type="pres">
      <dgm:prSet presAssocID="{246061A8-1BC5-4A57-A91C-7DB7B7E88A6C}" presName="node" presStyleLbl="node1" presStyleIdx="1" presStyleCnt="6">
        <dgm:presLayoutVars>
          <dgm:bulletEnabled val="1"/>
        </dgm:presLayoutVars>
      </dgm:prSet>
      <dgm:spPr/>
    </dgm:pt>
    <dgm:pt modelId="{51920395-ABBA-44BB-BB5F-65BDCDD93E0A}" type="pres">
      <dgm:prSet presAssocID="{8732A1C3-B38B-423F-A36D-27C7CAE63237}" presName="sibTrans" presStyleCnt="0"/>
      <dgm:spPr/>
    </dgm:pt>
    <dgm:pt modelId="{0B3FED2C-B031-4B6D-9D12-32F8CE813E44}" type="pres">
      <dgm:prSet presAssocID="{A4B037DE-8BFA-419F-9834-FD998C885329}" presName="node" presStyleLbl="node1" presStyleIdx="2" presStyleCnt="6">
        <dgm:presLayoutVars>
          <dgm:bulletEnabled val="1"/>
        </dgm:presLayoutVars>
      </dgm:prSet>
      <dgm:spPr/>
    </dgm:pt>
    <dgm:pt modelId="{D65A40C7-49F6-487C-B69F-F6C23820871C}" type="pres">
      <dgm:prSet presAssocID="{63C94C42-4A8E-4060-BB35-179DEC653393}" presName="sibTrans" presStyleCnt="0"/>
      <dgm:spPr/>
    </dgm:pt>
    <dgm:pt modelId="{0D36605E-7DD3-495D-AF92-D449F67D1459}" type="pres">
      <dgm:prSet presAssocID="{A6C49A90-DD37-4E24-8AFD-F7BC16C329BC}" presName="node" presStyleLbl="node1" presStyleIdx="3" presStyleCnt="6">
        <dgm:presLayoutVars>
          <dgm:bulletEnabled val="1"/>
        </dgm:presLayoutVars>
      </dgm:prSet>
      <dgm:spPr/>
    </dgm:pt>
    <dgm:pt modelId="{3F1AE98B-785B-4E87-A14D-9EE92B8F53D7}" type="pres">
      <dgm:prSet presAssocID="{B5534562-B3C5-4770-8B82-2304F1479621}" presName="sibTrans" presStyleCnt="0"/>
      <dgm:spPr/>
    </dgm:pt>
    <dgm:pt modelId="{39E5910C-763A-421E-ACFA-BF54B7B66C18}" type="pres">
      <dgm:prSet presAssocID="{F732E3C6-9AA3-4BBB-9357-AF67019861FB}" presName="node" presStyleLbl="node1" presStyleIdx="4" presStyleCnt="6">
        <dgm:presLayoutVars>
          <dgm:bulletEnabled val="1"/>
        </dgm:presLayoutVars>
      </dgm:prSet>
      <dgm:spPr/>
    </dgm:pt>
    <dgm:pt modelId="{A76A2483-69C7-4898-B30E-BD018E5543A3}" type="pres">
      <dgm:prSet presAssocID="{89253044-EDB4-41B4-9DC9-059AC33E1AB0}" presName="sibTrans" presStyleCnt="0"/>
      <dgm:spPr/>
    </dgm:pt>
    <dgm:pt modelId="{69F337AE-96F2-4929-AFBF-3C05B751C3F0}" type="pres">
      <dgm:prSet presAssocID="{D81FC688-5158-4D9C-9D7B-D0BD36CE6F12}" presName="node" presStyleLbl="node1" presStyleIdx="5" presStyleCnt="6">
        <dgm:presLayoutVars>
          <dgm:bulletEnabled val="1"/>
        </dgm:presLayoutVars>
      </dgm:prSet>
      <dgm:spPr/>
    </dgm:pt>
  </dgm:ptLst>
  <dgm:cxnLst>
    <dgm:cxn modelId="{7CD3AF02-C673-4035-A886-266B766C5A8C}" srcId="{70BD0509-C327-427C-BD11-50DFD45DC9CF}" destId="{F732E3C6-9AA3-4BBB-9357-AF67019861FB}" srcOrd="4" destOrd="0" parTransId="{632E120B-714A-43B7-9429-BC778941EB73}" sibTransId="{89253044-EDB4-41B4-9DC9-059AC33E1AB0}"/>
    <dgm:cxn modelId="{A8A55C05-7952-43E1-996F-45D1EC7CE506}" srcId="{70BD0509-C327-427C-BD11-50DFD45DC9CF}" destId="{246061A8-1BC5-4A57-A91C-7DB7B7E88A6C}" srcOrd="1" destOrd="0" parTransId="{715E2C2C-BD20-432E-A573-91BA8F095BC6}" sibTransId="{8732A1C3-B38B-423F-A36D-27C7CAE63237}"/>
    <dgm:cxn modelId="{6A53DC10-68F9-4531-B73A-1024C48B5E40}" srcId="{70BD0509-C327-427C-BD11-50DFD45DC9CF}" destId="{0D436EEF-1AB3-4B2F-B3BB-EF8F71CD4873}" srcOrd="0" destOrd="0" parTransId="{CC5F3B86-18CF-40B9-9718-4F59176A21B2}" sibTransId="{CF4E05E0-1EF0-44E2-B3C5-431700E968B9}"/>
    <dgm:cxn modelId="{8FB7E92E-3FC2-4CEF-AEC7-AABE8A5B048F}" type="presOf" srcId="{70BD0509-C327-427C-BD11-50DFD45DC9CF}" destId="{9E090033-8803-4C19-A92A-B5DC425A0527}" srcOrd="0" destOrd="0" presId="urn:microsoft.com/office/officeart/2005/8/layout/default"/>
    <dgm:cxn modelId="{E4A91334-7943-40B8-AF7F-5B4BF3099D36}" srcId="{70BD0509-C327-427C-BD11-50DFD45DC9CF}" destId="{A4B037DE-8BFA-419F-9834-FD998C885329}" srcOrd="2" destOrd="0" parTransId="{24AF22C1-0164-4DD4-BF64-D82AA841CED7}" sibTransId="{63C94C42-4A8E-4060-BB35-179DEC653393}"/>
    <dgm:cxn modelId="{C88C313E-6C21-4F2C-AF67-8957B9058D51}" type="presOf" srcId="{D81FC688-5158-4D9C-9D7B-D0BD36CE6F12}" destId="{69F337AE-96F2-4929-AFBF-3C05B751C3F0}" srcOrd="0" destOrd="0" presId="urn:microsoft.com/office/officeart/2005/8/layout/default"/>
    <dgm:cxn modelId="{0F53B547-AD52-45AF-9779-23A9A600F34F}" type="presOf" srcId="{A4B037DE-8BFA-419F-9834-FD998C885329}" destId="{0B3FED2C-B031-4B6D-9D12-32F8CE813E44}" srcOrd="0" destOrd="0" presId="urn:microsoft.com/office/officeart/2005/8/layout/default"/>
    <dgm:cxn modelId="{E83F976C-C11B-44C4-9F68-0DC782287B7A}" type="presOf" srcId="{246061A8-1BC5-4A57-A91C-7DB7B7E88A6C}" destId="{C1E861DA-E51F-4484-B4DF-F375B853F3E2}" srcOrd="0" destOrd="0" presId="urn:microsoft.com/office/officeart/2005/8/layout/default"/>
    <dgm:cxn modelId="{F8F04E8E-53EA-48DE-B956-252FA6E1F63F}" type="presOf" srcId="{A6C49A90-DD37-4E24-8AFD-F7BC16C329BC}" destId="{0D36605E-7DD3-495D-AF92-D449F67D1459}" srcOrd="0" destOrd="0" presId="urn:microsoft.com/office/officeart/2005/8/layout/default"/>
    <dgm:cxn modelId="{C80F5E96-274C-474D-8B86-0EE2372F9AAB}" srcId="{70BD0509-C327-427C-BD11-50DFD45DC9CF}" destId="{A6C49A90-DD37-4E24-8AFD-F7BC16C329BC}" srcOrd="3" destOrd="0" parTransId="{6C520024-B9FA-4846-BDA8-45A461010134}" sibTransId="{B5534562-B3C5-4770-8B82-2304F1479621}"/>
    <dgm:cxn modelId="{81E70D99-2EF3-4EF3-95D6-12B2F54DCCF7}" srcId="{70BD0509-C327-427C-BD11-50DFD45DC9CF}" destId="{D81FC688-5158-4D9C-9D7B-D0BD36CE6F12}" srcOrd="5" destOrd="0" parTransId="{F6E10024-6364-4A52-9201-F401C0716D99}" sibTransId="{FA139BCD-99C0-4EE1-900B-5B249A46858C}"/>
    <dgm:cxn modelId="{AAC54A9D-D1BA-4C08-9C6A-28EAE74F1117}" type="presOf" srcId="{F732E3C6-9AA3-4BBB-9357-AF67019861FB}" destId="{39E5910C-763A-421E-ACFA-BF54B7B66C18}" srcOrd="0" destOrd="0" presId="urn:microsoft.com/office/officeart/2005/8/layout/default"/>
    <dgm:cxn modelId="{C85386E4-42A1-4744-9CF2-60BD75B41732}" type="presOf" srcId="{0D436EEF-1AB3-4B2F-B3BB-EF8F71CD4873}" destId="{8C8ED52D-6C0D-4C20-8E45-C08555F8DB1F}" srcOrd="0" destOrd="0" presId="urn:microsoft.com/office/officeart/2005/8/layout/default"/>
    <dgm:cxn modelId="{BD551B20-5B99-4318-A983-BEC0FEC50509}" type="presParOf" srcId="{9E090033-8803-4C19-A92A-B5DC425A0527}" destId="{8C8ED52D-6C0D-4C20-8E45-C08555F8DB1F}" srcOrd="0" destOrd="0" presId="urn:microsoft.com/office/officeart/2005/8/layout/default"/>
    <dgm:cxn modelId="{A28E9D5A-8ADB-40D2-A10E-C83AF9F36EB2}" type="presParOf" srcId="{9E090033-8803-4C19-A92A-B5DC425A0527}" destId="{757316BB-6584-43F2-9FF2-1BA950188DAA}" srcOrd="1" destOrd="0" presId="urn:microsoft.com/office/officeart/2005/8/layout/default"/>
    <dgm:cxn modelId="{7D734BA3-8309-4387-96D3-141ADD5A3B9B}" type="presParOf" srcId="{9E090033-8803-4C19-A92A-B5DC425A0527}" destId="{C1E861DA-E51F-4484-B4DF-F375B853F3E2}" srcOrd="2" destOrd="0" presId="urn:microsoft.com/office/officeart/2005/8/layout/default"/>
    <dgm:cxn modelId="{7CA63578-C48C-4654-8EC0-D7F66D44EAC5}" type="presParOf" srcId="{9E090033-8803-4C19-A92A-B5DC425A0527}" destId="{51920395-ABBA-44BB-BB5F-65BDCDD93E0A}" srcOrd="3" destOrd="0" presId="urn:microsoft.com/office/officeart/2005/8/layout/default"/>
    <dgm:cxn modelId="{8E28F3F6-9B8E-4FA2-9541-9B7509563005}" type="presParOf" srcId="{9E090033-8803-4C19-A92A-B5DC425A0527}" destId="{0B3FED2C-B031-4B6D-9D12-32F8CE813E44}" srcOrd="4" destOrd="0" presId="urn:microsoft.com/office/officeart/2005/8/layout/default"/>
    <dgm:cxn modelId="{9FAD61DC-90BA-425F-A0A6-2144BC05CF5A}" type="presParOf" srcId="{9E090033-8803-4C19-A92A-B5DC425A0527}" destId="{D65A40C7-49F6-487C-B69F-F6C23820871C}" srcOrd="5" destOrd="0" presId="urn:microsoft.com/office/officeart/2005/8/layout/default"/>
    <dgm:cxn modelId="{56BDD181-082C-45BC-BE6E-64A9AE1A037B}" type="presParOf" srcId="{9E090033-8803-4C19-A92A-B5DC425A0527}" destId="{0D36605E-7DD3-495D-AF92-D449F67D1459}" srcOrd="6" destOrd="0" presId="urn:microsoft.com/office/officeart/2005/8/layout/default"/>
    <dgm:cxn modelId="{5C0F2C5A-5662-4168-B7C6-936AC01649F9}" type="presParOf" srcId="{9E090033-8803-4C19-A92A-B5DC425A0527}" destId="{3F1AE98B-785B-4E87-A14D-9EE92B8F53D7}" srcOrd="7" destOrd="0" presId="urn:microsoft.com/office/officeart/2005/8/layout/default"/>
    <dgm:cxn modelId="{7CC82A8F-F42F-4780-B060-76A69D799CE1}" type="presParOf" srcId="{9E090033-8803-4C19-A92A-B5DC425A0527}" destId="{39E5910C-763A-421E-ACFA-BF54B7B66C18}" srcOrd="8" destOrd="0" presId="urn:microsoft.com/office/officeart/2005/8/layout/default"/>
    <dgm:cxn modelId="{14208553-004C-403E-BEE3-A488075D261D}" type="presParOf" srcId="{9E090033-8803-4C19-A92A-B5DC425A0527}" destId="{A76A2483-69C7-4898-B30E-BD018E5543A3}" srcOrd="9" destOrd="0" presId="urn:microsoft.com/office/officeart/2005/8/layout/default"/>
    <dgm:cxn modelId="{CA160C39-9FDC-4CB7-94AD-1E5CB18FA324}" type="presParOf" srcId="{9E090033-8803-4C19-A92A-B5DC425A0527}" destId="{69F337AE-96F2-4929-AFBF-3C05B751C3F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67346551-281E-4444-A07B-EF66EEA87721}" type="doc">
      <dgm:prSet loTypeId="urn:microsoft.com/office/officeart/2005/8/layout/hProcess11" loCatId="process" qsTypeId="urn:microsoft.com/office/officeart/2005/8/quickstyle/simple4" qsCatId="simple" csTypeId="urn:microsoft.com/office/officeart/2005/8/colors/accent2_2" csCatId="accent2" phldr="1"/>
      <dgm:spPr/>
    </dgm:pt>
    <dgm:pt modelId="{49289C5C-BA8F-45B0-8E1E-92927BF39AE8}">
      <dgm:prSet phldrT="[Teksts]"/>
      <dgm:spPr/>
      <dgm:t>
        <a:bodyPr/>
        <a:lstStyle/>
        <a:p>
          <a:r>
            <a:rPr lang="lv-LV" b="1" dirty="0"/>
            <a:t>2023</a:t>
          </a:r>
          <a:r>
            <a:rPr lang="lv-LV" dirty="0"/>
            <a:t>.gada jūlijs: 1.avanss &lt;</a:t>
          </a:r>
          <a:r>
            <a:rPr lang="lv-LV" b="1" dirty="0"/>
            <a:t>30% </a:t>
          </a:r>
        </a:p>
        <a:p>
          <a:r>
            <a:rPr lang="lv-LV" dirty="0"/>
            <a:t>(5 DD pēc pieprasījuma apstiprināšanas) </a:t>
          </a:r>
        </a:p>
      </dgm:t>
    </dgm:pt>
    <dgm:pt modelId="{889999BD-1051-4BFA-B622-A4371CB11760}" type="parTrans" cxnId="{A88EEEFB-5023-4092-AD1B-D6C3429E9C62}">
      <dgm:prSet/>
      <dgm:spPr/>
      <dgm:t>
        <a:bodyPr/>
        <a:lstStyle/>
        <a:p>
          <a:endParaRPr lang="lv-LV"/>
        </a:p>
      </dgm:t>
    </dgm:pt>
    <dgm:pt modelId="{7471F084-D8DA-4E27-8EB5-92B873536BCE}" type="sibTrans" cxnId="{A88EEEFB-5023-4092-AD1B-D6C3429E9C62}">
      <dgm:prSet/>
      <dgm:spPr/>
      <dgm:t>
        <a:bodyPr/>
        <a:lstStyle/>
        <a:p>
          <a:endParaRPr lang="lv-LV"/>
        </a:p>
      </dgm:t>
    </dgm:pt>
    <dgm:pt modelId="{E85C17FF-8FA9-4EC7-AF99-B5164C70863A}">
      <dgm:prSet phldrT="[Teksts]"/>
      <dgm:spPr/>
      <dgm:t>
        <a:bodyPr/>
        <a:lstStyle/>
        <a:p>
          <a:endParaRPr lang="lv-LV"/>
        </a:p>
      </dgm:t>
    </dgm:pt>
    <dgm:pt modelId="{D37B78AE-3CB7-4272-9782-B2A4BB747B91}" type="parTrans" cxnId="{FBD1E72B-B018-482B-9B2F-D2C68E2783A9}">
      <dgm:prSet/>
      <dgm:spPr/>
      <dgm:t>
        <a:bodyPr/>
        <a:lstStyle/>
        <a:p>
          <a:endParaRPr lang="lv-LV"/>
        </a:p>
      </dgm:t>
    </dgm:pt>
    <dgm:pt modelId="{4E614B04-8838-48FE-B111-1672AD1B639D}" type="sibTrans" cxnId="{FBD1E72B-B018-482B-9B2F-D2C68E2783A9}">
      <dgm:prSet/>
      <dgm:spPr/>
      <dgm:t>
        <a:bodyPr/>
        <a:lstStyle/>
        <a:p>
          <a:endParaRPr lang="lv-LV"/>
        </a:p>
      </dgm:t>
    </dgm:pt>
    <dgm:pt modelId="{47486175-0AA0-4A58-9BC3-6A5D97FCB04E}">
      <dgm:prSet phldrT="[Teksts]"/>
      <dgm:spPr/>
      <dgm:t>
        <a:bodyPr/>
        <a:lstStyle/>
        <a:p>
          <a:r>
            <a:rPr lang="lv-LV"/>
            <a:t>Līdz 2026.gada 31.jūlijam: noslēguma maksājums</a:t>
          </a:r>
        </a:p>
        <a:p>
          <a:r>
            <a:rPr lang="lv-LV"/>
            <a:t>(5 DD laikā pēc noslēguma pārskata apstiprināšanas)</a:t>
          </a:r>
        </a:p>
      </dgm:t>
    </dgm:pt>
    <dgm:pt modelId="{0A82BFFA-C884-4A4B-ABCD-497AA6E2A8EE}" type="parTrans" cxnId="{5811A78B-B8FA-42B5-A567-3258AEE0BDF4}">
      <dgm:prSet/>
      <dgm:spPr/>
      <dgm:t>
        <a:bodyPr/>
        <a:lstStyle/>
        <a:p>
          <a:endParaRPr lang="lv-LV"/>
        </a:p>
      </dgm:t>
    </dgm:pt>
    <dgm:pt modelId="{174328E4-2B6F-4988-A883-89F8F7AA8922}" type="sibTrans" cxnId="{5811A78B-B8FA-42B5-A567-3258AEE0BDF4}">
      <dgm:prSet/>
      <dgm:spPr/>
      <dgm:t>
        <a:bodyPr/>
        <a:lstStyle/>
        <a:p>
          <a:endParaRPr lang="lv-LV"/>
        </a:p>
      </dgm:t>
    </dgm:pt>
    <dgm:pt modelId="{20CDAB0D-9FAE-465B-9B4B-3EA7AEE70458}">
      <dgm:prSet phldrT="[Teksts]"/>
      <dgm:spPr/>
      <dgm:t>
        <a:bodyPr/>
        <a:lstStyle/>
        <a:p>
          <a:r>
            <a:rPr lang="lv-LV" b="1"/>
            <a:t>2024</a:t>
          </a:r>
          <a:r>
            <a:rPr lang="lv-LV"/>
            <a:t>.-</a:t>
          </a:r>
          <a:r>
            <a:rPr lang="lv-LV" b="1"/>
            <a:t>2025</a:t>
          </a:r>
          <a:r>
            <a:rPr lang="lv-LV"/>
            <a:t>.gads: starpposma maksājumi &lt;</a:t>
          </a:r>
          <a:r>
            <a:rPr lang="lv-LV" b="1"/>
            <a:t>65% </a:t>
          </a:r>
        </a:p>
        <a:p>
          <a:r>
            <a:rPr lang="lv-LV"/>
            <a:t>(5 DD pēc starpposma pārskata apstiprināšanas)</a:t>
          </a:r>
        </a:p>
      </dgm:t>
    </dgm:pt>
    <dgm:pt modelId="{963332F5-BDBC-4C07-A3B1-6808DE5EFD7A}" type="parTrans" cxnId="{6C42B001-E3C8-4B87-8E34-9CF9FE9F3868}">
      <dgm:prSet/>
      <dgm:spPr/>
      <dgm:t>
        <a:bodyPr/>
        <a:lstStyle/>
        <a:p>
          <a:endParaRPr lang="lv-LV"/>
        </a:p>
      </dgm:t>
    </dgm:pt>
    <dgm:pt modelId="{8BE77824-92BC-4C63-A139-62D9EBF7DD89}" type="sibTrans" cxnId="{6C42B001-E3C8-4B87-8E34-9CF9FE9F3868}">
      <dgm:prSet/>
      <dgm:spPr/>
      <dgm:t>
        <a:bodyPr/>
        <a:lstStyle/>
        <a:p>
          <a:endParaRPr lang="lv-LV"/>
        </a:p>
      </dgm:t>
    </dgm:pt>
    <dgm:pt modelId="{33A4413D-370F-42A2-80E2-E5A8E9AE4F7F}" type="pres">
      <dgm:prSet presAssocID="{67346551-281E-4444-A07B-EF66EEA87721}" presName="Name0" presStyleCnt="0">
        <dgm:presLayoutVars>
          <dgm:dir/>
          <dgm:resizeHandles val="exact"/>
        </dgm:presLayoutVars>
      </dgm:prSet>
      <dgm:spPr/>
    </dgm:pt>
    <dgm:pt modelId="{FDC36935-0831-4A0C-B806-64562DEDD6E4}" type="pres">
      <dgm:prSet presAssocID="{67346551-281E-4444-A07B-EF66EEA87721}" presName="arrow" presStyleLbl="bgShp" presStyleIdx="0" presStyleCnt="1"/>
      <dgm:spPr/>
    </dgm:pt>
    <dgm:pt modelId="{CB3812CB-64BB-4AA1-ACC3-B9773120D485}" type="pres">
      <dgm:prSet presAssocID="{67346551-281E-4444-A07B-EF66EEA87721}" presName="points" presStyleCnt="0"/>
      <dgm:spPr/>
    </dgm:pt>
    <dgm:pt modelId="{E7EAB84E-F3BC-402A-80E6-27B397E5E2A3}" type="pres">
      <dgm:prSet presAssocID="{49289C5C-BA8F-45B0-8E1E-92927BF39AE8}" presName="compositeA" presStyleCnt="0"/>
      <dgm:spPr/>
    </dgm:pt>
    <dgm:pt modelId="{467DB15B-D991-4DEA-A472-BF3903A7F27F}" type="pres">
      <dgm:prSet presAssocID="{49289C5C-BA8F-45B0-8E1E-92927BF39AE8}" presName="textA" presStyleLbl="revTx" presStyleIdx="0" presStyleCnt="4">
        <dgm:presLayoutVars>
          <dgm:bulletEnabled val="1"/>
        </dgm:presLayoutVars>
      </dgm:prSet>
      <dgm:spPr/>
    </dgm:pt>
    <dgm:pt modelId="{4E3E38C8-684F-4FF6-B9E4-EAB2594CB6E2}" type="pres">
      <dgm:prSet presAssocID="{49289C5C-BA8F-45B0-8E1E-92927BF39AE8}" presName="circleA" presStyleLbl="node1" presStyleIdx="0" presStyleCnt="4" custLinFactNeighborY="452"/>
      <dgm:spPr/>
    </dgm:pt>
    <dgm:pt modelId="{FDF7DA65-8292-4EA3-919C-AF1FAE8BCCE8}" type="pres">
      <dgm:prSet presAssocID="{49289C5C-BA8F-45B0-8E1E-92927BF39AE8}" presName="spaceA" presStyleCnt="0"/>
      <dgm:spPr/>
    </dgm:pt>
    <dgm:pt modelId="{755BDA91-2036-4FBC-9860-BF19D1C4B65C}" type="pres">
      <dgm:prSet presAssocID="{7471F084-D8DA-4E27-8EB5-92B873536BCE}" presName="space" presStyleCnt="0"/>
      <dgm:spPr/>
    </dgm:pt>
    <dgm:pt modelId="{A9AD9083-1CEF-4AE3-BD25-BE5E997EE6FD}" type="pres">
      <dgm:prSet presAssocID="{E85C17FF-8FA9-4EC7-AF99-B5164C70863A}" presName="compositeB" presStyleCnt="0"/>
      <dgm:spPr/>
    </dgm:pt>
    <dgm:pt modelId="{DC591B4B-11C5-4578-BB8C-B1A0E255F8CF}" type="pres">
      <dgm:prSet presAssocID="{E85C17FF-8FA9-4EC7-AF99-B5164C70863A}" presName="textB" presStyleLbl="revTx" presStyleIdx="1" presStyleCnt="4">
        <dgm:presLayoutVars>
          <dgm:bulletEnabled val="1"/>
        </dgm:presLayoutVars>
      </dgm:prSet>
      <dgm:spPr/>
    </dgm:pt>
    <dgm:pt modelId="{D9E20536-989C-4DA4-ACFF-8A52BC1753FA}" type="pres">
      <dgm:prSet presAssocID="{E85C17FF-8FA9-4EC7-AF99-B5164C70863A}" presName="circleB" presStyleLbl="node1" presStyleIdx="1" presStyleCnt="4"/>
      <dgm:spPr/>
    </dgm:pt>
    <dgm:pt modelId="{B491596E-0007-4B93-81A8-5B5280039C26}" type="pres">
      <dgm:prSet presAssocID="{E85C17FF-8FA9-4EC7-AF99-B5164C70863A}" presName="spaceB" presStyleCnt="0"/>
      <dgm:spPr/>
    </dgm:pt>
    <dgm:pt modelId="{91CA362A-69A9-4332-AC52-0E6B2C34B089}" type="pres">
      <dgm:prSet presAssocID="{4E614B04-8838-48FE-B111-1672AD1B639D}" presName="space" presStyleCnt="0"/>
      <dgm:spPr/>
    </dgm:pt>
    <dgm:pt modelId="{59C57509-663A-4D84-804C-A7AD94DB77C5}" type="pres">
      <dgm:prSet presAssocID="{20CDAB0D-9FAE-465B-9B4B-3EA7AEE70458}" presName="compositeA" presStyleCnt="0"/>
      <dgm:spPr/>
    </dgm:pt>
    <dgm:pt modelId="{A30D1EF5-06CE-4E1E-B782-A75E1FF25EA1}" type="pres">
      <dgm:prSet presAssocID="{20CDAB0D-9FAE-465B-9B4B-3EA7AEE70458}" presName="textA" presStyleLbl="revTx" presStyleIdx="2" presStyleCnt="4">
        <dgm:presLayoutVars>
          <dgm:bulletEnabled val="1"/>
        </dgm:presLayoutVars>
      </dgm:prSet>
      <dgm:spPr/>
    </dgm:pt>
    <dgm:pt modelId="{F46D093D-7B03-481F-AC2D-ACC4306C4BE1}" type="pres">
      <dgm:prSet presAssocID="{20CDAB0D-9FAE-465B-9B4B-3EA7AEE70458}" presName="circleA" presStyleLbl="node1" presStyleIdx="2" presStyleCnt="4"/>
      <dgm:spPr/>
    </dgm:pt>
    <dgm:pt modelId="{A5A5C316-F730-4B93-97AF-E7B45090BBBE}" type="pres">
      <dgm:prSet presAssocID="{20CDAB0D-9FAE-465B-9B4B-3EA7AEE70458}" presName="spaceA" presStyleCnt="0"/>
      <dgm:spPr/>
    </dgm:pt>
    <dgm:pt modelId="{6B2E6AA0-0368-4C41-A686-047C4FF08373}" type="pres">
      <dgm:prSet presAssocID="{8BE77824-92BC-4C63-A139-62D9EBF7DD89}" presName="space" presStyleCnt="0"/>
      <dgm:spPr/>
    </dgm:pt>
    <dgm:pt modelId="{281ED90F-D125-4B94-8D3E-1C35E3161A0A}" type="pres">
      <dgm:prSet presAssocID="{47486175-0AA0-4A58-9BC3-6A5D97FCB04E}" presName="compositeB" presStyleCnt="0"/>
      <dgm:spPr/>
    </dgm:pt>
    <dgm:pt modelId="{9B59AB5A-78A1-42DC-8E13-DBD230CF6C89}" type="pres">
      <dgm:prSet presAssocID="{47486175-0AA0-4A58-9BC3-6A5D97FCB04E}" presName="textB" presStyleLbl="revTx" presStyleIdx="3" presStyleCnt="4">
        <dgm:presLayoutVars>
          <dgm:bulletEnabled val="1"/>
        </dgm:presLayoutVars>
      </dgm:prSet>
      <dgm:spPr/>
    </dgm:pt>
    <dgm:pt modelId="{D439C8B2-CA6E-40AF-9FA7-1372CABA0E46}" type="pres">
      <dgm:prSet presAssocID="{47486175-0AA0-4A58-9BC3-6A5D97FCB04E}" presName="circleB" presStyleLbl="node1" presStyleIdx="3" presStyleCnt="4"/>
      <dgm:spPr/>
    </dgm:pt>
    <dgm:pt modelId="{7F5683C9-FAB3-48FB-A9F1-0A77FF3EB88E}" type="pres">
      <dgm:prSet presAssocID="{47486175-0AA0-4A58-9BC3-6A5D97FCB04E}" presName="spaceB" presStyleCnt="0"/>
      <dgm:spPr/>
    </dgm:pt>
  </dgm:ptLst>
  <dgm:cxnLst>
    <dgm:cxn modelId="{6C42B001-E3C8-4B87-8E34-9CF9FE9F3868}" srcId="{67346551-281E-4444-A07B-EF66EEA87721}" destId="{20CDAB0D-9FAE-465B-9B4B-3EA7AEE70458}" srcOrd="2" destOrd="0" parTransId="{963332F5-BDBC-4C07-A3B1-6808DE5EFD7A}" sibTransId="{8BE77824-92BC-4C63-A139-62D9EBF7DD89}"/>
    <dgm:cxn modelId="{582BCF28-FC37-4429-9C4A-A03D9CF02660}" type="presOf" srcId="{49289C5C-BA8F-45B0-8E1E-92927BF39AE8}" destId="{467DB15B-D991-4DEA-A472-BF3903A7F27F}" srcOrd="0" destOrd="0" presId="urn:microsoft.com/office/officeart/2005/8/layout/hProcess11"/>
    <dgm:cxn modelId="{FBD1E72B-B018-482B-9B2F-D2C68E2783A9}" srcId="{67346551-281E-4444-A07B-EF66EEA87721}" destId="{E85C17FF-8FA9-4EC7-AF99-B5164C70863A}" srcOrd="1" destOrd="0" parTransId="{D37B78AE-3CB7-4272-9782-B2A4BB747B91}" sibTransId="{4E614B04-8838-48FE-B111-1672AD1B639D}"/>
    <dgm:cxn modelId="{BC372A35-E02A-4CCF-A095-DCF488E94648}" type="presOf" srcId="{67346551-281E-4444-A07B-EF66EEA87721}" destId="{33A4413D-370F-42A2-80E2-E5A8E9AE4F7F}" srcOrd="0" destOrd="0" presId="urn:microsoft.com/office/officeart/2005/8/layout/hProcess11"/>
    <dgm:cxn modelId="{5811A78B-B8FA-42B5-A567-3258AEE0BDF4}" srcId="{67346551-281E-4444-A07B-EF66EEA87721}" destId="{47486175-0AA0-4A58-9BC3-6A5D97FCB04E}" srcOrd="3" destOrd="0" parTransId="{0A82BFFA-C884-4A4B-ABCD-497AA6E2A8EE}" sibTransId="{174328E4-2B6F-4988-A883-89F8F7AA8922}"/>
    <dgm:cxn modelId="{C20526B8-CAE5-4229-9356-8EE8944A6447}" type="presOf" srcId="{20CDAB0D-9FAE-465B-9B4B-3EA7AEE70458}" destId="{A30D1EF5-06CE-4E1E-B782-A75E1FF25EA1}" srcOrd="0" destOrd="0" presId="urn:microsoft.com/office/officeart/2005/8/layout/hProcess11"/>
    <dgm:cxn modelId="{EC0A44CD-98BC-493D-8DE1-76616B253EE4}" type="presOf" srcId="{E85C17FF-8FA9-4EC7-AF99-B5164C70863A}" destId="{DC591B4B-11C5-4578-BB8C-B1A0E255F8CF}" srcOrd="0" destOrd="0" presId="urn:microsoft.com/office/officeart/2005/8/layout/hProcess11"/>
    <dgm:cxn modelId="{29B658FB-A032-4567-A980-C824C5BCB801}" type="presOf" srcId="{47486175-0AA0-4A58-9BC3-6A5D97FCB04E}" destId="{9B59AB5A-78A1-42DC-8E13-DBD230CF6C89}" srcOrd="0" destOrd="0" presId="urn:microsoft.com/office/officeart/2005/8/layout/hProcess11"/>
    <dgm:cxn modelId="{A88EEEFB-5023-4092-AD1B-D6C3429E9C62}" srcId="{67346551-281E-4444-A07B-EF66EEA87721}" destId="{49289C5C-BA8F-45B0-8E1E-92927BF39AE8}" srcOrd="0" destOrd="0" parTransId="{889999BD-1051-4BFA-B622-A4371CB11760}" sibTransId="{7471F084-D8DA-4E27-8EB5-92B873536BCE}"/>
    <dgm:cxn modelId="{8B9EB77A-FB61-4C4E-BCEC-6DF8FDEB967A}" type="presParOf" srcId="{33A4413D-370F-42A2-80E2-E5A8E9AE4F7F}" destId="{FDC36935-0831-4A0C-B806-64562DEDD6E4}" srcOrd="0" destOrd="0" presId="urn:microsoft.com/office/officeart/2005/8/layout/hProcess11"/>
    <dgm:cxn modelId="{4684024F-D256-4C60-AD48-F5FCCAAD3CB4}" type="presParOf" srcId="{33A4413D-370F-42A2-80E2-E5A8E9AE4F7F}" destId="{CB3812CB-64BB-4AA1-ACC3-B9773120D485}" srcOrd="1" destOrd="0" presId="urn:microsoft.com/office/officeart/2005/8/layout/hProcess11"/>
    <dgm:cxn modelId="{B2D89391-7C0B-4D3C-94FA-8000EA0A1B2E}" type="presParOf" srcId="{CB3812CB-64BB-4AA1-ACC3-B9773120D485}" destId="{E7EAB84E-F3BC-402A-80E6-27B397E5E2A3}" srcOrd="0" destOrd="0" presId="urn:microsoft.com/office/officeart/2005/8/layout/hProcess11"/>
    <dgm:cxn modelId="{F70BD9DD-63DF-42E5-9E51-72669DDCF9A4}" type="presParOf" srcId="{E7EAB84E-F3BC-402A-80E6-27B397E5E2A3}" destId="{467DB15B-D991-4DEA-A472-BF3903A7F27F}" srcOrd="0" destOrd="0" presId="urn:microsoft.com/office/officeart/2005/8/layout/hProcess11"/>
    <dgm:cxn modelId="{63DE24E4-F596-4553-B1B2-9DCE8F6E39FE}" type="presParOf" srcId="{E7EAB84E-F3BC-402A-80E6-27B397E5E2A3}" destId="{4E3E38C8-684F-4FF6-B9E4-EAB2594CB6E2}" srcOrd="1" destOrd="0" presId="urn:microsoft.com/office/officeart/2005/8/layout/hProcess11"/>
    <dgm:cxn modelId="{1EC071E9-D8BA-41C7-8A63-1E7AB31102CA}" type="presParOf" srcId="{E7EAB84E-F3BC-402A-80E6-27B397E5E2A3}" destId="{FDF7DA65-8292-4EA3-919C-AF1FAE8BCCE8}" srcOrd="2" destOrd="0" presId="urn:microsoft.com/office/officeart/2005/8/layout/hProcess11"/>
    <dgm:cxn modelId="{16E329D6-FBD3-4E71-90B1-F94994962185}" type="presParOf" srcId="{CB3812CB-64BB-4AA1-ACC3-B9773120D485}" destId="{755BDA91-2036-4FBC-9860-BF19D1C4B65C}" srcOrd="1" destOrd="0" presId="urn:microsoft.com/office/officeart/2005/8/layout/hProcess11"/>
    <dgm:cxn modelId="{455B104E-7CC9-4EFF-9275-B15BB2888E9E}" type="presParOf" srcId="{CB3812CB-64BB-4AA1-ACC3-B9773120D485}" destId="{A9AD9083-1CEF-4AE3-BD25-BE5E997EE6FD}" srcOrd="2" destOrd="0" presId="urn:microsoft.com/office/officeart/2005/8/layout/hProcess11"/>
    <dgm:cxn modelId="{5E2782E5-6CF7-426B-BF31-DB0782D3CFD6}" type="presParOf" srcId="{A9AD9083-1CEF-4AE3-BD25-BE5E997EE6FD}" destId="{DC591B4B-11C5-4578-BB8C-B1A0E255F8CF}" srcOrd="0" destOrd="0" presId="urn:microsoft.com/office/officeart/2005/8/layout/hProcess11"/>
    <dgm:cxn modelId="{831FF21C-A816-4E2E-9343-D5C2A40860C8}" type="presParOf" srcId="{A9AD9083-1CEF-4AE3-BD25-BE5E997EE6FD}" destId="{D9E20536-989C-4DA4-ACFF-8A52BC1753FA}" srcOrd="1" destOrd="0" presId="urn:microsoft.com/office/officeart/2005/8/layout/hProcess11"/>
    <dgm:cxn modelId="{BE36AB83-448D-4756-AF84-1173F9448B3E}" type="presParOf" srcId="{A9AD9083-1CEF-4AE3-BD25-BE5E997EE6FD}" destId="{B491596E-0007-4B93-81A8-5B5280039C26}" srcOrd="2" destOrd="0" presId="urn:microsoft.com/office/officeart/2005/8/layout/hProcess11"/>
    <dgm:cxn modelId="{857D21A4-F787-4AF9-84EB-B237188D697F}" type="presParOf" srcId="{CB3812CB-64BB-4AA1-ACC3-B9773120D485}" destId="{91CA362A-69A9-4332-AC52-0E6B2C34B089}" srcOrd="3" destOrd="0" presId="urn:microsoft.com/office/officeart/2005/8/layout/hProcess11"/>
    <dgm:cxn modelId="{CD19B84F-9D27-4947-BDF4-61D938DD705C}" type="presParOf" srcId="{CB3812CB-64BB-4AA1-ACC3-B9773120D485}" destId="{59C57509-663A-4D84-804C-A7AD94DB77C5}" srcOrd="4" destOrd="0" presId="urn:microsoft.com/office/officeart/2005/8/layout/hProcess11"/>
    <dgm:cxn modelId="{03A6BD35-7B49-4604-AD77-A90AAD852220}" type="presParOf" srcId="{59C57509-663A-4D84-804C-A7AD94DB77C5}" destId="{A30D1EF5-06CE-4E1E-B782-A75E1FF25EA1}" srcOrd="0" destOrd="0" presId="urn:microsoft.com/office/officeart/2005/8/layout/hProcess11"/>
    <dgm:cxn modelId="{5E2E31F4-8A84-4D75-86BC-838FDD3D617E}" type="presParOf" srcId="{59C57509-663A-4D84-804C-A7AD94DB77C5}" destId="{F46D093D-7B03-481F-AC2D-ACC4306C4BE1}" srcOrd="1" destOrd="0" presId="urn:microsoft.com/office/officeart/2005/8/layout/hProcess11"/>
    <dgm:cxn modelId="{D421E067-49F6-47FC-8C86-1935CAF13A5C}" type="presParOf" srcId="{59C57509-663A-4D84-804C-A7AD94DB77C5}" destId="{A5A5C316-F730-4B93-97AF-E7B45090BBBE}" srcOrd="2" destOrd="0" presId="urn:microsoft.com/office/officeart/2005/8/layout/hProcess11"/>
    <dgm:cxn modelId="{7B299709-08E1-46ED-BD73-5623689ECD7F}" type="presParOf" srcId="{CB3812CB-64BB-4AA1-ACC3-B9773120D485}" destId="{6B2E6AA0-0368-4C41-A686-047C4FF08373}" srcOrd="5" destOrd="0" presId="urn:microsoft.com/office/officeart/2005/8/layout/hProcess11"/>
    <dgm:cxn modelId="{583A360E-276B-4A15-9B5D-E4DD5C85630D}" type="presParOf" srcId="{CB3812CB-64BB-4AA1-ACC3-B9773120D485}" destId="{281ED90F-D125-4B94-8D3E-1C35E3161A0A}" srcOrd="6" destOrd="0" presId="urn:microsoft.com/office/officeart/2005/8/layout/hProcess11"/>
    <dgm:cxn modelId="{0269504A-0E66-40D8-99C9-808FE0FAFAAF}" type="presParOf" srcId="{281ED90F-D125-4B94-8D3E-1C35E3161A0A}" destId="{9B59AB5A-78A1-42DC-8E13-DBD230CF6C89}" srcOrd="0" destOrd="0" presId="urn:microsoft.com/office/officeart/2005/8/layout/hProcess11"/>
    <dgm:cxn modelId="{B9C6C87D-4833-4352-8681-BED210083E08}" type="presParOf" srcId="{281ED90F-D125-4B94-8D3E-1C35E3161A0A}" destId="{D439C8B2-CA6E-40AF-9FA7-1372CABA0E46}" srcOrd="1" destOrd="0" presId="urn:microsoft.com/office/officeart/2005/8/layout/hProcess11"/>
    <dgm:cxn modelId="{1AABFB9D-6E2F-481E-A607-20E92DAF1EF2}" type="presParOf" srcId="{281ED90F-D125-4B94-8D3E-1C35E3161A0A}" destId="{7F5683C9-FAB3-48FB-A9F1-0A77FF3EB88E}"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5847A34-EFEB-4381-9CC9-B4D54CEF506D}" type="doc">
      <dgm:prSet loTypeId="urn:microsoft.com/office/officeart/2005/8/layout/pList2" loCatId="list" qsTypeId="urn:microsoft.com/office/officeart/2005/8/quickstyle/simple1" qsCatId="simple" csTypeId="urn:microsoft.com/office/officeart/2005/8/colors/accent2_3" csCatId="accent2" phldr="1"/>
      <dgm:spPr/>
      <dgm:t>
        <a:bodyPr/>
        <a:lstStyle/>
        <a:p>
          <a:endParaRPr lang="lv-LV"/>
        </a:p>
      </dgm:t>
    </dgm:pt>
    <dgm:pt modelId="{14DF1E5E-477F-4F4C-8994-15F46D8E78B7}">
      <dgm:prSet phldrT="[Teksts]" custT="1"/>
      <dgm:spPr/>
      <dgm:t>
        <a:bodyPr tIns="324000"/>
        <a:lstStyle/>
        <a:p>
          <a:r>
            <a:rPr lang="lv-LV" sz="1800" b="1"/>
            <a:t>Projekta īstenošanu nedrīkst nodot trešajai pusei, </a:t>
          </a:r>
        </a:p>
        <a:p>
          <a:r>
            <a:rPr lang="lv-LV" sz="1400"/>
            <a:t>taču organizācija</a:t>
          </a:r>
          <a:r>
            <a:rPr lang="lv-LV" sz="1400">
              <a:latin typeface="Verdana" panose="020B0604030504040204" pitchFamily="34" charset="0"/>
              <a:ea typeface="Verdana" panose="020B0604030504040204" pitchFamily="34" charset="0"/>
            </a:rPr>
            <a:t> var    piesaistīt citu NVO ekspertīzi/pakalpojumus,        lai sekmīgi īstenotu projekta aktivitātes un sasniegtu  plānotos rezultātus </a:t>
          </a:r>
        </a:p>
      </dgm:t>
    </dgm:pt>
    <dgm:pt modelId="{82BEE959-C549-4C84-90EE-06139F7094D6}" type="parTrans" cxnId="{DA217B6A-DA97-4AC2-B38F-241324E13C6F}">
      <dgm:prSet/>
      <dgm:spPr/>
      <dgm:t>
        <a:bodyPr/>
        <a:lstStyle/>
        <a:p>
          <a:endParaRPr lang="lv-LV" sz="1800">
            <a:latin typeface="Verdana" panose="020B0604030504040204" pitchFamily="34" charset="0"/>
            <a:ea typeface="Verdana" panose="020B0604030504040204" pitchFamily="34" charset="0"/>
          </a:endParaRPr>
        </a:p>
      </dgm:t>
    </dgm:pt>
    <dgm:pt modelId="{93DE5D49-38F6-41B9-AD16-83CF86342571}" type="sibTrans" cxnId="{DA217B6A-DA97-4AC2-B38F-241324E13C6F}">
      <dgm:prSet/>
      <dgm:spPr/>
      <dgm:t>
        <a:bodyPr/>
        <a:lstStyle/>
        <a:p>
          <a:endParaRPr lang="lv-LV" sz="1800">
            <a:latin typeface="Verdana" panose="020B0604030504040204" pitchFamily="34" charset="0"/>
            <a:ea typeface="Verdana" panose="020B0604030504040204" pitchFamily="34" charset="0"/>
          </a:endParaRPr>
        </a:p>
      </dgm:t>
    </dgm:pt>
    <dgm:pt modelId="{C486CDEE-C062-4CCA-94E8-DA7A8C5B44F9}">
      <dgm:prSet phldrT="[Teksts]" custT="1"/>
      <dgm:spPr/>
      <dgm:t>
        <a:bodyPr tIns="324000"/>
        <a:lstStyle/>
        <a:p>
          <a:pPr marL="0" lvl="0" indent="0" algn="ctr" defTabSz="800100">
            <a:lnSpc>
              <a:spcPct val="90000"/>
            </a:lnSpc>
            <a:spcBef>
              <a:spcPct val="0"/>
            </a:spcBef>
            <a:spcAft>
              <a:spcPct val="35000"/>
            </a:spcAft>
            <a:buNone/>
          </a:pPr>
          <a:r>
            <a:rPr lang="lv-LV" sz="1800" b="1" kern="1200"/>
            <a:t>Projekta īstenošanas vieta ir Latvija,</a:t>
          </a:r>
        </a:p>
        <a:p>
          <a:pPr marL="0" lvl="0" indent="0" algn="ctr" defTabSz="800100">
            <a:lnSpc>
              <a:spcPct val="90000"/>
            </a:lnSpc>
            <a:spcBef>
              <a:spcPct val="0"/>
            </a:spcBef>
            <a:spcAft>
              <a:spcPct val="35000"/>
            </a:spcAft>
            <a:buNone/>
          </a:pPr>
          <a:endParaRPr lang="lv-LV" sz="800" kern="1200"/>
        </a:p>
        <a:p>
          <a:pPr marL="0" lvl="0" indent="0" algn="ctr" defTabSz="800100">
            <a:lnSpc>
              <a:spcPct val="90000"/>
            </a:lnSpc>
            <a:spcBef>
              <a:spcPct val="0"/>
            </a:spcBef>
            <a:spcAft>
              <a:spcPct val="35000"/>
            </a:spcAft>
            <a:buNone/>
          </a:pPr>
          <a:r>
            <a:rPr lang="lv-LV" sz="1600" kern="1200"/>
            <a:t>taču pieļaujami ārvalstu komandējumi, mācību vizītes</a:t>
          </a:r>
          <a:endParaRPr lang="lv-LV" sz="800" kern="1200"/>
        </a:p>
      </dgm:t>
    </dgm:pt>
    <dgm:pt modelId="{A706B539-9BE4-425E-9DC4-99BA479185FF}" type="parTrans" cxnId="{45AD35FA-2556-4D74-A976-2576078B8766}">
      <dgm:prSet/>
      <dgm:spPr/>
      <dgm:t>
        <a:bodyPr/>
        <a:lstStyle/>
        <a:p>
          <a:endParaRPr lang="lv-LV" sz="1800">
            <a:latin typeface="Verdana" panose="020B0604030504040204" pitchFamily="34" charset="0"/>
            <a:ea typeface="Verdana" panose="020B0604030504040204" pitchFamily="34" charset="0"/>
          </a:endParaRPr>
        </a:p>
      </dgm:t>
    </dgm:pt>
    <dgm:pt modelId="{55FE3053-49F1-43B8-BEF0-C01CADDEFE1B}" type="sibTrans" cxnId="{45AD35FA-2556-4D74-A976-2576078B8766}">
      <dgm:prSet/>
      <dgm:spPr/>
      <dgm:t>
        <a:bodyPr/>
        <a:lstStyle/>
        <a:p>
          <a:endParaRPr lang="lv-LV" sz="1800">
            <a:latin typeface="Verdana" panose="020B0604030504040204" pitchFamily="34" charset="0"/>
            <a:ea typeface="Verdana" panose="020B0604030504040204" pitchFamily="34" charset="0"/>
          </a:endParaRPr>
        </a:p>
      </dgm:t>
    </dgm:pt>
    <dgm:pt modelId="{6FACAC93-D29D-4773-B197-17769EB01611}">
      <dgm:prSet phldrT="[Teksts]" custT="1"/>
      <dgm:spPr/>
      <dgm:t>
        <a:bodyPr tIns="324000"/>
        <a:lstStyle/>
        <a:p>
          <a:pPr marL="0" marR="0" lvl="0" indent="0" algn="ctr" defTabSz="800100" eaLnBrk="1" fontAlgn="auto" latinLnBrk="0" hangingPunct="1">
            <a:lnSpc>
              <a:spcPct val="90000"/>
            </a:lnSpc>
            <a:spcBef>
              <a:spcPct val="0"/>
            </a:spcBef>
            <a:spcAft>
              <a:spcPts val="1200"/>
            </a:spcAft>
            <a:buClrTx/>
            <a:buSzTx/>
            <a:buFontTx/>
            <a:buNone/>
            <a:tabLst/>
            <a:defRPr/>
          </a:pPr>
          <a:r>
            <a:rPr lang="lv-LV" sz="1800" b="1" kern="1200"/>
            <a:t>Obligāti jāpiesaista divi sadarbības partneri,</a:t>
          </a:r>
        </a:p>
        <a:p>
          <a:pPr marL="0" marR="0" lvl="0" indent="0" algn="ctr" defTabSz="800100" eaLnBrk="1" fontAlgn="auto" latinLnBrk="0" hangingPunct="1">
            <a:lnSpc>
              <a:spcPct val="90000"/>
            </a:lnSpc>
            <a:spcBef>
              <a:spcPct val="0"/>
            </a:spcBef>
            <a:spcAft>
              <a:spcPts val="1200"/>
            </a:spcAft>
            <a:buClrTx/>
            <a:buSzTx/>
            <a:buFontTx/>
            <a:buNone/>
            <a:tabLst/>
            <a:defRPr/>
          </a:pPr>
          <a:r>
            <a:rPr lang="lv-LV" sz="1800" b="0" kern="1200"/>
            <a:t>kam ir aktīva loma projekta darbību īstenošanā</a:t>
          </a:r>
        </a:p>
      </dgm:t>
    </dgm:pt>
    <dgm:pt modelId="{B4BEA8DB-D65E-41DD-8061-E4DA68B0748B}" type="sibTrans" cxnId="{34E7464E-E923-415C-8C5D-6BE68AA412C8}">
      <dgm:prSet/>
      <dgm:spPr/>
      <dgm:t>
        <a:bodyPr/>
        <a:lstStyle/>
        <a:p>
          <a:endParaRPr lang="lv-LV" sz="1800">
            <a:latin typeface="Verdana" panose="020B0604030504040204" pitchFamily="34" charset="0"/>
            <a:ea typeface="Verdana" panose="020B0604030504040204" pitchFamily="34" charset="0"/>
          </a:endParaRPr>
        </a:p>
      </dgm:t>
    </dgm:pt>
    <dgm:pt modelId="{7E476122-E439-4F07-AC44-3CB0B0E6C58A}" type="parTrans" cxnId="{34E7464E-E923-415C-8C5D-6BE68AA412C8}">
      <dgm:prSet/>
      <dgm:spPr/>
      <dgm:t>
        <a:bodyPr/>
        <a:lstStyle/>
        <a:p>
          <a:endParaRPr lang="lv-LV" sz="1800">
            <a:latin typeface="Verdana" panose="020B0604030504040204" pitchFamily="34" charset="0"/>
            <a:ea typeface="Verdana" panose="020B0604030504040204" pitchFamily="34" charset="0"/>
          </a:endParaRPr>
        </a:p>
      </dgm:t>
    </dgm:pt>
    <dgm:pt modelId="{B5EE76F3-2EAE-45BF-909C-04D9C7FE209C}" type="pres">
      <dgm:prSet presAssocID="{45847A34-EFEB-4381-9CC9-B4D54CEF506D}" presName="Name0" presStyleCnt="0">
        <dgm:presLayoutVars>
          <dgm:dir/>
          <dgm:resizeHandles val="exact"/>
        </dgm:presLayoutVars>
      </dgm:prSet>
      <dgm:spPr/>
    </dgm:pt>
    <dgm:pt modelId="{9C43EA4B-C1EE-42BA-9868-91E5BE8387B2}" type="pres">
      <dgm:prSet presAssocID="{45847A34-EFEB-4381-9CC9-B4D54CEF506D}" presName="bkgdShp" presStyleLbl="alignAccFollowNode1" presStyleIdx="0" presStyleCnt="1"/>
      <dgm:spPr/>
    </dgm:pt>
    <dgm:pt modelId="{ED71E6C6-CB3C-4CEB-82AF-CD6CFD854286}" type="pres">
      <dgm:prSet presAssocID="{45847A34-EFEB-4381-9CC9-B4D54CEF506D}" presName="linComp" presStyleCnt="0"/>
      <dgm:spPr/>
    </dgm:pt>
    <dgm:pt modelId="{AA114080-EFFE-41AC-B0AC-1EC9B7DCFD26}" type="pres">
      <dgm:prSet presAssocID="{6FACAC93-D29D-4773-B197-17769EB01611}" presName="compNode" presStyleCnt="0"/>
      <dgm:spPr/>
    </dgm:pt>
    <dgm:pt modelId="{CE19B5C7-22EB-4A79-8E25-03865F9B7E79}" type="pres">
      <dgm:prSet presAssocID="{6FACAC93-D29D-4773-B197-17769EB01611}" presName="node" presStyleLbl="node1" presStyleIdx="0" presStyleCnt="3">
        <dgm:presLayoutVars>
          <dgm:bulletEnabled val="1"/>
        </dgm:presLayoutVars>
      </dgm:prSet>
      <dgm:spPr/>
    </dgm:pt>
    <dgm:pt modelId="{BCDE64E4-8D75-435F-99F5-51177FA2EA31}" type="pres">
      <dgm:prSet presAssocID="{6FACAC93-D29D-4773-B197-17769EB01611}" presName="invisiNode" presStyleLbl="node1" presStyleIdx="0" presStyleCnt="3"/>
      <dgm:spPr/>
    </dgm:pt>
    <dgm:pt modelId="{C20DC599-BA22-4A94-BB7F-F2F855AC2321}" type="pres">
      <dgm:prSet presAssocID="{6FACAC93-D29D-4773-B197-17769EB01611}" presName="imagNode" presStyleLbl="fgImgPlace1" presStyleIdx="0" presStyleCnt="3"/>
      <dgm:spPr>
        <a:blipFill rotWithShape="1">
          <a:blip xmlns:r="http://schemas.openxmlformats.org/officeDocument/2006/relationships" r:embed="rId1"/>
          <a:srcRect/>
          <a:stretch>
            <a:fillRect t="-3000" b="-3000"/>
          </a:stretch>
        </a:blipFill>
      </dgm:spPr>
    </dgm:pt>
    <dgm:pt modelId="{932E76DC-1406-48EB-9A1D-AF46F9EBD571}" type="pres">
      <dgm:prSet presAssocID="{B4BEA8DB-D65E-41DD-8061-E4DA68B0748B}" presName="sibTrans" presStyleLbl="sibTrans2D1" presStyleIdx="0" presStyleCnt="0"/>
      <dgm:spPr/>
    </dgm:pt>
    <dgm:pt modelId="{C9A7CD1D-4FFA-4E12-98FA-8EDAB71E826D}" type="pres">
      <dgm:prSet presAssocID="{14DF1E5E-477F-4F4C-8994-15F46D8E78B7}" presName="compNode" presStyleCnt="0"/>
      <dgm:spPr/>
    </dgm:pt>
    <dgm:pt modelId="{58C0CF54-A8CE-4FB9-AAB9-8A24FD0777D6}" type="pres">
      <dgm:prSet presAssocID="{14DF1E5E-477F-4F4C-8994-15F46D8E78B7}" presName="node" presStyleLbl="node1" presStyleIdx="1" presStyleCnt="3">
        <dgm:presLayoutVars>
          <dgm:bulletEnabled val="1"/>
        </dgm:presLayoutVars>
      </dgm:prSet>
      <dgm:spPr/>
    </dgm:pt>
    <dgm:pt modelId="{ED21AE05-4EC3-4485-AD54-18EE598E4068}" type="pres">
      <dgm:prSet presAssocID="{14DF1E5E-477F-4F4C-8994-15F46D8E78B7}" presName="invisiNode" presStyleLbl="node1" presStyleIdx="1" presStyleCnt="3"/>
      <dgm:spPr/>
    </dgm:pt>
    <dgm:pt modelId="{1576FBAE-E528-459B-8CB2-A84D0DE4747C}" type="pres">
      <dgm:prSet presAssocID="{14DF1E5E-477F-4F4C-8994-15F46D8E78B7}" presName="imagNode" presStyleLbl="fgImgPlace1" presStyleIdx="1" presStyleCnt="3"/>
      <dgm:spPr>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5000" b="-5000"/>
          </a:stretch>
        </a:blipFill>
      </dgm:spPr>
    </dgm:pt>
    <dgm:pt modelId="{55421B47-56D6-405C-96C5-F1DA50034C67}" type="pres">
      <dgm:prSet presAssocID="{93DE5D49-38F6-41B9-AD16-83CF86342571}" presName="sibTrans" presStyleLbl="sibTrans2D1" presStyleIdx="0" presStyleCnt="0"/>
      <dgm:spPr/>
    </dgm:pt>
    <dgm:pt modelId="{7BA62E20-D655-4F41-9EF9-8608222D7AB5}" type="pres">
      <dgm:prSet presAssocID="{C486CDEE-C062-4CCA-94E8-DA7A8C5B44F9}" presName="compNode" presStyleCnt="0"/>
      <dgm:spPr/>
    </dgm:pt>
    <dgm:pt modelId="{5DC0CF35-797B-4A80-ADED-E508DE255BFC}" type="pres">
      <dgm:prSet presAssocID="{C486CDEE-C062-4CCA-94E8-DA7A8C5B44F9}" presName="node" presStyleLbl="node1" presStyleIdx="2" presStyleCnt="3">
        <dgm:presLayoutVars>
          <dgm:bulletEnabled val="1"/>
        </dgm:presLayoutVars>
      </dgm:prSet>
      <dgm:spPr/>
    </dgm:pt>
    <dgm:pt modelId="{4C633FEF-3A61-4127-A2C6-DF35D286C4E4}" type="pres">
      <dgm:prSet presAssocID="{C486CDEE-C062-4CCA-94E8-DA7A8C5B44F9}" presName="invisiNode" presStyleLbl="node1" presStyleIdx="2" presStyleCnt="3"/>
      <dgm:spPr/>
    </dgm:pt>
    <dgm:pt modelId="{A4BF516A-B622-4B4F-B0E3-BA2E77AB5994}" type="pres">
      <dgm:prSet presAssocID="{C486CDEE-C062-4CCA-94E8-DA7A8C5B44F9}" presName="imagNode" presStyleLbl="fgImgPlace1" presStyleIdx="2" presStyleCnt="3"/>
      <dgm:spPr>
        <a:blipFill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4000" r="-4000"/>
          </a:stretch>
        </a:blipFill>
      </dgm:spPr>
    </dgm:pt>
  </dgm:ptLst>
  <dgm:cxnLst>
    <dgm:cxn modelId="{0F514322-CACB-4D53-A091-6E7F4BC0371F}" type="presOf" srcId="{C486CDEE-C062-4CCA-94E8-DA7A8C5B44F9}" destId="{5DC0CF35-797B-4A80-ADED-E508DE255BFC}" srcOrd="0" destOrd="0" presId="urn:microsoft.com/office/officeart/2005/8/layout/pList2"/>
    <dgm:cxn modelId="{7942D667-7094-4607-9701-E780E8FAF9CE}" type="presOf" srcId="{93DE5D49-38F6-41B9-AD16-83CF86342571}" destId="{55421B47-56D6-405C-96C5-F1DA50034C67}" srcOrd="0" destOrd="0" presId="urn:microsoft.com/office/officeart/2005/8/layout/pList2"/>
    <dgm:cxn modelId="{DA217B6A-DA97-4AC2-B38F-241324E13C6F}" srcId="{45847A34-EFEB-4381-9CC9-B4D54CEF506D}" destId="{14DF1E5E-477F-4F4C-8994-15F46D8E78B7}" srcOrd="1" destOrd="0" parTransId="{82BEE959-C549-4C84-90EE-06139F7094D6}" sibTransId="{93DE5D49-38F6-41B9-AD16-83CF86342571}"/>
    <dgm:cxn modelId="{34E7464E-E923-415C-8C5D-6BE68AA412C8}" srcId="{45847A34-EFEB-4381-9CC9-B4D54CEF506D}" destId="{6FACAC93-D29D-4773-B197-17769EB01611}" srcOrd="0" destOrd="0" parTransId="{7E476122-E439-4F07-AC44-3CB0B0E6C58A}" sibTransId="{B4BEA8DB-D65E-41DD-8061-E4DA68B0748B}"/>
    <dgm:cxn modelId="{0E18887C-B19F-4AD7-B1BC-96C1C1CB11DC}" type="presOf" srcId="{45847A34-EFEB-4381-9CC9-B4D54CEF506D}" destId="{B5EE76F3-2EAE-45BF-909C-04D9C7FE209C}" srcOrd="0" destOrd="0" presId="urn:microsoft.com/office/officeart/2005/8/layout/pList2"/>
    <dgm:cxn modelId="{0E809487-E473-40A4-8A74-FDE49B82ED95}" type="presOf" srcId="{B4BEA8DB-D65E-41DD-8061-E4DA68B0748B}" destId="{932E76DC-1406-48EB-9A1D-AF46F9EBD571}" srcOrd="0" destOrd="0" presId="urn:microsoft.com/office/officeart/2005/8/layout/pList2"/>
    <dgm:cxn modelId="{0BFA48D1-BF49-4C30-8770-6A05F2AF122A}" type="presOf" srcId="{6FACAC93-D29D-4773-B197-17769EB01611}" destId="{CE19B5C7-22EB-4A79-8E25-03865F9B7E79}" srcOrd="0" destOrd="0" presId="urn:microsoft.com/office/officeart/2005/8/layout/pList2"/>
    <dgm:cxn modelId="{45AD35FA-2556-4D74-A976-2576078B8766}" srcId="{45847A34-EFEB-4381-9CC9-B4D54CEF506D}" destId="{C486CDEE-C062-4CCA-94E8-DA7A8C5B44F9}" srcOrd="2" destOrd="0" parTransId="{A706B539-9BE4-425E-9DC4-99BA479185FF}" sibTransId="{55FE3053-49F1-43B8-BEF0-C01CADDEFE1B}"/>
    <dgm:cxn modelId="{3CC625FB-9A3E-4E30-9E87-36953ABD6028}" type="presOf" srcId="{14DF1E5E-477F-4F4C-8994-15F46D8E78B7}" destId="{58C0CF54-A8CE-4FB9-AAB9-8A24FD0777D6}" srcOrd="0" destOrd="0" presId="urn:microsoft.com/office/officeart/2005/8/layout/pList2"/>
    <dgm:cxn modelId="{42EA7B35-97C1-4D54-A512-4DFFEF1A9D78}" type="presParOf" srcId="{B5EE76F3-2EAE-45BF-909C-04D9C7FE209C}" destId="{9C43EA4B-C1EE-42BA-9868-91E5BE8387B2}" srcOrd="0" destOrd="0" presId="urn:microsoft.com/office/officeart/2005/8/layout/pList2"/>
    <dgm:cxn modelId="{9DFA67FA-524D-463E-B1C7-7AAE62A95410}" type="presParOf" srcId="{B5EE76F3-2EAE-45BF-909C-04D9C7FE209C}" destId="{ED71E6C6-CB3C-4CEB-82AF-CD6CFD854286}" srcOrd="1" destOrd="0" presId="urn:microsoft.com/office/officeart/2005/8/layout/pList2"/>
    <dgm:cxn modelId="{61E1D360-467E-42E5-87EC-891988BADDCC}" type="presParOf" srcId="{ED71E6C6-CB3C-4CEB-82AF-CD6CFD854286}" destId="{AA114080-EFFE-41AC-B0AC-1EC9B7DCFD26}" srcOrd="0" destOrd="0" presId="urn:microsoft.com/office/officeart/2005/8/layout/pList2"/>
    <dgm:cxn modelId="{EF051599-7F91-49A4-BEF5-7C9CE92F1C09}" type="presParOf" srcId="{AA114080-EFFE-41AC-B0AC-1EC9B7DCFD26}" destId="{CE19B5C7-22EB-4A79-8E25-03865F9B7E79}" srcOrd="0" destOrd="0" presId="urn:microsoft.com/office/officeart/2005/8/layout/pList2"/>
    <dgm:cxn modelId="{14BA8FC5-DA88-46D7-AB82-274F192FAB7A}" type="presParOf" srcId="{AA114080-EFFE-41AC-B0AC-1EC9B7DCFD26}" destId="{BCDE64E4-8D75-435F-99F5-51177FA2EA31}" srcOrd="1" destOrd="0" presId="urn:microsoft.com/office/officeart/2005/8/layout/pList2"/>
    <dgm:cxn modelId="{D79514BB-040A-4712-85E9-952FB0885D55}" type="presParOf" srcId="{AA114080-EFFE-41AC-B0AC-1EC9B7DCFD26}" destId="{C20DC599-BA22-4A94-BB7F-F2F855AC2321}" srcOrd="2" destOrd="0" presId="urn:microsoft.com/office/officeart/2005/8/layout/pList2"/>
    <dgm:cxn modelId="{82469892-1AB3-4C71-B297-6B8AFB0C4B10}" type="presParOf" srcId="{ED71E6C6-CB3C-4CEB-82AF-CD6CFD854286}" destId="{932E76DC-1406-48EB-9A1D-AF46F9EBD571}" srcOrd="1" destOrd="0" presId="urn:microsoft.com/office/officeart/2005/8/layout/pList2"/>
    <dgm:cxn modelId="{178F8D63-90ED-42D5-8793-F6AE1D92CB36}" type="presParOf" srcId="{ED71E6C6-CB3C-4CEB-82AF-CD6CFD854286}" destId="{C9A7CD1D-4FFA-4E12-98FA-8EDAB71E826D}" srcOrd="2" destOrd="0" presId="urn:microsoft.com/office/officeart/2005/8/layout/pList2"/>
    <dgm:cxn modelId="{E569609B-F113-431A-9B97-8B1F40FD73DE}" type="presParOf" srcId="{C9A7CD1D-4FFA-4E12-98FA-8EDAB71E826D}" destId="{58C0CF54-A8CE-4FB9-AAB9-8A24FD0777D6}" srcOrd="0" destOrd="0" presId="urn:microsoft.com/office/officeart/2005/8/layout/pList2"/>
    <dgm:cxn modelId="{68A67A4F-80F6-4AEC-B7AA-6DC2160777DD}" type="presParOf" srcId="{C9A7CD1D-4FFA-4E12-98FA-8EDAB71E826D}" destId="{ED21AE05-4EC3-4485-AD54-18EE598E4068}" srcOrd="1" destOrd="0" presId="urn:microsoft.com/office/officeart/2005/8/layout/pList2"/>
    <dgm:cxn modelId="{00C55244-3ACC-4DCB-8EE4-FBB34B554847}" type="presParOf" srcId="{C9A7CD1D-4FFA-4E12-98FA-8EDAB71E826D}" destId="{1576FBAE-E528-459B-8CB2-A84D0DE4747C}" srcOrd="2" destOrd="0" presId="urn:microsoft.com/office/officeart/2005/8/layout/pList2"/>
    <dgm:cxn modelId="{F70083F6-05F0-42F7-AB67-BEA307040528}" type="presParOf" srcId="{ED71E6C6-CB3C-4CEB-82AF-CD6CFD854286}" destId="{55421B47-56D6-405C-96C5-F1DA50034C67}" srcOrd="3" destOrd="0" presId="urn:microsoft.com/office/officeart/2005/8/layout/pList2"/>
    <dgm:cxn modelId="{4665A410-B170-49AB-807A-21F5A66C7897}" type="presParOf" srcId="{ED71E6C6-CB3C-4CEB-82AF-CD6CFD854286}" destId="{7BA62E20-D655-4F41-9EF9-8608222D7AB5}" srcOrd="4" destOrd="0" presId="urn:microsoft.com/office/officeart/2005/8/layout/pList2"/>
    <dgm:cxn modelId="{A80D4811-068F-4EAE-BC85-860C469B4227}" type="presParOf" srcId="{7BA62E20-D655-4F41-9EF9-8608222D7AB5}" destId="{5DC0CF35-797B-4A80-ADED-E508DE255BFC}" srcOrd="0" destOrd="0" presId="urn:microsoft.com/office/officeart/2005/8/layout/pList2"/>
    <dgm:cxn modelId="{D26C71C8-BAA5-4820-B30E-1229A4A9FBAA}" type="presParOf" srcId="{7BA62E20-D655-4F41-9EF9-8608222D7AB5}" destId="{4C633FEF-3A61-4127-A2C6-DF35D286C4E4}" srcOrd="1" destOrd="0" presId="urn:microsoft.com/office/officeart/2005/8/layout/pList2"/>
    <dgm:cxn modelId="{7F206EC1-07E5-4374-B04A-7884603D73AB}" type="presParOf" srcId="{7BA62E20-D655-4F41-9EF9-8608222D7AB5}" destId="{A4BF516A-B622-4B4F-B0E3-BA2E77AB5994}" srcOrd="2" destOrd="0" presId="urn:microsoft.com/office/officeart/2005/8/layout/pList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EA72EAE-10E0-446C-BD85-1C8E3DF6264B}" type="doc">
      <dgm:prSet loTypeId="urn:microsoft.com/office/officeart/2005/8/layout/hList2" loCatId="list" qsTypeId="urn:microsoft.com/office/officeart/2005/8/quickstyle/simple1" qsCatId="simple" csTypeId="urn:microsoft.com/office/officeart/2005/8/colors/accent2_3" csCatId="accent2" phldr="1"/>
      <dgm:spPr/>
      <dgm:t>
        <a:bodyPr/>
        <a:lstStyle/>
        <a:p>
          <a:endParaRPr lang="lv-LV"/>
        </a:p>
      </dgm:t>
    </dgm:pt>
    <dgm:pt modelId="{206659B4-5D47-4FD2-93B1-B837F161AB76}">
      <dgm:prSet phldrT="[Teksts]" custT="1"/>
      <dgm:spPr/>
      <dgm:t>
        <a:bodyPr tIns="288000" anchor="t"/>
        <a:lstStyle/>
        <a:p>
          <a:pPr indent="0" algn="l">
            <a:buFontTx/>
            <a:buNone/>
          </a:pPr>
          <a:endParaRPr lang="lv-LV" sz="12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gm:t>
    </dgm:pt>
    <dgm:pt modelId="{7E5CDD4D-ADDE-494F-A15D-5F292C03E1DB}" type="parTrans" cxnId="{4393CA94-AF7F-45DF-95D6-E9AC8EA00FB1}">
      <dgm:prSet/>
      <dgm:spPr/>
      <dgm:t>
        <a:bodyPr/>
        <a:lstStyle/>
        <a:p>
          <a:endParaRPr lang="lv-LV" sz="1200">
            <a:latin typeface="Verdana" panose="020B0604030504040204" pitchFamily="34" charset="0"/>
            <a:ea typeface="Verdana" panose="020B0604030504040204" pitchFamily="34" charset="0"/>
          </a:endParaRPr>
        </a:p>
      </dgm:t>
    </dgm:pt>
    <dgm:pt modelId="{B2EB06DE-C8C4-4C12-B311-D50CB4952708}" type="sibTrans" cxnId="{4393CA94-AF7F-45DF-95D6-E9AC8EA00FB1}">
      <dgm:prSet/>
      <dgm:spPr/>
      <dgm:t>
        <a:bodyPr/>
        <a:lstStyle/>
        <a:p>
          <a:endParaRPr lang="lv-LV" sz="1200">
            <a:latin typeface="Verdana" panose="020B0604030504040204" pitchFamily="34" charset="0"/>
            <a:ea typeface="Verdana" panose="020B0604030504040204" pitchFamily="34" charset="0"/>
          </a:endParaRPr>
        </a:p>
      </dgm:t>
    </dgm:pt>
    <dgm:pt modelId="{32E334A3-4F2D-4678-9064-C2C46CE1475A}">
      <dgm:prSet phldrT="[Teksts]" custT="1"/>
      <dgm:spPr/>
      <dgm:t>
        <a:bodyPr tIns="288000" anchor="t"/>
        <a:lstStyle/>
        <a:p>
          <a:pPr indent="0">
            <a:buNone/>
          </a:pPr>
          <a:endParaRPr lang="lv-LV" sz="1200">
            <a:latin typeface="Verdana" panose="020B0604030504040204" pitchFamily="34" charset="0"/>
            <a:ea typeface="Verdana" panose="020B0604030504040204" pitchFamily="34" charset="0"/>
          </a:endParaRPr>
        </a:p>
      </dgm:t>
    </dgm:pt>
    <dgm:pt modelId="{8C86E5B3-1A72-4FB5-BDF6-3B5E52F8416A}" type="parTrans" cxnId="{A24F0287-CF19-4EDE-A70B-4806D9FCCA0C}">
      <dgm:prSet/>
      <dgm:spPr/>
      <dgm:t>
        <a:bodyPr/>
        <a:lstStyle/>
        <a:p>
          <a:endParaRPr lang="lv-LV" sz="1200">
            <a:latin typeface="Verdana" panose="020B0604030504040204" pitchFamily="34" charset="0"/>
            <a:ea typeface="Verdana" panose="020B0604030504040204" pitchFamily="34" charset="0"/>
          </a:endParaRPr>
        </a:p>
      </dgm:t>
    </dgm:pt>
    <dgm:pt modelId="{8141E8B9-D1C4-4B9C-A607-822CE99B1D18}" type="sibTrans" cxnId="{A24F0287-CF19-4EDE-A70B-4806D9FCCA0C}">
      <dgm:prSet/>
      <dgm:spPr/>
      <dgm:t>
        <a:bodyPr/>
        <a:lstStyle/>
        <a:p>
          <a:endParaRPr lang="lv-LV" sz="1200">
            <a:latin typeface="Verdana" panose="020B0604030504040204" pitchFamily="34" charset="0"/>
            <a:ea typeface="Verdana" panose="020B0604030504040204" pitchFamily="34" charset="0"/>
          </a:endParaRPr>
        </a:p>
      </dgm:t>
    </dgm:pt>
    <dgm:pt modelId="{8C251FFB-0C74-4567-91B9-F28D0F18C3F5}">
      <dgm:prSet custT="1"/>
      <dgm:spPr/>
      <dgm:t>
        <a:bodyPr lIns="86400" tIns="324000" rIns="86400" bIns="86400"/>
        <a:lstStyle/>
        <a:p>
          <a:pPr indent="0">
            <a:buFontTx/>
            <a:buNone/>
          </a:pPr>
          <a:endParaRPr lang="lv-LV" sz="1200">
            <a:latin typeface="Verdana" panose="020B0604030504040204" pitchFamily="34" charset="0"/>
            <a:ea typeface="Verdana" panose="020B0604030504040204" pitchFamily="34" charset="0"/>
          </a:endParaRPr>
        </a:p>
      </dgm:t>
    </dgm:pt>
    <dgm:pt modelId="{AB37F2A6-5614-4C3F-8579-2D6D4343E0CF}" type="parTrans" cxnId="{62AF9B87-DA03-4A5F-897C-9CE1AF7AC3BF}">
      <dgm:prSet/>
      <dgm:spPr/>
      <dgm:t>
        <a:bodyPr/>
        <a:lstStyle/>
        <a:p>
          <a:endParaRPr lang="lv-LV" sz="1200">
            <a:latin typeface="Verdana" panose="020B0604030504040204" pitchFamily="34" charset="0"/>
            <a:ea typeface="Verdana" panose="020B0604030504040204" pitchFamily="34" charset="0"/>
          </a:endParaRPr>
        </a:p>
      </dgm:t>
    </dgm:pt>
    <dgm:pt modelId="{EE62D15C-5235-418D-9BE1-010696282444}" type="sibTrans" cxnId="{62AF9B87-DA03-4A5F-897C-9CE1AF7AC3BF}">
      <dgm:prSet/>
      <dgm:spPr/>
      <dgm:t>
        <a:bodyPr/>
        <a:lstStyle/>
        <a:p>
          <a:endParaRPr lang="lv-LV" sz="1200">
            <a:latin typeface="Verdana" panose="020B0604030504040204" pitchFamily="34" charset="0"/>
            <a:ea typeface="Verdana" panose="020B0604030504040204" pitchFamily="34" charset="0"/>
          </a:endParaRPr>
        </a:p>
      </dgm:t>
    </dgm:pt>
    <dgm:pt modelId="{339F7770-5755-413C-BCB1-6007A88F9F08}">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mn-lt"/>
              <a:ea typeface="Verdana" panose="020B0604030504040204" pitchFamily="34" charset="0"/>
              <a:cs typeface="+mn-cs"/>
            </a:rPr>
            <a:t>ir radušās projekta īstenošanas laikā</a:t>
          </a:r>
        </a:p>
      </dgm:t>
    </dgm:pt>
    <dgm:pt modelId="{4B6C02BB-3C14-4537-9F5E-A53E348F4AC9}" type="parTrans" cxnId="{AE53052B-63DE-4ACD-AC87-76B22BD628D0}">
      <dgm:prSet/>
      <dgm:spPr/>
      <dgm:t>
        <a:bodyPr/>
        <a:lstStyle/>
        <a:p>
          <a:endParaRPr lang="lv-LV" sz="1200">
            <a:latin typeface="Verdana" panose="020B0604030504040204" pitchFamily="34" charset="0"/>
            <a:ea typeface="Verdana" panose="020B0604030504040204" pitchFamily="34" charset="0"/>
          </a:endParaRPr>
        </a:p>
      </dgm:t>
    </dgm:pt>
    <dgm:pt modelId="{F7987E35-9928-4843-A436-914718B62AF2}" type="sibTrans" cxnId="{AE53052B-63DE-4ACD-AC87-76B22BD628D0}">
      <dgm:prSet/>
      <dgm:spPr/>
      <dgm:t>
        <a:bodyPr/>
        <a:lstStyle/>
        <a:p>
          <a:endParaRPr lang="lv-LV" sz="1200">
            <a:latin typeface="Verdana" panose="020B0604030504040204" pitchFamily="34" charset="0"/>
            <a:ea typeface="Verdana" panose="020B0604030504040204" pitchFamily="34" charset="0"/>
          </a:endParaRPr>
        </a:p>
      </dgm:t>
    </dgm:pt>
    <dgm:pt modelId="{CC77675A-3525-4D87-9D1E-B06C33A21227}">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Verdana" panose="020B0604030504040204" pitchFamily="34" charset="0"/>
              <a:ea typeface="Verdana" panose="020B0604030504040204" pitchFamily="34" charset="0"/>
              <a:cs typeface="+mn-cs"/>
            </a:rPr>
            <a:t>ir uzskaitītas projekta īstenotāja grāmatvedības uzskaitē</a:t>
          </a:r>
        </a:p>
      </dgm:t>
    </dgm:pt>
    <dgm:pt modelId="{1C39AD33-D0C5-44F3-826F-A736EE1F18C6}" type="parTrans" cxnId="{7FDCD3E6-FE8B-4452-AA1B-A6AD13F2D903}">
      <dgm:prSet/>
      <dgm:spPr/>
      <dgm:t>
        <a:bodyPr/>
        <a:lstStyle/>
        <a:p>
          <a:endParaRPr lang="lv-LV" sz="1200">
            <a:latin typeface="Verdana" panose="020B0604030504040204" pitchFamily="34" charset="0"/>
            <a:ea typeface="Verdana" panose="020B0604030504040204" pitchFamily="34" charset="0"/>
          </a:endParaRPr>
        </a:p>
      </dgm:t>
    </dgm:pt>
    <dgm:pt modelId="{648AD481-4ECD-4B0E-97DB-F4B08B61E08E}" type="sibTrans" cxnId="{7FDCD3E6-FE8B-4452-AA1B-A6AD13F2D903}">
      <dgm:prSet/>
      <dgm:spPr/>
      <dgm:t>
        <a:bodyPr/>
        <a:lstStyle/>
        <a:p>
          <a:endParaRPr lang="lv-LV" sz="1200">
            <a:latin typeface="Verdana" panose="020B0604030504040204" pitchFamily="34" charset="0"/>
            <a:ea typeface="Verdana" panose="020B0604030504040204" pitchFamily="34" charset="0"/>
          </a:endParaRPr>
        </a:p>
      </dgm:t>
    </dgm:pt>
    <dgm:pt modelId="{ABFCF715-C2C8-4AEF-B6C7-260F01099CF4}">
      <dgm:prSet custT="1"/>
      <dgm:spPr/>
      <dgm:t>
        <a:bodyPr lIns="86400" tIns="324000" rIns="86400" bIns="86400"/>
        <a:lstStyle/>
        <a:p>
          <a:pPr marL="144000" indent="-144000">
            <a:buFont typeface="Arial" panose="020B0604020202020204" pitchFamily="34" charset="0"/>
            <a:buChar char="•"/>
          </a:pPr>
          <a:r>
            <a:rPr lang="lv-LV" sz="1600">
              <a:latin typeface="Verdana" panose="020B0604030504040204" pitchFamily="34" charset="0"/>
              <a:ea typeface="Verdana" panose="020B0604030504040204" pitchFamily="34" charset="0"/>
            </a:rPr>
            <a:t>ir nepieciešamas projekta aktivitāšu īstenošanai</a:t>
          </a:r>
        </a:p>
      </dgm:t>
    </dgm:pt>
    <dgm:pt modelId="{C9E8E3C0-0681-4A11-8891-7485FBEEC4AF}" type="parTrans" cxnId="{22AD8666-2A51-4E31-B454-475FF50077A2}">
      <dgm:prSet/>
      <dgm:spPr/>
      <dgm:t>
        <a:bodyPr/>
        <a:lstStyle/>
        <a:p>
          <a:endParaRPr lang="lv-LV" sz="1200">
            <a:latin typeface="Verdana" panose="020B0604030504040204" pitchFamily="34" charset="0"/>
            <a:ea typeface="Verdana" panose="020B0604030504040204" pitchFamily="34" charset="0"/>
          </a:endParaRPr>
        </a:p>
      </dgm:t>
    </dgm:pt>
    <dgm:pt modelId="{69B8D88E-E035-4F53-80D7-90E12BDAD503}" type="sibTrans" cxnId="{22AD8666-2A51-4E31-B454-475FF50077A2}">
      <dgm:prSet/>
      <dgm:spPr/>
      <dgm:t>
        <a:bodyPr/>
        <a:lstStyle/>
        <a:p>
          <a:endParaRPr lang="lv-LV" sz="1200">
            <a:latin typeface="Verdana" panose="020B0604030504040204" pitchFamily="34" charset="0"/>
            <a:ea typeface="Verdana" panose="020B0604030504040204" pitchFamily="34" charset="0"/>
          </a:endParaRPr>
        </a:p>
      </dgm:t>
    </dgm:pt>
    <dgm:pt modelId="{5EFE4D8F-F022-41F2-9436-DE2B6F705297}">
      <dgm:prSet custT="1"/>
      <dgm:spPr/>
      <dgm:t>
        <a:bodyPr lIns="86400" tIns="324000" rIns="86400" bIns="86400"/>
        <a:lstStyle/>
        <a:p>
          <a:pPr marL="144000" indent="-144000">
            <a:buFont typeface="Arial" panose="020B0604020202020204" pitchFamily="34" charset="0"/>
            <a:buChar char="•"/>
          </a:pPr>
          <a:r>
            <a:rPr lang="lv-LV" sz="1600">
              <a:latin typeface="Verdana" panose="020B0604030504040204" pitchFamily="34" charset="0"/>
              <a:ea typeface="Verdana" panose="020B0604030504040204" pitchFamily="34" charset="0"/>
            </a:rPr>
            <a:t>ir paredzētas apstiprinātajā projekta pieteikumā</a:t>
          </a:r>
        </a:p>
      </dgm:t>
    </dgm:pt>
    <dgm:pt modelId="{775828B1-2FF6-41BC-A14B-78B1FE1B63E8}" type="parTrans" cxnId="{BB35BE80-1835-4021-982D-D05DF08C2242}">
      <dgm:prSet/>
      <dgm:spPr/>
      <dgm:t>
        <a:bodyPr/>
        <a:lstStyle/>
        <a:p>
          <a:endParaRPr lang="lv-LV" sz="1200">
            <a:latin typeface="Verdana" panose="020B0604030504040204" pitchFamily="34" charset="0"/>
            <a:ea typeface="Verdana" panose="020B0604030504040204" pitchFamily="34" charset="0"/>
          </a:endParaRPr>
        </a:p>
      </dgm:t>
    </dgm:pt>
    <dgm:pt modelId="{12E3C399-B31F-470A-A21E-FAA6DC608176}" type="sibTrans" cxnId="{BB35BE80-1835-4021-982D-D05DF08C2242}">
      <dgm:prSet/>
      <dgm:spPr/>
      <dgm:t>
        <a:bodyPr/>
        <a:lstStyle/>
        <a:p>
          <a:endParaRPr lang="lv-LV" sz="1200">
            <a:latin typeface="Verdana" panose="020B0604030504040204" pitchFamily="34" charset="0"/>
            <a:ea typeface="Verdana" panose="020B0604030504040204" pitchFamily="34" charset="0"/>
          </a:endParaRPr>
        </a:p>
      </dgm:t>
    </dgm:pt>
    <dgm:pt modelId="{447F9446-580F-4CE9-ABBB-C5D88AF8C297}">
      <dgm:prSet custT="1"/>
      <dgm:spPr/>
      <dgm:t>
        <a:bodyPr lIns="86400" tIns="324000" rIns="86400" bIns="86400"/>
        <a:lstStyle/>
        <a:p>
          <a:pPr marL="144000" indent="-144000">
            <a:buFont typeface="Arial" panose="020B0604020202020204" pitchFamily="34" charset="0"/>
            <a:buChar char="•"/>
          </a:pPr>
          <a:endParaRPr lang="lv-LV" sz="1400" dirty="0">
            <a:latin typeface="Verdana" panose="020B0604030504040204" pitchFamily="34" charset="0"/>
            <a:ea typeface="Verdana" panose="020B0604030504040204" pitchFamily="34" charset="0"/>
          </a:endParaRPr>
        </a:p>
      </dgm:t>
    </dgm:pt>
    <dgm:pt modelId="{A31437B7-396A-43E6-9536-231A95CEE478}" type="parTrans" cxnId="{A3526AD8-F148-4902-B23A-B780424F0519}">
      <dgm:prSet/>
      <dgm:spPr/>
      <dgm:t>
        <a:bodyPr/>
        <a:lstStyle/>
        <a:p>
          <a:endParaRPr lang="lv-LV" sz="1200">
            <a:latin typeface="Verdana" panose="020B0604030504040204" pitchFamily="34" charset="0"/>
            <a:ea typeface="Verdana" panose="020B0604030504040204" pitchFamily="34" charset="0"/>
          </a:endParaRPr>
        </a:p>
      </dgm:t>
    </dgm:pt>
    <dgm:pt modelId="{30D0888C-3121-44A2-95A0-35CE38AE2C78}" type="sibTrans" cxnId="{A3526AD8-F148-4902-B23A-B780424F0519}">
      <dgm:prSet/>
      <dgm:spPr/>
      <dgm:t>
        <a:bodyPr/>
        <a:lstStyle/>
        <a:p>
          <a:endParaRPr lang="lv-LV" sz="1200">
            <a:latin typeface="Verdana" panose="020B0604030504040204" pitchFamily="34" charset="0"/>
            <a:ea typeface="Verdana" panose="020B0604030504040204" pitchFamily="34" charset="0"/>
          </a:endParaRPr>
        </a:p>
      </dgm:t>
    </dgm:pt>
    <dgm:pt modelId="{667DD3B9-E9C3-4C9F-8FBC-19C91375B46F}">
      <dgm:prSet custT="1"/>
      <dgm:spPr/>
      <dgm:t>
        <a:bodyPr lIns="86400" tIns="324000" rIns="86400" bIns="86400"/>
        <a:lstStyle/>
        <a:p>
          <a:pPr marL="144000" indent="-144000">
            <a:buFont typeface="Arial" panose="020B0604020202020204" pitchFamily="34" charset="0"/>
            <a:buChar char="•"/>
          </a:pPr>
          <a:r>
            <a:rPr lang="lv-LV" sz="1600">
              <a:latin typeface="Verdana" panose="020B0604030504040204" pitchFamily="34" charset="0"/>
              <a:ea typeface="Verdana" panose="020B0604030504040204" pitchFamily="34" charset="0"/>
            </a:rPr>
            <a:t>ir veiktas, ievērojot drošas finanšu vadības principus</a:t>
          </a:r>
        </a:p>
      </dgm:t>
    </dgm:pt>
    <dgm:pt modelId="{3DACCC48-B55F-4705-A367-F92CDB8B114C}" type="parTrans" cxnId="{363215F0-6590-4510-9FCF-96D10B6C99F4}">
      <dgm:prSet/>
      <dgm:spPr/>
      <dgm:t>
        <a:bodyPr/>
        <a:lstStyle/>
        <a:p>
          <a:endParaRPr lang="lv-LV" sz="1200">
            <a:latin typeface="Verdana" panose="020B0604030504040204" pitchFamily="34" charset="0"/>
            <a:ea typeface="Verdana" panose="020B0604030504040204" pitchFamily="34" charset="0"/>
          </a:endParaRPr>
        </a:p>
      </dgm:t>
    </dgm:pt>
    <dgm:pt modelId="{D61E6F49-CE7D-42E2-9A57-DAFC3B9BFB0A}" type="sibTrans" cxnId="{363215F0-6590-4510-9FCF-96D10B6C99F4}">
      <dgm:prSet/>
      <dgm:spPr/>
      <dgm:t>
        <a:bodyPr/>
        <a:lstStyle/>
        <a:p>
          <a:endParaRPr lang="lv-LV" sz="1200">
            <a:latin typeface="Verdana" panose="020B0604030504040204" pitchFamily="34" charset="0"/>
            <a:ea typeface="Verdana" panose="020B0604030504040204" pitchFamily="34" charset="0"/>
          </a:endParaRPr>
        </a:p>
      </dgm:t>
    </dgm:pt>
    <dgm:pt modelId="{BC9326F6-85A2-4740-B308-BFCC999D06C2}">
      <dgm:prSet custT="1"/>
      <dgm:spPr/>
      <dgm:t>
        <a:bodyPr lIns="86400" tIns="324000" rIns="86400" bIns="86400"/>
        <a:lstStyle/>
        <a:p>
          <a:pPr marL="144000" indent="-144000">
            <a:buFont typeface="Arial" panose="020B0604020202020204" pitchFamily="34" charset="0"/>
            <a:buChar char="•"/>
          </a:pPr>
          <a:endParaRPr lang="lv-LV" sz="1600">
            <a:latin typeface="Verdana" panose="020B0604030504040204" pitchFamily="34" charset="0"/>
            <a:ea typeface="Verdana" panose="020B0604030504040204" pitchFamily="34" charset="0"/>
          </a:endParaRPr>
        </a:p>
      </dgm:t>
    </dgm:pt>
    <dgm:pt modelId="{2F174E8C-456F-459B-BBAE-A7CFF920F4E9}" type="parTrans" cxnId="{1F115DEF-0CA6-40A5-A547-22D510079558}">
      <dgm:prSet/>
      <dgm:spPr/>
      <dgm:t>
        <a:bodyPr/>
        <a:lstStyle/>
        <a:p>
          <a:endParaRPr lang="lv-LV" sz="1200">
            <a:latin typeface="Verdana" panose="020B0604030504040204" pitchFamily="34" charset="0"/>
            <a:ea typeface="Verdana" panose="020B0604030504040204" pitchFamily="34" charset="0"/>
          </a:endParaRPr>
        </a:p>
      </dgm:t>
    </dgm:pt>
    <dgm:pt modelId="{D388FBE4-44A0-4822-BCF7-B683B3AC3842}" type="sibTrans" cxnId="{1F115DEF-0CA6-40A5-A547-22D510079558}">
      <dgm:prSet/>
      <dgm:spPr/>
      <dgm:t>
        <a:bodyPr/>
        <a:lstStyle/>
        <a:p>
          <a:endParaRPr lang="lv-LV" sz="1200">
            <a:latin typeface="Verdana" panose="020B0604030504040204" pitchFamily="34" charset="0"/>
            <a:ea typeface="Verdana" panose="020B0604030504040204" pitchFamily="34" charset="0"/>
          </a:endParaRPr>
        </a:p>
      </dgm:t>
    </dgm:pt>
    <dgm:pt modelId="{DC9EC270-3A15-4973-B7D1-CD7793C2C058}">
      <dgm:prSet custT="1"/>
      <dgm:spPr/>
      <dgm:t>
        <a:bodyPr lIns="86400" tIns="324000" rIns="86400" bIns="86400"/>
        <a:lstStyle/>
        <a:p>
          <a:pPr marL="144000" indent="-144000">
            <a:buFont typeface="Arial" panose="020B0604020202020204" pitchFamily="34" charset="0"/>
            <a:buChar char="•"/>
          </a:pPr>
          <a:r>
            <a:rPr lang="lv-LV" sz="1600">
              <a:latin typeface="Verdana" panose="020B0604030504040204" pitchFamily="34" charset="0"/>
              <a:ea typeface="Verdana" panose="020B0604030504040204" pitchFamily="34" charset="0"/>
            </a:rPr>
            <a:t>ir ievēroti izmaksu lietderības, ekonomiskuma un efektivitātes principi</a:t>
          </a:r>
        </a:p>
      </dgm:t>
    </dgm:pt>
    <dgm:pt modelId="{B3859882-4829-42E0-A51C-31BAA3B21FD4}" type="parTrans" cxnId="{3DEE63CA-B833-47D4-8403-5A99EE71C855}">
      <dgm:prSet/>
      <dgm:spPr/>
      <dgm:t>
        <a:bodyPr/>
        <a:lstStyle/>
        <a:p>
          <a:endParaRPr lang="lv-LV" sz="1200">
            <a:latin typeface="Verdana" panose="020B0604030504040204" pitchFamily="34" charset="0"/>
            <a:ea typeface="Verdana" panose="020B0604030504040204" pitchFamily="34" charset="0"/>
          </a:endParaRPr>
        </a:p>
      </dgm:t>
    </dgm:pt>
    <dgm:pt modelId="{13DA030A-A727-4320-9142-2F67D5F0D758}" type="sibTrans" cxnId="{3DEE63CA-B833-47D4-8403-5A99EE71C855}">
      <dgm:prSet/>
      <dgm:spPr/>
      <dgm:t>
        <a:bodyPr/>
        <a:lstStyle/>
        <a:p>
          <a:endParaRPr lang="lv-LV" sz="1200">
            <a:latin typeface="Verdana" panose="020B0604030504040204" pitchFamily="34" charset="0"/>
            <a:ea typeface="Verdana" panose="020B0604030504040204" pitchFamily="34" charset="0"/>
          </a:endParaRPr>
        </a:p>
      </dgm:t>
    </dgm:pt>
    <dgm:pt modelId="{B0EAB85B-2ECD-4675-8B2A-E50FE8BFBD54}">
      <dgm:prSet custT="1"/>
      <dgm:spPr/>
      <dgm:t>
        <a:bodyPr lIns="86400" tIns="324000" rIns="86400" bIns="86400"/>
        <a:lstStyle/>
        <a:p>
          <a:pPr marL="144000" indent="-144000">
            <a:buFont typeface="Arial" panose="020B0604020202020204" pitchFamily="34" charset="0"/>
            <a:buChar char="•"/>
          </a:pPr>
          <a:endParaRPr lang="lv-LV" sz="1100">
            <a:latin typeface="Verdana" panose="020B0604030504040204" pitchFamily="34" charset="0"/>
            <a:ea typeface="Verdana" panose="020B0604030504040204" pitchFamily="34" charset="0"/>
          </a:endParaRPr>
        </a:p>
      </dgm:t>
    </dgm:pt>
    <dgm:pt modelId="{AA58C1F8-0E7D-46A4-896E-7FF7446FD0BF}" type="parTrans" cxnId="{D65C7606-F3A6-4269-B65A-25100BCA81FF}">
      <dgm:prSet/>
      <dgm:spPr/>
      <dgm:t>
        <a:bodyPr/>
        <a:lstStyle/>
        <a:p>
          <a:endParaRPr lang="lv-LV" sz="1200">
            <a:latin typeface="Verdana" panose="020B0604030504040204" pitchFamily="34" charset="0"/>
            <a:ea typeface="Verdana" panose="020B0604030504040204" pitchFamily="34" charset="0"/>
          </a:endParaRPr>
        </a:p>
      </dgm:t>
    </dgm:pt>
    <dgm:pt modelId="{42A33B74-9237-4753-8ECE-7C94DE5D07FC}" type="sibTrans" cxnId="{D65C7606-F3A6-4269-B65A-25100BCA81FF}">
      <dgm:prSet/>
      <dgm:spPr/>
      <dgm:t>
        <a:bodyPr/>
        <a:lstStyle/>
        <a:p>
          <a:endParaRPr lang="lv-LV" sz="1200">
            <a:latin typeface="Verdana" panose="020B0604030504040204" pitchFamily="34" charset="0"/>
            <a:ea typeface="Verdana" panose="020B0604030504040204" pitchFamily="34" charset="0"/>
          </a:endParaRPr>
        </a:p>
      </dgm:t>
    </dgm:pt>
    <dgm:pt modelId="{64DCDE4E-357E-4CDF-804C-EBAAF4CAF2F5}">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mn-lt"/>
              <a:ea typeface="Verdana" panose="020B0604030504040204" pitchFamily="34" charset="0"/>
              <a:cs typeface="+mn-cs"/>
            </a:rPr>
            <a:t>ir faktiski veiktas</a:t>
          </a:r>
        </a:p>
      </dgm:t>
    </dgm:pt>
    <dgm:pt modelId="{2883334D-F1DD-4C3F-BC71-B8CCC5872A60}" type="parTrans" cxnId="{B5AAD48A-AF9B-4277-A2DF-18A733FB6EC0}">
      <dgm:prSet/>
      <dgm:spPr/>
      <dgm:t>
        <a:bodyPr/>
        <a:lstStyle/>
        <a:p>
          <a:endParaRPr lang="lv-LV" sz="1200">
            <a:latin typeface="Verdana" panose="020B0604030504040204" pitchFamily="34" charset="0"/>
            <a:ea typeface="Verdana" panose="020B0604030504040204" pitchFamily="34" charset="0"/>
          </a:endParaRPr>
        </a:p>
      </dgm:t>
    </dgm:pt>
    <dgm:pt modelId="{4AA5F28D-B48F-4D80-9CA2-975C1CF4BBB8}" type="sibTrans" cxnId="{B5AAD48A-AF9B-4277-A2DF-18A733FB6EC0}">
      <dgm:prSet/>
      <dgm:spPr/>
      <dgm:t>
        <a:bodyPr/>
        <a:lstStyle/>
        <a:p>
          <a:endParaRPr lang="lv-LV" sz="1200">
            <a:latin typeface="Verdana" panose="020B0604030504040204" pitchFamily="34" charset="0"/>
            <a:ea typeface="Verdana" panose="020B0604030504040204" pitchFamily="34" charset="0"/>
          </a:endParaRPr>
        </a:p>
      </dgm:t>
    </dgm:pt>
    <dgm:pt modelId="{EFBEFACA-C0E4-4D28-AA9D-8B5A46350225}">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solidFill>
              <a:prstClr val="black">
                <a:hueOff val="0"/>
                <a:satOff val="0"/>
                <a:lumOff val="0"/>
                <a:alphaOff val="0"/>
              </a:prstClr>
            </a:solidFill>
            <a:latin typeface="+mn-lt"/>
            <a:ea typeface="Verdana" panose="020B0604030504040204" pitchFamily="34" charset="0"/>
            <a:cs typeface="+mn-cs"/>
          </a:endParaRPr>
        </a:p>
      </dgm:t>
    </dgm:pt>
    <dgm:pt modelId="{E07729D4-C8E1-46B5-BDC5-64DE884F621E}" type="parTrans" cxnId="{3F2E3485-4D19-4C74-BEE1-41A103777AA3}">
      <dgm:prSet/>
      <dgm:spPr/>
      <dgm:t>
        <a:bodyPr/>
        <a:lstStyle/>
        <a:p>
          <a:endParaRPr lang="lv-LV" sz="1200">
            <a:latin typeface="Verdana" panose="020B0604030504040204" pitchFamily="34" charset="0"/>
            <a:ea typeface="Verdana" panose="020B0604030504040204" pitchFamily="34" charset="0"/>
          </a:endParaRPr>
        </a:p>
      </dgm:t>
    </dgm:pt>
    <dgm:pt modelId="{66542651-C21F-4BB8-A6CD-117FCE2FEB91}" type="sibTrans" cxnId="{3F2E3485-4D19-4C74-BEE1-41A103777AA3}">
      <dgm:prSet/>
      <dgm:spPr/>
      <dgm:t>
        <a:bodyPr/>
        <a:lstStyle/>
        <a:p>
          <a:endParaRPr lang="lv-LV" sz="1200">
            <a:latin typeface="Verdana" panose="020B0604030504040204" pitchFamily="34" charset="0"/>
            <a:ea typeface="Verdana" panose="020B0604030504040204" pitchFamily="34" charset="0"/>
          </a:endParaRPr>
        </a:p>
      </dgm:t>
    </dgm:pt>
    <dgm:pt modelId="{16451CA4-E43D-46D8-8477-D52CE54C0A88}">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solidFill>
              <a:prstClr val="black">
                <a:hueOff val="0"/>
                <a:satOff val="0"/>
                <a:lumOff val="0"/>
                <a:alphaOff val="0"/>
              </a:prstClr>
            </a:solidFill>
            <a:latin typeface="+mn-lt"/>
            <a:ea typeface="Verdana" panose="020B0604030504040204" pitchFamily="34" charset="0"/>
            <a:cs typeface="+mn-cs"/>
          </a:endParaRPr>
        </a:p>
      </dgm:t>
    </dgm:pt>
    <dgm:pt modelId="{4F1AC99A-D06B-44E3-B41E-D60F1936577E}" type="parTrans" cxnId="{8A9C52D1-5B15-4086-A1F0-BDC676A0A3A7}">
      <dgm:prSet/>
      <dgm:spPr/>
      <dgm:t>
        <a:bodyPr/>
        <a:lstStyle/>
        <a:p>
          <a:endParaRPr lang="lv-LV" sz="1200">
            <a:latin typeface="Verdana" panose="020B0604030504040204" pitchFamily="34" charset="0"/>
            <a:ea typeface="Verdana" panose="020B0604030504040204" pitchFamily="34" charset="0"/>
          </a:endParaRPr>
        </a:p>
      </dgm:t>
    </dgm:pt>
    <dgm:pt modelId="{31BD3306-8B67-4C00-B46E-4FDA4441ED5A}" type="sibTrans" cxnId="{8A9C52D1-5B15-4086-A1F0-BDC676A0A3A7}">
      <dgm:prSet/>
      <dgm:spPr/>
      <dgm:t>
        <a:bodyPr/>
        <a:lstStyle/>
        <a:p>
          <a:endParaRPr lang="lv-LV" sz="1200">
            <a:latin typeface="Verdana" panose="020B0604030504040204" pitchFamily="34" charset="0"/>
            <a:ea typeface="Verdana" panose="020B0604030504040204" pitchFamily="34" charset="0"/>
          </a:endParaRPr>
        </a:p>
      </dgm:t>
    </dgm:pt>
    <dgm:pt modelId="{E01E0330-F0D9-4AB4-AD99-45FBF976516B}">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mn-lt"/>
              <a:ea typeface="Verdana" panose="020B0604030504040204" pitchFamily="34" charset="0"/>
              <a:cs typeface="+mn-cs"/>
            </a:rPr>
            <a:t>tās reāli apmaksājis projekta īstenotājs </a:t>
          </a:r>
          <a:r>
            <a:rPr lang="lv-LV" sz="1600" kern="1200">
              <a:latin typeface="+mn-lt"/>
            </a:rPr>
            <a:t>līdz projekta noslēguma pārskata apstiprināšanas dienai</a:t>
          </a:r>
          <a:endParaRPr lang="lv-LV" sz="1600" kern="1200">
            <a:latin typeface="+mn-lt"/>
            <a:ea typeface="Verdana" panose="020B0604030504040204" pitchFamily="34" charset="0"/>
            <a:cs typeface="+mn-cs"/>
          </a:endParaRPr>
        </a:p>
      </dgm:t>
    </dgm:pt>
    <dgm:pt modelId="{4ECFB790-8009-4561-A420-F36A8A271BC9}" type="parTrans" cxnId="{C894200E-64C6-499F-904C-148FE6E10D0E}">
      <dgm:prSet/>
      <dgm:spPr/>
      <dgm:t>
        <a:bodyPr/>
        <a:lstStyle/>
        <a:p>
          <a:endParaRPr lang="lv-LV" sz="1200">
            <a:latin typeface="Verdana" panose="020B0604030504040204" pitchFamily="34" charset="0"/>
            <a:ea typeface="Verdana" panose="020B0604030504040204" pitchFamily="34" charset="0"/>
          </a:endParaRPr>
        </a:p>
      </dgm:t>
    </dgm:pt>
    <dgm:pt modelId="{F86EAE58-FECB-4EBD-B716-98481038971D}" type="sibTrans" cxnId="{C894200E-64C6-499F-904C-148FE6E10D0E}">
      <dgm:prSet/>
      <dgm:spPr/>
      <dgm:t>
        <a:bodyPr/>
        <a:lstStyle/>
        <a:p>
          <a:endParaRPr lang="lv-LV" sz="1200">
            <a:latin typeface="Verdana" panose="020B0604030504040204" pitchFamily="34" charset="0"/>
            <a:ea typeface="Verdana" panose="020B0604030504040204" pitchFamily="34" charset="0"/>
          </a:endParaRPr>
        </a:p>
      </dgm:t>
    </dgm:pt>
    <dgm:pt modelId="{EE5AEFA6-1C28-4536-B9DF-5EAD16D1E711}">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Verdana" panose="020B0604030504040204" pitchFamily="34" charset="0"/>
              <a:ea typeface="Verdana" panose="020B0604030504040204" pitchFamily="34" charset="0"/>
              <a:cs typeface="+mn-cs"/>
            </a:rPr>
            <a:t>ir identificējamas, nodalītas no pārējām izmaksām un pārbaudāmas</a:t>
          </a:r>
        </a:p>
      </dgm:t>
    </dgm:pt>
    <dgm:pt modelId="{0DCA4438-DFD4-40DC-9554-46477CF2C59C}" type="parTrans" cxnId="{D155328B-CFDE-4BFE-905C-E00B4315F27E}">
      <dgm:prSet/>
      <dgm:spPr/>
      <dgm:t>
        <a:bodyPr/>
        <a:lstStyle/>
        <a:p>
          <a:endParaRPr lang="lv-LV" sz="1200">
            <a:latin typeface="Verdana" panose="020B0604030504040204" pitchFamily="34" charset="0"/>
            <a:ea typeface="Verdana" panose="020B0604030504040204" pitchFamily="34" charset="0"/>
          </a:endParaRPr>
        </a:p>
      </dgm:t>
    </dgm:pt>
    <dgm:pt modelId="{064DED4A-BCAF-4FC3-B674-A8B143D9B2A9}" type="sibTrans" cxnId="{D155328B-CFDE-4BFE-905C-E00B4315F27E}">
      <dgm:prSet/>
      <dgm:spPr/>
      <dgm:t>
        <a:bodyPr/>
        <a:lstStyle/>
        <a:p>
          <a:endParaRPr lang="lv-LV" sz="1200">
            <a:latin typeface="Verdana" panose="020B0604030504040204" pitchFamily="34" charset="0"/>
            <a:ea typeface="Verdana" panose="020B0604030504040204" pitchFamily="34" charset="0"/>
          </a:endParaRPr>
        </a:p>
      </dgm:t>
    </dgm:pt>
    <dgm:pt modelId="{0104AC8C-ECFA-4383-B23A-479D955B42E6}">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gm:t>
    </dgm:pt>
    <dgm:pt modelId="{8FFBB65A-DE18-483C-BB4A-8B54843E3342}" type="parTrans" cxnId="{1A7663FA-739E-4B13-A16E-2B21976E6D70}">
      <dgm:prSet/>
      <dgm:spPr/>
      <dgm:t>
        <a:bodyPr/>
        <a:lstStyle/>
        <a:p>
          <a:endParaRPr lang="lv-LV" sz="1200">
            <a:latin typeface="Verdana" panose="020B0604030504040204" pitchFamily="34" charset="0"/>
            <a:ea typeface="Verdana" panose="020B0604030504040204" pitchFamily="34" charset="0"/>
          </a:endParaRPr>
        </a:p>
      </dgm:t>
    </dgm:pt>
    <dgm:pt modelId="{DF822918-B982-4F14-95EC-CAF6D49698D5}" type="sibTrans" cxnId="{1A7663FA-739E-4B13-A16E-2B21976E6D70}">
      <dgm:prSet/>
      <dgm:spPr/>
      <dgm:t>
        <a:bodyPr/>
        <a:lstStyle/>
        <a:p>
          <a:endParaRPr lang="lv-LV" sz="1200">
            <a:latin typeface="Verdana" panose="020B0604030504040204" pitchFamily="34" charset="0"/>
            <a:ea typeface="Verdana" panose="020B0604030504040204" pitchFamily="34" charset="0"/>
          </a:endParaRPr>
        </a:p>
      </dgm:t>
    </dgm:pt>
    <dgm:pt modelId="{438123C8-08C7-4B09-9856-21713B19CA34}">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Verdana" panose="020B0604030504040204" pitchFamily="34" charset="0"/>
              <a:ea typeface="Verdana" panose="020B0604030504040204" pitchFamily="34" charset="0"/>
              <a:cs typeface="+mn-cs"/>
            </a:rPr>
            <a:t>tās apliecina attiecīgu attaisnojuma dokumentu oriģināli</a:t>
          </a:r>
        </a:p>
      </dgm:t>
    </dgm:pt>
    <dgm:pt modelId="{2F34EB4B-600B-4032-85FB-32ACF4787E41}" type="parTrans" cxnId="{150948EA-6979-4AC9-BEEF-7A51C6AD58A5}">
      <dgm:prSet/>
      <dgm:spPr/>
      <dgm:t>
        <a:bodyPr/>
        <a:lstStyle/>
        <a:p>
          <a:endParaRPr lang="lv-LV" sz="1200">
            <a:latin typeface="Verdana" panose="020B0604030504040204" pitchFamily="34" charset="0"/>
            <a:ea typeface="Verdana" panose="020B0604030504040204" pitchFamily="34" charset="0"/>
          </a:endParaRPr>
        </a:p>
      </dgm:t>
    </dgm:pt>
    <dgm:pt modelId="{83C54ABF-4D64-400E-97A8-68F63FA12EDE}" type="sibTrans" cxnId="{150948EA-6979-4AC9-BEEF-7A51C6AD58A5}">
      <dgm:prSet/>
      <dgm:spPr/>
      <dgm:t>
        <a:bodyPr/>
        <a:lstStyle/>
        <a:p>
          <a:endParaRPr lang="lv-LV" sz="1200">
            <a:latin typeface="Verdana" panose="020B0604030504040204" pitchFamily="34" charset="0"/>
            <a:ea typeface="Verdana" panose="020B0604030504040204" pitchFamily="34" charset="0"/>
          </a:endParaRPr>
        </a:p>
      </dgm:t>
    </dgm:pt>
    <dgm:pt modelId="{EA97FA23-714E-4EE7-8563-802B7F6811BB}">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gm:t>
    </dgm:pt>
    <dgm:pt modelId="{8979D8D4-3678-49A2-B070-0767EB192E44}" type="parTrans" cxnId="{ECF797C0-8663-4423-99D3-FE64AB9DE797}">
      <dgm:prSet/>
      <dgm:spPr/>
      <dgm:t>
        <a:bodyPr/>
        <a:lstStyle/>
        <a:p>
          <a:endParaRPr lang="lv-LV" sz="1200">
            <a:latin typeface="Verdana" panose="020B0604030504040204" pitchFamily="34" charset="0"/>
            <a:ea typeface="Verdana" panose="020B0604030504040204" pitchFamily="34" charset="0"/>
          </a:endParaRPr>
        </a:p>
      </dgm:t>
    </dgm:pt>
    <dgm:pt modelId="{9C11B3D1-5C70-4DAC-B187-C5219B787301}" type="sibTrans" cxnId="{ECF797C0-8663-4423-99D3-FE64AB9DE797}">
      <dgm:prSet/>
      <dgm:spPr/>
      <dgm:t>
        <a:bodyPr/>
        <a:lstStyle/>
        <a:p>
          <a:endParaRPr lang="lv-LV" sz="1200">
            <a:latin typeface="Verdana" panose="020B0604030504040204" pitchFamily="34" charset="0"/>
            <a:ea typeface="Verdana" panose="020B0604030504040204" pitchFamily="34" charset="0"/>
          </a:endParaRPr>
        </a:p>
      </dgm:t>
    </dgm:pt>
    <dgm:pt modelId="{4DA41707-DDDD-4538-846D-AC609BB611ED}">
      <dgm:prSet custT="1"/>
      <dgm:spPr/>
      <dgm:t>
        <a:bodyPr lIns="86400" tIns="324000" rIns="86400" bIns="86400"/>
        <a:lstStyle/>
        <a:p>
          <a:pPr marL="144000" indent="-144000">
            <a:buFont typeface="Arial" panose="020B0604020202020204" pitchFamily="34" charset="0"/>
            <a:buChar char="•"/>
          </a:pPr>
          <a:endParaRPr lang="lv-LV" sz="1600">
            <a:latin typeface="Verdana" panose="020B0604030504040204" pitchFamily="34" charset="0"/>
            <a:ea typeface="Verdana" panose="020B0604030504040204" pitchFamily="34" charset="0"/>
          </a:endParaRPr>
        </a:p>
      </dgm:t>
    </dgm:pt>
    <dgm:pt modelId="{27FC1A8C-A007-4DF9-AB44-44768DC62CE8}" type="parTrans" cxnId="{F49DBBD2-0FC0-4E02-BA07-027BF687237C}">
      <dgm:prSet/>
      <dgm:spPr/>
    </dgm:pt>
    <dgm:pt modelId="{BF50A168-7C70-4C38-99F3-7115F4125441}" type="sibTrans" cxnId="{F49DBBD2-0FC0-4E02-BA07-027BF687237C}">
      <dgm:prSet/>
      <dgm:spPr/>
    </dgm:pt>
    <dgm:pt modelId="{12DA57B7-D7DF-43B8-9F8A-817438C7B277}">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latin typeface="+mn-lt"/>
            <a:ea typeface="Verdana" panose="020B0604030504040204" pitchFamily="34" charset="0"/>
            <a:cs typeface="+mn-cs"/>
          </a:endParaRPr>
        </a:p>
      </dgm:t>
    </dgm:pt>
    <dgm:pt modelId="{270A1E19-4866-4B1F-911D-4CD5F58C9908}" type="parTrans" cxnId="{2FE426ED-25F4-4EF4-9BE2-BF0DFD3A126C}">
      <dgm:prSet/>
      <dgm:spPr/>
    </dgm:pt>
    <dgm:pt modelId="{CDC5F321-961C-44E9-8B17-C348E39D587E}" type="sibTrans" cxnId="{2FE426ED-25F4-4EF4-9BE2-BF0DFD3A126C}">
      <dgm:prSet/>
      <dgm:spPr/>
    </dgm:pt>
    <dgm:pt modelId="{FA85D008-FD12-4A5A-AAF5-850DEE53B775}">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latin typeface="Verdana" panose="020B0604030504040204" pitchFamily="34" charset="0"/>
            <a:ea typeface="Verdana" panose="020B0604030504040204" pitchFamily="34" charset="0"/>
            <a:cs typeface="+mn-cs"/>
          </a:endParaRPr>
        </a:p>
      </dgm:t>
    </dgm:pt>
    <dgm:pt modelId="{9B488D5A-C601-4F83-A24E-74BAE378F567}" type="parTrans" cxnId="{437719FE-6148-4771-9EA2-83932F2786BC}">
      <dgm:prSet/>
      <dgm:spPr/>
    </dgm:pt>
    <dgm:pt modelId="{23670CB1-F9F2-42AA-B105-7485CDA54A99}" type="sibTrans" cxnId="{437719FE-6148-4771-9EA2-83932F2786BC}">
      <dgm:prSet/>
      <dgm:spPr/>
    </dgm:pt>
    <dgm:pt modelId="{5E5B4441-23C6-469B-A0E8-5AE3B628055B}" type="pres">
      <dgm:prSet presAssocID="{CEA72EAE-10E0-446C-BD85-1C8E3DF6264B}" presName="linearFlow" presStyleCnt="0">
        <dgm:presLayoutVars>
          <dgm:dir/>
          <dgm:animLvl val="lvl"/>
          <dgm:resizeHandles/>
        </dgm:presLayoutVars>
      </dgm:prSet>
      <dgm:spPr/>
    </dgm:pt>
    <dgm:pt modelId="{DF7B7684-EBC7-42FD-9A60-738EF8D1C7E7}" type="pres">
      <dgm:prSet presAssocID="{8C251FFB-0C74-4567-91B9-F28D0F18C3F5}" presName="compositeNode" presStyleCnt="0">
        <dgm:presLayoutVars>
          <dgm:bulletEnabled val="1"/>
        </dgm:presLayoutVars>
      </dgm:prSet>
      <dgm:spPr/>
    </dgm:pt>
    <dgm:pt modelId="{3AE53908-76D9-4B36-B3FC-3F1E5B9B786B}" type="pres">
      <dgm:prSet presAssocID="{8C251FFB-0C74-4567-91B9-F28D0F18C3F5}" presName="image" presStyleLbl="fgImgPlace1" presStyleIdx="0" presStyleCnt="3" custLinFactNeighborX="4017" custLinFactNeighborY="-13807"/>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3A7E204C-ACD7-4AF9-8A7C-D54AE53D4699}" type="pres">
      <dgm:prSet presAssocID="{8C251FFB-0C74-4567-91B9-F28D0F18C3F5}" presName="childNode" presStyleLbl="node1" presStyleIdx="0" presStyleCnt="3" custScaleX="152569" custScaleY="111118">
        <dgm:presLayoutVars>
          <dgm:bulletEnabled val="1"/>
        </dgm:presLayoutVars>
      </dgm:prSet>
      <dgm:spPr/>
    </dgm:pt>
    <dgm:pt modelId="{D69F0F0C-388F-4373-B424-A5207B4713B9}" type="pres">
      <dgm:prSet presAssocID="{8C251FFB-0C74-4567-91B9-F28D0F18C3F5}" presName="parentNode" presStyleLbl="revTx" presStyleIdx="0" presStyleCnt="3">
        <dgm:presLayoutVars>
          <dgm:chMax val="0"/>
          <dgm:bulletEnabled val="1"/>
        </dgm:presLayoutVars>
      </dgm:prSet>
      <dgm:spPr/>
    </dgm:pt>
    <dgm:pt modelId="{A5AEEF4A-4584-4C36-BF99-3ACF0610D450}" type="pres">
      <dgm:prSet presAssocID="{EE62D15C-5235-418D-9BE1-010696282444}" presName="sibTrans" presStyleCnt="0"/>
      <dgm:spPr/>
    </dgm:pt>
    <dgm:pt modelId="{43FF6FA6-6AC4-4DBB-9007-5E236764FABA}" type="pres">
      <dgm:prSet presAssocID="{206659B4-5D47-4FD2-93B1-B837F161AB76}" presName="compositeNode" presStyleCnt="0">
        <dgm:presLayoutVars>
          <dgm:bulletEnabled val="1"/>
        </dgm:presLayoutVars>
      </dgm:prSet>
      <dgm:spPr/>
    </dgm:pt>
    <dgm:pt modelId="{061C519E-F008-4F07-958F-8E585FBE49E8}" type="pres">
      <dgm:prSet presAssocID="{206659B4-5D47-4FD2-93B1-B837F161AB76}" presName="image" presStyleLbl="fgImgPlace1" presStyleIdx="1" presStyleCnt="3" custLinFactNeighborY="-13739"/>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DCF43F14-6045-4F16-94FD-9BDB6BCAAF3D}" type="pres">
      <dgm:prSet presAssocID="{206659B4-5D47-4FD2-93B1-B837F161AB76}" presName="childNode" presStyleLbl="node1" presStyleIdx="1" presStyleCnt="3" custScaleX="154160" custScaleY="110795">
        <dgm:presLayoutVars>
          <dgm:bulletEnabled val="1"/>
        </dgm:presLayoutVars>
      </dgm:prSet>
      <dgm:spPr/>
    </dgm:pt>
    <dgm:pt modelId="{9BAEB608-BA2C-4319-9B17-619DA66D8973}" type="pres">
      <dgm:prSet presAssocID="{206659B4-5D47-4FD2-93B1-B837F161AB76}" presName="parentNode" presStyleLbl="revTx" presStyleIdx="1" presStyleCnt="3">
        <dgm:presLayoutVars>
          <dgm:chMax val="0"/>
          <dgm:bulletEnabled val="1"/>
        </dgm:presLayoutVars>
      </dgm:prSet>
      <dgm:spPr/>
    </dgm:pt>
    <dgm:pt modelId="{8A1C0818-E219-430E-823A-B0F5580B38A3}" type="pres">
      <dgm:prSet presAssocID="{B2EB06DE-C8C4-4C12-B311-D50CB4952708}" presName="sibTrans" presStyleCnt="0"/>
      <dgm:spPr/>
    </dgm:pt>
    <dgm:pt modelId="{32616EA5-4D03-4E77-89B3-E00C0794C1A0}" type="pres">
      <dgm:prSet presAssocID="{32E334A3-4F2D-4678-9064-C2C46CE1475A}" presName="compositeNode" presStyleCnt="0">
        <dgm:presLayoutVars>
          <dgm:bulletEnabled val="1"/>
        </dgm:presLayoutVars>
      </dgm:prSet>
      <dgm:spPr/>
    </dgm:pt>
    <dgm:pt modelId="{A7FAE7F0-5582-448D-A81A-90426C2C6DA6}" type="pres">
      <dgm:prSet presAssocID="{32E334A3-4F2D-4678-9064-C2C46CE1475A}" presName="image" presStyleLbl="fgImgPlace1" presStyleIdx="2" presStyleCnt="3" custLinFactNeighborX="1832" custLinFactNeighborY="-16487"/>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pt>
    <dgm:pt modelId="{3EB5337F-C1AA-423C-921B-C5ED7886DE3F}" type="pres">
      <dgm:prSet presAssocID="{32E334A3-4F2D-4678-9064-C2C46CE1475A}" presName="childNode" presStyleLbl="node1" presStyleIdx="2" presStyleCnt="3" custScaleX="155080" custScaleY="110795">
        <dgm:presLayoutVars>
          <dgm:bulletEnabled val="1"/>
        </dgm:presLayoutVars>
      </dgm:prSet>
      <dgm:spPr/>
    </dgm:pt>
    <dgm:pt modelId="{E8EDE472-0F6F-4266-8AE5-0253DC699F02}" type="pres">
      <dgm:prSet presAssocID="{32E334A3-4F2D-4678-9064-C2C46CE1475A}" presName="parentNode" presStyleLbl="revTx" presStyleIdx="2" presStyleCnt="3">
        <dgm:presLayoutVars>
          <dgm:chMax val="0"/>
          <dgm:bulletEnabled val="1"/>
        </dgm:presLayoutVars>
      </dgm:prSet>
      <dgm:spPr/>
    </dgm:pt>
  </dgm:ptLst>
  <dgm:cxnLst>
    <dgm:cxn modelId="{CD315C01-C5F3-493F-8CBC-3595DE3CEE56}" type="presOf" srcId="{438123C8-08C7-4B09-9856-21713B19CA34}" destId="{3EB5337F-C1AA-423C-921B-C5ED7886DE3F}" srcOrd="0" destOrd="5" presId="urn:microsoft.com/office/officeart/2005/8/layout/hList2"/>
    <dgm:cxn modelId="{D3AD8F02-2F91-4087-9D50-F4496D58D1C5}" type="presOf" srcId="{667DD3B9-E9C3-4C9F-8FBC-19C91375B46F}" destId="{3A7E204C-ACD7-4AF9-8A7C-D54AE53D4699}" srcOrd="0" destOrd="5" presId="urn:microsoft.com/office/officeart/2005/8/layout/hList2"/>
    <dgm:cxn modelId="{D65C7606-F3A6-4269-B65A-25100BCA81FF}" srcId="{8C251FFB-0C74-4567-91B9-F28D0F18C3F5}" destId="{B0EAB85B-2ECD-4675-8B2A-E50FE8BFBD54}" srcOrd="6" destOrd="0" parTransId="{AA58C1F8-0E7D-46A4-896E-7FF7446FD0BF}" sibTransId="{42A33B74-9237-4753-8ECE-7C94DE5D07FC}"/>
    <dgm:cxn modelId="{C894200E-64C6-499F-904C-148FE6E10D0E}" srcId="{206659B4-5D47-4FD2-93B1-B837F161AB76}" destId="{E01E0330-F0D9-4AB4-AD99-45FBF976516B}" srcOrd="5" destOrd="0" parTransId="{4ECFB790-8009-4561-A420-F36A8A271BC9}" sibTransId="{F86EAE58-FECB-4EBD-B716-98481038971D}"/>
    <dgm:cxn modelId="{72532A14-2358-43B8-83D0-198F86425E0F}" type="presOf" srcId="{4DA41707-DDDD-4538-846D-AC609BB611ED}" destId="{3A7E204C-ACD7-4AF9-8A7C-D54AE53D4699}" srcOrd="0" destOrd="0" presId="urn:microsoft.com/office/officeart/2005/8/layout/hList2"/>
    <dgm:cxn modelId="{7A11251D-8CB9-4D69-8EC0-1BE3BE59216D}" type="presOf" srcId="{16451CA4-E43D-46D8-8477-D52CE54C0A88}" destId="{DCF43F14-6045-4F16-94FD-9BDB6BCAAF3D}" srcOrd="0" destOrd="4" presId="urn:microsoft.com/office/officeart/2005/8/layout/hList2"/>
    <dgm:cxn modelId="{4BD54823-34E7-4205-83A8-B85627097901}" type="presOf" srcId="{8C251FFB-0C74-4567-91B9-F28D0F18C3F5}" destId="{D69F0F0C-388F-4373-B424-A5207B4713B9}" srcOrd="0" destOrd="0" presId="urn:microsoft.com/office/officeart/2005/8/layout/hList2"/>
    <dgm:cxn modelId="{AE53052B-63DE-4ACD-AC87-76B22BD628D0}" srcId="{206659B4-5D47-4FD2-93B1-B837F161AB76}" destId="{339F7770-5755-413C-BCB1-6007A88F9F08}" srcOrd="1" destOrd="0" parTransId="{4B6C02BB-3C14-4537-9F5E-A53E348F4AC9}" sibTransId="{F7987E35-9928-4843-A436-914718B62AF2}"/>
    <dgm:cxn modelId="{CE5E242C-E030-43E7-A12E-39CB164CE1C5}" type="presOf" srcId="{E01E0330-F0D9-4AB4-AD99-45FBF976516B}" destId="{DCF43F14-6045-4F16-94FD-9BDB6BCAAF3D}" srcOrd="0" destOrd="5" presId="urn:microsoft.com/office/officeart/2005/8/layout/hList2"/>
    <dgm:cxn modelId="{B2C4232E-608A-4220-AF53-812ECE25C7A9}" type="presOf" srcId="{FA85D008-FD12-4A5A-AAF5-850DEE53B775}" destId="{3EB5337F-C1AA-423C-921B-C5ED7886DE3F}" srcOrd="0" destOrd="0" presId="urn:microsoft.com/office/officeart/2005/8/layout/hList2"/>
    <dgm:cxn modelId="{B8E36E3B-585B-4AD1-9734-3F48BA258790}" type="presOf" srcId="{64DCDE4E-357E-4CDF-804C-EBAAF4CAF2F5}" destId="{DCF43F14-6045-4F16-94FD-9BDB6BCAAF3D}" srcOrd="0" destOrd="3" presId="urn:microsoft.com/office/officeart/2005/8/layout/hList2"/>
    <dgm:cxn modelId="{2F82093F-07C6-465A-B61C-FF16ABE89626}" type="presOf" srcId="{ABFCF715-C2C8-4AEF-B6C7-260F01099CF4}" destId="{3A7E204C-ACD7-4AF9-8A7C-D54AE53D4699}" srcOrd="0" destOrd="1" presId="urn:microsoft.com/office/officeart/2005/8/layout/hList2"/>
    <dgm:cxn modelId="{18E27040-F0E6-4BE8-AF39-C06995170FAC}" type="presOf" srcId="{EFBEFACA-C0E4-4D28-AA9D-8B5A46350225}" destId="{DCF43F14-6045-4F16-94FD-9BDB6BCAAF3D}" srcOrd="0" destOrd="2" presId="urn:microsoft.com/office/officeart/2005/8/layout/hList2"/>
    <dgm:cxn modelId="{22AD8666-2A51-4E31-B454-475FF50077A2}" srcId="{8C251FFB-0C74-4567-91B9-F28D0F18C3F5}" destId="{ABFCF715-C2C8-4AEF-B6C7-260F01099CF4}" srcOrd="1" destOrd="0" parTransId="{C9E8E3C0-0681-4A11-8891-7485FBEEC4AF}" sibTransId="{69B8D88E-E035-4F53-80D7-90E12BDAD503}"/>
    <dgm:cxn modelId="{994F1471-22BF-40EB-B682-98787B7D714B}" type="presOf" srcId="{5EFE4D8F-F022-41F2-9436-DE2B6F705297}" destId="{3A7E204C-ACD7-4AF9-8A7C-D54AE53D4699}" srcOrd="0" destOrd="3" presId="urn:microsoft.com/office/officeart/2005/8/layout/hList2"/>
    <dgm:cxn modelId="{B4540457-BD8D-42C7-93BE-E963C312053B}" type="presOf" srcId="{CC77675A-3525-4D87-9D1E-B06C33A21227}" destId="{3EB5337F-C1AA-423C-921B-C5ED7886DE3F}" srcOrd="0" destOrd="1" presId="urn:microsoft.com/office/officeart/2005/8/layout/hList2"/>
    <dgm:cxn modelId="{BB35BE80-1835-4021-982D-D05DF08C2242}" srcId="{8C251FFB-0C74-4567-91B9-F28D0F18C3F5}" destId="{5EFE4D8F-F022-41F2-9436-DE2B6F705297}" srcOrd="3" destOrd="0" parTransId="{775828B1-2FF6-41BC-A14B-78B1FE1B63E8}" sibTransId="{12E3C399-B31F-470A-A21E-FAA6DC608176}"/>
    <dgm:cxn modelId="{FEA9A183-22F1-432B-BF09-728A59841EB3}" type="presOf" srcId="{339F7770-5755-413C-BCB1-6007A88F9F08}" destId="{DCF43F14-6045-4F16-94FD-9BDB6BCAAF3D}" srcOrd="0" destOrd="1" presId="urn:microsoft.com/office/officeart/2005/8/layout/hList2"/>
    <dgm:cxn modelId="{3F2E3485-4D19-4C74-BEE1-41A103777AA3}" srcId="{206659B4-5D47-4FD2-93B1-B837F161AB76}" destId="{EFBEFACA-C0E4-4D28-AA9D-8B5A46350225}" srcOrd="2" destOrd="0" parTransId="{E07729D4-C8E1-46B5-BDC5-64DE884F621E}" sibTransId="{66542651-C21F-4BB8-A6CD-117FCE2FEB91}"/>
    <dgm:cxn modelId="{A24F0287-CF19-4EDE-A70B-4806D9FCCA0C}" srcId="{CEA72EAE-10E0-446C-BD85-1C8E3DF6264B}" destId="{32E334A3-4F2D-4678-9064-C2C46CE1475A}" srcOrd="2" destOrd="0" parTransId="{8C86E5B3-1A72-4FB5-BDF6-3B5E52F8416A}" sibTransId="{8141E8B9-D1C4-4B9C-A607-822CE99B1D18}"/>
    <dgm:cxn modelId="{62AF9B87-DA03-4A5F-897C-9CE1AF7AC3BF}" srcId="{CEA72EAE-10E0-446C-BD85-1C8E3DF6264B}" destId="{8C251FFB-0C74-4567-91B9-F28D0F18C3F5}" srcOrd="0" destOrd="0" parTransId="{AB37F2A6-5614-4C3F-8579-2D6D4343E0CF}" sibTransId="{EE62D15C-5235-418D-9BE1-010696282444}"/>
    <dgm:cxn modelId="{B5AAD48A-AF9B-4277-A2DF-18A733FB6EC0}" srcId="{206659B4-5D47-4FD2-93B1-B837F161AB76}" destId="{64DCDE4E-357E-4CDF-804C-EBAAF4CAF2F5}" srcOrd="3" destOrd="0" parTransId="{2883334D-F1DD-4C3F-BC71-B8CCC5872A60}" sibTransId="{4AA5F28D-B48F-4D80-9CA2-975C1CF4BBB8}"/>
    <dgm:cxn modelId="{D155328B-CFDE-4BFE-905C-E00B4315F27E}" srcId="{32E334A3-4F2D-4678-9064-C2C46CE1475A}" destId="{EE5AEFA6-1C28-4536-B9DF-5EAD16D1E711}" srcOrd="3" destOrd="0" parTransId="{0DCA4438-DFD4-40DC-9554-46477CF2C59C}" sibTransId="{064DED4A-BCAF-4FC3-B674-A8B143D9B2A9}"/>
    <dgm:cxn modelId="{DF091692-8B29-4F15-AD62-FB44F5469A40}" type="presOf" srcId="{BC9326F6-85A2-4740-B308-BFCC999D06C2}" destId="{3A7E204C-ACD7-4AF9-8A7C-D54AE53D4699}" srcOrd="0" destOrd="4" presId="urn:microsoft.com/office/officeart/2005/8/layout/hList2"/>
    <dgm:cxn modelId="{4393CA94-AF7F-45DF-95D6-E9AC8EA00FB1}" srcId="{CEA72EAE-10E0-446C-BD85-1C8E3DF6264B}" destId="{206659B4-5D47-4FD2-93B1-B837F161AB76}" srcOrd="1" destOrd="0" parTransId="{7E5CDD4D-ADDE-494F-A15D-5F292C03E1DB}" sibTransId="{B2EB06DE-C8C4-4C12-B311-D50CB4952708}"/>
    <dgm:cxn modelId="{13B0739E-1DC7-407A-B94C-AE844EC05E9A}" type="presOf" srcId="{0104AC8C-ECFA-4383-B23A-479D955B42E6}" destId="{3EB5337F-C1AA-423C-921B-C5ED7886DE3F}" srcOrd="0" destOrd="2" presId="urn:microsoft.com/office/officeart/2005/8/layout/hList2"/>
    <dgm:cxn modelId="{8517C3A2-02CD-409B-8DF1-2A972F5107C7}" type="presOf" srcId="{CEA72EAE-10E0-446C-BD85-1C8E3DF6264B}" destId="{5E5B4441-23C6-469B-A0E8-5AE3B628055B}" srcOrd="0" destOrd="0" presId="urn:microsoft.com/office/officeart/2005/8/layout/hList2"/>
    <dgm:cxn modelId="{B10039B5-286C-4327-9CAF-197613D80063}" type="presOf" srcId="{32E334A3-4F2D-4678-9064-C2C46CE1475A}" destId="{E8EDE472-0F6F-4266-8AE5-0253DC699F02}" srcOrd="0" destOrd="0" presId="urn:microsoft.com/office/officeart/2005/8/layout/hList2"/>
    <dgm:cxn modelId="{76EF30B6-FF79-4DA2-BE0E-8B3638314E34}" type="presOf" srcId="{EE5AEFA6-1C28-4536-B9DF-5EAD16D1E711}" destId="{3EB5337F-C1AA-423C-921B-C5ED7886DE3F}" srcOrd="0" destOrd="3" presId="urn:microsoft.com/office/officeart/2005/8/layout/hList2"/>
    <dgm:cxn modelId="{ECF797C0-8663-4423-99D3-FE64AB9DE797}" srcId="{32E334A3-4F2D-4678-9064-C2C46CE1475A}" destId="{EA97FA23-714E-4EE7-8563-802B7F6811BB}" srcOrd="4" destOrd="0" parTransId="{8979D8D4-3678-49A2-B070-0767EB192E44}" sibTransId="{9C11B3D1-5C70-4DAC-B187-C5219B787301}"/>
    <dgm:cxn modelId="{272CDEC3-ABCE-4BA6-AA00-4C4E1E4983CE}" type="presOf" srcId="{447F9446-580F-4CE9-ABBB-C5D88AF8C297}" destId="{3A7E204C-ACD7-4AF9-8A7C-D54AE53D4699}" srcOrd="0" destOrd="2" presId="urn:microsoft.com/office/officeart/2005/8/layout/hList2"/>
    <dgm:cxn modelId="{3DEE63CA-B833-47D4-8403-5A99EE71C855}" srcId="{8C251FFB-0C74-4567-91B9-F28D0F18C3F5}" destId="{DC9EC270-3A15-4973-B7D1-CD7793C2C058}" srcOrd="7" destOrd="0" parTransId="{B3859882-4829-42E0-A51C-31BAA3B21FD4}" sibTransId="{13DA030A-A727-4320-9142-2F67D5F0D758}"/>
    <dgm:cxn modelId="{8A9C52D1-5B15-4086-A1F0-BDC676A0A3A7}" srcId="{206659B4-5D47-4FD2-93B1-B837F161AB76}" destId="{16451CA4-E43D-46D8-8477-D52CE54C0A88}" srcOrd="4" destOrd="0" parTransId="{4F1AC99A-D06B-44E3-B41E-D60F1936577E}" sibTransId="{31BD3306-8B67-4C00-B46E-4FDA4441ED5A}"/>
    <dgm:cxn modelId="{F49DBBD2-0FC0-4E02-BA07-027BF687237C}" srcId="{8C251FFB-0C74-4567-91B9-F28D0F18C3F5}" destId="{4DA41707-DDDD-4538-846D-AC609BB611ED}" srcOrd="0" destOrd="0" parTransId="{27FC1A8C-A007-4DF9-AB44-44768DC62CE8}" sibTransId="{BF50A168-7C70-4C38-99F3-7115F4125441}"/>
    <dgm:cxn modelId="{A3526AD8-F148-4902-B23A-B780424F0519}" srcId="{8C251FFB-0C74-4567-91B9-F28D0F18C3F5}" destId="{447F9446-580F-4CE9-ABBB-C5D88AF8C297}" srcOrd="2" destOrd="0" parTransId="{A31437B7-396A-43E6-9536-231A95CEE478}" sibTransId="{30D0888C-3121-44A2-95A0-35CE38AE2C78}"/>
    <dgm:cxn modelId="{3E1BBCDB-3855-43E6-B627-6D342F162CAB}" type="presOf" srcId="{DC9EC270-3A15-4973-B7D1-CD7793C2C058}" destId="{3A7E204C-ACD7-4AF9-8A7C-D54AE53D4699}" srcOrd="0" destOrd="7" presId="urn:microsoft.com/office/officeart/2005/8/layout/hList2"/>
    <dgm:cxn modelId="{0312D5DC-2358-412E-AC97-1B96A5CF9042}" type="presOf" srcId="{EA97FA23-714E-4EE7-8563-802B7F6811BB}" destId="{3EB5337F-C1AA-423C-921B-C5ED7886DE3F}" srcOrd="0" destOrd="4" presId="urn:microsoft.com/office/officeart/2005/8/layout/hList2"/>
    <dgm:cxn modelId="{B1DC64DF-F7C0-4651-877D-120A1B332715}" type="presOf" srcId="{12DA57B7-D7DF-43B8-9F8A-817438C7B277}" destId="{DCF43F14-6045-4F16-94FD-9BDB6BCAAF3D}" srcOrd="0" destOrd="0" presId="urn:microsoft.com/office/officeart/2005/8/layout/hList2"/>
    <dgm:cxn modelId="{E082C5DF-C9B3-4757-96D7-C6DCE718835C}" type="presOf" srcId="{B0EAB85B-2ECD-4675-8B2A-E50FE8BFBD54}" destId="{3A7E204C-ACD7-4AF9-8A7C-D54AE53D4699}" srcOrd="0" destOrd="6" presId="urn:microsoft.com/office/officeart/2005/8/layout/hList2"/>
    <dgm:cxn modelId="{7FDCD3E6-FE8B-4452-AA1B-A6AD13F2D903}" srcId="{32E334A3-4F2D-4678-9064-C2C46CE1475A}" destId="{CC77675A-3525-4D87-9D1E-B06C33A21227}" srcOrd="1" destOrd="0" parTransId="{1C39AD33-D0C5-44F3-826F-A736EE1F18C6}" sibTransId="{648AD481-4ECD-4B0E-97DB-F4B08B61E08E}"/>
    <dgm:cxn modelId="{150948EA-6979-4AC9-BEEF-7A51C6AD58A5}" srcId="{32E334A3-4F2D-4678-9064-C2C46CE1475A}" destId="{438123C8-08C7-4B09-9856-21713B19CA34}" srcOrd="5" destOrd="0" parTransId="{2F34EB4B-600B-4032-85FB-32ACF4787E41}" sibTransId="{83C54ABF-4D64-400E-97A8-68F63FA12EDE}"/>
    <dgm:cxn modelId="{A26DF6EC-C090-4426-950B-41837B22B618}" type="presOf" srcId="{206659B4-5D47-4FD2-93B1-B837F161AB76}" destId="{9BAEB608-BA2C-4319-9B17-619DA66D8973}" srcOrd="0" destOrd="0" presId="urn:microsoft.com/office/officeart/2005/8/layout/hList2"/>
    <dgm:cxn modelId="{2FE426ED-25F4-4EF4-9BE2-BF0DFD3A126C}" srcId="{206659B4-5D47-4FD2-93B1-B837F161AB76}" destId="{12DA57B7-D7DF-43B8-9F8A-817438C7B277}" srcOrd="0" destOrd="0" parTransId="{270A1E19-4866-4B1F-911D-4CD5F58C9908}" sibTransId="{CDC5F321-961C-44E9-8B17-C348E39D587E}"/>
    <dgm:cxn modelId="{1F115DEF-0CA6-40A5-A547-22D510079558}" srcId="{8C251FFB-0C74-4567-91B9-F28D0F18C3F5}" destId="{BC9326F6-85A2-4740-B308-BFCC999D06C2}" srcOrd="4" destOrd="0" parTransId="{2F174E8C-456F-459B-BBAE-A7CFF920F4E9}" sibTransId="{D388FBE4-44A0-4822-BCF7-B683B3AC3842}"/>
    <dgm:cxn modelId="{363215F0-6590-4510-9FCF-96D10B6C99F4}" srcId="{8C251FFB-0C74-4567-91B9-F28D0F18C3F5}" destId="{667DD3B9-E9C3-4C9F-8FBC-19C91375B46F}" srcOrd="5" destOrd="0" parTransId="{3DACCC48-B55F-4705-A367-F92CDB8B114C}" sibTransId="{D61E6F49-CE7D-42E2-9A57-DAFC3B9BFB0A}"/>
    <dgm:cxn modelId="{1A7663FA-739E-4B13-A16E-2B21976E6D70}" srcId="{32E334A3-4F2D-4678-9064-C2C46CE1475A}" destId="{0104AC8C-ECFA-4383-B23A-479D955B42E6}" srcOrd="2" destOrd="0" parTransId="{8FFBB65A-DE18-483C-BB4A-8B54843E3342}" sibTransId="{DF822918-B982-4F14-95EC-CAF6D49698D5}"/>
    <dgm:cxn modelId="{437719FE-6148-4771-9EA2-83932F2786BC}" srcId="{32E334A3-4F2D-4678-9064-C2C46CE1475A}" destId="{FA85D008-FD12-4A5A-AAF5-850DEE53B775}" srcOrd="0" destOrd="0" parTransId="{9B488D5A-C601-4F83-A24E-74BAE378F567}" sibTransId="{23670CB1-F9F2-42AA-B105-7485CDA54A99}"/>
    <dgm:cxn modelId="{DBE8DDF5-C3AC-4F22-9E59-5006B8414303}" type="presParOf" srcId="{5E5B4441-23C6-469B-A0E8-5AE3B628055B}" destId="{DF7B7684-EBC7-42FD-9A60-738EF8D1C7E7}" srcOrd="0" destOrd="0" presId="urn:microsoft.com/office/officeart/2005/8/layout/hList2"/>
    <dgm:cxn modelId="{44F05FF4-5479-4227-99BE-19BFD2DF3775}" type="presParOf" srcId="{DF7B7684-EBC7-42FD-9A60-738EF8D1C7E7}" destId="{3AE53908-76D9-4B36-B3FC-3F1E5B9B786B}" srcOrd="0" destOrd="0" presId="urn:microsoft.com/office/officeart/2005/8/layout/hList2"/>
    <dgm:cxn modelId="{B4270582-EE0E-4C9B-89E5-4C55EE5BB482}" type="presParOf" srcId="{DF7B7684-EBC7-42FD-9A60-738EF8D1C7E7}" destId="{3A7E204C-ACD7-4AF9-8A7C-D54AE53D4699}" srcOrd="1" destOrd="0" presId="urn:microsoft.com/office/officeart/2005/8/layout/hList2"/>
    <dgm:cxn modelId="{28D44C73-48B2-4AC9-9BEF-5B31FB5CECA6}" type="presParOf" srcId="{DF7B7684-EBC7-42FD-9A60-738EF8D1C7E7}" destId="{D69F0F0C-388F-4373-B424-A5207B4713B9}" srcOrd="2" destOrd="0" presId="urn:microsoft.com/office/officeart/2005/8/layout/hList2"/>
    <dgm:cxn modelId="{236D915D-D037-4F91-A061-2F31B2F51D37}" type="presParOf" srcId="{5E5B4441-23C6-469B-A0E8-5AE3B628055B}" destId="{A5AEEF4A-4584-4C36-BF99-3ACF0610D450}" srcOrd="1" destOrd="0" presId="urn:microsoft.com/office/officeart/2005/8/layout/hList2"/>
    <dgm:cxn modelId="{FA30EF36-D840-4F8F-B4DD-059783F2E9B6}" type="presParOf" srcId="{5E5B4441-23C6-469B-A0E8-5AE3B628055B}" destId="{43FF6FA6-6AC4-4DBB-9007-5E236764FABA}" srcOrd="2" destOrd="0" presId="urn:microsoft.com/office/officeart/2005/8/layout/hList2"/>
    <dgm:cxn modelId="{14D15658-0A04-4FC0-92D5-F94759EE371A}" type="presParOf" srcId="{43FF6FA6-6AC4-4DBB-9007-5E236764FABA}" destId="{061C519E-F008-4F07-958F-8E585FBE49E8}" srcOrd="0" destOrd="0" presId="urn:microsoft.com/office/officeart/2005/8/layout/hList2"/>
    <dgm:cxn modelId="{3F590EDF-8EDA-4328-8DB0-8E3E25357328}" type="presParOf" srcId="{43FF6FA6-6AC4-4DBB-9007-5E236764FABA}" destId="{DCF43F14-6045-4F16-94FD-9BDB6BCAAF3D}" srcOrd="1" destOrd="0" presId="urn:microsoft.com/office/officeart/2005/8/layout/hList2"/>
    <dgm:cxn modelId="{2573692D-AC0D-4717-9C18-26CE6468A245}" type="presParOf" srcId="{43FF6FA6-6AC4-4DBB-9007-5E236764FABA}" destId="{9BAEB608-BA2C-4319-9B17-619DA66D8973}" srcOrd="2" destOrd="0" presId="urn:microsoft.com/office/officeart/2005/8/layout/hList2"/>
    <dgm:cxn modelId="{0E6C63E9-FB8E-4F5C-84E8-7B8143980BC6}" type="presParOf" srcId="{5E5B4441-23C6-469B-A0E8-5AE3B628055B}" destId="{8A1C0818-E219-430E-823A-B0F5580B38A3}" srcOrd="3" destOrd="0" presId="urn:microsoft.com/office/officeart/2005/8/layout/hList2"/>
    <dgm:cxn modelId="{08434D64-2922-4973-9F81-FC0F36200799}" type="presParOf" srcId="{5E5B4441-23C6-469B-A0E8-5AE3B628055B}" destId="{32616EA5-4D03-4E77-89B3-E00C0794C1A0}" srcOrd="4" destOrd="0" presId="urn:microsoft.com/office/officeart/2005/8/layout/hList2"/>
    <dgm:cxn modelId="{31298C48-0847-4B64-87DE-D46355836510}" type="presParOf" srcId="{32616EA5-4D03-4E77-89B3-E00C0794C1A0}" destId="{A7FAE7F0-5582-448D-A81A-90426C2C6DA6}" srcOrd="0" destOrd="0" presId="urn:microsoft.com/office/officeart/2005/8/layout/hList2"/>
    <dgm:cxn modelId="{66C30E56-DD58-45E8-A2FA-F3D316C8BDB8}" type="presParOf" srcId="{32616EA5-4D03-4E77-89B3-E00C0794C1A0}" destId="{3EB5337F-C1AA-423C-921B-C5ED7886DE3F}" srcOrd="1" destOrd="0" presId="urn:microsoft.com/office/officeart/2005/8/layout/hList2"/>
    <dgm:cxn modelId="{DAA3A7F1-FC7C-4AE6-8254-0514383BCC90}" type="presParOf" srcId="{32616EA5-4D03-4E77-89B3-E00C0794C1A0}" destId="{E8EDE472-0F6F-4266-8AE5-0253DC699F02}" srcOrd="2" destOrd="0" presId="urn:microsoft.com/office/officeart/2005/8/layout/h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EA72EAE-10E0-446C-BD85-1C8E3DF6264B}" type="doc">
      <dgm:prSet loTypeId="urn:microsoft.com/office/officeart/2005/8/layout/hList2" loCatId="list" qsTypeId="urn:microsoft.com/office/officeart/2005/8/quickstyle/simple1" qsCatId="simple" csTypeId="urn:microsoft.com/office/officeart/2005/8/colors/accent2_3" csCatId="accent2" phldr="1"/>
      <dgm:spPr/>
      <dgm:t>
        <a:bodyPr/>
        <a:lstStyle/>
        <a:p>
          <a:endParaRPr lang="lv-LV"/>
        </a:p>
      </dgm:t>
    </dgm:pt>
    <dgm:pt modelId="{206659B4-5D47-4FD2-93B1-B837F161AB76}">
      <dgm:prSet phldrT="[Teksts]" custT="1"/>
      <dgm:spPr/>
      <dgm:t>
        <a:bodyPr tIns="288000" anchor="t"/>
        <a:lstStyle/>
        <a:p>
          <a:pPr indent="0" algn="l">
            <a:buFontTx/>
            <a:buNone/>
          </a:pPr>
          <a:endParaRPr lang="lv-LV" sz="12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gm:t>
    </dgm:pt>
    <dgm:pt modelId="{7E5CDD4D-ADDE-494F-A15D-5F292C03E1DB}" type="parTrans" cxnId="{4393CA94-AF7F-45DF-95D6-E9AC8EA00FB1}">
      <dgm:prSet/>
      <dgm:spPr/>
      <dgm:t>
        <a:bodyPr/>
        <a:lstStyle/>
        <a:p>
          <a:endParaRPr lang="lv-LV" sz="1200">
            <a:latin typeface="Verdana" panose="020B0604030504040204" pitchFamily="34" charset="0"/>
            <a:ea typeface="Verdana" panose="020B0604030504040204" pitchFamily="34" charset="0"/>
          </a:endParaRPr>
        </a:p>
      </dgm:t>
    </dgm:pt>
    <dgm:pt modelId="{B2EB06DE-C8C4-4C12-B311-D50CB4952708}" type="sibTrans" cxnId="{4393CA94-AF7F-45DF-95D6-E9AC8EA00FB1}">
      <dgm:prSet/>
      <dgm:spPr/>
      <dgm:t>
        <a:bodyPr/>
        <a:lstStyle/>
        <a:p>
          <a:endParaRPr lang="lv-LV" sz="1200">
            <a:latin typeface="Verdana" panose="020B0604030504040204" pitchFamily="34" charset="0"/>
            <a:ea typeface="Verdana" panose="020B0604030504040204" pitchFamily="34" charset="0"/>
          </a:endParaRPr>
        </a:p>
      </dgm:t>
    </dgm:pt>
    <dgm:pt modelId="{32E334A3-4F2D-4678-9064-C2C46CE1475A}">
      <dgm:prSet phldrT="[Teksts]" custT="1"/>
      <dgm:spPr/>
      <dgm:t>
        <a:bodyPr tIns="288000" anchor="t"/>
        <a:lstStyle/>
        <a:p>
          <a:pPr indent="0">
            <a:buNone/>
          </a:pPr>
          <a:endParaRPr lang="lv-LV" sz="1200">
            <a:latin typeface="Verdana" panose="020B0604030504040204" pitchFamily="34" charset="0"/>
            <a:ea typeface="Verdana" panose="020B0604030504040204" pitchFamily="34" charset="0"/>
          </a:endParaRPr>
        </a:p>
      </dgm:t>
    </dgm:pt>
    <dgm:pt modelId="{8C86E5B3-1A72-4FB5-BDF6-3B5E52F8416A}" type="parTrans" cxnId="{A24F0287-CF19-4EDE-A70B-4806D9FCCA0C}">
      <dgm:prSet/>
      <dgm:spPr/>
      <dgm:t>
        <a:bodyPr/>
        <a:lstStyle/>
        <a:p>
          <a:endParaRPr lang="lv-LV" sz="1200">
            <a:latin typeface="Verdana" panose="020B0604030504040204" pitchFamily="34" charset="0"/>
            <a:ea typeface="Verdana" panose="020B0604030504040204" pitchFamily="34" charset="0"/>
          </a:endParaRPr>
        </a:p>
      </dgm:t>
    </dgm:pt>
    <dgm:pt modelId="{8141E8B9-D1C4-4B9C-A607-822CE99B1D18}" type="sibTrans" cxnId="{A24F0287-CF19-4EDE-A70B-4806D9FCCA0C}">
      <dgm:prSet/>
      <dgm:spPr/>
      <dgm:t>
        <a:bodyPr/>
        <a:lstStyle/>
        <a:p>
          <a:endParaRPr lang="lv-LV" sz="1200">
            <a:latin typeface="Verdana" panose="020B0604030504040204" pitchFamily="34" charset="0"/>
            <a:ea typeface="Verdana" panose="020B0604030504040204" pitchFamily="34" charset="0"/>
          </a:endParaRPr>
        </a:p>
      </dgm:t>
    </dgm:pt>
    <dgm:pt modelId="{8C251FFB-0C74-4567-91B9-F28D0F18C3F5}">
      <dgm:prSet custT="1"/>
      <dgm:spPr/>
      <dgm:t>
        <a:bodyPr lIns="86400" tIns="324000" rIns="86400" bIns="86400"/>
        <a:lstStyle/>
        <a:p>
          <a:pPr indent="0">
            <a:buFontTx/>
            <a:buNone/>
          </a:pPr>
          <a:endParaRPr lang="lv-LV" sz="1200">
            <a:latin typeface="Verdana" panose="020B0604030504040204" pitchFamily="34" charset="0"/>
            <a:ea typeface="Verdana" panose="020B0604030504040204" pitchFamily="34" charset="0"/>
          </a:endParaRPr>
        </a:p>
      </dgm:t>
    </dgm:pt>
    <dgm:pt modelId="{AB37F2A6-5614-4C3F-8579-2D6D4343E0CF}" type="parTrans" cxnId="{62AF9B87-DA03-4A5F-897C-9CE1AF7AC3BF}">
      <dgm:prSet/>
      <dgm:spPr/>
      <dgm:t>
        <a:bodyPr/>
        <a:lstStyle/>
        <a:p>
          <a:endParaRPr lang="lv-LV" sz="1200">
            <a:latin typeface="Verdana" panose="020B0604030504040204" pitchFamily="34" charset="0"/>
            <a:ea typeface="Verdana" panose="020B0604030504040204" pitchFamily="34" charset="0"/>
          </a:endParaRPr>
        </a:p>
      </dgm:t>
    </dgm:pt>
    <dgm:pt modelId="{EE62D15C-5235-418D-9BE1-010696282444}" type="sibTrans" cxnId="{62AF9B87-DA03-4A5F-897C-9CE1AF7AC3BF}">
      <dgm:prSet/>
      <dgm:spPr/>
      <dgm:t>
        <a:bodyPr/>
        <a:lstStyle/>
        <a:p>
          <a:endParaRPr lang="lv-LV" sz="1200">
            <a:latin typeface="Verdana" panose="020B0604030504040204" pitchFamily="34" charset="0"/>
            <a:ea typeface="Verdana" panose="020B0604030504040204" pitchFamily="34" charset="0"/>
          </a:endParaRPr>
        </a:p>
      </dgm:t>
    </dgm:pt>
    <dgm:pt modelId="{4DA41707-DDDD-4538-846D-AC609BB611ED}">
      <dgm:prSet custT="1"/>
      <dgm:spPr/>
      <dgm:t>
        <a:bodyPr lIns="86400" tIns="324000" rIns="86400" bIns="86400"/>
        <a:lstStyle/>
        <a:p>
          <a:pPr marL="144000" indent="-144000" algn="l">
            <a:buFont typeface="Arial" panose="020B0604020202020204" pitchFamily="34" charset="0"/>
            <a:buChar char="•"/>
          </a:pPr>
          <a:endParaRPr lang="lv-LV" sz="1600">
            <a:latin typeface="Verdana" panose="020B0604030504040204" pitchFamily="34" charset="0"/>
            <a:ea typeface="Verdana" panose="020B0604030504040204" pitchFamily="34" charset="0"/>
          </a:endParaRPr>
        </a:p>
      </dgm:t>
    </dgm:pt>
    <dgm:pt modelId="{27FC1A8C-A007-4DF9-AB44-44768DC62CE8}" type="parTrans" cxnId="{F49DBBD2-0FC0-4E02-BA07-027BF687237C}">
      <dgm:prSet/>
      <dgm:spPr/>
      <dgm:t>
        <a:bodyPr/>
        <a:lstStyle/>
        <a:p>
          <a:endParaRPr lang="lv-LV"/>
        </a:p>
      </dgm:t>
    </dgm:pt>
    <dgm:pt modelId="{BF50A168-7C70-4C38-99F3-7115F4125441}" type="sibTrans" cxnId="{F49DBBD2-0FC0-4E02-BA07-027BF687237C}">
      <dgm:prSet/>
      <dgm:spPr/>
      <dgm:t>
        <a:bodyPr/>
        <a:lstStyle/>
        <a:p>
          <a:endParaRPr lang="lv-LV"/>
        </a:p>
      </dgm:t>
    </dgm:pt>
    <dgm:pt modelId="{12DA57B7-D7DF-43B8-9F8A-817438C7B277}">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latin typeface="+mn-lt"/>
            <a:ea typeface="Verdana" panose="020B0604030504040204" pitchFamily="34" charset="0"/>
            <a:cs typeface="+mn-cs"/>
          </a:endParaRPr>
        </a:p>
      </dgm:t>
    </dgm:pt>
    <dgm:pt modelId="{270A1E19-4866-4B1F-911D-4CD5F58C9908}" type="parTrans" cxnId="{2FE426ED-25F4-4EF4-9BE2-BF0DFD3A126C}">
      <dgm:prSet/>
      <dgm:spPr/>
      <dgm:t>
        <a:bodyPr/>
        <a:lstStyle/>
        <a:p>
          <a:endParaRPr lang="lv-LV"/>
        </a:p>
      </dgm:t>
    </dgm:pt>
    <dgm:pt modelId="{CDC5F321-961C-44E9-8B17-C348E39D587E}" type="sibTrans" cxnId="{2FE426ED-25F4-4EF4-9BE2-BF0DFD3A126C}">
      <dgm:prSet/>
      <dgm:spPr/>
      <dgm:t>
        <a:bodyPr/>
        <a:lstStyle/>
        <a:p>
          <a:endParaRPr lang="lv-LV"/>
        </a:p>
      </dgm:t>
    </dgm:pt>
    <dgm:pt modelId="{FA85D008-FD12-4A5A-AAF5-850DEE53B775}">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latin typeface="Verdana" panose="020B0604030504040204" pitchFamily="34" charset="0"/>
            <a:ea typeface="Verdana" panose="020B0604030504040204" pitchFamily="34" charset="0"/>
            <a:cs typeface="+mn-cs"/>
          </a:endParaRPr>
        </a:p>
      </dgm:t>
    </dgm:pt>
    <dgm:pt modelId="{9B488D5A-C601-4F83-A24E-74BAE378F567}" type="parTrans" cxnId="{437719FE-6148-4771-9EA2-83932F2786BC}">
      <dgm:prSet/>
      <dgm:spPr/>
      <dgm:t>
        <a:bodyPr/>
        <a:lstStyle/>
        <a:p>
          <a:endParaRPr lang="lv-LV"/>
        </a:p>
      </dgm:t>
    </dgm:pt>
    <dgm:pt modelId="{23670CB1-F9F2-42AA-B105-7485CDA54A99}" type="sibTrans" cxnId="{437719FE-6148-4771-9EA2-83932F2786BC}">
      <dgm:prSet/>
      <dgm:spPr/>
      <dgm:t>
        <a:bodyPr/>
        <a:lstStyle/>
        <a:p>
          <a:endParaRPr lang="lv-LV"/>
        </a:p>
      </dgm:t>
    </dgm:pt>
    <dgm:pt modelId="{0D5C3396-3FD1-45FF-A20A-761F1B93E138}">
      <dgm:prSet custT="1"/>
      <dgm:spPr/>
      <dgm:t>
        <a:bodyPr/>
        <a:lstStyle/>
        <a:p>
          <a:pPr marL="144000" indent="-144000" algn="l">
            <a:buFont typeface="Arial" panose="020B0604020202020204" pitchFamily="34" charset="0"/>
            <a:buNone/>
          </a:pPr>
          <a:r>
            <a:rPr lang="lv-LV" sz="1600" u="none">
              <a:latin typeface="Verdana" panose="020B0604030504040204" pitchFamily="34" charset="0"/>
              <a:ea typeface="Verdana" panose="020B0604030504040204" pitchFamily="34" charset="0"/>
            </a:rPr>
            <a:t> </a:t>
          </a:r>
          <a:endParaRPr lang="lv-LV" sz="1600">
            <a:latin typeface="Verdana" panose="020B0604030504040204" pitchFamily="34" charset="0"/>
            <a:ea typeface="Verdana" panose="020B0604030504040204" pitchFamily="34" charset="0"/>
          </a:endParaRPr>
        </a:p>
      </dgm:t>
    </dgm:pt>
    <dgm:pt modelId="{A61216CC-3977-46D3-9385-D82BF10C6800}" type="parTrans" cxnId="{017E5FAF-A26B-4D9A-BEC6-A72008BE2EB1}">
      <dgm:prSet/>
      <dgm:spPr/>
      <dgm:t>
        <a:bodyPr/>
        <a:lstStyle/>
        <a:p>
          <a:endParaRPr lang="lv-LV"/>
        </a:p>
      </dgm:t>
    </dgm:pt>
    <dgm:pt modelId="{4A960126-2F36-43E9-AEAE-E8CD21F5165C}" type="sibTrans" cxnId="{017E5FAF-A26B-4D9A-BEC6-A72008BE2EB1}">
      <dgm:prSet/>
      <dgm:spPr/>
      <dgm:t>
        <a:bodyPr/>
        <a:lstStyle/>
        <a:p>
          <a:endParaRPr lang="lv-LV"/>
        </a:p>
      </dgm:t>
    </dgm:pt>
    <dgm:pt modelId="{23B68488-D083-40F3-96DE-92F16AF31397}">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latin typeface="+mn-lt"/>
            <a:ea typeface="Verdana" panose="020B0604030504040204" pitchFamily="34" charset="0"/>
            <a:cs typeface="+mn-cs"/>
          </a:endParaRPr>
        </a:p>
      </dgm:t>
    </dgm:pt>
    <dgm:pt modelId="{4E4F3E87-96CA-41DE-98C1-BFBED27E7DF3}" type="parTrans" cxnId="{FFE85FFA-119E-492C-AD10-2C3B502D236F}">
      <dgm:prSet/>
      <dgm:spPr/>
      <dgm:t>
        <a:bodyPr/>
        <a:lstStyle/>
        <a:p>
          <a:endParaRPr lang="lv-LV"/>
        </a:p>
      </dgm:t>
    </dgm:pt>
    <dgm:pt modelId="{E02D2D9A-CE0E-488A-9683-A33E836A1487}" type="sibTrans" cxnId="{FFE85FFA-119E-492C-AD10-2C3B502D236F}">
      <dgm:prSet/>
      <dgm:spPr/>
      <dgm:t>
        <a:bodyPr/>
        <a:lstStyle/>
        <a:p>
          <a:endParaRPr lang="lv-LV"/>
        </a:p>
      </dgm:t>
    </dgm:pt>
    <dgm:pt modelId="{B3365136-543F-4168-AF85-AEDC534126E1}">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latin typeface="Verdana" panose="020B0604030504040204" pitchFamily="34" charset="0"/>
            <a:ea typeface="Verdana" panose="020B0604030504040204" pitchFamily="34" charset="0"/>
            <a:cs typeface="+mn-cs"/>
          </a:endParaRPr>
        </a:p>
      </dgm:t>
    </dgm:pt>
    <dgm:pt modelId="{EAC17DF8-1BB4-4C3E-9927-B08E4003B9FA}" type="parTrans" cxnId="{D2B0CD13-46F4-460E-A261-0D4881698696}">
      <dgm:prSet/>
      <dgm:spPr/>
    </dgm:pt>
    <dgm:pt modelId="{31ED6A41-51CF-46FB-9AE1-184FC38C7A3D}" type="sibTrans" cxnId="{D2B0CD13-46F4-460E-A261-0D4881698696}">
      <dgm:prSet/>
      <dgm:spPr/>
    </dgm:pt>
    <dgm:pt modelId="{15342B2A-9F21-4FE3-B069-1647721ECBF6}">
      <dgm:prSet custT="1"/>
      <dgm:spPr/>
      <dgm:t>
        <a:bodyPr/>
        <a:lstStyle/>
        <a:p>
          <a:pPr marL="144000" lvl="1" indent="-144000" algn="l" defTabSz="533400">
            <a:lnSpc>
              <a:spcPct val="90000"/>
            </a:lnSpc>
            <a:spcBef>
              <a:spcPct val="0"/>
            </a:spcBef>
            <a:spcAft>
              <a:spcPct val="15000"/>
            </a:spcAft>
            <a:buFont typeface="Arial" panose="020B0604020202020204" pitchFamily="34" charset="0"/>
            <a:buNone/>
          </a:pPr>
          <a:r>
            <a:rPr lang="lv-LV" sz="1600" kern="1200">
              <a:latin typeface="+mn-lt"/>
              <a:ea typeface="Verdana" panose="020B0604030504040204" pitchFamily="34" charset="0"/>
              <a:cs typeface="+mn-cs"/>
            </a:rPr>
            <a:t>  </a:t>
          </a:r>
        </a:p>
      </dgm:t>
    </dgm:pt>
    <dgm:pt modelId="{7D04A879-18E4-4186-9929-ED613500B911}" type="parTrans" cxnId="{CB7938BB-937D-48A4-AF71-491ADE16A6E6}">
      <dgm:prSet/>
      <dgm:spPr/>
      <dgm:t>
        <a:bodyPr/>
        <a:lstStyle/>
        <a:p>
          <a:endParaRPr lang="lv-LV"/>
        </a:p>
      </dgm:t>
    </dgm:pt>
    <dgm:pt modelId="{8C3A0530-5059-4B3E-99E7-4D38ABEC1FDE}" type="sibTrans" cxnId="{CB7938BB-937D-48A4-AF71-491ADE16A6E6}">
      <dgm:prSet/>
      <dgm:spPr/>
      <dgm:t>
        <a:bodyPr/>
        <a:lstStyle/>
        <a:p>
          <a:endParaRPr lang="lv-LV"/>
        </a:p>
      </dgm:t>
    </dgm:pt>
    <dgm:pt modelId="{6103F8DE-8A7A-4109-97BC-7535305ECB90}">
      <dgm:prSet custT="1"/>
      <dgm:spPr/>
      <dgm:t>
        <a:bodyPr/>
        <a:lstStyle/>
        <a:p>
          <a:pPr marL="144000" indent="-144000" algn="l">
            <a:buFont typeface="Arial" panose="020B0604020202020204" pitchFamily="34" charset="0"/>
            <a:buNone/>
          </a:pPr>
          <a:endParaRPr lang="lv-LV" sz="1600">
            <a:latin typeface="Verdana" panose="020B0604030504040204" pitchFamily="34" charset="0"/>
            <a:ea typeface="Verdana" panose="020B0604030504040204" pitchFamily="34" charset="0"/>
          </a:endParaRPr>
        </a:p>
      </dgm:t>
    </dgm:pt>
    <dgm:pt modelId="{F2C4445A-B29C-4E45-96E1-C94C40466E50}" type="parTrans" cxnId="{EB370B8B-45C9-4D87-944A-2948C025B2F1}">
      <dgm:prSet/>
      <dgm:spPr/>
    </dgm:pt>
    <dgm:pt modelId="{00BFAD3C-5004-42F7-B28A-0FD639E9FAFF}" type="sibTrans" cxnId="{EB370B8B-45C9-4D87-944A-2948C025B2F1}">
      <dgm:prSet/>
      <dgm:spPr/>
    </dgm:pt>
    <dgm:pt modelId="{CE45DFF1-7661-4086-8BA0-5B8E9DB7D27A}">
      <dgm:prSet custT="1"/>
      <dgm:spPr/>
      <dgm:t>
        <a:bodyPr/>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latin typeface="+mn-lt"/>
            <a:ea typeface="Verdana" panose="020B0604030504040204" pitchFamily="34" charset="0"/>
            <a:cs typeface="+mn-cs"/>
          </a:endParaRPr>
        </a:p>
      </dgm:t>
    </dgm:pt>
    <dgm:pt modelId="{2E7B4708-B999-400D-A306-EF93A8BCBB1E}" type="parTrans" cxnId="{B5F4C8B7-E634-4D6B-BF26-8EFAA285F507}">
      <dgm:prSet/>
      <dgm:spPr/>
    </dgm:pt>
    <dgm:pt modelId="{1A76A804-0EC2-41D2-A57B-3F30457BAB85}" type="sibTrans" cxnId="{B5F4C8B7-E634-4D6B-BF26-8EFAA285F507}">
      <dgm:prSet/>
      <dgm:spPr/>
    </dgm:pt>
    <dgm:pt modelId="{408EB26B-4EC3-4F0E-B965-0D9A7CB7C08C}">
      <dgm:prSet custT="1"/>
      <dgm:spPr/>
      <dgm:t>
        <a:bodyPr/>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latin typeface="Verdana" panose="020B0604030504040204" pitchFamily="34" charset="0"/>
            <a:ea typeface="Verdana" panose="020B0604030504040204" pitchFamily="34" charset="0"/>
            <a:cs typeface="+mn-cs"/>
          </a:endParaRPr>
        </a:p>
      </dgm:t>
    </dgm:pt>
    <dgm:pt modelId="{1D849F3F-D7D5-43AF-9C79-0A98B70CD0A2}" type="parTrans" cxnId="{1B2AC5D5-9E35-481C-BC4F-D210A81E0361}">
      <dgm:prSet/>
      <dgm:spPr/>
    </dgm:pt>
    <dgm:pt modelId="{0286ABA4-AE88-461F-B957-8ED14E1B75A9}" type="sibTrans" cxnId="{1B2AC5D5-9E35-481C-BC4F-D210A81E0361}">
      <dgm:prSet/>
      <dgm:spPr/>
    </dgm:pt>
    <dgm:pt modelId="{1E797A03-53D3-4A06-B0FB-B32AEA65BE2C}">
      <dgm:prSet custT="1"/>
      <dgm:spPr/>
      <dgm:t>
        <a:bodyPr/>
        <a:lstStyle/>
        <a:p>
          <a:pPr marL="144000" lvl="1" indent="-144000" algn="l" defTabSz="533400">
            <a:lnSpc>
              <a:spcPct val="90000"/>
            </a:lnSpc>
            <a:spcBef>
              <a:spcPct val="0"/>
            </a:spcBef>
            <a:spcAft>
              <a:spcPct val="15000"/>
            </a:spcAft>
            <a:buFont typeface="Arial" panose="020B0604020202020204" pitchFamily="34" charset="0"/>
            <a:buNone/>
          </a:pPr>
          <a:r>
            <a:rPr lang="lv-LV" sz="1600" kern="1200">
              <a:latin typeface="Verdana" panose="020B0604030504040204" pitchFamily="34" charset="0"/>
              <a:ea typeface="Verdana" panose="020B0604030504040204" pitchFamily="34" charset="0"/>
              <a:cs typeface="+mn-cs"/>
            </a:rPr>
            <a:t>  </a:t>
          </a:r>
        </a:p>
      </dgm:t>
    </dgm:pt>
    <dgm:pt modelId="{9AF6A58A-6872-43DC-84D2-3199D7F972AB}" type="parTrans" cxnId="{DF398E4D-B4A3-42F9-9D60-48B389397391}">
      <dgm:prSet/>
      <dgm:spPr/>
    </dgm:pt>
    <dgm:pt modelId="{5E677D75-4B60-425A-98E2-4E64B60F0892}" type="sibTrans" cxnId="{DF398E4D-B4A3-42F9-9D60-48B389397391}">
      <dgm:prSet/>
      <dgm:spPr/>
    </dgm:pt>
    <dgm:pt modelId="{51EAC316-5F54-4219-B32D-C90CF0C06B92}">
      <dgm:prSet custT="1"/>
      <dgm:spPr/>
      <dgm:t>
        <a:bodyPr/>
        <a:lstStyle/>
        <a:p>
          <a:pPr marL="144000" lvl="1" indent="-144000" algn="l" defTabSz="533400">
            <a:lnSpc>
              <a:spcPct val="90000"/>
            </a:lnSpc>
            <a:spcBef>
              <a:spcPct val="0"/>
            </a:spcBef>
            <a:spcAft>
              <a:spcPct val="15000"/>
            </a:spcAft>
            <a:buFont typeface="Arial" panose="020B0604020202020204" pitchFamily="34" charset="0"/>
            <a:buNone/>
          </a:pPr>
          <a:r>
            <a:rPr lang="lv-LV" sz="1600" kern="1200">
              <a:latin typeface="+mn-lt"/>
              <a:ea typeface="Verdana" panose="020B0604030504040204" pitchFamily="34" charset="0"/>
              <a:cs typeface="+mn-cs"/>
            </a:rPr>
            <a:t>  finansējuma saņēmēja un sadarbības partnera projekta īstenošanas personāla atlīdzības izmaksas </a:t>
          </a:r>
        </a:p>
      </dgm:t>
    </dgm:pt>
    <dgm:pt modelId="{1016D629-5243-4C22-BF5A-DDEEBD364F8A}" type="parTrans" cxnId="{34FC394C-E3A4-498C-BF3F-1DAD48292FF5}">
      <dgm:prSet/>
      <dgm:spPr/>
    </dgm:pt>
    <dgm:pt modelId="{DB2BE158-5AE2-42FF-AA04-8CF721CBA485}" type="sibTrans" cxnId="{34FC394C-E3A4-498C-BF3F-1DAD48292FF5}">
      <dgm:prSet/>
      <dgm:spPr/>
    </dgm:pt>
    <dgm:pt modelId="{9AC8733C-7905-49AC-A8AF-83363EB28036}">
      <dgm:prSet custT="1"/>
      <dgm:spPr/>
      <dgm:t>
        <a:bodyPr/>
        <a:lstStyle/>
        <a:p>
          <a:pPr marL="144000" indent="-144000" algn="l">
            <a:buFont typeface="Arial" panose="020B0604020202020204" pitchFamily="34" charset="0"/>
            <a:buNone/>
          </a:pPr>
          <a:r>
            <a:rPr lang="lv-LV" sz="1600" u="none">
              <a:latin typeface="Verdana" panose="020B0604030504040204" pitchFamily="34" charset="0"/>
              <a:ea typeface="Verdana" panose="020B0604030504040204" pitchFamily="34" charset="0"/>
            </a:rPr>
            <a:t>  </a:t>
          </a:r>
          <a:r>
            <a:rPr lang="lv-LV" sz="1600" u="sng">
              <a:latin typeface="Verdana" panose="020B0604030504040204" pitchFamily="34" charset="0"/>
              <a:ea typeface="Verdana" panose="020B0604030504040204" pitchFamily="34" charset="0"/>
            </a:rPr>
            <a:t>finansējuma saņēmēja </a:t>
          </a:r>
          <a:r>
            <a:rPr lang="lv-LV" sz="1600">
              <a:latin typeface="Verdana" panose="020B0604030504040204" pitchFamily="34" charset="0"/>
              <a:ea typeface="Verdana" panose="020B0604030504040204" pitchFamily="34" charset="0"/>
            </a:rPr>
            <a:t>projekta vadības personāla atlīdzības izmaksas, nepārsniedzot 20% no projekta finansējuma  </a:t>
          </a:r>
        </a:p>
      </dgm:t>
    </dgm:pt>
    <dgm:pt modelId="{A53226E8-EDD4-4884-BA80-31D918EA2B3F}" type="parTrans" cxnId="{49F9C233-43CE-40C8-B96D-017A32050195}">
      <dgm:prSet/>
      <dgm:spPr/>
    </dgm:pt>
    <dgm:pt modelId="{57C9016C-E529-46BB-AD49-ED33190024EC}" type="sibTrans" cxnId="{49F9C233-43CE-40C8-B96D-017A32050195}">
      <dgm:prSet/>
      <dgm:spPr/>
    </dgm:pt>
    <dgm:pt modelId="{D111982D-BF0E-4D07-9C8D-81AE2E216CA3}">
      <dgm:prSet custT="1"/>
      <dgm:spPr/>
      <dgm:t>
        <a:bodyPr/>
        <a:lstStyle/>
        <a:p>
          <a:pPr marL="144000" lvl="1" indent="-144000" algn="l" defTabSz="533400">
            <a:lnSpc>
              <a:spcPct val="90000"/>
            </a:lnSpc>
            <a:spcBef>
              <a:spcPct val="0"/>
            </a:spcBef>
            <a:spcAft>
              <a:spcPct val="15000"/>
            </a:spcAft>
            <a:buFont typeface="Arial" panose="020B0604020202020204" pitchFamily="34" charset="0"/>
            <a:buNone/>
          </a:pPr>
          <a:r>
            <a:rPr lang="lv-LV" sz="1600" kern="1200">
              <a:latin typeface="Verdana" panose="020B0604030504040204" pitchFamily="34" charset="0"/>
              <a:ea typeface="Verdana" panose="020B0604030504040204" pitchFamily="34" charset="0"/>
              <a:cs typeface="+mn-cs"/>
            </a:rPr>
            <a:t>  </a:t>
          </a:r>
          <a:r>
            <a:rPr lang="pt-BR" sz="1600" kern="1200">
              <a:latin typeface="Verdana" panose="020B0604030504040204" pitchFamily="34" charset="0"/>
              <a:ea typeface="Verdana" panose="020B0604030504040204" pitchFamily="34" charset="0"/>
              <a:cs typeface="+mn-cs"/>
            </a:rPr>
            <a:t>finansējuma saņēmēja iekšējā audita vai neatkarīga revidenta izmaksas </a:t>
          </a:r>
          <a:endParaRPr lang="lv-LV" sz="1600" kern="1200">
            <a:latin typeface="Verdana" panose="020B0604030504040204" pitchFamily="34" charset="0"/>
            <a:ea typeface="Verdana" panose="020B0604030504040204" pitchFamily="34" charset="0"/>
            <a:cs typeface="+mn-cs"/>
          </a:endParaRPr>
        </a:p>
      </dgm:t>
    </dgm:pt>
    <dgm:pt modelId="{2A9DE441-F6D8-4FC9-A986-93DFBD3417F1}" type="parTrans" cxnId="{7320427B-C4F3-4018-9475-4D6B77AB02C0}">
      <dgm:prSet/>
      <dgm:spPr/>
    </dgm:pt>
    <dgm:pt modelId="{740F2AA5-0779-4892-9D5F-F1F23C5F0246}" type="sibTrans" cxnId="{7320427B-C4F3-4018-9475-4D6B77AB02C0}">
      <dgm:prSet/>
      <dgm:spPr/>
    </dgm:pt>
    <dgm:pt modelId="{5E5B4441-23C6-469B-A0E8-5AE3B628055B}" type="pres">
      <dgm:prSet presAssocID="{CEA72EAE-10E0-446C-BD85-1C8E3DF6264B}" presName="linearFlow" presStyleCnt="0">
        <dgm:presLayoutVars>
          <dgm:dir/>
          <dgm:animLvl val="lvl"/>
          <dgm:resizeHandles/>
        </dgm:presLayoutVars>
      </dgm:prSet>
      <dgm:spPr/>
    </dgm:pt>
    <dgm:pt modelId="{DF7B7684-EBC7-42FD-9A60-738EF8D1C7E7}" type="pres">
      <dgm:prSet presAssocID="{8C251FFB-0C74-4567-91B9-F28D0F18C3F5}" presName="compositeNode" presStyleCnt="0">
        <dgm:presLayoutVars>
          <dgm:bulletEnabled val="1"/>
        </dgm:presLayoutVars>
      </dgm:prSet>
      <dgm:spPr/>
    </dgm:pt>
    <dgm:pt modelId="{3AE53908-76D9-4B36-B3FC-3F1E5B9B786B}" type="pres">
      <dgm:prSet presAssocID="{8C251FFB-0C74-4567-91B9-F28D0F18C3F5}" presName="image" presStyleLbl="fgImgPlace1" presStyleIdx="0" presStyleCnt="3" custLinFactNeighborX="4017" custLinFactNeighborY="-13807"/>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3A7E204C-ACD7-4AF9-8A7C-D54AE53D4699}" type="pres">
      <dgm:prSet presAssocID="{8C251FFB-0C74-4567-91B9-F28D0F18C3F5}" presName="childNode" presStyleLbl="node1" presStyleIdx="0" presStyleCnt="3" custScaleX="152569" custScaleY="111118">
        <dgm:presLayoutVars>
          <dgm:bulletEnabled val="1"/>
        </dgm:presLayoutVars>
      </dgm:prSet>
      <dgm:spPr/>
    </dgm:pt>
    <dgm:pt modelId="{D69F0F0C-388F-4373-B424-A5207B4713B9}" type="pres">
      <dgm:prSet presAssocID="{8C251FFB-0C74-4567-91B9-F28D0F18C3F5}" presName="parentNode" presStyleLbl="revTx" presStyleIdx="0" presStyleCnt="3">
        <dgm:presLayoutVars>
          <dgm:chMax val="0"/>
          <dgm:bulletEnabled val="1"/>
        </dgm:presLayoutVars>
      </dgm:prSet>
      <dgm:spPr/>
    </dgm:pt>
    <dgm:pt modelId="{A5AEEF4A-4584-4C36-BF99-3ACF0610D450}" type="pres">
      <dgm:prSet presAssocID="{EE62D15C-5235-418D-9BE1-010696282444}" presName="sibTrans" presStyleCnt="0"/>
      <dgm:spPr/>
    </dgm:pt>
    <dgm:pt modelId="{43FF6FA6-6AC4-4DBB-9007-5E236764FABA}" type="pres">
      <dgm:prSet presAssocID="{206659B4-5D47-4FD2-93B1-B837F161AB76}" presName="compositeNode" presStyleCnt="0">
        <dgm:presLayoutVars>
          <dgm:bulletEnabled val="1"/>
        </dgm:presLayoutVars>
      </dgm:prSet>
      <dgm:spPr/>
    </dgm:pt>
    <dgm:pt modelId="{061C519E-F008-4F07-958F-8E585FBE49E8}" type="pres">
      <dgm:prSet presAssocID="{206659B4-5D47-4FD2-93B1-B837F161AB76}" presName="image" presStyleLbl="fgImgPlace1" presStyleIdx="1" presStyleCnt="3" custLinFactNeighborY="-13739"/>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DCF43F14-6045-4F16-94FD-9BDB6BCAAF3D}" type="pres">
      <dgm:prSet presAssocID="{206659B4-5D47-4FD2-93B1-B837F161AB76}" presName="childNode" presStyleLbl="node1" presStyleIdx="1" presStyleCnt="3" custScaleX="154160" custScaleY="110795" custLinFactNeighborX="1507" custLinFactNeighborY="0">
        <dgm:presLayoutVars>
          <dgm:bulletEnabled val="1"/>
        </dgm:presLayoutVars>
      </dgm:prSet>
      <dgm:spPr/>
    </dgm:pt>
    <dgm:pt modelId="{9BAEB608-BA2C-4319-9B17-619DA66D8973}" type="pres">
      <dgm:prSet presAssocID="{206659B4-5D47-4FD2-93B1-B837F161AB76}" presName="parentNode" presStyleLbl="revTx" presStyleIdx="1" presStyleCnt="3">
        <dgm:presLayoutVars>
          <dgm:chMax val="0"/>
          <dgm:bulletEnabled val="1"/>
        </dgm:presLayoutVars>
      </dgm:prSet>
      <dgm:spPr/>
    </dgm:pt>
    <dgm:pt modelId="{8A1C0818-E219-430E-823A-B0F5580B38A3}" type="pres">
      <dgm:prSet presAssocID="{B2EB06DE-C8C4-4C12-B311-D50CB4952708}" presName="sibTrans" presStyleCnt="0"/>
      <dgm:spPr/>
    </dgm:pt>
    <dgm:pt modelId="{32616EA5-4D03-4E77-89B3-E00C0794C1A0}" type="pres">
      <dgm:prSet presAssocID="{32E334A3-4F2D-4678-9064-C2C46CE1475A}" presName="compositeNode" presStyleCnt="0">
        <dgm:presLayoutVars>
          <dgm:bulletEnabled val="1"/>
        </dgm:presLayoutVars>
      </dgm:prSet>
      <dgm:spPr/>
    </dgm:pt>
    <dgm:pt modelId="{A7FAE7F0-5582-448D-A81A-90426C2C6DA6}" type="pres">
      <dgm:prSet presAssocID="{32E334A3-4F2D-4678-9064-C2C46CE1475A}" presName="image" presStyleLbl="fgImgPlace1" presStyleIdx="2" presStyleCnt="3" custLinFactNeighborX="1832" custLinFactNeighborY="-16487"/>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pt>
    <dgm:pt modelId="{3EB5337F-C1AA-423C-921B-C5ED7886DE3F}" type="pres">
      <dgm:prSet presAssocID="{32E334A3-4F2D-4678-9064-C2C46CE1475A}" presName="childNode" presStyleLbl="node1" presStyleIdx="2" presStyleCnt="3" custScaleX="155080" custScaleY="110795">
        <dgm:presLayoutVars>
          <dgm:bulletEnabled val="1"/>
        </dgm:presLayoutVars>
      </dgm:prSet>
      <dgm:spPr/>
    </dgm:pt>
    <dgm:pt modelId="{E8EDE472-0F6F-4266-8AE5-0253DC699F02}" type="pres">
      <dgm:prSet presAssocID="{32E334A3-4F2D-4678-9064-C2C46CE1475A}" presName="parentNode" presStyleLbl="revTx" presStyleIdx="2" presStyleCnt="3">
        <dgm:presLayoutVars>
          <dgm:chMax val="0"/>
          <dgm:bulletEnabled val="1"/>
        </dgm:presLayoutVars>
      </dgm:prSet>
      <dgm:spPr/>
    </dgm:pt>
  </dgm:ptLst>
  <dgm:cxnLst>
    <dgm:cxn modelId="{1B87F109-C538-42C4-B361-C435E6FAED8C}" type="presOf" srcId="{408EB26B-4EC3-4F0E-B965-0D9A7CB7C08C}" destId="{3EB5337F-C1AA-423C-921B-C5ED7886DE3F}" srcOrd="0" destOrd="1" presId="urn:microsoft.com/office/officeart/2005/8/layout/hList2"/>
    <dgm:cxn modelId="{D2B0CD13-46F4-460E-A261-0D4881698696}" srcId="{32E334A3-4F2D-4678-9064-C2C46CE1475A}" destId="{B3365136-543F-4168-AF85-AEDC534126E1}" srcOrd="0" destOrd="0" parTransId="{EAC17DF8-1BB4-4C3E-9927-B08E4003B9FA}" sibTransId="{31ED6A41-51CF-46FB-9AE1-184FC38C7A3D}"/>
    <dgm:cxn modelId="{72532A14-2358-43B8-83D0-198F86425E0F}" type="presOf" srcId="{4DA41707-DDDD-4538-846D-AC609BB611ED}" destId="{3A7E204C-ACD7-4AF9-8A7C-D54AE53D4699}" srcOrd="0" destOrd="0" presId="urn:microsoft.com/office/officeart/2005/8/layout/hList2"/>
    <dgm:cxn modelId="{A1588715-9FB8-464C-BCD5-276063B02753}" type="presOf" srcId="{15342B2A-9F21-4FE3-B069-1647721ECBF6}" destId="{DCF43F14-6045-4F16-94FD-9BDB6BCAAF3D}" srcOrd="0" destOrd="2" presId="urn:microsoft.com/office/officeart/2005/8/layout/hList2"/>
    <dgm:cxn modelId="{4BD54823-34E7-4205-83A8-B85627097901}" type="presOf" srcId="{8C251FFB-0C74-4567-91B9-F28D0F18C3F5}" destId="{D69F0F0C-388F-4373-B424-A5207B4713B9}" srcOrd="0" destOrd="0" presId="urn:microsoft.com/office/officeart/2005/8/layout/hList2"/>
    <dgm:cxn modelId="{B05B2F2B-AD79-4B42-A9D0-CE18F8ECC994}" type="presOf" srcId="{CE45DFF1-7661-4086-8BA0-5B8E9DB7D27A}" destId="{DCF43F14-6045-4F16-94FD-9BDB6BCAAF3D}" srcOrd="0" destOrd="1" presId="urn:microsoft.com/office/officeart/2005/8/layout/hList2"/>
    <dgm:cxn modelId="{5569D52D-7682-47F0-A6BB-C15933038AED}" type="presOf" srcId="{51EAC316-5F54-4219-B32D-C90CF0C06B92}" destId="{DCF43F14-6045-4F16-94FD-9BDB6BCAAF3D}" srcOrd="0" destOrd="3" presId="urn:microsoft.com/office/officeart/2005/8/layout/hList2"/>
    <dgm:cxn modelId="{B2C4232E-608A-4220-AF53-812ECE25C7A9}" type="presOf" srcId="{FA85D008-FD12-4A5A-AAF5-850DEE53B775}" destId="{3EB5337F-C1AA-423C-921B-C5ED7886DE3F}" srcOrd="0" destOrd="4" presId="urn:microsoft.com/office/officeart/2005/8/layout/hList2"/>
    <dgm:cxn modelId="{49F9C233-43CE-40C8-B96D-017A32050195}" srcId="{6103F8DE-8A7A-4109-97BC-7535305ECB90}" destId="{9AC8733C-7905-49AC-A8AF-83363EB28036}" srcOrd="1" destOrd="0" parTransId="{A53226E8-EDD4-4884-BA80-31D918EA2B3F}" sibTransId="{57C9016C-E529-46BB-AD49-ED33190024EC}"/>
    <dgm:cxn modelId="{F899A735-A65D-43D1-92F8-D4DF3699197D}" type="presOf" srcId="{0D5C3396-3FD1-45FF-A20A-761F1B93E138}" destId="{3A7E204C-ACD7-4AF9-8A7C-D54AE53D4699}" srcOrd="0" destOrd="2" presId="urn:microsoft.com/office/officeart/2005/8/layout/hList2"/>
    <dgm:cxn modelId="{FF83643B-F3E8-4FEC-90F8-CA39A1329680}" type="presOf" srcId="{6103F8DE-8A7A-4109-97BC-7535305ECB90}" destId="{3A7E204C-ACD7-4AF9-8A7C-D54AE53D4699}" srcOrd="0" destOrd="1" presId="urn:microsoft.com/office/officeart/2005/8/layout/hList2"/>
    <dgm:cxn modelId="{34FC394C-E3A4-498C-BF3F-1DAD48292FF5}" srcId="{206659B4-5D47-4FD2-93B1-B837F161AB76}" destId="{51EAC316-5F54-4219-B32D-C90CF0C06B92}" srcOrd="3" destOrd="0" parTransId="{1016D629-5243-4C22-BF5A-DDEEBD364F8A}" sibTransId="{DB2BE158-5AE2-42FF-AA04-8CF721CBA485}"/>
    <dgm:cxn modelId="{DF398E4D-B4A3-42F9-9D60-48B389397391}" srcId="{32E334A3-4F2D-4678-9064-C2C46CE1475A}" destId="{1E797A03-53D3-4A06-B0FB-B32AEA65BE2C}" srcOrd="2" destOrd="0" parTransId="{9AF6A58A-6872-43DC-84D2-3199D7F972AB}" sibTransId="{5E677D75-4B60-425A-98E2-4E64B60F0892}"/>
    <dgm:cxn modelId="{7320427B-C4F3-4018-9475-4D6B77AB02C0}" srcId="{32E334A3-4F2D-4678-9064-C2C46CE1475A}" destId="{D111982D-BF0E-4D07-9C8D-81AE2E216CA3}" srcOrd="3" destOrd="0" parTransId="{2A9DE441-F6D8-4FC9-A986-93DFBD3417F1}" sibTransId="{740F2AA5-0779-4892-9D5F-F1F23C5F0246}"/>
    <dgm:cxn modelId="{A24F0287-CF19-4EDE-A70B-4806D9FCCA0C}" srcId="{CEA72EAE-10E0-446C-BD85-1C8E3DF6264B}" destId="{32E334A3-4F2D-4678-9064-C2C46CE1475A}" srcOrd="2" destOrd="0" parTransId="{8C86E5B3-1A72-4FB5-BDF6-3B5E52F8416A}" sibTransId="{8141E8B9-D1C4-4B9C-A607-822CE99B1D18}"/>
    <dgm:cxn modelId="{62AF9B87-DA03-4A5F-897C-9CE1AF7AC3BF}" srcId="{CEA72EAE-10E0-446C-BD85-1C8E3DF6264B}" destId="{8C251FFB-0C74-4567-91B9-F28D0F18C3F5}" srcOrd="0" destOrd="0" parTransId="{AB37F2A6-5614-4C3F-8579-2D6D4343E0CF}" sibTransId="{EE62D15C-5235-418D-9BE1-010696282444}"/>
    <dgm:cxn modelId="{EB370B8B-45C9-4D87-944A-2948C025B2F1}" srcId="{8C251FFB-0C74-4567-91B9-F28D0F18C3F5}" destId="{6103F8DE-8A7A-4109-97BC-7535305ECB90}" srcOrd="1" destOrd="0" parTransId="{F2C4445A-B29C-4E45-96E1-C94C40466E50}" sibTransId="{00BFAD3C-5004-42F7-B28A-0FD639E9FAFF}"/>
    <dgm:cxn modelId="{285F438D-1B4B-43CA-A073-3484D6AD32BA}" type="presOf" srcId="{1E797A03-53D3-4A06-B0FB-B32AEA65BE2C}" destId="{3EB5337F-C1AA-423C-921B-C5ED7886DE3F}" srcOrd="0" destOrd="2" presId="urn:microsoft.com/office/officeart/2005/8/layout/hList2"/>
    <dgm:cxn modelId="{CF1E1F94-AC11-438C-AAFF-AD1B29F20387}" type="presOf" srcId="{23B68488-D083-40F3-96DE-92F16AF31397}" destId="{DCF43F14-6045-4F16-94FD-9BDB6BCAAF3D}" srcOrd="0" destOrd="0" presId="urn:microsoft.com/office/officeart/2005/8/layout/hList2"/>
    <dgm:cxn modelId="{4393CA94-AF7F-45DF-95D6-E9AC8EA00FB1}" srcId="{CEA72EAE-10E0-446C-BD85-1C8E3DF6264B}" destId="{206659B4-5D47-4FD2-93B1-B837F161AB76}" srcOrd="1" destOrd="0" parTransId="{7E5CDD4D-ADDE-494F-A15D-5F292C03E1DB}" sibTransId="{B2EB06DE-C8C4-4C12-B311-D50CB4952708}"/>
    <dgm:cxn modelId="{8517C3A2-02CD-409B-8DF1-2A972F5107C7}" type="presOf" srcId="{CEA72EAE-10E0-446C-BD85-1C8E3DF6264B}" destId="{5E5B4441-23C6-469B-A0E8-5AE3B628055B}" srcOrd="0" destOrd="0" presId="urn:microsoft.com/office/officeart/2005/8/layout/hList2"/>
    <dgm:cxn modelId="{E59FC4A5-A1E3-4E5F-8E5A-1BBA89A5A074}" type="presOf" srcId="{D111982D-BF0E-4D07-9C8D-81AE2E216CA3}" destId="{3EB5337F-C1AA-423C-921B-C5ED7886DE3F}" srcOrd="0" destOrd="3" presId="urn:microsoft.com/office/officeart/2005/8/layout/hList2"/>
    <dgm:cxn modelId="{017E5FAF-A26B-4D9A-BEC6-A72008BE2EB1}" srcId="{6103F8DE-8A7A-4109-97BC-7535305ECB90}" destId="{0D5C3396-3FD1-45FF-A20A-761F1B93E138}" srcOrd="0" destOrd="0" parTransId="{A61216CC-3977-46D3-9385-D82BF10C6800}" sibTransId="{4A960126-2F36-43E9-AEAE-E8CD21F5165C}"/>
    <dgm:cxn modelId="{B10039B5-286C-4327-9CAF-197613D80063}" type="presOf" srcId="{32E334A3-4F2D-4678-9064-C2C46CE1475A}" destId="{E8EDE472-0F6F-4266-8AE5-0253DC699F02}" srcOrd="0" destOrd="0" presId="urn:microsoft.com/office/officeart/2005/8/layout/hList2"/>
    <dgm:cxn modelId="{B5F4C8B7-E634-4D6B-BF26-8EFAA285F507}" srcId="{206659B4-5D47-4FD2-93B1-B837F161AB76}" destId="{CE45DFF1-7661-4086-8BA0-5B8E9DB7D27A}" srcOrd="1" destOrd="0" parTransId="{2E7B4708-B999-400D-A306-EF93A8BCBB1E}" sibTransId="{1A76A804-0EC2-41D2-A57B-3F30457BAB85}"/>
    <dgm:cxn modelId="{CB7938BB-937D-48A4-AF71-491ADE16A6E6}" srcId="{206659B4-5D47-4FD2-93B1-B837F161AB76}" destId="{15342B2A-9F21-4FE3-B069-1647721ECBF6}" srcOrd="2" destOrd="0" parTransId="{7D04A879-18E4-4186-9929-ED613500B911}" sibTransId="{8C3A0530-5059-4B3E-99E7-4D38ABEC1FDE}"/>
    <dgm:cxn modelId="{13D8E5C6-DF70-4D82-A59E-3193BCFB4ABB}" type="presOf" srcId="{B3365136-543F-4168-AF85-AEDC534126E1}" destId="{3EB5337F-C1AA-423C-921B-C5ED7886DE3F}" srcOrd="0" destOrd="0" presId="urn:microsoft.com/office/officeart/2005/8/layout/hList2"/>
    <dgm:cxn modelId="{F49DBBD2-0FC0-4E02-BA07-027BF687237C}" srcId="{8C251FFB-0C74-4567-91B9-F28D0F18C3F5}" destId="{4DA41707-DDDD-4538-846D-AC609BB611ED}" srcOrd="0" destOrd="0" parTransId="{27FC1A8C-A007-4DF9-AB44-44768DC62CE8}" sibTransId="{BF50A168-7C70-4C38-99F3-7115F4125441}"/>
    <dgm:cxn modelId="{1B2AC5D5-9E35-481C-BC4F-D210A81E0361}" srcId="{32E334A3-4F2D-4678-9064-C2C46CE1475A}" destId="{408EB26B-4EC3-4F0E-B965-0D9A7CB7C08C}" srcOrd="1" destOrd="0" parTransId="{1D849F3F-D7D5-43AF-9C79-0A98B70CD0A2}" sibTransId="{0286ABA4-AE88-461F-B957-8ED14E1B75A9}"/>
    <dgm:cxn modelId="{B1DC64DF-F7C0-4651-877D-120A1B332715}" type="presOf" srcId="{12DA57B7-D7DF-43B8-9F8A-817438C7B277}" destId="{DCF43F14-6045-4F16-94FD-9BDB6BCAAF3D}" srcOrd="0" destOrd="4" presId="urn:microsoft.com/office/officeart/2005/8/layout/hList2"/>
    <dgm:cxn modelId="{A26DF6EC-C090-4426-950B-41837B22B618}" type="presOf" srcId="{206659B4-5D47-4FD2-93B1-B837F161AB76}" destId="{9BAEB608-BA2C-4319-9B17-619DA66D8973}" srcOrd="0" destOrd="0" presId="urn:microsoft.com/office/officeart/2005/8/layout/hList2"/>
    <dgm:cxn modelId="{2FE426ED-25F4-4EF4-9BE2-BF0DFD3A126C}" srcId="{206659B4-5D47-4FD2-93B1-B837F161AB76}" destId="{12DA57B7-D7DF-43B8-9F8A-817438C7B277}" srcOrd="4" destOrd="0" parTransId="{270A1E19-4866-4B1F-911D-4CD5F58C9908}" sibTransId="{CDC5F321-961C-44E9-8B17-C348E39D587E}"/>
    <dgm:cxn modelId="{9B0EA3F4-8CBB-42A5-8C1E-B0C4481F0C1D}" type="presOf" srcId="{9AC8733C-7905-49AC-A8AF-83363EB28036}" destId="{3A7E204C-ACD7-4AF9-8A7C-D54AE53D4699}" srcOrd="0" destOrd="3" presId="urn:microsoft.com/office/officeart/2005/8/layout/hList2"/>
    <dgm:cxn modelId="{FFE85FFA-119E-492C-AD10-2C3B502D236F}" srcId="{206659B4-5D47-4FD2-93B1-B837F161AB76}" destId="{23B68488-D083-40F3-96DE-92F16AF31397}" srcOrd="0" destOrd="0" parTransId="{4E4F3E87-96CA-41DE-98C1-BFBED27E7DF3}" sibTransId="{E02D2D9A-CE0E-488A-9683-A33E836A1487}"/>
    <dgm:cxn modelId="{437719FE-6148-4771-9EA2-83932F2786BC}" srcId="{32E334A3-4F2D-4678-9064-C2C46CE1475A}" destId="{FA85D008-FD12-4A5A-AAF5-850DEE53B775}" srcOrd="4" destOrd="0" parTransId="{9B488D5A-C601-4F83-A24E-74BAE378F567}" sibTransId="{23670CB1-F9F2-42AA-B105-7485CDA54A99}"/>
    <dgm:cxn modelId="{DBE8DDF5-C3AC-4F22-9E59-5006B8414303}" type="presParOf" srcId="{5E5B4441-23C6-469B-A0E8-5AE3B628055B}" destId="{DF7B7684-EBC7-42FD-9A60-738EF8D1C7E7}" srcOrd="0" destOrd="0" presId="urn:microsoft.com/office/officeart/2005/8/layout/hList2"/>
    <dgm:cxn modelId="{44F05FF4-5479-4227-99BE-19BFD2DF3775}" type="presParOf" srcId="{DF7B7684-EBC7-42FD-9A60-738EF8D1C7E7}" destId="{3AE53908-76D9-4B36-B3FC-3F1E5B9B786B}" srcOrd="0" destOrd="0" presId="urn:microsoft.com/office/officeart/2005/8/layout/hList2"/>
    <dgm:cxn modelId="{B4270582-EE0E-4C9B-89E5-4C55EE5BB482}" type="presParOf" srcId="{DF7B7684-EBC7-42FD-9A60-738EF8D1C7E7}" destId="{3A7E204C-ACD7-4AF9-8A7C-D54AE53D4699}" srcOrd="1" destOrd="0" presId="urn:microsoft.com/office/officeart/2005/8/layout/hList2"/>
    <dgm:cxn modelId="{28D44C73-48B2-4AC9-9BEF-5B31FB5CECA6}" type="presParOf" srcId="{DF7B7684-EBC7-42FD-9A60-738EF8D1C7E7}" destId="{D69F0F0C-388F-4373-B424-A5207B4713B9}" srcOrd="2" destOrd="0" presId="urn:microsoft.com/office/officeart/2005/8/layout/hList2"/>
    <dgm:cxn modelId="{236D915D-D037-4F91-A061-2F31B2F51D37}" type="presParOf" srcId="{5E5B4441-23C6-469B-A0E8-5AE3B628055B}" destId="{A5AEEF4A-4584-4C36-BF99-3ACF0610D450}" srcOrd="1" destOrd="0" presId="urn:microsoft.com/office/officeart/2005/8/layout/hList2"/>
    <dgm:cxn modelId="{FA30EF36-D840-4F8F-B4DD-059783F2E9B6}" type="presParOf" srcId="{5E5B4441-23C6-469B-A0E8-5AE3B628055B}" destId="{43FF6FA6-6AC4-4DBB-9007-5E236764FABA}" srcOrd="2" destOrd="0" presId="urn:microsoft.com/office/officeart/2005/8/layout/hList2"/>
    <dgm:cxn modelId="{14D15658-0A04-4FC0-92D5-F94759EE371A}" type="presParOf" srcId="{43FF6FA6-6AC4-4DBB-9007-5E236764FABA}" destId="{061C519E-F008-4F07-958F-8E585FBE49E8}" srcOrd="0" destOrd="0" presId="urn:microsoft.com/office/officeart/2005/8/layout/hList2"/>
    <dgm:cxn modelId="{3F590EDF-8EDA-4328-8DB0-8E3E25357328}" type="presParOf" srcId="{43FF6FA6-6AC4-4DBB-9007-5E236764FABA}" destId="{DCF43F14-6045-4F16-94FD-9BDB6BCAAF3D}" srcOrd="1" destOrd="0" presId="urn:microsoft.com/office/officeart/2005/8/layout/hList2"/>
    <dgm:cxn modelId="{2573692D-AC0D-4717-9C18-26CE6468A245}" type="presParOf" srcId="{43FF6FA6-6AC4-4DBB-9007-5E236764FABA}" destId="{9BAEB608-BA2C-4319-9B17-619DA66D8973}" srcOrd="2" destOrd="0" presId="urn:microsoft.com/office/officeart/2005/8/layout/hList2"/>
    <dgm:cxn modelId="{0E6C63E9-FB8E-4F5C-84E8-7B8143980BC6}" type="presParOf" srcId="{5E5B4441-23C6-469B-A0E8-5AE3B628055B}" destId="{8A1C0818-E219-430E-823A-B0F5580B38A3}" srcOrd="3" destOrd="0" presId="urn:microsoft.com/office/officeart/2005/8/layout/hList2"/>
    <dgm:cxn modelId="{08434D64-2922-4973-9F81-FC0F36200799}" type="presParOf" srcId="{5E5B4441-23C6-469B-A0E8-5AE3B628055B}" destId="{32616EA5-4D03-4E77-89B3-E00C0794C1A0}" srcOrd="4" destOrd="0" presId="urn:microsoft.com/office/officeart/2005/8/layout/hList2"/>
    <dgm:cxn modelId="{31298C48-0847-4B64-87DE-D46355836510}" type="presParOf" srcId="{32616EA5-4D03-4E77-89B3-E00C0794C1A0}" destId="{A7FAE7F0-5582-448D-A81A-90426C2C6DA6}" srcOrd="0" destOrd="0" presId="urn:microsoft.com/office/officeart/2005/8/layout/hList2"/>
    <dgm:cxn modelId="{66C30E56-DD58-45E8-A2FA-F3D316C8BDB8}" type="presParOf" srcId="{32616EA5-4D03-4E77-89B3-E00C0794C1A0}" destId="{3EB5337F-C1AA-423C-921B-C5ED7886DE3F}" srcOrd="1" destOrd="0" presId="urn:microsoft.com/office/officeart/2005/8/layout/hList2"/>
    <dgm:cxn modelId="{DAA3A7F1-FC7C-4AE6-8254-0514383BCC90}" type="presParOf" srcId="{32616EA5-4D03-4E77-89B3-E00C0794C1A0}" destId="{E8EDE472-0F6F-4266-8AE5-0253DC699F02}" srcOrd="2" destOrd="0" presId="urn:microsoft.com/office/officeart/2005/8/layout/h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EA72EAE-10E0-446C-BD85-1C8E3DF6264B}" type="doc">
      <dgm:prSet loTypeId="urn:microsoft.com/office/officeart/2005/8/layout/hList2" loCatId="list" qsTypeId="urn:microsoft.com/office/officeart/2005/8/quickstyle/simple1" qsCatId="simple" csTypeId="urn:microsoft.com/office/officeart/2005/8/colors/accent2_3" csCatId="accent2" phldr="1"/>
      <dgm:spPr/>
      <dgm:t>
        <a:bodyPr/>
        <a:lstStyle/>
        <a:p>
          <a:endParaRPr lang="lv-LV"/>
        </a:p>
      </dgm:t>
    </dgm:pt>
    <dgm:pt modelId="{206659B4-5D47-4FD2-93B1-B837F161AB76}">
      <dgm:prSet phldrT="[Teksts]" custT="1"/>
      <dgm:spPr/>
      <dgm:t>
        <a:bodyPr tIns="288000" anchor="t"/>
        <a:lstStyle/>
        <a:p>
          <a:pPr indent="0" algn="l">
            <a:buFontTx/>
            <a:buNone/>
          </a:pPr>
          <a:endParaRPr lang="lv-LV" sz="12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gm:t>
    </dgm:pt>
    <dgm:pt modelId="{7E5CDD4D-ADDE-494F-A15D-5F292C03E1DB}" type="parTrans" cxnId="{4393CA94-AF7F-45DF-95D6-E9AC8EA00FB1}">
      <dgm:prSet/>
      <dgm:spPr/>
      <dgm:t>
        <a:bodyPr/>
        <a:lstStyle/>
        <a:p>
          <a:endParaRPr lang="lv-LV" sz="1200">
            <a:latin typeface="Verdana" panose="020B0604030504040204" pitchFamily="34" charset="0"/>
            <a:ea typeface="Verdana" panose="020B0604030504040204" pitchFamily="34" charset="0"/>
          </a:endParaRPr>
        </a:p>
      </dgm:t>
    </dgm:pt>
    <dgm:pt modelId="{B2EB06DE-C8C4-4C12-B311-D50CB4952708}" type="sibTrans" cxnId="{4393CA94-AF7F-45DF-95D6-E9AC8EA00FB1}">
      <dgm:prSet/>
      <dgm:spPr/>
      <dgm:t>
        <a:bodyPr/>
        <a:lstStyle/>
        <a:p>
          <a:endParaRPr lang="lv-LV" sz="1200">
            <a:latin typeface="Verdana" panose="020B0604030504040204" pitchFamily="34" charset="0"/>
            <a:ea typeface="Verdana" panose="020B0604030504040204" pitchFamily="34" charset="0"/>
          </a:endParaRPr>
        </a:p>
      </dgm:t>
    </dgm:pt>
    <dgm:pt modelId="{32E334A3-4F2D-4678-9064-C2C46CE1475A}">
      <dgm:prSet phldrT="[Teksts]" custT="1"/>
      <dgm:spPr/>
      <dgm:t>
        <a:bodyPr tIns="288000" anchor="t"/>
        <a:lstStyle/>
        <a:p>
          <a:pPr indent="0">
            <a:buNone/>
          </a:pPr>
          <a:endParaRPr lang="lv-LV" sz="1200">
            <a:latin typeface="Verdana" panose="020B0604030504040204" pitchFamily="34" charset="0"/>
            <a:ea typeface="Verdana" panose="020B0604030504040204" pitchFamily="34" charset="0"/>
          </a:endParaRPr>
        </a:p>
      </dgm:t>
    </dgm:pt>
    <dgm:pt modelId="{8C86E5B3-1A72-4FB5-BDF6-3B5E52F8416A}" type="parTrans" cxnId="{A24F0287-CF19-4EDE-A70B-4806D9FCCA0C}">
      <dgm:prSet/>
      <dgm:spPr/>
      <dgm:t>
        <a:bodyPr/>
        <a:lstStyle/>
        <a:p>
          <a:endParaRPr lang="lv-LV" sz="1200">
            <a:latin typeface="Verdana" panose="020B0604030504040204" pitchFamily="34" charset="0"/>
            <a:ea typeface="Verdana" panose="020B0604030504040204" pitchFamily="34" charset="0"/>
          </a:endParaRPr>
        </a:p>
      </dgm:t>
    </dgm:pt>
    <dgm:pt modelId="{8141E8B9-D1C4-4B9C-A607-822CE99B1D18}" type="sibTrans" cxnId="{A24F0287-CF19-4EDE-A70B-4806D9FCCA0C}">
      <dgm:prSet/>
      <dgm:spPr/>
      <dgm:t>
        <a:bodyPr/>
        <a:lstStyle/>
        <a:p>
          <a:endParaRPr lang="lv-LV" sz="1200">
            <a:latin typeface="Verdana" panose="020B0604030504040204" pitchFamily="34" charset="0"/>
            <a:ea typeface="Verdana" panose="020B0604030504040204" pitchFamily="34" charset="0"/>
          </a:endParaRPr>
        </a:p>
      </dgm:t>
    </dgm:pt>
    <dgm:pt modelId="{8C251FFB-0C74-4567-91B9-F28D0F18C3F5}">
      <dgm:prSet custT="1"/>
      <dgm:spPr/>
      <dgm:t>
        <a:bodyPr lIns="86400" tIns="324000" rIns="86400" bIns="86400"/>
        <a:lstStyle/>
        <a:p>
          <a:pPr indent="0">
            <a:buFontTx/>
            <a:buNone/>
          </a:pPr>
          <a:endParaRPr lang="lv-LV" sz="1200">
            <a:latin typeface="Verdana" panose="020B0604030504040204" pitchFamily="34" charset="0"/>
            <a:ea typeface="Verdana" panose="020B0604030504040204" pitchFamily="34" charset="0"/>
          </a:endParaRPr>
        </a:p>
      </dgm:t>
    </dgm:pt>
    <dgm:pt modelId="{AB37F2A6-5614-4C3F-8579-2D6D4343E0CF}" type="parTrans" cxnId="{62AF9B87-DA03-4A5F-897C-9CE1AF7AC3BF}">
      <dgm:prSet/>
      <dgm:spPr/>
      <dgm:t>
        <a:bodyPr/>
        <a:lstStyle/>
        <a:p>
          <a:endParaRPr lang="lv-LV" sz="1200">
            <a:latin typeface="Verdana" panose="020B0604030504040204" pitchFamily="34" charset="0"/>
            <a:ea typeface="Verdana" panose="020B0604030504040204" pitchFamily="34" charset="0"/>
          </a:endParaRPr>
        </a:p>
      </dgm:t>
    </dgm:pt>
    <dgm:pt modelId="{EE62D15C-5235-418D-9BE1-010696282444}" type="sibTrans" cxnId="{62AF9B87-DA03-4A5F-897C-9CE1AF7AC3BF}">
      <dgm:prSet/>
      <dgm:spPr/>
      <dgm:t>
        <a:bodyPr/>
        <a:lstStyle/>
        <a:p>
          <a:endParaRPr lang="lv-LV" sz="1200">
            <a:latin typeface="Verdana" panose="020B0604030504040204" pitchFamily="34" charset="0"/>
            <a:ea typeface="Verdana" panose="020B0604030504040204" pitchFamily="34" charset="0"/>
          </a:endParaRPr>
        </a:p>
      </dgm:t>
    </dgm:pt>
    <dgm:pt modelId="{4DA41707-DDDD-4538-846D-AC609BB611ED}">
      <dgm:prSet custT="1"/>
      <dgm:spPr/>
      <dgm:t>
        <a:bodyPr lIns="86400" tIns="324000" rIns="86400" bIns="86400"/>
        <a:lstStyle/>
        <a:p>
          <a:pPr marL="144000" indent="-144000">
            <a:buFont typeface="Arial" panose="020B0604020202020204" pitchFamily="34" charset="0"/>
            <a:buChar char="•"/>
          </a:pPr>
          <a:endParaRPr lang="lv-LV" sz="1600">
            <a:latin typeface="Verdana" panose="020B0604030504040204" pitchFamily="34" charset="0"/>
            <a:ea typeface="Verdana" panose="020B0604030504040204" pitchFamily="34" charset="0"/>
          </a:endParaRPr>
        </a:p>
      </dgm:t>
    </dgm:pt>
    <dgm:pt modelId="{27FC1A8C-A007-4DF9-AB44-44768DC62CE8}" type="parTrans" cxnId="{F49DBBD2-0FC0-4E02-BA07-027BF687237C}">
      <dgm:prSet/>
      <dgm:spPr/>
      <dgm:t>
        <a:bodyPr/>
        <a:lstStyle/>
        <a:p>
          <a:endParaRPr lang="lv-LV"/>
        </a:p>
      </dgm:t>
    </dgm:pt>
    <dgm:pt modelId="{BF50A168-7C70-4C38-99F3-7115F4125441}" type="sibTrans" cxnId="{F49DBBD2-0FC0-4E02-BA07-027BF687237C}">
      <dgm:prSet/>
      <dgm:spPr/>
      <dgm:t>
        <a:bodyPr/>
        <a:lstStyle/>
        <a:p>
          <a:endParaRPr lang="lv-LV"/>
        </a:p>
      </dgm:t>
    </dgm:pt>
    <dgm:pt modelId="{12DA57B7-D7DF-43B8-9F8A-817438C7B277}">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latin typeface="+mn-lt"/>
            <a:ea typeface="Verdana" panose="020B0604030504040204" pitchFamily="34" charset="0"/>
            <a:cs typeface="+mn-cs"/>
          </a:endParaRPr>
        </a:p>
      </dgm:t>
    </dgm:pt>
    <dgm:pt modelId="{270A1E19-4866-4B1F-911D-4CD5F58C9908}" type="parTrans" cxnId="{2FE426ED-25F4-4EF4-9BE2-BF0DFD3A126C}">
      <dgm:prSet/>
      <dgm:spPr/>
      <dgm:t>
        <a:bodyPr/>
        <a:lstStyle/>
        <a:p>
          <a:endParaRPr lang="lv-LV"/>
        </a:p>
      </dgm:t>
    </dgm:pt>
    <dgm:pt modelId="{CDC5F321-961C-44E9-8B17-C348E39D587E}" type="sibTrans" cxnId="{2FE426ED-25F4-4EF4-9BE2-BF0DFD3A126C}">
      <dgm:prSet/>
      <dgm:spPr/>
      <dgm:t>
        <a:bodyPr/>
        <a:lstStyle/>
        <a:p>
          <a:endParaRPr lang="lv-LV"/>
        </a:p>
      </dgm:t>
    </dgm:pt>
    <dgm:pt modelId="{FA85D008-FD12-4A5A-AAF5-850DEE53B775}">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latin typeface="Verdana" panose="020B0604030504040204" pitchFamily="34" charset="0"/>
            <a:ea typeface="Verdana" panose="020B0604030504040204" pitchFamily="34" charset="0"/>
            <a:cs typeface="+mn-cs"/>
          </a:endParaRPr>
        </a:p>
      </dgm:t>
    </dgm:pt>
    <dgm:pt modelId="{9B488D5A-C601-4F83-A24E-74BAE378F567}" type="parTrans" cxnId="{437719FE-6148-4771-9EA2-83932F2786BC}">
      <dgm:prSet/>
      <dgm:spPr/>
      <dgm:t>
        <a:bodyPr/>
        <a:lstStyle/>
        <a:p>
          <a:endParaRPr lang="lv-LV"/>
        </a:p>
      </dgm:t>
    </dgm:pt>
    <dgm:pt modelId="{23670CB1-F9F2-42AA-B105-7485CDA54A99}" type="sibTrans" cxnId="{437719FE-6148-4771-9EA2-83932F2786BC}">
      <dgm:prSet/>
      <dgm:spPr/>
      <dgm:t>
        <a:bodyPr/>
        <a:lstStyle/>
        <a:p>
          <a:endParaRPr lang="lv-LV"/>
        </a:p>
      </dgm:t>
    </dgm:pt>
    <dgm:pt modelId="{0D5C3396-3FD1-45FF-A20A-761F1B93E138}">
      <dgm:prSet custT="1"/>
      <dgm:spPr/>
      <dgm:t>
        <a:bodyPr/>
        <a:lstStyle/>
        <a:p>
          <a:pPr marL="144000" indent="-144000">
            <a:buFont typeface="Arial" panose="020B0604020202020204" pitchFamily="34" charset="0"/>
            <a:buChar char="•"/>
          </a:pPr>
          <a:r>
            <a:rPr lang="lv-LV" sz="1600" u="none">
              <a:latin typeface="Verdana" panose="020B0604030504040204" pitchFamily="34" charset="0"/>
              <a:ea typeface="Verdana" panose="020B0604030504040204" pitchFamily="34" charset="0"/>
            </a:rPr>
            <a:t>pasniedzēju, konsultantu, ekspertu un speciālistu atlīdzība</a:t>
          </a:r>
        </a:p>
      </dgm:t>
    </dgm:pt>
    <dgm:pt modelId="{A61216CC-3977-46D3-9385-D82BF10C6800}" type="parTrans" cxnId="{017E5FAF-A26B-4D9A-BEC6-A72008BE2EB1}">
      <dgm:prSet/>
      <dgm:spPr/>
      <dgm:t>
        <a:bodyPr/>
        <a:lstStyle/>
        <a:p>
          <a:endParaRPr lang="lv-LV"/>
        </a:p>
      </dgm:t>
    </dgm:pt>
    <dgm:pt modelId="{4A960126-2F36-43E9-AEAE-E8CD21F5165C}" type="sibTrans" cxnId="{017E5FAF-A26B-4D9A-BEC6-A72008BE2EB1}">
      <dgm:prSet/>
      <dgm:spPr/>
      <dgm:t>
        <a:bodyPr/>
        <a:lstStyle/>
        <a:p>
          <a:endParaRPr lang="lv-LV"/>
        </a:p>
      </dgm:t>
    </dgm:pt>
    <dgm:pt modelId="{23B68488-D083-40F3-96DE-92F16AF31397}">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latin typeface="+mn-lt"/>
            <a:ea typeface="Verdana" panose="020B0604030504040204" pitchFamily="34" charset="0"/>
            <a:cs typeface="+mn-cs"/>
          </a:endParaRPr>
        </a:p>
      </dgm:t>
    </dgm:pt>
    <dgm:pt modelId="{4E4F3E87-96CA-41DE-98C1-BFBED27E7DF3}" type="parTrans" cxnId="{FFE85FFA-119E-492C-AD10-2C3B502D236F}">
      <dgm:prSet/>
      <dgm:spPr/>
      <dgm:t>
        <a:bodyPr/>
        <a:lstStyle/>
        <a:p>
          <a:endParaRPr lang="lv-LV"/>
        </a:p>
      </dgm:t>
    </dgm:pt>
    <dgm:pt modelId="{E02D2D9A-CE0E-488A-9683-A33E836A1487}" type="sibTrans" cxnId="{FFE85FFA-119E-492C-AD10-2C3B502D236F}">
      <dgm:prSet/>
      <dgm:spPr/>
      <dgm:t>
        <a:bodyPr/>
        <a:lstStyle/>
        <a:p>
          <a:endParaRPr lang="lv-LV"/>
        </a:p>
      </dgm:t>
    </dgm:pt>
    <dgm:pt modelId="{B3365136-543F-4168-AF85-AEDC534126E1}">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latin typeface="Verdana" panose="020B0604030504040204" pitchFamily="34" charset="0"/>
            <a:ea typeface="Verdana" panose="020B0604030504040204" pitchFamily="34" charset="0"/>
            <a:cs typeface="+mn-cs"/>
          </a:endParaRPr>
        </a:p>
      </dgm:t>
    </dgm:pt>
    <dgm:pt modelId="{EAC17DF8-1BB4-4C3E-9927-B08E4003B9FA}" type="parTrans" cxnId="{D2B0CD13-46F4-460E-A261-0D4881698696}">
      <dgm:prSet/>
      <dgm:spPr/>
    </dgm:pt>
    <dgm:pt modelId="{31ED6A41-51CF-46FB-9AE1-184FC38C7A3D}" type="sibTrans" cxnId="{D2B0CD13-46F4-460E-A261-0D4881698696}">
      <dgm:prSet/>
      <dgm:spPr/>
    </dgm:pt>
    <dgm:pt modelId="{15342B2A-9F21-4FE3-B069-1647721ECBF6}">
      <dgm:prSet custT="1"/>
      <dgm:spPr/>
      <dgm:t>
        <a:bodyPr/>
        <a:lstStyle/>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mn-lt"/>
              <a:ea typeface="Verdana" panose="020B0604030504040204" pitchFamily="34" charset="0"/>
              <a:cs typeface="+mn-cs"/>
            </a:rPr>
            <a:t>iekšzemes un ārvalstu mācību, darba un pieredzes apmaiņas komandējumu un dienesta braucienu izmaksas, kā arī mācību maksa</a:t>
          </a:r>
        </a:p>
      </dgm:t>
    </dgm:pt>
    <dgm:pt modelId="{7D04A879-18E4-4186-9929-ED613500B911}" type="parTrans" cxnId="{CB7938BB-937D-48A4-AF71-491ADE16A6E6}">
      <dgm:prSet/>
      <dgm:spPr/>
      <dgm:t>
        <a:bodyPr/>
        <a:lstStyle/>
        <a:p>
          <a:endParaRPr lang="lv-LV"/>
        </a:p>
      </dgm:t>
    </dgm:pt>
    <dgm:pt modelId="{8C3A0530-5059-4B3E-99E7-4D38ABEC1FDE}" type="sibTrans" cxnId="{CB7938BB-937D-48A4-AF71-491ADE16A6E6}">
      <dgm:prSet/>
      <dgm:spPr/>
      <dgm:t>
        <a:bodyPr/>
        <a:lstStyle/>
        <a:p>
          <a:endParaRPr lang="lv-LV"/>
        </a:p>
      </dgm:t>
    </dgm:pt>
    <dgm:pt modelId="{D00E6A44-2387-414E-A0A6-3B8DED119825}">
      <dgm:prSet custT="1"/>
      <dgm:spPr/>
      <dgm:t>
        <a:bodyPr/>
        <a:lstStyle/>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Verdana" panose="020B0604030504040204" pitchFamily="34" charset="0"/>
              <a:ea typeface="Verdana" panose="020B0604030504040204" pitchFamily="34" charset="0"/>
              <a:cs typeface="+mn-cs"/>
            </a:rPr>
            <a:t>citas ar projekta īstenošanu saistītās izmaksas tikai gadījumā, ja tās saistītas ar programmas mērķa sasniegšanu</a:t>
          </a:r>
        </a:p>
      </dgm:t>
    </dgm:pt>
    <dgm:pt modelId="{459D7120-1E57-4C8A-99D0-9B26E591B142}" type="parTrans" cxnId="{9B179C08-D18A-4629-8BD6-E429ECF734D3}">
      <dgm:prSet/>
      <dgm:spPr/>
      <dgm:t>
        <a:bodyPr/>
        <a:lstStyle/>
        <a:p>
          <a:endParaRPr lang="lv-LV"/>
        </a:p>
      </dgm:t>
    </dgm:pt>
    <dgm:pt modelId="{0B241CC1-CC95-4855-BC84-7FEA5491EAC7}" type="sibTrans" cxnId="{9B179C08-D18A-4629-8BD6-E429ECF734D3}">
      <dgm:prSet/>
      <dgm:spPr/>
      <dgm:t>
        <a:bodyPr/>
        <a:lstStyle/>
        <a:p>
          <a:endParaRPr lang="lv-LV"/>
        </a:p>
      </dgm:t>
    </dgm:pt>
    <dgm:pt modelId="{3B48B002-58F3-4177-B81C-41AF508F04BC}">
      <dgm:prSet custT="1"/>
      <dgm:spPr/>
      <dgm:t>
        <a:bodyPr/>
        <a:lstStyle/>
        <a:p>
          <a:pPr marL="144000" indent="-144000">
            <a:buFont typeface="Arial" panose="020B0604020202020204" pitchFamily="34" charset="0"/>
            <a:buChar char="•"/>
          </a:pPr>
          <a:r>
            <a:rPr lang="lv-LV" sz="1600" u="none">
              <a:latin typeface="Verdana" panose="020B0604030504040204" pitchFamily="34" charset="0"/>
              <a:ea typeface="Verdana" panose="020B0604030504040204" pitchFamily="34" charset="0"/>
            </a:rPr>
            <a:t>pakalpojumu izmaksas</a:t>
          </a:r>
        </a:p>
      </dgm:t>
    </dgm:pt>
    <dgm:pt modelId="{41DC5314-4BDA-454A-950A-B1FD89EE810C}" type="parTrans" cxnId="{1BE8C13B-C751-48EB-89E3-0F774C9FAD1A}">
      <dgm:prSet/>
      <dgm:spPr/>
    </dgm:pt>
    <dgm:pt modelId="{5CB0D335-BBEE-4AA1-B16A-BB0D0F775DB9}" type="sibTrans" cxnId="{1BE8C13B-C751-48EB-89E3-0F774C9FAD1A}">
      <dgm:prSet/>
      <dgm:spPr/>
    </dgm:pt>
    <dgm:pt modelId="{B324AD10-BD82-4724-AFAC-E2B1F5E8700C}">
      <dgm:prSet custT="1"/>
      <dgm:spPr/>
      <dgm:t>
        <a:bodyPr/>
        <a:lstStyle/>
        <a:p>
          <a:pPr marL="144000" indent="-144000">
            <a:buFont typeface="Arial" panose="020B0604020202020204" pitchFamily="34" charset="0"/>
            <a:buChar char="•"/>
          </a:pPr>
          <a:endParaRPr lang="lv-LV" sz="1600" u="none">
            <a:latin typeface="Verdana" panose="020B0604030504040204" pitchFamily="34" charset="0"/>
            <a:ea typeface="Verdana" panose="020B0604030504040204" pitchFamily="34" charset="0"/>
          </a:endParaRPr>
        </a:p>
      </dgm:t>
    </dgm:pt>
    <dgm:pt modelId="{10759B0C-7DB7-478D-8773-3E9FF59A26A3}" type="parTrans" cxnId="{85BEB201-C899-4394-91C2-5F834B27EA6C}">
      <dgm:prSet/>
      <dgm:spPr/>
    </dgm:pt>
    <dgm:pt modelId="{8D2DFBD9-9003-4AEA-8516-3E156C22A561}" type="sibTrans" cxnId="{85BEB201-C899-4394-91C2-5F834B27EA6C}">
      <dgm:prSet/>
      <dgm:spPr/>
    </dgm:pt>
    <dgm:pt modelId="{2FF71242-24D0-4FA9-8203-1970BE10BECD}">
      <dgm:prSet custT="1"/>
      <dgm:spPr/>
      <dgm:t>
        <a:bodyPr/>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latin typeface="+mn-lt"/>
            <a:ea typeface="Verdana" panose="020B0604030504040204" pitchFamily="34" charset="0"/>
            <a:cs typeface="+mn-cs"/>
          </a:endParaRPr>
        </a:p>
      </dgm:t>
    </dgm:pt>
    <dgm:pt modelId="{8DB47CDA-4021-4ACA-9DCF-A0DB5ECF87CD}" type="parTrans" cxnId="{68D1BC4E-7F56-4FE4-9812-8AA3F4382B36}">
      <dgm:prSet/>
      <dgm:spPr/>
      <dgm:t>
        <a:bodyPr/>
        <a:lstStyle/>
        <a:p>
          <a:endParaRPr lang="lv-LV"/>
        </a:p>
      </dgm:t>
    </dgm:pt>
    <dgm:pt modelId="{9614038D-657E-4129-80AF-D330FFD444FD}" type="sibTrans" cxnId="{68D1BC4E-7F56-4FE4-9812-8AA3F4382B36}">
      <dgm:prSet/>
      <dgm:spPr/>
      <dgm:t>
        <a:bodyPr/>
        <a:lstStyle/>
        <a:p>
          <a:endParaRPr lang="lv-LV"/>
        </a:p>
      </dgm:t>
    </dgm:pt>
    <dgm:pt modelId="{8E42AAEA-BE32-44B2-8939-BAAB59EA8982}">
      <dgm:prSet custT="1"/>
      <dgm:spPr/>
      <dgm:t>
        <a:bodyPr/>
        <a:lstStyle/>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mn-lt"/>
              <a:ea typeface="Verdana" panose="020B0604030504040204" pitchFamily="34" charset="0"/>
              <a:cs typeface="+mn-cs"/>
            </a:rPr>
            <a:t>mācību, darba, pieredzes apmaiņas un citu kapacitātes stiprināšanas pasākumu organizēšanas izmaksas</a:t>
          </a:r>
        </a:p>
      </dgm:t>
    </dgm:pt>
    <dgm:pt modelId="{CB0DC707-9360-4FA5-85E6-F26CB7B52D41}" type="parTrans" cxnId="{CBECBF19-BA52-43BA-AA0A-2A7312A1D355}">
      <dgm:prSet/>
      <dgm:spPr/>
    </dgm:pt>
    <dgm:pt modelId="{A1129A01-0012-47CF-A6A7-7223D04F85A0}" type="sibTrans" cxnId="{CBECBF19-BA52-43BA-AA0A-2A7312A1D355}">
      <dgm:prSet/>
      <dgm:spPr/>
    </dgm:pt>
    <dgm:pt modelId="{A6A7F5F9-F97B-47F6-91A8-2EAAAF25BD35}">
      <dgm:prSet custT="1"/>
      <dgm:spPr/>
      <dgm:t>
        <a:bodyPr lIns="86400" tIns="324000" rIns="86400" bIns="86400"/>
        <a:lstStyle/>
        <a:p>
          <a:pPr marL="144000" indent="-144000">
            <a:buFont typeface="Arial" panose="020B0604020202020204" pitchFamily="34" charset="0"/>
            <a:buChar char="•"/>
          </a:pPr>
          <a:endParaRPr lang="lv-LV" sz="1600">
            <a:latin typeface="Verdana" panose="020B0604030504040204" pitchFamily="34" charset="0"/>
            <a:ea typeface="Verdana" panose="020B0604030504040204" pitchFamily="34" charset="0"/>
          </a:endParaRPr>
        </a:p>
      </dgm:t>
    </dgm:pt>
    <dgm:pt modelId="{98518A1A-7E34-41D2-9D03-003C9CD07357}" type="parTrans" cxnId="{D0334781-45C2-457D-9E22-FCEB1E8C7C18}">
      <dgm:prSet/>
      <dgm:spPr/>
    </dgm:pt>
    <dgm:pt modelId="{2FCD37B6-ADC6-4FF6-84E7-0E50A891B923}" type="sibTrans" cxnId="{D0334781-45C2-457D-9E22-FCEB1E8C7C18}">
      <dgm:prSet/>
      <dgm:spPr/>
    </dgm:pt>
    <dgm:pt modelId="{F74860B5-8FCB-41C6-BF8A-4B51EF132DEF}">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latin typeface="+mn-lt"/>
            <a:ea typeface="Verdana" panose="020B0604030504040204" pitchFamily="34" charset="0"/>
            <a:cs typeface="+mn-cs"/>
          </a:endParaRPr>
        </a:p>
      </dgm:t>
    </dgm:pt>
    <dgm:pt modelId="{90B56A34-FF32-406A-8E9E-5CCB68FE7D08}" type="parTrans" cxnId="{46668A92-EF47-44AA-A02D-2838FF5B24EE}">
      <dgm:prSet/>
      <dgm:spPr/>
    </dgm:pt>
    <dgm:pt modelId="{D15E0B63-E830-4C86-9397-C9E756D4759E}" type="sibTrans" cxnId="{46668A92-EF47-44AA-A02D-2838FF5B24EE}">
      <dgm:prSet/>
      <dgm:spPr/>
    </dgm:pt>
    <dgm:pt modelId="{E9F01817-986E-4FD3-89E1-6BD5F9CD3884}">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latin typeface="Verdana" panose="020B0604030504040204" pitchFamily="34" charset="0"/>
            <a:ea typeface="Verdana" panose="020B0604030504040204" pitchFamily="34" charset="0"/>
            <a:cs typeface="+mn-cs"/>
          </a:endParaRPr>
        </a:p>
      </dgm:t>
    </dgm:pt>
    <dgm:pt modelId="{E9C6D5C5-640D-4B41-831B-86AE9E0A8D2F}" type="parTrans" cxnId="{E4FB9D01-57EF-4915-B809-F3BD1D09B0FF}">
      <dgm:prSet/>
      <dgm:spPr/>
    </dgm:pt>
    <dgm:pt modelId="{835A0D70-1DC8-4600-ABF6-B8D1C3C6B940}" type="sibTrans" cxnId="{E4FB9D01-57EF-4915-B809-F3BD1D09B0FF}">
      <dgm:prSet/>
      <dgm:spPr/>
    </dgm:pt>
    <dgm:pt modelId="{5E5B4441-23C6-469B-A0E8-5AE3B628055B}" type="pres">
      <dgm:prSet presAssocID="{CEA72EAE-10E0-446C-BD85-1C8E3DF6264B}" presName="linearFlow" presStyleCnt="0">
        <dgm:presLayoutVars>
          <dgm:dir/>
          <dgm:animLvl val="lvl"/>
          <dgm:resizeHandles/>
        </dgm:presLayoutVars>
      </dgm:prSet>
      <dgm:spPr/>
    </dgm:pt>
    <dgm:pt modelId="{DF7B7684-EBC7-42FD-9A60-738EF8D1C7E7}" type="pres">
      <dgm:prSet presAssocID="{8C251FFB-0C74-4567-91B9-F28D0F18C3F5}" presName="compositeNode" presStyleCnt="0">
        <dgm:presLayoutVars>
          <dgm:bulletEnabled val="1"/>
        </dgm:presLayoutVars>
      </dgm:prSet>
      <dgm:spPr/>
    </dgm:pt>
    <dgm:pt modelId="{3AE53908-76D9-4B36-B3FC-3F1E5B9B786B}" type="pres">
      <dgm:prSet presAssocID="{8C251FFB-0C74-4567-91B9-F28D0F18C3F5}" presName="image" presStyleLbl="fgImgPlace1" presStyleIdx="0" presStyleCnt="3" custLinFactNeighborX="4017" custLinFactNeighborY="-13807"/>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3A7E204C-ACD7-4AF9-8A7C-D54AE53D4699}" type="pres">
      <dgm:prSet presAssocID="{8C251FFB-0C74-4567-91B9-F28D0F18C3F5}" presName="childNode" presStyleLbl="node1" presStyleIdx="0" presStyleCnt="3" custScaleX="152569" custScaleY="111118">
        <dgm:presLayoutVars>
          <dgm:bulletEnabled val="1"/>
        </dgm:presLayoutVars>
      </dgm:prSet>
      <dgm:spPr/>
    </dgm:pt>
    <dgm:pt modelId="{D69F0F0C-388F-4373-B424-A5207B4713B9}" type="pres">
      <dgm:prSet presAssocID="{8C251FFB-0C74-4567-91B9-F28D0F18C3F5}" presName="parentNode" presStyleLbl="revTx" presStyleIdx="0" presStyleCnt="3">
        <dgm:presLayoutVars>
          <dgm:chMax val="0"/>
          <dgm:bulletEnabled val="1"/>
        </dgm:presLayoutVars>
      </dgm:prSet>
      <dgm:spPr/>
    </dgm:pt>
    <dgm:pt modelId="{A5AEEF4A-4584-4C36-BF99-3ACF0610D450}" type="pres">
      <dgm:prSet presAssocID="{EE62D15C-5235-418D-9BE1-010696282444}" presName="sibTrans" presStyleCnt="0"/>
      <dgm:spPr/>
    </dgm:pt>
    <dgm:pt modelId="{43FF6FA6-6AC4-4DBB-9007-5E236764FABA}" type="pres">
      <dgm:prSet presAssocID="{206659B4-5D47-4FD2-93B1-B837F161AB76}" presName="compositeNode" presStyleCnt="0">
        <dgm:presLayoutVars>
          <dgm:bulletEnabled val="1"/>
        </dgm:presLayoutVars>
      </dgm:prSet>
      <dgm:spPr/>
    </dgm:pt>
    <dgm:pt modelId="{061C519E-F008-4F07-958F-8E585FBE49E8}" type="pres">
      <dgm:prSet presAssocID="{206659B4-5D47-4FD2-93B1-B837F161AB76}" presName="image" presStyleLbl="fgImgPlace1" presStyleIdx="1" presStyleCnt="3" custLinFactNeighborY="-13739"/>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DCF43F14-6045-4F16-94FD-9BDB6BCAAF3D}" type="pres">
      <dgm:prSet presAssocID="{206659B4-5D47-4FD2-93B1-B837F161AB76}" presName="childNode" presStyleLbl="node1" presStyleIdx="1" presStyleCnt="3" custScaleX="154160" custScaleY="110795" custLinFactNeighborX="1507" custLinFactNeighborY="0">
        <dgm:presLayoutVars>
          <dgm:bulletEnabled val="1"/>
        </dgm:presLayoutVars>
      </dgm:prSet>
      <dgm:spPr/>
    </dgm:pt>
    <dgm:pt modelId="{9BAEB608-BA2C-4319-9B17-619DA66D8973}" type="pres">
      <dgm:prSet presAssocID="{206659B4-5D47-4FD2-93B1-B837F161AB76}" presName="parentNode" presStyleLbl="revTx" presStyleIdx="1" presStyleCnt="3">
        <dgm:presLayoutVars>
          <dgm:chMax val="0"/>
          <dgm:bulletEnabled val="1"/>
        </dgm:presLayoutVars>
      </dgm:prSet>
      <dgm:spPr/>
    </dgm:pt>
    <dgm:pt modelId="{8A1C0818-E219-430E-823A-B0F5580B38A3}" type="pres">
      <dgm:prSet presAssocID="{B2EB06DE-C8C4-4C12-B311-D50CB4952708}" presName="sibTrans" presStyleCnt="0"/>
      <dgm:spPr/>
    </dgm:pt>
    <dgm:pt modelId="{32616EA5-4D03-4E77-89B3-E00C0794C1A0}" type="pres">
      <dgm:prSet presAssocID="{32E334A3-4F2D-4678-9064-C2C46CE1475A}" presName="compositeNode" presStyleCnt="0">
        <dgm:presLayoutVars>
          <dgm:bulletEnabled val="1"/>
        </dgm:presLayoutVars>
      </dgm:prSet>
      <dgm:spPr/>
    </dgm:pt>
    <dgm:pt modelId="{A7FAE7F0-5582-448D-A81A-90426C2C6DA6}" type="pres">
      <dgm:prSet presAssocID="{32E334A3-4F2D-4678-9064-C2C46CE1475A}" presName="image" presStyleLbl="fgImgPlace1" presStyleIdx="2" presStyleCnt="3" custLinFactNeighborX="1832" custLinFactNeighborY="-16487"/>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pt>
    <dgm:pt modelId="{3EB5337F-C1AA-423C-921B-C5ED7886DE3F}" type="pres">
      <dgm:prSet presAssocID="{32E334A3-4F2D-4678-9064-C2C46CE1475A}" presName="childNode" presStyleLbl="node1" presStyleIdx="2" presStyleCnt="3" custScaleX="155080" custScaleY="110795">
        <dgm:presLayoutVars>
          <dgm:bulletEnabled val="1"/>
        </dgm:presLayoutVars>
      </dgm:prSet>
      <dgm:spPr/>
    </dgm:pt>
    <dgm:pt modelId="{E8EDE472-0F6F-4266-8AE5-0253DC699F02}" type="pres">
      <dgm:prSet presAssocID="{32E334A3-4F2D-4678-9064-C2C46CE1475A}" presName="parentNode" presStyleLbl="revTx" presStyleIdx="2" presStyleCnt="3">
        <dgm:presLayoutVars>
          <dgm:chMax val="0"/>
          <dgm:bulletEnabled val="1"/>
        </dgm:presLayoutVars>
      </dgm:prSet>
      <dgm:spPr/>
    </dgm:pt>
  </dgm:ptLst>
  <dgm:cxnLst>
    <dgm:cxn modelId="{E4FB9D01-57EF-4915-B809-F3BD1D09B0FF}" srcId="{32E334A3-4F2D-4678-9064-C2C46CE1475A}" destId="{E9F01817-986E-4FD3-89E1-6BD5F9CD3884}" srcOrd="0" destOrd="0" parTransId="{E9C6D5C5-640D-4B41-831B-86AE9E0A8D2F}" sibTransId="{835A0D70-1DC8-4600-ABF6-B8D1C3C6B940}"/>
    <dgm:cxn modelId="{85BEB201-C899-4394-91C2-5F834B27EA6C}" srcId="{8C251FFB-0C74-4567-91B9-F28D0F18C3F5}" destId="{B324AD10-BD82-4724-AFAC-E2B1F5E8700C}" srcOrd="3" destOrd="0" parTransId="{10759B0C-7DB7-478D-8773-3E9FF59A26A3}" sibTransId="{8D2DFBD9-9003-4AEA-8516-3E156C22A561}"/>
    <dgm:cxn modelId="{9B179C08-D18A-4629-8BD6-E429ECF734D3}" srcId="{32E334A3-4F2D-4678-9064-C2C46CE1475A}" destId="{D00E6A44-2387-414E-A0A6-3B8DED119825}" srcOrd="2" destOrd="0" parTransId="{459D7120-1E57-4C8A-99D0-9B26E591B142}" sibTransId="{0B241CC1-CC95-4855-BC84-7FEA5491EAC7}"/>
    <dgm:cxn modelId="{D2B0CD13-46F4-460E-A261-0D4881698696}" srcId="{32E334A3-4F2D-4678-9064-C2C46CE1475A}" destId="{B3365136-543F-4168-AF85-AEDC534126E1}" srcOrd="1" destOrd="0" parTransId="{EAC17DF8-1BB4-4C3E-9927-B08E4003B9FA}" sibTransId="{31ED6A41-51CF-46FB-9AE1-184FC38C7A3D}"/>
    <dgm:cxn modelId="{72532A14-2358-43B8-83D0-198F86425E0F}" type="presOf" srcId="{4DA41707-DDDD-4538-846D-AC609BB611ED}" destId="{3A7E204C-ACD7-4AF9-8A7C-D54AE53D4699}" srcOrd="0" destOrd="1" presId="urn:microsoft.com/office/officeart/2005/8/layout/hList2"/>
    <dgm:cxn modelId="{A1588715-9FB8-464C-BCD5-276063B02753}" type="presOf" srcId="{15342B2A-9F21-4FE3-B069-1647721ECBF6}" destId="{DCF43F14-6045-4F16-94FD-9BDB6BCAAF3D}" srcOrd="0" destOrd="2" presId="urn:microsoft.com/office/officeart/2005/8/layout/hList2"/>
    <dgm:cxn modelId="{CBECBF19-BA52-43BA-AA0A-2A7312A1D355}" srcId="{206659B4-5D47-4FD2-93B1-B837F161AB76}" destId="{8E42AAEA-BE32-44B2-8939-BAAB59EA8982}" srcOrd="3" destOrd="0" parTransId="{CB0DC707-9360-4FA5-85E6-F26CB7B52D41}" sibTransId="{A1129A01-0012-47CF-A6A7-7223D04F85A0}"/>
    <dgm:cxn modelId="{B9C2F31C-44CD-4F1B-A84B-2A60C718F40D}" type="presOf" srcId="{D00E6A44-2387-414E-A0A6-3B8DED119825}" destId="{3EB5337F-C1AA-423C-921B-C5ED7886DE3F}" srcOrd="0" destOrd="2" presId="urn:microsoft.com/office/officeart/2005/8/layout/hList2"/>
    <dgm:cxn modelId="{4BD54823-34E7-4205-83A8-B85627097901}" type="presOf" srcId="{8C251FFB-0C74-4567-91B9-F28D0F18C3F5}" destId="{D69F0F0C-388F-4373-B424-A5207B4713B9}" srcOrd="0" destOrd="0" presId="urn:microsoft.com/office/officeart/2005/8/layout/hList2"/>
    <dgm:cxn modelId="{D6401427-8D15-4F6C-8F2C-1B1E13C8C215}" type="presOf" srcId="{B324AD10-BD82-4724-AFAC-E2B1F5E8700C}" destId="{3A7E204C-ACD7-4AF9-8A7C-D54AE53D4699}" srcOrd="0" destOrd="3" presId="urn:microsoft.com/office/officeart/2005/8/layout/hList2"/>
    <dgm:cxn modelId="{B2C4232E-608A-4220-AF53-812ECE25C7A9}" type="presOf" srcId="{FA85D008-FD12-4A5A-AAF5-850DEE53B775}" destId="{3EB5337F-C1AA-423C-921B-C5ED7886DE3F}" srcOrd="0" destOrd="3" presId="urn:microsoft.com/office/officeart/2005/8/layout/hList2"/>
    <dgm:cxn modelId="{F899A735-A65D-43D1-92F8-D4DF3699197D}" type="presOf" srcId="{0D5C3396-3FD1-45FF-A20A-761F1B93E138}" destId="{3A7E204C-ACD7-4AF9-8A7C-D54AE53D4699}" srcOrd="0" destOrd="2" presId="urn:microsoft.com/office/officeart/2005/8/layout/hList2"/>
    <dgm:cxn modelId="{1BE8C13B-C751-48EB-89E3-0F774C9FAD1A}" srcId="{8C251FFB-0C74-4567-91B9-F28D0F18C3F5}" destId="{3B48B002-58F3-4177-B81C-41AF508F04BC}" srcOrd="4" destOrd="0" parTransId="{41DC5314-4BDA-454A-950A-B1FD89EE810C}" sibTransId="{5CB0D335-BBEE-4AA1-B16A-BB0D0F775DB9}"/>
    <dgm:cxn modelId="{1B47C56D-BEED-435E-BE8E-6D717BEC90D1}" type="presOf" srcId="{F74860B5-8FCB-41C6-BF8A-4B51EF132DEF}" destId="{DCF43F14-6045-4F16-94FD-9BDB6BCAAF3D}" srcOrd="0" destOrd="0" presId="urn:microsoft.com/office/officeart/2005/8/layout/hList2"/>
    <dgm:cxn modelId="{68D1BC4E-7F56-4FE4-9812-8AA3F4382B36}" srcId="{206659B4-5D47-4FD2-93B1-B837F161AB76}" destId="{2FF71242-24D0-4FA9-8203-1970BE10BECD}" srcOrd="4" destOrd="0" parTransId="{8DB47CDA-4021-4ACA-9DCF-A0DB5ECF87CD}" sibTransId="{9614038D-657E-4129-80AF-D330FFD444FD}"/>
    <dgm:cxn modelId="{D0334781-45C2-457D-9E22-FCEB1E8C7C18}" srcId="{8C251FFB-0C74-4567-91B9-F28D0F18C3F5}" destId="{A6A7F5F9-F97B-47F6-91A8-2EAAAF25BD35}" srcOrd="0" destOrd="0" parTransId="{98518A1A-7E34-41D2-9D03-003C9CD07357}" sibTransId="{2FCD37B6-ADC6-4FF6-84E7-0E50A891B923}"/>
    <dgm:cxn modelId="{A24F0287-CF19-4EDE-A70B-4806D9FCCA0C}" srcId="{CEA72EAE-10E0-446C-BD85-1C8E3DF6264B}" destId="{32E334A3-4F2D-4678-9064-C2C46CE1475A}" srcOrd="2" destOrd="0" parTransId="{8C86E5B3-1A72-4FB5-BDF6-3B5E52F8416A}" sibTransId="{8141E8B9-D1C4-4B9C-A607-822CE99B1D18}"/>
    <dgm:cxn modelId="{62AF9B87-DA03-4A5F-897C-9CE1AF7AC3BF}" srcId="{CEA72EAE-10E0-446C-BD85-1C8E3DF6264B}" destId="{8C251FFB-0C74-4567-91B9-F28D0F18C3F5}" srcOrd="0" destOrd="0" parTransId="{AB37F2A6-5614-4C3F-8579-2D6D4343E0CF}" sibTransId="{EE62D15C-5235-418D-9BE1-010696282444}"/>
    <dgm:cxn modelId="{F421178D-95D4-42A5-B499-F69FF503C966}" type="presOf" srcId="{E9F01817-986E-4FD3-89E1-6BD5F9CD3884}" destId="{3EB5337F-C1AA-423C-921B-C5ED7886DE3F}" srcOrd="0" destOrd="0" presId="urn:microsoft.com/office/officeart/2005/8/layout/hList2"/>
    <dgm:cxn modelId="{46668A92-EF47-44AA-A02D-2838FF5B24EE}" srcId="{206659B4-5D47-4FD2-93B1-B837F161AB76}" destId="{F74860B5-8FCB-41C6-BF8A-4B51EF132DEF}" srcOrd="0" destOrd="0" parTransId="{90B56A34-FF32-406A-8E9E-5CCB68FE7D08}" sibTransId="{D15E0B63-E830-4C86-9397-C9E756D4759E}"/>
    <dgm:cxn modelId="{D7F6BA92-D507-4376-A554-03CE5A75B147}" type="presOf" srcId="{8E42AAEA-BE32-44B2-8939-BAAB59EA8982}" destId="{DCF43F14-6045-4F16-94FD-9BDB6BCAAF3D}" srcOrd="0" destOrd="3" presId="urn:microsoft.com/office/officeart/2005/8/layout/hList2"/>
    <dgm:cxn modelId="{CF1E1F94-AC11-438C-AAFF-AD1B29F20387}" type="presOf" srcId="{23B68488-D083-40F3-96DE-92F16AF31397}" destId="{DCF43F14-6045-4F16-94FD-9BDB6BCAAF3D}" srcOrd="0" destOrd="1" presId="urn:microsoft.com/office/officeart/2005/8/layout/hList2"/>
    <dgm:cxn modelId="{4393CA94-AF7F-45DF-95D6-E9AC8EA00FB1}" srcId="{CEA72EAE-10E0-446C-BD85-1C8E3DF6264B}" destId="{206659B4-5D47-4FD2-93B1-B837F161AB76}" srcOrd="1" destOrd="0" parTransId="{7E5CDD4D-ADDE-494F-A15D-5F292C03E1DB}" sibTransId="{B2EB06DE-C8C4-4C12-B311-D50CB4952708}"/>
    <dgm:cxn modelId="{8517C3A2-02CD-409B-8DF1-2A972F5107C7}" type="presOf" srcId="{CEA72EAE-10E0-446C-BD85-1C8E3DF6264B}" destId="{5E5B4441-23C6-469B-A0E8-5AE3B628055B}" srcOrd="0" destOrd="0" presId="urn:microsoft.com/office/officeart/2005/8/layout/hList2"/>
    <dgm:cxn modelId="{1EDFD9AD-6269-428D-B202-610EC82EAD08}" type="presOf" srcId="{A6A7F5F9-F97B-47F6-91A8-2EAAAF25BD35}" destId="{3A7E204C-ACD7-4AF9-8A7C-D54AE53D4699}" srcOrd="0" destOrd="0" presId="urn:microsoft.com/office/officeart/2005/8/layout/hList2"/>
    <dgm:cxn modelId="{FA149FAE-25DA-47A8-B4DC-F72CED0E5402}" type="presOf" srcId="{3B48B002-58F3-4177-B81C-41AF508F04BC}" destId="{3A7E204C-ACD7-4AF9-8A7C-D54AE53D4699}" srcOrd="0" destOrd="4" presId="urn:microsoft.com/office/officeart/2005/8/layout/hList2"/>
    <dgm:cxn modelId="{017E5FAF-A26B-4D9A-BEC6-A72008BE2EB1}" srcId="{8C251FFB-0C74-4567-91B9-F28D0F18C3F5}" destId="{0D5C3396-3FD1-45FF-A20A-761F1B93E138}" srcOrd="2" destOrd="0" parTransId="{A61216CC-3977-46D3-9385-D82BF10C6800}" sibTransId="{4A960126-2F36-43E9-AEAE-E8CD21F5165C}"/>
    <dgm:cxn modelId="{B10039B5-286C-4327-9CAF-197613D80063}" type="presOf" srcId="{32E334A3-4F2D-4678-9064-C2C46CE1475A}" destId="{E8EDE472-0F6F-4266-8AE5-0253DC699F02}" srcOrd="0" destOrd="0" presId="urn:microsoft.com/office/officeart/2005/8/layout/hList2"/>
    <dgm:cxn modelId="{CB7938BB-937D-48A4-AF71-491ADE16A6E6}" srcId="{206659B4-5D47-4FD2-93B1-B837F161AB76}" destId="{15342B2A-9F21-4FE3-B069-1647721ECBF6}" srcOrd="2" destOrd="0" parTransId="{7D04A879-18E4-4186-9929-ED613500B911}" sibTransId="{8C3A0530-5059-4B3E-99E7-4D38ABEC1FDE}"/>
    <dgm:cxn modelId="{13D8E5C6-DF70-4D82-A59E-3193BCFB4ABB}" type="presOf" srcId="{B3365136-543F-4168-AF85-AEDC534126E1}" destId="{3EB5337F-C1AA-423C-921B-C5ED7886DE3F}" srcOrd="0" destOrd="1" presId="urn:microsoft.com/office/officeart/2005/8/layout/hList2"/>
    <dgm:cxn modelId="{F49DBBD2-0FC0-4E02-BA07-027BF687237C}" srcId="{8C251FFB-0C74-4567-91B9-F28D0F18C3F5}" destId="{4DA41707-DDDD-4538-846D-AC609BB611ED}" srcOrd="1" destOrd="0" parTransId="{27FC1A8C-A007-4DF9-AB44-44768DC62CE8}" sibTransId="{BF50A168-7C70-4C38-99F3-7115F4125441}"/>
    <dgm:cxn modelId="{B1DC64DF-F7C0-4651-877D-120A1B332715}" type="presOf" srcId="{12DA57B7-D7DF-43B8-9F8A-817438C7B277}" destId="{DCF43F14-6045-4F16-94FD-9BDB6BCAAF3D}" srcOrd="0" destOrd="5" presId="urn:microsoft.com/office/officeart/2005/8/layout/hList2"/>
    <dgm:cxn modelId="{A26DF6EC-C090-4426-950B-41837B22B618}" type="presOf" srcId="{206659B4-5D47-4FD2-93B1-B837F161AB76}" destId="{9BAEB608-BA2C-4319-9B17-619DA66D8973}" srcOrd="0" destOrd="0" presId="urn:microsoft.com/office/officeart/2005/8/layout/hList2"/>
    <dgm:cxn modelId="{2FE426ED-25F4-4EF4-9BE2-BF0DFD3A126C}" srcId="{206659B4-5D47-4FD2-93B1-B837F161AB76}" destId="{12DA57B7-D7DF-43B8-9F8A-817438C7B277}" srcOrd="5" destOrd="0" parTransId="{270A1E19-4866-4B1F-911D-4CD5F58C9908}" sibTransId="{CDC5F321-961C-44E9-8B17-C348E39D587E}"/>
    <dgm:cxn modelId="{FFE85FFA-119E-492C-AD10-2C3B502D236F}" srcId="{206659B4-5D47-4FD2-93B1-B837F161AB76}" destId="{23B68488-D083-40F3-96DE-92F16AF31397}" srcOrd="1" destOrd="0" parTransId="{4E4F3E87-96CA-41DE-98C1-BFBED27E7DF3}" sibTransId="{E02D2D9A-CE0E-488A-9683-A33E836A1487}"/>
    <dgm:cxn modelId="{437719FE-6148-4771-9EA2-83932F2786BC}" srcId="{32E334A3-4F2D-4678-9064-C2C46CE1475A}" destId="{FA85D008-FD12-4A5A-AAF5-850DEE53B775}" srcOrd="3" destOrd="0" parTransId="{9B488D5A-C601-4F83-A24E-74BAE378F567}" sibTransId="{23670CB1-F9F2-42AA-B105-7485CDA54A99}"/>
    <dgm:cxn modelId="{509456FE-F45D-4DC1-94DD-AAF8DB8AFA5B}" type="presOf" srcId="{2FF71242-24D0-4FA9-8203-1970BE10BECD}" destId="{DCF43F14-6045-4F16-94FD-9BDB6BCAAF3D}" srcOrd="0" destOrd="4" presId="urn:microsoft.com/office/officeart/2005/8/layout/hList2"/>
    <dgm:cxn modelId="{DBE8DDF5-C3AC-4F22-9E59-5006B8414303}" type="presParOf" srcId="{5E5B4441-23C6-469B-A0E8-5AE3B628055B}" destId="{DF7B7684-EBC7-42FD-9A60-738EF8D1C7E7}" srcOrd="0" destOrd="0" presId="urn:microsoft.com/office/officeart/2005/8/layout/hList2"/>
    <dgm:cxn modelId="{44F05FF4-5479-4227-99BE-19BFD2DF3775}" type="presParOf" srcId="{DF7B7684-EBC7-42FD-9A60-738EF8D1C7E7}" destId="{3AE53908-76D9-4B36-B3FC-3F1E5B9B786B}" srcOrd="0" destOrd="0" presId="urn:microsoft.com/office/officeart/2005/8/layout/hList2"/>
    <dgm:cxn modelId="{B4270582-EE0E-4C9B-89E5-4C55EE5BB482}" type="presParOf" srcId="{DF7B7684-EBC7-42FD-9A60-738EF8D1C7E7}" destId="{3A7E204C-ACD7-4AF9-8A7C-D54AE53D4699}" srcOrd="1" destOrd="0" presId="urn:microsoft.com/office/officeart/2005/8/layout/hList2"/>
    <dgm:cxn modelId="{28D44C73-48B2-4AC9-9BEF-5B31FB5CECA6}" type="presParOf" srcId="{DF7B7684-EBC7-42FD-9A60-738EF8D1C7E7}" destId="{D69F0F0C-388F-4373-B424-A5207B4713B9}" srcOrd="2" destOrd="0" presId="urn:microsoft.com/office/officeart/2005/8/layout/hList2"/>
    <dgm:cxn modelId="{236D915D-D037-4F91-A061-2F31B2F51D37}" type="presParOf" srcId="{5E5B4441-23C6-469B-A0E8-5AE3B628055B}" destId="{A5AEEF4A-4584-4C36-BF99-3ACF0610D450}" srcOrd="1" destOrd="0" presId="urn:microsoft.com/office/officeart/2005/8/layout/hList2"/>
    <dgm:cxn modelId="{FA30EF36-D840-4F8F-B4DD-059783F2E9B6}" type="presParOf" srcId="{5E5B4441-23C6-469B-A0E8-5AE3B628055B}" destId="{43FF6FA6-6AC4-4DBB-9007-5E236764FABA}" srcOrd="2" destOrd="0" presId="urn:microsoft.com/office/officeart/2005/8/layout/hList2"/>
    <dgm:cxn modelId="{14D15658-0A04-4FC0-92D5-F94759EE371A}" type="presParOf" srcId="{43FF6FA6-6AC4-4DBB-9007-5E236764FABA}" destId="{061C519E-F008-4F07-958F-8E585FBE49E8}" srcOrd="0" destOrd="0" presId="urn:microsoft.com/office/officeart/2005/8/layout/hList2"/>
    <dgm:cxn modelId="{3F590EDF-8EDA-4328-8DB0-8E3E25357328}" type="presParOf" srcId="{43FF6FA6-6AC4-4DBB-9007-5E236764FABA}" destId="{DCF43F14-6045-4F16-94FD-9BDB6BCAAF3D}" srcOrd="1" destOrd="0" presId="urn:microsoft.com/office/officeart/2005/8/layout/hList2"/>
    <dgm:cxn modelId="{2573692D-AC0D-4717-9C18-26CE6468A245}" type="presParOf" srcId="{43FF6FA6-6AC4-4DBB-9007-5E236764FABA}" destId="{9BAEB608-BA2C-4319-9B17-619DA66D8973}" srcOrd="2" destOrd="0" presId="urn:microsoft.com/office/officeart/2005/8/layout/hList2"/>
    <dgm:cxn modelId="{0E6C63E9-FB8E-4F5C-84E8-7B8143980BC6}" type="presParOf" srcId="{5E5B4441-23C6-469B-A0E8-5AE3B628055B}" destId="{8A1C0818-E219-430E-823A-B0F5580B38A3}" srcOrd="3" destOrd="0" presId="urn:microsoft.com/office/officeart/2005/8/layout/hList2"/>
    <dgm:cxn modelId="{08434D64-2922-4973-9F81-FC0F36200799}" type="presParOf" srcId="{5E5B4441-23C6-469B-A0E8-5AE3B628055B}" destId="{32616EA5-4D03-4E77-89B3-E00C0794C1A0}" srcOrd="4" destOrd="0" presId="urn:microsoft.com/office/officeart/2005/8/layout/hList2"/>
    <dgm:cxn modelId="{31298C48-0847-4B64-87DE-D46355836510}" type="presParOf" srcId="{32616EA5-4D03-4E77-89B3-E00C0794C1A0}" destId="{A7FAE7F0-5582-448D-A81A-90426C2C6DA6}" srcOrd="0" destOrd="0" presId="urn:microsoft.com/office/officeart/2005/8/layout/hList2"/>
    <dgm:cxn modelId="{66C30E56-DD58-45E8-A2FA-F3D316C8BDB8}" type="presParOf" srcId="{32616EA5-4D03-4E77-89B3-E00C0794C1A0}" destId="{3EB5337F-C1AA-423C-921B-C5ED7886DE3F}" srcOrd="1" destOrd="0" presId="urn:microsoft.com/office/officeart/2005/8/layout/hList2"/>
    <dgm:cxn modelId="{DAA3A7F1-FC7C-4AE6-8254-0514383BCC90}" type="presParOf" srcId="{32616EA5-4D03-4E77-89B3-E00C0794C1A0}" destId="{E8EDE472-0F6F-4266-8AE5-0253DC699F02}" srcOrd="2" destOrd="0" presId="urn:microsoft.com/office/officeart/2005/8/layout/h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BD0509-C327-427C-BD11-50DFD45DC9C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0D436EEF-1AB3-4B2F-B3BB-EF8F71CD4873}">
      <dgm:prSet phldrT="[Text]" phldr="1"/>
      <dgm:spPr>
        <a:solidFill>
          <a:srgbClr val="800024"/>
        </a:solidFill>
      </dgm:spPr>
      <dgm:t>
        <a:bodyPr/>
        <a:lstStyle/>
        <a:p>
          <a:endParaRPr lang="lv-LV">
            <a:latin typeface="Verdana" panose="020B0604030504040204" pitchFamily="34" charset="0"/>
            <a:ea typeface="Verdana" panose="020B0604030504040204" pitchFamily="34" charset="0"/>
            <a:cs typeface="Urdu Typesetting" panose="03020402040406030203" pitchFamily="66" charset="-78"/>
          </a:endParaRPr>
        </a:p>
      </dgm:t>
    </dgm:pt>
    <dgm:pt modelId="{CC5F3B86-18CF-40B9-9718-4F59176A21B2}" type="parTrans" cxnId="{6A53DC10-68F9-4531-B73A-1024C48B5E40}">
      <dgm:prSet/>
      <dgm:spPr/>
      <dgm:t>
        <a:bodyPr/>
        <a:lstStyle/>
        <a:p>
          <a:endParaRPr lang="lv-LV"/>
        </a:p>
      </dgm:t>
    </dgm:pt>
    <dgm:pt modelId="{CF4E05E0-1EF0-44E2-B3C5-431700E968B9}" type="sibTrans" cxnId="{6A53DC10-68F9-4531-B73A-1024C48B5E40}">
      <dgm:prSet/>
      <dgm:spPr/>
      <dgm:t>
        <a:bodyPr/>
        <a:lstStyle/>
        <a:p>
          <a:endParaRPr lang="lv-LV"/>
        </a:p>
      </dgm:t>
    </dgm:pt>
    <dgm:pt modelId="{246061A8-1BC5-4A57-A91C-7DB7B7E88A6C}">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715E2C2C-BD20-432E-A573-91BA8F095BC6}" type="parTrans" cxnId="{A8A55C05-7952-43E1-996F-45D1EC7CE506}">
      <dgm:prSet/>
      <dgm:spPr/>
      <dgm:t>
        <a:bodyPr/>
        <a:lstStyle/>
        <a:p>
          <a:endParaRPr lang="lv-LV"/>
        </a:p>
      </dgm:t>
    </dgm:pt>
    <dgm:pt modelId="{8732A1C3-B38B-423F-A36D-27C7CAE63237}" type="sibTrans" cxnId="{A8A55C05-7952-43E1-996F-45D1EC7CE506}">
      <dgm:prSet/>
      <dgm:spPr/>
      <dgm:t>
        <a:bodyPr/>
        <a:lstStyle/>
        <a:p>
          <a:endParaRPr lang="lv-LV"/>
        </a:p>
      </dgm:t>
    </dgm:pt>
    <dgm:pt modelId="{A4B037DE-8BFA-419F-9834-FD998C885329}">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24AF22C1-0164-4DD4-BF64-D82AA841CED7}" type="parTrans" cxnId="{E4A91334-7943-40B8-AF7F-5B4BF3099D36}">
      <dgm:prSet/>
      <dgm:spPr/>
      <dgm:t>
        <a:bodyPr/>
        <a:lstStyle/>
        <a:p>
          <a:endParaRPr lang="lv-LV"/>
        </a:p>
      </dgm:t>
    </dgm:pt>
    <dgm:pt modelId="{63C94C42-4A8E-4060-BB35-179DEC653393}" type="sibTrans" cxnId="{E4A91334-7943-40B8-AF7F-5B4BF3099D36}">
      <dgm:prSet/>
      <dgm:spPr/>
      <dgm:t>
        <a:bodyPr/>
        <a:lstStyle/>
        <a:p>
          <a:endParaRPr lang="lv-LV"/>
        </a:p>
      </dgm:t>
    </dgm:pt>
    <dgm:pt modelId="{A6C49A90-DD37-4E24-8AFD-F7BC16C329BC}">
      <dgm:prSet phldrT="[Text]" phldr="1"/>
      <dgm:spPr>
        <a:solidFill>
          <a:srgbClr val="800024"/>
        </a:solidFill>
      </dgm:spPr>
      <dgm:t>
        <a:bodyPr/>
        <a:lstStyle/>
        <a:p>
          <a:endParaRPr lang="lv-LV">
            <a:latin typeface="Urdu Typesetting" panose="020B0604020202020204" pitchFamily="66" charset="-78"/>
            <a:ea typeface="Verdana" panose="020B0604030504040204" pitchFamily="34" charset="0"/>
            <a:cs typeface="Urdu Typesetting" panose="020B0604020202020204" pitchFamily="66" charset="-78"/>
          </a:endParaRPr>
        </a:p>
      </dgm:t>
    </dgm:pt>
    <dgm:pt modelId="{6C520024-B9FA-4846-BDA8-45A461010134}" type="parTrans" cxnId="{C80F5E96-274C-474D-8B86-0EE2372F9AAB}">
      <dgm:prSet/>
      <dgm:spPr/>
      <dgm:t>
        <a:bodyPr/>
        <a:lstStyle/>
        <a:p>
          <a:endParaRPr lang="lv-LV"/>
        </a:p>
      </dgm:t>
    </dgm:pt>
    <dgm:pt modelId="{B5534562-B3C5-4770-8B82-2304F1479621}" type="sibTrans" cxnId="{C80F5E96-274C-474D-8B86-0EE2372F9AAB}">
      <dgm:prSet/>
      <dgm:spPr/>
      <dgm:t>
        <a:bodyPr/>
        <a:lstStyle/>
        <a:p>
          <a:endParaRPr lang="lv-LV"/>
        </a:p>
      </dgm:t>
    </dgm:pt>
    <dgm:pt modelId="{F732E3C6-9AA3-4BBB-9357-AF67019861FB}">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632E120B-714A-43B7-9429-BC778941EB73}" type="parTrans" cxnId="{7CD3AF02-C673-4035-A886-266B766C5A8C}">
      <dgm:prSet/>
      <dgm:spPr/>
      <dgm:t>
        <a:bodyPr/>
        <a:lstStyle/>
        <a:p>
          <a:endParaRPr lang="lv-LV"/>
        </a:p>
      </dgm:t>
    </dgm:pt>
    <dgm:pt modelId="{89253044-EDB4-41B4-9DC9-059AC33E1AB0}" type="sibTrans" cxnId="{7CD3AF02-C673-4035-A886-266B766C5A8C}">
      <dgm:prSet/>
      <dgm:spPr/>
      <dgm:t>
        <a:bodyPr/>
        <a:lstStyle/>
        <a:p>
          <a:endParaRPr lang="lv-LV"/>
        </a:p>
      </dgm:t>
    </dgm:pt>
    <dgm:pt modelId="{D81FC688-5158-4D9C-9D7B-D0BD36CE6F12}">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F6E10024-6364-4A52-9201-F401C0716D99}" type="parTrans" cxnId="{81E70D99-2EF3-4EF3-95D6-12B2F54DCCF7}">
      <dgm:prSet/>
      <dgm:spPr/>
      <dgm:t>
        <a:bodyPr/>
        <a:lstStyle/>
        <a:p>
          <a:endParaRPr lang="lv-LV"/>
        </a:p>
      </dgm:t>
    </dgm:pt>
    <dgm:pt modelId="{FA139BCD-99C0-4EE1-900B-5B249A46858C}" type="sibTrans" cxnId="{81E70D99-2EF3-4EF3-95D6-12B2F54DCCF7}">
      <dgm:prSet/>
      <dgm:spPr/>
      <dgm:t>
        <a:bodyPr/>
        <a:lstStyle/>
        <a:p>
          <a:endParaRPr lang="lv-LV"/>
        </a:p>
      </dgm:t>
    </dgm:pt>
    <dgm:pt modelId="{9E090033-8803-4C19-A92A-B5DC425A0527}" type="pres">
      <dgm:prSet presAssocID="{70BD0509-C327-427C-BD11-50DFD45DC9CF}" presName="diagram" presStyleCnt="0">
        <dgm:presLayoutVars>
          <dgm:dir/>
          <dgm:resizeHandles val="exact"/>
        </dgm:presLayoutVars>
      </dgm:prSet>
      <dgm:spPr/>
    </dgm:pt>
    <dgm:pt modelId="{8C8ED52D-6C0D-4C20-8E45-C08555F8DB1F}" type="pres">
      <dgm:prSet presAssocID="{0D436EEF-1AB3-4B2F-B3BB-EF8F71CD4873}" presName="node" presStyleLbl="node1" presStyleIdx="0" presStyleCnt="6">
        <dgm:presLayoutVars>
          <dgm:bulletEnabled val="1"/>
        </dgm:presLayoutVars>
      </dgm:prSet>
      <dgm:spPr/>
    </dgm:pt>
    <dgm:pt modelId="{757316BB-6584-43F2-9FF2-1BA950188DAA}" type="pres">
      <dgm:prSet presAssocID="{CF4E05E0-1EF0-44E2-B3C5-431700E968B9}" presName="sibTrans" presStyleCnt="0"/>
      <dgm:spPr/>
    </dgm:pt>
    <dgm:pt modelId="{C1E861DA-E51F-4484-B4DF-F375B853F3E2}" type="pres">
      <dgm:prSet presAssocID="{246061A8-1BC5-4A57-A91C-7DB7B7E88A6C}" presName="node" presStyleLbl="node1" presStyleIdx="1" presStyleCnt="6">
        <dgm:presLayoutVars>
          <dgm:bulletEnabled val="1"/>
        </dgm:presLayoutVars>
      </dgm:prSet>
      <dgm:spPr/>
    </dgm:pt>
    <dgm:pt modelId="{51920395-ABBA-44BB-BB5F-65BDCDD93E0A}" type="pres">
      <dgm:prSet presAssocID="{8732A1C3-B38B-423F-A36D-27C7CAE63237}" presName="sibTrans" presStyleCnt="0"/>
      <dgm:spPr/>
    </dgm:pt>
    <dgm:pt modelId="{0B3FED2C-B031-4B6D-9D12-32F8CE813E44}" type="pres">
      <dgm:prSet presAssocID="{A4B037DE-8BFA-419F-9834-FD998C885329}" presName="node" presStyleLbl="node1" presStyleIdx="2" presStyleCnt="6">
        <dgm:presLayoutVars>
          <dgm:bulletEnabled val="1"/>
        </dgm:presLayoutVars>
      </dgm:prSet>
      <dgm:spPr/>
    </dgm:pt>
    <dgm:pt modelId="{D65A40C7-49F6-487C-B69F-F6C23820871C}" type="pres">
      <dgm:prSet presAssocID="{63C94C42-4A8E-4060-BB35-179DEC653393}" presName="sibTrans" presStyleCnt="0"/>
      <dgm:spPr/>
    </dgm:pt>
    <dgm:pt modelId="{0D36605E-7DD3-495D-AF92-D449F67D1459}" type="pres">
      <dgm:prSet presAssocID="{A6C49A90-DD37-4E24-8AFD-F7BC16C329BC}" presName="node" presStyleLbl="node1" presStyleIdx="3" presStyleCnt="6">
        <dgm:presLayoutVars>
          <dgm:bulletEnabled val="1"/>
        </dgm:presLayoutVars>
      </dgm:prSet>
      <dgm:spPr/>
    </dgm:pt>
    <dgm:pt modelId="{3F1AE98B-785B-4E87-A14D-9EE92B8F53D7}" type="pres">
      <dgm:prSet presAssocID="{B5534562-B3C5-4770-8B82-2304F1479621}" presName="sibTrans" presStyleCnt="0"/>
      <dgm:spPr/>
    </dgm:pt>
    <dgm:pt modelId="{39E5910C-763A-421E-ACFA-BF54B7B66C18}" type="pres">
      <dgm:prSet presAssocID="{F732E3C6-9AA3-4BBB-9357-AF67019861FB}" presName="node" presStyleLbl="node1" presStyleIdx="4" presStyleCnt="6">
        <dgm:presLayoutVars>
          <dgm:bulletEnabled val="1"/>
        </dgm:presLayoutVars>
      </dgm:prSet>
      <dgm:spPr/>
    </dgm:pt>
    <dgm:pt modelId="{A76A2483-69C7-4898-B30E-BD018E5543A3}" type="pres">
      <dgm:prSet presAssocID="{89253044-EDB4-41B4-9DC9-059AC33E1AB0}" presName="sibTrans" presStyleCnt="0"/>
      <dgm:spPr/>
    </dgm:pt>
    <dgm:pt modelId="{69F337AE-96F2-4929-AFBF-3C05B751C3F0}" type="pres">
      <dgm:prSet presAssocID="{D81FC688-5158-4D9C-9D7B-D0BD36CE6F12}" presName="node" presStyleLbl="node1" presStyleIdx="5" presStyleCnt="6">
        <dgm:presLayoutVars>
          <dgm:bulletEnabled val="1"/>
        </dgm:presLayoutVars>
      </dgm:prSet>
      <dgm:spPr/>
    </dgm:pt>
  </dgm:ptLst>
  <dgm:cxnLst>
    <dgm:cxn modelId="{7CD3AF02-C673-4035-A886-266B766C5A8C}" srcId="{70BD0509-C327-427C-BD11-50DFD45DC9CF}" destId="{F732E3C6-9AA3-4BBB-9357-AF67019861FB}" srcOrd="4" destOrd="0" parTransId="{632E120B-714A-43B7-9429-BC778941EB73}" sibTransId="{89253044-EDB4-41B4-9DC9-059AC33E1AB0}"/>
    <dgm:cxn modelId="{A8A55C05-7952-43E1-996F-45D1EC7CE506}" srcId="{70BD0509-C327-427C-BD11-50DFD45DC9CF}" destId="{246061A8-1BC5-4A57-A91C-7DB7B7E88A6C}" srcOrd="1" destOrd="0" parTransId="{715E2C2C-BD20-432E-A573-91BA8F095BC6}" sibTransId="{8732A1C3-B38B-423F-A36D-27C7CAE63237}"/>
    <dgm:cxn modelId="{6A53DC10-68F9-4531-B73A-1024C48B5E40}" srcId="{70BD0509-C327-427C-BD11-50DFD45DC9CF}" destId="{0D436EEF-1AB3-4B2F-B3BB-EF8F71CD4873}" srcOrd="0" destOrd="0" parTransId="{CC5F3B86-18CF-40B9-9718-4F59176A21B2}" sibTransId="{CF4E05E0-1EF0-44E2-B3C5-431700E968B9}"/>
    <dgm:cxn modelId="{8FB7E92E-3FC2-4CEF-AEC7-AABE8A5B048F}" type="presOf" srcId="{70BD0509-C327-427C-BD11-50DFD45DC9CF}" destId="{9E090033-8803-4C19-A92A-B5DC425A0527}" srcOrd="0" destOrd="0" presId="urn:microsoft.com/office/officeart/2005/8/layout/default"/>
    <dgm:cxn modelId="{E4A91334-7943-40B8-AF7F-5B4BF3099D36}" srcId="{70BD0509-C327-427C-BD11-50DFD45DC9CF}" destId="{A4B037DE-8BFA-419F-9834-FD998C885329}" srcOrd="2" destOrd="0" parTransId="{24AF22C1-0164-4DD4-BF64-D82AA841CED7}" sibTransId="{63C94C42-4A8E-4060-BB35-179DEC653393}"/>
    <dgm:cxn modelId="{C88C313E-6C21-4F2C-AF67-8957B9058D51}" type="presOf" srcId="{D81FC688-5158-4D9C-9D7B-D0BD36CE6F12}" destId="{69F337AE-96F2-4929-AFBF-3C05B751C3F0}" srcOrd="0" destOrd="0" presId="urn:microsoft.com/office/officeart/2005/8/layout/default"/>
    <dgm:cxn modelId="{0F53B547-AD52-45AF-9779-23A9A600F34F}" type="presOf" srcId="{A4B037DE-8BFA-419F-9834-FD998C885329}" destId="{0B3FED2C-B031-4B6D-9D12-32F8CE813E44}" srcOrd="0" destOrd="0" presId="urn:microsoft.com/office/officeart/2005/8/layout/default"/>
    <dgm:cxn modelId="{E83F976C-C11B-44C4-9F68-0DC782287B7A}" type="presOf" srcId="{246061A8-1BC5-4A57-A91C-7DB7B7E88A6C}" destId="{C1E861DA-E51F-4484-B4DF-F375B853F3E2}" srcOrd="0" destOrd="0" presId="urn:microsoft.com/office/officeart/2005/8/layout/default"/>
    <dgm:cxn modelId="{F8F04E8E-53EA-48DE-B956-252FA6E1F63F}" type="presOf" srcId="{A6C49A90-DD37-4E24-8AFD-F7BC16C329BC}" destId="{0D36605E-7DD3-495D-AF92-D449F67D1459}" srcOrd="0" destOrd="0" presId="urn:microsoft.com/office/officeart/2005/8/layout/default"/>
    <dgm:cxn modelId="{C80F5E96-274C-474D-8B86-0EE2372F9AAB}" srcId="{70BD0509-C327-427C-BD11-50DFD45DC9CF}" destId="{A6C49A90-DD37-4E24-8AFD-F7BC16C329BC}" srcOrd="3" destOrd="0" parTransId="{6C520024-B9FA-4846-BDA8-45A461010134}" sibTransId="{B5534562-B3C5-4770-8B82-2304F1479621}"/>
    <dgm:cxn modelId="{81E70D99-2EF3-4EF3-95D6-12B2F54DCCF7}" srcId="{70BD0509-C327-427C-BD11-50DFD45DC9CF}" destId="{D81FC688-5158-4D9C-9D7B-D0BD36CE6F12}" srcOrd="5" destOrd="0" parTransId="{F6E10024-6364-4A52-9201-F401C0716D99}" sibTransId="{FA139BCD-99C0-4EE1-900B-5B249A46858C}"/>
    <dgm:cxn modelId="{AAC54A9D-D1BA-4C08-9C6A-28EAE74F1117}" type="presOf" srcId="{F732E3C6-9AA3-4BBB-9357-AF67019861FB}" destId="{39E5910C-763A-421E-ACFA-BF54B7B66C18}" srcOrd="0" destOrd="0" presId="urn:microsoft.com/office/officeart/2005/8/layout/default"/>
    <dgm:cxn modelId="{C85386E4-42A1-4744-9CF2-60BD75B41732}" type="presOf" srcId="{0D436EEF-1AB3-4B2F-B3BB-EF8F71CD4873}" destId="{8C8ED52D-6C0D-4C20-8E45-C08555F8DB1F}" srcOrd="0" destOrd="0" presId="urn:microsoft.com/office/officeart/2005/8/layout/default"/>
    <dgm:cxn modelId="{BD551B20-5B99-4318-A983-BEC0FEC50509}" type="presParOf" srcId="{9E090033-8803-4C19-A92A-B5DC425A0527}" destId="{8C8ED52D-6C0D-4C20-8E45-C08555F8DB1F}" srcOrd="0" destOrd="0" presId="urn:microsoft.com/office/officeart/2005/8/layout/default"/>
    <dgm:cxn modelId="{A28E9D5A-8ADB-40D2-A10E-C83AF9F36EB2}" type="presParOf" srcId="{9E090033-8803-4C19-A92A-B5DC425A0527}" destId="{757316BB-6584-43F2-9FF2-1BA950188DAA}" srcOrd="1" destOrd="0" presId="urn:microsoft.com/office/officeart/2005/8/layout/default"/>
    <dgm:cxn modelId="{7D734BA3-8309-4387-96D3-141ADD5A3B9B}" type="presParOf" srcId="{9E090033-8803-4C19-A92A-B5DC425A0527}" destId="{C1E861DA-E51F-4484-B4DF-F375B853F3E2}" srcOrd="2" destOrd="0" presId="urn:microsoft.com/office/officeart/2005/8/layout/default"/>
    <dgm:cxn modelId="{7CA63578-C48C-4654-8EC0-D7F66D44EAC5}" type="presParOf" srcId="{9E090033-8803-4C19-A92A-B5DC425A0527}" destId="{51920395-ABBA-44BB-BB5F-65BDCDD93E0A}" srcOrd="3" destOrd="0" presId="urn:microsoft.com/office/officeart/2005/8/layout/default"/>
    <dgm:cxn modelId="{8E28F3F6-9B8E-4FA2-9541-9B7509563005}" type="presParOf" srcId="{9E090033-8803-4C19-A92A-B5DC425A0527}" destId="{0B3FED2C-B031-4B6D-9D12-32F8CE813E44}" srcOrd="4" destOrd="0" presId="urn:microsoft.com/office/officeart/2005/8/layout/default"/>
    <dgm:cxn modelId="{9FAD61DC-90BA-425F-A0A6-2144BC05CF5A}" type="presParOf" srcId="{9E090033-8803-4C19-A92A-B5DC425A0527}" destId="{D65A40C7-49F6-487C-B69F-F6C23820871C}" srcOrd="5" destOrd="0" presId="urn:microsoft.com/office/officeart/2005/8/layout/default"/>
    <dgm:cxn modelId="{56BDD181-082C-45BC-BE6E-64A9AE1A037B}" type="presParOf" srcId="{9E090033-8803-4C19-A92A-B5DC425A0527}" destId="{0D36605E-7DD3-495D-AF92-D449F67D1459}" srcOrd="6" destOrd="0" presId="urn:microsoft.com/office/officeart/2005/8/layout/default"/>
    <dgm:cxn modelId="{5C0F2C5A-5662-4168-B7C6-936AC01649F9}" type="presParOf" srcId="{9E090033-8803-4C19-A92A-B5DC425A0527}" destId="{3F1AE98B-785B-4E87-A14D-9EE92B8F53D7}" srcOrd="7" destOrd="0" presId="urn:microsoft.com/office/officeart/2005/8/layout/default"/>
    <dgm:cxn modelId="{7CC82A8F-F42F-4780-B060-76A69D799CE1}" type="presParOf" srcId="{9E090033-8803-4C19-A92A-B5DC425A0527}" destId="{39E5910C-763A-421E-ACFA-BF54B7B66C18}" srcOrd="8" destOrd="0" presId="urn:microsoft.com/office/officeart/2005/8/layout/default"/>
    <dgm:cxn modelId="{14208553-004C-403E-BEE3-A488075D261D}" type="presParOf" srcId="{9E090033-8803-4C19-A92A-B5DC425A0527}" destId="{A76A2483-69C7-4898-B30E-BD018E5543A3}" srcOrd="9" destOrd="0" presId="urn:microsoft.com/office/officeart/2005/8/layout/default"/>
    <dgm:cxn modelId="{CA160C39-9FDC-4CB7-94AD-1E5CB18FA324}" type="presParOf" srcId="{9E090033-8803-4C19-A92A-B5DC425A0527}" destId="{69F337AE-96F2-4929-AFBF-3C05B751C3F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0.xml><?xml version="1.0" encoding="utf-8"?>
<dgm:dataModel xmlns:dgm="http://schemas.openxmlformats.org/drawingml/2006/diagram" xmlns:a="http://schemas.openxmlformats.org/drawingml/2006/main">
  <dgm:ptLst>
    <dgm:pt modelId="{CEA72EAE-10E0-446C-BD85-1C8E3DF6264B}" type="doc">
      <dgm:prSet loTypeId="urn:microsoft.com/office/officeart/2005/8/layout/hList2" loCatId="list" qsTypeId="urn:microsoft.com/office/officeart/2005/8/quickstyle/simple1" qsCatId="simple" csTypeId="urn:microsoft.com/office/officeart/2005/8/colors/accent2_3" csCatId="accent2" phldr="1"/>
      <dgm:spPr/>
      <dgm:t>
        <a:bodyPr/>
        <a:lstStyle/>
        <a:p>
          <a:endParaRPr lang="lv-LV"/>
        </a:p>
      </dgm:t>
    </dgm:pt>
    <dgm:pt modelId="{206659B4-5D47-4FD2-93B1-B837F161AB76}">
      <dgm:prSet phldrT="[Teksts]" custT="1"/>
      <dgm:spPr/>
      <dgm:t>
        <a:bodyPr tIns="288000" anchor="t"/>
        <a:lstStyle/>
        <a:p>
          <a:pPr indent="0" algn="l">
            <a:buFontTx/>
            <a:buNone/>
          </a:pPr>
          <a:endParaRPr lang="lv-LV" sz="12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gm:t>
    </dgm:pt>
    <dgm:pt modelId="{7E5CDD4D-ADDE-494F-A15D-5F292C03E1DB}" type="parTrans" cxnId="{4393CA94-AF7F-45DF-95D6-E9AC8EA00FB1}">
      <dgm:prSet/>
      <dgm:spPr/>
      <dgm:t>
        <a:bodyPr/>
        <a:lstStyle/>
        <a:p>
          <a:endParaRPr lang="lv-LV" sz="1200">
            <a:latin typeface="Verdana" panose="020B0604030504040204" pitchFamily="34" charset="0"/>
            <a:ea typeface="Verdana" panose="020B0604030504040204" pitchFamily="34" charset="0"/>
          </a:endParaRPr>
        </a:p>
      </dgm:t>
    </dgm:pt>
    <dgm:pt modelId="{B2EB06DE-C8C4-4C12-B311-D50CB4952708}" type="sibTrans" cxnId="{4393CA94-AF7F-45DF-95D6-E9AC8EA00FB1}">
      <dgm:prSet/>
      <dgm:spPr/>
      <dgm:t>
        <a:bodyPr/>
        <a:lstStyle/>
        <a:p>
          <a:endParaRPr lang="lv-LV" sz="1200">
            <a:latin typeface="Verdana" panose="020B0604030504040204" pitchFamily="34" charset="0"/>
            <a:ea typeface="Verdana" panose="020B0604030504040204" pitchFamily="34" charset="0"/>
          </a:endParaRPr>
        </a:p>
      </dgm:t>
    </dgm:pt>
    <dgm:pt modelId="{32E334A3-4F2D-4678-9064-C2C46CE1475A}">
      <dgm:prSet phldrT="[Teksts]" custT="1"/>
      <dgm:spPr/>
      <dgm:t>
        <a:bodyPr tIns="288000" anchor="t"/>
        <a:lstStyle/>
        <a:p>
          <a:pPr indent="0">
            <a:buNone/>
          </a:pPr>
          <a:endParaRPr lang="lv-LV" sz="1200">
            <a:latin typeface="Verdana" panose="020B0604030504040204" pitchFamily="34" charset="0"/>
            <a:ea typeface="Verdana" panose="020B0604030504040204" pitchFamily="34" charset="0"/>
          </a:endParaRPr>
        </a:p>
      </dgm:t>
    </dgm:pt>
    <dgm:pt modelId="{8C86E5B3-1A72-4FB5-BDF6-3B5E52F8416A}" type="parTrans" cxnId="{A24F0287-CF19-4EDE-A70B-4806D9FCCA0C}">
      <dgm:prSet/>
      <dgm:spPr/>
      <dgm:t>
        <a:bodyPr/>
        <a:lstStyle/>
        <a:p>
          <a:endParaRPr lang="lv-LV" sz="1200">
            <a:latin typeface="Verdana" panose="020B0604030504040204" pitchFamily="34" charset="0"/>
            <a:ea typeface="Verdana" panose="020B0604030504040204" pitchFamily="34" charset="0"/>
          </a:endParaRPr>
        </a:p>
      </dgm:t>
    </dgm:pt>
    <dgm:pt modelId="{8141E8B9-D1C4-4B9C-A607-822CE99B1D18}" type="sibTrans" cxnId="{A24F0287-CF19-4EDE-A70B-4806D9FCCA0C}">
      <dgm:prSet/>
      <dgm:spPr/>
      <dgm:t>
        <a:bodyPr/>
        <a:lstStyle/>
        <a:p>
          <a:endParaRPr lang="lv-LV" sz="1200">
            <a:latin typeface="Verdana" panose="020B0604030504040204" pitchFamily="34" charset="0"/>
            <a:ea typeface="Verdana" panose="020B0604030504040204" pitchFamily="34" charset="0"/>
          </a:endParaRPr>
        </a:p>
      </dgm:t>
    </dgm:pt>
    <dgm:pt modelId="{8C251FFB-0C74-4567-91B9-F28D0F18C3F5}">
      <dgm:prSet custT="1"/>
      <dgm:spPr/>
      <dgm:t>
        <a:bodyPr lIns="86400" tIns="324000" rIns="86400" bIns="86400"/>
        <a:lstStyle/>
        <a:p>
          <a:pPr indent="0">
            <a:buFontTx/>
            <a:buNone/>
          </a:pPr>
          <a:endParaRPr lang="lv-LV" sz="1200">
            <a:latin typeface="Verdana" panose="020B0604030504040204" pitchFamily="34" charset="0"/>
            <a:ea typeface="Verdana" panose="020B0604030504040204" pitchFamily="34" charset="0"/>
          </a:endParaRPr>
        </a:p>
      </dgm:t>
    </dgm:pt>
    <dgm:pt modelId="{AB37F2A6-5614-4C3F-8579-2D6D4343E0CF}" type="parTrans" cxnId="{62AF9B87-DA03-4A5F-897C-9CE1AF7AC3BF}">
      <dgm:prSet/>
      <dgm:spPr/>
      <dgm:t>
        <a:bodyPr/>
        <a:lstStyle/>
        <a:p>
          <a:endParaRPr lang="lv-LV" sz="1200">
            <a:latin typeface="Verdana" panose="020B0604030504040204" pitchFamily="34" charset="0"/>
            <a:ea typeface="Verdana" panose="020B0604030504040204" pitchFamily="34" charset="0"/>
          </a:endParaRPr>
        </a:p>
      </dgm:t>
    </dgm:pt>
    <dgm:pt modelId="{EE62D15C-5235-418D-9BE1-010696282444}" type="sibTrans" cxnId="{62AF9B87-DA03-4A5F-897C-9CE1AF7AC3BF}">
      <dgm:prSet/>
      <dgm:spPr/>
      <dgm:t>
        <a:bodyPr/>
        <a:lstStyle/>
        <a:p>
          <a:endParaRPr lang="lv-LV" sz="1200">
            <a:latin typeface="Verdana" panose="020B0604030504040204" pitchFamily="34" charset="0"/>
            <a:ea typeface="Verdana" panose="020B0604030504040204" pitchFamily="34" charset="0"/>
          </a:endParaRPr>
        </a:p>
      </dgm:t>
    </dgm:pt>
    <dgm:pt modelId="{4DA41707-DDDD-4538-846D-AC609BB611ED}">
      <dgm:prSet custT="1"/>
      <dgm:spPr/>
      <dgm:t>
        <a:bodyPr lIns="86400" tIns="324000" rIns="86400" bIns="86400"/>
        <a:lstStyle/>
        <a:p>
          <a:pPr marL="144000" indent="-144000">
            <a:buFont typeface="Arial" panose="020B0604020202020204" pitchFamily="34" charset="0"/>
            <a:buChar char="•"/>
          </a:pPr>
          <a:endParaRPr lang="lv-LV" sz="1600">
            <a:latin typeface="Verdana" panose="020B0604030504040204" pitchFamily="34" charset="0"/>
            <a:ea typeface="Verdana" panose="020B0604030504040204" pitchFamily="34" charset="0"/>
          </a:endParaRPr>
        </a:p>
      </dgm:t>
    </dgm:pt>
    <dgm:pt modelId="{27FC1A8C-A007-4DF9-AB44-44768DC62CE8}" type="parTrans" cxnId="{F49DBBD2-0FC0-4E02-BA07-027BF687237C}">
      <dgm:prSet/>
      <dgm:spPr/>
      <dgm:t>
        <a:bodyPr/>
        <a:lstStyle/>
        <a:p>
          <a:endParaRPr lang="lv-LV"/>
        </a:p>
      </dgm:t>
    </dgm:pt>
    <dgm:pt modelId="{BF50A168-7C70-4C38-99F3-7115F4125441}" type="sibTrans" cxnId="{F49DBBD2-0FC0-4E02-BA07-027BF687237C}">
      <dgm:prSet/>
      <dgm:spPr/>
      <dgm:t>
        <a:bodyPr/>
        <a:lstStyle/>
        <a:p>
          <a:endParaRPr lang="lv-LV"/>
        </a:p>
      </dgm:t>
    </dgm:pt>
    <dgm:pt modelId="{12DA57B7-D7DF-43B8-9F8A-817438C7B277}">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latin typeface="+mn-lt"/>
            <a:ea typeface="Verdana" panose="020B0604030504040204" pitchFamily="34" charset="0"/>
            <a:cs typeface="+mn-cs"/>
          </a:endParaRPr>
        </a:p>
      </dgm:t>
    </dgm:pt>
    <dgm:pt modelId="{270A1E19-4866-4B1F-911D-4CD5F58C9908}" type="parTrans" cxnId="{2FE426ED-25F4-4EF4-9BE2-BF0DFD3A126C}">
      <dgm:prSet/>
      <dgm:spPr/>
      <dgm:t>
        <a:bodyPr/>
        <a:lstStyle/>
        <a:p>
          <a:endParaRPr lang="lv-LV"/>
        </a:p>
      </dgm:t>
    </dgm:pt>
    <dgm:pt modelId="{CDC5F321-961C-44E9-8B17-C348E39D587E}" type="sibTrans" cxnId="{2FE426ED-25F4-4EF4-9BE2-BF0DFD3A126C}">
      <dgm:prSet/>
      <dgm:spPr/>
      <dgm:t>
        <a:bodyPr/>
        <a:lstStyle/>
        <a:p>
          <a:endParaRPr lang="lv-LV"/>
        </a:p>
      </dgm:t>
    </dgm:pt>
    <dgm:pt modelId="{FA85D008-FD12-4A5A-AAF5-850DEE53B775}">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latin typeface="Verdana" panose="020B0604030504040204" pitchFamily="34" charset="0"/>
            <a:ea typeface="Verdana" panose="020B0604030504040204" pitchFamily="34" charset="0"/>
            <a:cs typeface="+mn-cs"/>
          </a:endParaRPr>
        </a:p>
      </dgm:t>
    </dgm:pt>
    <dgm:pt modelId="{9B488D5A-C601-4F83-A24E-74BAE378F567}" type="parTrans" cxnId="{437719FE-6148-4771-9EA2-83932F2786BC}">
      <dgm:prSet/>
      <dgm:spPr/>
      <dgm:t>
        <a:bodyPr/>
        <a:lstStyle/>
        <a:p>
          <a:endParaRPr lang="lv-LV"/>
        </a:p>
      </dgm:t>
    </dgm:pt>
    <dgm:pt modelId="{23670CB1-F9F2-42AA-B105-7485CDA54A99}" type="sibTrans" cxnId="{437719FE-6148-4771-9EA2-83932F2786BC}">
      <dgm:prSet/>
      <dgm:spPr/>
      <dgm:t>
        <a:bodyPr/>
        <a:lstStyle/>
        <a:p>
          <a:endParaRPr lang="lv-LV"/>
        </a:p>
      </dgm:t>
    </dgm:pt>
    <dgm:pt modelId="{0D5C3396-3FD1-45FF-A20A-761F1B93E138}">
      <dgm:prSet custT="1"/>
      <dgm:spPr/>
      <dgm:t>
        <a:bodyPr/>
        <a:lstStyle/>
        <a:p>
          <a:pPr marL="144000" indent="-144000">
            <a:buFont typeface="Arial" panose="020B0604020202020204" pitchFamily="34" charset="0"/>
            <a:buChar char="•"/>
          </a:pPr>
          <a:r>
            <a:rPr lang="lv-LV" sz="1600" u="none" dirty="0">
              <a:latin typeface="Verdana" panose="020B0604030504040204" pitchFamily="34" charset="0"/>
              <a:ea typeface="Verdana" panose="020B0604030504040204" pitchFamily="34" charset="0"/>
            </a:rPr>
            <a:t>izmaksas, par kurām nav maksājumus apliecinoši dokumenti</a:t>
          </a:r>
        </a:p>
      </dgm:t>
    </dgm:pt>
    <dgm:pt modelId="{A61216CC-3977-46D3-9385-D82BF10C6800}" type="parTrans" cxnId="{017E5FAF-A26B-4D9A-BEC6-A72008BE2EB1}">
      <dgm:prSet/>
      <dgm:spPr/>
      <dgm:t>
        <a:bodyPr/>
        <a:lstStyle/>
        <a:p>
          <a:endParaRPr lang="lv-LV"/>
        </a:p>
      </dgm:t>
    </dgm:pt>
    <dgm:pt modelId="{4A960126-2F36-43E9-AEAE-E8CD21F5165C}" type="sibTrans" cxnId="{017E5FAF-A26B-4D9A-BEC6-A72008BE2EB1}">
      <dgm:prSet/>
      <dgm:spPr/>
      <dgm:t>
        <a:bodyPr/>
        <a:lstStyle/>
        <a:p>
          <a:endParaRPr lang="lv-LV"/>
        </a:p>
      </dgm:t>
    </dgm:pt>
    <dgm:pt modelId="{23B68488-D083-40F3-96DE-92F16AF31397}">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latin typeface="+mn-lt"/>
            <a:ea typeface="Verdana" panose="020B0604030504040204" pitchFamily="34" charset="0"/>
            <a:cs typeface="+mn-cs"/>
          </a:endParaRPr>
        </a:p>
      </dgm:t>
    </dgm:pt>
    <dgm:pt modelId="{4E4F3E87-96CA-41DE-98C1-BFBED27E7DF3}" type="parTrans" cxnId="{FFE85FFA-119E-492C-AD10-2C3B502D236F}">
      <dgm:prSet/>
      <dgm:spPr/>
      <dgm:t>
        <a:bodyPr/>
        <a:lstStyle/>
        <a:p>
          <a:endParaRPr lang="lv-LV"/>
        </a:p>
      </dgm:t>
    </dgm:pt>
    <dgm:pt modelId="{E02D2D9A-CE0E-488A-9683-A33E836A1487}" type="sibTrans" cxnId="{FFE85FFA-119E-492C-AD10-2C3B502D236F}">
      <dgm:prSet/>
      <dgm:spPr/>
      <dgm:t>
        <a:bodyPr/>
        <a:lstStyle/>
        <a:p>
          <a:endParaRPr lang="lv-LV"/>
        </a:p>
      </dgm:t>
    </dgm:pt>
    <dgm:pt modelId="{B3365136-543F-4168-AF85-AEDC534126E1}">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latin typeface="Verdana" panose="020B0604030504040204" pitchFamily="34" charset="0"/>
            <a:ea typeface="Verdana" panose="020B0604030504040204" pitchFamily="34" charset="0"/>
            <a:cs typeface="+mn-cs"/>
          </a:endParaRPr>
        </a:p>
      </dgm:t>
    </dgm:pt>
    <dgm:pt modelId="{EAC17DF8-1BB4-4C3E-9927-B08E4003B9FA}" type="parTrans" cxnId="{D2B0CD13-46F4-460E-A261-0D4881698696}">
      <dgm:prSet/>
      <dgm:spPr/>
      <dgm:t>
        <a:bodyPr/>
        <a:lstStyle/>
        <a:p>
          <a:endParaRPr lang="lv-LV"/>
        </a:p>
      </dgm:t>
    </dgm:pt>
    <dgm:pt modelId="{31ED6A41-51CF-46FB-9AE1-184FC38C7A3D}" type="sibTrans" cxnId="{D2B0CD13-46F4-460E-A261-0D4881698696}">
      <dgm:prSet/>
      <dgm:spPr/>
      <dgm:t>
        <a:bodyPr/>
        <a:lstStyle/>
        <a:p>
          <a:endParaRPr lang="lv-LV"/>
        </a:p>
      </dgm:t>
    </dgm:pt>
    <dgm:pt modelId="{15342B2A-9F21-4FE3-B069-1647721ECBF6}">
      <dgm:prSet custT="1"/>
      <dgm:spPr/>
      <dgm:t>
        <a:bodyPr/>
        <a:lstStyle/>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mn-lt"/>
              <a:ea typeface="Verdana" panose="020B0604030504040204" pitchFamily="34" charset="0"/>
              <a:cs typeface="+mn-cs"/>
            </a:rPr>
            <a:t>aizdevuma pamatsummas un procentu maksājumi</a:t>
          </a:r>
        </a:p>
      </dgm:t>
    </dgm:pt>
    <dgm:pt modelId="{7D04A879-18E4-4186-9929-ED613500B911}" type="parTrans" cxnId="{CB7938BB-937D-48A4-AF71-491ADE16A6E6}">
      <dgm:prSet/>
      <dgm:spPr/>
      <dgm:t>
        <a:bodyPr/>
        <a:lstStyle/>
        <a:p>
          <a:endParaRPr lang="lv-LV"/>
        </a:p>
      </dgm:t>
    </dgm:pt>
    <dgm:pt modelId="{8C3A0530-5059-4B3E-99E7-4D38ABEC1FDE}" type="sibTrans" cxnId="{CB7938BB-937D-48A4-AF71-491ADE16A6E6}">
      <dgm:prSet/>
      <dgm:spPr/>
      <dgm:t>
        <a:bodyPr/>
        <a:lstStyle/>
        <a:p>
          <a:endParaRPr lang="lv-LV"/>
        </a:p>
      </dgm:t>
    </dgm:pt>
    <dgm:pt modelId="{D00E6A44-2387-414E-A0A6-3B8DED119825}">
      <dgm:prSet custT="1"/>
      <dgm:spPr/>
      <dgm:t>
        <a:bodyPr/>
        <a:lstStyle/>
        <a:p>
          <a:pPr marL="144000" lvl="1" indent="-144000" algn="l" defTabSz="533400">
            <a:lnSpc>
              <a:spcPct val="90000"/>
            </a:lnSpc>
            <a:spcBef>
              <a:spcPct val="0"/>
            </a:spcBef>
            <a:spcAft>
              <a:spcPct val="15000"/>
            </a:spcAft>
            <a:buFont typeface="Arial" panose="020B0604020202020204" pitchFamily="34" charset="0"/>
            <a:buChar char="•"/>
          </a:pPr>
          <a:r>
            <a:rPr lang="lv-LV" sz="1600" b="1" kern="1200">
              <a:solidFill>
                <a:schemeClr val="accent2">
                  <a:lumMod val="75000"/>
                </a:schemeClr>
              </a:solidFill>
              <a:latin typeface="Verdana" panose="020B0604030504040204" pitchFamily="34" charset="0"/>
              <a:ea typeface="Verdana" panose="020B0604030504040204" pitchFamily="34" charset="0"/>
              <a:cs typeface="+mn-cs"/>
            </a:rPr>
            <a:t>Pievienotās vērtības nodokļa izmaksas finansējuma saņēmējiem un sadarbības partneriem nav attiecināmas</a:t>
          </a:r>
          <a:r>
            <a:rPr lang="lv-LV" sz="1600" b="1" kern="1200">
              <a:solidFill>
                <a:srgbClr val="FF0000"/>
              </a:solidFill>
              <a:latin typeface="Verdana" panose="020B0604030504040204" pitchFamily="34" charset="0"/>
              <a:ea typeface="Verdana" panose="020B0604030504040204" pitchFamily="34" charset="0"/>
              <a:cs typeface="+mn-cs"/>
            </a:rPr>
            <a:t> </a:t>
          </a:r>
        </a:p>
      </dgm:t>
    </dgm:pt>
    <dgm:pt modelId="{459D7120-1E57-4C8A-99D0-9B26E591B142}" type="parTrans" cxnId="{9B179C08-D18A-4629-8BD6-E429ECF734D3}">
      <dgm:prSet/>
      <dgm:spPr/>
      <dgm:t>
        <a:bodyPr/>
        <a:lstStyle/>
        <a:p>
          <a:endParaRPr lang="lv-LV"/>
        </a:p>
      </dgm:t>
    </dgm:pt>
    <dgm:pt modelId="{0B241CC1-CC95-4855-BC84-7FEA5491EAC7}" type="sibTrans" cxnId="{9B179C08-D18A-4629-8BD6-E429ECF734D3}">
      <dgm:prSet/>
      <dgm:spPr/>
      <dgm:t>
        <a:bodyPr/>
        <a:lstStyle/>
        <a:p>
          <a:endParaRPr lang="lv-LV"/>
        </a:p>
      </dgm:t>
    </dgm:pt>
    <dgm:pt modelId="{2FF71242-24D0-4FA9-8203-1970BE10BECD}">
      <dgm:prSet custT="1"/>
      <dgm:spPr/>
      <dgm:t>
        <a:bodyPr/>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latin typeface="+mn-lt"/>
            <a:ea typeface="Verdana" panose="020B0604030504040204" pitchFamily="34" charset="0"/>
            <a:cs typeface="+mn-cs"/>
          </a:endParaRPr>
        </a:p>
      </dgm:t>
    </dgm:pt>
    <dgm:pt modelId="{8DB47CDA-4021-4ACA-9DCF-A0DB5ECF87CD}" type="parTrans" cxnId="{68D1BC4E-7F56-4FE4-9812-8AA3F4382B36}">
      <dgm:prSet/>
      <dgm:spPr/>
      <dgm:t>
        <a:bodyPr/>
        <a:lstStyle/>
        <a:p>
          <a:endParaRPr lang="lv-LV"/>
        </a:p>
      </dgm:t>
    </dgm:pt>
    <dgm:pt modelId="{9614038D-657E-4129-80AF-D330FFD444FD}" type="sibTrans" cxnId="{68D1BC4E-7F56-4FE4-9812-8AA3F4382B36}">
      <dgm:prSet/>
      <dgm:spPr/>
      <dgm:t>
        <a:bodyPr/>
        <a:lstStyle/>
        <a:p>
          <a:endParaRPr lang="lv-LV"/>
        </a:p>
      </dgm:t>
    </dgm:pt>
    <dgm:pt modelId="{B5914E4E-CF73-4087-A664-7412E3EB30CA}">
      <dgm:prSet custT="1"/>
      <dgm:spPr/>
      <dgm:t>
        <a:bodyPr/>
        <a:lstStyle/>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Verdana" panose="020B0604030504040204" pitchFamily="34" charset="0"/>
              <a:ea typeface="Verdana" panose="020B0604030504040204" pitchFamily="34" charset="0"/>
              <a:cs typeface="+mn-cs"/>
            </a:rPr>
            <a:t>Biedrības un nodibinājumi, kuri neveic valsts deleģētu funkciju un PVN nevar atgūt, </a:t>
          </a:r>
          <a:r>
            <a:rPr lang="lv-LV" sz="1600" kern="1200">
              <a:solidFill>
                <a:schemeClr val="accent2">
                  <a:lumMod val="75000"/>
                </a:schemeClr>
              </a:solidFill>
              <a:latin typeface="Verdana" panose="020B0604030504040204" pitchFamily="34" charset="0"/>
              <a:ea typeface="Verdana" panose="020B0604030504040204" pitchFamily="34" charset="0"/>
              <a:cs typeface="+mn-cs"/>
            </a:rPr>
            <a:t>to sedz no saviem privātajiem finanšu līdzekļiem vai cita piesaistīta finansējuma</a:t>
          </a:r>
        </a:p>
      </dgm:t>
    </dgm:pt>
    <dgm:pt modelId="{3E51DF17-9EAF-4954-A1CB-306436502DEA}" type="parTrans" cxnId="{415CC698-5164-46FA-8A94-60EE72810605}">
      <dgm:prSet/>
      <dgm:spPr/>
      <dgm:t>
        <a:bodyPr/>
        <a:lstStyle/>
        <a:p>
          <a:endParaRPr lang="lv-LV"/>
        </a:p>
      </dgm:t>
    </dgm:pt>
    <dgm:pt modelId="{196FE7BF-87B4-4EE7-AC98-BFC5C5B80153}" type="sibTrans" cxnId="{415CC698-5164-46FA-8A94-60EE72810605}">
      <dgm:prSet/>
      <dgm:spPr/>
      <dgm:t>
        <a:bodyPr/>
        <a:lstStyle/>
        <a:p>
          <a:endParaRPr lang="lv-LV"/>
        </a:p>
      </dgm:t>
    </dgm:pt>
    <dgm:pt modelId="{E4D27C8A-D1F9-4E31-8DDC-C883318A725B}">
      <dgm:prSet custT="1"/>
      <dgm:spPr/>
      <dgm:t>
        <a:bodyPr/>
        <a:lstStyle/>
        <a:p>
          <a:pPr marL="144000" indent="-144000">
            <a:buFont typeface="Arial" panose="020B0604020202020204" pitchFamily="34" charset="0"/>
            <a:buChar char="•"/>
          </a:pPr>
          <a:r>
            <a:rPr lang="lv-LV" sz="1600" u="none" dirty="0">
              <a:latin typeface="Verdana" panose="020B0604030504040204" pitchFamily="34" charset="0"/>
              <a:ea typeface="Verdana" panose="020B0604030504040204" pitchFamily="34" charset="0"/>
            </a:rPr>
            <a:t>skaidrā naudā veiktās izmaksas</a:t>
          </a:r>
        </a:p>
      </dgm:t>
    </dgm:pt>
    <dgm:pt modelId="{C7078D9B-8092-4797-B7D3-34BE8F3E6CA9}" type="parTrans" cxnId="{A2A4E6E1-8D9A-43BD-843E-ADEE5E3BDB50}">
      <dgm:prSet/>
      <dgm:spPr/>
      <dgm:t>
        <a:bodyPr/>
        <a:lstStyle/>
        <a:p>
          <a:endParaRPr lang="lv-LV"/>
        </a:p>
      </dgm:t>
    </dgm:pt>
    <dgm:pt modelId="{2EC11A7E-F507-4B28-8C4A-33482DF27C11}" type="sibTrans" cxnId="{A2A4E6E1-8D9A-43BD-843E-ADEE5E3BDB50}">
      <dgm:prSet/>
      <dgm:spPr/>
      <dgm:t>
        <a:bodyPr/>
        <a:lstStyle/>
        <a:p>
          <a:endParaRPr lang="lv-LV"/>
        </a:p>
      </dgm:t>
    </dgm:pt>
    <dgm:pt modelId="{901D5EA0-BABB-429A-A0D0-B062CD7EA029}">
      <dgm:prSet custT="1"/>
      <dgm:spPr/>
      <dgm:t>
        <a:bodyPr/>
        <a:lstStyle/>
        <a:p>
          <a:pPr marL="144000" indent="-144000">
            <a:buFont typeface="Arial" panose="020B0604020202020204" pitchFamily="34" charset="0"/>
            <a:buChar char="•"/>
          </a:pPr>
          <a:r>
            <a:rPr lang="lv-LV" sz="1600" u="none">
              <a:latin typeface="Verdana" panose="020B0604030504040204" pitchFamily="34" charset="0"/>
              <a:ea typeface="Verdana" panose="020B0604030504040204" pitchFamily="34" charset="0"/>
            </a:rPr>
            <a:t>izmaksas, kas jau tiek finansētas no citiem finanšu avotiem</a:t>
          </a:r>
        </a:p>
      </dgm:t>
    </dgm:pt>
    <dgm:pt modelId="{93BECAEF-AEE1-47A9-BBCD-0D53C09A5855}" type="parTrans" cxnId="{BD95C962-9A4C-4496-B370-854929FEDB53}">
      <dgm:prSet/>
      <dgm:spPr/>
      <dgm:t>
        <a:bodyPr/>
        <a:lstStyle/>
        <a:p>
          <a:endParaRPr lang="lv-LV"/>
        </a:p>
      </dgm:t>
    </dgm:pt>
    <dgm:pt modelId="{59AB088C-40AB-433B-BEBE-DB1153CECE05}" type="sibTrans" cxnId="{BD95C962-9A4C-4496-B370-854929FEDB53}">
      <dgm:prSet/>
      <dgm:spPr/>
      <dgm:t>
        <a:bodyPr/>
        <a:lstStyle/>
        <a:p>
          <a:endParaRPr lang="lv-LV"/>
        </a:p>
      </dgm:t>
    </dgm:pt>
    <dgm:pt modelId="{73C32FD5-C1CB-4A73-95DC-91712A1A084B}">
      <dgm:prSet custT="1"/>
      <dgm:spPr/>
      <dgm:t>
        <a:bodyPr/>
        <a:lstStyle/>
        <a:p>
          <a:pPr marL="144000" indent="-144000">
            <a:buFont typeface="Arial" panose="020B0604020202020204" pitchFamily="34" charset="0"/>
            <a:buChar char="•"/>
          </a:pPr>
          <a:r>
            <a:rPr lang="lv-LV" sz="1600" u="none">
              <a:latin typeface="Verdana" panose="020B0604030504040204" pitchFamily="34" charset="0"/>
              <a:ea typeface="Verdana" panose="020B0604030504040204" pitchFamily="34" charset="0"/>
            </a:rPr>
            <a:t>p</a:t>
          </a:r>
          <a:r>
            <a:rPr lang="sv-SE" sz="1600" u="none">
              <a:latin typeface="Verdana" panose="020B0604030504040204" pitchFamily="34" charset="0"/>
              <a:ea typeface="Verdana" panose="020B0604030504040204" pitchFamily="34" charset="0"/>
            </a:rPr>
            <a:t>rojekta iesnieguma sagatavošanas izmaksas</a:t>
          </a:r>
          <a:endParaRPr lang="lv-LV" sz="1600" u="none">
            <a:latin typeface="Verdana" panose="020B0604030504040204" pitchFamily="34" charset="0"/>
            <a:ea typeface="Verdana" panose="020B0604030504040204" pitchFamily="34" charset="0"/>
          </a:endParaRPr>
        </a:p>
      </dgm:t>
    </dgm:pt>
    <dgm:pt modelId="{D3585C1F-4756-4E32-8204-05BD13038459}" type="parTrans" cxnId="{31EF9725-D997-46B8-A150-D1B63FE6EF2D}">
      <dgm:prSet/>
      <dgm:spPr/>
      <dgm:t>
        <a:bodyPr/>
        <a:lstStyle/>
        <a:p>
          <a:endParaRPr lang="lv-LV"/>
        </a:p>
      </dgm:t>
    </dgm:pt>
    <dgm:pt modelId="{B95BFB63-E42A-436D-95FC-5A4883E8DA1B}" type="sibTrans" cxnId="{31EF9725-D997-46B8-A150-D1B63FE6EF2D}">
      <dgm:prSet/>
      <dgm:spPr/>
      <dgm:t>
        <a:bodyPr/>
        <a:lstStyle/>
        <a:p>
          <a:endParaRPr lang="lv-LV"/>
        </a:p>
      </dgm:t>
    </dgm:pt>
    <dgm:pt modelId="{C9F472D2-927B-484E-BBED-16ECC1FBE163}">
      <dgm:prSet custT="1"/>
      <dgm:spPr/>
      <dgm:t>
        <a:bodyPr/>
        <a:lstStyle/>
        <a:p>
          <a:pPr marL="144000" indent="-144000">
            <a:buFont typeface="Arial" panose="020B0604020202020204" pitchFamily="34" charset="0"/>
            <a:buChar char="•"/>
          </a:pPr>
          <a:endParaRPr lang="lv-LV" sz="1600" u="none">
            <a:latin typeface="Verdana" panose="020B0604030504040204" pitchFamily="34" charset="0"/>
            <a:ea typeface="Verdana" panose="020B0604030504040204" pitchFamily="34" charset="0"/>
          </a:endParaRPr>
        </a:p>
      </dgm:t>
    </dgm:pt>
    <dgm:pt modelId="{7942BC12-3090-4E7C-AEEE-C63479374192}" type="parTrans" cxnId="{4CA89D99-90BE-4CE7-B6F0-7DC879649434}">
      <dgm:prSet/>
      <dgm:spPr/>
      <dgm:t>
        <a:bodyPr/>
        <a:lstStyle/>
        <a:p>
          <a:endParaRPr lang="lv-LV"/>
        </a:p>
      </dgm:t>
    </dgm:pt>
    <dgm:pt modelId="{5082CA01-FAEE-4DF2-AA6E-D4B5E6AD9745}" type="sibTrans" cxnId="{4CA89D99-90BE-4CE7-B6F0-7DC879649434}">
      <dgm:prSet/>
      <dgm:spPr/>
      <dgm:t>
        <a:bodyPr/>
        <a:lstStyle/>
        <a:p>
          <a:endParaRPr lang="lv-LV"/>
        </a:p>
      </dgm:t>
    </dgm:pt>
    <dgm:pt modelId="{4D708078-7095-4FE8-B659-83C01CA56408}">
      <dgm:prSet custT="1"/>
      <dgm:spPr/>
      <dgm:t>
        <a:bodyPr/>
        <a:lstStyle/>
        <a:p>
          <a:pPr marL="144000" indent="-144000">
            <a:buFont typeface="Arial" panose="020B0604020202020204" pitchFamily="34" charset="0"/>
            <a:buChar char="•"/>
          </a:pPr>
          <a:r>
            <a:rPr lang="lv-LV" sz="1600" u="none" dirty="0">
              <a:latin typeface="Verdana" panose="020B0604030504040204" pitchFamily="34" charset="0"/>
              <a:ea typeface="Verdana" panose="020B0604030504040204" pitchFamily="34" charset="0"/>
            </a:rPr>
            <a:t>personālam izmaksātas prēmijas, apmaksāti ikdienas ceļa izdevumi no mājām uz darbu u.tml. </a:t>
          </a:r>
        </a:p>
      </dgm:t>
    </dgm:pt>
    <dgm:pt modelId="{B04A15D9-A2D8-4268-B3EC-96CC8C90B99D}" type="parTrans" cxnId="{F986877E-9A3B-4AEE-8AB2-A72A4844E496}">
      <dgm:prSet/>
      <dgm:spPr/>
      <dgm:t>
        <a:bodyPr/>
        <a:lstStyle/>
        <a:p>
          <a:endParaRPr lang="lv-LV"/>
        </a:p>
      </dgm:t>
    </dgm:pt>
    <dgm:pt modelId="{BAA9E147-11D9-4E55-BADE-80BDCAF5CE8D}" type="sibTrans" cxnId="{F986877E-9A3B-4AEE-8AB2-A72A4844E496}">
      <dgm:prSet/>
      <dgm:spPr/>
      <dgm:t>
        <a:bodyPr/>
        <a:lstStyle/>
        <a:p>
          <a:endParaRPr lang="lv-LV"/>
        </a:p>
      </dgm:t>
    </dgm:pt>
    <dgm:pt modelId="{19B0311D-02D1-43EE-A434-BAED0EA8DD52}">
      <dgm:prSet custT="1"/>
      <dgm:spPr/>
      <dgm:t>
        <a:bodyPr/>
        <a:lstStyle/>
        <a:p>
          <a:pPr marL="144000" lvl="1" indent="-144000" algn="l" defTabSz="533400">
            <a:lnSpc>
              <a:spcPct val="90000"/>
            </a:lnSpc>
            <a:spcBef>
              <a:spcPct val="0"/>
            </a:spcBef>
            <a:spcAft>
              <a:spcPct val="15000"/>
            </a:spcAft>
            <a:buFont typeface="Arial" panose="020B0604020202020204" pitchFamily="34" charset="0"/>
            <a:buChar char="•"/>
          </a:pPr>
          <a:r>
            <a:rPr lang="lv-LV" sz="1600" kern="1200" dirty="0">
              <a:latin typeface="+mn-lt"/>
              <a:ea typeface="Verdana" panose="020B0604030504040204" pitchFamily="34" charset="0"/>
              <a:cs typeface="+mn-cs"/>
            </a:rPr>
            <a:t>naudas sodi, līgumsodi, nokavējuma procenti un tiesvedību izdevumi</a:t>
          </a:r>
        </a:p>
      </dgm:t>
    </dgm:pt>
    <dgm:pt modelId="{90876388-77D4-4CEF-82E8-87D4A0C8E673}" type="parTrans" cxnId="{B8429B2C-D966-4028-91E8-E633E644A859}">
      <dgm:prSet/>
      <dgm:spPr/>
      <dgm:t>
        <a:bodyPr/>
        <a:lstStyle/>
        <a:p>
          <a:endParaRPr lang="lv-LV"/>
        </a:p>
      </dgm:t>
    </dgm:pt>
    <dgm:pt modelId="{07238952-23F6-4A83-99EA-392CBAF85212}" type="sibTrans" cxnId="{B8429B2C-D966-4028-91E8-E633E644A859}">
      <dgm:prSet/>
      <dgm:spPr/>
      <dgm:t>
        <a:bodyPr/>
        <a:lstStyle/>
        <a:p>
          <a:endParaRPr lang="lv-LV"/>
        </a:p>
      </dgm:t>
    </dgm:pt>
    <dgm:pt modelId="{D3BE1E1C-841E-4EA3-AF84-9A7741AA652A}">
      <dgm:prSet custT="1"/>
      <dgm:spPr/>
      <dgm:t>
        <a:bodyPr/>
        <a:lstStyle/>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mn-lt"/>
              <a:ea typeface="Verdana" panose="020B0604030504040204" pitchFamily="34" charset="0"/>
              <a:cs typeface="+mn-cs"/>
            </a:rPr>
            <a:t>zemes un nekustamā īpašuma iegādes izmaksas</a:t>
          </a:r>
        </a:p>
      </dgm:t>
    </dgm:pt>
    <dgm:pt modelId="{BA2E20AD-2F19-44A9-866E-A299734FF717}" type="parTrans" cxnId="{BA5E4776-7183-4BA3-8CAF-F60E83A4F0A6}">
      <dgm:prSet/>
      <dgm:spPr/>
      <dgm:t>
        <a:bodyPr/>
        <a:lstStyle/>
        <a:p>
          <a:endParaRPr lang="lv-LV"/>
        </a:p>
      </dgm:t>
    </dgm:pt>
    <dgm:pt modelId="{39811AF6-2B68-401B-B42D-6984ADF4B82B}" type="sibTrans" cxnId="{BA5E4776-7183-4BA3-8CAF-F60E83A4F0A6}">
      <dgm:prSet/>
      <dgm:spPr/>
      <dgm:t>
        <a:bodyPr/>
        <a:lstStyle/>
        <a:p>
          <a:endParaRPr lang="lv-LV"/>
        </a:p>
      </dgm:t>
    </dgm:pt>
    <dgm:pt modelId="{99AE4EE9-6F30-4039-8774-EEE7E39D9F99}">
      <dgm:prSet custT="1"/>
      <dgm:spPr/>
      <dgm:t>
        <a:bodyPr/>
        <a:lstStyle/>
        <a:p>
          <a:pPr marL="144000" lvl="1" indent="-144000" algn="l" defTabSz="533400">
            <a:lnSpc>
              <a:spcPct val="90000"/>
            </a:lnSpc>
            <a:spcBef>
              <a:spcPct val="0"/>
            </a:spcBef>
            <a:spcAft>
              <a:spcPct val="15000"/>
            </a:spcAft>
            <a:buFont typeface="Arial" panose="020B0604020202020204" pitchFamily="34" charset="0"/>
            <a:buChar char="•"/>
          </a:pPr>
          <a:r>
            <a:rPr lang="es-ES" sz="1600" kern="1200" err="1">
              <a:latin typeface="+mn-lt"/>
              <a:ea typeface="Verdana" panose="020B0604030504040204" pitchFamily="34" charset="0"/>
              <a:cs typeface="+mn-cs"/>
            </a:rPr>
            <a:t>būvniecības</a:t>
          </a:r>
          <a:r>
            <a:rPr lang="es-ES" sz="1600" kern="1200">
              <a:latin typeface="+mn-lt"/>
              <a:ea typeface="Verdana" panose="020B0604030504040204" pitchFamily="34" charset="0"/>
              <a:cs typeface="+mn-cs"/>
            </a:rPr>
            <a:t> un telpu remonta </a:t>
          </a:r>
          <a:r>
            <a:rPr lang="es-ES" sz="1600" kern="1200" err="1">
              <a:latin typeface="+mn-lt"/>
              <a:ea typeface="Verdana" panose="020B0604030504040204" pitchFamily="34" charset="0"/>
              <a:cs typeface="+mn-cs"/>
            </a:rPr>
            <a:t>izmaksas</a:t>
          </a:r>
          <a:endParaRPr lang="lv-LV" sz="1600" kern="1200">
            <a:latin typeface="+mn-lt"/>
            <a:ea typeface="Verdana" panose="020B0604030504040204" pitchFamily="34" charset="0"/>
            <a:cs typeface="+mn-cs"/>
          </a:endParaRPr>
        </a:p>
      </dgm:t>
    </dgm:pt>
    <dgm:pt modelId="{D13D6262-43B0-4E87-A9B4-278D12AE30E2}" type="parTrans" cxnId="{69E0A9B4-52D0-4BC2-BED3-3144E936812C}">
      <dgm:prSet/>
      <dgm:spPr/>
      <dgm:t>
        <a:bodyPr/>
        <a:lstStyle/>
        <a:p>
          <a:endParaRPr lang="lv-LV"/>
        </a:p>
      </dgm:t>
    </dgm:pt>
    <dgm:pt modelId="{791CFC2B-564F-4602-B401-9FBF551395C9}" type="sibTrans" cxnId="{69E0A9B4-52D0-4BC2-BED3-3144E936812C}">
      <dgm:prSet/>
      <dgm:spPr/>
      <dgm:t>
        <a:bodyPr/>
        <a:lstStyle/>
        <a:p>
          <a:endParaRPr lang="lv-LV"/>
        </a:p>
      </dgm:t>
    </dgm:pt>
    <dgm:pt modelId="{DA6C2213-04BB-4D11-B172-41F663474CFE}">
      <dgm:prSet custT="1"/>
      <dgm:spPr/>
      <dgm:t>
        <a:bodyPr/>
        <a:lstStyle/>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mn-lt"/>
              <a:ea typeface="Verdana" panose="020B0604030504040204" pitchFamily="34" charset="0"/>
              <a:cs typeface="+mn-cs"/>
            </a:rPr>
            <a:t>biedru nauda (izņemot dalības maksas) </a:t>
          </a:r>
        </a:p>
      </dgm:t>
    </dgm:pt>
    <dgm:pt modelId="{28C8E01C-10E3-444A-8E64-ED7C6E1C1BEE}" type="parTrans" cxnId="{1DBCA6D0-60A7-42A4-B7F8-1F753F9E1E93}">
      <dgm:prSet/>
      <dgm:spPr/>
      <dgm:t>
        <a:bodyPr/>
        <a:lstStyle/>
        <a:p>
          <a:endParaRPr lang="lv-LV"/>
        </a:p>
      </dgm:t>
    </dgm:pt>
    <dgm:pt modelId="{7BFA72B7-2FB4-48A0-9A20-7E8725316E78}" type="sibTrans" cxnId="{1DBCA6D0-60A7-42A4-B7F8-1F753F9E1E93}">
      <dgm:prSet/>
      <dgm:spPr/>
      <dgm:t>
        <a:bodyPr/>
        <a:lstStyle/>
        <a:p>
          <a:endParaRPr lang="lv-LV"/>
        </a:p>
      </dgm:t>
    </dgm:pt>
    <dgm:pt modelId="{4AAA3F46-8A24-4961-BD72-AE874521142F}">
      <dgm:prSet custT="1"/>
      <dgm:spPr/>
      <dgm:t>
        <a:bodyPr/>
        <a:lstStyle/>
        <a:p>
          <a:pPr marL="144000" lvl="1" indent="-144000" algn="l" defTabSz="533400">
            <a:lnSpc>
              <a:spcPct val="90000"/>
            </a:lnSpc>
            <a:spcBef>
              <a:spcPct val="0"/>
            </a:spcBef>
            <a:spcAft>
              <a:spcPct val="15000"/>
            </a:spcAft>
            <a:buFont typeface="Arial" panose="020B0604020202020204" pitchFamily="34" charset="0"/>
            <a:buChar char="•"/>
          </a:pPr>
          <a:r>
            <a:rPr lang="lv-LV" sz="1600" kern="1200" dirty="0">
              <a:latin typeface="+mn-lt"/>
              <a:ea typeface="Verdana" panose="020B0604030504040204" pitchFamily="34" charset="0"/>
              <a:cs typeface="+mn-cs"/>
            </a:rPr>
            <a:t>citas izmaksas, kas neatbilst KN nosacījumiem</a:t>
          </a:r>
        </a:p>
      </dgm:t>
    </dgm:pt>
    <dgm:pt modelId="{9C01EF42-FB15-45B7-8D17-2BDA48216DDB}" type="parTrans" cxnId="{040EF01F-5D93-49C4-94AB-68C27EC340B7}">
      <dgm:prSet/>
      <dgm:spPr/>
      <dgm:t>
        <a:bodyPr/>
        <a:lstStyle/>
        <a:p>
          <a:endParaRPr lang="lv-LV"/>
        </a:p>
      </dgm:t>
    </dgm:pt>
    <dgm:pt modelId="{C6A627E1-147E-4DB5-B32F-61D3D6FCAF17}" type="sibTrans" cxnId="{040EF01F-5D93-49C4-94AB-68C27EC340B7}">
      <dgm:prSet/>
      <dgm:spPr/>
      <dgm:t>
        <a:bodyPr/>
        <a:lstStyle/>
        <a:p>
          <a:endParaRPr lang="lv-LV"/>
        </a:p>
      </dgm:t>
    </dgm:pt>
    <dgm:pt modelId="{BAAB9E78-CD1F-4090-BAAB-CB9012E35271}">
      <dgm:prSet custT="1"/>
      <dgm:spPr/>
      <dgm:t>
        <a:bodyPr/>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latin typeface="+mn-lt"/>
            <a:ea typeface="Verdana" panose="020B0604030504040204" pitchFamily="34" charset="0"/>
            <a:cs typeface="+mn-cs"/>
          </a:endParaRPr>
        </a:p>
      </dgm:t>
    </dgm:pt>
    <dgm:pt modelId="{E7EC58F6-5E9C-4E37-AC39-027547FAB884}" type="parTrans" cxnId="{D20A2706-33CF-45EB-BDED-0F4D6C2E43E4}">
      <dgm:prSet/>
      <dgm:spPr/>
      <dgm:t>
        <a:bodyPr/>
        <a:lstStyle/>
        <a:p>
          <a:endParaRPr lang="lv-LV"/>
        </a:p>
      </dgm:t>
    </dgm:pt>
    <dgm:pt modelId="{B1CD0B85-8C48-46DE-B09A-7F91E6A79D04}" type="sibTrans" cxnId="{D20A2706-33CF-45EB-BDED-0F4D6C2E43E4}">
      <dgm:prSet/>
      <dgm:spPr/>
      <dgm:t>
        <a:bodyPr/>
        <a:lstStyle/>
        <a:p>
          <a:endParaRPr lang="lv-LV"/>
        </a:p>
      </dgm:t>
    </dgm:pt>
    <dgm:pt modelId="{5E5B4441-23C6-469B-A0E8-5AE3B628055B}" type="pres">
      <dgm:prSet presAssocID="{CEA72EAE-10E0-446C-BD85-1C8E3DF6264B}" presName="linearFlow" presStyleCnt="0">
        <dgm:presLayoutVars>
          <dgm:dir/>
          <dgm:animLvl val="lvl"/>
          <dgm:resizeHandles/>
        </dgm:presLayoutVars>
      </dgm:prSet>
      <dgm:spPr/>
    </dgm:pt>
    <dgm:pt modelId="{DF7B7684-EBC7-42FD-9A60-738EF8D1C7E7}" type="pres">
      <dgm:prSet presAssocID="{8C251FFB-0C74-4567-91B9-F28D0F18C3F5}" presName="compositeNode" presStyleCnt="0">
        <dgm:presLayoutVars>
          <dgm:bulletEnabled val="1"/>
        </dgm:presLayoutVars>
      </dgm:prSet>
      <dgm:spPr/>
    </dgm:pt>
    <dgm:pt modelId="{3AE53908-76D9-4B36-B3FC-3F1E5B9B786B}" type="pres">
      <dgm:prSet presAssocID="{8C251FFB-0C74-4567-91B9-F28D0F18C3F5}" presName="image" presStyleLbl="fgImgPlace1" presStyleIdx="0" presStyleCnt="3" custLinFactNeighborX="4017" custLinFactNeighborY="-13807"/>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3A7E204C-ACD7-4AF9-8A7C-D54AE53D4699}" type="pres">
      <dgm:prSet presAssocID="{8C251FFB-0C74-4567-91B9-F28D0F18C3F5}" presName="childNode" presStyleLbl="node1" presStyleIdx="0" presStyleCnt="3" custScaleX="152569" custScaleY="111118">
        <dgm:presLayoutVars>
          <dgm:bulletEnabled val="1"/>
        </dgm:presLayoutVars>
      </dgm:prSet>
      <dgm:spPr/>
    </dgm:pt>
    <dgm:pt modelId="{D69F0F0C-388F-4373-B424-A5207B4713B9}" type="pres">
      <dgm:prSet presAssocID="{8C251FFB-0C74-4567-91B9-F28D0F18C3F5}" presName="parentNode" presStyleLbl="revTx" presStyleIdx="0" presStyleCnt="3">
        <dgm:presLayoutVars>
          <dgm:chMax val="0"/>
          <dgm:bulletEnabled val="1"/>
        </dgm:presLayoutVars>
      </dgm:prSet>
      <dgm:spPr/>
    </dgm:pt>
    <dgm:pt modelId="{A5AEEF4A-4584-4C36-BF99-3ACF0610D450}" type="pres">
      <dgm:prSet presAssocID="{EE62D15C-5235-418D-9BE1-010696282444}" presName="sibTrans" presStyleCnt="0"/>
      <dgm:spPr/>
    </dgm:pt>
    <dgm:pt modelId="{43FF6FA6-6AC4-4DBB-9007-5E236764FABA}" type="pres">
      <dgm:prSet presAssocID="{206659B4-5D47-4FD2-93B1-B837F161AB76}" presName="compositeNode" presStyleCnt="0">
        <dgm:presLayoutVars>
          <dgm:bulletEnabled val="1"/>
        </dgm:presLayoutVars>
      </dgm:prSet>
      <dgm:spPr/>
    </dgm:pt>
    <dgm:pt modelId="{061C519E-F008-4F07-958F-8E585FBE49E8}" type="pres">
      <dgm:prSet presAssocID="{206659B4-5D47-4FD2-93B1-B837F161AB76}" presName="image" presStyleLbl="fgImgPlace1" presStyleIdx="1" presStyleCnt="3" custLinFactNeighborY="-13739"/>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DCF43F14-6045-4F16-94FD-9BDB6BCAAF3D}" type="pres">
      <dgm:prSet presAssocID="{206659B4-5D47-4FD2-93B1-B837F161AB76}" presName="childNode" presStyleLbl="node1" presStyleIdx="1" presStyleCnt="3" custScaleX="154160" custScaleY="110795" custLinFactNeighborX="1507" custLinFactNeighborY="0">
        <dgm:presLayoutVars>
          <dgm:bulletEnabled val="1"/>
        </dgm:presLayoutVars>
      </dgm:prSet>
      <dgm:spPr/>
    </dgm:pt>
    <dgm:pt modelId="{9BAEB608-BA2C-4319-9B17-619DA66D8973}" type="pres">
      <dgm:prSet presAssocID="{206659B4-5D47-4FD2-93B1-B837F161AB76}" presName="parentNode" presStyleLbl="revTx" presStyleIdx="1" presStyleCnt="3">
        <dgm:presLayoutVars>
          <dgm:chMax val="0"/>
          <dgm:bulletEnabled val="1"/>
        </dgm:presLayoutVars>
      </dgm:prSet>
      <dgm:spPr/>
    </dgm:pt>
    <dgm:pt modelId="{8A1C0818-E219-430E-823A-B0F5580B38A3}" type="pres">
      <dgm:prSet presAssocID="{B2EB06DE-C8C4-4C12-B311-D50CB4952708}" presName="sibTrans" presStyleCnt="0"/>
      <dgm:spPr/>
    </dgm:pt>
    <dgm:pt modelId="{32616EA5-4D03-4E77-89B3-E00C0794C1A0}" type="pres">
      <dgm:prSet presAssocID="{32E334A3-4F2D-4678-9064-C2C46CE1475A}" presName="compositeNode" presStyleCnt="0">
        <dgm:presLayoutVars>
          <dgm:bulletEnabled val="1"/>
        </dgm:presLayoutVars>
      </dgm:prSet>
      <dgm:spPr/>
    </dgm:pt>
    <dgm:pt modelId="{A7FAE7F0-5582-448D-A81A-90426C2C6DA6}" type="pres">
      <dgm:prSet presAssocID="{32E334A3-4F2D-4678-9064-C2C46CE1475A}" presName="image" presStyleLbl="fgImgPlace1" presStyleIdx="2" presStyleCnt="3" custLinFactNeighborX="1832" custLinFactNeighborY="-16487"/>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pt>
    <dgm:pt modelId="{3EB5337F-C1AA-423C-921B-C5ED7886DE3F}" type="pres">
      <dgm:prSet presAssocID="{32E334A3-4F2D-4678-9064-C2C46CE1475A}" presName="childNode" presStyleLbl="node1" presStyleIdx="2" presStyleCnt="3" custScaleX="155080" custScaleY="110795">
        <dgm:presLayoutVars>
          <dgm:bulletEnabled val="1"/>
        </dgm:presLayoutVars>
      </dgm:prSet>
      <dgm:spPr/>
    </dgm:pt>
    <dgm:pt modelId="{E8EDE472-0F6F-4266-8AE5-0253DC699F02}" type="pres">
      <dgm:prSet presAssocID="{32E334A3-4F2D-4678-9064-C2C46CE1475A}" presName="parentNode" presStyleLbl="revTx" presStyleIdx="2" presStyleCnt="3">
        <dgm:presLayoutVars>
          <dgm:chMax val="0"/>
          <dgm:bulletEnabled val="1"/>
        </dgm:presLayoutVars>
      </dgm:prSet>
      <dgm:spPr/>
    </dgm:pt>
  </dgm:ptLst>
  <dgm:cxnLst>
    <dgm:cxn modelId="{D20A2706-33CF-45EB-BDED-0F4D6C2E43E4}" srcId="{206659B4-5D47-4FD2-93B1-B837F161AB76}" destId="{BAAB9E78-CD1F-4090-BAAB-CB9012E35271}" srcOrd="7" destOrd="0" parTransId="{E7EC58F6-5E9C-4E37-AC39-027547FAB884}" sibTransId="{B1CD0B85-8C48-46DE-B09A-7F91E6A79D04}"/>
    <dgm:cxn modelId="{9B179C08-D18A-4629-8BD6-E429ECF734D3}" srcId="{32E334A3-4F2D-4678-9064-C2C46CE1475A}" destId="{D00E6A44-2387-414E-A0A6-3B8DED119825}" srcOrd="1" destOrd="0" parTransId="{459D7120-1E57-4C8A-99D0-9B26E591B142}" sibTransId="{0B241CC1-CC95-4855-BC84-7FEA5491EAC7}"/>
    <dgm:cxn modelId="{969BE810-2D54-4D7F-A09E-7F6CEA69107D}" type="presOf" srcId="{4AAA3F46-8A24-4961-BD72-AE874521142F}" destId="{DCF43F14-6045-4F16-94FD-9BDB6BCAAF3D}" srcOrd="0" destOrd="6" presId="urn:microsoft.com/office/officeart/2005/8/layout/hList2"/>
    <dgm:cxn modelId="{D2B0CD13-46F4-460E-A261-0D4881698696}" srcId="{32E334A3-4F2D-4678-9064-C2C46CE1475A}" destId="{B3365136-543F-4168-AF85-AEDC534126E1}" srcOrd="0" destOrd="0" parTransId="{EAC17DF8-1BB4-4C3E-9927-B08E4003B9FA}" sibTransId="{31ED6A41-51CF-46FB-9AE1-184FC38C7A3D}"/>
    <dgm:cxn modelId="{72532A14-2358-43B8-83D0-198F86425E0F}" type="presOf" srcId="{4DA41707-DDDD-4538-846D-AC609BB611ED}" destId="{3A7E204C-ACD7-4AF9-8A7C-D54AE53D4699}" srcOrd="0" destOrd="0" presId="urn:microsoft.com/office/officeart/2005/8/layout/hList2"/>
    <dgm:cxn modelId="{A1588715-9FB8-464C-BCD5-276063B02753}" type="presOf" srcId="{15342B2A-9F21-4FE3-B069-1647721ECBF6}" destId="{DCF43F14-6045-4F16-94FD-9BDB6BCAAF3D}" srcOrd="0" destOrd="1" presId="urn:microsoft.com/office/officeart/2005/8/layout/hList2"/>
    <dgm:cxn modelId="{428B6A17-18E5-4638-A9AE-65024075A79E}" type="presOf" srcId="{73C32FD5-C1CB-4A73-95DC-91712A1A084B}" destId="{3A7E204C-ACD7-4AF9-8A7C-D54AE53D4699}" srcOrd="0" destOrd="4" presId="urn:microsoft.com/office/officeart/2005/8/layout/hList2"/>
    <dgm:cxn modelId="{67748E18-BC91-46E8-9454-E2CF5825F007}" type="presOf" srcId="{E4D27C8A-D1F9-4E31-8DDC-C883318A725B}" destId="{3A7E204C-ACD7-4AF9-8A7C-D54AE53D4699}" srcOrd="0" destOrd="2" presId="urn:microsoft.com/office/officeart/2005/8/layout/hList2"/>
    <dgm:cxn modelId="{B9C2F31C-44CD-4F1B-A84B-2A60C718F40D}" type="presOf" srcId="{D00E6A44-2387-414E-A0A6-3B8DED119825}" destId="{3EB5337F-C1AA-423C-921B-C5ED7886DE3F}" srcOrd="0" destOrd="1" presId="urn:microsoft.com/office/officeart/2005/8/layout/hList2"/>
    <dgm:cxn modelId="{040EF01F-5D93-49C4-94AB-68C27EC340B7}" srcId="{206659B4-5D47-4FD2-93B1-B837F161AB76}" destId="{4AAA3F46-8A24-4961-BD72-AE874521142F}" srcOrd="6" destOrd="0" parTransId="{9C01EF42-FB15-45B7-8D17-2BDA48216DDB}" sibTransId="{C6A627E1-147E-4DB5-B32F-61D3D6FCAF17}"/>
    <dgm:cxn modelId="{4BD54823-34E7-4205-83A8-B85627097901}" type="presOf" srcId="{8C251FFB-0C74-4567-91B9-F28D0F18C3F5}" destId="{D69F0F0C-388F-4373-B424-A5207B4713B9}" srcOrd="0" destOrd="0" presId="urn:microsoft.com/office/officeart/2005/8/layout/hList2"/>
    <dgm:cxn modelId="{31EF9725-D997-46B8-A150-D1B63FE6EF2D}" srcId="{8C251FFB-0C74-4567-91B9-F28D0F18C3F5}" destId="{73C32FD5-C1CB-4A73-95DC-91712A1A084B}" srcOrd="4" destOrd="0" parTransId="{D3585C1F-4756-4E32-8204-05BD13038459}" sibTransId="{B95BFB63-E42A-436D-95FC-5A4883E8DA1B}"/>
    <dgm:cxn modelId="{368E402A-5D5C-4E5C-9B5E-A1F0A4F5ED33}" type="presOf" srcId="{B5914E4E-CF73-4087-A664-7412E3EB30CA}" destId="{3EB5337F-C1AA-423C-921B-C5ED7886DE3F}" srcOrd="0" destOrd="2" presId="urn:microsoft.com/office/officeart/2005/8/layout/hList2"/>
    <dgm:cxn modelId="{B8429B2C-D966-4028-91E8-E633E644A859}" srcId="{206659B4-5D47-4FD2-93B1-B837F161AB76}" destId="{19B0311D-02D1-43EE-A434-BAED0EA8DD52}" srcOrd="2" destOrd="0" parTransId="{90876388-77D4-4CEF-82E8-87D4A0C8E673}" sibTransId="{07238952-23F6-4A83-99EA-392CBAF85212}"/>
    <dgm:cxn modelId="{B2C4232E-608A-4220-AF53-812ECE25C7A9}" type="presOf" srcId="{FA85D008-FD12-4A5A-AAF5-850DEE53B775}" destId="{3EB5337F-C1AA-423C-921B-C5ED7886DE3F}" srcOrd="0" destOrd="3" presId="urn:microsoft.com/office/officeart/2005/8/layout/hList2"/>
    <dgm:cxn modelId="{5046EB34-8B08-4A55-81EC-4823605070AC}" type="presOf" srcId="{19B0311D-02D1-43EE-A434-BAED0EA8DD52}" destId="{DCF43F14-6045-4F16-94FD-9BDB6BCAAF3D}" srcOrd="0" destOrd="2" presId="urn:microsoft.com/office/officeart/2005/8/layout/hList2"/>
    <dgm:cxn modelId="{F899A735-A65D-43D1-92F8-D4DF3699197D}" type="presOf" srcId="{0D5C3396-3FD1-45FF-A20A-761F1B93E138}" destId="{3A7E204C-ACD7-4AF9-8A7C-D54AE53D4699}" srcOrd="0" destOrd="1" presId="urn:microsoft.com/office/officeart/2005/8/layout/hList2"/>
    <dgm:cxn modelId="{CD26A239-645D-4D2D-9D1E-52D4947FC97E}" type="presOf" srcId="{D3BE1E1C-841E-4EA3-AF84-9A7741AA652A}" destId="{DCF43F14-6045-4F16-94FD-9BDB6BCAAF3D}" srcOrd="0" destOrd="3" presId="urn:microsoft.com/office/officeart/2005/8/layout/hList2"/>
    <dgm:cxn modelId="{22C29E5D-BF9F-44BA-9D5F-37E51E16D4FD}" type="presOf" srcId="{DA6C2213-04BB-4D11-B172-41F663474CFE}" destId="{DCF43F14-6045-4F16-94FD-9BDB6BCAAF3D}" srcOrd="0" destOrd="5" presId="urn:microsoft.com/office/officeart/2005/8/layout/hList2"/>
    <dgm:cxn modelId="{BD95C962-9A4C-4496-B370-854929FEDB53}" srcId="{8C251FFB-0C74-4567-91B9-F28D0F18C3F5}" destId="{901D5EA0-BABB-429A-A0D0-B062CD7EA029}" srcOrd="3" destOrd="0" parTransId="{93BECAEF-AEE1-47A9-BBCD-0D53C09A5855}" sibTransId="{59AB088C-40AB-433B-BEBE-DB1153CECE05}"/>
    <dgm:cxn modelId="{B633AA6B-D1B6-48B2-B1C9-FC2C41CF3515}" type="presOf" srcId="{99AE4EE9-6F30-4039-8774-EEE7E39D9F99}" destId="{DCF43F14-6045-4F16-94FD-9BDB6BCAAF3D}" srcOrd="0" destOrd="4" presId="urn:microsoft.com/office/officeart/2005/8/layout/hList2"/>
    <dgm:cxn modelId="{68D1BC4E-7F56-4FE4-9812-8AA3F4382B36}" srcId="{206659B4-5D47-4FD2-93B1-B837F161AB76}" destId="{2FF71242-24D0-4FA9-8203-1970BE10BECD}" srcOrd="8" destOrd="0" parTransId="{8DB47CDA-4021-4ACA-9DCF-A0DB5ECF87CD}" sibTransId="{9614038D-657E-4129-80AF-D330FFD444FD}"/>
    <dgm:cxn modelId="{BA5E4776-7183-4BA3-8CAF-F60E83A4F0A6}" srcId="{206659B4-5D47-4FD2-93B1-B837F161AB76}" destId="{D3BE1E1C-841E-4EA3-AF84-9A7741AA652A}" srcOrd="3" destOrd="0" parTransId="{BA2E20AD-2F19-44A9-866E-A299734FF717}" sibTransId="{39811AF6-2B68-401B-B42D-6984ADF4B82B}"/>
    <dgm:cxn modelId="{3A62E177-5095-40D6-A098-281925FAB4F8}" type="presOf" srcId="{4D708078-7095-4FE8-B659-83C01CA56408}" destId="{3A7E204C-ACD7-4AF9-8A7C-D54AE53D4699}" srcOrd="0" destOrd="5" presId="urn:microsoft.com/office/officeart/2005/8/layout/hList2"/>
    <dgm:cxn modelId="{F986877E-9A3B-4AEE-8AB2-A72A4844E496}" srcId="{8C251FFB-0C74-4567-91B9-F28D0F18C3F5}" destId="{4D708078-7095-4FE8-B659-83C01CA56408}" srcOrd="5" destOrd="0" parTransId="{B04A15D9-A2D8-4268-B3EC-96CC8C90B99D}" sibTransId="{BAA9E147-11D9-4E55-BADE-80BDCAF5CE8D}"/>
    <dgm:cxn modelId="{A24F0287-CF19-4EDE-A70B-4806D9FCCA0C}" srcId="{CEA72EAE-10E0-446C-BD85-1C8E3DF6264B}" destId="{32E334A3-4F2D-4678-9064-C2C46CE1475A}" srcOrd="2" destOrd="0" parTransId="{8C86E5B3-1A72-4FB5-BDF6-3B5E52F8416A}" sibTransId="{8141E8B9-D1C4-4B9C-A607-822CE99B1D18}"/>
    <dgm:cxn modelId="{62AF9B87-DA03-4A5F-897C-9CE1AF7AC3BF}" srcId="{CEA72EAE-10E0-446C-BD85-1C8E3DF6264B}" destId="{8C251FFB-0C74-4567-91B9-F28D0F18C3F5}" srcOrd="0" destOrd="0" parTransId="{AB37F2A6-5614-4C3F-8579-2D6D4343E0CF}" sibTransId="{EE62D15C-5235-418D-9BE1-010696282444}"/>
    <dgm:cxn modelId="{CF1E1F94-AC11-438C-AAFF-AD1B29F20387}" type="presOf" srcId="{23B68488-D083-40F3-96DE-92F16AF31397}" destId="{DCF43F14-6045-4F16-94FD-9BDB6BCAAF3D}" srcOrd="0" destOrd="0" presId="urn:microsoft.com/office/officeart/2005/8/layout/hList2"/>
    <dgm:cxn modelId="{4393CA94-AF7F-45DF-95D6-E9AC8EA00FB1}" srcId="{CEA72EAE-10E0-446C-BD85-1C8E3DF6264B}" destId="{206659B4-5D47-4FD2-93B1-B837F161AB76}" srcOrd="1" destOrd="0" parTransId="{7E5CDD4D-ADDE-494F-A15D-5F292C03E1DB}" sibTransId="{B2EB06DE-C8C4-4C12-B311-D50CB4952708}"/>
    <dgm:cxn modelId="{415CC698-5164-46FA-8A94-60EE72810605}" srcId="{32E334A3-4F2D-4678-9064-C2C46CE1475A}" destId="{B5914E4E-CF73-4087-A664-7412E3EB30CA}" srcOrd="2" destOrd="0" parTransId="{3E51DF17-9EAF-4954-A1CB-306436502DEA}" sibTransId="{196FE7BF-87B4-4EE7-AC98-BFC5C5B80153}"/>
    <dgm:cxn modelId="{BBB10099-4D82-48CD-B1EF-862E85E25B97}" type="presOf" srcId="{BAAB9E78-CD1F-4090-BAAB-CB9012E35271}" destId="{DCF43F14-6045-4F16-94FD-9BDB6BCAAF3D}" srcOrd="0" destOrd="7" presId="urn:microsoft.com/office/officeart/2005/8/layout/hList2"/>
    <dgm:cxn modelId="{4CA89D99-90BE-4CE7-B6F0-7DC879649434}" srcId="{8C251FFB-0C74-4567-91B9-F28D0F18C3F5}" destId="{C9F472D2-927B-484E-BBED-16ECC1FBE163}" srcOrd="6" destOrd="0" parTransId="{7942BC12-3090-4E7C-AEEE-C63479374192}" sibTransId="{5082CA01-FAEE-4DF2-AA6E-D4B5E6AD9745}"/>
    <dgm:cxn modelId="{8517C3A2-02CD-409B-8DF1-2A972F5107C7}" type="presOf" srcId="{CEA72EAE-10E0-446C-BD85-1C8E3DF6264B}" destId="{5E5B4441-23C6-469B-A0E8-5AE3B628055B}" srcOrd="0" destOrd="0" presId="urn:microsoft.com/office/officeart/2005/8/layout/hList2"/>
    <dgm:cxn modelId="{017E5FAF-A26B-4D9A-BEC6-A72008BE2EB1}" srcId="{8C251FFB-0C74-4567-91B9-F28D0F18C3F5}" destId="{0D5C3396-3FD1-45FF-A20A-761F1B93E138}" srcOrd="1" destOrd="0" parTransId="{A61216CC-3977-46D3-9385-D82BF10C6800}" sibTransId="{4A960126-2F36-43E9-AEAE-E8CD21F5165C}"/>
    <dgm:cxn modelId="{69E0A9B4-52D0-4BC2-BED3-3144E936812C}" srcId="{206659B4-5D47-4FD2-93B1-B837F161AB76}" destId="{99AE4EE9-6F30-4039-8774-EEE7E39D9F99}" srcOrd="4" destOrd="0" parTransId="{D13D6262-43B0-4E87-A9B4-278D12AE30E2}" sibTransId="{791CFC2B-564F-4602-B401-9FBF551395C9}"/>
    <dgm:cxn modelId="{B10039B5-286C-4327-9CAF-197613D80063}" type="presOf" srcId="{32E334A3-4F2D-4678-9064-C2C46CE1475A}" destId="{E8EDE472-0F6F-4266-8AE5-0253DC699F02}" srcOrd="0" destOrd="0" presId="urn:microsoft.com/office/officeart/2005/8/layout/hList2"/>
    <dgm:cxn modelId="{CB7938BB-937D-48A4-AF71-491ADE16A6E6}" srcId="{206659B4-5D47-4FD2-93B1-B837F161AB76}" destId="{15342B2A-9F21-4FE3-B069-1647721ECBF6}" srcOrd="1" destOrd="0" parTransId="{7D04A879-18E4-4186-9929-ED613500B911}" sibTransId="{8C3A0530-5059-4B3E-99E7-4D38ABEC1FDE}"/>
    <dgm:cxn modelId="{F33ECEBC-DEA1-4E0E-87CB-448897EEB8EA}" type="presOf" srcId="{901D5EA0-BABB-429A-A0D0-B062CD7EA029}" destId="{3A7E204C-ACD7-4AF9-8A7C-D54AE53D4699}" srcOrd="0" destOrd="3" presId="urn:microsoft.com/office/officeart/2005/8/layout/hList2"/>
    <dgm:cxn modelId="{13D8E5C6-DF70-4D82-A59E-3193BCFB4ABB}" type="presOf" srcId="{B3365136-543F-4168-AF85-AEDC534126E1}" destId="{3EB5337F-C1AA-423C-921B-C5ED7886DE3F}" srcOrd="0" destOrd="0" presId="urn:microsoft.com/office/officeart/2005/8/layout/hList2"/>
    <dgm:cxn modelId="{1DBCA6D0-60A7-42A4-B7F8-1F753F9E1E93}" srcId="{206659B4-5D47-4FD2-93B1-B837F161AB76}" destId="{DA6C2213-04BB-4D11-B172-41F663474CFE}" srcOrd="5" destOrd="0" parTransId="{28C8E01C-10E3-444A-8E64-ED7C6E1C1BEE}" sibTransId="{7BFA72B7-2FB4-48A0-9A20-7E8725316E78}"/>
    <dgm:cxn modelId="{F49DBBD2-0FC0-4E02-BA07-027BF687237C}" srcId="{8C251FFB-0C74-4567-91B9-F28D0F18C3F5}" destId="{4DA41707-DDDD-4538-846D-AC609BB611ED}" srcOrd="0" destOrd="0" parTransId="{27FC1A8C-A007-4DF9-AB44-44768DC62CE8}" sibTransId="{BF50A168-7C70-4C38-99F3-7115F4125441}"/>
    <dgm:cxn modelId="{B1DC64DF-F7C0-4651-877D-120A1B332715}" type="presOf" srcId="{12DA57B7-D7DF-43B8-9F8A-817438C7B277}" destId="{DCF43F14-6045-4F16-94FD-9BDB6BCAAF3D}" srcOrd="0" destOrd="9" presId="urn:microsoft.com/office/officeart/2005/8/layout/hList2"/>
    <dgm:cxn modelId="{A2A4E6E1-8D9A-43BD-843E-ADEE5E3BDB50}" srcId="{8C251FFB-0C74-4567-91B9-F28D0F18C3F5}" destId="{E4D27C8A-D1F9-4E31-8DDC-C883318A725B}" srcOrd="2" destOrd="0" parTransId="{C7078D9B-8092-4797-B7D3-34BE8F3E6CA9}" sibTransId="{2EC11A7E-F507-4B28-8C4A-33482DF27C11}"/>
    <dgm:cxn modelId="{A26DF6EC-C090-4426-950B-41837B22B618}" type="presOf" srcId="{206659B4-5D47-4FD2-93B1-B837F161AB76}" destId="{9BAEB608-BA2C-4319-9B17-619DA66D8973}" srcOrd="0" destOrd="0" presId="urn:microsoft.com/office/officeart/2005/8/layout/hList2"/>
    <dgm:cxn modelId="{2FE426ED-25F4-4EF4-9BE2-BF0DFD3A126C}" srcId="{206659B4-5D47-4FD2-93B1-B837F161AB76}" destId="{12DA57B7-D7DF-43B8-9F8A-817438C7B277}" srcOrd="9" destOrd="0" parTransId="{270A1E19-4866-4B1F-911D-4CD5F58C9908}" sibTransId="{CDC5F321-961C-44E9-8B17-C348E39D587E}"/>
    <dgm:cxn modelId="{A9F950F3-7191-4B9D-9CC6-8EDB64169BF5}" type="presOf" srcId="{C9F472D2-927B-484E-BBED-16ECC1FBE163}" destId="{3A7E204C-ACD7-4AF9-8A7C-D54AE53D4699}" srcOrd="0" destOrd="6" presId="urn:microsoft.com/office/officeart/2005/8/layout/hList2"/>
    <dgm:cxn modelId="{FFE85FFA-119E-492C-AD10-2C3B502D236F}" srcId="{206659B4-5D47-4FD2-93B1-B837F161AB76}" destId="{23B68488-D083-40F3-96DE-92F16AF31397}" srcOrd="0" destOrd="0" parTransId="{4E4F3E87-96CA-41DE-98C1-BFBED27E7DF3}" sibTransId="{E02D2D9A-CE0E-488A-9683-A33E836A1487}"/>
    <dgm:cxn modelId="{437719FE-6148-4771-9EA2-83932F2786BC}" srcId="{32E334A3-4F2D-4678-9064-C2C46CE1475A}" destId="{FA85D008-FD12-4A5A-AAF5-850DEE53B775}" srcOrd="3" destOrd="0" parTransId="{9B488D5A-C601-4F83-A24E-74BAE378F567}" sibTransId="{23670CB1-F9F2-42AA-B105-7485CDA54A99}"/>
    <dgm:cxn modelId="{509456FE-F45D-4DC1-94DD-AAF8DB8AFA5B}" type="presOf" srcId="{2FF71242-24D0-4FA9-8203-1970BE10BECD}" destId="{DCF43F14-6045-4F16-94FD-9BDB6BCAAF3D}" srcOrd="0" destOrd="8" presId="urn:microsoft.com/office/officeart/2005/8/layout/hList2"/>
    <dgm:cxn modelId="{DBE8DDF5-C3AC-4F22-9E59-5006B8414303}" type="presParOf" srcId="{5E5B4441-23C6-469B-A0E8-5AE3B628055B}" destId="{DF7B7684-EBC7-42FD-9A60-738EF8D1C7E7}" srcOrd="0" destOrd="0" presId="urn:microsoft.com/office/officeart/2005/8/layout/hList2"/>
    <dgm:cxn modelId="{44F05FF4-5479-4227-99BE-19BFD2DF3775}" type="presParOf" srcId="{DF7B7684-EBC7-42FD-9A60-738EF8D1C7E7}" destId="{3AE53908-76D9-4B36-B3FC-3F1E5B9B786B}" srcOrd="0" destOrd="0" presId="urn:microsoft.com/office/officeart/2005/8/layout/hList2"/>
    <dgm:cxn modelId="{B4270582-EE0E-4C9B-89E5-4C55EE5BB482}" type="presParOf" srcId="{DF7B7684-EBC7-42FD-9A60-738EF8D1C7E7}" destId="{3A7E204C-ACD7-4AF9-8A7C-D54AE53D4699}" srcOrd="1" destOrd="0" presId="urn:microsoft.com/office/officeart/2005/8/layout/hList2"/>
    <dgm:cxn modelId="{28D44C73-48B2-4AC9-9BEF-5B31FB5CECA6}" type="presParOf" srcId="{DF7B7684-EBC7-42FD-9A60-738EF8D1C7E7}" destId="{D69F0F0C-388F-4373-B424-A5207B4713B9}" srcOrd="2" destOrd="0" presId="urn:microsoft.com/office/officeart/2005/8/layout/hList2"/>
    <dgm:cxn modelId="{236D915D-D037-4F91-A061-2F31B2F51D37}" type="presParOf" srcId="{5E5B4441-23C6-469B-A0E8-5AE3B628055B}" destId="{A5AEEF4A-4584-4C36-BF99-3ACF0610D450}" srcOrd="1" destOrd="0" presId="urn:microsoft.com/office/officeart/2005/8/layout/hList2"/>
    <dgm:cxn modelId="{FA30EF36-D840-4F8F-B4DD-059783F2E9B6}" type="presParOf" srcId="{5E5B4441-23C6-469B-A0E8-5AE3B628055B}" destId="{43FF6FA6-6AC4-4DBB-9007-5E236764FABA}" srcOrd="2" destOrd="0" presId="urn:microsoft.com/office/officeart/2005/8/layout/hList2"/>
    <dgm:cxn modelId="{14D15658-0A04-4FC0-92D5-F94759EE371A}" type="presParOf" srcId="{43FF6FA6-6AC4-4DBB-9007-5E236764FABA}" destId="{061C519E-F008-4F07-958F-8E585FBE49E8}" srcOrd="0" destOrd="0" presId="urn:microsoft.com/office/officeart/2005/8/layout/hList2"/>
    <dgm:cxn modelId="{3F590EDF-8EDA-4328-8DB0-8E3E25357328}" type="presParOf" srcId="{43FF6FA6-6AC4-4DBB-9007-5E236764FABA}" destId="{DCF43F14-6045-4F16-94FD-9BDB6BCAAF3D}" srcOrd="1" destOrd="0" presId="urn:microsoft.com/office/officeart/2005/8/layout/hList2"/>
    <dgm:cxn modelId="{2573692D-AC0D-4717-9C18-26CE6468A245}" type="presParOf" srcId="{43FF6FA6-6AC4-4DBB-9007-5E236764FABA}" destId="{9BAEB608-BA2C-4319-9B17-619DA66D8973}" srcOrd="2" destOrd="0" presId="urn:microsoft.com/office/officeart/2005/8/layout/hList2"/>
    <dgm:cxn modelId="{0E6C63E9-FB8E-4F5C-84E8-7B8143980BC6}" type="presParOf" srcId="{5E5B4441-23C6-469B-A0E8-5AE3B628055B}" destId="{8A1C0818-E219-430E-823A-B0F5580B38A3}" srcOrd="3" destOrd="0" presId="urn:microsoft.com/office/officeart/2005/8/layout/hList2"/>
    <dgm:cxn modelId="{08434D64-2922-4973-9F81-FC0F36200799}" type="presParOf" srcId="{5E5B4441-23C6-469B-A0E8-5AE3B628055B}" destId="{32616EA5-4D03-4E77-89B3-E00C0794C1A0}" srcOrd="4" destOrd="0" presId="urn:microsoft.com/office/officeart/2005/8/layout/hList2"/>
    <dgm:cxn modelId="{31298C48-0847-4B64-87DE-D46355836510}" type="presParOf" srcId="{32616EA5-4D03-4E77-89B3-E00C0794C1A0}" destId="{A7FAE7F0-5582-448D-A81A-90426C2C6DA6}" srcOrd="0" destOrd="0" presId="urn:microsoft.com/office/officeart/2005/8/layout/hList2"/>
    <dgm:cxn modelId="{66C30E56-DD58-45E8-A2FA-F3D316C8BDB8}" type="presParOf" srcId="{32616EA5-4D03-4E77-89B3-E00C0794C1A0}" destId="{3EB5337F-C1AA-423C-921B-C5ED7886DE3F}" srcOrd="1" destOrd="0" presId="urn:microsoft.com/office/officeart/2005/8/layout/hList2"/>
    <dgm:cxn modelId="{DAA3A7F1-FC7C-4AE6-8254-0514383BCC90}" type="presParOf" srcId="{32616EA5-4D03-4E77-89B3-E00C0794C1A0}" destId="{E8EDE472-0F6F-4266-8AE5-0253DC699F02}" srcOrd="2" destOrd="0" presId="urn:microsoft.com/office/officeart/2005/8/layout/h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EA72EAE-10E0-446C-BD85-1C8E3DF6264B}" type="doc">
      <dgm:prSet loTypeId="urn:microsoft.com/office/officeart/2005/8/layout/hList2" loCatId="list" qsTypeId="urn:microsoft.com/office/officeart/2005/8/quickstyle/simple1" qsCatId="simple" csTypeId="urn:microsoft.com/office/officeart/2005/8/colors/accent2_3" csCatId="accent2" phldr="1"/>
      <dgm:spPr/>
      <dgm:t>
        <a:bodyPr/>
        <a:lstStyle/>
        <a:p>
          <a:endParaRPr lang="lv-LV"/>
        </a:p>
      </dgm:t>
    </dgm:pt>
    <dgm:pt modelId="{206659B4-5D47-4FD2-93B1-B837F161AB76}">
      <dgm:prSet phldrT="[Teksts]" custT="1"/>
      <dgm:spPr/>
      <dgm:t>
        <a:bodyPr tIns="288000" anchor="t"/>
        <a:lstStyle/>
        <a:p>
          <a:pPr indent="0" algn="l">
            <a:buFontTx/>
            <a:buNone/>
          </a:pPr>
          <a:endParaRPr lang="lv-LV" sz="12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gm:t>
    </dgm:pt>
    <dgm:pt modelId="{7E5CDD4D-ADDE-494F-A15D-5F292C03E1DB}" type="parTrans" cxnId="{4393CA94-AF7F-45DF-95D6-E9AC8EA00FB1}">
      <dgm:prSet/>
      <dgm:spPr/>
      <dgm:t>
        <a:bodyPr/>
        <a:lstStyle/>
        <a:p>
          <a:endParaRPr lang="lv-LV" sz="1200">
            <a:latin typeface="Verdana" panose="020B0604030504040204" pitchFamily="34" charset="0"/>
            <a:ea typeface="Verdana" panose="020B0604030504040204" pitchFamily="34" charset="0"/>
          </a:endParaRPr>
        </a:p>
      </dgm:t>
    </dgm:pt>
    <dgm:pt modelId="{B2EB06DE-C8C4-4C12-B311-D50CB4952708}" type="sibTrans" cxnId="{4393CA94-AF7F-45DF-95D6-E9AC8EA00FB1}">
      <dgm:prSet/>
      <dgm:spPr/>
      <dgm:t>
        <a:bodyPr/>
        <a:lstStyle/>
        <a:p>
          <a:endParaRPr lang="lv-LV" sz="1200">
            <a:latin typeface="Verdana" panose="020B0604030504040204" pitchFamily="34" charset="0"/>
            <a:ea typeface="Verdana" panose="020B0604030504040204" pitchFamily="34" charset="0"/>
          </a:endParaRPr>
        </a:p>
      </dgm:t>
    </dgm:pt>
    <dgm:pt modelId="{32E334A3-4F2D-4678-9064-C2C46CE1475A}">
      <dgm:prSet phldrT="[Teksts]" custT="1"/>
      <dgm:spPr/>
      <dgm:t>
        <a:bodyPr tIns="288000" anchor="t"/>
        <a:lstStyle/>
        <a:p>
          <a:pPr indent="0">
            <a:buNone/>
          </a:pPr>
          <a:endParaRPr lang="lv-LV" sz="1200">
            <a:latin typeface="Verdana" panose="020B0604030504040204" pitchFamily="34" charset="0"/>
            <a:ea typeface="Verdana" panose="020B0604030504040204" pitchFamily="34" charset="0"/>
          </a:endParaRPr>
        </a:p>
      </dgm:t>
    </dgm:pt>
    <dgm:pt modelId="{8C86E5B3-1A72-4FB5-BDF6-3B5E52F8416A}" type="parTrans" cxnId="{A24F0287-CF19-4EDE-A70B-4806D9FCCA0C}">
      <dgm:prSet/>
      <dgm:spPr/>
      <dgm:t>
        <a:bodyPr/>
        <a:lstStyle/>
        <a:p>
          <a:endParaRPr lang="lv-LV" sz="1200">
            <a:latin typeface="Verdana" panose="020B0604030504040204" pitchFamily="34" charset="0"/>
            <a:ea typeface="Verdana" panose="020B0604030504040204" pitchFamily="34" charset="0"/>
          </a:endParaRPr>
        </a:p>
      </dgm:t>
    </dgm:pt>
    <dgm:pt modelId="{8141E8B9-D1C4-4B9C-A607-822CE99B1D18}" type="sibTrans" cxnId="{A24F0287-CF19-4EDE-A70B-4806D9FCCA0C}">
      <dgm:prSet/>
      <dgm:spPr/>
      <dgm:t>
        <a:bodyPr/>
        <a:lstStyle/>
        <a:p>
          <a:endParaRPr lang="lv-LV" sz="1200">
            <a:latin typeface="Verdana" panose="020B0604030504040204" pitchFamily="34" charset="0"/>
            <a:ea typeface="Verdana" panose="020B0604030504040204" pitchFamily="34" charset="0"/>
          </a:endParaRPr>
        </a:p>
      </dgm:t>
    </dgm:pt>
    <dgm:pt modelId="{8C251FFB-0C74-4567-91B9-F28D0F18C3F5}">
      <dgm:prSet custT="1"/>
      <dgm:spPr/>
      <dgm:t>
        <a:bodyPr lIns="86400" tIns="324000" rIns="86400" bIns="86400"/>
        <a:lstStyle/>
        <a:p>
          <a:pPr indent="0">
            <a:buFontTx/>
            <a:buNone/>
          </a:pPr>
          <a:endParaRPr lang="lv-LV" sz="1200">
            <a:latin typeface="Verdana" panose="020B0604030504040204" pitchFamily="34" charset="0"/>
            <a:ea typeface="Verdana" panose="020B0604030504040204" pitchFamily="34" charset="0"/>
          </a:endParaRPr>
        </a:p>
      </dgm:t>
    </dgm:pt>
    <dgm:pt modelId="{AB37F2A6-5614-4C3F-8579-2D6D4343E0CF}" type="parTrans" cxnId="{62AF9B87-DA03-4A5F-897C-9CE1AF7AC3BF}">
      <dgm:prSet/>
      <dgm:spPr/>
      <dgm:t>
        <a:bodyPr/>
        <a:lstStyle/>
        <a:p>
          <a:endParaRPr lang="lv-LV" sz="1200">
            <a:latin typeface="Verdana" panose="020B0604030504040204" pitchFamily="34" charset="0"/>
            <a:ea typeface="Verdana" panose="020B0604030504040204" pitchFamily="34" charset="0"/>
          </a:endParaRPr>
        </a:p>
      </dgm:t>
    </dgm:pt>
    <dgm:pt modelId="{EE62D15C-5235-418D-9BE1-010696282444}" type="sibTrans" cxnId="{62AF9B87-DA03-4A5F-897C-9CE1AF7AC3BF}">
      <dgm:prSet/>
      <dgm:spPr/>
      <dgm:t>
        <a:bodyPr/>
        <a:lstStyle/>
        <a:p>
          <a:endParaRPr lang="lv-LV" sz="1200">
            <a:latin typeface="Verdana" panose="020B0604030504040204" pitchFamily="34" charset="0"/>
            <a:ea typeface="Verdana" panose="020B0604030504040204" pitchFamily="34" charset="0"/>
          </a:endParaRPr>
        </a:p>
      </dgm:t>
    </dgm:pt>
    <dgm:pt modelId="{ABFCF715-C2C8-4AEF-B6C7-260F01099CF4}">
      <dgm:prSet custT="1"/>
      <dgm:spPr/>
      <dgm:t>
        <a:bodyPr lIns="86400" tIns="324000" rIns="86400" bIns="86400"/>
        <a:lstStyle/>
        <a:p>
          <a:pPr marL="0" indent="0" algn="ctr">
            <a:spcAft>
              <a:spcPts val="1200"/>
            </a:spcAft>
            <a:buFont typeface="Arial" panose="020B0604020202020204" pitchFamily="34" charset="0"/>
            <a:buNone/>
          </a:pPr>
          <a:r>
            <a:rPr lang="lv-LV" sz="1600" b="1">
              <a:latin typeface="Verdana" panose="020B0604030504040204" pitchFamily="34" charset="0"/>
              <a:ea typeface="Verdana" panose="020B0604030504040204" pitchFamily="34" charset="0"/>
            </a:rPr>
            <a:t>FINANSĒJUMA SAŅĒMĒJA PROJEKTA VADĪBAS PERSONĀLA ATLĪDZĪBA</a:t>
          </a:r>
        </a:p>
      </dgm:t>
    </dgm:pt>
    <dgm:pt modelId="{C9E8E3C0-0681-4A11-8891-7485FBEEC4AF}" type="parTrans" cxnId="{22AD8666-2A51-4E31-B454-475FF50077A2}">
      <dgm:prSet/>
      <dgm:spPr/>
      <dgm:t>
        <a:bodyPr/>
        <a:lstStyle/>
        <a:p>
          <a:endParaRPr lang="lv-LV" sz="1200">
            <a:latin typeface="Verdana" panose="020B0604030504040204" pitchFamily="34" charset="0"/>
            <a:ea typeface="Verdana" panose="020B0604030504040204" pitchFamily="34" charset="0"/>
          </a:endParaRPr>
        </a:p>
      </dgm:t>
    </dgm:pt>
    <dgm:pt modelId="{69B8D88E-E035-4F53-80D7-90E12BDAD503}" type="sibTrans" cxnId="{22AD8666-2A51-4E31-B454-475FF50077A2}">
      <dgm:prSet/>
      <dgm:spPr/>
      <dgm:t>
        <a:bodyPr/>
        <a:lstStyle/>
        <a:p>
          <a:endParaRPr lang="lv-LV" sz="1200">
            <a:latin typeface="Verdana" panose="020B0604030504040204" pitchFamily="34" charset="0"/>
            <a:ea typeface="Verdana" panose="020B0604030504040204" pitchFamily="34" charset="0"/>
          </a:endParaRPr>
        </a:p>
      </dgm:t>
    </dgm:pt>
    <dgm:pt modelId="{E4157D3A-BBCF-41F4-AF68-99D0BC8B6D0E}">
      <dgm:prSet custT="1"/>
      <dgm:spPr/>
      <dgm:t>
        <a:bodyPr lIns="86400" tIns="324000" rIns="86400" bIns="86400"/>
        <a:lstStyle/>
        <a:p>
          <a:pPr marL="0" indent="0" algn="l">
            <a:spcAft>
              <a:spcPts val="600"/>
            </a:spcAft>
            <a:buFont typeface="Arial" panose="020B0604020202020204" pitchFamily="34" charset="0"/>
            <a:buNone/>
          </a:pPr>
          <a:endParaRPr lang="lv-LV" sz="1200" b="1">
            <a:latin typeface="Verdana" panose="020B0604030504040204" pitchFamily="34" charset="0"/>
            <a:ea typeface="Verdana" panose="020B0604030504040204" pitchFamily="34" charset="0"/>
          </a:endParaRPr>
        </a:p>
      </dgm:t>
    </dgm:pt>
    <dgm:pt modelId="{3A3431AD-3E38-4EBF-BCF1-708CF7E09824}" type="parTrans" cxnId="{B69EA8D5-C626-48C0-A869-CDF686BF7C56}">
      <dgm:prSet/>
      <dgm:spPr/>
      <dgm:t>
        <a:bodyPr/>
        <a:lstStyle/>
        <a:p>
          <a:endParaRPr lang="lv-LV"/>
        </a:p>
      </dgm:t>
    </dgm:pt>
    <dgm:pt modelId="{CE3036A5-7E7F-40D5-9855-0EAFE3E15FD2}" type="sibTrans" cxnId="{B69EA8D5-C626-48C0-A869-CDF686BF7C56}">
      <dgm:prSet/>
      <dgm:spPr/>
      <dgm:t>
        <a:bodyPr/>
        <a:lstStyle/>
        <a:p>
          <a:endParaRPr lang="lv-LV"/>
        </a:p>
      </dgm:t>
    </dgm:pt>
    <dgm:pt modelId="{353ACFAD-11F6-43BD-A703-6645DB9E93C5}">
      <dgm:prSet custT="1"/>
      <dgm:spPr/>
      <dgm:t>
        <a:bodyPr lIns="86400" tIns="324000" rIns="86400" bIns="86400"/>
        <a:lstStyle/>
        <a:p>
          <a:pPr marL="0" lvl="1" indent="0" algn="l" defTabSz="533400">
            <a:lnSpc>
              <a:spcPct val="90000"/>
            </a:lnSpc>
            <a:spcBef>
              <a:spcPct val="0"/>
            </a:spcBef>
            <a:spcAft>
              <a:spcPct val="15000"/>
            </a:spcAft>
            <a:buFont typeface="Arial" panose="020B0604020202020204" pitchFamily="34" charset="0"/>
            <a:buNone/>
          </a:pPr>
          <a:endParaRPr lang="lv-LV" sz="1400" kern="1200">
            <a:latin typeface="Verdana" panose="020B0604030504040204" pitchFamily="34" charset="0"/>
            <a:ea typeface="Verdana" panose="020B0604030504040204" pitchFamily="34" charset="0"/>
            <a:cs typeface="+mn-cs"/>
          </a:endParaRPr>
        </a:p>
      </dgm:t>
    </dgm:pt>
    <dgm:pt modelId="{4DF7B596-A7DE-4A45-9189-360EE44CF5C1}" type="parTrans" cxnId="{55CE5852-BB24-4067-8D60-75DA8ED0BA66}">
      <dgm:prSet/>
      <dgm:spPr/>
      <dgm:t>
        <a:bodyPr/>
        <a:lstStyle/>
        <a:p>
          <a:endParaRPr lang="lv-LV"/>
        </a:p>
      </dgm:t>
    </dgm:pt>
    <dgm:pt modelId="{107E2B4D-9347-469D-9ABF-0FEF32F58340}" type="sibTrans" cxnId="{55CE5852-BB24-4067-8D60-75DA8ED0BA66}">
      <dgm:prSet/>
      <dgm:spPr/>
      <dgm:t>
        <a:bodyPr/>
        <a:lstStyle/>
        <a:p>
          <a:endParaRPr lang="lv-LV"/>
        </a:p>
      </dgm:t>
    </dgm:pt>
    <dgm:pt modelId="{7A11C51C-B265-4FA2-9E15-DF2D25E70D81}">
      <dgm:prSet custT="1"/>
      <dgm:spPr/>
      <dgm:t>
        <a:bodyPr lIns="86400" tIns="324000" rIns="86400" bIns="86400"/>
        <a:lstStyle/>
        <a:p>
          <a:pPr marL="0" indent="0" algn="ctr">
            <a:spcAft>
              <a:spcPts val="900"/>
            </a:spcAft>
            <a:buFont typeface="Arial" panose="020B0604020202020204" pitchFamily="34" charset="0"/>
            <a:buNone/>
          </a:pPr>
          <a:r>
            <a:rPr lang="lv-LV" sz="1800" b="1"/>
            <a:t>nepārsniedz 20%      </a:t>
          </a:r>
          <a:r>
            <a:rPr lang="lv-LV" sz="1200" b="1"/>
            <a:t>no projekta kopējām attiecināmajām izmaksām</a:t>
          </a:r>
          <a:endParaRPr lang="lv-LV" sz="1200" b="1">
            <a:latin typeface="Verdana" panose="020B0604030504040204" pitchFamily="34" charset="0"/>
            <a:ea typeface="Verdana" panose="020B0604030504040204" pitchFamily="34" charset="0"/>
          </a:endParaRPr>
        </a:p>
      </dgm:t>
    </dgm:pt>
    <dgm:pt modelId="{D3589DC6-4D16-44E5-8D9E-0E7A395C2F49}" type="parTrans" cxnId="{FF956ED4-807B-4A73-8443-659E61A1A4F9}">
      <dgm:prSet/>
      <dgm:spPr/>
      <dgm:t>
        <a:bodyPr/>
        <a:lstStyle/>
        <a:p>
          <a:endParaRPr lang="lv-LV"/>
        </a:p>
      </dgm:t>
    </dgm:pt>
    <dgm:pt modelId="{D69FC792-0590-4ECC-8CE4-2700742ACCDE}" type="sibTrans" cxnId="{FF956ED4-807B-4A73-8443-659E61A1A4F9}">
      <dgm:prSet/>
      <dgm:spPr/>
      <dgm:t>
        <a:bodyPr/>
        <a:lstStyle/>
        <a:p>
          <a:endParaRPr lang="lv-LV"/>
        </a:p>
      </dgm:t>
    </dgm:pt>
    <dgm:pt modelId="{B84011AB-AAA5-4F90-87C9-0EB3FFB2EEDA}">
      <dgm:prSet custT="1"/>
      <dgm:spPr/>
      <dgm:t>
        <a:bodyPr lIns="86400" tIns="324000" rIns="86400" bIns="86400"/>
        <a:lstStyle/>
        <a:p>
          <a:pPr marL="0" lvl="1" indent="0" algn="ctr" defTabSz="533400">
            <a:lnSpc>
              <a:spcPct val="90000"/>
            </a:lnSpc>
            <a:spcBef>
              <a:spcPct val="0"/>
            </a:spcBef>
            <a:spcAft>
              <a:spcPct val="15000"/>
            </a:spcAft>
            <a:buFont typeface="Arial" panose="020B0604020202020204" pitchFamily="34" charset="0"/>
            <a:buNone/>
          </a:pPr>
          <a:r>
            <a:rPr lang="lv-LV" sz="1600" b="1" kern="1200">
              <a:latin typeface="Verdana" panose="020B0604030504040204" pitchFamily="34" charset="0"/>
              <a:ea typeface="Verdana" panose="020B0604030504040204" pitchFamily="34" charset="0"/>
              <a:cs typeface="+mn-cs"/>
            </a:rPr>
            <a:t>PROJEKTA IETVAROS NEDRĪKST</a:t>
          </a:r>
        </a:p>
      </dgm:t>
    </dgm:pt>
    <dgm:pt modelId="{A012B932-10B5-4664-B867-D7586BCF44F2}" type="parTrans" cxnId="{0774020B-54E8-4EBE-90D3-B663FE94753B}">
      <dgm:prSet/>
      <dgm:spPr/>
    </dgm:pt>
    <dgm:pt modelId="{8C227225-3846-4CC2-B4E1-51BFE6DC81E7}" type="sibTrans" cxnId="{0774020B-54E8-4EBE-90D3-B663FE94753B}">
      <dgm:prSet/>
      <dgm:spPr/>
    </dgm:pt>
    <dgm:pt modelId="{CAB0F83C-2021-4D3B-9C93-9EDA37B96A48}">
      <dgm:prSet custT="1"/>
      <dgm:spPr/>
      <dgm:t>
        <a:bodyPr lIns="86400" tIns="324000" rIns="86400" bIns="86400"/>
        <a:lstStyle/>
        <a:p>
          <a:pPr marL="0" indent="0" algn="ctr">
            <a:spcAft>
              <a:spcPts val="0"/>
            </a:spcAft>
            <a:buFont typeface="Arial" panose="020B0604020202020204" pitchFamily="34" charset="0"/>
            <a:buNone/>
          </a:pPr>
          <a:r>
            <a:rPr lang="lv-LV" sz="1200" b="1">
              <a:latin typeface="Verdana" panose="020B0604030504040204" pitchFamily="34" charset="0"/>
              <a:ea typeface="Verdana" panose="020B0604030504040204" pitchFamily="34" charset="0"/>
            </a:rPr>
            <a:t>Sadarbības partneriem</a:t>
          </a:r>
        </a:p>
      </dgm:t>
    </dgm:pt>
    <dgm:pt modelId="{1369487C-25D3-4B00-8839-11E4D3740E09}" type="parTrans" cxnId="{34D5FF06-FE9B-4D4B-A61F-E7D3F6091175}">
      <dgm:prSet/>
      <dgm:spPr/>
    </dgm:pt>
    <dgm:pt modelId="{64FB9675-1497-4793-AD43-913A8A98A790}" type="sibTrans" cxnId="{34D5FF06-FE9B-4D4B-A61F-E7D3F6091175}">
      <dgm:prSet/>
      <dgm:spPr/>
    </dgm:pt>
    <dgm:pt modelId="{B51A5CDE-FFA9-48F8-BD63-4AC6ACED403C}">
      <dgm:prSet custT="1"/>
      <dgm:spPr/>
      <dgm:t>
        <a:bodyPr lIns="86400" tIns="324000" rIns="86400" bIns="86400"/>
        <a:lstStyle/>
        <a:p>
          <a:pPr marL="0" indent="0" algn="ctr">
            <a:spcAft>
              <a:spcPts val="900"/>
            </a:spcAft>
            <a:buFont typeface="Arial" panose="020B0604020202020204" pitchFamily="34" charset="0"/>
            <a:buNone/>
          </a:pPr>
          <a:endParaRPr lang="lv-LV" sz="1200" b="1">
            <a:latin typeface="Verdana" panose="020B0604030504040204" pitchFamily="34" charset="0"/>
            <a:ea typeface="Verdana" panose="020B0604030504040204" pitchFamily="34" charset="0"/>
          </a:endParaRPr>
        </a:p>
      </dgm:t>
    </dgm:pt>
    <dgm:pt modelId="{873D9DB2-B414-481A-8AEB-44D9CA51EDC4}" type="parTrans" cxnId="{57BBCABB-8448-4F22-8D3D-DA7F9FDA07C4}">
      <dgm:prSet/>
      <dgm:spPr/>
    </dgm:pt>
    <dgm:pt modelId="{D9521DDF-840D-4E47-8708-129861F05177}" type="sibTrans" cxnId="{57BBCABB-8448-4F22-8D3D-DA7F9FDA07C4}">
      <dgm:prSet/>
      <dgm:spPr/>
    </dgm:pt>
    <dgm:pt modelId="{B13D0676-48E9-47F9-9D66-060C064D562D}">
      <dgm:prSet custT="1"/>
      <dgm:spPr/>
      <dgm:t>
        <a:bodyPr lIns="86400" tIns="324000" rIns="86400" bIns="86400"/>
        <a:lstStyle/>
        <a:p>
          <a:pPr marL="0" indent="0" algn="ctr">
            <a:spcAft>
              <a:spcPts val="0"/>
            </a:spcAft>
            <a:buFont typeface="Arial" panose="020B0604020202020204" pitchFamily="34" charset="0"/>
            <a:buNone/>
          </a:pPr>
          <a:r>
            <a:rPr lang="lv-LV" sz="1200" b="1">
              <a:latin typeface="Verdana" panose="020B0604030504040204" pitchFamily="34" charset="0"/>
              <a:ea typeface="Verdana" panose="020B0604030504040204" pitchFamily="34" charset="0"/>
            </a:rPr>
            <a:t>projekta vadības izmaksas</a:t>
          </a:r>
        </a:p>
      </dgm:t>
    </dgm:pt>
    <dgm:pt modelId="{A5132E60-DD07-40A6-AA07-0285DF1EFA94}" type="parTrans" cxnId="{CA5AEA2F-2229-42BA-855B-6AB40A8D1703}">
      <dgm:prSet/>
      <dgm:spPr/>
    </dgm:pt>
    <dgm:pt modelId="{89790E4C-5AC4-4591-9335-E1CAA853889B}" type="sibTrans" cxnId="{CA5AEA2F-2229-42BA-855B-6AB40A8D1703}">
      <dgm:prSet/>
      <dgm:spPr/>
    </dgm:pt>
    <dgm:pt modelId="{BC3E439A-8D7A-4A92-BB59-63B2C2B4836F}">
      <dgm:prSet custT="1"/>
      <dgm:spPr/>
      <dgm:t>
        <a:bodyPr lIns="86400" tIns="324000" rIns="86400" bIns="86400"/>
        <a:lstStyle/>
        <a:p>
          <a:pPr marL="0" indent="0" algn="ctr">
            <a:spcAft>
              <a:spcPts val="0"/>
            </a:spcAft>
            <a:buFont typeface="Arial" panose="020B0604020202020204" pitchFamily="34" charset="0"/>
            <a:buNone/>
          </a:pPr>
          <a:r>
            <a:rPr lang="lv-LV" sz="1200" b="1">
              <a:latin typeface="Verdana" panose="020B0604030504040204" pitchFamily="34" charset="0"/>
              <a:ea typeface="Verdana" panose="020B0604030504040204" pitchFamily="34" charset="0"/>
            </a:rPr>
            <a:t>nav paredzētas</a:t>
          </a:r>
        </a:p>
      </dgm:t>
    </dgm:pt>
    <dgm:pt modelId="{72620567-4FB2-4C5C-9881-C767D3990B0F}" type="parTrans" cxnId="{8C668E93-7E18-4F83-8398-A2AE19D193EF}">
      <dgm:prSet/>
      <dgm:spPr/>
    </dgm:pt>
    <dgm:pt modelId="{5E8E1AF3-7F7C-40B4-9817-836B5658C511}" type="sibTrans" cxnId="{8C668E93-7E18-4F83-8398-A2AE19D193EF}">
      <dgm:prSet/>
      <dgm:spPr/>
    </dgm:pt>
    <dgm:pt modelId="{41CEEA6C-4EFB-48B4-A79A-18EC5A117525}">
      <dgm:prSet custT="1"/>
      <dgm:spPr/>
      <dgm:t>
        <a:bodyPr lIns="86400" tIns="324000" rIns="86400" bIns="86400"/>
        <a:lstStyle/>
        <a:p>
          <a:pPr marL="0" lvl="1" indent="0" algn="ctr" defTabSz="533400">
            <a:lnSpc>
              <a:spcPct val="90000"/>
            </a:lnSpc>
            <a:spcBef>
              <a:spcPct val="0"/>
            </a:spcBef>
            <a:spcAft>
              <a:spcPct val="15000"/>
            </a:spcAft>
            <a:buFont typeface="Arial" panose="020B0604020202020204" pitchFamily="34" charset="0"/>
            <a:buNone/>
          </a:pPr>
          <a:r>
            <a:rPr lang="lv-LV" sz="1600" b="1" kern="1200">
              <a:latin typeface="Verdana" panose="020B0604030504040204" pitchFamily="34" charset="0"/>
              <a:ea typeface="Verdana" panose="020B0604030504040204" pitchFamily="34" charset="0"/>
              <a:cs typeface="+mn-cs"/>
            </a:rPr>
            <a:t>GŪT IEŅĒMUMUS</a:t>
          </a:r>
        </a:p>
      </dgm:t>
    </dgm:pt>
    <dgm:pt modelId="{CA603346-CBE1-4674-ACF6-899D6EA2B3BF}" type="parTrans" cxnId="{E4E9347F-81B7-4934-A8D9-412549DA2E17}">
      <dgm:prSet/>
      <dgm:spPr/>
    </dgm:pt>
    <dgm:pt modelId="{65A5A476-62A8-4C50-B262-2099E630529F}" type="sibTrans" cxnId="{E4E9347F-81B7-4934-A8D9-412549DA2E17}">
      <dgm:prSet/>
      <dgm:spPr/>
    </dgm:pt>
    <dgm:pt modelId="{49FD5B43-B82E-4188-B6C0-B06A50730F73}">
      <dgm:prSet custT="1"/>
      <dgm:spPr/>
      <dgm:t>
        <a:bodyPr lIns="86400" tIns="324000" rIns="86400" bIns="86400"/>
        <a:lstStyle/>
        <a:p>
          <a:pPr marL="0" lvl="1" indent="0" algn="ctr" defTabSz="533400">
            <a:lnSpc>
              <a:spcPct val="90000"/>
            </a:lnSpc>
            <a:spcBef>
              <a:spcPct val="0"/>
            </a:spcBef>
            <a:spcAft>
              <a:spcPct val="15000"/>
            </a:spcAft>
            <a:buFont typeface="Arial" panose="020B0604020202020204" pitchFamily="34" charset="0"/>
            <a:buNone/>
          </a:pPr>
          <a:endParaRPr lang="lv-LV" sz="1600" b="1" kern="1200">
            <a:latin typeface="Verdana" panose="020B0604030504040204" pitchFamily="34" charset="0"/>
            <a:ea typeface="Verdana" panose="020B0604030504040204" pitchFamily="34" charset="0"/>
            <a:cs typeface="+mn-cs"/>
          </a:endParaRPr>
        </a:p>
      </dgm:t>
    </dgm:pt>
    <dgm:pt modelId="{1B371B89-64C3-4778-BF0C-C2A15DFBBD2A}" type="parTrans" cxnId="{6519F518-E949-4CF2-8AFD-731EE4FCB22A}">
      <dgm:prSet/>
      <dgm:spPr/>
    </dgm:pt>
    <dgm:pt modelId="{09D3CF9B-DBFE-424B-8AA3-CAA0852B76BF}" type="sibTrans" cxnId="{6519F518-E949-4CF2-8AFD-731EE4FCB22A}">
      <dgm:prSet/>
      <dgm:spPr/>
    </dgm:pt>
    <dgm:pt modelId="{4422577E-7A28-4ABE-9B5A-19D8CB8A5FB1}">
      <dgm:prSet custT="1"/>
      <dgm:spPr/>
      <dgm:t>
        <a:bodyPr lIns="86400" tIns="324000" rIns="86400" bIns="86400"/>
        <a:lstStyle/>
        <a:p>
          <a:pPr marL="0" lvl="1" indent="0" algn="ctr" defTabSz="533400">
            <a:lnSpc>
              <a:spcPct val="90000"/>
            </a:lnSpc>
            <a:spcBef>
              <a:spcPct val="0"/>
            </a:spcBef>
            <a:spcAft>
              <a:spcPct val="15000"/>
            </a:spcAft>
            <a:buFont typeface="Arial" panose="020B0604020202020204" pitchFamily="34" charset="0"/>
            <a:buNone/>
          </a:pPr>
          <a:endParaRPr lang="lv-LV" sz="1600" b="1" kern="1200">
            <a:latin typeface="Verdana" panose="020B0604030504040204" pitchFamily="34" charset="0"/>
            <a:ea typeface="Verdana" panose="020B0604030504040204" pitchFamily="34" charset="0"/>
            <a:cs typeface="+mn-cs"/>
          </a:endParaRPr>
        </a:p>
      </dgm:t>
    </dgm:pt>
    <dgm:pt modelId="{C04607BE-A3A9-4E64-8839-29576864D0D4}" type="parTrans" cxnId="{F2974996-3166-4830-B0B6-EFFAE54BDE05}">
      <dgm:prSet/>
      <dgm:spPr/>
    </dgm:pt>
    <dgm:pt modelId="{BFFDC16C-8999-4842-A108-86F630D65E2D}" type="sibTrans" cxnId="{F2974996-3166-4830-B0B6-EFFAE54BDE05}">
      <dgm:prSet/>
      <dgm:spPr/>
    </dgm:pt>
    <dgm:pt modelId="{A1BB014E-5DF5-4AF6-976B-6C8282DE5293}">
      <dgm:prSet custT="1"/>
      <dgm:spPr/>
      <dgm:t>
        <a:bodyPr lIns="86400" tIns="324000" rIns="86400" bIns="86400"/>
        <a:lstStyle/>
        <a:p>
          <a:pPr marL="0" lvl="1" indent="0" algn="ctr" defTabSz="533400">
            <a:lnSpc>
              <a:spcPct val="90000"/>
            </a:lnSpc>
            <a:spcBef>
              <a:spcPct val="0"/>
            </a:spcBef>
            <a:spcAft>
              <a:spcPct val="15000"/>
            </a:spcAft>
            <a:buFont typeface="Arial" panose="020B0604020202020204" pitchFamily="34" charset="0"/>
            <a:buNone/>
          </a:pPr>
          <a:endParaRPr lang="lv-LV" sz="1600" kern="1200">
            <a:latin typeface="Verdana" panose="020B0604030504040204" pitchFamily="34" charset="0"/>
            <a:ea typeface="Verdana" panose="020B0604030504040204" pitchFamily="34" charset="0"/>
            <a:cs typeface="+mn-cs"/>
          </a:endParaRPr>
        </a:p>
      </dgm:t>
    </dgm:pt>
    <dgm:pt modelId="{87A96E51-D382-4777-9003-698DB324AA45}" type="parTrans" cxnId="{3EDD6BCB-EC87-460D-8A9E-ED6E11CECF5C}">
      <dgm:prSet/>
      <dgm:spPr/>
    </dgm:pt>
    <dgm:pt modelId="{0C104F95-7D3C-44E7-BA11-5F64D1080893}" type="sibTrans" cxnId="{3EDD6BCB-EC87-460D-8A9E-ED6E11CECF5C}">
      <dgm:prSet/>
      <dgm:spPr/>
    </dgm:pt>
    <dgm:pt modelId="{F8DFFC9E-6202-49BF-8101-8F62C3EC7892}">
      <dgm:prSet custT="1"/>
      <dgm:spPr/>
      <dgm:t>
        <a:bodyPr lIns="86400" tIns="324000" rIns="86400" bIns="86400"/>
        <a:lstStyle/>
        <a:p>
          <a:pPr marL="0" lvl="1" indent="0" algn="ctr" defTabSz="533400">
            <a:lnSpc>
              <a:spcPct val="90000"/>
            </a:lnSpc>
            <a:spcBef>
              <a:spcPct val="0"/>
            </a:spcBef>
            <a:spcAft>
              <a:spcPct val="15000"/>
            </a:spcAft>
            <a:buFont typeface="Arial" panose="020B0604020202020204" pitchFamily="34" charset="0"/>
            <a:buNone/>
          </a:pPr>
          <a:r>
            <a:rPr lang="lv-LV" sz="1600" b="1" kern="1200"/>
            <a:t>INVENTĀRA UN PAMATLĪDZEKĻU    IEGĀDES IZMAKSAS NAV PAREDZĒTAS</a:t>
          </a:r>
          <a:endParaRPr lang="lv-LV" sz="1600" kern="1200">
            <a:latin typeface="Verdana" panose="020B0604030504040204" pitchFamily="34" charset="0"/>
            <a:ea typeface="Verdana" panose="020B0604030504040204" pitchFamily="34" charset="0"/>
            <a:cs typeface="+mn-cs"/>
          </a:endParaRPr>
        </a:p>
      </dgm:t>
    </dgm:pt>
    <dgm:pt modelId="{4FD8F55D-B087-448F-B286-15F9C9B911EC}" type="parTrans" cxnId="{73F0D8CA-B726-48E2-B33F-CE7099E538CF}">
      <dgm:prSet/>
      <dgm:spPr/>
    </dgm:pt>
    <dgm:pt modelId="{45A0B9B8-7EF6-4B61-BE0A-8E7385B56CED}" type="sibTrans" cxnId="{73F0D8CA-B726-48E2-B33F-CE7099E538CF}">
      <dgm:prSet/>
      <dgm:spPr/>
    </dgm:pt>
    <dgm:pt modelId="{5E5B4441-23C6-469B-A0E8-5AE3B628055B}" type="pres">
      <dgm:prSet presAssocID="{CEA72EAE-10E0-446C-BD85-1C8E3DF6264B}" presName="linearFlow" presStyleCnt="0">
        <dgm:presLayoutVars>
          <dgm:dir/>
          <dgm:animLvl val="lvl"/>
          <dgm:resizeHandles/>
        </dgm:presLayoutVars>
      </dgm:prSet>
      <dgm:spPr/>
    </dgm:pt>
    <dgm:pt modelId="{DF7B7684-EBC7-42FD-9A60-738EF8D1C7E7}" type="pres">
      <dgm:prSet presAssocID="{8C251FFB-0C74-4567-91B9-F28D0F18C3F5}" presName="compositeNode" presStyleCnt="0">
        <dgm:presLayoutVars>
          <dgm:bulletEnabled val="1"/>
        </dgm:presLayoutVars>
      </dgm:prSet>
      <dgm:spPr/>
    </dgm:pt>
    <dgm:pt modelId="{3AE53908-76D9-4B36-B3FC-3F1E5B9B786B}" type="pres">
      <dgm:prSet presAssocID="{8C251FFB-0C74-4567-91B9-F28D0F18C3F5}" presName="image" presStyleLbl="fgImgPlace1" presStyleIdx="0" presStyleCnt="3" custLinFactNeighborX="2760" custLinFactNeighborY="-48159"/>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3A7E204C-ACD7-4AF9-8A7C-D54AE53D4699}" type="pres">
      <dgm:prSet presAssocID="{8C251FFB-0C74-4567-91B9-F28D0F18C3F5}" presName="childNode" presStyleLbl="node1" presStyleIdx="0" presStyleCnt="3" custScaleX="160534" custScaleY="111663">
        <dgm:presLayoutVars>
          <dgm:bulletEnabled val="1"/>
        </dgm:presLayoutVars>
      </dgm:prSet>
      <dgm:spPr/>
    </dgm:pt>
    <dgm:pt modelId="{D69F0F0C-388F-4373-B424-A5207B4713B9}" type="pres">
      <dgm:prSet presAssocID="{8C251FFB-0C74-4567-91B9-F28D0F18C3F5}" presName="parentNode" presStyleLbl="revTx" presStyleIdx="0" presStyleCnt="3">
        <dgm:presLayoutVars>
          <dgm:chMax val="0"/>
          <dgm:bulletEnabled val="1"/>
        </dgm:presLayoutVars>
      </dgm:prSet>
      <dgm:spPr/>
    </dgm:pt>
    <dgm:pt modelId="{A5AEEF4A-4584-4C36-BF99-3ACF0610D450}" type="pres">
      <dgm:prSet presAssocID="{EE62D15C-5235-418D-9BE1-010696282444}" presName="sibTrans" presStyleCnt="0"/>
      <dgm:spPr/>
    </dgm:pt>
    <dgm:pt modelId="{43FF6FA6-6AC4-4DBB-9007-5E236764FABA}" type="pres">
      <dgm:prSet presAssocID="{206659B4-5D47-4FD2-93B1-B837F161AB76}" presName="compositeNode" presStyleCnt="0">
        <dgm:presLayoutVars>
          <dgm:bulletEnabled val="1"/>
        </dgm:presLayoutVars>
      </dgm:prSet>
      <dgm:spPr/>
    </dgm:pt>
    <dgm:pt modelId="{061C519E-F008-4F07-958F-8E585FBE49E8}" type="pres">
      <dgm:prSet presAssocID="{206659B4-5D47-4FD2-93B1-B837F161AB76}" presName="image" presStyleLbl="fgImgPlace1" presStyleIdx="1" presStyleCnt="3" custLinFactNeighborX="-269" custLinFactNeighborY="-31008"/>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DCF43F14-6045-4F16-94FD-9BDB6BCAAF3D}" type="pres">
      <dgm:prSet presAssocID="{206659B4-5D47-4FD2-93B1-B837F161AB76}" presName="childNode" presStyleLbl="node1" presStyleIdx="1" presStyleCnt="3" custScaleX="154160" custScaleY="108222" custLinFactNeighborX="-3028" custLinFactNeighborY="-612">
        <dgm:presLayoutVars>
          <dgm:bulletEnabled val="1"/>
        </dgm:presLayoutVars>
      </dgm:prSet>
      <dgm:spPr/>
    </dgm:pt>
    <dgm:pt modelId="{9BAEB608-BA2C-4319-9B17-619DA66D8973}" type="pres">
      <dgm:prSet presAssocID="{206659B4-5D47-4FD2-93B1-B837F161AB76}" presName="parentNode" presStyleLbl="revTx" presStyleIdx="1" presStyleCnt="3">
        <dgm:presLayoutVars>
          <dgm:chMax val="0"/>
          <dgm:bulletEnabled val="1"/>
        </dgm:presLayoutVars>
      </dgm:prSet>
      <dgm:spPr/>
    </dgm:pt>
    <dgm:pt modelId="{8A1C0818-E219-430E-823A-B0F5580B38A3}" type="pres">
      <dgm:prSet presAssocID="{B2EB06DE-C8C4-4C12-B311-D50CB4952708}" presName="sibTrans" presStyleCnt="0"/>
      <dgm:spPr/>
    </dgm:pt>
    <dgm:pt modelId="{32616EA5-4D03-4E77-89B3-E00C0794C1A0}" type="pres">
      <dgm:prSet presAssocID="{32E334A3-4F2D-4678-9064-C2C46CE1475A}" presName="compositeNode" presStyleCnt="0">
        <dgm:presLayoutVars>
          <dgm:bulletEnabled val="1"/>
        </dgm:presLayoutVars>
      </dgm:prSet>
      <dgm:spPr/>
    </dgm:pt>
    <dgm:pt modelId="{A7FAE7F0-5582-448D-A81A-90426C2C6DA6}" type="pres">
      <dgm:prSet presAssocID="{32E334A3-4F2D-4678-9064-C2C46CE1475A}" presName="image" presStyleLbl="fgImgPlace1" presStyleIdx="2" presStyleCnt="3" custLinFactNeighborX="575" custLinFactNeighborY="-31008"/>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pt>
    <dgm:pt modelId="{3EB5337F-C1AA-423C-921B-C5ED7886DE3F}" type="pres">
      <dgm:prSet presAssocID="{32E334A3-4F2D-4678-9064-C2C46CE1475A}" presName="childNode" presStyleLbl="node1" presStyleIdx="2" presStyleCnt="3" custScaleX="155080" custScaleY="107676">
        <dgm:presLayoutVars>
          <dgm:bulletEnabled val="1"/>
        </dgm:presLayoutVars>
      </dgm:prSet>
      <dgm:spPr/>
    </dgm:pt>
    <dgm:pt modelId="{E8EDE472-0F6F-4266-8AE5-0253DC699F02}" type="pres">
      <dgm:prSet presAssocID="{32E334A3-4F2D-4678-9064-C2C46CE1475A}" presName="parentNode" presStyleLbl="revTx" presStyleIdx="2" presStyleCnt="3">
        <dgm:presLayoutVars>
          <dgm:chMax val="0"/>
          <dgm:bulletEnabled val="1"/>
        </dgm:presLayoutVars>
      </dgm:prSet>
      <dgm:spPr/>
    </dgm:pt>
  </dgm:ptLst>
  <dgm:cxnLst>
    <dgm:cxn modelId="{AE76B604-DD01-40BD-9D68-12FE928E64CB}" type="presOf" srcId="{353ACFAD-11F6-43BD-A703-6645DB9E93C5}" destId="{DCF43F14-6045-4F16-94FD-9BDB6BCAAF3D}" srcOrd="0" destOrd="0" presId="urn:microsoft.com/office/officeart/2005/8/layout/hList2"/>
    <dgm:cxn modelId="{34D5FF06-FE9B-4D4B-A61F-E7D3F6091175}" srcId="{8C251FFB-0C74-4567-91B9-F28D0F18C3F5}" destId="{CAB0F83C-2021-4D3B-9C93-9EDA37B96A48}" srcOrd="4" destOrd="0" parTransId="{1369487C-25D3-4B00-8839-11E4D3740E09}" sibTransId="{64FB9675-1497-4793-AD43-913A8A98A790}"/>
    <dgm:cxn modelId="{0774020B-54E8-4EBE-90D3-B663FE94753B}" srcId="{32E334A3-4F2D-4678-9064-C2C46CE1475A}" destId="{B84011AB-AAA5-4F90-87C9-0EB3FFB2EEDA}" srcOrd="2" destOrd="0" parTransId="{A012B932-10B5-4664-B867-D7586BCF44F2}" sibTransId="{8C227225-3846-4CC2-B4E1-51BFE6DC81E7}"/>
    <dgm:cxn modelId="{6519F518-E949-4CF2-8AFD-731EE4FCB22A}" srcId="{32E334A3-4F2D-4678-9064-C2C46CE1475A}" destId="{49FD5B43-B82E-4188-B6C0-B06A50730F73}" srcOrd="0" destOrd="0" parTransId="{1B371B89-64C3-4778-BF0C-C2A15DFBBD2A}" sibTransId="{09D3CF9B-DBFE-424B-8AA3-CAA0852B76BF}"/>
    <dgm:cxn modelId="{CDC49E1F-7F86-4352-9EF4-0CCE91874EB8}" type="presOf" srcId="{BC3E439A-8D7A-4A92-BB59-63B2C2B4836F}" destId="{3A7E204C-ACD7-4AF9-8A7C-D54AE53D4699}" srcOrd="0" destOrd="6" presId="urn:microsoft.com/office/officeart/2005/8/layout/hList2"/>
    <dgm:cxn modelId="{4BD54823-34E7-4205-83A8-B85627097901}" type="presOf" srcId="{8C251FFB-0C74-4567-91B9-F28D0F18C3F5}" destId="{D69F0F0C-388F-4373-B424-A5207B4713B9}" srcOrd="0" destOrd="0" presId="urn:microsoft.com/office/officeart/2005/8/layout/hList2"/>
    <dgm:cxn modelId="{CA5AEA2F-2229-42BA-855B-6AB40A8D1703}" srcId="{8C251FFB-0C74-4567-91B9-F28D0F18C3F5}" destId="{B13D0676-48E9-47F9-9D66-060C064D562D}" srcOrd="5" destOrd="0" parTransId="{A5132E60-DD07-40A6-AA07-0285DF1EFA94}" sibTransId="{89790E4C-5AC4-4591-9335-E1CAA853889B}"/>
    <dgm:cxn modelId="{2F82093F-07C6-465A-B61C-FF16ABE89626}" type="presOf" srcId="{ABFCF715-C2C8-4AEF-B6C7-260F01099CF4}" destId="{3A7E204C-ACD7-4AF9-8A7C-D54AE53D4699}" srcOrd="0" destOrd="1" presId="urn:microsoft.com/office/officeart/2005/8/layout/hList2"/>
    <dgm:cxn modelId="{22AD8666-2A51-4E31-B454-475FF50077A2}" srcId="{8C251FFB-0C74-4567-91B9-F28D0F18C3F5}" destId="{ABFCF715-C2C8-4AEF-B6C7-260F01099CF4}" srcOrd="1" destOrd="0" parTransId="{C9E8E3C0-0681-4A11-8891-7485FBEEC4AF}" sibTransId="{69B8D88E-E035-4F53-80D7-90E12BDAD503}"/>
    <dgm:cxn modelId="{5400A968-514A-4044-8C75-32845E705835}" type="presOf" srcId="{4422577E-7A28-4ABE-9B5A-19D8CB8A5FB1}" destId="{3EB5337F-C1AA-423C-921B-C5ED7886DE3F}" srcOrd="0" destOrd="1" presId="urn:microsoft.com/office/officeart/2005/8/layout/hList2"/>
    <dgm:cxn modelId="{D65FDA69-7139-446E-8CEE-EB4F19537C91}" type="presOf" srcId="{E4157D3A-BBCF-41F4-AF68-99D0BC8B6D0E}" destId="{3A7E204C-ACD7-4AF9-8A7C-D54AE53D4699}" srcOrd="0" destOrd="0" presId="urn:microsoft.com/office/officeart/2005/8/layout/hList2"/>
    <dgm:cxn modelId="{B8D65651-952B-4A1B-AF05-0072BBAEF7EF}" type="presOf" srcId="{B84011AB-AAA5-4F90-87C9-0EB3FFB2EEDA}" destId="{3EB5337F-C1AA-423C-921B-C5ED7886DE3F}" srcOrd="0" destOrd="2" presId="urn:microsoft.com/office/officeart/2005/8/layout/hList2"/>
    <dgm:cxn modelId="{55CE5852-BB24-4067-8D60-75DA8ED0BA66}" srcId="{206659B4-5D47-4FD2-93B1-B837F161AB76}" destId="{353ACFAD-11F6-43BD-A703-6645DB9E93C5}" srcOrd="0" destOrd="0" parTransId="{4DF7B596-A7DE-4A45-9189-360EE44CF5C1}" sibTransId="{107E2B4D-9347-469D-9ABF-0FEF32F58340}"/>
    <dgm:cxn modelId="{499D4C55-7446-4D5B-8E02-FC99F98CFEA4}" type="presOf" srcId="{F8DFFC9E-6202-49BF-8101-8F62C3EC7892}" destId="{DCF43F14-6045-4F16-94FD-9BDB6BCAAF3D}" srcOrd="0" destOrd="2" presId="urn:microsoft.com/office/officeart/2005/8/layout/hList2"/>
    <dgm:cxn modelId="{695B3B7B-1EF1-4BB2-A6E3-E8F62EF70B19}" type="presOf" srcId="{CAB0F83C-2021-4D3B-9C93-9EDA37B96A48}" destId="{3A7E204C-ACD7-4AF9-8A7C-D54AE53D4699}" srcOrd="0" destOrd="4" presId="urn:microsoft.com/office/officeart/2005/8/layout/hList2"/>
    <dgm:cxn modelId="{E4E9347F-81B7-4934-A8D9-412549DA2E17}" srcId="{32E334A3-4F2D-4678-9064-C2C46CE1475A}" destId="{41CEEA6C-4EFB-48B4-A79A-18EC5A117525}" srcOrd="3" destOrd="0" parTransId="{CA603346-CBE1-4674-ACF6-899D6EA2B3BF}" sibTransId="{65A5A476-62A8-4C50-B262-2099E630529F}"/>
    <dgm:cxn modelId="{A24F0287-CF19-4EDE-A70B-4806D9FCCA0C}" srcId="{CEA72EAE-10E0-446C-BD85-1C8E3DF6264B}" destId="{32E334A3-4F2D-4678-9064-C2C46CE1475A}" srcOrd="2" destOrd="0" parTransId="{8C86E5B3-1A72-4FB5-BDF6-3B5E52F8416A}" sibTransId="{8141E8B9-D1C4-4B9C-A607-822CE99B1D18}"/>
    <dgm:cxn modelId="{62AF9B87-DA03-4A5F-897C-9CE1AF7AC3BF}" srcId="{CEA72EAE-10E0-446C-BD85-1C8E3DF6264B}" destId="{8C251FFB-0C74-4567-91B9-F28D0F18C3F5}" srcOrd="0" destOrd="0" parTransId="{AB37F2A6-5614-4C3F-8579-2D6D4343E0CF}" sibTransId="{EE62D15C-5235-418D-9BE1-010696282444}"/>
    <dgm:cxn modelId="{8C668E93-7E18-4F83-8398-A2AE19D193EF}" srcId="{8C251FFB-0C74-4567-91B9-F28D0F18C3F5}" destId="{BC3E439A-8D7A-4A92-BB59-63B2C2B4836F}" srcOrd="6" destOrd="0" parTransId="{72620567-4FB2-4C5C-9881-C767D3990B0F}" sibTransId="{5E8E1AF3-7F7C-40B4-9817-836B5658C511}"/>
    <dgm:cxn modelId="{35D79A93-33DF-403B-B154-0591FBE911CC}" type="presOf" srcId="{49FD5B43-B82E-4188-B6C0-B06A50730F73}" destId="{3EB5337F-C1AA-423C-921B-C5ED7886DE3F}" srcOrd="0" destOrd="0" presId="urn:microsoft.com/office/officeart/2005/8/layout/hList2"/>
    <dgm:cxn modelId="{4393CA94-AF7F-45DF-95D6-E9AC8EA00FB1}" srcId="{CEA72EAE-10E0-446C-BD85-1C8E3DF6264B}" destId="{206659B4-5D47-4FD2-93B1-B837F161AB76}" srcOrd="1" destOrd="0" parTransId="{7E5CDD4D-ADDE-494F-A15D-5F292C03E1DB}" sibTransId="{B2EB06DE-C8C4-4C12-B311-D50CB4952708}"/>
    <dgm:cxn modelId="{F2974996-3166-4830-B0B6-EFFAE54BDE05}" srcId="{32E334A3-4F2D-4678-9064-C2C46CE1475A}" destId="{4422577E-7A28-4ABE-9B5A-19D8CB8A5FB1}" srcOrd="1" destOrd="0" parTransId="{C04607BE-A3A9-4E64-8839-29576864D0D4}" sibTransId="{BFFDC16C-8999-4842-A108-86F630D65E2D}"/>
    <dgm:cxn modelId="{8517C3A2-02CD-409B-8DF1-2A972F5107C7}" type="presOf" srcId="{CEA72EAE-10E0-446C-BD85-1C8E3DF6264B}" destId="{5E5B4441-23C6-469B-A0E8-5AE3B628055B}" srcOrd="0" destOrd="0" presId="urn:microsoft.com/office/officeart/2005/8/layout/hList2"/>
    <dgm:cxn modelId="{B10039B5-286C-4327-9CAF-197613D80063}" type="presOf" srcId="{32E334A3-4F2D-4678-9064-C2C46CE1475A}" destId="{E8EDE472-0F6F-4266-8AE5-0253DC699F02}" srcOrd="0" destOrd="0" presId="urn:microsoft.com/office/officeart/2005/8/layout/hList2"/>
    <dgm:cxn modelId="{16901FB8-9D89-43D8-B45C-1AA91EC3FB95}" type="presOf" srcId="{7A11C51C-B265-4FA2-9E15-DF2D25E70D81}" destId="{3A7E204C-ACD7-4AF9-8A7C-D54AE53D4699}" srcOrd="0" destOrd="2" presId="urn:microsoft.com/office/officeart/2005/8/layout/hList2"/>
    <dgm:cxn modelId="{57BBCABB-8448-4F22-8D3D-DA7F9FDA07C4}" srcId="{8C251FFB-0C74-4567-91B9-F28D0F18C3F5}" destId="{B51A5CDE-FFA9-48F8-BD63-4AC6ACED403C}" srcOrd="3" destOrd="0" parTransId="{873D9DB2-B414-481A-8AEB-44D9CA51EDC4}" sibTransId="{D9521DDF-840D-4E47-8708-129861F05177}"/>
    <dgm:cxn modelId="{73F0D8CA-B726-48E2-B33F-CE7099E538CF}" srcId="{206659B4-5D47-4FD2-93B1-B837F161AB76}" destId="{F8DFFC9E-6202-49BF-8101-8F62C3EC7892}" srcOrd="2" destOrd="0" parTransId="{4FD8F55D-B087-448F-B286-15F9C9B911EC}" sibTransId="{45A0B9B8-7EF6-4B61-BE0A-8E7385B56CED}"/>
    <dgm:cxn modelId="{3EDD6BCB-EC87-460D-8A9E-ED6E11CECF5C}" srcId="{206659B4-5D47-4FD2-93B1-B837F161AB76}" destId="{A1BB014E-5DF5-4AF6-976B-6C8282DE5293}" srcOrd="1" destOrd="0" parTransId="{87A96E51-D382-4777-9003-698DB324AA45}" sibTransId="{0C104F95-7D3C-44E7-BA11-5F64D1080893}"/>
    <dgm:cxn modelId="{3D6EBDCB-F960-4363-B41F-9ED77079E4B2}" type="presOf" srcId="{41CEEA6C-4EFB-48B4-A79A-18EC5A117525}" destId="{3EB5337F-C1AA-423C-921B-C5ED7886DE3F}" srcOrd="0" destOrd="3" presId="urn:microsoft.com/office/officeart/2005/8/layout/hList2"/>
    <dgm:cxn modelId="{FF956ED4-807B-4A73-8443-659E61A1A4F9}" srcId="{8C251FFB-0C74-4567-91B9-F28D0F18C3F5}" destId="{7A11C51C-B265-4FA2-9E15-DF2D25E70D81}" srcOrd="2" destOrd="0" parTransId="{D3589DC6-4D16-44E5-8D9E-0E7A395C2F49}" sibTransId="{D69FC792-0590-4ECC-8CE4-2700742ACCDE}"/>
    <dgm:cxn modelId="{B69EA8D5-C626-48C0-A869-CDF686BF7C56}" srcId="{8C251FFB-0C74-4567-91B9-F28D0F18C3F5}" destId="{E4157D3A-BBCF-41F4-AF68-99D0BC8B6D0E}" srcOrd="0" destOrd="0" parTransId="{3A3431AD-3E38-4EBF-BCF1-708CF7E09824}" sibTransId="{CE3036A5-7E7F-40D5-9855-0EAFE3E15FD2}"/>
    <dgm:cxn modelId="{F4A833EB-A591-45F3-9991-F4E964BC5EE0}" type="presOf" srcId="{B13D0676-48E9-47F9-9D66-060C064D562D}" destId="{3A7E204C-ACD7-4AF9-8A7C-D54AE53D4699}" srcOrd="0" destOrd="5" presId="urn:microsoft.com/office/officeart/2005/8/layout/hList2"/>
    <dgm:cxn modelId="{A26DF6EC-C090-4426-950B-41837B22B618}" type="presOf" srcId="{206659B4-5D47-4FD2-93B1-B837F161AB76}" destId="{9BAEB608-BA2C-4319-9B17-619DA66D8973}" srcOrd="0" destOrd="0" presId="urn:microsoft.com/office/officeart/2005/8/layout/hList2"/>
    <dgm:cxn modelId="{51DCFBED-4DFC-43B8-838A-8222AA0727BE}" type="presOf" srcId="{B51A5CDE-FFA9-48F8-BD63-4AC6ACED403C}" destId="{3A7E204C-ACD7-4AF9-8A7C-D54AE53D4699}" srcOrd="0" destOrd="3" presId="urn:microsoft.com/office/officeart/2005/8/layout/hList2"/>
    <dgm:cxn modelId="{BB0BC5EF-E088-4818-9407-EEF919361BA8}" type="presOf" srcId="{A1BB014E-5DF5-4AF6-976B-6C8282DE5293}" destId="{DCF43F14-6045-4F16-94FD-9BDB6BCAAF3D}" srcOrd="0" destOrd="1" presId="urn:microsoft.com/office/officeart/2005/8/layout/hList2"/>
    <dgm:cxn modelId="{DBE8DDF5-C3AC-4F22-9E59-5006B8414303}" type="presParOf" srcId="{5E5B4441-23C6-469B-A0E8-5AE3B628055B}" destId="{DF7B7684-EBC7-42FD-9A60-738EF8D1C7E7}" srcOrd="0" destOrd="0" presId="urn:microsoft.com/office/officeart/2005/8/layout/hList2"/>
    <dgm:cxn modelId="{44F05FF4-5479-4227-99BE-19BFD2DF3775}" type="presParOf" srcId="{DF7B7684-EBC7-42FD-9A60-738EF8D1C7E7}" destId="{3AE53908-76D9-4B36-B3FC-3F1E5B9B786B}" srcOrd="0" destOrd="0" presId="urn:microsoft.com/office/officeart/2005/8/layout/hList2"/>
    <dgm:cxn modelId="{B4270582-EE0E-4C9B-89E5-4C55EE5BB482}" type="presParOf" srcId="{DF7B7684-EBC7-42FD-9A60-738EF8D1C7E7}" destId="{3A7E204C-ACD7-4AF9-8A7C-D54AE53D4699}" srcOrd="1" destOrd="0" presId="urn:microsoft.com/office/officeart/2005/8/layout/hList2"/>
    <dgm:cxn modelId="{28D44C73-48B2-4AC9-9BEF-5B31FB5CECA6}" type="presParOf" srcId="{DF7B7684-EBC7-42FD-9A60-738EF8D1C7E7}" destId="{D69F0F0C-388F-4373-B424-A5207B4713B9}" srcOrd="2" destOrd="0" presId="urn:microsoft.com/office/officeart/2005/8/layout/hList2"/>
    <dgm:cxn modelId="{236D915D-D037-4F91-A061-2F31B2F51D37}" type="presParOf" srcId="{5E5B4441-23C6-469B-A0E8-5AE3B628055B}" destId="{A5AEEF4A-4584-4C36-BF99-3ACF0610D450}" srcOrd="1" destOrd="0" presId="urn:microsoft.com/office/officeart/2005/8/layout/hList2"/>
    <dgm:cxn modelId="{FA30EF36-D840-4F8F-B4DD-059783F2E9B6}" type="presParOf" srcId="{5E5B4441-23C6-469B-A0E8-5AE3B628055B}" destId="{43FF6FA6-6AC4-4DBB-9007-5E236764FABA}" srcOrd="2" destOrd="0" presId="urn:microsoft.com/office/officeart/2005/8/layout/hList2"/>
    <dgm:cxn modelId="{14D15658-0A04-4FC0-92D5-F94759EE371A}" type="presParOf" srcId="{43FF6FA6-6AC4-4DBB-9007-5E236764FABA}" destId="{061C519E-F008-4F07-958F-8E585FBE49E8}" srcOrd="0" destOrd="0" presId="urn:microsoft.com/office/officeart/2005/8/layout/hList2"/>
    <dgm:cxn modelId="{3F590EDF-8EDA-4328-8DB0-8E3E25357328}" type="presParOf" srcId="{43FF6FA6-6AC4-4DBB-9007-5E236764FABA}" destId="{DCF43F14-6045-4F16-94FD-9BDB6BCAAF3D}" srcOrd="1" destOrd="0" presId="urn:microsoft.com/office/officeart/2005/8/layout/hList2"/>
    <dgm:cxn modelId="{2573692D-AC0D-4717-9C18-26CE6468A245}" type="presParOf" srcId="{43FF6FA6-6AC4-4DBB-9007-5E236764FABA}" destId="{9BAEB608-BA2C-4319-9B17-619DA66D8973}" srcOrd="2" destOrd="0" presId="urn:microsoft.com/office/officeart/2005/8/layout/hList2"/>
    <dgm:cxn modelId="{0E6C63E9-FB8E-4F5C-84E8-7B8143980BC6}" type="presParOf" srcId="{5E5B4441-23C6-469B-A0E8-5AE3B628055B}" destId="{8A1C0818-E219-430E-823A-B0F5580B38A3}" srcOrd="3" destOrd="0" presId="urn:microsoft.com/office/officeart/2005/8/layout/hList2"/>
    <dgm:cxn modelId="{08434D64-2922-4973-9F81-FC0F36200799}" type="presParOf" srcId="{5E5B4441-23C6-469B-A0E8-5AE3B628055B}" destId="{32616EA5-4D03-4E77-89B3-E00C0794C1A0}" srcOrd="4" destOrd="0" presId="urn:microsoft.com/office/officeart/2005/8/layout/hList2"/>
    <dgm:cxn modelId="{31298C48-0847-4B64-87DE-D46355836510}" type="presParOf" srcId="{32616EA5-4D03-4E77-89B3-E00C0794C1A0}" destId="{A7FAE7F0-5582-448D-A81A-90426C2C6DA6}" srcOrd="0" destOrd="0" presId="urn:microsoft.com/office/officeart/2005/8/layout/hList2"/>
    <dgm:cxn modelId="{66C30E56-DD58-45E8-A2FA-F3D316C8BDB8}" type="presParOf" srcId="{32616EA5-4D03-4E77-89B3-E00C0794C1A0}" destId="{3EB5337F-C1AA-423C-921B-C5ED7886DE3F}" srcOrd="1" destOrd="0" presId="urn:microsoft.com/office/officeart/2005/8/layout/hList2"/>
    <dgm:cxn modelId="{DAA3A7F1-FC7C-4AE6-8254-0514383BCC90}" type="presParOf" srcId="{32616EA5-4D03-4E77-89B3-E00C0794C1A0}" destId="{E8EDE472-0F6F-4266-8AE5-0253DC699F02}" srcOrd="2" destOrd="0" presId="urn:microsoft.com/office/officeart/2005/8/layout/h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2EB5FAC-B698-4AD5-AA2A-2ED76D0FBD70}" type="doc">
      <dgm:prSet loTypeId="urn:microsoft.com/office/officeart/2005/8/layout/pList2" loCatId="list" qsTypeId="urn:microsoft.com/office/officeart/2005/8/quickstyle/simple1" qsCatId="simple" csTypeId="urn:microsoft.com/office/officeart/2005/8/colors/accent2_3" csCatId="accent2" phldr="1"/>
      <dgm:spPr/>
    </dgm:pt>
    <dgm:pt modelId="{B60EE0C4-2EC7-4AAB-BF4F-B10EB38656FE}">
      <dgm:prSet phldrT="[Teksts]" custT="1"/>
      <dgm:spPr/>
      <dgm:t>
        <a:bodyPr tIns="180000"/>
        <a:lstStyle/>
        <a:p>
          <a:pPr algn="ctr"/>
          <a:r>
            <a:rPr lang="lv-LV" altLang="lv-LV" sz="1400" b="1">
              <a:latin typeface="Verdana" panose="020B0604030504040204" pitchFamily="34" charset="0"/>
              <a:ea typeface="Verdana" panose="020B0604030504040204" pitchFamily="34" charset="0"/>
            </a:rPr>
            <a:t>KPVIS </a:t>
          </a:r>
        </a:p>
        <a:p>
          <a:pPr algn="ctr"/>
          <a:r>
            <a:rPr lang="lv-LV" altLang="lv-LV" sz="1400">
              <a:latin typeface="Verdana" panose="020B0604030504040204" pitchFamily="34" charset="0"/>
              <a:ea typeface="Verdana" panose="020B0604030504040204" pitchFamily="34" charset="0"/>
            </a:rPr>
            <a:t>Galvenā projekta pieteikuma forma</a:t>
          </a:r>
        </a:p>
        <a:p>
          <a:pPr algn="ctr"/>
          <a:endParaRPr lang="lv-LV" altLang="lv-LV" sz="1400">
            <a:latin typeface="Verdana" panose="020B0604030504040204" pitchFamily="34" charset="0"/>
            <a:ea typeface="Verdana" panose="020B0604030504040204" pitchFamily="34" charset="0"/>
          </a:endParaRPr>
        </a:p>
        <a:p>
          <a:pPr algn="ctr"/>
          <a:r>
            <a:rPr lang="lv-LV" altLang="lv-LV" sz="1400">
              <a:latin typeface="Verdana" panose="020B0604030504040204" pitchFamily="34" charset="0"/>
              <a:ea typeface="Verdana" panose="020B0604030504040204" pitchFamily="34" charset="0"/>
            </a:rPr>
            <a:t>Mājaslapā pieejams paraugs: </a:t>
          </a:r>
          <a:r>
            <a:rPr lang="lv-LV" altLang="lv-LV" sz="1400">
              <a:latin typeface="Verdana" panose="020B0604030504040204" pitchFamily="34" charset="0"/>
              <a:ea typeface="Verdana" panose="020B0604030504040204" pitchFamily="34" charset="0"/>
              <a:hlinkClick xmlns:r="http://schemas.openxmlformats.org/officeDocument/2006/relationships" r:id="rId1"/>
            </a:rPr>
            <a:t>https://www.sif.gov.lv/lv/konkurss-sabiedribas-vismazak-aizsargato-grupu-interesu-parstavnieciba-socialas-drosibas-joma</a:t>
          </a:r>
          <a:endParaRPr lang="lv-LV" altLang="lv-LV" sz="1400">
            <a:latin typeface="Verdana" panose="020B0604030504040204" pitchFamily="34" charset="0"/>
            <a:ea typeface="Verdana" panose="020B0604030504040204" pitchFamily="34" charset="0"/>
          </a:endParaRPr>
        </a:p>
        <a:p>
          <a:pPr algn="ctr"/>
          <a:endParaRPr lang="lv-LV" altLang="lv-LV" sz="1400">
            <a:latin typeface="Verdana" panose="020B0604030504040204" pitchFamily="34" charset="0"/>
            <a:ea typeface="Verdana" panose="020B0604030504040204" pitchFamily="34" charset="0"/>
          </a:endParaRPr>
        </a:p>
        <a:p>
          <a:pPr algn="ctr"/>
          <a:endParaRPr lang="lv-LV" altLang="lv-LV" sz="1400" b="1">
            <a:latin typeface="Verdana" panose="020B0604030504040204" pitchFamily="34" charset="0"/>
            <a:ea typeface="Verdana" panose="020B0604030504040204" pitchFamily="34" charset="0"/>
          </a:endParaRPr>
        </a:p>
      </dgm:t>
    </dgm:pt>
    <dgm:pt modelId="{CF88B2F9-24F1-4448-A52E-F9F32A78ED04}" type="parTrans" cxnId="{E253B551-5A60-45F7-B864-420B4F0C8D41}">
      <dgm:prSet/>
      <dgm:spPr/>
      <dgm:t>
        <a:bodyPr/>
        <a:lstStyle/>
        <a:p>
          <a:endParaRPr lang="lv-LV">
            <a:latin typeface="Verdana" panose="020B0604030504040204" pitchFamily="34" charset="0"/>
            <a:ea typeface="Verdana" panose="020B0604030504040204" pitchFamily="34" charset="0"/>
          </a:endParaRPr>
        </a:p>
      </dgm:t>
    </dgm:pt>
    <dgm:pt modelId="{CD650C07-15EF-429E-8EDC-8B72B5E4410A}" type="sibTrans" cxnId="{E253B551-5A60-45F7-B864-420B4F0C8D41}">
      <dgm:prSet/>
      <dgm:spPr/>
      <dgm:t>
        <a:bodyPr/>
        <a:lstStyle/>
        <a:p>
          <a:endParaRPr lang="lv-LV">
            <a:latin typeface="Verdana" panose="020B0604030504040204" pitchFamily="34" charset="0"/>
            <a:ea typeface="Verdana" panose="020B0604030504040204" pitchFamily="34" charset="0"/>
          </a:endParaRPr>
        </a:p>
      </dgm:t>
    </dgm:pt>
    <dgm:pt modelId="{414E2046-3BA9-4496-BBF5-DE8EF9FF9B84}">
      <dgm:prSet phldrT="[Teksts]" custT="1"/>
      <dgm:spPr/>
      <dgm:t>
        <a:bodyPr tIns="180000"/>
        <a:lstStyle/>
        <a:p>
          <a:pPr algn="ctr">
            <a:spcAft>
              <a:spcPct val="35000"/>
            </a:spcAft>
          </a:pPr>
          <a:r>
            <a:rPr lang="lv-LV" sz="1400" b="1" dirty="0">
              <a:latin typeface="Verdana" panose="020B0604030504040204" pitchFamily="34" charset="0"/>
              <a:ea typeface="Verdana" panose="020B0604030504040204" pitchFamily="34" charset="0"/>
            </a:rPr>
            <a:t>Budžets un finanšu plāns</a:t>
          </a:r>
        </a:p>
        <a:p>
          <a:pPr algn="ctr">
            <a:spcAft>
              <a:spcPct val="35000"/>
            </a:spcAft>
          </a:pPr>
          <a:r>
            <a:rPr lang="lv-LV" sz="1400" dirty="0">
              <a:latin typeface="Verdana" panose="020B0604030504040204" pitchFamily="34" charset="0"/>
              <a:ea typeface="Verdana" panose="020B0604030504040204" pitchFamily="34" charset="0"/>
            </a:rPr>
            <a:t>arī jāaizpilda KPVIS – mājaslapā pievienotas </a:t>
          </a:r>
          <a:r>
            <a:rPr lang="lv-LV" sz="1400" dirty="0" err="1">
              <a:latin typeface="Verdana" panose="020B0604030504040204" pitchFamily="34" charset="0"/>
              <a:ea typeface="Verdana" panose="020B0604030504040204" pitchFamily="34" charset="0"/>
            </a:rPr>
            <a:t>excel</a:t>
          </a:r>
          <a:r>
            <a:rPr lang="lv-LV" sz="1400" dirty="0">
              <a:latin typeface="Verdana" panose="020B0604030504040204" pitchFamily="34" charset="0"/>
              <a:ea typeface="Verdana" panose="020B0604030504040204" pitchFamily="34" charset="0"/>
            </a:rPr>
            <a:t> datnes tikai aprēķinu ērtībai</a:t>
          </a:r>
        </a:p>
        <a:p>
          <a:pPr algn="ctr">
            <a:spcAft>
              <a:spcPct val="35000"/>
            </a:spcAft>
          </a:pPr>
          <a:endParaRPr lang="lv-LV" sz="1400" dirty="0">
            <a:latin typeface="Verdana" panose="020B0604030504040204" pitchFamily="34" charset="0"/>
            <a:ea typeface="Verdana" panose="020B0604030504040204" pitchFamily="34" charset="0"/>
          </a:endParaRPr>
        </a:p>
        <a:p>
          <a:pPr algn="ctr">
            <a:spcAft>
              <a:spcPct val="35000"/>
            </a:spcAft>
          </a:pPr>
          <a:r>
            <a:rPr lang="lv-LV" sz="1400" dirty="0">
              <a:latin typeface="Verdana" panose="020B0604030504040204" pitchFamily="34" charset="0"/>
              <a:ea typeface="Verdana" panose="020B0604030504040204" pitchFamily="34" charset="0"/>
            </a:rPr>
            <a:t>atspoguļo projekta īstenošanai pieprasītā finansējuma plānoto izlietojumu </a:t>
          </a:r>
        </a:p>
      </dgm:t>
    </dgm:pt>
    <dgm:pt modelId="{82AA8122-6D66-4C23-B7A9-EA43461901BB}" type="parTrans" cxnId="{ED100977-9717-40D1-9D90-7ECA8359D156}">
      <dgm:prSet/>
      <dgm:spPr/>
      <dgm:t>
        <a:bodyPr/>
        <a:lstStyle/>
        <a:p>
          <a:endParaRPr lang="lv-LV">
            <a:latin typeface="Verdana" panose="020B0604030504040204" pitchFamily="34" charset="0"/>
            <a:ea typeface="Verdana" panose="020B0604030504040204" pitchFamily="34" charset="0"/>
          </a:endParaRPr>
        </a:p>
      </dgm:t>
    </dgm:pt>
    <dgm:pt modelId="{764A7B32-67F8-4938-A998-0374B2326D25}" type="sibTrans" cxnId="{ED100977-9717-40D1-9D90-7ECA8359D156}">
      <dgm:prSet/>
      <dgm:spPr/>
      <dgm:t>
        <a:bodyPr/>
        <a:lstStyle/>
        <a:p>
          <a:endParaRPr lang="lv-LV">
            <a:latin typeface="Verdana" panose="020B0604030504040204" pitchFamily="34" charset="0"/>
            <a:ea typeface="Verdana" panose="020B0604030504040204" pitchFamily="34" charset="0"/>
          </a:endParaRPr>
        </a:p>
      </dgm:t>
    </dgm:pt>
    <dgm:pt modelId="{8714E973-8584-4303-A4F1-F39F5FC83056}">
      <dgm:prSet phldrT="[Teksts]" custT="1"/>
      <dgm:spPr/>
      <dgm:t>
        <a:bodyPr tIns="180000"/>
        <a:lstStyle/>
        <a:p>
          <a:pPr algn="ctr">
            <a:spcAft>
              <a:spcPct val="35000"/>
            </a:spcAft>
          </a:pPr>
          <a:r>
            <a:rPr lang="lv-LV" sz="1400" b="1">
              <a:latin typeface="Verdana" panose="020B0604030504040204" pitchFamily="34" charset="0"/>
              <a:ea typeface="Verdana" panose="020B0604030504040204" pitchFamily="34" charset="0"/>
            </a:rPr>
            <a:t>Projekta pieteikuma pielikums</a:t>
          </a:r>
        </a:p>
        <a:p>
          <a:pPr algn="ctr">
            <a:spcAft>
              <a:spcPct val="35000"/>
            </a:spcAft>
          </a:pPr>
          <a:r>
            <a:rPr lang="lv-LV" sz="1400">
              <a:latin typeface="Verdana" panose="020B0604030504040204" pitchFamily="34" charset="0"/>
              <a:ea typeface="Verdana" panose="020B0604030504040204" pitchFamily="34" charset="0"/>
            </a:rPr>
            <a:t>ir iespēja pamatot projekta budžetā iekļauto izmaksu nepieciešamību aktivitāšu īstenošanai un atbilstību lietderības, ekonomiskuma un efektivitātes principiem</a:t>
          </a:r>
        </a:p>
      </dgm:t>
    </dgm:pt>
    <dgm:pt modelId="{C70C01B2-E4E4-4340-92AB-2FE04B15D5C0}" type="parTrans" cxnId="{8E3090AA-E6CD-48D1-865D-2CCE50DDC2F5}">
      <dgm:prSet/>
      <dgm:spPr/>
      <dgm:t>
        <a:bodyPr/>
        <a:lstStyle/>
        <a:p>
          <a:endParaRPr lang="lv-LV">
            <a:latin typeface="Verdana" panose="020B0604030504040204" pitchFamily="34" charset="0"/>
            <a:ea typeface="Verdana" panose="020B0604030504040204" pitchFamily="34" charset="0"/>
          </a:endParaRPr>
        </a:p>
      </dgm:t>
    </dgm:pt>
    <dgm:pt modelId="{824D7F9D-AD74-49C1-8F53-B937066F6813}" type="sibTrans" cxnId="{8E3090AA-E6CD-48D1-865D-2CCE50DDC2F5}">
      <dgm:prSet/>
      <dgm:spPr/>
      <dgm:t>
        <a:bodyPr/>
        <a:lstStyle/>
        <a:p>
          <a:endParaRPr lang="lv-LV">
            <a:latin typeface="Verdana" panose="020B0604030504040204" pitchFamily="34" charset="0"/>
            <a:ea typeface="Verdana" panose="020B0604030504040204" pitchFamily="34" charset="0"/>
          </a:endParaRPr>
        </a:p>
      </dgm:t>
    </dgm:pt>
    <dgm:pt modelId="{4EF67C67-F415-4831-B84F-B77091A3ECE2}" type="pres">
      <dgm:prSet presAssocID="{D2EB5FAC-B698-4AD5-AA2A-2ED76D0FBD70}" presName="Name0" presStyleCnt="0">
        <dgm:presLayoutVars>
          <dgm:dir/>
          <dgm:resizeHandles val="exact"/>
        </dgm:presLayoutVars>
      </dgm:prSet>
      <dgm:spPr/>
    </dgm:pt>
    <dgm:pt modelId="{D400A5EA-04CE-446E-9C70-D69CF0917AD0}" type="pres">
      <dgm:prSet presAssocID="{D2EB5FAC-B698-4AD5-AA2A-2ED76D0FBD70}" presName="bkgdShp" presStyleLbl="alignAccFollowNode1" presStyleIdx="0" presStyleCnt="1"/>
      <dgm:spPr/>
    </dgm:pt>
    <dgm:pt modelId="{B5D196DA-FC7D-4661-83EA-0916B2B49079}" type="pres">
      <dgm:prSet presAssocID="{D2EB5FAC-B698-4AD5-AA2A-2ED76D0FBD70}" presName="linComp" presStyleCnt="0"/>
      <dgm:spPr/>
    </dgm:pt>
    <dgm:pt modelId="{A793BAD0-8CD4-430D-90A2-5B96A45663AB}" type="pres">
      <dgm:prSet presAssocID="{B60EE0C4-2EC7-4AAB-BF4F-B10EB38656FE}" presName="compNode" presStyleCnt="0"/>
      <dgm:spPr/>
    </dgm:pt>
    <dgm:pt modelId="{A58C576B-4EAB-4EA8-92FB-73EB338EE5A3}" type="pres">
      <dgm:prSet presAssocID="{B60EE0C4-2EC7-4AAB-BF4F-B10EB38656FE}" presName="node" presStyleLbl="node1" presStyleIdx="0" presStyleCnt="3">
        <dgm:presLayoutVars>
          <dgm:bulletEnabled val="1"/>
        </dgm:presLayoutVars>
      </dgm:prSet>
      <dgm:spPr/>
    </dgm:pt>
    <dgm:pt modelId="{206F5D55-40AE-47BC-8CDC-11D65053F0E9}" type="pres">
      <dgm:prSet presAssocID="{B60EE0C4-2EC7-4AAB-BF4F-B10EB38656FE}" presName="invisiNode" presStyleLbl="node1" presStyleIdx="0" presStyleCnt="3"/>
      <dgm:spPr/>
    </dgm:pt>
    <dgm:pt modelId="{9CAC676E-D7EF-4275-B8C3-AD814E6E64BD}" type="pres">
      <dgm:prSet presAssocID="{B60EE0C4-2EC7-4AAB-BF4F-B10EB38656FE}" presName="imagNode" presStyleLbl="fgImgPlace1" presStyleIdx="0" presStyleCnt="3"/>
      <dgm:spPr>
        <a:blipFill rotWithShape="1">
          <a:blip xmlns:r="http://schemas.openxmlformats.org/officeDocument/2006/relationships" r:embed="rId2"/>
          <a:srcRect/>
          <a:stretch>
            <a:fillRect t="-9000" b="-9000"/>
          </a:stretch>
        </a:blipFill>
      </dgm:spPr>
    </dgm:pt>
    <dgm:pt modelId="{DCCF0C84-CE69-497E-8880-C53A688EC642}" type="pres">
      <dgm:prSet presAssocID="{CD650C07-15EF-429E-8EDC-8B72B5E4410A}" presName="sibTrans" presStyleLbl="sibTrans2D1" presStyleIdx="0" presStyleCnt="0"/>
      <dgm:spPr/>
    </dgm:pt>
    <dgm:pt modelId="{1BD7C72C-BAC7-475F-9214-1315572661BE}" type="pres">
      <dgm:prSet presAssocID="{414E2046-3BA9-4496-BBF5-DE8EF9FF9B84}" presName="compNode" presStyleCnt="0"/>
      <dgm:spPr/>
    </dgm:pt>
    <dgm:pt modelId="{71422AA0-910C-4188-B196-E5A25DE93A33}" type="pres">
      <dgm:prSet presAssocID="{414E2046-3BA9-4496-BBF5-DE8EF9FF9B84}" presName="node" presStyleLbl="node1" presStyleIdx="1" presStyleCnt="3" custLinFactNeighborY="0">
        <dgm:presLayoutVars>
          <dgm:bulletEnabled val="1"/>
        </dgm:presLayoutVars>
      </dgm:prSet>
      <dgm:spPr/>
    </dgm:pt>
    <dgm:pt modelId="{F0BC6C32-ED82-40BE-BF13-654CC6B9DF90}" type="pres">
      <dgm:prSet presAssocID="{414E2046-3BA9-4496-BBF5-DE8EF9FF9B84}" presName="invisiNode" presStyleLbl="node1" presStyleIdx="1" presStyleCnt="3"/>
      <dgm:spPr/>
    </dgm:pt>
    <dgm:pt modelId="{192A1A00-CDB3-44FB-922D-BEA484447768}" type="pres">
      <dgm:prSet presAssocID="{414E2046-3BA9-4496-BBF5-DE8EF9FF9B84}" presName="imagNode" presStyleLbl="fgImgPlace1" presStyleIdx="1" presStyleCnt="3"/>
      <dgm:spPr>
        <a:blipFill rotWithShape="1">
          <a:blip xmlns:r="http://schemas.openxmlformats.org/officeDocument/2006/relationships" r:embed="rId3"/>
          <a:srcRect/>
          <a:stretch>
            <a:fillRect t="-9000" b="-9000"/>
          </a:stretch>
        </a:blipFill>
      </dgm:spPr>
    </dgm:pt>
    <dgm:pt modelId="{A9AE874C-51D4-4133-9AAA-A36C9C71E5A3}" type="pres">
      <dgm:prSet presAssocID="{764A7B32-67F8-4938-A998-0374B2326D25}" presName="sibTrans" presStyleLbl="sibTrans2D1" presStyleIdx="0" presStyleCnt="0"/>
      <dgm:spPr/>
    </dgm:pt>
    <dgm:pt modelId="{BC5765C9-7E28-44DB-B87C-75E6B936CB5C}" type="pres">
      <dgm:prSet presAssocID="{8714E973-8584-4303-A4F1-F39F5FC83056}" presName="compNode" presStyleCnt="0"/>
      <dgm:spPr/>
    </dgm:pt>
    <dgm:pt modelId="{6BB3CDF9-290F-4D58-9D37-CE23DA1B98E3}" type="pres">
      <dgm:prSet presAssocID="{8714E973-8584-4303-A4F1-F39F5FC83056}" presName="node" presStyleLbl="node1" presStyleIdx="2" presStyleCnt="3">
        <dgm:presLayoutVars>
          <dgm:bulletEnabled val="1"/>
        </dgm:presLayoutVars>
      </dgm:prSet>
      <dgm:spPr/>
    </dgm:pt>
    <dgm:pt modelId="{CBCF328F-BBDD-4FFE-A923-5A23484CA48E}" type="pres">
      <dgm:prSet presAssocID="{8714E973-8584-4303-A4F1-F39F5FC83056}" presName="invisiNode" presStyleLbl="node1" presStyleIdx="2" presStyleCnt="3"/>
      <dgm:spPr/>
    </dgm:pt>
    <dgm:pt modelId="{4809C87D-5F1A-4F2E-A97A-C44954296791}" type="pres">
      <dgm:prSet presAssocID="{8714E973-8584-4303-A4F1-F39F5FC83056}" presName="imagNode" presStyleLbl="fgImgPlace1" presStyleIdx="2" presStyleCnt="3" custLinFactNeighborX="931" custLinFactNeighborY="-382"/>
      <dgm:spPr>
        <a:blipFill rotWithShape="1">
          <a:blip xmlns:r="http://schemas.openxmlformats.org/officeDocument/2006/relationships" r:embed="rId4"/>
          <a:srcRect/>
          <a:stretch>
            <a:fillRect t="-9000" b="-9000"/>
          </a:stretch>
        </a:blipFill>
      </dgm:spPr>
    </dgm:pt>
  </dgm:ptLst>
  <dgm:cxnLst>
    <dgm:cxn modelId="{F8566E5F-4D14-4D90-BE67-1D7621C2C962}" type="presOf" srcId="{414E2046-3BA9-4496-BBF5-DE8EF9FF9B84}" destId="{71422AA0-910C-4188-B196-E5A25DE93A33}" srcOrd="0" destOrd="0" presId="urn:microsoft.com/office/officeart/2005/8/layout/pList2"/>
    <dgm:cxn modelId="{1869DE63-1EA6-4538-AFE7-D70355A88A41}" type="presOf" srcId="{764A7B32-67F8-4938-A998-0374B2326D25}" destId="{A9AE874C-51D4-4133-9AAA-A36C9C71E5A3}" srcOrd="0" destOrd="0" presId="urn:microsoft.com/office/officeart/2005/8/layout/pList2"/>
    <dgm:cxn modelId="{61378A4C-7940-4B87-BE66-7B10B64C065A}" type="presOf" srcId="{B60EE0C4-2EC7-4AAB-BF4F-B10EB38656FE}" destId="{A58C576B-4EAB-4EA8-92FB-73EB338EE5A3}" srcOrd="0" destOrd="0" presId="urn:microsoft.com/office/officeart/2005/8/layout/pList2"/>
    <dgm:cxn modelId="{E253B551-5A60-45F7-B864-420B4F0C8D41}" srcId="{D2EB5FAC-B698-4AD5-AA2A-2ED76D0FBD70}" destId="{B60EE0C4-2EC7-4AAB-BF4F-B10EB38656FE}" srcOrd="0" destOrd="0" parTransId="{CF88B2F9-24F1-4448-A52E-F9F32A78ED04}" sibTransId="{CD650C07-15EF-429E-8EDC-8B72B5E4410A}"/>
    <dgm:cxn modelId="{ED100977-9717-40D1-9D90-7ECA8359D156}" srcId="{D2EB5FAC-B698-4AD5-AA2A-2ED76D0FBD70}" destId="{414E2046-3BA9-4496-BBF5-DE8EF9FF9B84}" srcOrd="1" destOrd="0" parTransId="{82AA8122-6D66-4C23-B7A9-EA43461901BB}" sibTransId="{764A7B32-67F8-4938-A998-0374B2326D25}"/>
    <dgm:cxn modelId="{8D3AC97B-E1AD-453A-BB91-4B59D85ED650}" type="presOf" srcId="{8714E973-8584-4303-A4F1-F39F5FC83056}" destId="{6BB3CDF9-290F-4D58-9D37-CE23DA1B98E3}" srcOrd="0" destOrd="0" presId="urn:microsoft.com/office/officeart/2005/8/layout/pList2"/>
    <dgm:cxn modelId="{07D91B91-634F-4C1A-9A69-2BB9BF19C3B1}" type="presOf" srcId="{CD650C07-15EF-429E-8EDC-8B72B5E4410A}" destId="{DCCF0C84-CE69-497E-8880-C53A688EC642}" srcOrd="0" destOrd="0" presId="urn:microsoft.com/office/officeart/2005/8/layout/pList2"/>
    <dgm:cxn modelId="{7EEC77A1-75CA-4C22-858B-D5CC848C61A1}" type="presOf" srcId="{D2EB5FAC-B698-4AD5-AA2A-2ED76D0FBD70}" destId="{4EF67C67-F415-4831-B84F-B77091A3ECE2}" srcOrd="0" destOrd="0" presId="urn:microsoft.com/office/officeart/2005/8/layout/pList2"/>
    <dgm:cxn modelId="{8E3090AA-E6CD-48D1-865D-2CCE50DDC2F5}" srcId="{D2EB5FAC-B698-4AD5-AA2A-2ED76D0FBD70}" destId="{8714E973-8584-4303-A4F1-F39F5FC83056}" srcOrd="2" destOrd="0" parTransId="{C70C01B2-E4E4-4340-92AB-2FE04B15D5C0}" sibTransId="{824D7F9D-AD74-49C1-8F53-B937066F6813}"/>
    <dgm:cxn modelId="{627B1171-8B55-48B4-8BF3-8F5B91E29D98}" type="presParOf" srcId="{4EF67C67-F415-4831-B84F-B77091A3ECE2}" destId="{D400A5EA-04CE-446E-9C70-D69CF0917AD0}" srcOrd="0" destOrd="0" presId="urn:microsoft.com/office/officeart/2005/8/layout/pList2"/>
    <dgm:cxn modelId="{A4646723-1EE7-4409-A092-C4052EFFF2C6}" type="presParOf" srcId="{4EF67C67-F415-4831-B84F-B77091A3ECE2}" destId="{B5D196DA-FC7D-4661-83EA-0916B2B49079}" srcOrd="1" destOrd="0" presId="urn:microsoft.com/office/officeart/2005/8/layout/pList2"/>
    <dgm:cxn modelId="{F9C1D056-570F-4D76-BC7D-0EF2601A2DD4}" type="presParOf" srcId="{B5D196DA-FC7D-4661-83EA-0916B2B49079}" destId="{A793BAD0-8CD4-430D-90A2-5B96A45663AB}" srcOrd="0" destOrd="0" presId="urn:microsoft.com/office/officeart/2005/8/layout/pList2"/>
    <dgm:cxn modelId="{369BB843-819D-4E26-942A-AEE174CE74DD}" type="presParOf" srcId="{A793BAD0-8CD4-430D-90A2-5B96A45663AB}" destId="{A58C576B-4EAB-4EA8-92FB-73EB338EE5A3}" srcOrd="0" destOrd="0" presId="urn:microsoft.com/office/officeart/2005/8/layout/pList2"/>
    <dgm:cxn modelId="{7AA9FFDD-8506-4F9C-A629-9535ACE5944F}" type="presParOf" srcId="{A793BAD0-8CD4-430D-90A2-5B96A45663AB}" destId="{206F5D55-40AE-47BC-8CDC-11D65053F0E9}" srcOrd="1" destOrd="0" presId="urn:microsoft.com/office/officeart/2005/8/layout/pList2"/>
    <dgm:cxn modelId="{0F5052AB-05AB-4228-BB3D-8CE3597264FC}" type="presParOf" srcId="{A793BAD0-8CD4-430D-90A2-5B96A45663AB}" destId="{9CAC676E-D7EF-4275-B8C3-AD814E6E64BD}" srcOrd="2" destOrd="0" presId="urn:microsoft.com/office/officeart/2005/8/layout/pList2"/>
    <dgm:cxn modelId="{8227683B-7013-4D21-96AE-4B0A3934A6F6}" type="presParOf" srcId="{B5D196DA-FC7D-4661-83EA-0916B2B49079}" destId="{DCCF0C84-CE69-497E-8880-C53A688EC642}" srcOrd="1" destOrd="0" presId="urn:microsoft.com/office/officeart/2005/8/layout/pList2"/>
    <dgm:cxn modelId="{51E0B418-21C8-4F57-B151-73328AB745C7}" type="presParOf" srcId="{B5D196DA-FC7D-4661-83EA-0916B2B49079}" destId="{1BD7C72C-BAC7-475F-9214-1315572661BE}" srcOrd="2" destOrd="0" presId="urn:microsoft.com/office/officeart/2005/8/layout/pList2"/>
    <dgm:cxn modelId="{6B9BCFA2-ED54-4BEF-9694-6FBE0890BE35}" type="presParOf" srcId="{1BD7C72C-BAC7-475F-9214-1315572661BE}" destId="{71422AA0-910C-4188-B196-E5A25DE93A33}" srcOrd="0" destOrd="0" presId="urn:microsoft.com/office/officeart/2005/8/layout/pList2"/>
    <dgm:cxn modelId="{ADB79151-8C29-4361-9312-D0E6AE4BEA43}" type="presParOf" srcId="{1BD7C72C-BAC7-475F-9214-1315572661BE}" destId="{F0BC6C32-ED82-40BE-BF13-654CC6B9DF90}" srcOrd="1" destOrd="0" presId="urn:microsoft.com/office/officeart/2005/8/layout/pList2"/>
    <dgm:cxn modelId="{651ABCB9-CE68-4164-B6F2-5EB48EAEBD48}" type="presParOf" srcId="{1BD7C72C-BAC7-475F-9214-1315572661BE}" destId="{192A1A00-CDB3-44FB-922D-BEA484447768}" srcOrd="2" destOrd="0" presId="urn:microsoft.com/office/officeart/2005/8/layout/pList2"/>
    <dgm:cxn modelId="{313DEDE0-402B-4E75-A56C-9F014963400D}" type="presParOf" srcId="{B5D196DA-FC7D-4661-83EA-0916B2B49079}" destId="{A9AE874C-51D4-4133-9AAA-A36C9C71E5A3}" srcOrd="3" destOrd="0" presId="urn:microsoft.com/office/officeart/2005/8/layout/pList2"/>
    <dgm:cxn modelId="{0F1914B1-85C3-4D91-AEB5-53D2ABF93A1A}" type="presParOf" srcId="{B5D196DA-FC7D-4661-83EA-0916B2B49079}" destId="{BC5765C9-7E28-44DB-B87C-75E6B936CB5C}" srcOrd="4" destOrd="0" presId="urn:microsoft.com/office/officeart/2005/8/layout/pList2"/>
    <dgm:cxn modelId="{9B43E995-5FD7-43EE-88F5-93F09D578D03}" type="presParOf" srcId="{BC5765C9-7E28-44DB-B87C-75E6B936CB5C}" destId="{6BB3CDF9-290F-4D58-9D37-CE23DA1B98E3}" srcOrd="0" destOrd="0" presId="urn:microsoft.com/office/officeart/2005/8/layout/pList2"/>
    <dgm:cxn modelId="{08A4E529-A163-4F26-9B9C-AD3DFB370DFD}" type="presParOf" srcId="{BC5765C9-7E28-44DB-B87C-75E6B936CB5C}" destId="{CBCF328F-BBDD-4FFE-A923-5A23484CA48E}" srcOrd="1" destOrd="0" presId="urn:microsoft.com/office/officeart/2005/8/layout/pList2"/>
    <dgm:cxn modelId="{EA0843B9-813F-4E74-8AC1-C3425BEDD9B3}" type="presParOf" srcId="{BC5765C9-7E28-44DB-B87C-75E6B936CB5C}" destId="{4809C87D-5F1A-4F2E-A97A-C44954296791}" srcOrd="2" destOrd="0" presId="urn:microsoft.com/office/officeart/2005/8/layout/p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4883E15F-6ADE-4FDF-908A-F8A08B8812E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3A172616-051A-434B-858E-D584F77C0EC4}">
      <dgm:prSet custT="1"/>
      <dgm:spPr>
        <a:solidFill>
          <a:schemeClr val="accent2"/>
        </a:solidFill>
      </dgm:spPr>
      <dgm:t>
        <a:bodyPr/>
        <a:lstStyle/>
        <a:p>
          <a:pPr algn="ctr">
            <a:spcAft>
              <a:spcPts val="0"/>
            </a:spcAft>
          </a:pPr>
          <a:r>
            <a:rPr lang="lv-LV" sz="2000" b="1" dirty="0"/>
            <a:t>Detalizēts aktivitātes apraksts</a:t>
          </a:r>
          <a:endParaRPr lang="lv-LV" sz="2000" u="sng" dirty="0"/>
        </a:p>
        <a:p>
          <a:pPr algn="l">
            <a:spcAft>
              <a:spcPts val="0"/>
            </a:spcAft>
          </a:pPr>
          <a:endParaRPr lang="lv-LV" sz="1600" u="sng" dirty="0"/>
        </a:p>
        <a:p>
          <a:r>
            <a:rPr lang="lv-LV" sz="1600" u="sng" dirty="0"/>
            <a:t>Projekta darbības apraksts un pamatojums</a:t>
          </a:r>
        </a:p>
        <a:p>
          <a:r>
            <a:rPr lang="lv-LV" sz="1600" u="sng" dirty="0"/>
            <a:t>Iesaistītie partneri</a:t>
          </a:r>
          <a:endParaRPr lang="lv-LV" sz="1600" dirty="0"/>
        </a:p>
        <a:p>
          <a:pPr algn="l">
            <a:spcAft>
              <a:spcPts val="0"/>
            </a:spcAft>
          </a:pPr>
          <a:endParaRPr lang="lv-LV" sz="1600" dirty="0"/>
        </a:p>
        <a:p>
          <a:pPr algn="l">
            <a:spcAft>
              <a:spcPts val="0"/>
            </a:spcAft>
          </a:pPr>
          <a:r>
            <a:rPr lang="lv-LV" sz="1600" u="sng" dirty="0"/>
            <a:t>Kvantitatīvie rezultāti</a:t>
          </a:r>
          <a:endParaRPr lang="lv-LV" sz="1600" dirty="0"/>
        </a:p>
        <a:p>
          <a:pPr algn="l">
            <a:spcAft>
              <a:spcPts val="0"/>
            </a:spcAft>
          </a:pPr>
          <a:r>
            <a:rPr lang="lv-LV" sz="1600" u="sng" dirty="0"/>
            <a:t>Kvalitatīvie rezultāti – sagaidāmie ieguvumi/uzlabojumi attiecībā pret projekta nepieciešamības pamatojumā aprakstīto problēmu</a:t>
          </a:r>
        </a:p>
        <a:p>
          <a:pPr algn="l">
            <a:spcAft>
              <a:spcPts val="0"/>
            </a:spcAft>
          </a:pPr>
          <a:endParaRPr lang="lv-LV" sz="1600" u="sng" dirty="0"/>
        </a:p>
        <a:p>
          <a:pPr algn="l">
            <a:spcAft>
              <a:spcPts val="0"/>
            </a:spcAft>
          </a:pPr>
          <a:r>
            <a:rPr lang="lv-LV" sz="1600" i="1" dirty="0"/>
            <a:t>Var papildus norādīt, ja attiecināms:</a:t>
          </a:r>
        </a:p>
        <a:p>
          <a:pPr algn="l">
            <a:spcAft>
              <a:spcPts val="0"/>
            </a:spcAft>
          </a:pPr>
          <a:endParaRPr lang="lv-LV" sz="800" dirty="0"/>
        </a:p>
        <a:p>
          <a:pPr algn="l">
            <a:spcAft>
              <a:spcPts val="0"/>
            </a:spcAft>
          </a:pPr>
          <a:r>
            <a:rPr lang="lv-LV" sz="1600" u="sng" dirty="0"/>
            <a:t>Dalībnieki (</a:t>
          </a:r>
          <a:r>
            <a:rPr lang="lv-LV" sz="1600" i="1" u="sng" dirty="0"/>
            <a:t>iesaistīta</a:t>
          </a:r>
          <a:r>
            <a:rPr lang="lv-LV" sz="1600" u="sng" dirty="0"/>
            <a:t> </a:t>
          </a:r>
          <a:r>
            <a:rPr lang="lv-LV" sz="1600" i="1" u="sng" dirty="0"/>
            <a:t>mērķa grupa(-</a:t>
          </a:r>
          <a:r>
            <a:rPr lang="lv-LV" sz="1600" i="1" u="sng" dirty="0" err="1"/>
            <a:t>as</a:t>
          </a:r>
          <a:r>
            <a:rPr lang="lv-LV" sz="1600" i="1" u="sng" dirty="0"/>
            <a:t>), skaits)</a:t>
          </a:r>
          <a:endParaRPr lang="lv-LV" sz="1600" dirty="0"/>
        </a:p>
        <a:p>
          <a:pPr algn="l">
            <a:spcAft>
              <a:spcPts val="0"/>
            </a:spcAft>
          </a:pPr>
          <a:r>
            <a:rPr lang="lv-LV" sz="1600" u="sng" dirty="0"/>
            <a:t>Aktivitāte atbilst programmas aktivitāšu mērķim(-</a:t>
          </a:r>
          <a:r>
            <a:rPr lang="lv-LV" sz="1600" u="sng" dirty="0" err="1"/>
            <a:t>iem</a:t>
          </a:r>
          <a:r>
            <a:rPr lang="lv-LV" sz="1600" u="sng" dirty="0"/>
            <a:t>)</a:t>
          </a:r>
          <a:endParaRPr lang="lv-LV" sz="1600" dirty="0"/>
        </a:p>
        <a:p>
          <a:pPr algn="l">
            <a:spcAft>
              <a:spcPts val="0"/>
            </a:spcAft>
          </a:pPr>
          <a:r>
            <a:rPr lang="lv-LV" sz="1600" u="sng" dirty="0"/>
            <a:t>Aktivitātes īstenošanas periods (</a:t>
          </a:r>
          <a:r>
            <a:rPr lang="lv-LV" sz="1600" i="1" u="sng" dirty="0"/>
            <a:t>projekta mēneši</a:t>
          </a:r>
          <a:r>
            <a:rPr lang="lv-LV" sz="1600" u="sng" dirty="0"/>
            <a:t>)</a:t>
          </a:r>
          <a:endParaRPr lang="lv-LV" sz="1600" dirty="0">
            <a:solidFill>
              <a:schemeClr val="bg1"/>
            </a:solidFill>
            <a:latin typeface="Verdana" panose="020B0604030504040204" pitchFamily="34" charset="0"/>
            <a:ea typeface="Verdana" panose="020B0604030504040204" pitchFamily="34" charset="0"/>
            <a:cs typeface="Times New Roman" panose="02020603050405020304" pitchFamily="18" charset="0"/>
          </a:endParaRPr>
        </a:p>
      </dgm:t>
    </dgm:pt>
    <dgm:pt modelId="{B4DF245C-33B4-4737-B183-E23887D1787A}" type="sibTrans" cxnId="{55FB102C-EE56-4320-A61E-BA4CA86019A9}">
      <dgm:prSet/>
      <dgm:spPr/>
      <dgm:t>
        <a:bodyPr/>
        <a:lstStyle/>
        <a:p>
          <a:endParaRPr lang="lv-LV">
            <a:solidFill>
              <a:schemeClr val="bg1"/>
            </a:solidFill>
          </a:endParaRPr>
        </a:p>
      </dgm:t>
    </dgm:pt>
    <dgm:pt modelId="{A266E5C3-4FAB-4ABB-8250-4EE71C90CB4A}" type="parTrans" cxnId="{55FB102C-EE56-4320-A61E-BA4CA86019A9}">
      <dgm:prSet/>
      <dgm:spPr/>
      <dgm:t>
        <a:bodyPr/>
        <a:lstStyle/>
        <a:p>
          <a:endParaRPr lang="lv-LV">
            <a:solidFill>
              <a:schemeClr val="bg1"/>
            </a:solidFill>
          </a:endParaRPr>
        </a:p>
      </dgm:t>
    </dgm:pt>
    <dgm:pt modelId="{EF03D92E-770D-461C-9FA0-45C0E729D9E8}" type="pres">
      <dgm:prSet presAssocID="{4883E15F-6ADE-4FDF-908A-F8A08B8812EE}" presName="diagram" presStyleCnt="0">
        <dgm:presLayoutVars>
          <dgm:dir/>
          <dgm:resizeHandles val="exact"/>
        </dgm:presLayoutVars>
      </dgm:prSet>
      <dgm:spPr/>
    </dgm:pt>
    <dgm:pt modelId="{B98A72EB-8778-410D-8993-03D07840347D}" type="pres">
      <dgm:prSet presAssocID="{3A172616-051A-434B-858E-D584F77C0EC4}" presName="node" presStyleLbl="node1" presStyleIdx="0" presStyleCnt="1" custScaleX="292783" custScaleY="252456" custLinFactNeighborX="-16007" custLinFactNeighborY="1729">
        <dgm:presLayoutVars>
          <dgm:bulletEnabled val="1"/>
        </dgm:presLayoutVars>
      </dgm:prSet>
      <dgm:spPr/>
    </dgm:pt>
  </dgm:ptLst>
  <dgm:cxnLst>
    <dgm:cxn modelId="{55FB102C-EE56-4320-A61E-BA4CA86019A9}" srcId="{4883E15F-6ADE-4FDF-908A-F8A08B8812EE}" destId="{3A172616-051A-434B-858E-D584F77C0EC4}" srcOrd="0" destOrd="0" parTransId="{A266E5C3-4FAB-4ABB-8250-4EE71C90CB4A}" sibTransId="{B4DF245C-33B4-4737-B183-E23887D1787A}"/>
    <dgm:cxn modelId="{97CE2985-6DAC-4AAB-80B1-20DBFD9C31E9}" type="presOf" srcId="{4883E15F-6ADE-4FDF-908A-F8A08B8812EE}" destId="{EF03D92E-770D-461C-9FA0-45C0E729D9E8}" srcOrd="0" destOrd="0" presId="urn:microsoft.com/office/officeart/2005/8/layout/default"/>
    <dgm:cxn modelId="{5BAF44A8-09B5-4A65-A892-656393131441}" type="presOf" srcId="{3A172616-051A-434B-858E-D584F77C0EC4}" destId="{B98A72EB-8778-410D-8993-03D07840347D}" srcOrd="0" destOrd="0" presId="urn:microsoft.com/office/officeart/2005/8/layout/default"/>
    <dgm:cxn modelId="{F0B32114-F78C-4997-974E-64DC503594A5}" type="presParOf" srcId="{EF03D92E-770D-461C-9FA0-45C0E729D9E8}" destId="{B98A72EB-8778-410D-8993-03D07840347D}" srcOrd="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A339E0B-FB6A-4465-ACA7-7FD84E6F6AB7}" type="doc">
      <dgm:prSet loTypeId="urn:microsoft.com/office/officeart/2005/8/layout/hierarchy3" loCatId="list" qsTypeId="urn:microsoft.com/office/officeart/2005/8/quickstyle/simple1" qsCatId="simple" csTypeId="urn:microsoft.com/office/officeart/2005/8/colors/accent2_2" csCatId="accent2" phldr="1"/>
      <dgm:spPr/>
      <dgm:t>
        <a:bodyPr/>
        <a:lstStyle/>
        <a:p>
          <a:endParaRPr lang="lv-LV"/>
        </a:p>
      </dgm:t>
    </dgm:pt>
    <dgm:pt modelId="{D698C3A5-C59E-4E36-9752-46B67131A3F7}">
      <dgm:prSet phldrT="[Teksts]"/>
      <dgm:spPr/>
      <dgm:t>
        <a:bodyPr/>
        <a:lstStyle/>
        <a:p>
          <a:r>
            <a:rPr lang="lv-LV"/>
            <a:t>Plānot konsolidēti</a:t>
          </a:r>
        </a:p>
      </dgm:t>
    </dgm:pt>
    <dgm:pt modelId="{7A52F7F7-08C9-45CF-AEF9-94208CD915B1}" type="parTrans" cxnId="{B0E5DFCA-814B-4CBB-8137-BD59846FAD79}">
      <dgm:prSet/>
      <dgm:spPr/>
      <dgm:t>
        <a:bodyPr/>
        <a:lstStyle/>
        <a:p>
          <a:endParaRPr lang="lv-LV"/>
        </a:p>
      </dgm:t>
    </dgm:pt>
    <dgm:pt modelId="{4ABDEE70-826F-4900-BA8B-9EF8A72D2432}" type="sibTrans" cxnId="{B0E5DFCA-814B-4CBB-8137-BD59846FAD79}">
      <dgm:prSet/>
      <dgm:spPr/>
      <dgm:t>
        <a:bodyPr/>
        <a:lstStyle/>
        <a:p>
          <a:endParaRPr lang="lv-LV"/>
        </a:p>
      </dgm:t>
    </dgm:pt>
    <dgm:pt modelId="{82FC6C21-0579-4693-95F0-0ADFD9904F28}">
      <dgm:prSet phldrT="[Teksts]" custT="1"/>
      <dgm:spPr/>
      <dgm:t>
        <a:bodyPr lIns="0" tIns="0" rIns="0" bIns="0"/>
        <a:lstStyle/>
        <a:p>
          <a:r>
            <a:rPr lang="lv-LV" sz="1100" i="0"/>
            <a:t>Piemēram, </a:t>
          </a:r>
          <a:r>
            <a:rPr lang="lv-LV" sz="1100" b="1" i="0"/>
            <a:t>neizdalīt atsevišķi </a:t>
          </a:r>
          <a:r>
            <a:rPr lang="lv-LV" sz="1100" i="0"/>
            <a:t>kancelejas izmaksas </a:t>
          </a:r>
          <a:r>
            <a:rPr lang="lv-LV" sz="1100" b="1" i="0"/>
            <a:t>katrai aktivitātei</a:t>
          </a:r>
        </a:p>
      </dgm:t>
    </dgm:pt>
    <dgm:pt modelId="{C9E832BC-A3C4-4B6E-B71F-B32C7C179B02}" type="parTrans" cxnId="{735AC917-DD13-4B61-8915-470F4085D1F8}">
      <dgm:prSet/>
      <dgm:spPr/>
      <dgm:t>
        <a:bodyPr/>
        <a:lstStyle/>
        <a:p>
          <a:endParaRPr lang="lv-LV"/>
        </a:p>
      </dgm:t>
    </dgm:pt>
    <dgm:pt modelId="{AB779942-0CDD-4F00-A91F-CB43E6FB8BF3}" type="sibTrans" cxnId="{735AC917-DD13-4B61-8915-470F4085D1F8}">
      <dgm:prSet/>
      <dgm:spPr/>
      <dgm:t>
        <a:bodyPr/>
        <a:lstStyle/>
        <a:p>
          <a:endParaRPr lang="lv-LV"/>
        </a:p>
      </dgm:t>
    </dgm:pt>
    <dgm:pt modelId="{C8EB7BA1-7427-4F98-AE62-AD355385AA59}">
      <dgm:prSet phldrT="[Teksts]" custT="1"/>
      <dgm:spPr/>
      <dgm:t>
        <a:bodyPr lIns="0" tIns="0" rIns="0" bIns="0"/>
        <a:lstStyle/>
        <a:p>
          <a:r>
            <a:rPr lang="lv-LV" sz="1100" b="1" dirty="0"/>
            <a:t>Detalizētu skaidrojumu </a:t>
          </a:r>
          <a:r>
            <a:rPr lang="lv-LV" sz="1100" dirty="0"/>
            <a:t>par izmaksu aprēķinu sniegt projekta pieteikuma pielikumā</a:t>
          </a:r>
        </a:p>
      </dgm:t>
    </dgm:pt>
    <dgm:pt modelId="{A224D41E-02F7-43DA-BABF-48811C97CE8B}" type="parTrans" cxnId="{2A03E216-2676-4968-B2A4-C35BE909139A}">
      <dgm:prSet/>
      <dgm:spPr/>
      <dgm:t>
        <a:bodyPr/>
        <a:lstStyle/>
        <a:p>
          <a:endParaRPr lang="lv-LV"/>
        </a:p>
      </dgm:t>
    </dgm:pt>
    <dgm:pt modelId="{A511DD56-D380-4FF9-BA8B-962313284DA1}" type="sibTrans" cxnId="{2A03E216-2676-4968-B2A4-C35BE909139A}">
      <dgm:prSet/>
      <dgm:spPr/>
      <dgm:t>
        <a:bodyPr/>
        <a:lstStyle/>
        <a:p>
          <a:endParaRPr lang="lv-LV"/>
        </a:p>
      </dgm:t>
    </dgm:pt>
    <dgm:pt modelId="{6B5D36D6-E35C-42F0-925E-3A3265BEE96D}">
      <dgm:prSet phldrT="[Teksts]"/>
      <dgm:spPr/>
      <dgm:t>
        <a:bodyPr/>
        <a:lstStyle/>
        <a:p>
          <a:r>
            <a:rPr lang="lv-LV"/>
            <a:t>Veidot pārdomātus </a:t>
          </a:r>
          <a:r>
            <a:rPr lang="lv-LV" err="1"/>
            <a:t>apakšpozīciju</a:t>
          </a:r>
          <a:r>
            <a:rPr lang="lv-LV"/>
            <a:t> nosaukumus</a:t>
          </a:r>
        </a:p>
      </dgm:t>
    </dgm:pt>
    <dgm:pt modelId="{976244CB-108F-4AC0-9FC9-8BB2628A647E}" type="parTrans" cxnId="{BA0EDBCB-B12B-4B38-8B71-8ECA3DF3D3B6}">
      <dgm:prSet/>
      <dgm:spPr/>
      <dgm:t>
        <a:bodyPr/>
        <a:lstStyle/>
        <a:p>
          <a:endParaRPr lang="lv-LV"/>
        </a:p>
      </dgm:t>
    </dgm:pt>
    <dgm:pt modelId="{64D93DCE-CFDE-496B-9C7E-17FB2A33613B}" type="sibTrans" cxnId="{BA0EDBCB-B12B-4B38-8B71-8ECA3DF3D3B6}">
      <dgm:prSet/>
      <dgm:spPr/>
      <dgm:t>
        <a:bodyPr/>
        <a:lstStyle/>
        <a:p>
          <a:endParaRPr lang="lv-LV"/>
        </a:p>
      </dgm:t>
    </dgm:pt>
    <dgm:pt modelId="{DBAA21BA-9BC6-4D20-9C20-EF4DB9E5A3BA}">
      <dgm:prSet phldrT="[Teksts]" custT="1"/>
      <dgm:spPr/>
      <dgm:t>
        <a:bodyPr lIns="0" tIns="0" rIns="0" bIns="0"/>
        <a:lstStyle/>
        <a:p>
          <a:r>
            <a:rPr lang="lv-LV" sz="1100"/>
            <a:t>Nodrošina iespēju </a:t>
          </a:r>
          <a:r>
            <a:rPr lang="lv-LV" sz="1100" b="1"/>
            <a:t>elastīgāk reaģēt </a:t>
          </a:r>
          <a:r>
            <a:rPr lang="lv-LV" sz="1100"/>
            <a:t>uz apstākļu un vajadzību maiņu </a:t>
          </a:r>
          <a:r>
            <a:rPr lang="lv-LV" sz="1100" b="1"/>
            <a:t>projekta īstenošanas gaitā</a:t>
          </a:r>
        </a:p>
      </dgm:t>
    </dgm:pt>
    <dgm:pt modelId="{352581B1-F0A1-4CFD-851F-B00B3D65608A}" type="parTrans" cxnId="{EA2BEE82-D3B6-4EB7-B743-3A4AE26CC1EF}">
      <dgm:prSet/>
      <dgm:spPr/>
      <dgm:t>
        <a:bodyPr/>
        <a:lstStyle/>
        <a:p>
          <a:endParaRPr lang="lv-LV"/>
        </a:p>
      </dgm:t>
    </dgm:pt>
    <dgm:pt modelId="{64C68D2C-D5D8-4D88-B18E-8B99E7688BA6}" type="sibTrans" cxnId="{EA2BEE82-D3B6-4EB7-B743-3A4AE26CC1EF}">
      <dgm:prSet/>
      <dgm:spPr/>
      <dgm:t>
        <a:bodyPr/>
        <a:lstStyle/>
        <a:p>
          <a:endParaRPr lang="lv-LV"/>
        </a:p>
      </dgm:t>
    </dgm:pt>
    <dgm:pt modelId="{FCBFF197-E4FD-4D11-ABC6-17ABA0F630A1}">
      <dgm:prSet/>
      <dgm:spPr/>
      <dgm:t>
        <a:bodyPr/>
        <a:lstStyle/>
        <a:p>
          <a:pPr>
            <a:buFont typeface="+mj-lt"/>
            <a:buAutoNum type="arabicParenR"/>
          </a:pPr>
          <a:r>
            <a:rPr lang="lv-LV" i="0"/>
            <a:t>Plānot personāla izmaksas, ieskaitot nodokļus</a:t>
          </a:r>
        </a:p>
      </dgm:t>
    </dgm:pt>
    <dgm:pt modelId="{FD3E7387-6149-44ED-A1F6-2CEB7E29344D}" type="parTrans" cxnId="{6C57A83C-3E7B-4928-9E21-DD9A95495520}">
      <dgm:prSet/>
      <dgm:spPr/>
      <dgm:t>
        <a:bodyPr/>
        <a:lstStyle/>
        <a:p>
          <a:endParaRPr lang="lv-LV"/>
        </a:p>
      </dgm:t>
    </dgm:pt>
    <dgm:pt modelId="{39D8624F-C234-4D1F-A7E9-2EDCA9D64BCB}" type="sibTrans" cxnId="{6C57A83C-3E7B-4928-9E21-DD9A95495520}">
      <dgm:prSet/>
      <dgm:spPr/>
      <dgm:t>
        <a:bodyPr/>
        <a:lstStyle/>
        <a:p>
          <a:endParaRPr lang="lv-LV"/>
        </a:p>
      </dgm:t>
    </dgm:pt>
    <dgm:pt modelId="{E7329E3A-055D-4FE2-90C4-7EBC4553577F}">
      <dgm:prSet custT="1"/>
      <dgm:spPr/>
      <dgm:t>
        <a:bodyPr lIns="0" tIns="0" rIns="0" bIns="0"/>
        <a:lstStyle/>
        <a:p>
          <a:pPr>
            <a:buFont typeface="+mj-lt"/>
            <a:buAutoNum type="arabicParenR"/>
          </a:pPr>
          <a:r>
            <a:rPr lang="lv-LV" sz="1100" b="1" i="0"/>
            <a:t>Darba devēja VSAOI neizdalīt atsevišķā budžeta </a:t>
          </a:r>
          <a:r>
            <a:rPr lang="lv-LV" sz="1100" b="1" i="0" err="1"/>
            <a:t>apakšpozīcijā</a:t>
          </a:r>
          <a:endParaRPr lang="lv-LV" sz="1100" b="1" i="0"/>
        </a:p>
      </dgm:t>
    </dgm:pt>
    <dgm:pt modelId="{D84F3094-E21E-4E08-87A9-E1F3B33F6B83}" type="parTrans" cxnId="{D2F6E9DA-CE17-4E8D-86F4-B93916FDBFE7}">
      <dgm:prSet/>
      <dgm:spPr/>
      <dgm:t>
        <a:bodyPr/>
        <a:lstStyle/>
        <a:p>
          <a:endParaRPr lang="lv-LV"/>
        </a:p>
      </dgm:t>
    </dgm:pt>
    <dgm:pt modelId="{507C53CD-83C7-4116-9D9C-73ECE84C609A}" type="sibTrans" cxnId="{D2F6E9DA-CE17-4E8D-86F4-B93916FDBFE7}">
      <dgm:prSet/>
      <dgm:spPr/>
      <dgm:t>
        <a:bodyPr/>
        <a:lstStyle/>
        <a:p>
          <a:endParaRPr lang="lv-LV"/>
        </a:p>
      </dgm:t>
    </dgm:pt>
    <dgm:pt modelId="{656D6768-2DCD-42DA-BF99-30D0DE33511B}">
      <dgm:prSet phldrT="[Teksts]" custT="1"/>
      <dgm:spPr/>
      <dgm:t>
        <a:bodyPr lIns="0" tIns="0" rIns="0" bIns="0"/>
        <a:lstStyle/>
        <a:p>
          <a:r>
            <a:rPr lang="lv-LV" sz="1100" err="1"/>
            <a:t>Apakšpozīcijas</a:t>
          </a:r>
          <a:r>
            <a:rPr lang="lv-LV" sz="1100"/>
            <a:t> nosaukumu </a:t>
          </a:r>
          <a:r>
            <a:rPr lang="lv-LV" sz="1100" b="1"/>
            <a:t>nobeidzot ar “u.tml.”</a:t>
          </a:r>
        </a:p>
      </dgm:t>
    </dgm:pt>
    <dgm:pt modelId="{CEC144A0-0D33-46C4-A751-8569032AE06C}" type="sibTrans" cxnId="{EBD1D2C8-F81E-4E30-A0EB-5466F7769B82}">
      <dgm:prSet/>
      <dgm:spPr/>
      <dgm:t>
        <a:bodyPr/>
        <a:lstStyle/>
        <a:p>
          <a:endParaRPr lang="lv-LV"/>
        </a:p>
      </dgm:t>
    </dgm:pt>
    <dgm:pt modelId="{1E9ACCB3-4D13-4284-B623-2EAA1947F4F9}" type="parTrans" cxnId="{EBD1D2C8-F81E-4E30-A0EB-5466F7769B82}">
      <dgm:prSet/>
      <dgm:spPr/>
      <dgm:t>
        <a:bodyPr/>
        <a:lstStyle/>
        <a:p>
          <a:endParaRPr lang="lv-LV"/>
        </a:p>
      </dgm:t>
    </dgm:pt>
    <dgm:pt modelId="{F5A9DEBC-C4E0-484B-8FA4-5C4096E0DFBC}">
      <dgm:prSet/>
      <dgm:spPr/>
      <dgm:t>
        <a:bodyPr/>
        <a:lstStyle/>
        <a:p>
          <a:pPr>
            <a:buFont typeface="+mj-lt"/>
            <a:buNone/>
          </a:pPr>
          <a:r>
            <a:rPr lang="lv-LV" b="0" i="0"/>
            <a:t>Detalizācijas pakāpe</a:t>
          </a:r>
        </a:p>
      </dgm:t>
    </dgm:pt>
    <dgm:pt modelId="{A584CA31-58ED-4D3B-953A-2378187453E4}" type="parTrans" cxnId="{7A382724-5180-40CE-965A-80D7AF102F1D}">
      <dgm:prSet/>
      <dgm:spPr/>
      <dgm:t>
        <a:bodyPr/>
        <a:lstStyle/>
        <a:p>
          <a:endParaRPr lang="lv-LV"/>
        </a:p>
      </dgm:t>
    </dgm:pt>
    <dgm:pt modelId="{0D5C676C-BA76-43A6-BC70-CB408C35FED0}" type="sibTrans" cxnId="{7A382724-5180-40CE-965A-80D7AF102F1D}">
      <dgm:prSet/>
      <dgm:spPr/>
      <dgm:t>
        <a:bodyPr/>
        <a:lstStyle/>
        <a:p>
          <a:endParaRPr lang="lv-LV"/>
        </a:p>
      </dgm:t>
    </dgm:pt>
    <dgm:pt modelId="{E581772B-A914-490D-AD47-6AC2C03C213F}">
      <dgm:prSet custT="1"/>
      <dgm:spPr/>
      <dgm:t>
        <a:bodyPr lIns="0" tIns="0" rIns="0" bIns="0"/>
        <a:lstStyle/>
        <a:p>
          <a:pPr>
            <a:buFont typeface="+mj-lt"/>
            <a:buNone/>
          </a:pPr>
          <a:r>
            <a:rPr lang="lv-LV" sz="1050" b="0" i="0"/>
            <a:t>Neveidot detalizācijas pakāpi, kas izslēdz iespēju </a:t>
          </a:r>
          <a:r>
            <a:rPr lang="lv-LV" sz="1050" b="1" i="0"/>
            <a:t>elastīgi reaģēt uz situācijas izmaiņām vairāku gadu periodā</a:t>
          </a:r>
        </a:p>
      </dgm:t>
    </dgm:pt>
    <dgm:pt modelId="{7A8684FE-DBAD-41E0-BEC1-7571AC741AA5}" type="parTrans" cxnId="{6D7C7D1F-67FB-40AF-9949-BB3ABA665FAD}">
      <dgm:prSet/>
      <dgm:spPr/>
      <dgm:t>
        <a:bodyPr/>
        <a:lstStyle/>
        <a:p>
          <a:endParaRPr lang="lv-LV"/>
        </a:p>
      </dgm:t>
    </dgm:pt>
    <dgm:pt modelId="{5DC905D8-C901-4175-9ECB-6468EF98E9C2}" type="sibTrans" cxnId="{6D7C7D1F-67FB-40AF-9949-BB3ABA665FAD}">
      <dgm:prSet/>
      <dgm:spPr/>
      <dgm:t>
        <a:bodyPr/>
        <a:lstStyle/>
        <a:p>
          <a:endParaRPr lang="lv-LV"/>
        </a:p>
      </dgm:t>
    </dgm:pt>
    <dgm:pt modelId="{B93514D4-EDB0-43D0-9BF7-864CDCFDE40A}">
      <dgm:prSet custT="1"/>
      <dgm:spPr/>
      <dgm:t>
        <a:bodyPr lIns="0" tIns="0" rIns="0" bIns="0"/>
        <a:lstStyle/>
        <a:p>
          <a:pPr>
            <a:buFont typeface="+mj-lt"/>
            <a:buNone/>
          </a:pPr>
          <a:r>
            <a:rPr lang="lv-LV" sz="1050" b="0" i="0"/>
            <a:t>Piemēram, </a:t>
          </a:r>
          <a:r>
            <a:rPr lang="lv-LV" sz="1050" b="1" i="0"/>
            <a:t>izmaksas</a:t>
          </a:r>
          <a:r>
            <a:rPr lang="lv-LV" sz="1050" b="0" i="0"/>
            <a:t> konferencei </a:t>
          </a:r>
          <a:r>
            <a:rPr lang="lv-LV" sz="1050" b="1" i="0"/>
            <a:t>plānot kopsummā</a:t>
          </a:r>
          <a:r>
            <a:rPr lang="lv-LV" sz="1050" b="0" i="0"/>
            <a:t>, norādot, kādas izmaksu pozīcijā ietvertas</a:t>
          </a:r>
        </a:p>
      </dgm:t>
    </dgm:pt>
    <dgm:pt modelId="{2A139B63-5E22-4705-9E12-DC5F2B24E30B}" type="parTrans" cxnId="{D802C381-2BAE-480D-80D8-D2DBE68CFD42}">
      <dgm:prSet/>
      <dgm:spPr/>
      <dgm:t>
        <a:bodyPr/>
        <a:lstStyle/>
        <a:p>
          <a:endParaRPr lang="lv-LV"/>
        </a:p>
      </dgm:t>
    </dgm:pt>
    <dgm:pt modelId="{4D93A3DA-4260-4F86-82C1-B3BFB41979AA}" type="sibTrans" cxnId="{D802C381-2BAE-480D-80D8-D2DBE68CFD42}">
      <dgm:prSet/>
      <dgm:spPr/>
      <dgm:t>
        <a:bodyPr/>
        <a:lstStyle/>
        <a:p>
          <a:endParaRPr lang="lv-LV"/>
        </a:p>
      </dgm:t>
    </dgm:pt>
    <dgm:pt modelId="{B5171109-011C-4CE7-9B0F-27FA454C8747}">
      <dgm:prSet custT="1"/>
      <dgm:spPr/>
      <dgm:t>
        <a:bodyPr lIns="0" tIns="0" rIns="0" bIns="0"/>
        <a:lstStyle/>
        <a:p>
          <a:pPr>
            <a:buFont typeface="+mj-lt"/>
            <a:buNone/>
          </a:pPr>
          <a:r>
            <a:rPr lang="lv-LV" sz="1100" b="1" i="0" dirty="0"/>
            <a:t>Vienlaikus</a:t>
          </a:r>
          <a:r>
            <a:rPr lang="lv-LV" sz="1100" b="0" i="0" dirty="0"/>
            <a:t> pielikumā iekļaut </a:t>
          </a:r>
          <a:r>
            <a:rPr lang="lv-LV" sz="1100" b="1" i="0" dirty="0"/>
            <a:t>izmaksu kalkulācijas </a:t>
          </a:r>
          <a:r>
            <a:rPr lang="lv-LV" sz="1100" b="0" i="0" dirty="0"/>
            <a:t>un </a:t>
          </a:r>
          <a:r>
            <a:rPr lang="lv-LV" sz="1100" b="1" i="0" dirty="0"/>
            <a:t>veikto cenu izpēti</a:t>
          </a:r>
        </a:p>
      </dgm:t>
    </dgm:pt>
    <dgm:pt modelId="{EF4A1D81-DEAC-44D7-9367-D0FE0162FB0B}" type="parTrans" cxnId="{62826692-A1B2-4C47-AC67-3349CD8843E3}">
      <dgm:prSet/>
      <dgm:spPr/>
      <dgm:t>
        <a:bodyPr/>
        <a:lstStyle/>
        <a:p>
          <a:endParaRPr lang="lv-LV"/>
        </a:p>
      </dgm:t>
    </dgm:pt>
    <dgm:pt modelId="{0CC02E6B-61B0-4F46-9A43-A79333D4D74A}" type="sibTrans" cxnId="{62826692-A1B2-4C47-AC67-3349CD8843E3}">
      <dgm:prSet/>
      <dgm:spPr/>
      <dgm:t>
        <a:bodyPr/>
        <a:lstStyle/>
        <a:p>
          <a:endParaRPr lang="lv-LV"/>
        </a:p>
      </dgm:t>
    </dgm:pt>
    <dgm:pt modelId="{47E102B5-8969-4B68-86DF-9B9E8DD8F23C}" type="pres">
      <dgm:prSet presAssocID="{7A339E0B-FB6A-4465-ACA7-7FD84E6F6AB7}" presName="diagram" presStyleCnt="0">
        <dgm:presLayoutVars>
          <dgm:chPref val="1"/>
          <dgm:dir/>
          <dgm:animOne val="branch"/>
          <dgm:animLvl val="lvl"/>
          <dgm:resizeHandles/>
        </dgm:presLayoutVars>
      </dgm:prSet>
      <dgm:spPr/>
    </dgm:pt>
    <dgm:pt modelId="{E9F40F76-C187-4437-9294-052AB209211C}" type="pres">
      <dgm:prSet presAssocID="{D698C3A5-C59E-4E36-9752-46B67131A3F7}" presName="root" presStyleCnt="0"/>
      <dgm:spPr/>
    </dgm:pt>
    <dgm:pt modelId="{F7BAFAAB-B256-47CA-9A93-DBAB9BB70DB9}" type="pres">
      <dgm:prSet presAssocID="{D698C3A5-C59E-4E36-9752-46B67131A3F7}" presName="rootComposite" presStyleCnt="0"/>
      <dgm:spPr/>
    </dgm:pt>
    <dgm:pt modelId="{FD23EF69-FD71-4A32-8593-A9D3F58377A7}" type="pres">
      <dgm:prSet presAssocID="{D698C3A5-C59E-4E36-9752-46B67131A3F7}" presName="rootText" presStyleLbl="node1" presStyleIdx="0" presStyleCnt="4"/>
      <dgm:spPr/>
    </dgm:pt>
    <dgm:pt modelId="{3F083A4E-310E-439E-BF5A-4CAF7B667C5A}" type="pres">
      <dgm:prSet presAssocID="{D698C3A5-C59E-4E36-9752-46B67131A3F7}" presName="rootConnector" presStyleLbl="node1" presStyleIdx="0" presStyleCnt="4"/>
      <dgm:spPr/>
    </dgm:pt>
    <dgm:pt modelId="{87E23C15-4F25-472F-BD83-41003BB32E1E}" type="pres">
      <dgm:prSet presAssocID="{D698C3A5-C59E-4E36-9752-46B67131A3F7}" presName="childShape" presStyleCnt="0"/>
      <dgm:spPr/>
    </dgm:pt>
    <dgm:pt modelId="{2ECFB572-3392-412A-B68E-CD13811A6620}" type="pres">
      <dgm:prSet presAssocID="{C9E832BC-A3C4-4B6E-B71F-B32C7C179B02}" presName="Name13" presStyleLbl="parChTrans1D2" presStyleIdx="0" presStyleCnt="8"/>
      <dgm:spPr/>
    </dgm:pt>
    <dgm:pt modelId="{8BB4552F-BD70-4973-AC02-840BAFE74568}" type="pres">
      <dgm:prSet presAssocID="{82FC6C21-0579-4693-95F0-0ADFD9904F28}" presName="childText" presStyleLbl="bgAcc1" presStyleIdx="0" presStyleCnt="8">
        <dgm:presLayoutVars>
          <dgm:bulletEnabled val="1"/>
        </dgm:presLayoutVars>
      </dgm:prSet>
      <dgm:spPr/>
    </dgm:pt>
    <dgm:pt modelId="{8404E9A8-E2E3-43D2-8AD5-961E2A6EDCB0}" type="pres">
      <dgm:prSet presAssocID="{A224D41E-02F7-43DA-BABF-48811C97CE8B}" presName="Name13" presStyleLbl="parChTrans1D2" presStyleIdx="1" presStyleCnt="8"/>
      <dgm:spPr/>
    </dgm:pt>
    <dgm:pt modelId="{EB63AE8D-4FD5-4C71-9325-8AB7F7D58474}" type="pres">
      <dgm:prSet presAssocID="{C8EB7BA1-7427-4F98-AE62-AD355385AA59}" presName="childText" presStyleLbl="bgAcc1" presStyleIdx="1" presStyleCnt="8">
        <dgm:presLayoutVars>
          <dgm:bulletEnabled val="1"/>
        </dgm:presLayoutVars>
      </dgm:prSet>
      <dgm:spPr/>
    </dgm:pt>
    <dgm:pt modelId="{6322E063-4988-4642-B92E-EBA4759891BF}" type="pres">
      <dgm:prSet presAssocID="{6B5D36D6-E35C-42F0-925E-3A3265BEE96D}" presName="root" presStyleCnt="0"/>
      <dgm:spPr/>
    </dgm:pt>
    <dgm:pt modelId="{A86580CD-743D-41AE-AA89-712BC1CD0A74}" type="pres">
      <dgm:prSet presAssocID="{6B5D36D6-E35C-42F0-925E-3A3265BEE96D}" presName="rootComposite" presStyleCnt="0"/>
      <dgm:spPr/>
    </dgm:pt>
    <dgm:pt modelId="{215167CA-D5E1-4BE2-9246-B9D05995F0A1}" type="pres">
      <dgm:prSet presAssocID="{6B5D36D6-E35C-42F0-925E-3A3265BEE96D}" presName="rootText" presStyleLbl="node1" presStyleIdx="1" presStyleCnt="4"/>
      <dgm:spPr/>
    </dgm:pt>
    <dgm:pt modelId="{A0D2BC6D-7AB5-4AC8-B04A-A376DC96F945}" type="pres">
      <dgm:prSet presAssocID="{6B5D36D6-E35C-42F0-925E-3A3265BEE96D}" presName="rootConnector" presStyleLbl="node1" presStyleIdx="1" presStyleCnt="4"/>
      <dgm:spPr/>
    </dgm:pt>
    <dgm:pt modelId="{2445226A-A579-451C-8AEC-E9B7DD65E9CF}" type="pres">
      <dgm:prSet presAssocID="{6B5D36D6-E35C-42F0-925E-3A3265BEE96D}" presName="childShape" presStyleCnt="0"/>
      <dgm:spPr/>
    </dgm:pt>
    <dgm:pt modelId="{1A95922D-0692-4F70-9A7D-C534D98D9E9C}" type="pres">
      <dgm:prSet presAssocID="{1E9ACCB3-4D13-4284-B623-2EAA1947F4F9}" presName="Name13" presStyleLbl="parChTrans1D2" presStyleIdx="2" presStyleCnt="8"/>
      <dgm:spPr/>
    </dgm:pt>
    <dgm:pt modelId="{A33B9303-7713-478C-B187-D9D567D507D6}" type="pres">
      <dgm:prSet presAssocID="{656D6768-2DCD-42DA-BF99-30D0DE33511B}" presName="childText" presStyleLbl="bgAcc1" presStyleIdx="2" presStyleCnt="8">
        <dgm:presLayoutVars>
          <dgm:bulletEnabled val="1"/>
        </dgm:presLayoutVars>
      </dgm:prSet>
      <dgm:spPr/>
    </dgm:pt>
    <dgm:pt modelId="{2172DF54-4214-4C74-B224-8725D47C0FBF}" type="pres">
      <dgm:prSet presAssocID="{352581B1-F0A1-4CFD-851F-B00B3D65608A}" presName="Name13" presStyleLbl="parChTrans1D2" presStyleIdx="3" presStyleCnt="8"/>
      <dgm:spPr/>
    </dgm:pt>
    <dgm:pt modelId="{C5700DE3-7B6D-4497-9F30-FE0AE581F2C5}" type="pres">
      <dgm:prSet presAssocID="{DBAA21BA-9BC6-4D20-9C20-EF4DB9E5A3BA}" presName="childText" presStyleLbl="bgAcc1" presStyleIdx="3" presStyleCnt="8">
        <dgm:presLayoutVars>
          <dgm:bulletEnabled val="1"/>
        </dgm:presLayoutVars>
      </dgm:prSet>
      <dgm:spPr/>
    </dgm:pt>
    <dgm:pt modelId="{F4AADDDA-8A82-479C-B8CF-7B81E0BF5EC2}" type="pres">
      <dgm:prSet presAssocID="{FCBFF197-E4FD-4D11-ABC6-17ABA0F630A1}" presName="root" presStyleCnt="0"/>
      <dgm:spPr/>
    </dgm:pt>
    <dgm:pt modelId="{4EAA1E1C-DBFF-46F0-B644-B375B62BDFE5}" type="pres">
      <dgm:prSet presAssocID="{FCBFF197-E4FD-4D11-ABC6-17ABA0F630A1}" presName="rootComposite" presStyleCnt="0"/>
      <dgm:spPr/>
    </dgm:pt>
    <dgm:pt modelId="{BE2076B7-DB59-4290-B252-5C36545CE740}" type="pres">
      <dgm:prSet presAssocID="{FCBFF197-E4FD-4D11-ABC6-17ABA0F630A1}" presName="rootText" presStyleLbl="node1" presStyleIdx="2" presStyleCnt="4"/>
      <dgm:spPr/>
    </dgm:pt>
    <dgm:pt modelId="{745D89FD-2A9D-494D-A9E8-22B4FC1EF66F}" type="pres">
      <dgm:prSet presAssocID="{FCBFF197-E4FD-4D11-ABC6-17ABA0F630A1}" presName="rootConnector" presStyleLbl="node1" presStyleIdx="2" presStyleCnt="4"/>
      <dgm:spPr/>
    </dgm:pt>
    <dgm:pt modelId="{308E67A4-90D0-42AE-81D6-F89671C74835}" type="pres">
      <dgm:prSet presAssocID="{FCBFF197-E4FD-4D11-ABC6-17ABA0F630A1}" presName="childShape" presStyleCnt="0"/>
      <dgm:spPr/>
    </dgm:pt>
    <dgm:pt modelId="{4AF41D38-6051-428D-BD1E-B1CF1DA1D43B}" type="pres">
      <dgm:prSet presAssocID="{D84F3094-E21E-4E08-87A9-E1F3B33F6B83}" presName="Name13" presStyleLbl="parChTrans1D2" presStyleIdx="4" presStyleCnt="8"/>
      <dgm:spPr/>
    </dgm:pt>
    <dgm:pt modelId="{08DA934F-5150-47E6-81F2-01849AC74952}" type="pres">
      <dgm:prSet presAssocID="{E7329E3A-055D-4FE2-90C4-7EBC4553577F}" presName="childText" presStyleLbl="bgAcc1" presStyleIdx="4" presStyleCnt="8">
        <dgm:presLayoutVars>
          <dgm:bulletEnabled val="1"/>
        </dgm:presLayoutVars>
      </dgm:prSet>
      <dgm:spPr/>
    </dgm:pt>
    <dgm:pt modelId="{A5BC152F-217B-4A90-880D-3EAF9FFDD40D}" type="pres">
      <dgm:prSet presAssocID="{F5A9DEBC-C4E0-484B-8FA4-5C4096E0DFBC}" presName="root" presStyleCnt="0"/>
      <dgm:spPr/>
    </dgm:pt>
    <dgm:pt modelId="{2D2D26BE-A0E7-4CB8-8934-4C6A31B58D47}" type="pres">
      <dgm:prSet presAssocID="{F5A9DEBC-C4E0-484B-8FA4-5C4096E0DFBC}" presName="rootComposite" presStyleCnt="0"/>
      <dgm:spPr/>
    </dgm:pt>
    <dgm:pt modelId="{9B4A92F9-B1B1-4A6A-9160-8F1731BA1AC0}" type="pres">
      <dgm:prSet presAssocID="{F5A9DEBC-C4E0-484B-8FA4-5C4096E0DFBC}" presName="rootText" presStyleLbl="node1" presStyleIdx="3" presStyleCnt="4"/>
      <dgm:spPr/>
    </dgm:pt>
    <dgm:pt modelId="{1D964EC0-0EB2-4252-989D-A12551D5AC63}" type="pres">
      <dgm:prSet presAssocID="{F5A9DEBC-C4E0-484B-8FA4-5C4096E0DFBC}" presName="rootConnector" presStyleLbl="node1" presStyleIdx="3" presStyleCnt="4"/>
      <dgm:spPr/>
    </dgm:pt>
    <dgm:pt modelId="{20AFAB5F-F5D2-4019-A36F-DE76968CE7FA}" type="pres">
      <dgm:prSet presAssocID="{F5A9DEBC-C4E0-484B-8FA4-5C4096E0DFBC}" presName="childShape" presStyleCnt="0"/>
      <dgm:spPr/>
    </dgm:pt>
    <dgm:pt modelId="{6DBBDBDA-C8AD-4A49-8CD0-2560400AA2BE}" type="pres">
      <dgm:prSet presAssocID="{7A8684FE-DBAD-41E0-BEC1-7571AC741AA5}" presName="Name13" presStyleLbl="parChTrans1D2" presStyleIdx="5" presStyleCnt="8"/>
      <dgm:spPr/>
    </dgm:pt>
    <dgm:pt modelId="{BC3F1569-DB31-4B05-9CBA-B4DF0779EDF7}" type="pres">
      <dgm:prSet presAssocID="{E581772B-A914-490D-AD47-6AC2C03C213F}" presName="childText" presStyleLbl="bgAcc1" presStyleIdx="5" presStyleCnt="8">
        <dgm:presLayoutVars>
          <dgm:bulletEnabled val="1"/>
        </dgm:presLayoutVars>
      </dgm:prSet>
      <dgm:spPr/>
    </dgm:pt>
    <dgm:pt modelId="{962B9F51-8AA5-41FB-8BC7-66CFB54C71AA}" type="pres">
      <dgm:prSet presAssocID="{2A139B63-5E22-4705-9E12-DC5F2B24E30B}" presName="Name13" presStyleLbl="parChTrans1D2" presStyleIdx="6" presStyleCnt="8"/>
      <dgm:spPr/>
    </dgm:pt>
    <dgm:pt modelId="{BBEB4B2B-A8CB-4CB5-911A-8E09E661A4E2}" type="pres">
      <dgm:prSet presAssocID="{B93514D4-EDB0-43D0-9BF7-864CDCFDE40A}" presName="childText" presStyleLbl="bgAcc1" presStyleIdx="6" presStyleCnt="8">
        <dgm:presLayoutVars>
          <dgm:bulletEnabled val="1"/>
        </dgm:presLayoutVars>
      </dgm:prSet>
      <dgm:spPr/>
    </dgm:pt>
    <dgm:pt modelId="{AE8198E6-C393-427C-98FB-C638923C12A7}" type="pres">
      <dgm:prSet presAssocID="{EF4A1D81-DEAC-44D7-9367-D0FE0162FB0B}" presName="Name13" presStyleLbl="parChTrans1D2" presStyleIdx="7" presStyleCnt="8"/>
      <dgm:spPr/>
    </dgm:pt>
    <dgm:pt modelId="{C65C9FBE-1BEB-4DD5-9ABB-CBE25A51A72A}" type="pres">
      <dgm:prSet presAssocID="{B5171109-011C-4CE7-9B0F-27FA454C8747}" presName="childText" presStyleLbl="bgAcc1" presStyleIdx="7" presStyleCnt="8">
        <dgm:presLayoutVars>
          <dgm:bulletEnabled val="1"/>
        </dgm:presLayoutVars>
      </dgm:prSet>
      <dgm:spPr/>
    </dgm:pt>
  </dgm:ptLst>
  <dgm:cxnLst>
    <dgm:cxn modelId="{C3D3ED15-D55A-4641-A986-AFB05E58B3E1}" type="presOf" srcId="{6B5D36D6-E35C-42F0-925E-3A3265BEE96D}" destId="{215167CA-D5E1-4BE2-9246-B9D05995F0A1}" srcOrd="0" destOrd="0" presId="urn:microsoft.com/office/officeart/2005/8/layout/hierarchy3"/>
    <dgm:cxn modelId="{2A03E216-2676-4968-B2A4-C35BE909139A}" srcId="{D698C3A5-C59E-4E36-9752-46B67131A3F7}" destId="{C8EB7BA1-7427-4F98-AE62-AD355385AA59}" srcOrd="1" destOrd="0" parTransId="{A224D41E-02F7-43DA-BABF-48811C97CE8B}" sibTransId="{A511DD56-D380-4FF9-BA8B-962313284DA1}"/>
    <dgm:cxn modelId="{735AC917-DD13-4B61-8915-470F4085D1F8}" srcId="{D698C3A5-C59E-4E36-9752-46B67131A3F7}" destId="{82FC6C21-0579-4693-95F0-0ADFD9904F28}" srcOrd="0" destOrd="0" parTransId="{C9E832BC-A3C4-4B6E-B71F-B32C7C179B02}" sibTransId="{AB779942-0CDD-4F00-A91F-CB43E6FB8BF3}"/>
    <dgm:cxn modelId="{8EC3E11A-D799-489B-846D-3DBBE11DD5CD}" type="presOf" srcId="{FCBFF197-E4FD-4D11-ABC6-17ABA0F630A1}" destId="{745D89FD-2A9D-494D-A9E8-22B4FC1EF66F}" srcOrd="1" destOrd="0" presId="urn:microsoft.com/office/officeart/2005/8/layout/hierarchy3"/>
    <dgm:cxn modelId="{6D7C7D1F-67FB-40AF-9949-BB3ABA665FAD}" srcId="{F5A9DEBC-C4E0-484B-8FA4-5C4096E0DFBC}" destId="{E581772B-A914-490D-AD47-6AC2C03C213F}" srcOrd="0" destOrd="0" parTransId="{7A8684FE-DBAD-41E0-BEC1-7571AC741AA5}" sibTransId="{5DC905D8-C901-4175-9ECB-6468EF98E9C2}"/>
    <dgm:cxn modelId="{7A382724-5180-40CE-965A-80D7AF102F1D}" srcId="{7A339E0B-FB6A-4465-ACA7-7FD84E6F6AB7}" destId="{F5A9DEBC-C4E0-484B-8FA4-5C4096E0DFBC}" srcOrd="3" destOrd="0" parTransId="{A584CA31-58ED-4D3B-953A-2378187453E4}" sibTransId="{0D5C676C-BA76-43A6-BC70-CB408C35FED0}"/>
    <dgm:cxn modelId="{1D5A7624-4EE8-4D00-B09D-B5D1E0C28C73}" type="presOf" srcId="{B5171109-011C-4CE7-9B0F-27FA454C8747}" destId="{C65C9FBE-1BEB-4DD5-9ABB-CBE25A51A72A}" srcOrd="0" destOrd="0" presId="urn:microsoft.com/office/officeart/2005/8/layout/hierarchy3"/>
    <dgm:cxn modelId="{F8A4B02A-5710-42E5-A17B-55D990F40F20}" type="presOf" srcId="{EF4A1D81-DEAC-44D7-9367-D0FE0162FB0B}" destId="{AE8198E6-C393-427C-98FB-C638923C12A7}" srcOrd="0" destOrd="0" presId="urn:microsoft.com/office/officeart/2005/8/layout/hierarchy3"/>
    <dgm:cxn modelId="{6B9B202F-EE74-4800-A6B9-2F8D13D70CC6}" type="presOf" srcId="{656D6768-2DCD-42DA-BF99-30D0DE33511B}" destId="{A33B9303-7713-478C-B187-D9D567D507D6}" srcOrd="0" destOrd="0" presId="urn:microsoft.com/office/officeart/2005/8/layout/hierarchy3"/>
    <dgm:cxn modelId="{8B6C3C3A-6DC5-48D2-9C16-DB340F01A288}" type="presOf" srcId="{D698C3A5-C59E-4E36-9752-46B67131A3F7}" destId="{FD23EF69-FD71-4A32-8593-A9D3F58377A7}" srcOrd="0" destOrd="0" presId="urn:microsoft.com/office/officeart/2005/8/layout/hierarchy3"/>
    <dgm:cxn modelId="{6C57A83C-3E7B-4928-9E21-DD9A95495520}" srcId="{7A339E0B-FB6A-4465-ACA7-7FD84E6F6AB7}" destId="{FCBFF197-E4FD-4D11-ABC6-17ABA0F630A1}" srcOrd="2" destOrd="0" parTransId="{FD3E7387-6149-44ED-A1F6-2CEB7E29344D}" sibTransId="{39D8624F-C234-4D1F-A7E9-2EDCA9D64BCB}"/>
    <dgm:cxn modelId="{794BC962-B4C8-47AC-84E7-3C91B964C906}" type="presOf" srcId="{F5A9DEBC-C4E0-484B-8FA4-5C4096E0DFBC}" destId="{9B4A92F9-B1B1-4A6A-9160-8F1731BA1AC0}" srcOrd="0" destOrd="0" presId="urn:microsoft.com/office/officeart/2005/8/layout/hierarchy3"/>
    <dgm:cxn modelId="{A3ADDF70-C3CA-42A6-8141-B0BFEC4EB71B}" type="presOf" srcId="{7A8684FE-DBAD-41E0-BEC1-7571AC741AA5}" destId="{6DBBDBDA-C8AD-4A49-8CD0-2560400AA2BE}" srcOrd="0" destOrd="0" presId="urn:microsoft.com/office/officeart/2005/8/layout/hierarchy3"/>
    <dgm:cxn modelId="{E7DE7473-4403-4020-BA9B-D5D93FDBBCCC}" type="presOf" srcId="{FCBFF197-E4FD-4D11-ABC6-17ABA0F630A1}" destId="{BE2076B7-DB59-4290-B252-5C36545CE740}" srcOrd="0" destOrd="0" presId="urn:microsoft.com/office/officeart/2005/8/layout/hierarchy3"/>
    <dgm:cxn modelId="{5230A57E-8D40-46E6-ADBE-E73A693258D1}" type="presOf" srcId="{D698C3A5-C59E-4E36-9752-46B67131A3F7}" destId="{3F083A4E-310E-439E-BF5A-4CAF7B667C5A}" srcOrd="1" destOrd="0" presId="urn:microsoft.com/office/officeart/2005/8/layout/hierarchy3"/>
    <dgm:cxn modelId="{11B6BE81-38A5-4C68-8D59-2D9DF7F2EC86}" type="presOf" srcId="{C8EB7BA1-7427-4F98-AE62-AD355385AA59}" destId="{EB63AE8D-4FD5-4C71-9325-8AB7F7D58474}" srcOrd="0" destOrd="0" presId="urn:microsoft.com/office/officeart/2005/8/layout/hierarchy3"/>
    <dgm:cxn modelId="{D802C381-2BAE-480D-80D8-D2DBE68CFD42}" srcId="{F5A9DEBC-C4E0-484B-8FA4-5C4096E0DFBC}" destId="{B93514D4-EDB0-43D0-9BF7-864CDCFDE40A}" srcOrd="1" destOrd="0" parTransId="{2A139B63-5E22-4705-9E12-DC5F2B24E30B}" sibTransId="{4D93A3DA-4260-4F86-82C1-B3BFB41979AA}"/>
    <dgm:cxn modelId="{EA2BEE82-D3B6-4EB7-B743-3A4AE26CC1EF}" srcId="{6B5D36D6-E35C-42F0-925E-3A3265BEE96D}" destId="{DBAA21BA-9BC6-4D20-9C20-EF4DB9E5A3BA}" srcOrd="1" destOrd="0" parTransId="{352581B1-F0A1-4CFD-851F-B00B3D65608A}" sibTransId="{64C68D2C-D5D8-4D88-B18E-8B99E7688BA6}"/>
    <dgm:cxn modelId="{C3AC7884-4CA6-4071-BEC6-69A37D1FAA9A}" type="presOf" srcId="{E7329E3A-055D-4FE2-90C4-7EBC4553577F}" destId="{08DA934F-5150-47E6-81F2-01849AC74952}" srcOrd="0" destOrd="0" presId="urn:microsoft.com/office/officeart/2005/8/layout/hierarchy3"/>
    <dgm:cxn modelId="{905FB989-EBA9-4417-BEBF-0A042EA98951}" type="presOf" srcId="{E581772B-A914-490D-AD47-6AC2C03C213F}" destId="{BC3F1569-DB31-4B05-9CBA-B4DF0779EDF7}" srcOrd="0" destOrd="0" presId="urn:microsoft.com/office/officeart/2005/8/layout/hierarchy3"/>
    <dgm:cxn modelId="{785F818B-53BE-4497-A43B-8828D16C38BD}" type="presOf" srcId="{DBAA21BA-9BC6-4D20-9C20-EF4DB9E5A3BA}" destId="{C5700DE3-7B6D-4497-9F30-FE0AE581F2C5}" srcOrd="0" destOrd="0" presId="urn:microsoft.com/office/officeart/2005/8/layout/hierarchy3"/>
    <dgm:cxn modelId="{62826692-A1B2-4C47-AC67-3349CD8843E3}" srcId="{F5A9DEBC-C4E0-484B-8FA4-5C4096E0DFBC}" destId="{B5171109-011C-4CE7-9B0F-27FA454C8747}" srcOrd="2" destOrd="0" parTransId="{EF4A1D81-DEAC-44D7-9367-D0FE0162FB0B}" sibTransId="{0CC02E6B-61B0-4F46-9A43-A79333D4D74A}"/>
    <dgm:cxn modelId="{26CDB492-1D4F-4F61-853F-CC09D6382B61}" type="presOf" srcId="{6B5D36D6-E35C-42F0-925E-3A3265BEE96D}" destId="{A0D2BC6D-7AB5-4AC8-B04A-A376DC96F945}" srcOrd="1" destOrd="0" presId="urn:microsoft.com/office/officeart/2005/8/layout/hierarchy3"/>
    <dgm:cxn modelId="{7031F9A5-EAAA-49FE-8685-DE60CC22DBCD}" type="presOf" srcId="{352581B1-F0A1-4CFD-851F-B00B3D65608A}" destId="{2172DF54-4214-4C74-B224-8725D47C0FBF}" srcOrd="0" destOrd="0" presId="urn:microsoft.com/office/officeart/2005/8/layout/hierarchy3"/>
    <dgm:cxn modelId="{870790BC-B079-4D84-96D5-85D9086645D4}" type="presOf" srcId="{2A139B63-5E22-4705-9E12-DC5F2B24E30B}" destId="{962B9F51-8AA5-41FB-8BC7-66CFB54C71AA}" srcOrd="0" destOrd="0" presId="urn:microsoft.com/office/officeart/2005/8/layout/hierarchy3"/>
    <dgm:cxn modelId="{FF5C2AC0-493F-4568-BF3D-ADAE77FD6AC8}" type="presOf" srcId="{D84F3094-E21E-4E08-87A9-E1F3B33F6B83}" destId="{4AF41D38-6051-428D-BD1E-B1CF1DA1D43B}" srcOrd="0" destOrd="0" presId="urn:microsoft.com/office/officeart/2005/8/layout/hierarchy3"/>
    <dgm:cxn modelId="{EBD1D2C8-F81E-4E30-A0EB-5466F7769B82}" srcId="{6B5D36D6-E35C-42F0-925E-3A3265BEE96D}" destId="{656D6768-2DCD-42DA-BF99-30D0DE33511B}" srcOrd="0" destOrd="0" parTransId="{1E9ACCB3-4D13-4284-B623-2EAA1947F4F9}" sibTransId="{CEC144A0-0D33-46C4-A751-8569032AE06C}"/>
    <dgm:cxn modelId="{B0E5DFCA-814B-4CBB-8137-BD59846FAD79}" srcId="{7A339E0B-FB6A-4465-ACA7-7FD84E6F6AB7}" destId="{D698C3A5-C59E-4E36-9752-46B67131A3F7}" srcOrd="0" destOrd="0" parTransId="{7A52F7F7-08C9-45CF-AEF9-94208CD915B1}" sibTransId="{4ABDEE70-826F-4900-BA8B-9EF8A72D2432}"/>
    <dgm:cxn modelId="{2CF1A3CB-03A1-4D5A-A32D-09FC21887CF9}" type="presOf" srcId="{1E9ACCB3-4D13-4284-B623-2EAA1947F4F9}" destId="{1A95922D-0692-4F70-9A7D-C534D98D9E9C}" srcOrd="0" destOrd="0" presId="urn:microsoft.com/office/officeart/2005/8/layout/hierarchy3"/>
    <dgm:cxn modelId="{BA0EDBCB-B12B-4B38-8B71-8ECA3DF3D3B6}" srcId="{7A339E0B-FB6A-4465-ACA7-7FD84E6F6AB7}" destId="{6B5D36D6-E35C-42F0-925E-3A3265BEE96D}" srcOrd="1" destOrd="0" parTransId="{976244CB-108F-4AC0-9FC9-8BB2628A647E}" sibTransId="{64D93DCE-CFDE-496B-9C7E-17FB2A33613B}"/>
    <dgm:cxn modelId="{6AA095D4-478E-418E-8540-FD84B8D009D9}" type="presOf" srcId="{B93514D4-EDB0-43D0-9BF7-864CDCFDE40A}" destId="{BBEB4B2B-A8CB-4CB5-911A-8E09E661A4E2}" srcOrd="0" destOrd="0" presId="urn:microsoft.com/office/officeart/2005/8/layout/hierarchy3"/>
    <dgm:cxn modelId="{77F2DAD5-E103-4326-93FF-569E23438F07}" type="presOf" srcId="{A224D41E-02F7-43DA-BABF-48811C97CE8B}" destId="{8404E9A8-E2E3-43D2-8AD5-961E2A6EDCB0}" srcOrd="0" destOrd="0" presId="urn:microsoft.com/office/officeart/2005/8/layout/hierarchy3"/>
    <dgm:cxn modelId="{D2F6E9DA-CE17-4E8D-86F4-B93916FDBFE7}" srcId="{FCBFF197-E4FD-4D11-ABC6-17ABA0F630A1}" destId="{E7329E3A-055D-4FE2-90C4-7EBC4553577F}" srcOrd="0" destOrd="0" parTransId="{D84F3094-E21E-4E08-87A9-E1F3B33F6B83}" sibTransId="{507C53CD-83C7-4116-9D9C-73ECE84C609A}"/>
    <dgm:cxn modelId="{F7604EDD-9FC9-4F6A-A889-3E701F37EFF2}" type="presOf" srcId="{7A339E0B-FB6A-4465-ACA7-7FD84E6F6AB7}" destId="{47E102B5-8969-4B68-86DF-9B9E8DD8F23C}" srcOrd="0" destOrd="0" presId="urn:microsoft.com/office/officeart/2005/8/layout/hierarchy3"/>
    <dgm:cxn modelId="{1462D1DD-FAC4-41E5-9BBF-88F4FE899DDB}" type="presOf" srcId="{C9E832BC-A3C4-4B6E-B71F-B32C7C179B02}" destId="{2ECFB572-3392-412A-B68E-CD13811A6620}" srcOrd="0" destOrd="0" presId="urn:microsoft.com/office/officeart/2005/8/layout/hierarchy3"/>
    <dgm:cxn modelId="{626049E7-C1D5-48DF-B885-74E00063AFDB}" type="presOf" srcId="{82FC6C21-0579-4693-95F0-0ADFD9904F28}" destId="{8BB4552F-BD70-4973-AC02-840BAFE74568}" srcOrd="0" destOrd="0" presId="urn:microsoft.com/office/officeart/2005/8/layout/hierarchy3"/>
    <dgm:cxn modelId="{8D8394F1-010D-47A0-A85A-F0BE9C0525C6}" type="presOf" srcId="{F5A9DEBC-C4E0-484B-8FA4-5C4096E0DFBC}" destId="{1D964EC0-0EB2-4252-989D-A12551D5AC63}" srcOrd="1" destOrd="0" presId="urn:microsoft.com/office/officeart/2005/8/layout/hierarchy3"/>
    <dgm:cxn modelId="{DE6F10CC-01DB-49AD-8354-5173030FB09D}" type="presParOf" srcId="{47E102B5-8969-4B68-86DF-9B9E8DD8F23C}" destId="{E9F40F76-C187-4437-9294-052AB209211C}" srcOrd="0" destOrd="0" presId="urn:microsoft.com/office/officeart/2005/8/layout/hierarchy3"/>
    <dgm:cxn modelId="{EE798BB2-5E88-4B36-A4A8-1DAA0D4B4F2C}" type="presParOf" srcId="{E9F40F76-C187-4437-9294-052AB209211C}" destId="{F7BAFAAB-B256-47CA-9A93-DBAB9BB70DB9}" srcOrd="0" destOrd="0" presId="urn:microsoft.com/office/officeart/2005/8/layout/hierarchy3"/>
    <dgm:cxn modelId="{01483F8E-E63A-4287-A8EC-16D14F2B2A6D}" type="presParOf" srcId="{F7BAFAAB-B256-47CA-9A93-DBAB9BB70DB9}" destId="{FD23EF69-FD71-4A32-8593-A9D3F58377A7}" srcOrd="0" destOrd="0" presId="urn:microsoft.com/office/officeart/2005/8/layout/hierarchy3"/>
    <dgm:cxn modelId="{04373909-7DF2-459B-8BA3-58A348EB4DE8}" type="presParOf" srcId="{F7BAFAAB-B256-47CA-9A93-DBAB9BB70DB9}" destId="{3F083A4E-310E-439E-BF5A-4CAF7B667C5A}" srcOrd="1" destOrd="0" presId="urn:microsoft.com/office/officeart/2005/8/layout/hierarchy3"/>
    <dgm:cxn modelId="{3DA85AFA-C8DD-4186-8C7A-7286133F9B45}" type="presParOf" srcId="{E9F40F76-C187-4437-9294-052AB209211C}" destId="{87E23C15-4F25-472F-BD83-41003BB32E1E}" srcOrd="1" destOrd="0" presId="urn:microsoft.com/office/officeart/2005/8/layout/hierarchy3"/>
    <dgm:cxn modelId="{6ED5A013-D339-4BB6-8493-14236686220A}" type="presParOf" srcId="{87E23C15-4F25-472F-BD83-41003BB32E1E}" destId="{2ECFB572-3392-412A-B68E-CD13811A6620}" srcOrd="0" destOrd="0" presId="urn:microsoft.com/office/officeart/2005/8/layout/hierarchy3"/>
    <dgm:cxn modelId="{61D5036A-B92A-4E6D-A346-200DEB366D3E}" type="presParOf" srcId="{87E23C15-4F25-472F-BD83-41003BB32E1E}" destId="{8BB4552F-BD70-4973-AC02-840BAFE74568}" srcOrd="1" destOrd="0" presId="urn:microsoft.com/office/officeart/2005/8/layout/hierarchy3"/>
    <dgm:cxn modelId="{4EE4707B-2314-4644-BDCB-0A2B65EE67A7}" type="presParOf" srcId="{87E23C15-4F25-472F-BD83-41003BB32E1E}" destId="{8404E9A8-E2E3-43D2-8AD5-961E2A6EDCB0}" srcOrd="2" destOrd="0" presId="urn:microsoft.com/office/officeart/2005/8/layout/hierarchy3"/>
    <dgm:cxn modelId="{663D79C3-C673-4D0E-A3CD-FFF1816E2346}" type="presParOf" srcId="{87E23C15-4F25-472F-BD83-41003BB32E1E}" destId="{EB63AE8D-4FD5-4C71-9325-8AB7F7D58474}" srcOrd="3" destOrd="0" presId="urn:microsoft.com/office/officeart/2005/8/layout/hierarchy3"/>
    <dgm:cxn modelId="{F8967C51-7EB8-46F8-9192-393D9B7375D4}" type="presParOf" srcId="{47E102B5-8969-4B68-86DF-9B9E8DD8F23C}" destId="{6322E063-4988-4642-B92E-EBA4759891BF}" srcOrd="1" destOrd="0" presId="urn:microsoft.com/office/officeart/2005/8/layout/hierarchy3"/>
    <dgm:cxn modelId="{37739525-2F53-426C-A51A-DC3643353098}" type="presParOf" srcId="{6322E063-4988-4642-B92E-EBA4759891BF}" destId="{A86580CD-743D-41AE-AA89-712BC1CD0A74}" srcOrd="0" destOrd="0" presId="urn:microsoft.com/office/officeart/2005/8/layout/hierarchy3"/>
    <dgm:cxn modelId="{097416BE-850A-4240-A849-9CB923FEEC4C}" type="presParOf" srcId="{A86580CD-743D-41AE-AA89-712BC1CD0A74}" destId="{215167CA-D5E1-4BE2-9246-B9D05995F0A1}" srcOrd="0" destOrd="0" presId="urn:microsoft.com/office/officeart/2005/8/layout/hierarchy3"/>
    <dgm:cxn modelId="{D5DB8231-4141-4AE9-BD28-050D219EDF0C}" type="presParOf" srcId="{A86580CD-743D-41AE-AA89-712BC1CD0A74}" destId="{A0D2BC6D-7AB5-4AC8-B04A-A376DC96F945}" srcOrd="1" destOrd="0" presId="urn:microsoft.com/office/officeart/2005/8/layout/hierarchy3"/>
    <dgm:cxn modelId="{B7B954D6-39FE-4133-98FC-DE532ABB47F6}" type="presParOf" srcId="{6322E063-4988-4642-B92E-EBA4759891BF}" destId="{2445226A-A579-451C-8AEC-E9B7DD65E9CF}" srcOrd="1" destOrd="0" presId="urn:microsoft.com/office/officeart/2005/8/layout/hierarchy3"/>
    <dgm:cxn modelId="{2F2207A4-952A-408C-A92B-70155FA4C2A4}" type="presParOf" srcId="{2445226A-A579-451C-8AEC-E9B7DD65E9CF}" destId="{1A95922D-0692-4F70-9A7D-C534D98D9E9C}" srcOrd="0" destOrd="0" presId="urn:microsoft.com/office/officeart/2005/8/layout/hierarchy3"/>
    <dgm:cxn modelId="{2906BA01-C87B-4147-B503-2C14EFB01DC2}" type="presParOf" srcId="{2445226A-A579-451C-8AEC-E9B7DD65E9CF}" destId="{A33B9303-7713-478C-B187-D9D567D507D6}" srcOrd="1" destOrd="0" presId="urn:microsoft.com/office/officeart/2005/8/layout/hierarchy3"/>
    <dgm:cxn modelId="{CE1D78FF-D0BB-4A27-B6EE-788BB87202E1}" type="presParOf" srcId="{2445226A-A579-451C-8AEC-E9B7DD65E9CF}" destId="{2172DF54-4214-4C74-B224-8725D47C0FBF}" srcOrd="2" destOrd="0" presId="urn:microsoft.com/office/officeart/2005/8/layout/hierarchy3"/>
    <dgm:cxn modelId="{64D4D7A3-54B7-41FE-83C1-EBEB8DA65324}" type="presParOf" srcId="{2445226A-A579-451C-8AEC-E9B7DD65E9CF}" destId="{C5700DE3-7B6D-4497-9F30-FE0AE581F2C5}" srcOrd="3" destOrd="0" presId="urn:microsoft.com/office/officeart/2005/8/layout/hierarchy3"/>
    <dgm:cxn modelId="{BED3B73F-9A69-4F46-9C56-B2017D615AC0}" type="presParOf" srcId="{47E102B5-8969-4B68-86DF-9B9E8DD8F23C}" destId="{F4AADDDA-8A82-479C-B8CF-7B81E0BF5EC2}" srcOrd="2" destOrd="0" presId="urn:microsoft.com/office/officeart/2005/8/layout/hierarchy3"/>
    <dgm:cxn modelId="{DDF751D0-2861-4D1C-AA38-38A3C8CEA221}" type="presParOf" srcId="{F4AADDDA-8A82-479C-B8CF-7B81E0BF5EC2}" destId="{4EAA1E1C-DBFF-46F0-B644-B375B62BDFE5}" srcOrd="0" destOrd="0" presId="urn:microsoft.com/office/officeart/2005/8/layout/hierarchy3"/>
    <dgm:cxn modelId="{619901FA-EA95-44A6-AC7A-DC264B7EE21C}" type="presParOf" srcId="{4EAA1E1C-DBFF-46F0-B644-B375B62BDFE5}" destId="{BE2076B7-DB59-4290-B252-5C36545CE740}" srcOrd="0" destOrd="0" presId="urn:microsoft.com/office/officeart/2005/8/layout/hierarchy3"/>
    <dgm:cxn modelId="{7A9FD3E1-0567-4898-8E9C-2631ECBA3AEE}" type="presParOf" srcId="{4EAA1E1C-DBFF-46F0-B644-B375B62BDFE5}" destId="{745D89FD-2A9D-494D-A9E8-22B4FC1EF66F}" srcOrd="1" destOrd="0" presId="urn:microsoft.com/office/officeart/2005/8/layout/hierarchy3"/>
    <dgm:cxn modelId="{FE50404E-103C-4954-97DC-B2C064CDA30D}" type="presParOf" srcId="{F4AADDDA-8A82-479C-B8CF-7B81E0BF5EC2}" destId="{308E67A4-90D0-42AE-81D6-F89671C74835}" srcOrd="1" destOrd="0" presId="urn:microsoft.com/office/officeart/2005/8/layout/hierarchy3"/>
    <dgm:cxn modelId="{D29D0D23-24E5-4826-A1DD-4F8A5D5E3640}" type="presParOf" srcId="{308E67A4-90D0-42AE-81D6-F89671C74835}" destId="{4AF41D38-6051-428D-BD1E-B1CF1DA1D43B}" srcOrd="0" destOrd="0" presId="urn:microsoft.com/office/officeart/2005/8/layout/hierarchy3"/>
    <dgm:cxn modelId="{B5125802-3A07-4183-931D-650D2EDA4AAC}" type="presParOf" srcId="{308E67A4-90D0-42AE-81D6-F89671C74835}" destId="{08DA934F-5150-47E6-81F2-01849AC74952}" srcOrd="1" destOrd="0" presId="urn:microsoft.com/office/officeart/2005/8/layout/hierarchy3"/>
    <dgm:cxn modelId="{3FC30E67-AB2A-48C3-8E53-9D0335C721CC}" type="presParOf" srcId="{47E102B5-8969-4B68-86DF-9B9E8DD8F23C}" destId="{A5BC152F-217B-4A90-880D-3EAF9FFDD40D}" srcOrd="3" destOrd="0" presId="urn:microsoft.com/office/officeart/2005/8/layout/hierarchy3"/>
    <dgm:cxn modelId="{27BA54D6-176A-4C02-A41D-ADB6DAC7611A}" type="presParOf" srcId="{A5BC152F-217B-4A90-880D-3EAF9FFDD40D}" destId="{2D2D26BE-A0E7-4CB8-8934-4C6A31B58D47}" srcOrd="0" destOrd="0" presId="urn:microsoft.com/office/officeart/2005/8/layout/hierarchy3"/>
    <dgm:cxn modelId="{84B09B90-CDFF-4DC5-A32A-744B7BB2D0C7}" type="presParOf" srcId="{2D2D26BE-A0E7-4CB8-8934-4C6A31B58D47}" destId="{9B4A92F9-B1B1-4A6A-9160-8F1731BA1AC0}" srcOrd="0" destOrd="0" presId="urn:microsoft.com/office/officeart/2005/8/layout/hierarchy3"/>
    <dgm:cxn modelId="{190932D9-0F93-4355-8582-2300F8ADAE42}" type="presParOf" srcId="{2D2D26BE-A0E7-4CB8-8934-4C6A31B58D47}" destId="{1D964EC0-0EB2-4252-989D-A12551D5AC63}" srcOrd="1" destOrd="0" presId="urn:microsoft.com/office/officeart/2005/8/layout/hierarchy3"/>
    <dgm:cxn modelId="{2EABF14D-635D-4258-B8B1-0D19EFD79031}" type="presParOf" srcId="{A5BC152F-217B-4A90-880D-3EAF9FFDD40D}" destId="{20AFAB5F-F5D2-4019-A36F-DE76968CE7FA}" srcOrd="1" destOrd="0" presId="urn:microsoft.com/office/officeart/2005/8/layout/hierarchy3"/>
    <dgm:cxn modelId="{AA4D8937-8E1D-47C5-8C0F-F1450BCF2A16}" type="presParOf" srcId="{20AFAB5F-F5D2-4019-A36F-DE76968CE7FA}" destId="{6DBBDBDA-C8AD-4A49-8CD0-2560400AA2BE}" srcOrd="0" destOrd="0" presId="urn:microsoft.com/office/officeart/2005/8/layout/hierarchy3"/>
    <dgm:cxn modelId="{EDC99A68-A731-4415-816C-D90B3AE11FA1}" type="presParOf" srcId="{20AFAB5F-F5D2-4019-A36F-DE76968CE7FA}" destId="{BC3F1569-DB31-4B05-9CBA-B4DF0779EDF7}" srcOrd="1" destOrd="0" presId="urn:microsoft.com/office/officeart/2005/8/layout/hierarchy3"/>
    <dgm:cxn modelId="{71280B53-A5BF-407F-8F20-F567787255EF}" type="presParOf" srcId="{20AFAB5F-F5D2-4019-A36F-DE76968CE7FA}" destId="{962B9F51-8AA5-41FB-8BC7-66CFB54C71AA}" srcOrd="2" destOrd="0" presId="urn:microsoft.com/office/officeart/2005/8/layout/hierarchy3"/>
    <dgm:cxn modelId="{8DCC1427-8DC4-4D79-8621-D9A22352C4F7}" type="presParOf" srcId="{20AFAB5F-F5D2-4019-A36F-DE76968CE7FA}" destId="{BBEB4B2B-A8CB-4CB5-911A-8E09E661A4E2}" srcOrd="3" destOrd="0" presId="urn:microsoft.com/office/officeart/2005/8/layout/hierarchy3"/>
    <dgm:cxn modelId="{B9A62331-9F46-4C12-89D5-7C056EAE4E6A}" type="presParOf" srcId="{20AFAB5F-F5D2-4019-A36F-DE76968CE7FA}" destId="{AE8198E6-C393-427C-98FB-C638923C12A7}" srcOrd="4" destOrd="0" presId="urn:microsoft.com/office/officeart/2005/8/layout/hierarchy3"/>
    <dgm:cxn modelId="{29AFC137-8181-4F59-9E9A-99E879EF5CFB}" type="presParOf" srcId="{20AFAB5F-F5D2-4019-A36F-DE76968CE7FA}" destId="{C65C9FBE-1BEB-4DD5-9ABB-CBE25A51A72A}"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pt>
    <dgm:pt modelId="{71731C5D-1845-4FCF-8030-990932B1E87A}">
      <dgm:prSet phldrT="[Teksts]"/>
      <dgm:spPr/>
      <dgm:t>
        <a:bodyPr/>
        <a:lstStyle/>
        <a:p>
          <a:pPr algn="l"/>
          <a:r>
            <a:rPr lang="lv-LV" b="0" i="0"/>
            <a:t>1. Projekta iesniedzēja prasme identificēt sevi programmas kontekstā</a:t>
          </a:r>
          <a:endParaRPr lang="lv-LV">
            <a:latin typeface="Verdana" panose="020B0604030504040204" pitchFamily="34" charset="0"/>
            <a:ea typeface="Verdana" panose="020B0604030504040204" pitchFamily="34" charset="0"/>
          </a:endParaRPr>
        </a:p>
      </dgm:t>
    </dgm:pt>
    <dgm:pt modelId="{7B2F4ED3-ADA6-4397-A10D-7BEFBBA3D901}" type="parTrans" cxnId="{E4932C75-0166-4404-9F4C-327B43A31EAC}">
      <dgm:prSet/>
      <dgm:spPr/>
      <dgm:t>
        <a:bodyPr/>
        <a:lstStyle/>
        <a:p>
          <a:endParaRPr lang="lv-LV"/>
        </a:p>
      </dgm:t>
    </dgm:pt>
    <dgm:pt modelId="{43C564B1-E38B-4201-B3F7-159124E6506E}" type="sibTrans" cxnId="{E4932C75-0166-4404-9F4C-327B43A31EAC}">
      <dgm:prSet/>
      <dgm:spPr/>
      <dgm:t>
        <a:bodyPr/>
        <a:lstStyle/>
        <a:p>
          <a:endParaRPr lang="lv-LV"/>
        </a:p>
      </dgm:t>
    </dgm:pt>
    <dgm:pt modelId="{5B8F6123-7B75-4D21-B25B-B1201C32E853}">
      <dgm:prSet phldrT="[Teksts]"/>
      <dgm:spPr/>
      <dgm:t>
        <a:bodyPr/>
        <a:lstStyle/>
        <a:p>
          <a:r>
            <a:rPr lang="lv-LV" b="0" i="0"/>
            <a:t>2. Projekta iesniedzēja prasme identificēt problēmu un pamatot projekta nepieciešamību</a:t>
          </a:r>
          <a:endParaRPr lang="lv-LV">
            <a:latin typeface="Verdana" panose="020B0604030504040204" pitchFamily="34" charset="0"/>
            <a:ea typeface="Verdana" panose="020B0604030504040204" pitchFamily="34" charset="0"/>
          </a:endParaRPr>
        </a:p>
      </dgm:t>
    </dgm:pt>
    <dgm:pt modelId="{CC24AC97-01EA-41AA-9725-7511B07377D9}" type="parTrans" cxnId="{9229BE38-8F55-436B-B6A9-A563D63FC5EF}">
      <dgm:prSet/>
      <dgm:spPr/>
      <dgm:t>
        <a:bodyPr/>
        <a:lstStyle/>
        <a:p>
          <a:endParaRPr lang="lv-LV"/>
        </a:p>
      </dgm:t>
    </dgm:pt>
    <dgm:pt modelId="{D505F19B-54AC-4FE3-BCE3-ADC6F6CEDF2E}" type="sibTrans" cxnId="{9229BE38-8F55-436B-B6A9-A563D63FC5EF}">
      <dgm:prSet/>
      <dgm:spPr/>
      <dgm:t>
        <a:bodyPr/>
        <a:lstStyle/>
        <a:p>
          <a:endParaRPr lang="lv-LV"/>
        </a:p>
      </dgm:t>
    </dgm:pt>
    <dgm:pt modelId="{D7E60E69-99A0-491F-A5F4-D5759A295733}">
      <dgm:prSet/>
      <dgm:spPr/>
      <dgm:t>
        <a:bodyPr/>
        <a:lstStyle/>
        <a:p>
          <a:pPr algn="l"/>
          <a:r>
            <a:rPr lang="lv-LV" b="0" i="0"/>
            <a:t>3. Projekta iesniedzēja prasme aktivitātes fokusēt uz problēmas risinājumu</a:t>
          </a:r>
          <a:endParaRPr lang="lv-LV">
            <a:latin typeface="Verdana" panose="020B0604030504040204" pitchFamily="34" charset="0"/>
            <a:ea typeface="Verdana" panose="020B0604030504040204" pitchFamily="34" charset="0"/>
          </a:endParaRPr>
        </a:p>
      </dgm:t>
    </dgm:pt>
    <dgm:pt modelId="{3A03A3EA-E1CD-4C65-9515-A1C0A9E2AA93}" type="parTrans" cxnId="{FBD65F71-674E-43A5-82C3-5A8F9E76D44C}">
      <dgm:prSet/>
      <dgm:spPr/>
      <dgm:t>
        <a:bodyPr/>
        <a:lstStyle/>
        <a:p>
          <a:endParaRPr lang="lv-LV"/>
        </a:p>
      </dgm:t>
    </dgm:pt>
    <dgm:pt modelId="{43138B50-7C58-4E0A-90BE-DF010415CCA0}" type="sibTrans" cxnId="{FBD65F71-674E-43A5-82C3-5A8F9E76D44C}">
      <dgm:prSet/>
      <dgm:spPr/>
      <dgm:t>
        <a:bodyPr/>
        <a:lstStyle/>
        <a:p>
          <a:endParaRPr lang="lv-LV"/>
        </a:p>
      </dgm:t>
    </dgm:pt>
    <dgm:pt modelId="{39725474-31E0-45CA-B26B-9CF9678299FF}">
      <dgm:prSet/>
      <dgm:spPr/>
      <dgm:t>
        <a:bodyPr/>
        <a:lstStyle/>
        <a:p>
          <a:pPr algn="l"/>
          <a:r>
            <a:rPr lang="lv-LV" b="0" i="0"/>
            <a:t>5. Caurskatāms un izprotams projekta budžets</a:t>
          </a:r>
          <a:endParaRPr lang="lv-LV">
            <a:latin typeface="Verdana" panose="020B0604030504040204" pitchFamily="34" charset="0"/>
            <a:ea typeface="Verdana" panose="020B0604030504040204" pitchFamily="34" charset="0"/>
          </a:endParaRPr>
        </a:p>
      </dgm:t>
    </dgm:pt>
    <dgm:pt modelId="{1B8EE248-0F30-4E1A-A107-4E70D2144A80}" type="parTrans" cxnId="{00425F05-AB11-4236-BA58-19530777EDBD}">
      <dgm:prSet/>
      <dgm:spPr/>
      <dgm:t>
        <a:bodyPr/>
        <a:lstStyle/>
        <a:p>
          <a:endParaRPr lang="lv-LV"/>
        </a:p>
      </dgm:t>
    </dgm:pt>
    <dgm:pt modelId="{51D2CBA1-D6EC-432F-A397-33BCB387EC0C}" type="sibTrans" cxnId="{00425F05-AB11-4236-BA58-19530777EDBD}">
      <dgm:prSet/>
      <dgm:spPr/>
      <dgm:t>
        <a:bodyPr/>
        <a:lstStyle/>
        <a:p>
          <a:endParaRPr lang="lv-LV"/>
        </a:p>
      </dgm:t>
    </dgm:pt>
    <dgm:pt modelId="{D647C6C6-F8B9-47D6-AC26-112AB747D3AA}">
      <dgm:prSet/>
      <dgm:spPr/>
      <dgm:t>
        <a:bodyPr/>
        <a:lstStyle/>
        <a:p>
          <a:pPr algn="l"/>
          <a:r>
            <a:rPr lang="lv-LV">
              <a:latin typeface="Verdana" panose="020B0604030504040204" pitchFamily="34" charset="0"/>
              <a:ea typeface="Verdana" panose="020B0604030504040204" pitchFamily="34" charset="0"/>
            </a:rPr>
            <a:t>4. Projekta aktivitātes vērstas un projekta un vienlaikus arī programmas mērķa sasniegšanu</a:t>
          </a:r>
        </a:p>
      </dgm:t>
    </dgm:pt>
    <dgm:pt modelId="{D10B63C6-65B2-49E7-9364-D2E2929763AD}" type="parTrans" cxnId="{BFA582BF-8556-4F6F-9619-58B6120C2C5C}">
      <dgm:prSet/>
      <dgm:spPr/>
      <dgm:t>
        <a:bodyPr/>
        <a:lstStyle/>
        <a:p>
          <a:endParaRPr lang="lv-LV"/>
        </a:p>
      </dgm:t>
    </dgm:pt>
    <dgm:pt modelId="{848262C0-8BEA-44AD-B617-EF695C399D13}" type="sibTrans" cxnId="{BFA582BF-8556-4F6F-9619-58B6120C2C5C}">
      <dgm:prSet/>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 modelId="{10CFF19A-7F8A-4551-834D-FB20E7745BF5}" type="pres">
      <dgm:prSet presAssocID="{8CEA7AD4-3039-4070-B98E-77D030D64A55}" presName="FiveNodes_1" presStyleLbl="node1" presStyleIdx="0" presStyleCnt="5">
        <dgm:presLayoutVars>
          <dgm:bulletEnabled val="1"/>
        </dgm:presLayoutVars>
      </dgm:prSet>
      <dgm:spPr/>
    </dgm:pt>
    <dgm:pt modelId="{138EFA66-CEB4-418C-BF44-E2343799FB8F}" type="pres">
      <dgm:prSet presAssocID="{8CEA7AD4-3039-4070-B98E-77D030D64A55}" presName="FiveNodes_2" presStyleLbl="node1" presStyleIdx="1" presStyleCnt="5">
        <dgm:presLayoutVars>
          <dgm:bulletEnabled val="1"/>
        </dgm:presLayoutVars>
      </dgm:prSet>
      <dgm:spPr/>
    </dgm:pt>
    <dgm:pt modelId="{278253E9-77B2-4742-816A-30286E652494}" type="pres">
      <dgm:prSet presAssocID="{8CEA7AD4-3039-4070-B98E-77D030D64A55}" presName="FiveNodes_3" presStyleLbl="node1" presStyleIdx="2" presStyleCnt="5">
        <dgm:presLayoutVars>
          <dgm:bulletEnabled val="1"/>
        </dgm:presLayoutVars>
      </dgm:prSet>
      <dgm:spPr/>
    </dgm:pt>
    <dgm:pt modelId="{8FE45E0C-A3EC-4E25-93A1-C3F5A5A0A33D}" type="pres">
      <dgm:prSet presAssocID="{8CEA7AD4-3039-4070-B98E-77D030D64A55}" presName="FiveNodes_4" presStyleLbl="node1" presStyleIdx="3" presStyleCnt="5">
        <dgm:presLayoutVars>
          <dgm:bulletEnabled val="1"/>
        </dgm:presLayoutVars>
      </dgm:prSet>
      <dgm:spPr/>
    </dgm:pt>
    <dgm:pt modelId="{9E918A35-CAAD-4464-8CB4-7D815BFA7DB7}" type="pres">
      <dgm:prSet presAssocID="{8CEA7AD4-3039-4070-B98E-77D030D64A55}" presName="FiveNodes_5" presStyleLbl="node1" presStyleIdx="4" presStyleCnt="5">
        <dgm:presLayoutVars>
          <dgm:bulletEnabled val="1"/>
        </dgm:presLayoutVars>
      </dgm:prSet>
      <dgm:spPr/>
    </dgm:pt>
    <dgm:pt modelId="{4EEF5F18-D381-4FF4-B68E-76C415C5C2B9}" type="pres">
      <dgm:prSet presAssocID="{8CEA7AD4-3039-4070-B98E-77D030D64A55}" presName="FiveConn_1-2" presStyleLbl="fgAccFollowNode1" presStyleIdx="0" presStyleCnt="4">
        <dgm:presLayoutVars>
          <dgm:bulletEnabled val="1"/>
        </dgm:presLayoutVars>
      </dgm:prSet>
      <dgm:spPr/>
    </dgm:pt>
    <dgm:pt modelId="{674C6F4E-1D93-453F-A6D6-1E4403F52D26}" type="pres">
      <dgm:prSet presAssocID="{8CEA7AD4-3039-4070-B98E-77D030D64A55}" presName="FiveConn_2-3" presStyleLbl="fgAccFollowNode1" presStyleIdx="1" presStyleCnt="4">
        <dgm:presLayoutVars>
          <dgm:bulletEnabled val="1"/>
        </dgm:presLayoutVars>
      </dgm:prSet>
      <dgm:spPr/>
    </dgm:pt>
    <dgm:pt modelId="{5AC8F640-BD20-4D8E-96A8-B7E84610AE87}" type="pres">
      <dgm:prSet presAssocID="{8CEA7AD4-3039-4070-B98E-77D030D64A55}" presName="FiveConn_3-4" presStyleLbl="fgAccFollowNode1" presStyleIdx="2" presStyleCnt="4">
        <dgm:presLayoutVars>
          <dgm:bulletEnabled val="1"/>
        </dgm:presLayoutVars>
      </dgm:prSet>
      <dgm:spPr/>
    </dgm:pt>
    <dgm:pt modelId="{77F9B3F4-2673-4A76-85C7-2B6A4DCB799A}" type="pres">
      <dgm:prSet presAssocID="{8CEA7AD4-3039-4070-B98E-77D030D64A55}" presName="FiveConn_4-5" presStyleLbl="fgAccFollowNode1" presStyleIdx="3" presStyleCnt="4">
        <dgm:presLayoutVars>
          <dgm:bulletEnabled val="1"/>
        </dgm:presLayoutVars>
      </dgm:prSet>
      <dgm:spPr/>
    </dgm:pt>
    <dgm:pt modelId="{405E8273-DD8E-4300-9589-4C5414F00094}" type="pres">
      <dgm:prSet presAssocID="{8CEA7AD4-3039-4070-B98E-77D030D64A55}" presName="FiveNodes_1_text" presStyleLbl="node1" presStyleIdx="4" presStyleCnt="5">
        <dgm:presLayoutVars>
          <dgm:bulletEnabled val="1"/>
        </dgm:presLayoutVars>
      </dgm:prSet>
      <dgm:spPr/>
    </dgm:pt>
    <dgm:pt modelId="{95218211-B176-46BB-B477-2CE02AE3AB86}" type="pres">
      <dgm:prSet presAssocID="{8CEA7AD4-3039-4070-B98E-77D030D64A55}" presName="FiveNodes_2_text" presStyleLbl="node1" presStyleIdx="4" presStyleCnt="5">
        <dgm:presLayoutVars>
          <dgm:bulletEnabled val="1"/>
        </dgm:presLayoutVars>
      </dgm:prSet>
      <dgm:spPr/>
    </dgm:pt>
    <dgm:pt modelId="{F2E9FC08-19C7-4C1E-9316-6BF184437C76}" type="pres">
      <dgm:prSet presAssocID="{8CEA7AD4-3039-4070-B98E-77D030D64A55}" presName="FiveNodes_3_text" presStyleLbl="node1" presStyleIdx="4" presStyleCnt="5">
        <dgm:presLayoutVars>
          <dgm:bulletEnabled val="1"/>
        </dgm:presLayoutVars>
      </dgm:prSet>
      <dgm:spPr/>
    </dgm:pt>
    <dgm:pt modelId="{8BD72E63-C376-4A92-8F38-55B59F85110A}" type="pres">
      <dgm:prSet presAssocID="{8CEA7AD4-3039-4070-B98E-77D030D64A55}" presName="FiveNodes_4_text" presStyleLbl="node1" presStyleIdx="4" presStyleCnt="5">
        <dgm:presLayoutVars>
          <dgm:bulletEnabled val="1"/>
        </dgm:presLayoutVars>
      </dgm:prSet>
      <dgm:spPr/>
    </dgm:pt>
    <dgm:pt modelId="{07A48314-4F26-48F9-B4BD-E725AD7A8D47}" type="pres">
      <dgm:prSet presAssocID="{8CEA7AD4-3039-4070-B98E-77D030D64A55}" presName="FiveNodes_5_text" presStyleLbl="node1" presStyleIdx="4" presStyleCnt="5">
        <dgm:presLayoutVars>
          <dgm:bulletEnabled val="1"/>
        </dgm:presLayoutVars>
      </dgm:prSet>
      <dgm:spPr/>
    </dgm:pt>
  </dgm:ptLst>
  <dgm:cxnLst>
    <dgm:cxn modelId="{00425F05-AB11-4236-BA58-19530777EDBD}" srcId="{8CEA7AD4-3039-4070-B98E-77D030D64A55}" destId="{39725474-31E0-45CA-B26B-9CF9678299FF}" srcOrd="4" destOrd="0" parTransId="{1B8EE248-0F30-4E1A-A107-4E70D2144A80}" sibTransId="{51D2CBA1-D6EC-432F-A397-33BCB387EC0C}"/>
    <dgm:cxn modelId="{0552AE05-968A-44ED-8ED9-4FCB33957AC1}" type="presOf" srcId="{D7E60E69-99A0-491F-A5F4-D5759A295733}" destId="{278253E9-77B2-4742-816A-30286E652494}" srcOrd="0" destOrd="0" presId="urn:microsoft.com/office/officeart/2005/8/layout/vProcess5"/>
    <dgm:cxn modelId="{5622F70C-9538-4915-8259-1F83B908E893}" type="presOf" srcId="{39725474-31E0-45CA-B26B-9CF9678299FF}" destId="{9E918A35-CAAD-4464-8CB4-7D815BFA7DB7}" srcOrd="0" destOrd="0" presId="urn:microsoft.com/office/officeart/2005/8/layout/vProcess5"/>
    <dgm:cxn modelId="{9229BE38-8F55-436B-B6A9-A563D63FC5EF}" srcId="{8CEA7AD4-3039-4070-B98E-77D030D64A55}" destId="{5B8F6123-7B75-4D21-B25B-B1201C32E853}" srcOrd="1" destOrd="0" parTransId="{CC24AC97-01EA-41AA-9725-7511B07377D9}" sibTransId="{D505F19B-54AC-4FE3-BCE3-ADC6F6CEDF2E}"/>
    <dgm:cxn modelId="{710B703D-626F-446A-913D-0D7C3AB9D2D9}" type="presOf" srcId="{D647C6C6-F8B9-47D6-AC26-112AB747D3AA}" destId="{8BD72E63-C376-4A92-8F38-55B59F85110A}" srcOrd="1" destOrd="0" presId="urn:microsoft.com/office/officeart/2005/8/layout/vProcess5"/>
    <dgm:cxn modelId="{5234AD3E-CD61-4A5E-9B7F-948D4832D4FB}" type="presOf" srcId="{D505F19B-54AC-4FE3-BCE3-ADC6F6CEDF2E}" destId="{674C6F4E-1D93-453F-A6D6-1E4403F52D26}" srcOrd="0" destOrd="0" presId="urn:microsoft.com/office/officeart/2005/8/layout/vProcess5"/>
    <dgm:cxn modelId="{EDF08B40-04BF-4E84-A704-CAB9BBF7F7B6}" type="presOf" srcId="{5B8F6123-7B75-4D21-B25B-B1201C32E853}" destId="{95218211-B176-46BB-B477-2CE02AE3AB86}" srcOrd="1" destOrd="0" presId="urn:microsoft.com/office/officeart/2005/8/layout/vProcess5"/>
    <dgm:cxn modelId="{AAA44147-82E7-40DF-8A29-893BFE6E1315}" type="presOf" srcId="{848262C0-8BEA-44AD-B617-EF695C399D13}" destId="{77F9B3F4-2673-4A76-85C7-2B6A4DCB799A}" srcOrd="0" destOrd="0" presId="urn:microsoft.com/office/officeart/2005/8/layout/vProcess5"/>
    <dgm:cxn modelId="{1A5EB54A-6C6D-466E-9B30-C1D576FAEE02}" type="presOf" srcId="{43C564B1-E38B-4201-B3F7-159124E6506E}" destId="{4EEF5F18-D381-4FF4-B68E-76C415C5C2B9}" srcOrd="0" destOrd="0" presId="urn:microsoft.com/office/officeart/2005/8/layout/vProcess5"/>
    <dgm:cxn modelId="{FBD65F71-674E-43A5-82C3-5A8F9E76D44C}" srcId="{8CEA7AD4-3039-4070-B98E-77D030D64A55}" destId="{D7E60E69-99A0-491F-A5F4-D5759A295733}" srcOrd="2" destOrd="0" parTransId="{3A03A3EA-E1CD-4C65-9515-A1C0A9E2AA93}" sibTransId="{43138B50-7C58-4E0A-90BE-DF010415CCA0}"/>
    <dgm:cxn modelId="{69500352-0E08-4F53-BA42-42EA6D735CFD}" type="presOf" srcId="{5B8F6123-7B75-4D21-B25B-B1201C32E853}" destId="{138EFA66-CEB4-418C-BF44-E2343799FB8F}" srcOrd="0" destOrd="0" presId="urn:microsoft.com/office/officeart/2005/8/layout/vProcess5"/>
    <dgm:cxn modelId="{A5FCDD74-E807-4080-8A9D-B4345360DEC4}" type="presOf" srcId="{D647C6C6-F8B9-47D6-AC26-112AB747D3AA}" destId="{8FE45E0C-A3EC-4E25-93A1-C3F5A5A0A33D}" srcOrd="0" destOrd="0" presId="urn:microsoft.com/office/officeart/2005/8/layout/vProcess5"/>
    <dgm:cxn modelId="{E4932C75-0166-4404-9F4C-327B43A31EAC}" srcId="{8CEA7AD4-3039-4070-B98E-77D030D64A55}" destId="{71731C5D-1845-4FCF-8030-990932B1E87A}" srcOrd="0" destOrd="0" parTransId="{7B2F4ED3-ADA6-4397-A10D-7BEFBBA3D901}" sibTransId="{43C564B1-E38B-4201-B3F7-159124E6506E}"/>
    <dgm:cxn modelId="{1D1A747D-AD80-43D4-863D-6787D57570D9}" type="presOf" srcId="{8CEA7AD4-3039-4070-B98E-77D030D64A55}" destId="{1396E13A-2A55-4743-955C-BF1E4ED95C6F}" srcOrd="0" destOrd="0" presId="urn:microsoft.com/office/officeart/2005/8/layout/vProcess5"/>
    <dgm:cxn modelId="{11A54393-7508-4BB2-8441-8FD3CBCBD3FB}" type="presOf" srcId="{D7E60E69-99A0-491F-A5F4-D5759A295733}" destId="{F2E9FC08-19C7-4C1E-9316-6BF184437C76}" srcOrd="1" destOrd="0" presId="urn:microsoft.com/office/officeart/2005/8/layout/vProcess5"/>
    <dgm:cxn modelId="{7D9367A3-1EE2-4FA4-8C48-0C05D92DA8EA}" type="presOf" srcId="{39725474-31E0-45CA-B26B-9CF9678299FF}" destId="{07A48314-4F26-48F9-B4BD-E725AD7A8D47}" srcOrd="1" destOrd="0" presId="urn:microsoft.com/office/officeart/2005/8/layout/vProcess5"/>
    <dgm:cxn modelId="{CFF757B0-C9E8-467D-9407-102C013BE1DF}" type="presOf" srcId="{71731C5D-1845-4FCF-8030-990932B1E87A}" destId="{10CFF19A-7F8A-4551-834D-FB20E7745BF5}" srcOrd="0" destOrd="0" presId="urn:microsoft.com/office/officeart/2005/8/layout/vProcess5"/>
    <dgm:cxn modelId="{BFA582BF-8556-4F6F-9619-58B6120C2C5C}" srcId="{8CEA7AD4-3039-4070-B98E-77D030D64A55}" destId="{D647C6C6-F8B9-47D6-AC26-112AB747D3AA}" srcOrd="3" destOrd="0" parTransId="{D10B63C6-65B2-49E7-9364-D2E2929763AD}" sibTransId="{848262C0-8BEA-44AD-B617-EF695C399D13}"/>
    <dgm:cxn modelId="{71A72AD9-9041-48CE-B72D-E3F8F7B88B4B}" type="presOf" srcId="{43138B50-7C58-4E0A-90BE-DF010415CCA0}" destId="{5AC8F640-BD20-4D8E-96A8-B7E84610AE87}" srcOrd="0" destOrd="0" presId="urn:microsoft.com/office/officeart/2005/8/layout/vProcess5"/>
    <dgm:cxn modelId="{2C0D9AE8-C489-4EEC-AE62-EE6C529F2A81}" type="presOf" srcId="{71731C5D-1845-4FCF-8030-990932B1E87A}" destId="{405E8273-DD8E-4300-9589-4C5414F00094}" srcOrd="1"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 modelId="{81034788-CC52-4395-9F03-ED21D12B650B}" type="presParOf" srcId="{1396E13A-2A55-4743-955C-BF1E4ED95C6F}" destId="{10CFF19A-7F8A-4551-834D-FB20E7745BF5}" srcOrd="1" destOrd="0" presId="urn:microsoft.com/office/officeart/2005/8/layout/vProcess5"/>
    <dgm:cxn modelId="{09ADC777-37A1-463B-A77E-B8EA81E82AEB}" type="presParOf" srcId="{1396E13A-2A55-4743-955C-BF1E4ED95C6F}" destId="{138EFA66-CEB4-418C-BF44-E2343799FB8F}" srcOrd="2" destOrd="0" presId="urn:microsoft.com/office/officeart/2005/8/layout/vProcess5"/>
    <dgm:cxn modelId="{416426D9-D721-44AB-AB87-B42EA056251A}" type="presParOf" srcId="{1396E13A-2A55-4743-955C-BF1E4ED95C6F}" destId="{278253E9-77B2-4742-816A-30286E652494}" srcOrd="3" destOrd="0" presId="urn:microsoft.com/office/officeart/2005/8/layout/vProcess5"/>
    <dgm:cxn modelId="{40939B12-8808-4591-A293-B3A689FB1DE4}" type="presParOf" srcId="{1396E13A-2A55-4743-955C-BF1E4ED95C6F}" destId="{8FE45E0C-A3EC-4E25-93A1-C3F5A5A0A33D}" srcOrd="4" destOrd="0" presId="urn:microsoft.com/office/officeart/2005/8/layout/vProcess5"/>
    <dgm:cxn modelId="{F80C9056-90D7-4516-AE47-B3874F1D5A2F}" type="presParOf" srcId="{1396E13A-2A55-4743-955C-BF1E4ED95C6F}" destId="{9E918A35-CAAD-4464-8CB4-7D815BFA7DB7}" srcOrd="5" destOrd="0" presId="urn:microsoft.com/office/officeart/2005/8/layout/vProcess5"/>
    <dgm:cxn modelId="{312C05E5-0B74-4E1A-921C-2F34D9EE1A14}" type="presParOf" srcId="{1396E13A-2A55-4743-955C-BF1E4ED95C6F}" destId="{4EEF5F18-D381-4FF4-B68E-76C415C5C2B9}" srcOrd="6" destOrd="0" presId="urn:microsoft.com/office/officeart/2005/8/layout/vProcess5"/>
    <dgm:cxn modelId="{251F9A92-E5B5-4E90-9B5A-8B82CDF1FCCF}" type="presParOf" srcId="{1396E13A-2A55-4743-955C-BF1E4ED95C6F}" destId="{674C6F4E-1D93-453F-A6D6-1E4403F52D26}" srcOrd="7" destOrd="0" presId="urn:microsoft.com/office/officeart/2005/8/layout/vProcess5"/>
    <dgm:cxn modelId="{EF02459E-600A-469C-B6BC-0409CE82FC64}" type="presParOf" srcId="{1396E13A-2A55-4743-955C-BF1E4ED95C6F}" destId="{5AC8F640-BD20-4D8E-96A8-B7E84610AE87}" srcOrd="8" destOrd="0" presId="urn:microsoft.com/office/officeart/2005/8/layout/vProcess5"/>
    <dgm:cxn modelId="{4DD6CC39-41BA-4605-B574-790EB063B457}" type="presParOf" srcId="{1396E13A-2A55-4743-955C-BF1E4ED95C6F}" destId="{77F9B3F4-2673-4A76-85C7-2B6A4DCB799A}" srcOrd="9" destOrd="0" presId="urn:microsoft.com/office/officeart/2005/8/layout/vProcess5"/>
    <dgm:cxn modelId="{6D9B2A6D-CE7C-4044-8471-6A0B472D3A52}" type="presParOf" srcId="{1396E13A-2A55-4743-955C-BF1E4ED95C6F}" destId="{405E8273-DD8E-4300-9589-4C5414F00094}" srcOrd="10" destOrd="0" presId="urn:microsoft.com/office/officeart/2005/8/layout/vProcess5"/>
    <dgm:cxn modelId="{2B2D7562-16EE-4696-B537-8D69FAC2469C}" type="presParOf" srcId="{1396E13A-2A55-4743-955C-BF1E4ED95C6F}" destId="{95218211-B176-46BB-B477-2CE02AE3AB86}" srcOrd="11" destOrd="0" presId="urn:microsoft.com/office/officeart/2005/8/layout/vProcess5"/>
    <dgm:cxn modelId="{DBC96B55-BCB2-4236-A704-35C1875A262A}" type="presParOf" srcId="{1396E13A-2A55-4743-955C-BF1E4ED95C6F}" destId="{F2E9FC08-19C7-4C1E-9316-6BF184437C76}" srcOrd="12" destOrd="0" presId="urn:microsoft.com/office/officeart/2005/8/layout/vProcess5"/>
    <dgm:cxn modelId="{C67498D9-15B0-44A6-BB98-15E720BFED50}" type="presParOf" srcId="{1396E13A-2A55-4743-955C-BF1E4ED95C6F}" destId="{8BD72E63-C376-4A92-8F38-55B59F85110A}" srcOrd="13" destOrd="0" presId="urn:microsoft.com/office/officeart/2005/8/layout/vProcess5"/>
    <dgm:cxn modelId="{C03B3675-638B-4A42-B4E5-1DAA13DADB2F}" type="presParOf" srcId="{1396E13A-2A55-4743-955C-BF1E4ED95C6F}" destId="{07A48314-4F26-48F9-B4BD-E725AD7A8D47}"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4883E15F-6ADE-4FDF-908A-F8A08B8812E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2D25DE29-0991-48F5-9AB1-8D6186ADF7C7}">
      <dgm:prSet custT="1"/>
      <dgm:spPr>
        <a:solidFill>
          <a:srgbClr val="800024"/>
        </a:solidFill>
      </dgm:spPr>
      <dgm:t>
        <a:bodyPr/>
        <a:lstStyle/>
        <a:p>
          <a:pPr>
            <a:spcAft>
              <a:spcPts val="1800"/>
            </a:spcAft>
          </a:pPr>
          <a:r>
            <a:rPr lang="lv-LV" sz="1800"/>
            <a:t>Noslēguma pārskats </a:t>
          </a:r>
        </a:p>
        <a:p>
          <a:pPr>
            <a:spcAft>
              <a:spcPts val="0"/>
            </a:spcAft>
          </a:pPr>
          <a:r>
            <a:rPr lang="lv-LV" sz="1800"/>
            <a:t>Noslēguma maksājums </a:t>
          </a:r>
        </a:p>
        <a:p>
          <a:pPr>
            <a:spcAft>
              <a:spcPts val="1800"/>
            </a:spcAft>
          </a:pPr>
          <a:r>
            <a:rPr lang="lv-LV" sz="1800"/>
            <a:t>Vismaz 5% no projekta finansējuma</a:t>
          </a:r>
        </a:p>
      </dgm:t>
    </dgm:pt>
    <dgm:pt modelId="{F96FB267-DE54-4C1F-9044-4B9C13A10507}" type="sibTrans" cxnId="{25A6BF14-5644-44CE-90F2-53A4A8B18B41}">
      <dgm:prSet/>
      <dgm:spPr/>
      <dgm:t>
        <a:bodyPr/>
        <a:lstStyle/>
        <a:p>
          <a:endParaRPr lang="lv-LV">
            <a:solidFill>
              <a:schemeClr val="bg1"/>
            </a:solidFill>
          </a:endParaRPr>
        </a:p>
      </dgm:t>
    </dgm:pt>
    <dgm:pt modelId="{F55B3B9B-8499-401D-AFCA-B35A10FEED70}" type="parTrans" cxnId="{25A6BF14-5644-44CE-90F2-53A4A8B18B41}">
      <dgm:prSet/>
      <dgm:spPr/>
      <dgm:t>
        <a:bodyPr/>
        <a:lstStyle/>
        <a:p>
          <a:endParaRPr lang="lv-LV">
            <a:solidFill>
              <a:schemeClr val="bg1"/>
            </a:solidFill>
          </a:endParaRPr>
        </a:p>
      </dgm:t>
    </dgm:pt>
    <dgm:pt modelId="{3A172616-051A-434B-858E-D584F77C0EC4}">
      <dgm:prSet custT="1"/>
      <dgm:spPr>
        <a:solidFill>
          <a:srgbClr val="800024"/>
        </a:solidFill>
      </dgm:spPr>
      <dgm:t>
        <a:bodyPr/>
        <a:lstStyle/>
        <a:p>
          <a:pPr>
            <a:spcAft>
              <a:spcPts val="0"/>
            </a:spcAft>
          </a:pPr>
          <a:r>
            <a:rPr lang="lv-LV" sz="1800" dirty="0"/>
            <a:t>Nosacījumu izpilde </a:t>
          </a:r>
        </a:p>
        <a:p>
          <a:pPr>
            <a:spcAft>
              <a:spcPct val="35000"/>
            </a:spcAft>
          </a:pPr>
          <a:r>
            <a:rPr lang="lv-LV" sz="1800" dirty="0"/>
            <a:t>(ja attiecināms)</a:t>
          </a:r>
        </a:p>
        <a:p>
          <a:pPr>
            <a:spcAft>
              <a:spcPct val="35000"/>
            </a:spcAft>
            <a:buFont typeface="Arial" panose="020B0604020202020204" pitchFamily="34" charset="0"/>
            <a:buChar char="•"/>
          </a:pPr>
          <a:r>
            <a:rPr lang="lv-LV" sz="1800" dirty="0"/>
            <a:t>Valsts kases konts</a:t>
          </a:r>
        </a:p>
        <a:p>
          <a:pPr>
            <a:spcAft>
              <a:spcPct val="35000"/>
            </a:spcAft>
            <a:buFont typeface="Arial" panose="020B0604020202020204" pitchFamily="34" charset="0"/>
            <a:buChar char="•"/>
          </a:pPr>
          <a:endParaRPr lang="lv-LV" sz="1200" dirty="0"/>
        </a:p>
        <a:p>
          <a:pPr>
            <a:spcAft>
              <a:spcPct val="35000"/>
            </a:spcAft>
            <a:buFont typeface="Arial" panose="020B0604020202020204" pitchFamily="34" charset="0"/>
            <a:buChar char="•"/>
          </a:pPr>
          <a:r>
            <a:rPr lang="lv-LV" sz="1800" dirty="0"/>
            <a:t>Līguma slēgšana</a:t>
          </a:r>
        </a:p>
        <a:p>
          <a:pPr>
            <a:spcAft>
              <a:spcPct val="35000"/>
            </a:spcAft>
            <a:buFont typeface="Arial" panose="020B0604020202020204" pitchFamily="34" charset="0"/>
            <a:buChar char="•"/>
          </a:pPr>
          <a:endParaRPr lang="lv-LV" sz="1200" dirty="0"/>
        </a:p>
        <a:p>
          <a:pPr>
            <a:spcAft>
              <a:spcPct val="35000"/>
            </a:spcAft>
            <a:buFont typeface="Arial" panose="020B0604020202020204" pitchFamily="34" charset="0"/>
            <a:buChar char="•"/>
          </a:pPr>
          <a:r>
            <a:rPr lang="lv-LV" sz="1800" dirty="0"/>
            <a:t>Avansa maksājums                   līdz 30% - jāizlieto 6 mēnešu laikā</a:t>
          </a:r>
          <a:endParaRPr lang="lv-LV" sz="1800" dirty="0">
            <a:solidFill>
              <a:schemeClr val="bg1"/>
            </a:solidFill>
            <a:latin typeface="Verdana" panose="020B0604030504040204" pitchFamily="34" charset="0"/>
            <a:ea typeface="Verdana" panose="020B0604030504040204" pitchFamily="34" charset="0"/>
            <a:cs typeface="Times New Roman" panose="02020603050405020304" pitchFamily="18" charset="0"/>
          </a:endParaRPr>
        </a:p>
      </dgm:t>
    </dgm:pt>
    <dgm:pt modelId="{B4DF245C-33B4-4737-B183-E23887D1787A}" type="sibTrans" cxnId="{55FB102C-EE56-4320-A61E-BA4CA86019A9}">
      <dgm:prSet/>
      <dgm:spPr/>
      <dgm:t>
        <a:bodyPr/>
        <a:lstStyle/>
        <a:p>
          <a:endParaRPr lang="lv-LV">
            <a:solidFill>
              <a:schemeClr val="bg1"/>
            </a:solidFill>
          </a:endParaRPr>
        </a:p>
      </dgm:t>
    </dgm:pt>
    <dgm:pt modelId="{A266E5C3-4FAB-4ABB-8250-4EE71C90CB4A}" type="parTrans" cxnId="{55FB102C-EE56-4320-A61E-BA4CA86019A9}">
      <dgm:prSet/>
      <dgm:spPr/>
      <dgm:t>
        <a:bodyPr/>
        <a:lstStyle/>
        <a:p>
          <a:endParaRPr lang="lv-LV">
            <a:solidFill>
              <a:schemeClr val="bg1"/>
            </a:solidFill>
          </a:endParaRPr>
        </a:p>
      </dgm:t>
    </dgm:pt>
    <dgm:pt modelId="{B6260DD3-7C4C-4371-B4F6-22BF63F7285E}">
      <dgm:prSet custT="1"/>
      <dgm:spPr>
        <a:solidFill>
          <a:srgbClr val="800024"/>
        </a:solidFill>
      </dgm:spPr>
      <dgm:t>
        <a:bodyPr/>
        <a:lstStyle/>
        <a:p>
          <a:pPr>
            <a:spcAft>
              <a:spcPts val="1200"/>
            </a:spcAft>
          </a:pPr>
          <a:r>
            <a:rPr lang="lv-LV" sz="1800" dirty="0">
              <a:latin typeface="+mn-lt"/>
            </a:rPr>
            <a:t>Starpposma pārskati </a:t>
          </a:r>
        </a:p>
        <a:p>
          <a:pPr>
            <a:spcAft>
              <a:spcPts val="0"/>
            </a:spcAft>
            <a:buFont typeface="Arial" panose="020B0604020202020204" pitchFamily="34" charset="0"/>
            <a:buChar char="•"/>
          </a:pPr>
          <a:r>
            <a:rPr lang="lv-LV" sz="1800" dirty="0">
              <a:latin typeface="+mn-lt"/>
            </a:rPr>
            <a:t>Maksājumi atbilstoši iztērētajai summai – līdz 95%</a:t>
          </a:r>
        </a:p>
        <a:p>
          <a:pPr>
            <a:spcAft>
              <a:spcPct val="35000"/>
            </a:spcAft>
            <a:buFont typeface="Arial" panose="020B0604020202020204" pitchFamily="34" charset="0"/>
            <a:buChar char="•"/>
          </a:pPr>
          <a:r>
            <a:rPr lang="lv-LV" sz="1800" dirty="0">
              <a:solidFill>
                <a:srgbClr val="00B0F0"/>
              </a:solidFill>
              <a:latin typeface="+mn-lt"/>
            </a:rPr>
            <a:t> </a:t>
          </a:r>
          <a:endParaRPr lang="lv-LV" sz="1800" dirty="0">
            <a:latin typeface="+mn-lt"/>
          </a:endParaRPr>
        </a:p>
      </dgm:t>
    </dgm:pt>
    <dgm:pt modelId="{4680DDE6-380D-4D89-9A2A-38080E420C2E}" type="sibTrans" cxnId="{AEA4B607-CE3C-4F5F-BEBD-D7AFC31D44AA}">
      <dgm:prSet/>
      <dgm:spPr/>
      <dgm:t>
        <a:bodyPr/>
        <a:lstStyle/>
        <a:p>
          <a:endParaRPr lang="lv-LV">
            <a:solidFill>
              <a:schemeClr val="bg1"/>
            </a:solidFill>
          </a:endParaRPr>
        </a:p>
      </dgm:t>
    </dgm:pt>
    <dgm:pt modelId="{6672A7E1-14C5-4374-8CB8-6703B4CAE198}" type="parTrans" cxnId="{AEA4B607-CE3C-4F5F-BEBD-D7AFC31D44AA}">
      <dgm:prSet/>
      <dgm:spPr/>
      <dgm:t>
        <a:bodyPr/>
        <a:lstStyle/>
        <a:p>
          <a:endParaRPr lang="lv-LV">
            <a:solidFill>
              <a:schemeClr val="bg1"/>
            </a:solidFill>
          </a:endParaRPr>
        </a:p>
      </dgm:t>
    </dgm:pt>
    <dgm:pt modelId="{EF03D92E-770D-461C-9FA0-45C0E729D9E8}" type="pres">
      <dgm:prSet presAssocID="{4883E15F-6ADE-4FDF-908A-F8A08B8812EE}" presName="diagram" presStyleCnt="0">
        <dgm:presLayoutVars>
          <dgm:dir/>
          <dgm:resizeHandles val="exact"/>
        </dgm:presLayoutVars>
      </dgm:prSet>
      <dgm:spPr/>
    </dgm:pt>
    <dgm:pt modelId="{B98A72EB-8778-410D-8993-03D07840347D}" type="pres">
      <dgm:prSet presAssocID="{3A172616-051A-434B-858E-D584F77C0EC4}" presName="node" presStyleLbl="node1" presStyleIdx="0" presStyleCnt="3" custScaleX="106741" custScaleY="160323" custLinFactNeighborX="-54409" custLinFactNeighborY="-501">
        <dgm:presLayoutVars>
          <dgm:bulletEnabled val="1"/>
        </dgm:presLayoutVars>
      </dgm:prSet>
      <dgm:spPr/>
    </dgm:pt>
    <dgm:pt modelId="{A001A8D2-4EF6-4706-9D27-3F2572AF4E4F}" type="pres">
      <dgm:prSet presAssocID="{B4DF245C-33B4-4737-B183-E23887D1787A}" presName="sibTrans" presStyleCnt="0"/>
      <dgm:spPr/>
    </dgm:pt>
    <dgm:pt modelId="{14D97517-2782-4FF9-8848-5AD3C7417207}" type="pres">
      <dgm:prSet presAssocID="{B6260DD3-7C4C-4371-B4F6-22BF63F7285E}" presName="node" presStyleLbl="node1" presStyleIdx="1" presStyleCnt="3" custScaleX="110460" custScaleY="160278" custLinFactNeighborX="-377" custLinFactNeighborY="554">
        <dgm:presLayoutVars>
          <dgm:bulletEnabled val="1"/>
        </dgm:presLayoutVars>
      </dgm:prSet>
      <dgm:spPr/>
    </dgm:pt>
    <dgm:pt modelId="{30D38354-73CA-4C87-B54B-8FB12574C65D}" type="pres">
      <dgm:prSet presAssocID="{4680DDE6-380D-4D89-9A2A-38080E420C2E}" presName="sibTrans" presStyleCnt="0"/>
      <dgm:spPr/>
    </dgm:pt>
    <dgm:pt modelId="{4371EACD-48E4-4819-A0A3-061962A20C91}" type="pres">
      <dgm:prSet presAssocID="{2D25DE29-0991-48F5-9AB1-8D6186ADF7C7}" presName="node" presStyleLbl="node1" presStyleIdx="2" presStyleCnt="3" custScaleX="110972" custScaleY="160192" custLinFactNeighborX="-505" custLinFactNeighborY="-123">
        <dgm:presLayoutVars>
          <dgm:bulletEnabled val="1"/>
        </dgm:presLayoutVars>
      </dgm:prSet>
      <dgm:spPr/>
    </dgm:pt>
  </dgm:ptLst>
  <dgm:cxnLst>
    <dgm:cxn modelId="{AEA4B607-CE3C-4F5F-BEBD-D7AFC31D44AA}" srcId="{4883E15F-6ADE-4FDF-908A-F8A08B8812EE}" destId="{B6260DD3-7C4C-4371-B4F6-22BF63F7285E}" srcOrd="1" destOrd="0" parTransId="{6672A7E1-14C5-4374-8CB8-6703B4CAE198}" sibTransId="{4680DDE6-380D-4D89-9A2A-38080E420C2E}"/>
    <dgm:cxn modelId="{25A6BF14-5644-44CE-90F2-53A4A8B18B41}" srcId="{4883E15F-6ADE-4FDF-908A-F8A08B8812EE}" destId="{2D25DE29-0991-48F5-9AB1-8D6186ADF7C7}" srcOrd="2" destOrd="0" parTransId="{F55B3B9B-8499-401D-AFCA-B35A10FEED70}" sibTransId="{F96FB267-DE54-4C1F-9044-4B9C13A10507}"/>
    <dgm:cxn modelId="{55FB102C-EE56-4320-A61E-BA4CA86019A9}" srcId="{4883E15F-6ADE-4FDF-908A-F8A08B8812EE}" destId="{3A172616-051A-434B-858E-D584F77C0EC4}" srcOrd="0" destOrd="0" parTransId="{A266E5C3-4FAB-4ABB-8250-4EE71C90CB4A}" sibTransId="{B4DF245C-33B4-4737-B183-E23887D1787A}"/>
    <dgm:cxn modelId="{F136494F-2BFE-4F26-AC98-1182D65AC172}" type="presOf" srcId="{2D25DE29-0991-48F5-9AB1-8D6186ADF7C7}" destId="{4371EACD-48E4-4819-A0A3-061962A20C91}" srcOrd="0" destOrd="0" presId="urn:microsoft.com/office/officeart/2005/8/layout/default"/>
    <dgm:cxn modelId="{01BD7F7B-6BF8-40A5-B6A0-E62E58743897}" type="presOf" srcId="{B6260DD3-7C4C-4371-B4F6-22BF63F7285E}" destId="{14D97517-2782-4FF9-8848-5AD3C7417207}" srcOrd="0" destOrd="0" presId="urn:microsoft.com/office/officeart/2005/8/layout/default"/>
    <dgm:cxn modelId="{97CE2985-6DAC-4AAB-80B1-20DBFD9C31E9}" type="presOf" srcId="{4883E15F-6ADE-4FDF-908A-F8A08B8812EE}" destId="{EF03D92E-770D-461C-9FA0-45C0E729D9E8}" srcOrd="0" destOrd="0" presId="urn:microsoft.com/office/officeart/2005/8/layout/default"/>
    <dgm:cxn modelId="{5BAF44A8-09B5-4A65-A892-656393131441}" type="presOf" srcId="{3A172616-051A-434B-858E-D584F77C0EC4}" destId="{B98A72EB-8778-410D-8993-03D07840347D}" srcOrd="0" destOrd="0" presId="urn:microsoft.com/office/officeart/2005/8/layout/default"/>
    <dgm:cxn modelId="{F0B32114-F78C-4997-974E-64DC503594A5}" type="presParOf" srcId="{EF03D92E-770D-461C-9FA0-45C0E729D9E8}" destId="{B98A72EB-8778-410D-8993-03D07840347D}" srcOrd="0" destOrd="0" presId="urn:microsoft.com/office/officeart/2005/8/layout/default"/>
    <dgm:cxn modelId="{A7B2E06A-6ABB-4379-9EAE-BA6942EC228D}" type="presParOf" srcId="{EF03D92E-770D-461C-9FA0-45C0E729D9E8}" destId="{A001A8D2-4EF6-4706-9D27-3F2572AF4E4F}" srcOrd="1" destOrd="0" presId="urn:microsoft.com/office/officeart/2005/8/layout/default"/>
    <dgm:cxn modelId="{09B28743-BB2C-40CC-9BB2-D8D435C47CB9}" type="presParOf" srcId="{EF03D92E-770D-461C-9FA0-45C0E729D9E8}" destId="{14D97517-2782-4FF9-8848-5AD3C7417207}" srcOrd="2" destOrd="0" presId="urn:microsoft.com/office/officeart/2005/8/layout/default"/>
    <dgm:cxn modelId="{26E7818A-992A-49A0-8813-0AE3333C4B1B}" type="presParOf" srcId="{EF03D92E-770D-461C-9FA0-45C0E729D9E8}" destId="{30D38354-73CA-4C87-B54B-8FB12574C65D}" srcOrd="3" destOrd="0" presId="urn:microsoft.com/office/officeart/2005/8/layout/default"/>
    <dgm:cxn modelId="{57DA3E96-A0C9-4003-85C9-83A5C0848E01}" type="presParOf" srcId="{EF03D92E-770D-461C-9FA0-45C0E729D9E8}" destId="{4371EACD-48E4-4819-A0A3-061962A20C91}"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83E15F-6ADE-4FDF-908A-F8A08B8812E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2710B21A-9214-48D4-88E6-CCE4B91DE3EB}">
      <dgm:prSet custT="1"/>
      <dgm:spPr>
        <a:solidFill>
          <a:schemeClr val="accent2"/>
        </a:solidFill>
      </dgm:spPr>
      <dgm:t>
        <a:bodyPr/>
        <a:lstStyle/>
        <a:p>
          <a:pPr algn="l"/>
          <a:r>
            <a:rPr lang="lv-LV" sz="2400" dirty="0">
              <a:solidFill>
                <a:schemeClr val="bg1"/>
              </a:solidFill>
              <a:latin typeface="Verdana" panose="020B0604030504040204" pitchFamily="34" charset="0"/>
              <a:ea typeface="Verdana" panose="020B0604030504040204" pitchFamily="34" charset="0"/>
              <a:cs typeface="+mn-lt"/>
            </a:rPr>
            <a:t>1. Stiprināt sabiedrības vismazāk aizsargāto grupu  </a:t>
          </a:r>
          <a:r>
            <a:rPr lang="lv-LV" sz="2400" b="1" dirty="0">
              <a:solidFill>
                <a:schemeClr val="bg1"/>
              </a:solidFill>
              <a:latin typeface="Verdana" panose="020B0604030504040204" pitchFamily="34" charset="0"/>
              <a:ea typeface="Verdana" panose="020B0604030504040204" pitchFamily="34" charset="0"/>
              <a:cs typeface="+mn-lt"/>
            </a:rPr>
            <a:t>interešu pārstāvniecību </a:t>
          </a:r>
          <a:r>
            <a:rPr lang="lv-LV" sz="2400" dirty="0">
              <a:solidFill>
                <a:schemeClr val="bg1"/>
              </a:solidFill>
              <a:latin typeface="Verdana" panose="020B0604030504040204" pitchFamily="34" charset="0"/>
              <a:ea typeface="Verdana" panose="020B0604030504040204" pitchFamily="34" charset="0"/>
              <a:cs typeface="+mn-lt"/>
            </a:rPr>
            <a:t>sociālās drošības jomā </a:t>
          </a:r>
          <a:r>
            <a:rPr lang="lv-LV" sz="2400" b="1" dirty="0">
              <a:solidFill>
                <a:schemeClr val="bg1"/>
              </a:solidFill>
              <a:latin typeface="Verdana" panose="020B0604030504040204" pitchFamily="34" charset="0"/>
              <a:ea typeface="Verdana" panose="020B0604030504040204" pitchFamily="34" charset="0"/>
              <a:cs typeface="+mn-lt"/>
            </a:rPr>
            <a:t>pilsoniskajā dialogā ar publisko pārvaldi </a:t>
          </a:r>
          <a:r>
            <a:rPr lang="lv-LV" sz="2400" dirty="0">
              <a:solidFill>
                <a:schemeClr val="bg1"/>
              </a:solidFill>
              <a:latin typeface="Verdana" panose="020B0604030504040204" pitchFamily="34" charset="0"/>
              <a:ea typeface="Verdana" panose="020B0604030504040204" pitchFamily="34" charset="0"/>
              <a:cs typeface="+mn-lt"/>
            </a:rPr>
            <a:t>un lēmumu pieņēmējiem.</a:t>
          </a:r>
        </a:p>
        <a:p>
          <a:pPr algn="l"/>
          <a:endParaRPr lang="lv-LV" sz="500" dirty="0">
            <a:solidFill>
              <a:schemeClr val="bg1"/>
            </a:solidFill>
            <a:latin typeface="Verdana" panose="020B0604030504040204" pitchFamily="34" charset="0"/>
            <a:ea typeface="Verdana" panose="020B0604030504040204" pitchFamily="34" charset="0"/>
            <a:cs typeface="+mn-lt"/>
          </a:endParaRPr>
        </a:p>
        <a:p>
          <a:pPr algn="l"/>
          <a:r>
            <a:rPr lang="lv-LV" sz="2400" dirty="0">
              <a:solidFill>
                <a:schemeClr val="bg1"/>
              </a:solidFill>
              <a:latin typeface="Verdana" panose="020B0604030504040204" pitchFamily="34" charset="0"/>
              <a:ea typeface="Verdana" panose="020B0604030504040204" pitchFamily="34" charset="0"/>
              <a:cs typeface="+mn-lt"/>
            </a:rPr>
            <a:t>2. </a:t>
          </a:r>
          <a:r>
            <a:rPr lang="lv-LV" sz="2400" b="1" dirty="0">
              <a:solidFill>
                <a:schemeClr val="bg1"/>
              </a:solidFill>
              <a:latin typeface="Verdana" panose="020B0604030504040204" pitchFamily="34" charset="0"/>
              <a:ea typeface="Verdana" panose="020B0604030504040204" pitchFamily="34" charset="0"/>
              <a:cs typeface="+mn-lt"/>
            </a:rPr>
            <a:t>Nodrošināt sabiedrības interešu uzraudzību </a:t>
          </a:r>
          <a:r>
            <a:rPr lang="lv-LV" sz="2400" dirty="0">
              <a:solidFill>
                <a:schemeClr val="bg1"/>
              </a:solidFill>
              <a:latin typeface="Verdana" panose="020B0604030504040204" pitchFamily="34" charset="0"/>
              <a:ea typeface="Verdana" panose="020B0604030504040204" pitchFamily="34" charset="0"/>
              <a:cs typeface="+mn-lt"/>
            </a:rPr>
            <a:t>un ievērošanu ārvalstu investīciju un valsts budžeta </a:t>
          </a:r>
          <a:r>
            <a:rPr lang="lv-LV" sz="2400" b="1" dirty="0">
              <a:solidFill>
                <a:schemeClr val="bg1"/>
              </a:solidFill>
              <a:latin typeface="Verdana" panose="020B0604030504040204" pitchFamily="34" charset="0"/>
              <a:ea typeface="Verdana" panose="020B0604030504040204" pitchFamily="34" charset="0"/>
              <a:cs typeface="+mn-lt"/>
            </a:rPr>
            <a:t>finansējuma izlietojumā</a:t>
          </a:r>
          <a:r>
            <a:rPr lang="lv-LV" sz="2400" dirty="0">
              <a:solidFill>
                <a:schemeClr val="bg1"/>
              </a:solidFill>
              <a:latin typeface="Verdana" panose="020B0604030504040204" pitchFamily="34" charset="0"/>
              <a:ea typeface="Verdana" panose="020B0604030504040204" pitchFamily="34" charset="0"/>
              <a:cs typeface="+mn-lt"/>
            </a:rPr>
            <a:t>.</a:t>
          </a:r>
        </a:p>
      </dgm:t>
    </dgm:pt>
    <dgm:pt modelId="{18DF614F-FCB4-4FB8-8143-B85E5B7634B1}" type="parTrans" cxnId="{91E12BCA-2DF9-441D-A773-FD15E6A58149}">
      <dgm:prSet/>
      <dgm:spPr/>
      <dgm:t>
        <a:bodyPr/>
        <a:lstStyle/>
        <a:p>
          <a:endParaRPr lang="lv-LV">
            <a:solidFill>
              <a:schemeClr val="bg1"/>
            </a:solidFill>
          </a:endParaRPr>
        </a:p>
      </dgm:t>
    </dgm:pt>
    <dgm:pt modelId="{06CCE1CE-005F-422E-B4AB-B766FA8A70EA}" type="sibTrans" cxnId="{91E12BCA-2DF9-441D-A773-FD15E6A58149}">
      <dgm:prSet/>
      <dgm:spPr/>
      <dgm:t>
        <a:bodyPr/>
        <a:lstStyle/>
        <a:p>
          <a:endParaRPr lang="lv-LV">
            <a:solidFill>
              <a:schemeClr val="bg1"/>
            </a:solidFill>
          </a:endParaRPr>
        </a:p>
      </dgm:t>
    </dgm:pt>
    <dgm:pt modelId="{EF03D92E-770D-461C-9FA0-45C0E729D9E8}" type="pres">
      <dgm:prSet presAssocID="{4883E15F-6ADE-4FDF-908A-F8A08B8812EE}" presName="diagram" presStyleCnt="0">
        <dgm:presLayoutVars>
          <dgm:dir/>
          <dgm:resizeHandles val="exact"/>
        </dgm:presLayoutVars>
      </dgm:prSet>
      <dgm:spPr/>
    </dgm:pt>
    <dgm:pt modelId="{E82C859E-90B9-4BDE-B7E4-A83728CB4020}" type="pres">
      <dgm:prSet presAssocID="{2710B21A-9214-48D4-88E6-CCE4B91DE3EB}" presName="node" presStyleLbl="node1" presStyleIdx="0" presStyleCnt="1" custScaleX="100098" custScaleY="54600" custLinFactNeighborX="-2753" custLinFactNeighborY="-16457">
        <dgm:presLayoutVars>
          <dgm:bulletEnabled val="1"/>
        </dgm:presLayoutVars>
      </dgm:prSet>
      <dgm:spPr/>
    </dgm:pt>
  </dgm:ptLst>
  <dgm:cxnLst>
    <dgm:cxn modelId="{5B98EA74-6B4E-418F-948D-A42A1CFABEE5}" type="presOf" srcId="{2710B21A-9214-48D4-88E6-CCE4B91DE3EB}" destId="{E82C859E-90B9-4BDE-B7E4-A83728CB4020}" srcOrd="0" destOrd="0" presId="urn:microsoft.com/office/officeart/2005/8/layout/default"/>
    <dgm:cxn modelId="{97CE2985-6DAC-4AAB-80B1-20DBFD9C31E9}" type="presOf" srcId="{4883E15F-6ADE-4FDF-908A-F8A08B8812EE}" destId="{EF03D92E-770D-461C-9FA0-45C0E729D9E8}" srcOrd="0" destOrd="0" presId="urn:microsoft.com/office/officeart/2005/8/layout/default"/>
    <dgm:cxn modelId="{91E12BCA-2DF9-441D-A773-FD15E6A58149}" srcId="{4883E15F-6ADE-4FDF-908A-F8A08B8812EE}" destId="{2710B21A-9214-48D4-88E6-CCE4B91DE3EB}" srcOrd="0" destOrd="0" parTransId="{18DF614F-FCB4-4FB8-8143-B85E5B7634B1}" sibTransId="{06CCE1CE-005F-422E-B4AB-B766FA8A70EA}"/>
    <dgm:cxn modelId="{708E7111-423B-4B02-AC74-5CA03207342D}" type="presParOf" srcId="{EF03D92E-770D-461C-9FA0-45C0E729D9E8}" destId="{E82C859E-90B9-4BDE-B7E4-A83728CB4020}"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711E4A3F-4D04-4E39-8E2A-8DF5413BFD4A}"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lv-LV"/>
        </a:p>
      </dgm:t>
    </dgm:pt>
    <dgm:pt modelId="{AEACF4DE-7942-48F3-91DE-DA52C21CBAC8}">
      <dgm:prSet phldrT="[Teksts]"/>
      <dgm:spPr/>
      <dgm:t>
        <a:bodyPr/>
        <a:lstStyle/>
        <a:p>
          <a:r>
            <a:rPr lang="lv-LV" b="1">
              <a:solidFill>
                <a:srgbClr val="800024"/>
              </a:solidFill>
            </a:rPr>
            <a:t>Savlaicīgi noslēgt līgumu ar CFLA par KPVIS lietošanu!</a:t>
          </a:r>
        </a:p>
        <a:p>
          <a:r>
            <a:rPr lang="lv-LV" b="0">
              <a:solidFill>
                <a:srgbClr val="800024"/>
              </a:solidFill>
            </a:rPr>
            <a:t>Līguma slēgšanai jārēķina vismaz 5-6 darba dienas</a:t>
          </a:r>
        </a:p>
      </dgm:t>
    </dgm:pt>
    <dgm:pt modelId="{A778B060-3F9C-46D2-825D-791A4226415A}" type="parTrans" cxnId="{A80C11C1-35C7-4074-935D-786EF9F420C9}">
      <dgm:prSet/>
      <dgm:spPr/>
      <dgm:t>
        <a:bodyPr/>
        <a:lstStyle/>
        <a:p>
          <a:endParaRPr lang="lv-LV">
            <a:solidFill>
              <a:srgbClr val="800024"/>
            </a:solidFill>
          </a:endParaRPr>
        </a:p>
      </dgm:t>
    </dgm:pt>
    <dgm:pt modelId="{6DB47071-90FE-4232-90D1-6FD14A0F99CD}" type="sibTrans" cxnId="{A80C11C1-35C7-4074-935D-786EF9F420C9}">
      <dgm:prSet/>
      <dgm:spPr/>
      <dgm:t>
        <a:bodyPr/>
        <a:lstStyle/>
        <a:p>
          <a:endParaRPr lang="lv-LV">
            <a:solidFill>
              <a:srgbClr val="800024"/>
            </a:solidFill>
          </a:endParaRPr>
        </a:p>
      </dgm:t>
    </dgm:pt>
    <dgm:pt modelId="{10921A8A-3A6C-4030-A044-4466ECA7F57C}">
      <dgm:prSet phldrT="[Teksts]"/>
      <dgm:spPr/>
      <dgm:t>
        <a:bodyPr/>
        <a:lstStyle/>
        <a:p>
          <a:r>
            <a:rPr lang="lv-LV">
              <a:solidFill>
                <a:srgbClr val="800024"/>
              </a:solidFill>
            </a:rPr>
            <a:t>Pirms pieteikuma iesniegšanas un līdz Konkursa rezultātu saņemšanai nodrošināt, ka projekta iesniedzējam </a:t>
          </a:r>
          <a:r>
            <a:rPr lang="lv-LV" b="1">
              <a:solidFill>
                <a:srgbClr val="800024"/>
              </a:solidFill>
            </a:rPr>
            <a:t>nav VID administrēto nodokļu parāda</a:t>
          </a:r>
          <a:r>
            <a:rPr lang="lv-LV">
              <a:solidFill>
                <a:srgbClr val="800024"/>
              </a:solidFill>
            </a:rPr>
            <a:t>,        kas pārsniedz 150 EUR</a:t>
          </a:r>
        </a:p>
      </dgm:t>
    </dgm:pt>
    <dgm:pt modelId="{1E5A7AD0-6D1E-40E6-B4B0-A845AC26F4A0}" type="parTrans" cxnId="{2C9287F5-8ED0-400E-B4F1-EE17647E2F06}">
      <dgm:prSet/>
      <dgm:spPr/>
      <dgm:t>
        <a:bodyPr/>
        <a:lstStyle/>
        <a:p>
          <a:endParaRPr lang="lv-LV">
            <a:solidFill>
              <a:srgbClr val="800024"/>
            </a:solidFill>
          </a:endParaRPr>
        </a:p>
      </dgm:t>
    </dgm:pt>
    <dgm:pt modelId="{14153955-DCB1-41F5-A095-9C2BE722D8FA}" type="sibTrans" cxnId="{2C9287F5-8ED0-400E-B4F1-EE17647E2F06}">
      <dgm:prSet/>
      <dgm:spPr/>
      <dgm:t>
        <a:bodyPr/>
        <a:lstStyle/>
        <a:p>
          <a:endParaRPr lang="lv-LV">
            <a:solidFill>
              <a:srgbClr val="800024"/>
            </a:solidFill>
          </a:endParaRPr>
        </a:p>
      </dgm:t>
    </dgm:pt>
    <dgm:pt modelId="{A642A280-E3CC-4BD8-B320-1534A6F4FA1C}">
      <dgm:prSet phldrT="[Teksts]"/>
      <dgm:spPr/>
      <dgm:t>
        <a:bodyPr/>
        <a:lstStyle/>
        <a:p>
          <a:r>
            <a:rPr lang="lv-LV">
              <a:solidFill>
                <a:srgbClr val="800024"/>
              </a:solidFill>
            </a:rPr>
            <a:t>Iesniegt projekta pieteikumu KPVIS un pievienot atbildīgo amatpersonu parakstītus pielikumus</a:t>
          </a:r>
        </a:p>
        <a:p>
          <a:r>
            <a:rPr lang="lv-LV" b="1" u="sng">
              <a:solidFill>
                <a:srgbClr val="800024"/>
              </a:solidFill>
            </a:rPr>
            <a:t>līdz 11.05.2023.     plkst. 12:00 dienā. </a:t>
          </a:r>
          <a:endParaRPr lang="lv-LV">
            <a:solidFill>
              <a:srgbClr val="800024"/>
            </a:solidFill>
          </a:endParaRPr>
        </a:p>
      </dgm:t>
    </dgm:pt>
    <dgm:pt modelId="{4A16F480-AE0F-4BFA-B2B0-763B3759C2B4}" type="parTrans" cxnId="{C6DEBCF4-3E28-426C-908F-0200808F657A}">
      <dgm:prSet/>
      <dgm:spPr/>
      <dgm:t>
        <a:bodyPr/>
        <a:lstStyle/>
        <a:p>
          <a:endParaRPr lang="lv-LV">
            <a:solidFill>
              <a:srgbClr val="800024"/>
            </a:solidFill>
          </a:endParaRPr>
        </a:p>
      </dgm:t>
    </dgm:pt>
    <dgm:pt modelId="{99EB066D-5C9C-43AF-81F1-255EE9D177EA}" type="sibTrans" cxnId="{C6DEBCF4-3E28-426C-908F-0200808F657A}">
      <dgm:prSet/>
      <dgm:spPr/>
      <dgm:t>
        <a:bodyPr/>
        <a:lstStyle/>
        <a:p>
          <a:endParaRPr lang="lv-LV">
            <a:solidFill>
              <a:srgbClr val="800024"/>
            </a:solidFill>
          </a:endParaRPr>
        </a:p>
      </dgm:t>
    </dgm:pt>
    <dgm:pt modelId="{BACF9135-EBF8-48F2-8C89-7AFEC5CB1230}">
      <dgm:prSet phldrT="[Teksts]"/>
      <dgm:spPr/>
      <dgm:t>
        <a:bodyPr/>
        <a:lstStyle/>
        <a:p>
          <a:r>
            <a:rPr lang="lv-LV">
              <a:solidFill>
                <a:srgbClr val="800024"/>
              </a:solidFill>
            </a:rPr>
            <a:t>Projekta pieteikuma pielikums KPVIS jāpievieno </a:t>
          </a:r>
          <a:r>
            <a:rPr lang="lv-LV" b="1">
              <a:solidFill>
                <a:srgbClr val="800024"/>
              </a:solidFill>
            </a:rPr>
            <a:t>Word formātā </a:t>
          </a:r>
          <a:r>
            <a:rPr lang="lv-LV">
              <a:solidFill>
                <a:srgbClr val="800024"/>
              </a:solidFill>
            </a:rPr>
            <a:t>(elektroniski parakstot,   ir iespējams parakstīt šādā formātā)</a:t>
          </a:r>
        </a:p>
      </dgm:t>
    </dgm:pt>
    <dgm:pt modelId="{CECD08DC-5FF3-4BCA-9983-04C0F6CB8186}" type="parTrans" cxnId="{A2418756-0979-4342-BB3F-5F29FBE099EF}">
      <dgm:prSet/>
      <dgm:spPr/>
      <dgm:t>
        <a:bodyPr/>
        <a:lstStyle/>
        <a:p>
          <a:endParaRPr lang="lv-LV"/>
        </a:p>
      </dgm:t>
    </dgm:pt>
    <dgm:pt modelId="{320E317A-446F-470C-853D-7136C095A41C}" type="sibTrans" cxnId="{A2418756-0979-4342-BB3F-5F29FBE099EF}">
      <dgm:prSet/>
      <dgm:spPr/>
      <dgm:t>
        <a:bodyPr/>
        <a:lstStyle/>
        <a:p>
          <a:endParaRPr lang="lv-LV"/>
        </a:p>
      </dgm:t>
    </dgm:pt>
    <dgm:pt modelId="{5E3DAE2E-D34F-4504-8689-8FCEE75F57A9}">
      <dgm:prSet phldrT="[Teksts]"/>
      <dgm:spPr/>
      <dgm:t>
        <a:bodyPr/>
        <a:lstStyle/>
        <a:p>
          <a:r>
            <a:rPr lang="lv-LV" dirty="0">
              <a:solidFill>
                <a:srgbClr val="800024"/>
              </a:solidFill>
            </a:rPr>
            <a:t>Pārbaudīt formulas un summas budžeta Excel tabulā un salīdzināt </a:t>
          </a:r>
          <a:r>
            <a:rPr lang="lv-LV" b="1" dirty="0">
              <a:solidFill>
                <a:srgbClr val="800024"/>
              </a:solidFill>
            </a:rPr>
            <a:t>izmaksu kopsummu</a:t>
          </a:r>
          <a:r>
            <a:rPr lang="lv-LV" dirty="0">
              <a:solidFill>
                <a:srgbClr val="800024"/>
              </a:solidFill>
            </a:rPr>
            <a:t>    ar pieteikumu KPVIS </a:t>
          </a:r>
        </a:p>
        <a:p>
          <a:r>
            <a:rPr lang="lv-LV" dirty="0">
              <a:solidFill>
                <a:srgbClr val="800024"/>
              </a:solidFill>
            </a:rPr>
            <a:t>(tām jāsakrīt)</a:t>
          </a:r>
        </a:p>
      </dgm:t>
    </dgm:pt>
    <dgm:pt modelId="{8D2CCEB5-3E40-44AD-8615-354095EC870C}" type="sibTrans" cxnId="{AB739B2E-3DF9-4E2D-9997-F5C271FC808E}">
      <dgm:prSet/>
      <dgm:spPr/>
      <dgm:t>
        <a:bodyPr/>
        <a:lstStyle/>
        <a:p>
          <a:endParaRPr lang="lv-LV">
            <a:solidFill>
              <a:srgbClr val="800024"/>
            </a:solidFill>
          </a:endParaRPr>
        </a:p>
      </dgm:t>
    </dgm:pt>
    <dgm:pt modelId="{FFD9DD18-8FC1-4B2D-A580-F389116072FE}" type="parTrans" cxnId="{AB739B2E-3DF9-4E2D-9997-F5C271FC808E}">
      <dgm:prSet/>
      <dgm:spPr/>
      <dgm:t>
        <a:bodyPr/>
        <a:lstStyle/>
        <a:p>
          <a:endParaRPr lang="lv-LV">
            <a:solidFill>
              <a:srgbClr val="800024"/>
            </a:solidFill>
          </a:endParaRPr>
        </a:p>
      </dgm:t>
    </dgm:pt>
    <dgm:pt modelId="{D2211DBB-DE06-43F6-B147-8A8CDD29075F}" type="pres">
      <dgm:prSet presAssocID="{711E4A3F-4D04-4E39-8E2A-8DF5413BFD4A}" presName="diagram" presStyleCnt="0">
        <dgm:presLayoutVars>
          <dgm:dir/>
          <dgm:resizeHandles val="exact"/>
        </dgm:presLayoutVars>
      </dgm:prSet>
      <dgm:spPr/>
    </dgm:pt>
    <dgm:pt modelId="{D62ABA50-59FF-4773-92C1-A5278622AE64}" type="pres">
      <dgm:prSet presAssocID="{AEACF4DE-7942-48F3-91DE-DA52C21CBAC8}" presName="node" presStyleLbl="node1" presStyleIdx="0" presStyleCnt="5" custScaleX="86198" custScaleY="109901" custLinFactNeighborX="1179">
        <dgm:presLayoutVars>
          <dgm:bulletEnabled val="1"/>
        </dgm:presLayoutVars>
      </dgm:prSet>
      <dgm:spPr/>
    </dgm:pt>
    <dgm:pt modelId="{ADF72770-C06A-49F2-A1BB-63A8CD0C0390}" type="pres">
      <dgm:prSet presAssocID="{6DB47071-90FE-4232-90D1-6FD14A0F99CD}" presName="sibTrans" presStyleCnt="0"/>
      <dgm:spPr/>
    </dgm:pt>
    <dgm:pt modelId="{C56ACEF4-AC43-4AD6-BAAE-87B5F4F0D30B}" type="pres">
      <dgm:prSet presAssocID="{BACF9135-EBF8-48F2-8C89-7AFEC5CB1230}" presName="node" presStyleLbl="node1" presStyleIdx="1" presStyleCnt="5" custScaleX="86198" custScaleY="109901" custLinFactNeighborX="1179">
        <dgm:presLayoutVars>
          <dgm:bulletEnabled val="1"/>
        </dgm:presLayoutVars>
      </dgm:prSet>
      <dgm:spPr/>
    </dgm:pt>
    <dgm:pt modelId="{C89BBCAB-32B5-40F7-8C39-2F7C5B37AEB3}" type="pres">
      <dgm:prSet presAssocID="{320E317A-446F-470C-853D-7136C095A41C}" presName="sibTrans" presStyleCnt="0"/>
      <dgm:spPr/>
    </dgm:pt>
    <dgm:pt modelId="{89676F81-6EA4-46C1-9C56-7D1C4D0FF035}" type="pres">
      <dgm:prSet presAssocID="{5E3DAE2E-D34F-4504-8689-8FCEE75F57A9}" presName="node" presStyleLbl="node1" presStyleIdx="2" presStyleCnt="5" custScaleX="86198" custScaleY="109901">
        <dgm:presLayoutVars>
          <dgm:bulletEnabled val="1"/>
        </dgm:presLayoutVars>
      </dgm:prSet>
      <dgm:spPr/>
    </dgm:pt>
    <dgm:pt modelId="{0B698C3F-AF1B-44A9-A36B-05BF9FD0FFBA}" type="pres">
      <dgm:prSet presAssocID="{8D2CCEB5-3E40-44AD-8615-354095EC870C}" presName="sibTrans" presStyleCnt="0"/>
      <dgm:spPr/>
    </dgm:pt>
    <dgm:pt modelId="{2279846A-CE95-4A96-90C3-A2CF9CE7BC1A}" type="pres">
      <dgm:prSet presAssocID="{10921A8A-3A6C-4030-A044-4466ECA7F57C}" presName="node" presStyleLbl="node1" presStyleIdx="3" presStyleCnt="5" custScaleX="86198" custScaleY="109901">
        <dgm:presLayoutVars>
          <dgm:bulletEnabled val="1"/>
        </dgm:presLayoutVars>
      </dgm:prSet>
      <dgm:spPr/>
    </dgm:pt>
    <dgm:pt modelId="{592777CC-CE65-476F-BE7B-3CFD2807DCC7}" type="pres">
      <dgm:prSet presAssocID="{14153955-DCB1-41F5-A095-9C2BE722D8FA}" presName="sibTrans" presStyleCnt="0"/>
      <dgm:spPr/>
    </dgm:pt>
    <dgm:pt modelId="{9F37E8DD-5A77-4EDA-AD70-0BBA3B2030C7}" type="pres">
      <dgm:prSet presAssocID="{A642A280-E3CC-4BD8-B320-1534A6F4FA1C}" presName="node" presStyleLbl="node1" presStyleIdx="4" presStyleCnt="5" custScaleX="86198" custScaleY="109901">
        <dgm:presLayoutVars>
          <dgm:bulletEnabled val="1"/>
        </dgm:presLayoutVars>
      </dgm:prSet>
      <dgm:spPr/>
    </dgm:pt>
  </dgm:ptLst>
  <dgm:cxnLst>
    <dgm:cxn modelId="{B9F5B109-E3B7-4EBE-BF35-AE62FD083B90}" type="presOf" srcId="{711E4A3F-4D04-4E39-8E2A-8DF5413BFD4A}" destId="{D2211DBB-DE06-43F6-B147-8A8CDD29075F}" srcOrd="0" destOrd="0" presId="urn:microsoft.com/office/officeart/2005/8/layout/default"/>
    <dgm:cxn modelId="{AB739B2E-3DF9-4E2D-9997-F5C271FC808E}" srcId="{711E4A3F-4D04-4E39-8E2A-8DF5413BFD4A}" destId="{5E3DAE2E-D34F-4504-8689-8FCEE75F57A9}" srcOrd="2" destOrd="0" parTransId="{FFD9DD18-8FC1-4B2D-A580-F389116072FE}" sibTransId="{8D2CCEB5-3E40-44AD-8615-354095EC870C}"/>
    <dgm:cxn modelId="{A2418756-0979-4342-BB3F-5F29FBE099EF}" srcId="{711E4A3F-4D04-4E39-8E2A-8DF5413BFD4A}" destId="{BACF9135-EBF8-48F2-8C89-7AFEC5CB1230}" srcOrd="1" destOrd="0" parTransId="{CECD08DC-5FF3-4BCA-9983-04C0F6CB8186}" sibTransId="{320E317A-446F-470C-853D-7136C095A41C}"/>
    <dgm:cxn modelId="{663BBC9B-7682-4362-B002-ED4B6D273B25}" type="presOf" srcId="{AEACF4DE-7942-48F3-91DE-DA52C21CBAC8}" destId="{D62ABA50-59FF-4773-92C1-A5278622AE64}" srcOrd="0" destOrd="0" presId="urn:microsoft.com/office/officeart/2005/8/layout/default"/>
    <dgm:cxn modelId="{4973AFAB-0655-44BD-83BF-10B9A2494E1B}" type="presOf" srcId="{5E3DAE2E-D34F-4504-8689-8FCEE75F57A9}" destId="{89676F81-6EA4-46C1-9C56-7D1C4D0FF035}" srcOrd="0" destOrd="0" presId="urn:microsoft.com/office/officeart/2005/8/layout/default"/>
    <dgm:cxn modelId="{76ABE5AC-7FC1-4878-9BE9-F69754B37041}" type="presOf" srcId="{A642A280-E3CC-4BD8-B320-1534A6F4FA1C}" destId="{9F37E8DD-5A77-4EDA-AD70-0BBA3B2030C7}" srcOrd="0" destOrd="0" presId="urn:microsoft.com/office/officeart/2005/8/layout/default"/>
    <dgm:cxn modelId="{90AD96AE-86E1-48EB-8A13-777B1CCE06F6}" type="presOf" srcId="{BACF9135-EBF8-48F2-8C89-7AFEC5CB1230}" destId="{C56ACEF4-AC43-4AD6-BAAE-87B5F4F0D30B}" srcOrd="0" destOrd="0" presId="urn:microsoft.com/office/officeart/2005/8/layout/default"/>
    <dgm:cxn modelId="{4D5C34BE-3892-444E-B5E6-6C5523C8141F}" type="presOf" srcId="{10921A8A-3A6C-4030-A044-4466ECA7F57C}" destId="{2279846A-CE95-4A96-90C3-A2CF9CE7BC1A}" srcOrd="0" destOrd="0" presId="urn:microsoft.com/office/officeart/2005/8/layout/default"/>
    <dgm:cxn modelId="{A80C11C1-35C7-4074-935D-786EF9F420C9}" srcId="{711E4A3F-4D04-4E39-8E2A-8DF5413BFD4A}" destId="{AEACF4DE-7942-48F3-91DE-DA52C21CBAC8}" srcOrd="0" destOrd="0" parTransId="{A778B060-3F9C-46D2-825D-791A4226415A}" sibTransId="{6DB47071-90FE-4232-90D1-6FD14A0F99CD}"/>
    <dgm:cxn modelId="{C6DEBCF4-3E28-426C-908F-0200808F657A}" srcId="{711E4A3F-4D04-4E39-8E2A-8DF5413BFD4A}" destId="{A642A280-E3CC-4BD8-B320-1534A6F4FA1C}" srcOrd="4" destOrd="0" parTransId="{4A16F480-AE0F-4BFA-B2B0-763B3759C2B4}" sibTransId="{99EB066D-5C9C-43AF-81F1-255EE9D177EA}"/>
    <dgm:cxn modelId="{2C9287F5-8ED0-400E-B4F1-EE17647E2F06}" srcId="{711E4A3F-4D04-4E39-8E2A-8DF5413BFD4A}" destId="{10921A8A-3A6C-4030-A044-4466ECA7F57C}" srcOrd="3" destOrd="0" parTransId="{1E5A7AD0-6D1E-40E6-B4B0-A845AC26F4A0}" sibTransId="{14153955-DCB1-41F5-A095-9C2BE722D8FA}"/>
    <dgm:cxn modelId="{00021538-BF39-4779-94C7-1DB72B1B2671}" type="presParOf" srcId="{D2211DBB-DE06-43F6-B147-8A8CDD29075F}" destId="{D62ABA50-59FF-4773-92C1-A5278622AE64}" srcOrd="0" destOrd="0" presId="urn:microsoft.com/office/officeart/2005/8/layout/default"/>
    <dgm:cxn modelId="{044C4BA5-AF2C-42CB-B0D1-2AB0F5D63341}" type="presParOf" srcId="{D2211DBB-DE06-43F6-B147-8A8CDD29075F}" destId="{ADF72770-C06A-49F2-A1BB-63A8CD0C0390}" srcOrd="1" destOrd="0" presId="urn:microsoft.com/office/officeart/2005/8/layout/default"/>
    <dgm:cxn modelId="{B3BC1114-81AF-4004-86BC-1E1664D6F7CA}" type="presParOf" srcId="{D2211DBB-DE06-43F6-B147-8A8CDD29075F}" destId="{C56ACEF4-AC43-4AD6-BAAE-87B5F4F0D30B}" srcOrd="2" destOrd="0" presId="urn:microsoft.com/office/officeart/2005/8/layout/default"/>
    <dgm:cxn modelId="{9095A9F9-75BC-4A19-BE3D-5416E440F5E5}" type="presParOf" srcId="{D2211DBB-DE06-43F6-B147-8A8CDD29075F}" destId="{C89BBCAB-32B5-40F7-8C39-2F7C5B37AEB3}" srcOrd="3" destOrd="0" presId="urn:microsoft.com/office/officeart/2005/8/layout/default"/>
    <dgm:cxn modelId="{F284B46F-36B0-4E3B-832A-4AB906CFD0B9}" type="presParOf" srcId="{D2211DBB-DE06-43F6-B147-8A8CDD29075F}" destId="{89676F81-6EA4-46C1-9C56-7D1C4D0FF035}" srcOrd="4" destOrd="0" presId="urn:microsoft.com/office/officeart/2005/8/layout/default"/>
    <dgm:cxn modelId="{BD0F5A1D-28D8-4403-AE58-86A44E5E16EE}" type="presParOf" srcId="{D2211DBB-DE06-43F6-B147-8A8CDD29075F}" destId="{0B698C3F-AF1B-44A9-A36B-05BF9FD0FFBA}" srcOrd="5" destOrd="0" presId="urn:microsoft.com/office/officeart/2005/8/layout/default"/>
    <dgm:cxn modelId="{146C0791-F099-4712-91EC-D8143A79F850}" type="presParOf" srcId="{D2211DBB-DE06-43F6-B147-8A8CDD29075F}" destId="{2279846A-CE95-4A96-90C3-A2CF9CE7BC1A}" srcOrd="6" destOrd="0" presId="urn:microsoft.com/office/officeart/2005/8/layout/default"/>
    <dgm:cxn modelId="{5C2AD80F-EC86-47A9-9FD9-A9300984AF43}" type="presParOf" srcId="{D2211DBB-DE06-43F6-B147-8A8CDD29075F}" destId="{592777CC-CE65-476F-BE7B-3CFD2807DCC7}" srcOrd="7" destOrd="0" presId="urn:microsoft.com/office/officeart/2005/8/layout/default"/>
    <dgm:cxn modelId="{116030DA-A9DE-4348-9474-265BD2EBE54E}" type="presParOf" srcId="{D2211DBB-DE06-43F6-B147-8A8CDD29075F}" destId="{9F37E8DD-5A77-4EDA-AD70-0BBA3B2030C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D710CBA2-29E0-4C70-BFBF-2208AE371182}" type="doc">
      <dgm:prSet loTypeId="urn:microsoft.com/office/officeart/2009/3/layout/StepUpProcess" loCatId="process" qsTypeId="urn:microsoft.com/office/officeart/2005/8/quickstyle/simple1" qsCatId="simple" csTypeId="urn:microsoft.com/office/officeart/2005/8/colors/accent2_5" csCatId="accent2" phldr="1"/>
      <dgm:spPr/>
    </dgm:pt>
    <dgm:pt modelId="{772E3464-9951-4390-9D32-3CF202B16F87}">
      <dgm:prSet phldrT="[Teksts]"/>
      <dgm:spPr/>
      <dgm:t>
        <a:bodyPr/>
        <a:lstStyle/>
        <a:p>
          <a:r>
            <a:rPr lang="lv-LV" b="1"/>
            <a:t>Pieteikumu iesniegšana</a:t>
          </a:r>
        </a:p>
      </dgm:t>
    </dgm:pt>
    <dgm:pt modelId="{3814AD41-6281-469D-ADFE-781A9BB8699C}" type="parTrans" cxnId="{C7244E76-3113-466A-A207-4F2714F03564}">
      <dgm:prSet/>
      <dgm:spPr/>
      <dgm:t>
        <a:bodyPr/>
        <a:lstStyle/>
        <a:p>
          <a:endParaRPr lang="lv-LV"/>
        </a:p>
      </dgm:t>
    </dgm:pt>
    <dgm:pt modelId="{D5026FFF-E536-4D7D-B43D-FF58E172411F}" type="sibTrans" cxnId="{C7244E76-3113-466A-A207-4F2714F03564}">
      <dgm:prSet/>
      <dgm:spPr/>
      <dgm:t>
        <a:bodyPr/>
        <a:lstStyle/>
        <a:p>
          <a:endParaRPr lang="lv-LV"/>
        </a:p>
      </dgm:t>
    </dgm:pt>
    <dgm:pt modelId="{5A892EDE-016D-4F29-8B71-51BC02DD9070}">
      <dgm:prSet phldrT="[Teksts]"/>
      <dgm:spPr/>
      <dgm:t>
        <a:bodyPr/>
        <a:lstStyle/>
        <a:p>
          <a:r>
            <a:rPr lang="lv-LV" b="1"/>
            <a:t>Vērtēšana</a:t>
          </a:r>
        </a:p>
      </dgm:t>
    </dgm:pt>
    <dgm:pt modelId="{101A7500-0CF6-4F35-A6C3-C6197A90C134}" type="parTrans" cxnId="{FA917FE0-5381-4DA3-ADD0-FD2079547A99}">
      <dgm:prSet/>
      <dgm:spPr/>
      <dgm:t>
        <a:bodyPr/>
        <a:lstStyle/>
        <a:p>
          <a:endParaRPr lang="lv-LV"/>
        </a:p>
      </dgm:t>
    </dgm:pt>
    <dgm:pt modelId="{E5463789-8929-46DF-9F85-2EF6580F2B09}" type="sibTrans" cxnId="{FA917FE0-5381-4DA3-ADD0-FD2079547A99}">
      <dgm:prSet/>
      <dgm:spPr/>
      <dgm:t>
        <a:bodyPr/>
        <a:lstStyle/>
        <a:p>
          <a:endParaRPr lang="lv-LV"/>
        </a:p>
      </dgm:t>
    </dgm:pt>
    <dgm:pt modelId="{79E94EA6-009D-4031-987E-DE264DF458A5}">
      <dgm:prSet phldrT="[Teksts]"/>
      <dgm:spPr/>
      <dgm:t>
        <a:bodyPr/>
        <a:lstStyle/>
        <a:p>
          <a:r>
            <a:rPr lang="lv-LV" b="1"/>
            <a:t>Rezultātu izziņošana</a:t>
          </a:r>
        </a:p>
      </dgm:t>
    </dgm:pt>
    <dgm:pt modelId="{D1FE8D41-5A43-4ECC-9E6B-C751C4640990}" type="parTrans" cxnId="{4030D575-3340-4B38-AA41-9C552C98AB28}">
      <dgm:prSet/>
      <dgm:spPr/>
      <dgm:t>
        <a:bodyPr/>
        <a:lstStyle/>
        <a:p>
          <a:endParaRPr lang="lv-LV"/>
        </a:p>
      </dgm:t>
    </dgm:pt>
    <dgm:pt modelId="{85D12A28-65EF-4D24-8432-44CFF8446225}" type="sibTrans" cxnId="{4030D575-3340-4B38-AA41-9C552C98AB28}">
      <dgm:prSet/>
      <dgm:spPr/>
      <dgm:t>
        <a:bodyPr/>
        <a:lstStyle/>
        <a:p>
          <a:endParaRPr lang="lv-LV"/>
        </a:p>
      </dgm:t>
    </dgm:pt>
    <dgm:pt modelId="{67EEE84F-FE29-43FA-9B18-814C7930F8F5}">
      <dgm:prSet phldrT="[Teksts]"/>
      <dgm:spPr/>
      <dgm:t>
        <a:bodyPr/>
        <a:lstStyle/>
        <a:p>
          <a:r>
            <a:rPr lang="lv-LV" b="1"/>
            <a:t>Nosacījumu izpilde / līgumu slēgšana</a:t>
          </a:r>
        </a:p>
      </dgm:t>
    </dgm:pt>
    <dgm:pt modelId="{BEE7AC43-0950-454F-A37A-6E998E792A8A}" type="parTrans" cxnId="{609A99B8-B104-48E0-9E31-0935170462D6}">
      <dgm:prSet/>
      <dgm:spPr/>
      <dgm:t>
        <a:bodyPr/>
        <a:lstStyle/>
        <a:p>
          <a:endParaRPr lang="lv-LV"/>
        </a:p>
      </dgm:t>
    </dgm:pt>
    <dgm:pt modelId="{7A109D63-6845-418F-AAC5-6DEDC777138F}" type="sibTrans" cxnId="{609A99B8-B104-48E0-9E31-0935170462D6}">
      <dgm:prSet/>
      <dgm:spPr/>
      <dgm:t>
        <a:bodyPr/>
        <a:lstStyle/>
        <a:p>
          <a:endParaRPr lang="lv-LV"/>
        </a:p>
      </dgm:t>
    </dgm:pt>
    <dgm:pt modelId="{584E5B88-76F1-4123-86DB-E6568FA4D6B8}">
      <dgm:prSet phldrT="[Teksts]"/>
      <dgm:spPr/>
      <dgm:t>
        <a:bodyPr/>
        <a:lstStyle/>
        <a:p>
          <a:r>
            <a:rPr lang="lv-LV" b="1"/>
            <a:t>Noslēguma pārskats</a:t>
          </a:r>
        </a:p>
      </dgm:t>
    </dgm:pt>
    <dgm:pt modelId="{FD25604F-6CB6-4824-A6BE-F90F81EB6E20}" type="parTrans" cxnId="{7D3F30E7-2677-4C87-8A85-06EF7A242D61}">
      <dgm:prSet/>
      <dgm:spPr/>
      <dgm:t>
        <a:bodyPr/>
        <a:lstStyle/>
        <a:p>
          <a:endParaRPr lang="lv-LV"/>
        </a:p>
      </dgm:t>
    </dgm:pt>
    <dgm:pt modelId="{778A8ECD-CA2D-4556-8D2D-8F7F408FE26B}" type="sibTrans" cxnId="{7D3F30E7-2677-4C87-8A85-06EF7A242D61}">
      <dgm:prSet/>
      <dgm:spPr/>
      <dgm:t>
        <a:bodyPr/>
        <a:lstStyle/>
        <a:p>
          <a:endParaRPr lang="lv-LV"/>
        </a:p>
      </dgm:t>
    </dgm:pt>
    <dgm:pt modelId="{6BE1E8B9-764A-4273-82B2-E25C39D70300}">
      <dgm:prSet phldrT="[Teksts]"/>
      <dgm:spPr/>
      <dgm:t>
        <a:bodyPr/>
        <a:lstStyle/>
        <a:p>
          <a:r>
            <a:rPr lang="lv-LV" b="1"/>
            <a:t>Projekta īstenošana</a:t>
          </a:r>
        </a:p>
      </dgm:t>
    </dgm:pt>
    <dgm:pt modelId="{5B7F5821-6D17-4ABF-AC61-C7A0FF7BA51B}" type="parTrans" cxnId="{63D479FE-A185-489D-8F24-7AA130CD5779}">
      <dgm:prSet/>
      <dgm:spPr/>
      <dgm:t>
        <a:bodyPr/>
        <a:lstStyle/>
        <a:p>
          <a:endParaRPr lang="lv-LV"/>
        </a:p>
      </dgm:t>
    </dgm:pt>
    <dgm:pt modelId="{F2AA81D6-6E39-4A50-8DEF-CAD1451122DC}" type="sibTrans" cxnId="{63D479FE-A185-489D-8F24-7AA130CD5779}">
      <dgm:prSet/>
      <dgm:spPr/>
      <dgm:t>
        <a:bodyPr/>
        <a:lstStyle/>
        <a:p>
          <a:endParaRPr lang="lv-LV"/>
        </a:p>
      </dgm:t>
    </dgm:pt>
    <dgm:pt modelId="{6F773E8E-CEC0-4CAB-BF32-CF0AB9C877F7}" type="pres">
      <dgm:prSet presAssocID="{D710CBA2-29E0-4C70-BFBF-2208AE371182}" presName="rootnode" presStyleCnt="0">
        <dgm:presLayoutVars>
          <dgm:chMax/>
          <dgm:chPref/>
          <dgm:dir/>
          <dgm:animLvl val="lvl"/>
        </dgm:presLayoutVars>
      </dgm:prSet>
      <dgm:spPr/>
    </dgm:pt>
    <dgm:pt modelId="{DE3D47F4-51D2-4867-8231-35460F5D8F21}" type="pres">
      <dgm:prSet presAssocID="{772E3464-9951-4390-9D32-3CF202B16F87}" presName="composite" presStyleCnt="0"/>
      <dgm:spPr/>
    </dgm:pt>
    <dgm:pt modelId="{B69DAD8E-0D01-4E9F-BCC2-E6B8CDE3AB02}" type="pres">
      <dgm:prSet presAssocID="{772E3464-9951-4390-9D32-3CF202B16F87}" presName="LShape" presStyleLbl="alignNode1" presStyleIdx="0" presStyleCnt="11"/>
      <dgm:spPr/>
    </dgm:pt>
    <dgm:pt modelId="{74E03151-E8F0-4FAD-8ACE-04533493F608}" type="pres">
      <dgm:prSet presAssocID="{772E3464-9951-4390-9D32-3CF202B16F87}" presName="ParentText" presStyleLbl="revTx" presStyleIdx="0" presStyleCnt="6">
        <dgm:presLayoutVars>
          <dgm:chMax val="0"/>
          <dgm:chPref val="0"/>
          <dgm:bulletEnabled val="1"/>
        </dgm:presLayoutVars>
      </dgm:prSet>
      <dgm:spPr/>
    </dgm:pt>
    <dgm:pt modelId="{ECD86682-2DE2-4244-A93A-9603E8B3637B}" type="pres">
      <dgm:prSet presAssocID="{772E3464-9951-4390-9D32-3CF202B16F87}" presName="Triangle" presStyleLbl="alignNode1" presStyleIdx="1" presStyleCnt="11"/>
      <dgm:spPr/>
    </dgm:pt>
    <dgm:pt modelId="{6768223E-7A5E-4993-A726-98024A0E20B1}" type="pres">
      <dgm:prSet presAssocID="{D5026FFF-E536-4D7D-B43D-FF58E172411F}" presName="sibTrans" presStyleCnt="0"/>
      <dgm:spPr/>
    </dgm:pt>
    <dgm:pt modelId="{416AEE6F-0BF5-449E-AA90-2368BA92CF10}" type="pres">
      <dgm:prSet presAssocID="{D5026FFF-E536-4D7D-B43D-FF58E172411F}" presName="space" presStyleCnt="0"/>
      <dgm:spPr/>
    </dgm:pt>
    <dgm:pt modelId="{396DD381-87A2-4E3D-96DD-526BBB8FA552}" type="pres">
      <dgm:prSet presAssocID="{5A892EDE-016D-4F29-8B71-51BC02DD9070}" presName="composite" presStyleCnt="0"/>
      <dgm:spPr/>
    </dgm:pt>
    <dgm:pt modelId="{385D34E0-DB82-498D-B829-144CD096F979}" type="pres">
      <dgm:prSet presAssocID="{5A892EDE-016D-4F29-8B71-51BC02DD9070}" presName="LShape" presStyleLbl="alignNode1" presStyleIdx="2" presStyleCnt="11"/>
      <dgm:spPr/>
    </dgm:pt>
    <dgm:pt modelId="{B399012C-7FE7-4D91-A430-53351561AE4B}" type="pres">
      <dgm:prSet presAssocID="{5A892EDE-016D-4F29-8B71-51BC02DD9070}" presName="ParentText" presStyleLbl="revTx" presStyleIdx="1" presStyleCnt="6">
        <dgm:presLayoutVars>
          <dgm:chMax val="0"/>
          <dgm:chPref val="0"/>
          <dgm:bulletEnabled val="1"/>
        </dgm:presLayoutVars>
      </dgm:prSet>
      <dgm:spPr/>
    </dgm:pt>
    <dgm:pt modelId="{6F74EBC2-4524-425D-A99A-53F7ED511C7A}" type="pres">
      <dgm:prSet presAssocID="{5A892EDE-016D-4F29-8B71-51BC02DD9070}" presName="Triangle" presStyleLbl="alignNode1" presStyleIdx="3" presStyleCnt="11"/>
      <dgm:spPr/>
    </dgm:pt>
    <dgm:pt modelId="{903007E6-C46F-4F68-A9F9-0CB6CAFDF05D}" type="pres">
      <dgm:prSet presAssocID="{E5463789-8929-46DF-9F85-2EF6580F2B09}" presName="sibTrans" presStyleCnt="0"/>
      <dgm:spPr/>
    </dgm:pt>
    <dgm:pt modelId="{AF0CA6DE-17D1-4DA9-8A97-D3677B131BDC}" type="pres">
      <dgm:prSet presAssocID="{E5463789-8929-46DF-9F85-2EF6580F2B09}" presName="space" presStyleCnt="0"/>
      <dgm:spPr/>
    </dgm:pt>
    <dgm:pt modelId="{5BAF6E07-1FE4-4547-B95D-185D2CB8F1E1}" type="pres">
      <dgm:prSet presAssocID="{79E94EA6-009D-4031-987E-DE264DF458A5}" presName="composite" presStyleCnt="0"/>
      <dgm:spPr/>
    </dgm:pt>
    <dgm:pt modelId="{F2F08645-F9E7-43AB-897A-57F7589B2AF3}" type="pres">
      <dgm:prSet presAssocID="{79E94EA6-009D-4031-987E-DE264DF458A5}" presName="LShape" presStyleLbl="alignNode1" presStyleIdx="4" presStyleCnt="11"/>
      <dgm:spPr/>
    </dgm:pt>
    <dgm:pt modelId="{1CC637B4-79D8-4715-8416-DD873F35E87B}" type="pres">
      <dgm:prSet presAssocID="{79E94EA6-009D-4031-987E-DE264DF458A5}" presName="ParentText" presStyleLbl="revTx" presStyleIdx="2" presStyleCnt="6">
        <dgm:presLayoutVars>
          <dgm:chMax val="0"/>
          <dgm:chPref val="0"/>
          <dgm:bulletEnabled val="1"/>
        </dgm:presLayoutVars>
      </dgm:prSet>
      <dgm:spPr/>
    </dgm:pt>
    <dgm:pt modelId="{5963A91D-4188-4571-8037-6D01941D8980}" type="pres">
      <dgm:prSet presAssocID="{79E94EA6-009D-4031-987E-DE264DF458A5}" presName="Triangle" presStyleLbl="alignNode1" presStyleIdx="5" presStyleCnt="11"/>
      <dgm:spPr/>
    </dgm:pt>
    <dgm:pt modelId="{835B4DE9-121D-45DF-A97B-80482CA51581}" type="pres">
      <dgm:prSet presAssocID="{85D12A28-65EF-4D24-8432-44CFF8446225}" presName="sibTrans" presStyleCnt="0"/>
      <dgm:spPr/>
    </dgm:pt>
    <dgm:pt modelId="{8AFE78CB-67E5-41C8-B4C7-5293F32DFE0C}" type="pres">
      <dgm:prSet presAssocID="{85D12A28-65EF-4D24-8432-44CFF8446225}" presName="space" presStyleCnt="0"/>
      <dgm:spPr/>
    </dgm:pt>
    <dgm:pt modelId="{6B9E42A9-0F9D-4285-A281-A34AC5250EBF}" type="pres">
      <dgm:prSet presAssocID="{67EEE84F-FE29-43FA-9B18-814C7930F8F5}" presName="composite" presStyleCnt="0"/>
      <dgm:spPr/>
    </dgm:pt>
    <dgm:pt modelId="{ACB51A45-68D4-4F9B-96F9-C675DF1BA4DD}" type="pres">
      <dgm:prSet presAssocID="{67EEE84F-FE29-43FA-9B18-814C7930F8F5}" presName="LShape" presStyleLbl="alignNode1" presStyleIdx="6" presStyleCnt="11"/>
      <dgm:spPr/>
    </dgm:pt>
    <dgm:pt modelId="{FA2B2772-084D-465D-B2D7-49F4BB3EDD0A}" type="pres">
      <dgm:prSet presAssocID="{67EEE84F-FE29-43FA-9B18-814C7930F8F5}" presName="ParentText" presStyleLbl="revTx" presStyleIdx="3" presStyleCnt="6">
        <dgm:presLayoutVars>
          <dgm:chMax val="0"/>
          <dgm:chPref val="0"/>
          <dgm:bulletEnabled val="1"/>
        </dgm:presLayoutVars>
      </dgm:prSet>
      <dgm:spPr/>
    </dgm:pt>
    <dgm:pt modelId="{405CC3FF-619E-476A-BF66-F204A0298ECF}" type="pres">
      <dgm:prSet presAssocID="{67EEE84F-FE29-43FA-9B18-814C7930F8F5}" presName="Triangle" presStyleLbl="alignNode1" presStyleIdx="7" presStyleCnt="11"/>
      <dgm:spPr/>
    </dgm:pt>
    <dgm:pt modelId="{6D85AD33-DD11-4CDB-9C25-83D6E677299E}" type="pres">
      <dgm:prSet presAssocID="{7A109D63-6845-418F-AAC5-6DEDC777138F}" presName="sibTrans" presStyleCnt="0"/>
      <dgm:spPr/>
    </dgm:pt>
    <dgm:pt modelId="{C71EAEB6-1CF5-4994-87FA-CE203282DAD7}" type="pres">
      <dgm:prSet presAssocID="{7A109D63-6845-418F-AAC5-6DEDC777138F}" presName="space" presStyleCnt="0"/>
      <dgm:spPr/>
    </dgm:pt>
    <dgm:pt modelId="{B6147F78-BE07-4061-AE6E-F6DFA3537B1F}" type="pres">
      <dgm:prSet presAssocID="{6BE1E8B9-764A-4273-82B2-E25C39D70300}" presName="composite" presStyleCnt="0"/>
      <dgm:spPr/>
    </dgm:pt>
    <dgm:pt modelId="{905CE70E-784D-411D-84FE-39C105C7150C}" type="pres">
      <dgm:prSet presAssocID="{6BE1E8B9-764A-4273-82B2-E25C39D70300}" presName="LShape" presStyleLbl="alignNode1" presStyleIdx="8" presStyleCnt="11"/>
      <dgm:spPr/>
    </dgm:pt>
    <dgm:pt modelId="{9A58547B-3C68-4118-8E7D-50B325CB1EFE}" type="pres">
      <dgm:prSet presAssocID="{6BE1E8B9-764A-4273-82B2-E25C39D70300}" presName="ParentText" presStyleLbl="revTx" presStyleIdx="4" presStyleCnt="6">
        <dgm:presLayoutVars>
          <dgm:chMax val="0"/>
          <dgm:chPref val="0"/>
          <dgm:bulletEnabled val="1"/>
        </dgm:presLayoutVars>
      </dgm:prSet>
      <dgm:spPr/>
    </dgm:pt>
    <dgm:pt modelId="{89903DAA-6918-429A-8D9D-FE8711D03F0E}" type="pres">
      <dgm:prSet presAssocID="{6BE1E8B9-764A-4273-82B2-E25C39D70300}" presName="Triangle" presStyleLbl="alignNode1" presStyleIdx="9" presStyleCnt="11"/>
      <dgm:spPr/>
    </dgm:pt>
    <dgm:pt modelId="{EEC5698F-05DD-405A-8238-26915BACD9CB}" type="pres">
      <dgm:prSet presAssocID="{F2AA81D6-6E39-4A50-8DEF-CAD1451122DC}" presName="sibTrans" presStyleCnt="0"/>
      <dgm:spPr/>
    </dgm:pt>
    <dgm:pt modelId="{D3C4C9D6-9700-40AD-AE9F-EBB21C5167CE}" type="pres">
      <dgm:prSet presAssocID="{F2AA81D6-6E39-4A50-8DEF-CAD1451122DC}" presName="space" presStyleCnt="0"/>
      <dgm:spPr/>
    </dgm:pt>
    <dgm:pt modelId="{79285E80-8DCD-4C60-95C5-32B7727F038E}" type="pres">
      <dgm:prSet presAssocID="{584E5B88-76F1-4123-86DB-E6568FA4D6B8}" presName="composite" presStyleCnt="0"/>
      <dgm:spPr/>
    </dgm:pt>
    <dgm:pt modelId="{DE007165-8D96-4699-92FA-5A3A2966E016}" type="pres">
      <dgm:prSet presAssocID="{584E5B88-76F1-4123-86DB-E6568FA4D6B8}" presName="LShape" presStyleLbl="alignNode1" presStyleIdx="10" presStyleCnt="11"/>
      <dgm:spPr/>
    </dgm:pt>
    <dgm:pt modelId="{DA2A44D5-7A9A-4ED9-8024-478E40AFDB87}" type="pres">
      <dgm:prSet presAssocID="{584E5B88-76F1-4123-86DB-E6568FA4D6B8}" presName="ParentText" presStyleLbl="revTx" presStyleIdx="5" presStyleCnt="6">
        <dgm:presLayoutVars>
          <dgm:chMax val="0"/>
          <dgm:chPref val="0"/>
          <dgm:bulletEnabled val="1"/>
        </dgm:presLayoutVars>
      </dgm:prSet>
      <dgm:spPr/>
    </dgm:pt>
  </dgm:ptLst>
  <dgm:cxnLst>
    <dgm:cxn modelId="{22C8282D-270D-42B3-8A15-D10A5E3C6233}" type="presOf" srcId="{D710CBA2-29E0-4C70-BFBF-2208AE371182}" destId="{6F773E8E-CEC0-4CAB-BF32-CF0AB9C877F7}" srcOrd="0" destOrd="0" presId="urn:microsoft.com/office/officeart/2009/3/layout/StepUpProcess"/>
    <dgm:cxn modelId="{9A42DF49-D6E6-4508-9D69-1B175BBC950D}" type="presOf" srcId="{79E94EA6-009D-4031-987E-DE264DF458A5}" destId="{1CC637B4-79D8-4715-8416-DD873F35E87B}" srcOrd="0" destOrd="0" presId="urn:microsoft.com/office/officeart/2009/3/layout/StepUpProcess"/>
    <dgm:cxn modelId="{D9C0824D-94D0-4106-9F93-A672FA68DB86}" type="presOf" srcId="{6BE1E8B9-764A-4273-82B2-E25C39D70300}" destId="{9A58547B-3C68-4118-8E7D-50B325CB1EFE}" srcOrd="0" destOrd="0" presId="urn:microsoft.com/office/officeart/2009/3/layout/StepUpProcess"/>
    <dgm:cxn modelId="{4030D575-3340-4B38-AA41-9C552C98AB28}" srcId="{D710CBA2-29E0-4C70-BFBF-2208AE371182}" destId="{79E94EA6-009D-4031-987E-DE264DF458A5}" srcOrd="2" destOrd="0" parTransId="{D1FE8D41-5A43-4ECC-9E6B-C751C4640990}" sibTransId="{85D12A28-65EF-4D24-8432-44CFF8446225}"/>
    <dgm:cxn modelId="{C7244E76-3113-466A-A207-4F2714F03564}" srcId="{D710CBA2-29E0-4C70-BFBF-2208AE371182}" destId="{772E3464-9951-4390-9D32-3CF202B16F87}" srcOrd="0" destOrd="0" parTransId="{3814AD41-6281-469D-ADFE-781A9BB8699C}" sibTransId="{D5026FFF-E536-4D7D-B43D-FF58E172411F}"/>
    <dgm:cxn modelId="{E20D8B93-667B-489A-B154-87E7C24B7CE5}" type="presOf" srcId="{5A892EDE-016D-4F29-8B71-51BC02DD9070}" destId="{B399012C-7FE7-4D91-A430-53351561AE4B}" srcOrd="0" destOrd="0" presId="urn:microsoft.com/office/officeart/2009/3/layout/StepUpProcess"/>
    <dgm:cxn modelId="{609A99B8-B104-48E0-9E31-0935170462D6}" srcId="{D710CBA2-29E0-4C70-BFBF-2208AE371182}" destId="{67EEE84F-FE29-43FA-9B18-814C7930F8F5}" srcOrd="3" destOrd="0" parTransId="{BEE7AC43-0950-454F-A37A-6E998E792A8A}" sibTransId="{7A109D63-6845-418F-AAC5-6DEDC777138F}"/>
    <dgm:cxn modelId="{A98EBAC6-FEE9-4EC7-9AD7-7E1942B0F7E0}" type="presOf" srcId="{772E3464-9951-4390-9D32-3CF202B16F87}" destId="{74E03151-E8F0-4FAD-8ACE-04533493F608}" srcOrd="0" destOrd="0" presId="urn:microsoft.com/office/officeart/2009/3/layout/StepUpProcess"/>
    <dgm:cxn modelId="{FA917FE0-5381-4DA3-ADD0-FD2079547A99}" srcId="{D710CBA2-29E0-4C70-BFBF-2208AE371182}" destId="{5A892EDE-016D-4F29-8B71-51BC02DD9070}" srcOrd="1" destOrd="0" parTransId="{101A7500-0CF6-4F35-A6C3-C6197A90C134}" sibTransId="{E5463789-8929-46DF-9F85-2EF6580F2B09}"/>
    <dgm:cxn modelId="{7D3F30E7-2677-4C87-8A85-06EF7A242D61}" srcId="{D710CBA2-29E0-4C70-BFBF-2208AE371182}" destId="{584E5B88-76F1-4123-86DB-E6568FA4D6B8}" srcOrd="5" destOrd="0" parTransId="{FD25604F-6CB6-4824-A6BE-F90F81EB6E20}" sibTransId="{778A8ECD-CA2D-4556-8D2D-8F7F408FE26B}"/>
    <dgm:cxn modelId="{ADC4DCEE-3863-4468-A683-9FECB8B4348F}" type="presOf" srcId="{67EEE84F-FE29-43FA-9B18-814C7930F8F5}" destId="{FA2B2772-084D-465D-B2D7-49F4BB3EDD0A}" srcOrd="0" destOrd="0" presId="urn:microsoft.com/office/officeart/2009/3/layout/StepUpProcess"/>
    <dgm:cxn modelId="{FB2A37FE-C06C-4EDA-B087-04388BD76B51}" type="presOf" srcId="{584E5B88-76F1-4123-86DB-E6568FA4D6B8}" destId="{DA2A44D5-7A9A-4ED9-8024-478E40AFDB87}" srcOrd="0" destOrd="0" presId="urn:microsoft.com/office/officeart/2009/3/layout/StepUpProcess"/>
    <dgm:cxn modelId="{63D479FE-A185-489D-8F24-7AA130CD5779}" srcId="{D710CBA2-29E0-4C70-BFBF-2208AE371182}" destId="{6BE1E8B9-764A-4273-82B2-E25C39D70300}" srcOrd="4" destOrd="0" parTransId="{5B7F5821-6D17-4ABF-AC61-C7A0FF7BA51B}" sibTransId="{F2AA81D6-6E39-4A50-8DEF-CAD1451122DC}"/>
    <dgm:cxn modelId="{0E0DB8C0-8B5E-42C0-A700-B173328E0CF9}" type="presParOf" srcId="{6F773E8E-CEC0-4CAB-BF32-CF0AB9C877F7}" destId="{DE3D47F4-51D2-4867-8231-35460F5D8F21}" srcOrd="0" destOrd="0" presId="urn:microsoft.com/office/officeart/2009/3/layout/StepUpProcess"/>
    <dgm:cxn modelId="{E45DAC42-B1F1-4277-AFA2-09081F432091}" type="presParOf" srcId="{DE3D47F4-51D2-4867-8231-35460F5D8F21}" destId="{B69DAD8E-0D01-4E9F-BCC2-E6B8CDE3AB02}" srcOrd="0" destOrd="0" presId="urn:microsoft.com/office/officeart/2009/3/layout/StepUpProcess"/>
    <dgm:cxn modelId="{3988A6D7-52F8-40BE-8581-8D3BB2CFF64C}" type="presParOf" srcId="{DE3D47F4-51D2-4867-8231-35460F5D8F21}" destId="{74E03151-E8F0-4FAD-8ACE-04533493F608}" srcOrd="1" destOrd="0" presId="urn:microsoft.com/office/officeart/2009/3/layout/StepUpProcess"/>
    <dgm:cxn modelId="{876336D8-A40B-419B-9044-4BA87A3B6D66}" type="presParOf" srcId="{DE3D47F4-51D2-4867-8231-35460F5D8F21}" destId="{ECD86682-2DE2-4244-A93A-9603E8B3637B}" srcOrd="2" destOrd="0" presId="urn:microsoft.com/office/officeart/2009/3/layout/StepUpProcess"/>
    <dgm:cxn modelId="{18DF770E-590E-4057-AEDB-2C8E498D1847}" type="presParOf" srcId="{6F773E8E-CEC0-4CAB-BF32-CF0AB9C877F7}" destId="{6768223E-7A5E-4993-A726-98024A0E20B1}" srcOrd="1" destOrd="0" presId="urn:microsoft.com/office/officeart/2009/3/layout/StepUpProcess"/>
    <dgm:cxn modelId="{4527541A-52D5-4201-8923-F7D3265DB5E5}" type="presParOf" srcId="{6768223E-7A5E-4993-A726-98024A0E20B1}" destId="{416AEE6F-0BF5-449E-AA90-2368BA92CF10}" srcOrd="0" destOrd="0" presId="urn:microsoft.com/office/officeart/2009/3/layout/StepUpProcess"/>
    <dgm:cxn modelId="{664B7A48-E5F3-48BA-B547-A54758719584}" type="presParOf" srcId="{6F773E8E-CEC0-4CAB-BF32-CF0AB9C877F7}" destId="{396DD381-87A2-4E3D-96DD-526BBB8FA552}" srcOrd="2" destOrd="0" presId="urn:microsoft.com/office/officeart/2009/3/layout/StepUpProcess"/>
    <dgm:cxn modelId="{A72F25C7-4679-49EA-870E-258F4DD01016}" type="presParOf" srcId="{396DD381-87A2-4E3D-96DD-526BBB8FA552}" destId="{385D34E0-DB82-498D-B829-144CD096F979}" srcOrd="0" destOrd="0" presId="urn:microsoft.com/office/officeart/2009/3/layout/StepUpProcess"/>
    <dgm:cxn modelId="{A70A220B-DED5-48A6-BFF2-0DDBACB98612}" type="presParOf" srcId="{396DD381-87A2-4E3D-96DD-526BBB8FA552}" destId="{B399012C-7FE7-4D91-A430-53351561AE4B}" srcOrd="1" destOrd="0" presId="urn:microsoft.com/office/officeart/2009/3/layout/StepUpProcess"/>
    <dgm:cxn modelId="{A9D13815-494A-401E-8C92-65D5C9369371}" type="presParOf" srcId="{396DD381-87A2-4E3D-96DD-526BBB8FA552}" destId="{6F74EBC2-4524-425D-A99A-53F7ED511C7A}" srcOrd="2" destOrd="0" presId="urn:microsoft.com/office/officeart/2009/3/layout/StepUpProcess"/>
    <dgm:cxn modelId="{5195E156-655B-422C-83A9-8922978E760D}" type="presParOf" srcId="{6F773E8E-CEC0-4CAB-BF32-CF0AB9C877F7}" destId="{903007E6-C46F-4F68-A9F9-0CB6CAFDF05D}" srcOrd="3" destOrd="0" presId="urn:microsoft.com/office/officeart/2009/3/layout/StepUpProcess"/>
    <dgm:cxn modelId="{2EB2C13D-0B5F-40DB-8F3C-EF3EEF0AAF25}" type="presParOf" srcId="{903007E6-C46F-4F68-A9F9-0CB6CAFDF05D}" destId="{AF0CA6DE-17D1-4DA9-8A97-D3677B131BDC}" srcOrd="0" destOrd="0" presId="urn:microsoft.com/office/officeart/2009/3/layout/StepUpProcess"/>
    <dgm:cxn modelId="{7ED3E83F-F8C3-46A2-BBCC-7E40D0F11E9F}" type="presParOf" srcId="{6F773E8E-CEC0-4CAB-BF32-CF0AB9C877F7}" destId="{5BAF6E07-1FE4-4547-B95D-185D2CB8F1E1}" srcOrd="4" destOrd="0" presId="urn:microsoft.com/office/officeart/2009/3/layout/StepUpProcess"/>
    <dgm:cxn modelId="{10E67C9A-156C-4810-A82A-3297DF92405B}" type="presParOf" srcId="{5BAF6E07-1FE4-4547-B95D-185D2CB8F1E1}" destId="{F2F08645-F9E7-43AB-897A-57F7589B2AF3}" srcOrd="0" destOrd="0" presId="urn:microsoft.com/office/officeart/2009/3/layout/StepUpProcess"/>
    <dgm:cxn modelId="{8430472A-C6A4-40BB-AD51-2C9316194B24}" type="presParOf" srcId="{5BAF6E07-1FE4-4547-B95D-185D2CB8F1E1}" destId="{1CC637B4-79D8-4715-8416-DD873F35E87B}" srcOrd="1" destOrd="0" presId="urn:microsoft.com/office/officeart/2009/3/layout/StepUpProcess"/>
    <dgm:cxn modelId="{AA703439-6B98-4D18-B156-78EA718B3FD4}" type="presParOf" srcId="{5BAF6E07-1FE4-4547-B95D-185D2CB8F1E1}" destId="{5963A91D-4188-4571-8037-6D01941D8980}" srcOrd="2" destOrd="0" presId="urn:microsoft.com/office/officeart/2009/3/layout/StepUpProcess"/>
    <dgm:cxn modelId="{B6A57A6F-C10A-4254-8E48-D4440A0BF4EC}" type="presParOf" srcId="{6F773E8E-CEC0-4CAB-BF32-CF0AB9C877F7}" destId="{835B4DE9-121D-45DF-A97B-80482CA51581}" srcOrd="5" destOrd="0" presId="urn:microsoft.com/office/officeart/2009/3/layout/StepUpProcess"/>
    <dgm:cxn modelId="{B9C23879-A662-46F6-859B-44FFA1120A2D}" type="presParOf" srcId="{835B4DE9-121D-45DF-A97B-80482CA51581}" destId="{8AFE78CB-67E5-41C8-B4C7-5293F32DFE0C}" srcOrd="0" destOrd="0" presId="urn:microsoft.com/office/officeart/2009/3/layout/StepUpProcess"/>
    <dgm:cxn modelId="{4733152A-6D27-4BE0-B79E-2FA4A3AF80E1}" type="presParOf" srcId="{6F773E8E-CEC0-4CAB-BF32-CF0AB9C877F7}" destId="{6B9E42A9-0F9D-4285-A281-A34AC5250EBF}" srcOrd="6" destOrd="0" presId="urn:microsoft.com/office/officeart/2009/3/layout/StepUpProcess"/>
    <dgm:cxn modelId="{0F7002DB-51C4-4B61-B59B-0548F09AA242}" type="presParOf" srcId="{6B9E42A9-0F9D-4285-A281-A34AC5250EBF}" destId="{ACB51A45-68D4-4F9B-96F9-C675DF1BA4DD}" srcOrd="0" destOrd="0" presId="urn:microsoft.com/office/officeart/2009/3/layout/StepUpProcess"/>
    <dgm:cxn modelId="{468070F9-CD19-4C8A-AB12-91E0D454D475}" type="presParOf" srcId="{6B9E42A9-0F9D-4285-A281-A34AC5250EBF}" destId="{FA2B2772-084D-465D-B2D7-49F4BB3EDD0A}" srcOrd="1" destOrd="0" presId="urn:microsoft.com/office/officeart/2009/3/layout/StepUpProcess"/>
    <dgm:cxn modelId="{D55A5CE5-21B7-4B4A-9DF3-A54254244BF2}" type="presParOf" srcId="{6B9E42A9-0F9D-4285-A281-A34AC5250EBF}" destId="{405CC3FF-619E-476A-BF66-F204A0298ECF}" srcOrd="2" destOrd="0" presId="urn:microsoft.com/office/officeart/2009/3/layout/StepUpProcess"/>
    <dgm:cxn modelId="{BE18EE76-0175-4FF7-BB38-33923EADF92D}" type="presParOf" srcId="{6F773E8E-CEC0-4CAB-BF32-CF0AB9C877F7}" destId="{6D85AD33-DD11-4CDB-9C25-83D6E677299E}" srcOrd="7" destOrd="0" presId="urn:microsoft.com/office/officeart/2009/3/layout/StepUpProcess"/>
    <dgm:cxn modelId="{17B8A4C2-4C3A-4F59-9AF5-6557B8F6E6D0}" type="presParOf" srcId="{6D85AD33-DD11-4CDB-9C25-83D6E677299E}" destId="{C71EAEB6-1CF5-4994-87FA-CE203282DAD7}" srcOrd="0" destOrd="0" presId="urn:microsoft.com/office/officeart/2009/3/layout/StepUpProcess"/>
    <dgm:cxn modelId="{DF132F2B-5994-40FE-903C-048FEF504E3A}" type="presParOf" srcId="{6F773E8E-CEC0-4CAB-BF32-CF0AB9C877F7}" destId="{B6147F78-BE07-4061-AE6E-F6DFA3537B1F}" srcOrd="8" destOrd="0" presId="urn:microsoft.com/office/officeart/2009/3/layout/StepUpProcess"/>
    <dgm:cxn modelId="{6EB9EA39-D8E8-4841-AB07-15D5F4E21A82}" type="presParOf" srcId="{B6147F78-BE07-4061-AE6E-F6DFA3537B1F}" destId="{905CE70E-784D-411D-84FE-39C105C7150C}" srcOrd="0" destOrd="0" presId="urn:microsoft.com/office/officeart/2009/3/layout/StepUpProcess"/>
    <dgm:cxn modelId="{97CB99DF-E667-43B4-B131-6F23F58C58DE}" type="presParOf" srcId="{B6147F78-BE07-4061-AE6E-F6DFA3537B1F}" destId="{9A58547B-3C68-4118-8E7D-50B325CB1EFE}" srcOrd="1" destOrd="0" presId="urn:microsoft.com/office/officeart/2009/3/layout/StepUpProcess"/>
    <dgm:cxn modelId="{E0D712BB-7052-48E7-AF2A-4B5A73D12164}" type="presParOf" srcId="{B6147F78-BE07-4061-AE6E-F6DFA3537B1F}" destId="{89903DAA-6918-429A-8D9D-FE8711D03F0E}" srcOrd="2" destOrd="0" presId="urn:microsoft.com/office/officeart/2009/3/layout/StepUpProcess"/>
    <dgm:cxn modelId="{6405F9E6-2A9E-4796-B5BB-AF579C112134}" type="presParOf" srcId="{6F773E8E-CEC0-4CAB-BF32-CF0AB9C877F7}" destId="{EEC5698F-05DD-405A-8238-26915BACD9CB}" srcOrd="9" destOrd="0" presId="urn:microsoft.com/office/officeart/2009/3/layout/StepUpProcess"/>
    <dgm:cxn modelId="{36B9887E-96EA-43F2-99A8-98A844E56A48}" type="presParOf" srcId="{EEC5698F-05DD-405A-8238-26915BACD9CB}" destId="{D3C4C9D6-9700-40AD-AE9F-EBB21C5167CE}" srcOrd="0" destOrd="0" presId="urn:microsoft.com/office/officeart/2009/3/layout/StepUpProcess"/>
    <dgm:cxn modelId="{CF9897F8-628D-47C5-8EAA-A2B04027AFC3}" type="presParOf" srcId="{6F773E8E-CEC0-4CAB-BF32-CF0AB9C877F7}" destId="{79285E80-8DCD-4C60-95C5-32B7727F038E}" srcOrd="10" destOrd="0" presId="urn:microsoft.com/office/officeart/2009/3/layout/StepUpProcess"/>
    <dgm:cxn modelId="{4F26F337-2D2A-4AAF-9BBD-36B0028C5991}" type="presParOf" srcId="{79285E80-8DCD-4C60-95C5-32B7727F038E}" destId="{DE007165-8D96-4699-92FA-5A3A2966E016}" srcOrd="0" destOrd="0" presId="urn:microsoft.com/office/officeart/2009/3/layout/StepUpProcess"/>
    <dgm:cxn modelId="{8B30D787-9CAB-4207-88CB-8AAA55D6F5DE}" type="presParOf" srcId="{79285E80-8DCD-4C60-95C5-32B7727F038E}" destId="{DA2A44D5-7A9A-4ED9-8024-478E40AFDB87}"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A72EAE-10E0-446C-BD85-1C8E3DF6264B}" type="doc">
      <dgm:prSet loTypeId="urn:microsoft.com/office/officeart/2005/8/layout/hList2" loCatId="list" qsTypeId="urn:microsoft.com/office/officeart/2005/8/quickstyle/simple1" qsCatId="simple" csTypeId="urn:microsoft.com/office/officeart/2005/8/colors/accent2_1" csCatId="accent2" phldr="1"/>
      <dgm:spPr/>
      <dgm:t>
        <a:bodyPr/>
        <a:lstStyle/>
        <a:p>
          <a:endParaRPr lang="lv-LV"/>
        </a:p>
      </dgm:t>
    </dgm:pt>
    <dgm:pt modelId="{206659B4-5D47-4FD2-93B1-B837F161AB76}">
      <dgm:prSet phldrT="[Teksts]" custT="1"/>
      <dgm:spPr/>
      <dgm:t>
        <a:bodyPr/>
        <a:lstStyle/>
        <a:p>
          <a:endParaRPr lang="lv-LV" sz="1800">
            <a:latin typeface="Times New Roman" panose="02020603050405020304" pitchFamily="18" charset="0"/>
            <a:cs typeface="Times New Roman" panose="02020603050405020304" pitchFamily="18" charset="0"/>
          </a:endParaRPr>
        </a:p>
      </dgm:t>
    </dgm:pt>
    <dgm:pt modelId="{7E5CDD4D-ADDE-494F-A15D-5F292C03E1DB}" type="parTrans" cxnId="{4393CA94-AF7F-45DF-95D6-E9AC8EA00FB1}">
      <dgm:prSet/>
      <dgm:spPr/>
      <dgm:t>
        <a:bodyPr/>
        <a:lstStyle/>
        <a:p>
          <a:endParaRPr lang="lv-LV"/>
        </a:p>
      </dgm:t>
    </dgm:pt>
    <dgm:pt modelId="{B2EB06DE-C8C4-4C12-B311-D50CB4952708}" type="sibTrans" cxnId="{4393CA94-AF7F-45DF-95D6-E9AC8EA00FB1}">
      <dgm:prSet/>
      <dgm:spPr/>
      <dgm:t>
        <a:bodyPr/>
        <a:lstStyle/>
        <a:p>
          <a:endParaRPr lang="lv-LV"/>
        </a:p>
      </dgm:t>
    </dgm:pt>
    <dgm:pt modelId="{32E334A3-4F2D-4678-9064-C2C46CE1475A}">
      <dgm:prSet phldrT="[Teksts]"/>
      <dgm:spPr/>
      <dgm:t>
        <a:bodyPr/>
        <a:lstStyle/>
        <a:p>
          <a:endParaRPr lang="lv-LV"/>
        </a:p>
      </dgm:t>
    </dgm:pt>
    <dgm:pt modelId="{8C86E5B3-1A72-4FB5-BDF6-3B5E52F8416A}" type="parTrans" cxnId="{A24F0287-CF19-4EDE-A70B-4806D9FCCA0C}">
      <dgm:prSet/>
      <dgm:spPr/>
      <dgm:t>
        <a:bodyPr/>
        <a:lstStyle/>
        <a:p>
          <a:endParaRPr lang="lv-LV"/>
        </a:p>
      </dgm:t>
    </dgm:pt>
    <dgm:pt modelId="{8141E8B9-D1C4-4B9C-A607-822CE99B1D18}" type="sibTrans" cxnId="{A24F0287-CF19-4EDE-A70B-4806D9FCCA0C}">
      <dgm:prSet/>
      <dgm:spPr/>
      <dgm:t>
        <a:bodyPr/>
        <a:lstStyle/>
        <a:p>
          <a:endParaRPr lang="lv-LV"/>
        </a:p>
      </dgm:t>
    </dgm:pt>
    <dgm:pt modelId="{CCEC3210-F40E-4225-B772-5337E2750750}">
      <dgm:prSet/>
      <dgm:spPr/>
      <dgm:t>
        <a:bodyPr/>
        <a:lstStyle/>
        <a:p>
          <a:endParaRPr lang="lv-LV"/>
        </a:p>
      </dgm:t>
    </dgm:pt>
    <dgm:pt modelId="{93D406E6-1332-4A2E-AD32-34B316123913}" type="parTrans" cxnId="{4EAECD34-4AD9-4F49-A5EF-FFD718C1CA00}">
      <dgm:prSet/>
      <dgm:spPr/>
      <dgm:t>
        <a:bodyPr/>
        <a:lstStyle/>
        <a:p>
          <a:endParaRPr lang="lv-LV"/>
        </a:p>
      </dgm:t>
    </dgm:pt>
    <dgm:pt modelId="{5B19FCB7-5054-4FA5-8962-7A7B3F2B61D5}" type="sibTrans" cxnId="{4EAECD34-4AD9-4F49-A5EF-FFD718C1CA00}">
      <dgm:prSet/>
      <dgm:spPr/>
      <dgm:t>
        <a:bodyPr/>
        <a:lstStyle/>
        <a:p>
          <a:endParaRPr lang="lv-LV"/>
        </a:p>
      </dgm:t>
    </dgm:pt>
    <dgm:pt modelId="{F8770F4D-852B-4558-A9CE-DF6EB1D598C6}">
      <dgm:prSet custT="1"/>
      <dgm:spPr/>
      <dgm:t>
        <a:bodyPr tIns="252000"/>
        <a:lstStyle/>
        <a:p>
          <a:pPr marL="0" indent="0" algn="ctr">
            <a:lnSpc>
              <a:spcPct val="100000"/>
            </a:lnSpc>
            <a:spcAft>
              <a:spcPts val="0"/>
            </a:spcAft>
            <a:buNone/>
          </a:pPr>
          <a:r>
            <a:rPr lang="lv-LV" sz="1800" b="1">
              <a:latin typeface="Times New Roman" panose="02020603050405020304" pitchFamily="18" charset="0"/>
              <a:ea typeface="Verdana" panose="020B0604030504040204" pitchFamily="34" charset="0"/>
              <a:cs typeface="Times New Roman" panose="02020603050405020304" pitchFamily="18" charset="0"/>
            </a:rPr>
            <a:t>3.1.3.</a:t>
          </a:r>
        </a:p>
      </dgm:t>
    </dgm:pt>
    <dgm:pt modelId="{331FF2F5-AB7C-4ACD-9B51-32FD1B64710F}" type="parTrans" cxnId="{351E6638-68B5-4300-BCF8-CFE31333D8E0}">
      <dgm:prSet/>
      <dgm:spPr/>
      <dgm:t>
        <a:bodyPr/>
        <a:lstStyle/>
        <a:p>
          <a:endParaRPr lang="lv-LV"/>
        </a:p>
      </dgm:t>
    </dgm:pt>
    <dgm:pt modelId="{A91887B8-9E35-4DB3-8D11-175EC477786D}" type="sibTrans" cxnId="{351E6638-68B5-4300-BCF8-CFE31333D8E0}">
      <dgm:prSet/>
      <dgm:spPr/>
      <dgm:t>
        <a:bodyPr/>
        <a:lstStyle/>
        <a:p>
          <a:endParaRPr lang="lv-LV"/>
        </a:p>
      </dgm:t>
    </dgm:pt>
    <dgm:pt modelId="{CC77675A-3525-4D87-9D1E-B06C33A21227}">
      <dgm:prSet custT="1"/>
      <dgm:spPr/>
      <dgm:t>
        <a:bodyPr tIns="252000"/>
        <a:lstStyle/>
        <a:p>
          <a:pPr marL="0" indent="0" algn="ctr">
            <a:lnSpc>
              <a:spcPct val="100000"/>
            </a:lnSpc>
            <a:spcAft>
              <a:spcPts val="0"/>
            </a:spcAft>
            <a:buNone/>
          </a:pPr>
          <a:r>
            <a:rPr lang="lv-LV" sz="1800" b="1">
              <a:latin typeface="Times New Roman" panose="02020603050405020304" pitchFamily="18" charset="0"/>
              <a:ea typeface="Verdana" panose="020B0604030504040204" pitchFamily="34" charset="0"/>
              <a:cs typeface="Times New Roman" panose="02020603050405020304" pitchFamily="18" charset="0"/>
            </a:rPr>
            <a:t>3.1.2.</a:t>
          </a:r>
        </a:p>
      </dgm:t>
    </dgm:pt>
    <dgm:pt modelId="{1C39AD33-D0C5-44F3-826F-A736EE1F18C6}" type="parTrans" cxnId="{7FDCD3E6-FE8B-4452-AA1B-A6AD13F2D903}">
      <dgm:prSet/>
      <dgm:spPr/>
      <dgm:t>
        <a:bodyPr/>
        <a:lstStyle/>
        <a:p>
          <a:endParaRPr lang="lv-LV"/>
        </a:p>
      </dgm:t>
    </dgm:pt>
    <dgm:pt modelId="{648AD481-4ECD-4B0E-97DB-F4B08B61E08E}" type="sibTrans" cxnId="{7FDCD3E6-FE8B-4452-AA1B-A6AD13F2D903}">
      <dgm:prSet/>
      <dgm:spPr/>
      <dgm:t>
        <a:bodyPr/>
        <a:lstStyle/>
        <a:p>
          <a:endParaRPr lang="lv-LV"/>
        </a:p>
      </dgm:t>
    </dgm:pt>
    <dgm:pt modelId="{8C251FFB-0C74-4567-91B9-F28D0F18C3F5}">
      <dgm:prSet/>
      <dgm:spPr/>
      <dgm:t>
        <a:bodyPr/>
        <a:lstStyle/>
        <a:p>
          <a:endParaRPr lang="lv-LV"/>
        </a:p>
      </dgm:t>
    </dgm:pt>
    <dgm:pt modelId="{EE62D15C-5235-418D-9BE1-010696282444}" type="sibTrans" cxnId="{62AF9B87-DA03-4A5F-897C-9CE1AF7AC3BF}">
      <dgm:prSet/>
      <dgm:spPr/>
      <dgm:t>
        <a:bodyPr/>
        <a:lstStyle/>
        <a:p>
          <a:endParaRPr lang="lv-LV"/>
        </a:p>
      </dgm:t>
    </dgm:pt>
    <dgm:pt modelId="{AB37F2A6-5614-4C3F-8579-2D6D4343E0CF}" type="parTrans" cxnId="{62AF9B87-DA03-4A5F-897C-9CE1AF7AC3BF}">
      <dgm:prSet/>
      <dgm:spPr/>
      <dgm:t>
        <a:bodyPr/>
        <a:lstStyle/>
        <a:p>
          <a:endParaRPr lang="lv-LV"/>
        </a:p>
      </dgm:t>
    </dgm:pt>
    <dgm:pt modelId="{A8C0ECEC-9096-4266-B91D-5D0F61F65B4E}">
      <dgm:prSet custT="1"/>
      <dgm:spPr/>
      <dgm:t>
        <a:bodyPr tIns="252000"/>
        <a:lstStyle/>
        <a:p>
          <a:pPr marL="0" indent="0" algn="ctr">
            <a:lnSpc>
              <a:spcPct val="100000"/>
            </a:lnSpc>
            <a:spcAft>
              <a:spcPts val="0"/>
            </a:spcAft>
            <a:buNone/>
          </a:pPr>
          <a:r>
            <a:rPr lang="lv-LV" sz="1800" b="1">
              <a:latin typeface="Times New Roman" panose="02020603050405020304" pitchFamily="18" charset="0"/>
              <a:cs typeface="Times New Roman" panose="02020603050405020304" pitchFamily="18" charset="0"/>
            </a:rPr>
            <a:t>Latvijā reģistrēta</a:t>
          </a:r>
          <a:endParaRPr lang="lv-LV" sz="1800" b="0">
            <a:latin typeface="Times New Roman" panose="02020603050405020304" pitchFamily="18" charset="0"/>
            <a:ea typeface="Verdana" panose="020B0604030504040204" pitchFamily="34" charset="0"/>
            <a:cs typeface="Times New Roman" panose="02020603050405020304" pitchFamily="18" charset="0"/>
          </a:endParaRPr>
        </a:p>
      </dgm:t>
    </dgm:pt>
    <dgm:pt modelId="{67B799BA-BD20-4D5E-A564-D2920EF680E0}" type="parTrans" cxnId="{A4EFAC19-C035-4911-AA19-549269D821B5}">
      <dgm:prSet/>
      <dgm:spPr/>
      <dgm:t>
        <a:bodyPr/>
        <a:lstStyle/>
        <a:p>
          <a:endParaRPr lang="lv-LV"/>
        </a:p>
      </dgm:t>
    </dgm:pt>
    <dgm:pt modelId="{E0942C37-B403-4214-ADEE-E7E3A0EC5776}" type="sibTrans" cxnId="{A4EFAC19-C035-4911-AA19-549269D821B5}">
      <dgm:prSet/>
      <dgm:spPr/>
      <dgm:t>
        <a:bodyPr/>
        <a:lstStyle/>
        <a:p>
          <a:endParaRPr lang="lv-LV"/>
        </a:p>
      </dgm:t>
    </dgm:pt>
    <dgm:pt modelId="{E8056B48-00E1-4AAB-9A6C-CFD067DE0330}">
      <dgm:prSet custT="1"/>
      <dgm:spPr/>
      <dgm:t>
        <a:bodyPr tIns="252000"/>
        <a:lstStyle/>
        <a:p>
          <a:pPr marL="0" indent="0" algn="l">
            <a:lnSpc>
              <a:spcPct val="100000"/>
            </a:lnSpc>
            <a:spcAft>
              <a:spcPts val="0"/>
            </a:spcAft>
            <a:buNone/>
          </a:pPr>
          <a:endParaRPr lang="lv-LV" sz="1800">
            <a:latin typeface="Times New Roman" panose="02020603050405020304" pitchFamily="18" charset="0"/>
            <a:ea typeface="Verdana" panose="020B0604030504040204" pitchFamily="34" charset="0"/>
            <a:cs typeface="Times New Roman" panose="02020603050405020304" pitchFamily="18" charset="0"/>
          </a:endParaRPr>
        </a:p>
      </dgm:t>
    </dgm:pt>
    <dgm:pt modelId="{FA4BF9A8-4015-4E57-8BC3-AE97BF68A212}" type="parTrans" cxnId="{FE2973F4-F699-4F7A-9391-8CFFE6D92847}">
      <dgm:prSet/>
      <dgm:spPr/>
      <dgm:t>
        <a:bodyPr/>
        <a:lstStyle/>
        <a:p>
          <a:endParaRPr lang="lv-LV"/>
        </a:p>
      </dgm:t>
    </dgm:pt>
    <dgm:pt modelId="{85A2FC13-5E0D-4C0C-A2E4-40649BEB96C6}" type="sibTrans" cxnId="{FE2973F4-F699-4F7A-9391-8CFFE6D92847}">
      <dgm:prSet/>
      <dgm:spPr/>
      <dgm:t>
        <a:bodyPr/>
        <a:lstStyle/>
        <a:p>
          <a:endParaRPr lang="lv-LV"/>
        </a:p>
      </dgm:t>
    </dgm:pt>
    <dgm:pt modelId="{0B35922F-B2A4-48CF-A3FB-429C7579AEC3}">
      <dgm:prSet custT="1"/>
      <dgm:spPr/>
      <dgm:t>
        <a:bodyPr tIns="252000"/>
        <a:lstStyle/>
        <a:p>
          <a:pPr marL="0" indent="0" algn="l">
            <a:lnSpc>
              <a:spcPct val="100000"/>
            </a:lnSpc>
            <a:spcAft>
              <a:spcPts val="0"/>
            </a:spcAft>
            <a:buNone/>
          </a:pPr>
          <a:endParaRPr lang="lv-LV" sz="1800" b="0">
            <a:latin typeface="Times New Roman" panose="02020603050405020304" pitchFamily="18" charset="0"/>
            <a:ea typeface="Verdana" panose="020B0604030504040204" pitchFamily="34" charset="0"/>
            <a:cs typeface="Times New Roman" panose="02020603050405020304" pitchFamily="18" charset="0"/>
          </a:endParaRPr>
        </a:p>
      </dgm:t>
    </dgm:pt>
    <dgm:pt modelId="{E79E7AC5-38C7-417F-9543-65AFA0425F9C}" type="parTrans" cxnId="{1CE8F70F-623B-4F8D-BAEB-7DD032A339CB}">
      <dgm:prSet/>
      <dgm:spPr/>
      <dgm:t>
        <a:bodyPr/>
        <a:lstStyle/>
        <a:p>
          <a:endParaRPr lang="lv-LV"/>
        </a:p>
      </dgm:t>
    </dgm:pt>
    <dgm:pt modelId="{F921E856-DD39-4437-8D06-0FA8ADDCC197}" type="sibTrans" cxnId="{1CE8F70F-623B-4F8D-BAEB-7DD032A339CB}">
      <dgm:prSet/>
      <dgm:spPr/>
      <dgm:t>
        <a:bodyPr/>
        <a:lstStyle/>
        <a:p>
          <a:endParaRPr lang="lv-LV"/>
        </a:p>
      </dgm:t>
    </dgm:pt>
    <dgm:pt modelId="{9E61FD6D-366E-4FE3-A795-A850D93B35FB}">
      <dgm:prSet custT="1"/>
      <dgm:spPr/>
      <dgm:t>
        <a:bodyPr tIns="252000"/>
        <a:lstStyle/>
        <a:p>
          <a:pPr marL="0" indent="0" algn="ctr">
            <a:lnSpc>
              <a:spcPct val="100000"/>
            </a:lnSpc>
            <a:spcAft>
              <a:spcPts val="0"/>
            </a:spcAft>
            <a:buNone/>
          </a:pPr>
          <a:r>
            <a:rPr lang="lv-LV" sz="1800" b="1">
              <a:latin typeface="Times New Roman" panose="02020603050405020304" pitchFamily="18" charset="0"/>
              <a:ea typeface="Verdana" panose="020B0604030504040204" pitchFamily="34" charset="0"/>
              <a:cs typeface="Times New Roman" panose="02020603050405020304" pitchFamily="18" charset="0"/>
            </a:rPr>
            <a:t>3.1.1.</a:t>
          </a:r>
        </a:p>
      </dgm:t>
    </dgm:pt>
    <dgm:pt modelId="{816FB013-C5F8-4B63-85D6-2316999A2CA6}" type="parTrans" cxnId="{23EF1441-859B-4C43-BDF5-661F88D8DAE3}">
      <dgm:prSet/>
      <dgm:spPr/>
      <dgm:t>
        <a:bodyPr/>
        <a:lstStyle/>
        <a:p>
          <a:endParaRPr lang="lv-LV"/>
        </a:p>
      </dgm:t>
    </dgm:pt>
    <dgm:pt modelId="{8CFCD190-889A-41A0-AF05-0AAA72653564}" type="sibTrans" cxnId="{23EF1441-859B-4C43-BDF5-661F88D8DAE3}">
      <dgm:prSet/>
      <dgm:spPr/>
      <dgm:t>
        <a:bodyPr/>
        <a:lstStyle/>
        <a:p>
          <a:endParaRPr lang="lv-LV"/>
        </a:p>
      </dgm:t>
    </dgm:pt>
    <dgm:pt modelId="{57E2FF6E-5A7A-4ABF-A162-A5F68E0E98D8}">
      <dgm:prSet custT="1"/>
      <dgm:spPr/>
      <dgm:t>
        <a:bodyPr tIns="252000"/>
        <a:lstStyle/>
        <a:p>
          <a:pPr marL="0" indent="0" algn="ctr">
            <a:lnSpc>
              <a:spcPct val="100000"/>
            </a:lnSpc>
            <a:spcAft>
              <a:spcPts val="0"/>
            </a:spcAft>
            <a:buNone/>
          </a:pPr>
          <a:endParaRPr lang="lv-LV" sz="1800" b="1">
            <a:latin typeface="Times New Roman" panose="02020603050405020304" pitchFamily="18" charset="0"/>
            <a:ea typeface="Verdana" panose="020B0604030504040204" pitchFamily="34" charset="0"/>
            <a:cs typeface="Times New Roman" panose="02020603050405020304" pitchFamily="18" charset="0"/>
          </a:endParaRPr>
        </a:p>
      </dgm:t>
    </dgm:pt>
    <dgm:pt modelId="{D24249A9-358C-4F6A-9667-747DC318811C}" type="parTrans" cxnId="{12B748CC-A0A0-4F5E-B25F-7718553733A3}">
      <dgm:prSet/>
      <dgm:spPr/>
      <dgm:t>
        <a:bodyPr/>
        <a:lstStyle/>
        <a:p>
          <a:endParaRPr lang="lv-LV"/>
        </a:p>
      </dgm:t>
    </dgm:pt>
    <dgm:pt modelId="{7A7BCCDA-191C-4F1A-8DF6-61A5A5EF1EAB}" type="sibTrans" cxnId="{12B748CC-A0A0-4F5E-B25F-7718553733A3}">
      <dgm:prSet/>
      <dgm:spPr/>
      <dgm:t>
        <a:bodyPr/>
        <a:lstStyle/>
        <a:p>
          <a:endParaRPr lang="lv-LV"/>
        </a:p>
      </dgm:t>
    </dgm:pt>
    <dgm:pt modelId="{869308BD-E629-41BE-84C9-3EB800A574C1}">
      <dgm:prSet custT="1"/>
      <dgm:spPr/>
      <dgm:t>
        <a:bodyPr tIns="252000"/>
        <a:lstStyle/>
        <a:p>
          <a:pPr marL="0" indent="0" algn="ctr">
            <a:lnSpc>
              <a:spcPct val="100000"/>
            </a:lnSpc>
            <a:spcAft>
              <a:spcPts val="0"/>
            </a:spcAft>
            <a:buNone/>
          </a:pPr>
          <a:r>
            <a:rPr lang="lv-LV" sz="1800" b="1">
              <a:latin typeface="Times New Roman" panose="02020603050405020304" pitchFamily="18" charset="0"/>
              <a:cs typeface="Times New Roman" panose="02020603050405020304" pitchFamily="18" charset="0"/>
            </a:rPr>
            <a:t>biedrība vai nodibinājums</a:t>
          </a:r>
          <a:endParaRPr lang="lv-LV" sz="1800" b="0">
            <a:latin typeface="Times New Roman" panose="02020603050405020304" pitchFamily="18" charset="0"/>
            <a:ea typeface="Verdana" panose="020B0604030504040204" pitchFamily="34" charset="0"/>
            <a:cs typeface="Times New Roman" panose="02020603050405020304" pitchFamily="18" charset="0"/>
          </a:endParaRPr>
        </a:p>
      </dgm:t>
    </dgm:pt>
    <dgm:pt modelId="{C3F18129-06FD-4C3F-9EB0-4354E35A05F5}" type="parTrans" cxnId="{008FE1AB-BE46-40B9-9475-BE529EC54AC9}">
      <dgm:prSet/>
      <dgm:spPr/>
      <dgm:t>
        <a:bodyPr/>
        <a:lstStyle/>
        <a:p>
          <a:endParaRPr lang="lv-LV"/>
        </a:p>
      </dgm:t>
    </dgm:pt>
    <dgm:pt modelId="{5C30198B-0D90-4509-BA71-4960A79361C6}" type="sibTrans" cxnId="{008FE1AB-BE46-40B9-9475-BE529EC54AC9}">
      <dgm:prSet/>
      <dgm:spPr/>
      <dgm:t>
        <a:bodyPr/>
        <a:lstStyle/>
        <a:p>
          <a:endParaRPr lang="lv-LV"/>
        </a:p>
      </dgm:t>
    </dgm:pt>
    <dgm:pt modelId="{9AB8EF41-A9DC-41AE-AC8E-73F90FD417A0}">
      <dgm:prSet custT="1"/>
      <dgm:spPr/>
      <dgm:t>
        <a:bodyPr/>
        <a:lstStyle/>
        <a:p>
          <a:pPr marL="0" indent="0" algn="ctr">
            <a:lnSpc>
              <a:spcPct val="100000"/>
            </a:lnSpc>
            <a:spcAft>
              <a:spcPts val="0"/>
            </a:spcAft>
            <a:buNone/>
          </a:pPr>
          <a:endParaRPr lang="lv-LV" sz="1800">
            <a:latin typeface="Times New Roman" panose="02020603050405020304" pitchFamily="18" charset="0"/>
            <a:cs typeface="Times New Roman" panose="02020603050405020304" pitchFamily="18" charset="0"/>
          </a:endParaRPr>
        </a:p>
      </dgm:t>
    </dgm:pt>
    <dgm:pt modelId="{80831B0A-19FA-4A9C-977C-76205DB5D020}" type="parTrans" cxnId="{6BE1C81C-FA8F-4595-B884-9F305EA58578}">
      <dgm:prSet/>
      <dgm:spPr/>
      <dgm:t>
        <a:bodyPr/>
        <a:lstStyle/>
        <a:p>
          <a:endParaRPr lang="lv-LV"/>
        </a:p>
      </dgm:t>
    </dgm:pt>
    <dgm:pt modelId="{37E94907-7847-40D6-ABD7-58AC75DBE842}" type="sibTrans" cxnId="{6BE1C81C-FA8F-4595-B884-9F305EA58578}">
      <dgm:prSet/>
      <dgm:spPr/>
      <dgm:t>
        <a:bodyPr/>
        <a:lstStyle/>
        <a:p>
          <a:endParaRPr lang="lv-LV"/>
        </a:p>
      </dgm:t>
    </dgm:pt>
    <dgm:pt modelId="{C2CE60C1-5562-4E99-A142-CA12AF2A2345}">
      <dgm:prSet custT="1"/>
      <dgm:spPr/>
      <dgm:t>
        <a:bodyPr/>
        <a:lstStyle/>
        <a:p>
          <a:pPr marL="0" indent="0" algn="ctr">
            <a:lnSpc>
              <a:spcPct val="100000"/>
            </a:lnSpc>
            <a:spcAft>
              <a:spcPts val="0"/>
            </a:spcAft>
            <a:buNone/>
          </a:pPr>
          <a:r>
            <a:rPr lang="lv-LV" sz="1800" b="1" dirty="0">
              <a:latin typeface="Times New Roman" panose="02020603050405020304" pitchFamily="18" charset="0"/>
              <a:cs typeface="Times New Roman" panose="02020603050405020304" pitchFamily="18" charset="0"/>
            </a:rPr>
            <a:t>darbojas plašākas sabiedrības labā</a:t>
          </a:r>
          <a:r>
            <a:rPr lang="lv-LV" sz="1800" dirty="0">
              <a:latin typeface="Times New Roman" panose="02020603050405020304" pitchFamily="18" charset="0"/>
              <a:cs typeface="Times New Roman" panose="02020603050405020304" pitchFamily="18" charset="0"/>
            </a:rPr>
            <a:t>, risinot jautājumus, kas saistīti ar atsevišķu iedzīvotāju grupu vai visas sabiedrības labklājību</a:t>
          </a:r>
        </a:p>
      </dgm:t>
    </dgm:pt>
    <dgm:pt modelId="{A7AF33B3-EA89-4AF7-9BB0-B23B877611CB}" type="parTrans" cxnId="{A38EB0B2-DDB3-4228-A09C-D7E9A8AE3630}">
      <dgm:prSet/>
      <dgm:spPr/>
      <dgm:t>
        <a:bodyPr/>
        <a:lstStyle/>
        <a:p>
          <a:endParaRPr lang="lv-LV"/>
        </a:p>
      </dgm:t>
    </dgm:pt>
    <dgm:pt modelId="{63A94FEC-B90A-4928-9A8B-9F9CEE76E84A}" type="sibTrans" cxnId="{A38EB0B2-DDB3-4228-A09C-D7E9A8AE3630}">
      <dgm:prSet/>
      <dgm:spPr/>
      <dgm:t>
        <a:bodyPr/>
        <a:lstStyle/>
        <a:p>
          <a:endParaRPr lang="lv-LV"/>
        </a:p>
      </dgm:t>
    </dgm:pt>
    <dgm:pt modelId="{0384259F-465D-4F70-8BFE-7DBEE4517BAF}">
      <dgm:prSet custT="1"/>
      <dgm:spPr/>
      <dgm:t>
        <a:bodyPr/>
        <a:lstStyle/>
        <a:p>
          <a:pPr marL="0" indent="0" algn="ctr">
            <a:lnSpc>
              <a:spcPct val="100000"/>
            </a:lnSpc>
            <a:spcAft>
              <a:spcPts val="0"/>
            </a:spcAft>
            <a:buNone/>
          </a:pPr>
          <a:endParaRPr lang="lv-LV" sz="1800" b="1">
            <a:latin typeface="Times New Roman" panose="02020603050405020304" pitchFamily="18" charset="0"/>
            <a:ea typeface="Verdana" panose="020B0604030504040204" pitchFamily="34" charset="0"/>
            <a:cs typeface="Times New Roman" panose="02020603050405020304" pitchFamily="18" charset="0"/>
          </a:endParaRPr>
        </a:p>
      </dgm:t>
    </dgm:pt>
    <dgm:pt modelId="{B75687D4-6C3C-4802-B323-3C0E530DF87A}" type="parTrans" cxnId="{46451A1C-ECEB-411A-8FDD-A834A745DA60}">
      <dgm:prSet/>
      <dgm:spPr/>
      <dgm:t>
        <a:bodyPr/>
        <a:lstStyle/>
        <a:p>
          <a:endParaRPr lang="lv-LV"/>
        </a:p>
      </dgm:t>
    </dgm:pt>
    <dgm:pt modelId="{9B2919CA-C24D-4BCA-B988-D72CBF05CF14}" type="sibTrans" cxnId="{46451A1C-ECEB-411A-8FDD-A834A745DA60}">
      <dgm:prSet/>
      <dgm:spPr/>
      <dgm:t>
        <a:bodyPr/>
        <a:lstStyle/>
        <a:p>
          <a:endParaRPr lang="lv-LV"/>
        </a:p>
      </dgm:t>
    </dgm:pt>
    <dgm:pt modelId="{362819E9-CB93-4636-8B05-64E6FEB6FF15}">
      <dgm:prSet custT="1"/>
      <dgm:spPr/>
      <dgm:t>
        <a:bodyPr tIns="252000"/>
        <a:lstStyle/>
        <a:p>
          <a:pPr marL="0" indent="0" algn="ctr">
            <a:lnSpc>
              <a:spcPct val="100000"/>
            </a:lnSpc>
            <a:spcAft>
              <a:spcPts val="0"/>
            </a:spcAft>
            <a:buNone/>
          </a:pPr>
          <a:r>
            <a:rPr lang="lv-LV" sz="1800" b="0">
              <a:latin typeface="Times New Roman" panose="02020603050405020304" pitchFamily="18" charset="0"/>
              <a:ea typeface="Verdana" panose="020B0604030504040204" pitchFamily="34" charset="0"/>
              <a:cs typeface="Times New Roman" panose="02020603050405020304" pitchFamily="18" charset="0"/>
            </a:rPr>
            <a:t>1. pārstāv vai paredz pārstāvēt sabiedrības vismazāk aizsargāto grupu intereses sociālās drošības jomā</a:t>
          </a:r>
        </a:p>
      </dgm:t>
    </dgm:pt>
    <dgm:pt modelId="{3EA43C91-4C53-42C8-A7D6-05608A14FEAA}" type="parTrans" cxnId="{CB2615A8-3637-4D29-A000-B5CE8CC1BD9F}">
      <dgm:prSet/>
      <dgm:spPr/>
      <dgm:t>
        <a:bodyPr/>
        <a:lstStyle/>
        <a:p>
          <a:endParaRPr lang="lv-LV"/>
        </a:p>
      </dgm:t>
    </dgm:pt>
    <dgm:pt modelId="{3BA4680F-47C9-482E-BC84-226F463807FC}" type="sibTrans" cxnId="{CB2615A8-3637-4D29-A000-B5CE8CC1BD9F}">
      <dgm:prSet/>
      <dgm:spPr/>
      <dgm:t>
        <a:bodyPr/>
        <a:lstStyle/>
        <a:p>
          <a:endParaRPr lang="lv-LV"/>
        </a:p>
      </dgm:t>
    </dgm:pt>
    <dgm:pt modelId="{67B6073A-DF87-4FC1-9A62-1E34436D4EAC}">
      <dgm:prSet custT="1"/>
      <dgm:spPr/>
      <dgm:t>
        <a:bodyPr tIns="252000"/>
        <a:lstStyle/>
        <a:p>
          <a:pPr marL="0" indent="0" algn="ctr">
            <a:lnSpc>
              <a:spcPct val="100000"/>
            </a:lnSpc>
            <a:spcAft>
              <a:spcPts val="0"/>
            </a:spcAft>
            <a:buNone/>
          </a:pPr>
          <a:endParaRPr lang="lv-LV" sz="1800" b="0">
            <a:latin typeface="Times New Roman" panose="02020603050405020304" pitchFamily="18" charset="0"/>
            <a:ea typeface="Verdana" panose="020B0604030504040204" pitchFamily="34" charset="0"/>
            <a:cs typeface="Times New Roman" panose="02020603050405020304" pitchFamily="18" charset="0"/>
          </a:endParaRPr>
        </a:p>
      </dgm:t>
    </dgm:pt>
    <dgm:pt modelId="{FE5A212E-B975-44C9-8D67-83D01243C2D4}" type="parTrans" cxnId="{8BF82DAC-DD25-4E7E-9B6C-DD923CD64887}">
      <dgm:prSet/>
      <dgm:spPr/>
      <dgm:t>
        <a:bodyPr/>
        <a:lstStyle/>
        <a:p>
          <a:endParaRPr lang="lv-LV"/>
        </a:p>
      </dgm:t>
    </dgm:pt>
    <dgm:pt modelId="{ADA83F40-D9F1-4588-9F2C-B9B6FFB64A70}" type="sibTrans" cxnId="{8BF82DAC-DD25-4E7E-9B6C-DD923CD64887}">
      <dgm:prSet/>
      <dgm:spPr/>
      <dgm:t>
        <a:bodyPr/>
        <a:lstStyle/>
        <a:p>
          <a:endParaRPr lang="lv-LV"/>
        </a:p>
      </dgm:t>
    </dgm:pt>
    <dgm:pt modelId="{744EC3D5-608E-4828-AD2E-9B4A22F80AA9}">
      <dgm:prSet custT="1"/>
      <dgm:spPr/>
      <dgm:t>
        <a:bodyPr tIns="252000"/>
        <a:lstStyle/>
        <a:p>
          <a:pPr marL="0" indent="0" algn="ctr">
            <a:lnSpc>
              <a:spcPct val="100000"/>
            </a:lnSpc>
            <a:spcAft>
              <a:spcPts val="0"/>
            </a:spcAft>
            <a:buNone/>
          </a:pPr>
          <a:r>
            <a:rPr lang="lv-LV" sz="1800" b="0">
              <a:latin typeface="Times New Roman" panose="02020603050405020304" pitchFamily="18" charset="0"/>
              <a:ea typeface="Verdana" panose="020B0604030504040204" pitchFamily="34" charset="0"/>
              <a:cs typeface="Times New Roman" panose="02020603050405020304" pitchFamily="18" charset="0"/>
            </a:rPr>
            <a:t>2. īsteno vai paredz īstenot sabiedrības interešu uzraudzību par publiska finansējuma izlietojuma tiesiskumu, lietderību un efektivitāti</a:t>
          </a:r>
        </a:p>
      </dgm:t>
    </dgm:pt>
    <dgm:pt modelId="{6778CFCA-5E62-4865-8244-0CA464C18038}" type="parTrans" cxnId="{E18E9B46-835A-4024-85D4-680DCF53998F}">
      <dgm:prSet/>
      <dgm:spPr/>
      <dgm:t>
        <a:bodyPr/>
        <a:lstStyle/>
        <a:p>
          <a:endParaRPr lang="lv-LV"/>
        </a:p>
      </dgm:t>
    </dgm:pt>
    <dgm:pt modelId="{5D6EC2E1-61CB-44FD-BACF-9E3A22CD4657}" type="sibTrans" cxnId="{E18E9B46-835A-4024-85D4-680DCF53998F}">
      <dgm:prSet/>
      <dgm:spPr/>
      <dgm:t>
        <a:bodyPr/>
        <a:lstStyle/>
        <a:p>
          <a:endParaRPr lang="lv-LV"/>
        </a:p>
      </dgm:t>
    </dgm:pt>
    <dgm:pt modelId="{6B6D04CF-6577-4C76-AD68-10795AA472AF}">
      <dgm:prSet custT="1"/>
      <dgm:spPr/>
      <dgm:t>
        <a:bodyPr tIns="252000"/>
        <a:lstStyle/>
        <a:p>
          <a:pPr marL="0" indent="0" algn="ctr">
            <a:lnSpc>
              <a:spcPct val="100000"/>
            </a:lnSpc>
            <a:spcAft>
              <a:spcPts val="0"/>
            </a:spcAft>
            <a:buNone/>
          </a:pPr>
          <a:endParaRPr lang="lv-LV" sz="1600" b="0" dirty="0">
            <a:latin typeface="Times New Roman" panose="02020603050405020304" pitchFamily="18" charset="0"/>
            <a:ea typeface="Verdana" panose="020B0604030504040204" pitchFamily="34" charset="0"/>
            <a:cs typeface="Times New Roman" panose="02020603050405020304" pitchFamily="18" charset="0"/>
          </a:endParaRPr>
        </a:p>
      </dgm:t>
    </dgm:pt>
    <dgm:pt modelId="{64563537-EBC0-4A32-BF12-1EF8F13E42E0}" type="parTrans" cxnId="{189A147F-5BF2-4346-81A4-9B638AE397D9}">
      <dgm:prSet/>
      <dgm:spPr/>
      <dgm:t>
        <a:bodyPr/>
        <a:lstStyle/>
        <a:p>
          <a:endParaRPr lang="lv-LV"/>
        </a:p>
      </dgm:t>
    </dgm:pt>
    <dgm:pt modelId="{F0BEC105-14F4-413C-A917-FE2D39A728B2}" type="sibTrans" cxnId="{189A147F-5BF2-4346-81A4-9B638AE397D9}">
      <dgm:prSet/>
      <dgm:spPr/>
      <dgm:t>
        <a:bodyPr/>
        <a:lstStyle/>
        <a:p>
          <a:endParaRPr lang="lv-LV"/>
        </a:p>
      </dgm:t>
    </dgm:pt>
    <dgm:pt modelId="{2541D869-8B6A-45DB-B73A-270B98B90F2C}">
      <dgm:prSet custT="1"/>
      <dgm:spPr/>
      <dgm:t>
        <a:bodyPr/>
        <a:lstStyle/>
        <a:p>
          <a:pPr marL="0" indent="0" algn="ctr">
            <a:lnSpc>
              <a:spcPct val="100000"/>
            </a:lnSpc>
            <a:spcAft>
              <a:spcPts val="0"/>
            </a:spcAft>
            <a:buNone/>
          </a:pPr>
          <a:r>
            <a:rPr lang="lv-LV" sz="1800" b="0">
              <a:latin typeface="Times New Roman" panose="02020603050405020304" pitchFamily="18" charset="0"/>
              <a:ea typeface="Verdana" panose="020B0604030504040204" pitchFamily="34" charset="0"/>
              <a:cs typeface="Times New Roman" panose="02020603050405020304" pitchFamily="18" charset="0"/>
            </a:rPr>
            <a:t>neatbilst nevienam no Publisko iepirkumu likuma 42.panta 1.daļā minētajiem kandidātu un pretendentu izslēgšanas gadījumiem</a:t>
          </a:r>
        </a:p>
      </dgm:t>
    </dgm:pt>
    <dgm:pt modelId="{0F9E7706-7D80-44ED-9872-E7EF429E2F7E}" type="parTrans" cxnId="{F7972B36-ADCE-47DB-ABAF-59DFD7AD9157}">
      <dgm:prSet/>
      <dgm:spPr/>
      <dgm:t>
        <a:bodyPr/>
        <a:lstStyle/>
        <a:p>
          <a:endParaRPr lang="lv-LV"/>
        </a:p>
      </dgm:t>
    </dgm:pt>
    <dgm:pt modelId="{D76F6D2C-63C9-4044-A839-42E85C9E8418}" type="sibTrans" cxnId="{F7972B36-ADCE-47DB-ABAF-59DFD7AD9157}">
      <dgm:prSet/>
      <dgm:spPr/>
      <dgm:t>
        <a:bodyPr/>
        <a:lstStyle/>
        <a:p>
          <a:endParaRPr lang="lv-LV"/>
        </a:p>
      </dgm:t>
    </dgm:pt>
    <dgm:pt modelId="{CE0CFF4B-85A3-47B7-9936-394D3FBBF6E1}">
      <dgm:prSet custT="1"/>
      <dgm:spPr/>
      <dgm:t>
        <a:bodyPr/>
        <a:lstStyle/>
        <a:p>
          <a:pPr marL="0" indent="0" algn="ctr">
            <a:lnSpc>
              <a:spcPct val="100000"/>
            </a:lnSpc>
            <a:spcAft>
              <a:spcPts val="0"/>
            </a:spcAft>
            <a:buNone/>
          </a:pPr>
          <a:endParaRPr lang="lv-LV" sz="1800" b="1">
            <a:latin typeface="Times New Roman" panose="02020603050405020304" pitchFamily="18" charset="0"/>
            <a:ea typeface="Verdana" panose="020B0604030504040204" pitchFamily="34" charset="0"/>
            <a:cs typeface="Times New Roman" panose="02020603050405020304" pitchFamily="18" charset="0"/>
          </a:endParaRPr>
        </a:p>
      </dgm:t>
    </dgm:pt>
    <dgm:pt modelId="{7A2557BD-1549-4196-8A92-51CA9B249344}" type="parTrans" cxnId="{91CC6C37-080F-4AB8-857D-DEABD0221C27}">
      <dgm:prSet/>
      <dgm:spPr/>
      <dgm:t>
        <a:bodyPr/>
        <a:lstStyle/>
        <a:p>
          <a:endParaRPr lang="lv-LV"/>
        </a:p>
      </dgm:t>
    </dgm:pt>
    <dgm:pt modelId="{38187D05-26C1-4621-94F8-B5CCA3818518}" type="sibTrans" cxnId="{91CC6C37-080F-4AB8-857D-DEABD0221C27}">
      <dgm:prSet/>
      <dgm:spPr/>
      <dgm:t>
        <a:bodyPr/>
        <a:lstStyle/>
        <a:p>
          <a:endParaRPr lang="lv-LV"/>
        </a:p>
      </dgm:t>
    </dgm:pt>
    <dgm:pt modelId="{570FF609-2C6E-45F3-89FA-0A50F81D948D}">
      <dgm:prSet custT="1"/>
      <dgm:spPr/>
      <dgm:t>
        <a:bodyPr/>
        <a:lstStyle/>
        <a:p>
          <a:pPr marL="0" indent="0" algn="ctr">
            <a:lnSpc>
              <a:spcPct val="100000"/>
            </a:lnSpc>
            <a:spcAft>
              <a:spcPts val="0"/>
            </a:spcAft>
            <a:buNone/>
          </a:pPr>
          <a:r>
            <a:rPr lang="lv-LV" sz="1800" b="1">
              <a:latin typeface="Times New Roman" panose="02020603050405020304" pitchFamily="18" charset="0"/>
              <a:ea typeface="Verdana" panose="020B0604030504040204" pitchFamily="34" charset="0"/>
              <a:cs typeface="Times New Roman" panose="02020603050405020304" pitchFamily="18" charset="0"/>
            </a:rPr>
            <a:t>tai skaitā, nav nodokļu parāda,  kas pārsniedz         150 EUR</a:t>
          </a:r>
        </a:p>
      </dgm:t>
    </dgm:pt>
    <dgm:pt modelId="{004F5ADF-0FF1-4E8E-BFE4-E7BF45137B7C}" type="parTrans" cxnId="{29936CE4-5F37-4F6F-B33F-9A722FEFB849}">
      <dgm:prSet/>
      <dgm:spPr/>
      <dgm:t>
        <a:bodyPr/>
        <a:lstStyle/>
        <a:p>
          <a:endParaRPr lang="lv-LV"/>
        </a:p>
      </dgm:t>
    </dgm:pt>
    <dgm:pt modelId="{9901CF0C-BAE4-4584-B7D1-8106E4B352E3}" type="sibTrans" cxnId="{29936CE4-5F37-4F6F-B33F-9A722FEFB849}">
      <dgm:prSet/>
      <dgm:spPr/>
      <dgm:t>
        <a:bodyPr/>
        <a:lstStyle/>
        <a:p>
          <a:endParaRPr lang="lv-LV"/>
        </a:p>
      </dgm:t>
    </dgm:pt>
    <dgm:pt modelId="{B979D473-BD48-4A47-B6AD-227B34EE809A}">
      <dgm:prSet custT="1"/>
      <dgm:spPr/>
      <dgm:t>
        <a:bodyPr/>
        <a:lstStyle/>
        <a:p>
          <a:pPr marL="0" indent="0" algn="ctr">
            <a:lnSpc>
              <a:spcPct val="100000"/>
            </a:lnSpc>
            <a:spcAft>
              <a:spcPts val="0"/>
            </a:spcAft>
            <a:buNone/>
          </a:pPr>
          <a:endParaRPr lang="lv-LV" sz="1800" b="1">
            <a:latin typeface="Times New Roman" panose="02020603050405020304" pitchFamily="18" charset="0"/>
            <a:ea typeface="Verdana" panose="020B0604030504040204" pitchFamily="34" charset="0"/>
            <a:cs typeface="Times New Roman" panose="02020603050405020304" pitchFamily="18" charset="0"/>
          </a:endParaRPr>
        </a:p>
      </dgm:t>
    </dgm:pt>
    <dgm:pt modelId="{C1329AE0-5E66-4B16-9295-48B02C5AEB37}" type="parTrans" cxnId="{16F7FDC9-81F4-4F19-9AD6-04D43C2E94AB}">
      <dgm:prSet/>
      <dgm:spPr/>
      <dgm:t>
        <a:bodyPr/>
        <a:lstStyle/>
        <a:p>
          <a:endParaRPr lang="lv-LV"/>
        </a:p>
      </dgm:t>
    </dgm:pt>
    <dgm:pt modelId="{2E2F4130-4517-4EF3-9730-A5C89D52A3BA}" type="sibTrans" cxnId="{16F7FDC9-81F4-4F19-9AD6-04D43C2E94AB}">
      <dgm:prSet/>
      <dgm:spPr/>
      <dgm:t>
        <a:bodyPr/>
        <a:lstStyle/>
        <a:p>
          <a:endParaRPr lang="lv-LV"/>
        </a:p>
      </dgm:t>
    </dgm:pt>
    <dgm:pt modelId="{F4344F4C-A6AB-4912-BA3C-DFFE30D47929}">
      <dgm:prSet custT="1"/>
      <dgm:spPr/>
      <dgm:t>
        <a:bodyPr/>
        <a:lstStyle/>
        <a:p>
          <a:pPr marL="0" indent="0" algn="ctr">
            <a:lnSpc>
              <a:spcPct val="100000"/>
            </a:lnSpc>
            <a:spcAft>
              <a:spcPts val="0"/>
            </a:spcAft>
            <a:buNone/>
          </a:pPr>
          <a:endParaRPr lang="lv-LV" sz="1800" b="0">
            <a:latin typeface="Times New Roman" panose="02020603050405020304" pitchFamily="18" charset="0"/>
            <a:ea typeface="Verdana" panose="020B0604030504040204" pitchFamily="34" charset="0"/>
            <a:cs typeface="Times New Roman" panose="02020603050405020304" pitchFamily="18" charset="0"/>
          </a:endParaRPr>
        </a:p>
      </dgm:t>
    </dgm:pt>
    <dgm:pt modelId="{924758BD-C9B9-4892-9883-1DD7FCD2BA49}" type="parTrans" cxnId="{44BE820D-BE3F-40C5-8D55-DC5B0B668CDD}">
      <dgm:prSet/>
      <dgm:spPr/>
      <dgm:t>
        <a:bodyPr/>
        <a:lstStyle/>
        <a:p>
          <a:endParaRPr lang="lv-LV"/>
        </a:p>
      </dgm:t>
    </dgm:pt>
    <dgm:pt modelId="{41C41495-6827-4C9D-8D77-9E9AF0BC3E4E}" type="sibTrans" cxnId="{44BE820D-BE3F-40C5-8D55-DC5B0B668CDD}">
      <dgm:prSet/>
      <dgm:spPr/>
      <dgm:t>
        <a:bodyPr/>
        <a:lstStyle/>
        <a:p>
          <a:endParaRPr lang="lv-LV"/>
        </a:p>
      </dgm:t>
    </dgm:pt>
    <dgm:pt modelId="{563932DE-4B80-4B18-A140-481BD1BE90D8}">
      <dgm:prSet custT="1"/>
      <dgm:spPr/>
      <dgm:t>
        <a:bodyPr/>
        <a:lstStyle/>
        <a:p>
          <a:pPr marL="0" indent="0" algn="ctr">
            <a:lnSpc>
              <a:spcPct val="100000"/>
            </a:lnSpc>
            <a:spcAft>
              <a:spcPts val="0"/>
            </a:spcAft>
            <a:buNone/>
          </a:pPr>
          <a:r>
            <a:rPr lang="lv-LV" sz="1800">
              <a:latin typeface="Times New Roman" panose="02020603050405020304" pitchFamily="18" charset="0"/>
              <a:cs typeface="Times New Roman" panose="02020603050405020304" pitchFamily="18" charset="0"/>
            </a:rPr>
            <a:t>neatkarīgi no publiskās pārvaldes, politiskām partijām, reliģiskām un komerciālām organizācijām</a:t>
          </a:r>
        </a:p>
      </dgm:t>
    </dgm:pt>
    <dgm:pt modelId="{70A1C51B-EDE3-4096-8DAB-4BBCE82DD8EF}" type="parTrans" cxnId="{69321657-F151-4EF6-84B8-5CEF0279E244}">
      <dgm:prSet/>
      <dgm:spPr/>
      <dgm:t>
        <a:bodyPr/>
        <a:lstStyle/>
        <a:p>
          <a:endParaRPr lang="lv-LV"/>
        </a:p>
      </dgm:t>
    </dgm:pt>
    <dgm:pt modelId="{D74EF327-BB2A-4ACF-BE22-F2C28ED6B136}" type="sibTrans" cxnId="{69321657-F151-4EF6-84B8-5CEF0279E244}">
      <dgm:prSet/>
      <dgm:spPr/>
      <dgm:t>
        <a:bodyPr/>
        <a:lstStyle/>
        <a:p>
          <a:endParaRPr lang="lv-LV"/>
        </a:p>
      </dgm:t>
    </dgm:pt>
    <dgm:pt modelId="{04E76C91-BCD5-49AD-A2D3-47E450F3DF1B}">
      <dgm:prSet custT="1"/>
      <dgm:spPr/>
      <dgm:t>
        <a:bodyPr/>
        <a:lstStyle/>
        <a:p>
          <a:pPr marL="0" indent="0" algn="ctr">
            <a:lnSpc>
              <a:spcPct val="100000"/>
            </a:lnSpc>
            <a:spcAft>
              <a:spcPts val="0"/>
            </a:spcAft>
            <a:buNone/>
          </a:pPr>
          <a:endParaRPr lang="lv-LV" sz="1800">
            <a:latin typeface="Times New Roman" panose="02020603050405020304" pitchFamily="18" charset="0"/>
            <a:cs typeface="Times New Roman" panose="02020603050405020304" pitchFamily="18" charset="0"/>
          </a:endParaRPr>
        </a:p>
      </dgm:t>
    </dgm:pt>
    <dgm:pt modelId="{21EF47AF-C832-4448-BB61-B363E2B1C5DD}" type="parTrans" cxnId="{1E848F53-9694-4AF5-B218-AA0C65638242}">
      <dgm:prSet/>
      <dgm:spPr/>
      <dgm:t>
        <a:bodyPr/>
        <a:lstStyle/>
        <a:p>
          <a:endParaRPr lang="lv-LV"/>
        </a:p>
      </dgm:t>
    </dgm:pt>
    <dgm:pt modelId="{F0701F1B-B420-45CC-8DDE-E1130F7CE749}" type="sibTrans" cxnId="{1E848F53-9694-4AF5-B218-AA0C65638242}">
      <dgm:prSet/>
      <dgm:spPr/>
      <dgm:t>
        <a:bodyPr/>
        <a:lstStyle/>
        <a:p>
          <a:endParaRPr lang="lv-LV"/>
        </a:p>
      </dgm:t>
    </dgm:pt>
    <dgm:pt modelId="{D515B221-1742-48DA-BFD4-D2E22303C46D}">
      <dgm:prSet custT="1"/>
      <dgm:spPr/>
      <dgm:t>
        <a:bodyPr/>
        <a:lstStyle/>
        <a:p>
          <a:pPr marL="0" indent="0" algn="ctr">
            <a:lnSpc>
              <a:spcPct val="100000"/>
            </a:lnSpc>
            <a:spcAft>
              <a:spcPts val="0"/>
            </a:spcAft>
            <a:buNone/>
          </a:pPr>
          <a:endParaRPr lang="lv-LV" sz="1400" dirty="0">
            <a:latin typeface="Times New Roman" panose="02020603050405020304" pitchFamily="18" charset="0"/>
            <a:cs typeface="Times New Roman" panose="02020603050405020304" pitchFamily="18" charset="0"/>
          </a:endParaRPr>
        </a:p>
      </dgm:t>
    </dgm:pt>
    <dgm:pt modelId="{996D40D7-9B54-4245-A1BC-AF740468CBAE}" type="parTrans" cxnId="{2E80D445-F46F-4AFE-8896-521B15A686D3}">
      <dgm:prSet/>
      <dgm:spPr/>
      <dgm:t>
        <a:bodyPr/>
        <a:lstStyle/>
        <a:p>
          <a:endParaRPr lang="lv-LV"/>
        </a:p>
      </dgm:t>
    </dgm:pt>
    <dgm:pt modelId="{EAC91292-FB96-4686-8F90-0173C05E6D0B}" type="sibTrans" cxnId="{2E80D445-F46F-4AFE-8896-521B15A686D3}">
      <dgm:prSet/>
      <dgm:spPr/>
      <dgm:t>
        <a:bodyPr/>
        <a:lstStyle/>
        <a:p>
          <a:endParaRPr lang="lv-LV"/>
        </a:p>
      </dgm:t>
    </dgm:pt>
    <dgm:pt modelId="{5E5B4441-23C6-469B-A0E8-5AE3B628055B}" type="pres">
      <dgm:prSet presAssocID="{CEA72EAE-10E0-446C-BD85-1C8E3DF6264B}" presName="linearFlow" presStyleCnt="0">
        <dgm:presLayoutVars>
          <dgm:dir/>
          <dgm:animLvl val="lvl"/>
          <dgm:resizeHandles/>
        </dgm:presLayoutVars>
      </dgm:prSet>
      <dgm:spPr/>
    </dgm:pt>
    <dgm:pt modelId="{5E87F266-B31E-4597-A113-88AD99C56175}" type="pres">
      <dgm:prSet presAssocID="{8C251FFB-0C74-4567-91B9-F28D0F18C3F5}" presName="compositeNode" presStyleCnt="0">
        <dgm:presLayoutVars>
          <dgm:bulletEnabled val="1"/>
        </dgm:presLayoutVars>
      </dgm:prSet>
      <dgm:spPr/>
    </dgm:pt>
    <dgm:pt modelId="{BA12B13F-9C00-44F3-B575-155A43D709F7}" type="pres">
      <dgm:prSet presAssocID="{8C251FFB-0C74-4567-91B9-F28D0F18C3F5}" presName="image" presStyleLbl="fgImgPlace1" presStyleIdx="0" presStyleCnt="3" custLinFactX="-8046" custLinFactNeighborX="-100000" custLinFactNeighborY="986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DFD5E62A-4CCD-4E8A-931C-79C693F3766A}" type="pres">
      <dgm:prSet presAssocID="{8C251FFB-0C74-4567-91B9-F28D0F18C3F5}" presName="childNode" presStyleLbl="node1" presStyleIdx="0" presStyleCnt="3" custScaleX="229659" custLinFactNeighborY="-238">
        <dgm:presLayoutVars>
          <dgm:bulletEnabled val="1"/>
        </dgm:presLayoutVars>
      </dgm:prSet>
      <dgm:spPr/>
    </dgm:pt>
    <dgm:pt modelId="{107DCB4A-9592-4B73-8832-5401591CD3DC}" type="pres">
      <dgm:prSet presAssocID="{8C251FFB-0C74-4567-91B9-F28D0F18C3F5}" presName="parentNode" presStyleLbl="revTx" presStyleIdx="0" presStyleCnt="3">
        <dgm:presLayoutVars>
          <dgm:chMax val="0"/>
          <dgm:bulletEnabled val="1"/>
        </dgm:presLayoutVars>
      </dgm:prSet>
      <dgm:spPr/>
    </dgm:pt>
    <dgm:pt modelId="{BA5482FF-A76D-4BDF-86CA-62BA62CB464B}" type="pres">
      <dgm:prSet presAssocID="{EE62D15C-5235-418D-9BE1-010696282444}" presName="sibTrans" presStyleCnt="0"/>
      <dgm:spPr/>
    </dgm:pt>
    <dgm:pt modelId="{32616EA5-4D03-4E77-89B3-E00C0794C1A0}" type="pres">
      <dgm:prSet presAssocID="{32E334A3-4F2D-4678-9064-C2C46CE1475A}" presName="compositeNode" presStyleCnt="0">
        <dgm:presLayoutVars>
          <dgm:bulletEnabled val="1"/>
        </dgm:presLayoutVars>
      </dgm:prSet>
      <dgm:spPr/>
    </dgm:pt>
    <dgm:pt modelId="{A7FAE7F0-5582-448D-A81A-90426C2C6DA6}" type="pres">
      <dgm:prSet presAssocID="{32E334A3-4F2D-4678-9064-C2C46CE1475A}" presName="image" presStyleLbl="fgImgPlace1" presStyleIdx="1" presStyleCnt="3" custLinFactNeighborX="-68999" custLinFactNeighborY="986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3EB5337F-C1AA-423C-921B-C5ED7886DE3F}" type="pres">
      <dgm:prSet presAssocID="{32E334A3-4F2D-4678-9064-C2C46CE1475A}" presName="childNode" presStyleLbl="node1" presStyleIdx="1" presStyleCnt="3" custScaleX="176118" custLinFactNeighborX="-634" custLinFactNeighborY="1180">
        <dgm:presLayoutVars>
          <dgm:bulletEnabled val="1"/>
        </dgm:presLayoutVars>
      </dgm:prSet>
      <dgm:spPr/>
    </dgm:pt>
    <dgm:pt modelId="{E8EDE472-0F6F-4266-8AE5-0253DC699F02}" type="pres">
      <dgm:prSet presAssocID="{32E334A3-4F2D-4678-9064-C2C46CE1475A}" presName="parentNode" presStyleLbl="revTx" presStyleIdx="1" presStyleCnt="3">
        <dgm:presLayoutVars>
          <dgm:chMax val="0"/>
          <dgm:bulletEnabled val="1"/>
        </dgm:presLayoutVars>
      </dgm:prSet>
      <dgm:spPr/>
    </dgm:pt>
    <dgm:pt modelId="{2FBC7F65-8D8E-40E2-AB96-8E09C9B25C88}" type="pres">
      <dgm:prSet presAssocID="{8141E8B9-D1C4-4B9C-A607-822CE99B1D18}" presName="sibTrans" presStyleCnt="0"/>
      <dgm:spPr/>
    </dgm:pt>
    <dgm:pt modelId="{A3436816-6F41-4F50-AFBD-6297A90C5077}" type="pres">
      <dgm:prSet presAssocID="{CCEC3210-F40E-4225-B772-5337E2750750}" presName="compositeNode" presStyleCnt="0">
        <dgm:presLayoutVars>
          <dgm:bulletEnabled val="1"/>
        </dgm:presLayoutVars>
      </dgm:prSet>
      <dgm:spPr/>
    </dgm:pt>
    <dgm:pt modelId="{4B5A196D-17E2-49A9-BB66-B73CD4B83C91}" type="pres">
      <dgm:prSet presAssocID="{CCEC3210-F40E-4225-B772-5337E2750750}" presName="image" presStyleLbl="fgImgPlace1" presStyleIdx="2" presStyleCnt="3" custLinFactNeighborX="-14601" custLinFactNeighborY="986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53F6F56E-7AB7-4B28-87F6-42E4020C5060}" type="pres">
      <dgm:prSet presAssocID="{CCEC3210-F40E-4225-B772-5337E2750750}" presName="childNode" presStyleLbl="node1" presStyleIdx="2" presStyleCnt="3" custScaleX="159892">
        <dgm:presLayoutVars>
          <dgm:bulletEnabled val="1"/>
        </dgm:presLayoutVars>
      </dgm:prSet>
      <dgm:spPr/>
    </dgm:pt>
    <dgm:pt modelId="{B9CBD5F5-5384-454F-8392-1077E9E113E9}" type="pres">
      <dgm:prSet presAssocID="{CCEC3210-F40E-4225-B772-5337E2750750}" presName="parentNode" presStyleLbl="revTx" presStyleIdx="2" presStyleCnt="3">
        <dgm:presLayoutVars>
          <dgm:chMax val="0"/>
          <dgm:bulletEnabled val="1"/>
        </dgm:presLayoutVars>
      </dgm:prSet>
      <dgm:spPr/>
    </dgm:pt>
  </dgm:ptLst>
  <dgm:cxnLst>
    <dgm:cxn modelId="{48650607-6E82-45B9-915F-3A8296A5DF88}" type="presOf" srcId="{570FF609-2C6E-45F3-89FA-0A50F81D948D}" destId="{53F6F56E-7AB7-4B28-87F6-42E4020C5060}" srcOrd="0" destOrd="4" presId="urn:microsoft.com/office/officeart/2005/8/layout/hList2"/>
    <dgm:cxn modelId="{44BE820D-BE3F-40C5-8D55-DC5B0B668CDD}" srcId="{CCEC3210-F40E-4225-B772-5337E2750750}" destId="{F4344F4C-A6AB-4912-BA3C-DFFE30D47929}" srcOrd="1" destOrd="0" parTransId="{924758BD-C9B9-4892-9883-1DD7FCD2BA49}" sibTransId="{41C41495-6827-4C9D-8D77-9E9AF0BC3E4E}"/>
    <dgm:cxn modelId="{EA29520F-916A-42AE-8C55-E1A8AE8D817C}" type="presOf" srcId="{8C251FFB-0C74-4567-91B9-F28D0F18C3F5}" destId="{107DCB4A-9592-4B73-8832-5401591CD3DC}" srcOrd="0" destOrd="0" presId="urn:microsoft.com/office/officeart/2005/8/layout/hList2"/>
    <dgm:cxn modelId="{1CE8F70F-623B-4F8D-BAEB-7DD032A339CB}" srcId="{8C251FFB-0C74-4567-91B9-F28D0F18C3F5}" destId="{0B35922F-B2A4-48CF-A3FB-429C7579AEC3}" srcOrd="8" destOrd="0" parTransId="{E79E7AC5-38C7-417F-9543-65AFA0425F9C}" sibTransId="{F921E856-DD39-4437-8D06-0FA8ADDCC197}"/>
    <dgm:cxn modelId="{69C4E717-D23F-46C4-B799-56358726B1E6}" type="presOf" srcId="{E8056B48-00E1-4AAB-9A6C-CFD067DE0330}" destId="{DFD5E62A-4CCD-4E8A-931C-79C693F3766A}" srcOrd="0" destOrd="10" presId="urn:microsoft.com/office/officeart/2005/8/layout/hList2"/>
    <dgm:cxn modelId="{A4EFAC19-C035-4911-AA19-549269D821B5}" srcId="{8C251FFB-0C74-4567-91B9-F28D0F18C3F5}" destId="{A8C0ECEC-9096-4266-B91D-5D0F61F65B4E}" srcOrd="2" destOrd="0" parTransId="{67B799BA-BD20-4D5E-A564-D2920EF680E0}" sibTransId="{E0942C37-B403-4214-ADEE-E7E3A0EC5776}"/>
    <dgm:cxn modelId="{46451A1C-ECEB-411A-8FDD-A834A745DA60}" srcId="{CCEC3210-F40E-4225-B772-5337E2750750}" destId="{0384259F-465D-4F70-8BFE-7DBEE4517BAF}" srcOrd="6" destOrd="0" parTransId="{B75687D4-6C3C-4802-B323-3C0E530DF87A}" sibTransId="{9B2919CA-C24D-4BCA-B988-D72CBF05CF14}"/>
    <dgm:cxn modelId="{6BE1C81C-FA8F-4595-B884-9F305EA58578}" srcId="{32E334A3-4F2D-4678-9064-C2C46CE1475A}" destId="{9AB8EF41-A9DC-41AE-AC8E-73F90FD417A0}" srcOrd="1" destOrd="0" parTransId="{80831B0A-19FA-4A9C-977C-76205DB5D020}" sibTransId="{37E94907-7847-40D6-ABD7-58AC75DBE842}"/>
    <dgm:cxn modelId="{8226FB20-2558-443B-A2D0-B53513FBB520}" type="presOf" srcId="{67B6073A-DF87-4FC1-9A62-1E34436D4EAC}" destId="{DFD5E62A-4CCD-4E8A-931C-79C693F3766A}" srcOrd="0" destOrd="4" presId="urn:microsoft.com/office/officeart/2005/8/layout/hList2"/>
    <dgm:cxn modelId="{B3C57A26-F933-42C3-8169-4775671A9702}" type="presOf" srcId="{F4344F4C-A6AB-4912-BA3C-DFFE30D47929}" destId="{53F6F56E-7AB7-4B28-87F6-42E4020C5060}" srcOrd="0" destOrd="1" presId="urn:microsoft.com/office/officeart/2005/8/layout/hList2"/>
    <dgm:cxn modelId="{3CAAB630-04DC-4661-914B-E91F2B1F4652}" type="presOf" srcId="{B979D473-BD48-4A47-B6AD-227B34EE809A}" destId="{53F6F56E-7AB7-4B28-87F6-42E4020C5060}" srcOrd="0" destOrd="5" presId="urn:microsoft.com/office/officeart/2005/8/layout/hList2"/>
    <dgm:cxn modelId="{4EAECD34-4AD9-4F49-A5EF-FFD718C1CA00}" srcId="{CEA72EAE-10E0-446C-BD85-1C8E3DF6264B}" destId="{CCEC3210-F40E-4225-B772-5337E2750750}" srcOrd="2" destOrd="0" parTransId="{93D406E6-1332-4A2E-AD32-34B316123913}" sibTransId="{5B19FCB7-5054-4FA5-8962-7A7B3F2B61D5}"/>
    <dgm:cxn modelId="{F7972B36-ADCE-47DB-ABAF-59DFD7AD9157}" srcId="{CCEC3210-F40E-4225-B772-5337E2750750}" destId="{2541D869-8B6A-45DB-B73A-270B98B90F2C}" srcOrd="2" destOrd="0" parTransId="{0F9E7706-7D80-44ED-9872-E7EF429E2F7E}" sibTransId="{D76F6D2C-63C9-4044-A839-42E85C9E8418}"/>
    <dgm:cxn modelId="{91CC6C37-080F-4AB8-857D-DEABD0221C27}" srcId="{CCEC3210-F40E-4225-B772-5337E2750750}" destId="{CE0CFF4B-85A3-47B7-9936-394D3FBBF6E1}" srcOrd="3" destOrd="0" parTransId="{7A2557BD-1549-4196-8A92-51CA9B249344}" sibTransId="{38187D05-26C1-4621-94F8-B5CCA3818518}"/>
    <dgm:cxn modelId="{351E6638-68B5-4300-BCF8-CFE31333D8E0}" srcId="{CCEC3210-F40E-4225-B772-5337E2750750}" destId="{F8770F4D-852B-4558-A9CE-DF6EB1D598C6}" srcOrd="0" destOrd="0" parTransId="{331FF2F5-AB7C-4ACD-9B51-32FD1B64710F}" sibTransId="{A91887B8-9E35-4DB3-8D11-175EC477786D}"/>
    <dgm:cxn modelId="{23EF1441-859B-4C43-BDF5-661F88D8DAE3}" srcId="{8C251FFB-0C74-4567-91B9-F28D0F18C3F5}" destId="{9E61FD6D-366E-4FE3-A795-A850D93B35FB}" srcOrd="0" destOrd="0" parTransId="{816FB013-C5F8-4B63-85D6-2316999A2CA6}" sibTransId="{8CFCD190-889A-41A0-AF05-0AAA72653564}"/>
    <dgm:cxn modelId="{2E80D445-F46F-4AFE-8896-521B15A686D3}" srcId="{32E334A3-4F2D-4678-9064-C2C46CE1475A}" destId="{D515B221-1742-48DA-BFD4-D2E22303C46D}" srcOrd="3" destOrd="0" parTransId="{996D40D7-9B54-4245-A1BC-AF740468CBAE}" sibTransId="{EAC91292-FB96-4686-8F90-0173C05E6D0B}"/>
    <dgm:cxn modelId="{6ADE3346-35E9-4AEB-8A1B-4496D09620AF}" type="presOf" srcId="{57E2FF6E-5A7A-4ABF-A162-A5F68E0E98D8}" destId="{DFD5E62A-4CCD-4E8A-931C-79C693F3766A}" srcOrd="0" destOrd="1" presId="urn:microsoft.com/office/officeart/2005/8/layout/hList2"/>
    <dgm:cxn modelId="{42B13C46-4D98-4CF0-AA32-A016EC16A532}" type="presOf" srcId="{CE0CFF4B-85A3-47B7-9936-394D3FBBF6E1}" destId="{53F6F56E-7AB7-4B28-87F6-42E4020C5060}" srcOrd="0" destOrd="3" presId="urn:microsoft.com/office/officeart/2005/8/layout/hList2"/>
    <dgm:cxn modelId="{E18E9B46-835A-4024-85D4-680DCF53998F}" srcId="{8C251FFB-0C74-4567-91B9-F28D0F18C3F5}" destId="{744EC3D5-608E-4828-AD2E-9B4A22F80AA9}" srcOrd="7" destOrd="0" parTransId="{6778CFCA-5E62-4865-8244-0CA464C18038}" sibTransId="{5D6EC2E1-61CB-44FD-BACF-9E3A22CD4657}"/>
    <dgm:cxn modelId="{4D1B8C71-1A0F-489F-A533-39BB07EDDB15}" type="presOf" srcId="{9E61FD6D-366E-4FE3-A795-A850D93B35FB}" destId="{DFD5E62A-4CCD-4E8A-931C-79C693F3766A}" srcOrd="0" destOrd="0" presId="urn:microsoft.com/office/officeart/2005/8/layout/hList2"/>
    <dgm:cxn modelId="{74969272-2CCB-403B-8AC3-D1B2E443EC14}" type="presOf" srcId="{563932DE-4B80-4B18-A140-481BD1BE90D8}" destId="{3EB5337F-C1AA-423C-921B-C5ED7886DE3F}" srcOrd="0" destOrd="4" presId="urn:microsoft.com/office/officeart/2005/8/layout/hList2"/>
    <dgm:cxn modelId="{1E848F53-9694-4AF5-B218-AA0C65638242}" srcId="{32E334A3-4F2D-4678-9064-C2C46CE1475A}" destId="{04E76C91-BCD5-49AD-A2D3-47E450F3DF1B}" srcOrd="5" destOrd="0" parTransId="{21EF47AF-C832-4448-BB61-B363E2B1C5DD}" sibTransId="{F0701F1B-B420-45CC-8DDE-E1130F7CE749}"/>
    <dgm:cxn modelId="{FC702374-4A38-4774-9ACF-8B71FFDD949C}" type="presOf" srcId="{869308BD-E629-41BE-84C9-3EB800A574C1}" destId="{DFD5E62A-4CCD-4E8A-931C-79C693F3766A}" srcOrd="0" destOrd="3" presId="urn:microsoft.com/office/officeart/2005/8/layout/hList2"/>
    <dgm:cxn modelId="{F8F78A75-6CEB-444A-AD5D-0DE74D3C95E9}" type="presOf" srcId="{0384259F-465D-4F70-8BFE-7DBEE4517BAF}" destId="{53F6F56E-7AB7-4B28-87F6-42E4020C5060}" srcOrd="0" destOrd="6" presId="urn:microsoft.com/office/officeart/2005/8/layout/hList2"/>
    <dgm:cxn modelId="{B4540457-BD8D-42C7-93BE-E963C312053B}" type="presOf" srcId="{CC77675A-3525-4D87-9D1E-B06C33A21227}" destId="{3EB5337F-C1AA-423C-921B-C5ED7886DE3F}" srcOrd="0" destOrd="0" presId="urn:microsoft.com/office/officeart/2005/8/layout/hList2"/>
    <dgm:cxn modelId="{69321657-F151-4EF6-84B8-5CEF0279E244}" srcId="{32E334A3-4F2D-4678-9064-C2C46CE1475A}" destId="{563932DE-4B80-4B18-A140-481BD1BE90D8}" srcOrd="4" destOrd="0" parTransId="{70A1C51B-EDE3-4096-8DAB-4BBCE82DD8EF}" sibTransId="{D74EF327-BB2A-4ACF-BE22-F2C28ED6B136}"/>
    <dgm:cxn modelId="{B6BCB078-FC16-4E8E-B485-A3707ECCDC5A}" type="presOf" srcId="{744EC3D5-608E-4828-AD2E-9B4A22F80AA9}" destId="{DFD5E62A-4CCD-4E8A-931C-79C693F3766A}" srcOrd="0" destOrd="7" presId="urn:microsoft.com/office/officeart/2005/8/layout/hList2"/>
    <dgm:cxn modelId="{189A147F-5BF2-4346-81A4-9B638AE397D9}" srcId="{8C251FFB-0C74-4567-91B9-F28D0F18C3F5}" destId="{6B6D04CF-6577-4C76-AD68-10795AA472AF}" srcOrd="6" destOrd="0" parTransId="{64563537-EBC0-4A32-BF12-1EF8F13E42E0}" sibTransId="{F0BEC105-14F4-413C-A917-FE2D39A728B2}"/>
    <dgm:cxn modelId="{F7EF3582-FECC-4BDE-BBA9-658E2A68F26E}" type="presOf" srcId="{04E76C91-BCD5-49AD-A2D3-47E450F3DF1B}" destId="{3EB5337F-C1AA-423C-921B-C5ED7886DE3F}" srcOrd="0" destOrd="5" presId="urn:microsoft.com/office/officeart/2005/8/layout/hList2"/>
    <dgm:cxn modelId="{A24F0287-CF19-4EDE-A70B-4806D9FCCA0C}" srcId="{CEA72EAE-10E0-446C-BD85-1C8E3DF6264B}" destId="{32E334A3-4F2D-4678-9064-C2C46CE1475A}" srcOrd="1" destOrd="0" parTransId="{8C86E5B3-1A72-4FB5-BDF6-3B5E52F8416A}" sibTransId="{8141E8B9-D1C4-4B9C-A607-822CE99B1D18}"/>
    <dgm:cxn modelId="{24D14687-51BF-4F9B-B581-F1C4A76A6121}" type="presOf" srcId="{2541D869-8B6A-45DB-B73A-270B98B90F2C}" destId="{53F6F56E-7AB7-4B28-87F6-42E4020C5060}" srcOrd="0" destOrd="2" presId="urn:microsoft.com/office/officeart/2005/8/layout/hList2"/>
    <dgm:cxn modelId="{62AF9B87-DA03-4A5F-897C-9CE1AF7AC3BF}" srcId="{CEA72EAE-10E0-446C-BD85-1C8E3DF6264B}" destId="{8C251FFB-0C74-4567-91B9-F28D0F18C3F5}" srcOrd="0" destOrd="0" parTransId="{AB37F2A6-5614-4C3F-8579-2D6D4343E0CF}" sibTransId="{EE62D15C-5235-418D-9BE1-010696282444}"/>
    <dgm:cxn modelId="{4393CA94-AF7F-45DF-95D6-E9AC8EA00FB1}" srcId="{8C251FFB-0C74-4567-91B9-F28D0F18C3F5}" destId="{206659B4-5D47-4FD2-93B1-B837F161AB76}" srcOrd="9" destOrd="0" parTransId="{7E5CDD4D-ADDE-494F-A15D-5F292C03E1DB}" sibTransId="{B2EB06DE-C8C4-4C12-B311-D50CB4952708}"/>
    <dgm:cxn modelId="{8517C3A2-02CD-409B-8DF1-2A972F5107C7}" type="presOf" srcId="{CEA72EAE-10E0-446C-BD85-1C8E3DF6264B}" destId="{5E5B4441-23C6-469B-A0E8-5AE3B628055B}" srcOrd="0" destOrd="0" presId="urn:microsoft.com/office/officeart/2005/8/layout/hList2"/>
    <dgm:cxn modelId="{CB2615A8-3637-4D29-A000-B5CE8CC1BD9F}" srcId="{8C251FFB-0C74-4567-91B9-F28D0F18C3F5}" destId="{362819E9-CB93-4636-8B05-64E6FEB6FF15}" srcOrd="5" destOrd="0" parTransId="{3EA43C91-4C53-42C8-A7D6-05608A14FEAA}" sibTransId="{3BA4680F-47C9-482E-BC84-226F463807FC}"/>
    <dgm:cxn modelId="{008FE1AB-BE46-40B9-9475-BE529EC54AC9}" srcId="{8C251FFB-0C74-4567-91B9-F28D0F18C3F5}" destId="{869308BD-E629-41BE-84C9-3EB800A574C1}" srcOrd="3" destOrd="0" parTransId="{C3F18129-06FD-4C3F-9EB0-4354E35A05F5}" sibTransId="{5C30198B-0D90-4509-BA71-4960A79361C6}"/>
    <dgm:cxn modelId="{8BF82DAC-DD25-4E7E-9B6C-DD923CD64887}" srcId="{8C251FFB-0C74-4567-91B9-F28D0F18C3F5}" destId="{67B6073A-DF87-4FC1-9A62-1E34436D4EAC}" srcOrd="4" destOrd="0" parTransId="{FE5A212E-B975-44C9-8D67-83D01243C2D4}" sibTransId="{ADA83F40-D9F1-4588-9F2C-B9B6FFB64A70}"/>
    <dgm:cxn modelId="{A38EB0B2-DDB3-4228-A09C-D7E9A8AE3630}" srcId="{32E334A3-4F2D-4678-9064-C2C46CE1475A}" destId="{C2CE60C1-5562-4E99-A142-CA12AF2A2345}" srcOrd="2" destOrd="0" parTransId="{A7AF33B3-EA89-4AF7-9BB0-B23B877611CB}" sibTransId="{63A94FEC-B90A-4928-9A8B-9F9CEE76E84A}"/>
    <dgm:cxn modelId="{C87DD9B4-B4F7-4277-BE6A-728EDB9A6D1F}" type="presOf" srcId="{6B6D04CF-6577-4C76-AD68-10795AA472AF}" destId="{DFD5E62A-4CCD-4E8A-931C-79C693F3766A}" srcOrd="0" destOrd="6" presId="urn:microsoft.com/office/officeart/2005/8/layout/hList2"/>
    <dgm:cxn modelId="{B10039B5-286C-4327-9CAF-197613D80063}" type="presOf" srcId="{32E334A3-4F2D-4678-9064-C2C46CE1475A}" destId="{E8EDE472-0F6F-4266-8AE5-0253DC699F02}" srcOrd="0" destOrd="0" presId="urn:microsoft.com/office/officeart/2005/8/layout/hList2"/>
    <dgm:cxn modelId="{6404ACC8-F0F9-40D3-A7A8-C0A9A2E2B8A5}" type="presOf" srcId="{D515B221-1742-48DA-BFD4-D2E22303C46D}" destId="{3EB5337F-C1AA-423C-921B-C5ED7886DE3F}" srcOrd="0" destOrd="3" presId="urn:microsoft.com/office/officeart/2005/8/layout/hList2"/>
    <dgm:cxn modelId="{16F7FDC9-81F4-4F19-9AD6-04D43C2E94AB}" srcId="{CCEC3210-F40E-4225-B772-5337E2750750}" destId="{B979D473-BD48-4A47-B6AD-227B34EE809A}" srcOrd="5" destOrd="0" parTransId="{C1329AE0-5E66-4B16-9295-48B02C5AEB37}" sibTransId="{2E2F4130-4517-4EF3-9730-A5C89D52A3BA}"/>
    <dgm:cxn modelId="{12B748CC-A0A0-4F5E-B25F-7718553733A3}" srcId="{8C251FFB-0C74-4567-91B9-F28D0F18C3F5}" destId="{57E2FF6E-5A7A-4ABF-A162-A5F68E0E98D8}" srcOrd="1" destOrd="0" parTransId="{D24249A9-358C-4F6A-9667-747DC318811C}" sibTransId="{7A7BCCDA-191C-4F1A-8DF6-61A5A5EF1EAB}"/>
    <dgm:cxn modelId="{FA420CCE-6E54-4AB8-BA11-E1B269C9650F}" type="presOf" srcId="{F8770F4D-852B-4558-A9CE-DF6EB1D598C6}" destId="{53F6F56E-7AB7-4B28-87F6-42E4020C5060}" srcOrd="0" destOrd="0" presId="urn:microsoft.com/office/officeart/2005/8/layout/hList2"/>
    <dgm:cxn modelId="{4E1CFED7-DD2A-4BB8-ABB9-82965190EB76}" type="presOf" srcId="{A8C0ECEC-9096-4266-B91D-5D0F61F65B4E}" destId="{DFD5E62A-4CCD-4E8A-931C-79C693F3766A}" srcOrd="0" destOrd="2" presId="urn:microsoft.com/office/officeart/2005/8/layout/hList2"/>
    <dgm:cxn modelId="{6F75F6D8-A68F-4166-B19F-05A953E58C6E}" type="presOf" srcId="{362819E9-CB93-4636-8B05-64E6FEB6FF15}" destId="{DFD5E62A-4CCD-4E8A-931C-79C693F3766A}" srcOrd="0" destOrd="5" presId="urn:microsoft.com/office/officeart/2005/8/layout/hList2"/>
    <dgm:cxn modelId="{4276E0DD-C19A-4654-B0CB-29277292D009}" type="presOf" srcId="{C2CE60C1-5562-4E99-A142-CA12AF2A2345}" destId="{3EB5337F-C1AA-423C-921B-C5ED7886DE3F}" srcOrd="0" destOrd="2" presId="urn:microsoft.com/office/officeart/2005/8/layout/hList2"/>
    <dgm:cxn modelId="{CF714DDE-E5C6-4ABD-9BE8-9FC2E3D275B7}" type="presOf" srcId="{0B35922F-B2A4-48CF-A3FB-429C7579AEC3}" destId="{DFD5E62A-4CCD-4E8A-931C-79C693F3766A}" srcOrd="0" destOrd="8" presId="urn:microsoft.com/office/officeart/2005/8/layout/hList2"/>
    <dgm:cxn modelId="{29936CE4-5F37-4F6F-B33F-9A722FEFB849}" srcId="{CCEC3210-F40E-4225-B772-5337E2750750}" destId="{570FF609-2C6E-45F3-89FA-0A50F81D948D}" srcOrd="4" destOrd="0" parTransId="{004F5ADF-0FF1-4E8E-BFE4-E7BF45137B7C}" sibTransId="{9901CF0C-BAE4-4584-B7D1-8106E4B352E3}"/>
    <dgm:cxn modelId="{7FDCD3E6-FE8B-4452-AA1B-A6AD13F2D903}" srcId="{32E334A3-4F2D-4678-9064-C2C46CE1475A}" destId="{CC77675A-3525-4D87-9D1E-B06C33A21227}" srcOrd="0" destOrd="0" parTransId="{1C39AD33-D0C5-44F3-826F-A736EE1F18C6}" sibTransId="{648AD481-4ECD-4B0E-97DB-F4B08B61E08E}"/>
    <dgm:cxn modelId="{C40904F1-A636-48A5-B170-7E9D264DD6F0}" type="presOf" srcId="{206659B4-5D47-4FD2-93B1-B837F161AB76}" destId="{DFD5E62A-4CCD-4E8A-931C-79C693F3766A}" srcOrd="0" destOrd="9" presId="urn:microsoft.com/office/officeart/2005/8/layout/hList2"/>
    <dgm:cxn modelId="{FE2973F4-F699-4F7A-9391-8CFFE6D92847}" srcId="{8C251FFB-0C74-4567-91B9-F28D0F18C3F5}" destId="{E8056B48-00E1-4AAB-9A6C-CFD067DE0330}" srcOrd="10" destOrd="0" parTransId="{FA4BF9A8-4015-4E57-8BC3-AE97BF68A212}" sibTransId="{85A2FC13-5E0D-4C0C-A2E4-40649BEB96C6}"/>
    <dgm:cxn modelId="{1F7FC4F6-14DD-4EFD-BCDD-30BB4F64A009}" type="presOf" srcId="{9AB8EF41-A9DC-41AE-AC8E-73F90FD417A0}" destId="{3EB5337F-C1AA-423C-921B-C5ED7886DE3F}" srcOrd="0" destOrd="1" presId="urn:microsoft.com/office/officeart/2005/8/layout/hList2"/>
    <dgm:cxn modelId="{40D31AFA-DC13-4C39-B288-E33C5D6104FC}" type="presOf" srcId="{CCEC3210-F40E-4225-B772-5337E2750750}" destId="{B9CBD5F5-5384-454F-8392-1077E9E113E9}" srcOrd="0" destOrd="0" presId="urn:microsoft.com/office/officeart/2005/8/layout/hList2"/>
    <dgm:cxn modelId="{146FD6F9-846E-4306-93E4-560E4862DCBE}" type="presParOf" srcId="{5E5B4441-23C6-469B-A0E8-5AE3B628055B}" destId="{5E87F266-B31E-4597-A113-88AD99C56175}" srcOrd="0" destOrd="0" presId="urn:microsoft.com/office/officeart/2005/8/layout/hList2"/>
    <dgm:cxn modelId="{07EB65B1-D71A-4744-9E66-1587FF6D1019}" type="presParOf" srcId="{5E87F266-B31E-4597-A113-88AD99C56175}" destId="{BA12B13F-9C00-44F3-B575-155A43D709F7}" srcOrd="0" destOrd="0" presId="urn:microsoft.com/office/officeart/2005/8/layout/hList2"/>
    <dgm:cxn modelId="{537EBB27-BEF5-4F7C-9BE0-F8E57F1FDB19}" type="presParOf" srcId="{5E87F266-B31E-4597-A113-88AD99C56175}" destId="{DFD5E62A-4CCD-4E8A-931C-79C693F3766A}" srcOrd="1" destOrd="0" presId="urn:microsoft.com/office/officeart/2005/8/layout/hList2"/>
    <dgm:cxn modelId="{E6099708-1FD0-4069-9C05-6CD31CC2AC90}" type="presParOf" srcId="{5E87F266-B31E-4597-A113-88AD99C56175}" destId="{107DCB4A-9592-4B73-8832-5401591CD3DC}" srcOrd="2" destOrd="0" presId="urn:microsoft.com/office/officeart/2005/8/layout/hList2"/>
    <dgm:cxn modelId="{8988FDE9-A41E-4B5E-A3F5-137241DC15BD}" type="presParOf" srcId="{5E5B4441-23C6-469B-A0E8-5AE3B628055B}" destId="{BA5482FF-A76D-4BDF-86CA-62BA62CB464B}" srcOrd="1" destOrd="0" presId="urn:microsoft.com/office/officeart/2005/8/layout/hList2"/>
    <dgm:cxn modelId="{08434D64-2922-4973-9F81-FC0F36200799}" type="presParOf" srcId="{5E5B4441-23C6-469B-A0E8-5AE3B628055B}" destId="{32616EA5-4D03-4E77-89B3-E00C0794C1A0}" srcOrd="2" destOrd="0" presId="urn:microsoft.com/office/officeart/2005/8/layout/hList2"/>
    <dgm:cxn modelId="{31298C48-0847-4B64-87DE-D46355836510}" type="presParOf" srcId="{32616EA5-4D03-4E77-89B3-E00C0794C1A0}" destId="{A7FAE7F0-5582-448D-A81A-90426C2C6DA6}" srcOrd="0" destOrd="0" presId="urn:microsoft.com/office/officeart/2005/8/layout/hList2"/>
    <dgm:cxn modelId="{66C30E56-DD58-45E8-A2FA-F3D316C8BDB8}" type="presParOf" srcId="{32616EA5-4D03-4E77-89B3-E00C0794C1A0}" destId="{3EB5337F-C1AA-423C-921B-C5ED7886DE3F}" srcOrd="1" destOrd="0" presId="urn:microsoft.com/office/officeart/2005/8/layout/hList2"/>
    <dgm:cxn modelId="{DAA3A7F1-FC7C-4AE6-8254-0514383BCC90}" type="presParOf" srcId="{32616EA5-4D03-4E77-89B3-E00C0794C1A0}" destId="{E8EDE472-0F6F-4266-8AE5-0253DC699F02}" srcOrd="2" destOrd="0" presId="urn:microsoft.com/office/officeart/2005/8/layout/hList2"/>
    <dgm:cxn modelId="{0CC53570-B578-40DB-B399-6A129F4233F7}" type="presParOf" srcId="{5E5B4441-23C6-469B-A0E8-5AE3B628055B}" destId="{2FBC7F65-8D8E-40E2-AB96-8E09C9B25C88}" srcOrd="3" destOrd="0" presId="urn:microsoft.com/office/officeart/2005/8/layout/hList2"/>
    <dgm:cxn modelId="{FBC002D7-B009-447C-898D-A8B4BBAEBC8B}" type="presParOf" srcId="{5E5B4441-23C6-469B-A0E8-5AE3B628055B}" destId="{A3436816-6F41-4F50-AFBD-6297A90C5077}" srcOrd="4" destOrd="0" presId="urn:microsoft.com/office/officeart/2005/8/layout/hList2"/>
    <dgm:cxn modelId="{AB6C09BA-E56C-4103-871F-CEA90AC3D9C5}" type="presParOf" srcId="{A3436816-6F41-4F50-AFBD-6297A90C5077}" destId="{4B5A196D-17E2-49A9-BB66-B73CD4B83C91}" srcOrd="0" destOrd="0" presId="urn:microsoft.com/office/officeart/2005/8/layout/hList2"/>
    <dgm:cxn modelId="{65163557-5F07-40D4-BA6D-3B0FE484D86A}" type="presParOf" srcId="{A3436816-6F41-4F50-AFBD-6297A90C5077}" destId="{53F6F56E-7AB7-4B28-87F6-42E4020C5060}" srcOrd="1" destOrd="0" presId="urn:microsoft.com/office/officeart/2005/8/layout/hList2"/>
    <dgm:cxn modelId="{3CE961BE-7F7E-42DC-8EC3-969108716C65}" type="presParOf" srcId="{A3436816-6F41-4F50-AFBD-6297A90C5077}" destId="{B9CBD5F5-5384-454F-8392-1077E9E113E9}" srcOrd="2" destOrd="0" presId="urn:microsoft.com/office/officeart/2005/8/layout/hList2"/>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EA72EAE-10E0-446C-BD85-1C8E3DF6264B}" type="doc">
      <dgm:prSet loTypeId="urn:microsoft.com/office/officeart/2005/8/layout/hList2" loCatId="list" qsTypeId="urn:microsoft.com/office/officeart/2005/8/quickstyle/simple1" qsCatId="simple" csTypeId="urn:microsoft.com/office/officeart/2005/8/colors/accent2_1" csCatId="accent2" phldr="1"/>
      <dgm:spPr/>
      <dgm:t>
        <a:bodyPr/>
        <a:lstStyle/>
        <a:p>
          <a:endParaRPr lang="lv-LV"/>
        </a:p>
      </dgm:t>
    </dgm:pt>
    <dgm:pt modelId="{206659B4-5D47-4FD2-93B1-B837F161AB76}">
      <dgm:prSet phldrT="[Teksts]"/>
      <dgm:spPr/>
      <dgm:t>
        <a:bodyPr/>
        <a:lstStyle/>
        <a:p>
          <a:endParaRPr lang="lv-LV"/>
        </a:p>
      </dgm:t>
    </dgm:pt>
    <dgm:pt modelId="{7E5CDD4D-ADDE-494F-A15D-5F292C03E1DB}" type="parTrans" cxnId="{4393CA94-AF7F-45DF-95D6-E9AC8EA00FB1}">
      <dgm:prSet/>
      <dgm:spPr/>
      <dgm:t>
        <a:bodyPr/>
        <a:lstStyle/>
        <a:p>
          <a:endParaRPr lang="lv-LV"/>
        </a:p>
      </dgm:t>
    </dgm:pt>
    <dgm:pt modelId="{B2EB06DE-C8C4-4C12-B311-D50CB4952708}" type="sibTrans" cxnId="{4393CA94-AF7F-45DF-95D6-E9AC8EA00FB1}">
      <dgm:prSet/>
      <dgm:spPr/>
      <dgm:t>
        <a:bodyPr/>
        <a:lstStyle/>
        <a:p>
          <a:endParaRPr lang="lv-LV"/>
        </a:p>
      </dgm:t>
    </dgm:pt>
    <dgm:pt modelId="{CCEC3210-F40E-4225-B772-5337E2750750}">
      <dgm:prSet/>
      <dgm:spPr/>
      <dgm:t>
        <a:bodyPr/>
        <a:lstStyle/>
        <a:p>
          <a:endParaRPr lang="lv-LV"/>
        </a:p>
      </dgm:t>
    </dgm:pt>
    <dgm:pt modelId="{93D406E6-1332-4A2E-AD32-34B316123913}" type="parTrans" cxnId="{4EAECD34-4AD9-4F49-A5EF-FFD718C1CA00}">
      <dgm:prSet/>
      <dgm:spPr/>
      <dgm:t>
        <a:bodyPr/>
        <a:lstStyle/>
        <a:p>
          <a:endParaRPr lang="lv-LV"/>
        </a:p>
      </dgm:t>
    </dgm:pt>
    <dgm:pt modelId="{5B19FCB7-5054-4FA5-8962-7A7B3F2B61D5}" type="sibTrans" cxnId="{4EAECD34-4AD9-4F49-A5EF-FFD718C1CA00}">
      <dgm:prSet/>
      <dgm:spPr/>
      <dgm:t>
        <a:bodyPr/>
        <a:lstStyle/>
        <a:p>
          <a:endParaRPr lang="lv-LV"/>
        </a:p>
      </dgm:t>
    </dgm:pt>
    <dgm:pt modelId="{F8770F4D-852B-4558-A9CE-DF6EB1D598C6}">
      <dgm:prSet custT="1"/>
      <dgm:spPr/>
      <dgm:t>
        <a:bodyPr tIns="252000"/>
        <a:lstStyle/>
        <a:p>
          <a:pPr marL="0" indent="0" algn="ctr">
            <a:lnSpc>
              <a:spcPct val="100000"/>
            </a:lnSpc>
            <a:spcAft>
              <a:spcPts val="0"/>
            </a:spcAft>
            <a:buNone/>
          </a:pPr>
          <a:endParaRPr lang="lv-LV" sz="1800" b="1">
            <a:latin typeface="Times New Roman" panose="02020603050405020304" pitchFamily="18" charset="0"/>
            <a:ea typeface="Verdana" panose="020B0604030504040204" pitchFamily="34" charset="0"/>
            <a:cs typeface="Times New Roman" panose="02020603050405020304" pitchFamily="18" charset="0"/>
          </a:endParaRPr>
        </a:p>
      </dgm:t>
    </dgm:pt>
    <dgm:pt modelId="{331FF2F5-AB7C-4ACD-9B51-32FD1B64710F}" type="parTrans" cxnId="{351E6638-68B5-4300-BCF8-CFE31333D8E0}">
      <dgm:prSet/>
      <dgm:spPr/>
      <dgm:t>
        <a:bodyPr/>
        <a:lstStyle/>
        <a:p>
          <a:endParaRPr lang="lv-LV"/>
        </a:p>
      </dgm:t>
    </dgm:pt>
    <dgm:pt modelId="{A91887B8-9E35-4DB3-8D11-175EC477786D}" type="sibTrans" cxnId="{351E6638-68B5-4300-BCF8-CFE31333D8E0}">
      <dgm:prSet/>
      <dgm:spPr/>
      <dgm:t>
        <a:bodyPr/>
        <a:lstStyle/>
        <a:p>
          <a:endParaRPr lang="lv-LV"/>
        </a:p>
      </dgm:t>
    </dgm:pt>
    <dgm:pt modelId="{8C251FFB-0C74-4567-91B9-F28D0F18C3F5}">
      <dgm:prSet/>
      <dgm:spPr/>
      <dgm:t>
        <a:bodyPr/>
        <a:lstStyle/>
        <a:p>
          <a:endParaRPr lang="lv-LV"/>
        </a:p>
      </dgm:t>
    </dgm:pt>
    <dgm:pt modelId="{EE62D15C-5235-418D-9BE1-010696282444}" type="sibTrans" cxnId="{62AF9B87-DA03-4A5F-897C-9CE1AF7AC3BF}">
      <dgm:prSet/>
      <dgm:spPr/>
      <dgm:t>
        <a:bodyPr/>
        <a:lstStyle/>
        <a:p>
          <a:endParaRPr lang="lv-LV"/>
        </a:p>
      </dgm:t>
    </dgm:pt>
    <dgm:pt modelId="{AB37F2A6-5614-4C3F-8579-2D6D4343E0CF}" type="parTrans" cxnId="{62AF9B87-DA03-4A5F-897C-9CE1AF7AC3BF}">
      <dgm:prSet/>
      <dgm:spPr/>
      <dgm:t>
        <a:bodyPr/>
        <a:lstStyle/>
        <a:p>
          <a:endParaRPr lang="lv-LV"/>
        </a:p>
      </dgm:t>
    </dgm:pt>
    <dgm:pt modelId="{0B35922F-B2A4-48CF-A3FB-429C7579AEC3}">
      <dgm:prSet custT="1"/>
      <dgm:spPr/>
      <dgm:t>
        <a:bodyPr tIns="252000"/>
        <a:lstStyle/>
        <a:p>
          <a:pPr marL="0" indent="0" algn="l">
            <a:lnSpc>
              <a:spcPct val="100000"/>
            </a:lnSpc>
            <a:spcAft>
              <a:spcPts val="0"/>
            </a:spcAft>
            <a:buNone/>
          </a:pPr>
          <a:endParaRPr lang="lv-LV" sz="1800" b="0">
            <a:latin typeface="Times New Roman" panose="02020603050405020304" pitchFamily="18" charset="0"/>
            <a:ea typeface="Verdana" panose="020B0604030504040204" pitchFamily="34" charset="0"/>
            <a:cs typeface="Times New Roman" panose="02020603050405020304" pitchFamily="18" charset="0"/>
          </a:endParaRPr>
        </a:p>
      </dgm:t>
    </dgm:pt>
    <dgm:pt modelId="{E79E7AC5-38C7-417F-9543-65AFA0425F9C}" type="parTrans" cxnId="{1CE8F70F-623B-4F8D-BAEB-7DD032A339CB}">
      <dgm:prSet/>
      <dgm:spPr/>
      <dgm:t>
        <a:bodyPr/>
        <a:lstStyle/>
        <a:p>
          <a:endParaRPr lang="lv-LV"/>
        </a:p>
      </dgm:t>
    </dgm:pt>
    <dgm:pt modelId="{F921E856-DD39-4437-8D06-0FA8ADDCC197}" type="sibTrans" cxnId="{1CE8F70F-623B-4F8D-BAEB-7DD032A339CB}">
      <dgm:prSet/>
      <dgm:spPr/>
      <dgm:t>
        <a:bodyPr/>
        <a:lstStyle/>
        <a:p>
          <a:endParaRPr lang="lv-LV"/>
        </a:p>
      </dgm:t>
    </dgm:pt>
    <dgm:pt modelId="{9E61FD6D-366E-4FE3-A795-A850D93B35FB}">
      <dgm:prSet custT="1"/>
      <dgm:spPr/>
      <dgm:t>
        <a:bodyPr tIns="252000"/>
        <a:lstStyle/>
        <a:p>
          <a:pPr marL="0" indent="0" algn="ctr">
            <a:lnSpc>
              <a:spcPct val="100000"/>
            </a:lnSpc>
            <a:spcAft>
              <a:spcPts val="0"/>
            </a:spcAft>
            <a:buNone/>
          </a:pPr>
          <a:endParaRPr lang="lv-LV" sz="1800" b="1">
            <a:latin typeface="Times New Roman" panose="02020603050405020304" pitchFamily="18" charset="0"/>
            <a:ea typeface="Verdana" panose="020B0604030504040204" pitchFamily="34" charset="0"/>
            <a:cs typeface="Times New Roman" panose="02020603050405020304" pitchFamily="18" charset="0"/>
          </a:endParaRPr>
        </a:p>
      </dgm:t>
    </dgm:pt>
    <dgm:pt modelId="{816FB013-C5F8-4B63-85D6-2316999A2CA6}" type="parTrans" cxnId="{23EF1441-859B-4C43-BDF5-661F88D8DAE3}">
      <dgm:prSet/>
      <dgm:spPr/>
      <dgm:t>
        <a:bodyPr/>
        <a:lstStyle/>
        <a:p>
          <a:endParaRPr lang="lv-LV"/>
        </a:p>
      </dgm:t>
    </dgm:pt>
    <dgm:pt modelId="{8CFCD190-889A-41A0-AF05-0AAA72653564}" type="sibTrans" cxnId="{23EF1441-859B-4C43-BDF5-661F88D8DAE3}">
      <dgm:prSet/>
      <dgm:spPr/>
      <dgm:t>
        <a:bodyPr/>
        <a:lstStyle/>
        <a:p>
          <a:endParaRPr lang="lv-LV"/>
        </a:p>
      </dgm:t>
    </dgm:pt>
    <dgm:pt modelId="{E55EC6DD-77FB-4F6E-9174-855439781AB7}">
      <dgm:prSet custT="1"/>
      <dgm:spPr/>
      <dgm:t>
        <a:bodyPr/>
        <a:lstStyle/>
        <a:p>
          <a:pPr marL="0" indent="0" algn="ctr">
            <a:lnSpc>
              <a:spcPct val="100000"/>
            </a:lnSpc>
            <a:spcAft>
              <a:spcPts val="0"/>
            </a:spcAft>
            <a:buNone/>
          </a:pPr>
          <a:endParaRPr lang="lv-LV" sz="1800" b="1">
            <a:latin typeface="Times New Roman" panose="02020603050405020304" pitchFamily="18" charset="0"/>
            <a:ea typeface="Verdana" panose="020B0604030504040204" pitchFamily="34" charset="0"/>
            <a:cs typeface="Times New Roman" panose="02020603050405020304" pitchFamily="18" charset="0"/>
          </a:endParaRPr>
        </a:p>
      </dgm:t>
    </dgm:pt>
    <dgm:pt modelId="{B90AEE81-EE4E-4E35-9593-D6404842125F}" type="parTrans" cxnId="{DA093835-DF4D-4EA4-A347-3178E1DA3997}">
      <dgm:prSet/>
      <dgm:spPr/>
      <dgm:t>
        <a:bodyPr/>
        <a:lstStyle/>
        <a:p>
          <a:endParaRPr lang="lv-LV"/>
        </a:p>
      </dgm:t>
    </dgm:pt>
    <dgm:pt modelId="{022EE4ED-B785-4C1B-BFF4-4B3F6B037EA2}" type="sibTrans" cxnId="{DA093835-DF4D-4EA4-A347-3178E1DA3997}">
      <dgm:prSet/>
      <dgm:spPr/>
      <dgm:t>
        <a:bodyPr/>
        <a:lstStyle/>
        <a:p>
          <a:endParaRPr lang="lv-LV"/>
        </a:p>
      </dgm:t>
    </dgm:pt>
    <dgm:pt modelId="{0DD2B1C0-C7BC-4AD9-96AD-CA3725771ECC}">
      <dgm:prSet custT="1"/>
      <dgm:spPr/>
      <dgm:t>
        <a:bodyPr/>
        <a:lstStyle/>
        <a:p>
          <a:pPr marL="0" indent="0" algn="ctr">
            <a:lnSpc>
              <a:spcPct val="100000"/>
            </a:lnSpc>
            <a:spcAft>
              <a:spcPts val="0"/>
            </a:spcAft>
            <a:buNone/>
          </a:pPr>
          <a:endParaRPr lang="lv-LV" sz="1800" b="1" noProof="0">
            <a:latin typeface="Times New Roman" panose="02020603050405020304" pitchFamily="18" charset="0"/>
            <a:cs typeface="Times New Roman" panose="02020603050405020304" pitchFamily="18" charset="0"/>
          </a:endParaRPr>
        </a:p>
      </dgm:t>
    </dgm:pt>
    <dgm:pt modelId="{D5E9C46D-8094-4536-8F81-DA10AB8AF4A4}" type="parTrans" cxnId="{A4D7142E-E500-4024-9119-B31203A3DFDC}">
      <dgm:prSet/>
      <dgm:spPr/>
      <dgm:t>
        <a:bodyPr/>
        <a:lstStyle/>
        <a:p>
          <a:endParaRPr lang="lv-LV"/>
        </a:p>
      </dgm:t>
    </dgm:pt>
    <dgm:pt modelId="{FFD1928B-BB8E-46F4-8711-72BB8E18882F}" type="sibTrans" cxnId="{A4D7142E-E500-4024-9119-B31203A3DFDC}">
      <dgm:prSet/>
      <dgm:spPr/>
      <dgm:t>
        <a:bodyPr/>
        <a:lstStyle/>
        <a:p>
          <a:endParaRPr lang="lv-LV"/>
        </a:p>
      </dgm:t>
    </dgm:pt>
    <dgm:pt modelId="{D4D1B424-CF87-4552-B7B6-62D63FE7AC2F}">
      <dgm:prSet custT="1"/>
      <dgm:spPr/>
      <dgm:t>
        <a:bodyPr/>
        <a:lstStyle/>
        <a:p>
          <a:pPr marL="0" indent="0" algn="ctr">
            <a:lnSpc>
              <a:spcPct val="100000"/>
            </a:lnSpc>
            <a:spcAft>
              <a:spcPts val="0"/>
            </a:spcAft>
            <a:buNone/>
          </a:pPr>
          <a:endParaRPr lang="lv-LV" sz="1800" b="1">
            <a:latin typeface="Times New Roman" panose="02020603050405020304" pitchFamily="18" charset="0"/>
            <a:ea typeface="Verdana" panose="020B0604030504040204" pitchFamily="34" charset="0"/>
            <a:cs typeface="Times New Roman" panose="02020603050405020304" pitchFamily="18" charset="0"/>
          </a:endParaRPr>
        </a:p>
      </dgm:t>
    </dgm:pt>
    <dgm:pt modelId="{837EEFBA-8C8A-4B39-9E3C-F7C76474C155}" type="parTrans" cxnId="{D2ECCABA-CD2E-42D9-9E85-AB3BDC5E3919}">
      <dgm:prSet/>
      <dgm:spPr/>
      <dgm:t>
        <a:bodyPr/>
        <a:lstStyle/>
        <a:p>
          <a:endParaRPr lang="lv-LV"/>
        </a:p>
      </dgm:t>
    </dgm:pt>
    <dgm:pt modelId="{57DC1620-4156-4550-9EB5-916A8199D1C7}" type="sibTrans" cxnId="{D2ECCABA-CD2E-42D9-9E85-AB3BDC5E3919}">
      <dgm:prSet/>
      <dgm:spPr/>
      <dgm:t>
        <a:bodyPr/>
        <a:lstStyle/>
        <a:p>
          <a:endParaRPr lang="lv-LV"/>
        </a:p>
      </dgm:t>
    </dgm:pt>
    <dgm:pt modelId="{815CBF58-20DC-4B9E-9291-4BB2926C42EA}">
      <dgm:prSet custT="1"/>
      <dgm:spPr/>
      <dgm:t>
        <a:bodyPr/>
        <a:lstStyle/>
        <a:p>
          <a:pPr marL="0" indent="0" algn="ctr">
            <a:lnSpc>
              <a:spcPct val="100000"/>
            </a:lnSpc>
            <a:spcAft>
              <a:spcPts val="0"/>
            </a:spcAft>
            <a:buNone/>
          </a:pPr>
          <a:r>
            <a:rPr lang="lv-LV" sz="1800" b="1">
              <a:latin typeface="Times New Roman" panose="02020603050405020304" pitchFamily="18" charset="0"/>
              <a:ea typeface="Verdana" panose="020B0604030504040204" pitchFamily="34" charset="0"/>
              <a:cs typeface="Times New Roman" panose="02020603050405020304" pitchFamily="18" charset="0"/>
            </a:rPr>
            <a:t>3.1.6.</a:t>
          </a:r>
        </a:p>
      </dgm:t>
    </dgm:pt>
    <dgm:pt modelId="{2B429F58-3F98-453D-8892-4E0270D29A15}" type="parTrans" cxnId="{6186AD25-5308-4094-B077-F1BA36BC06D8}">
      <dgm:prSet/>
      <dgm:spPr/>
      <dgm:t>
        <a:bodyPr/>
        <a:lstStyle/>
        <a:p>
          <a:endParaRPr lang="lv-LV"/>
        </a:p>
      </dgm:t>
    </dgm:pt>
    <dgm:pt modelId="{4C6C70B5-095D-451E-8090-92FBF8A99681}" type="sibTrans" cxnId="{6186AD25-5308-4094-B077-F1BA36BC06D8}">
      <dgm:prSet/>
      <dgm:spPr/>
      <dgm:t>
        <a:bodyPr/>
        <a:lstStyle/>
        <a:p>
          <a:endParaRPr lang="lv-LV"/>
        </a:p>
      </dgm:t>
    </dgm:pt>
    <dgm:pt modelId="{E4D7BB35-77CD-44EF-8FC8-0698050C99CF}">
      <dgm:prSet custT="1"/>
      <dgm:spPr/>
      <dgm:t>
        <a:bodyPr/>
        <a:lstStyle/>
        <a:p>
          <a:pPr marL="0" indent="0" algn="ctr">
            <a:lnSpc>
              <a:spcPct val="100000"/>
            </a:lnSpc>
            <a:spcAft>
              <a:spcPts val="0"/>
            </a:spcAft>
            <a:buNone/>
          </a:pPr>
          <a:endParaRPr lang="lv-LV" sz="1800" b="1">
            <a:latin typeface="Times New Roman" panose="02020603050405020304" pitchFamily="18" charset="0"/>
            <a:ea typeface="Verdana" panose="020B0604030504040204" pitchFamily="34" charset="0"/>
            <a:cs typeface="Times New Roman" panose="02020603050405020304" pitchFamily="18" charset="0"/>
          </a:endParaRPr>
        </a:p>
      </dgm:t>
    </dgm:pt>
    <dgm:pt modelId="{8F45899F-60EC-426D-896C-B07D04A552F9}" type="parTrans" cxnId="{E19BB2E2-CD55-48B4-ABE5-AA3C428C7B84}">
      <dgm:prSet/>
      <dgm:spPr/>
      <dgm:t>
        <a:bodyPr/>
        <a:lstStyle/>
        <a:p>
          <a:endParaRPr lang="lv-LV"/>
        </a:p>
      </dgm:t>
    </dgm:pt>
    <dgm:pt modelId="{DE55DC96-0FA4-4126-85C9-4BE55271423F}" type="sibTrans" cxnId="{E19BB2E2-CD55-48B4-ABE5-AA3C428C7B84}">
      <dgm:prSet/>
      <dgm:spPr/>
      <dgm:t>
        <a:bodyPr/>
        <a:lstStyle/>
        <a:p>
          <a:endParaRPr lang="lv-LV"/>
        </a:p>
      </dgm:t>
    </dgm:pt>
    <dgm:pt modelId="{3907EDCA-BDC6-4642-8B12-07B9F14EAAAA}">
      <dgm:prSet custT="1"/>
      <dgm:spPr/>
      <dgm:t>
        <a:bodyPr/>
        <a:lstStyle/>
        <a:p>
          <a:pPr marL="0" indent="0" algn="ctr">
            <a:lnSpc>
              <a:spcPct val="100000"/>
            </a:lnSpc>
            <a:spcAft>
              <a:spcPts val="0"/>
            </a:spcAft>
            <a:buNone/>
          </a:pPr>
          <a:r>
            <a:rPr lang="lv-LV" sz="1800" b="0" dirty="0">
              <a:latin typeface="Times New Roman" panose="02020603050405020304" pitchFamily="18" charset="0"/>
              <a:ea typeface="Verdana" panose="020B0604030504040204" pitchFamily="34" charset="0"/>
              <a:cs typeface="Times New Roman" panose="02020603050405020304" pitchFamily="18" charset="0"/>
            </a:rPr>
            <a:t>nav neatbilstoši veiktu izdevumu maksājumu parādu citos projektos</a:t>
          </a:r>
        </a:p>
      </dgm:t>
    </dgm:pt>
    <dgm:pt modelId="{7D1DCB68-7DEA-44CE-9434-7A30B413FAE3}" type="parTrans" cxnId="{B5499D69-5CA1-4836-BB05-149BD41F2A01}">
      <dgm:prSet/>
      <dgm:spPr/>
      <dgm:t>
        <a:bodyPr/>
        <a:lstStyle/>
        <a:p>
          <a:endParaRPr lang="lv-LV"/>
        </a:p>
      </dgm:t>
    </dgm:pt>
    <dgm:pt modelId="{C2A40755-1181-45C7-A67E-AF151CA25A4A}" type="sibTrans" cxnId="{B5499D69-5CA1-4836-BB05-149BD41F2A01}">
      <dgm:prSet/>
      <dgm:spPr/>
      <dgm:t>
        <a:bodyPr/>
        <a:lstStyle/>
        <a:p>
          <a:endParaRPr lang="lv-LV"/>
        </a:p>
      </dgm:t>
    </dgm:pt>
    <dgm:pt modelId="{0496D7DB-B4B6-4B5E-9B10-24272C1CB171}">
      <dgm:prSet custT="1"/>
      <dgm:spPr/>
      <dgm:t>
        <a:bodyPr/>
        <a:lstStyle/>
        <a:p>
          <a:pPr marL="0" indent="0" algn="ctr">
            <a:lnSpc>
              <a:spcPct val="100000"/>
            </a:lnSpc>
            <a:spcAft>
              <a:spcPts val="0"/>
            </a:spcAft>
            <a:buNone/>
          </a:pPr>
          <a:r>
            <a:rPr lang="lv-LV" sz="1800" b="1">
              <a:latin typeface="Times New Roman" panose="02020603050405020304" pitchFamily="18" charset="0"/>
              <a:ea typeface="Verdana" panose="020B0604030504040204" pitchFamily="34" charset="0"/>
              <a:cs typeface="Times New Roman" panose="02020603050405020304" pitchFamily="18" charset="0"/>
            </a:rPr>
            <a:t>3.1.5.</a:t>
          </a:r>
        </a:p>
      </dgm:t>
    </dgm:pt>
    <dgm:pt modelId="{53FDC41B-1DE5-48C4-8634-DC8334485AFE}" type="parTrans" cxnId="{6BB7516C-72C4-4E71-8A91-FFC3DEB18A45}">
      <dgm:prSet/>
      <dgm:spPr/>
      <dgm:t>
        <a:bodyPr/>
        <a:lstStyle/>
        <a:p>
          <a:endParaRPr lang="lv-LV"/>
        </a:p>
      </dgm:t>
    </dgm:pt>
    <dgm:pt modelId="{D84905AB-0BED-4153-B012-980CF6BA77BE}" type="sibTrans" cxnId="{6BB7516C-72C4-4E71-8A91-FFC3DEB18A45}">
      <dgm:prSet/>
      <dgm:spPr/>
      <dgm:t>
        <a:bodyPr/>
        <a:lstStyle/>
        <a:p>
          <a:endParaRPr lang="lv-LV"/>
        </a:p>
      </dgm:t>
    </dgm:pt>
    <dgm:pt modelId="{2992679E-7549-4344-82EF-B34C73289845}">
      <dgm:prSet custT="1"/>
      <dgm:spPr/>
      <dgm:t>
        <a:bodyPr/>
        <a:lstStyle/>
        <a:p>
          <a:pPr marL="0" indent="0" algn="ctr">
            <a:lnSpc>
              <a:spcPct val="100000"/>
            </a:lnSpc>
            <a:spcAft>
              <a:spcPts val="0"/>
            </a:spcAft>
            <a:buNone/>
          </a:pPr>
          <a:endParaRPr lang="lv-LV" sz="1800" b="1">
            <a:latin typeface="Times New Roman" panose="02020603050405020304" pitchFamily="18" charset="0"/>
            <a:ea typeface="Verdana" panose="020B0604030504040204" pitchFamily="34" charset="0"/>
            <a:cs typeface="Times New Roman" panose="02020603050405020304" pitchFamily="18" charset="0"/>
          </a:endParaRPr>
        </a:p>
      </dgm:t>
    </dgm:pt>
    <dgm:pt modelId="{9B179EFC-19E8-490E-95C4-84EC83EFF58B}" type="parTrans" cxnId="{B341A235-5CC5-4E67-93B9-D2DD799B440D}">
      <dgm:prSet/>
      <dgm:spPr/>
      <dgm:t>
        <a:bodyPr/>
        <a:lstStyle/>
        <a:p>
          <a:endParaRPr lang="lv-LV"/>
        </a:p>
      </dgm:t>
    </dgm:pt>
    <dgm:pt modelId="{5230B2E2-88CC-48CB-8ED3-D78028D9A7B2}" type="sibTrans" cxnId="{B341A235-5CC5-4E67-93B9-D2DD799B440D}">
      <dgm:prSet/>
      <dgm:spPr/>
      <dgm:t>
        <a:bodyPr/>
        <a:lstStyle/>
        <a:p>
          <a:endParaRPr lang="lv-LV"/>
        </a:p>
      </dgm:t>
    </dgm:pt>
    <dgm:pt modelId="{4838ECB0-B046-4B1C-A938-5FAF4F6AC497}">
      <dgm:prSet custT="1"/>
      <dgm:spPr/>
      <dgm:t>
        <a:bodyPr/>
        <a:lstStyle/>
        <a:p>
          <a:pPr marL="0" indent="0" algn="ctr">
            <a:lnSpc>
              <a:spcPct val="100000"/>
            </a:lnSpc>
            <a:spcAft>
              <a:spcPts val="0"/>
            </a:spcAft>
            <a:buNone/>
          </a:pPr>
          <a:endParaRPr lang="lv-LV" sz="1800" b="1">
            <a:latin typeface="Times New Roman" panose="02020603050405020304" pitchFamily="18" charset="0"/>
            <a:ea typeface="Verdana" panose="020B0604030504040204" pitchFamily="34" charset="0"/>
            <a:cs typeface="Times New Roman" panose="02020603050405020304" pitchFamily="18" charset="0"/>
          </a:endParaRPr>
        </a:p>
      </dgm:t>
    </dgm:pt>
    <dgm:pt modelId="{39811C35-3095-4AE9-AE84-02F6AE4AFC0E}" type="parTrans" cxnId="{037D7955-CAE9-4265-86E7-A7365071BFB0}">
      <dgm:prSet/>
      <dgm:spPr/>
      <dgm:t>
        <a:bodyPr/>
        <a:lstStyle/>
        <a:p>
          <a:endParaRPr lang="lv-LV"/>
        </a:p>
      </dgm:t>
    </dgm:pt>
    <dgm:pt modelId="{C28185F4-61F3-4EB0-A87D-BA9B20336FA4}" type="sibTrans" cxnId="{037D7955-CAE9-4265-86E7-A7365071BFB0}">
      <dgm:prSet/>
      <dgm:spPr/>
      <dgm:t>
        <a:bodyPr/>
        <a:lstStyle/>
        <a:p>
          <a:endParaRPr lang="lv-LV"/>
        </a:p>
      </dgm:t>
    </dgm:pt>
    <dgm:pt modelId="{AB2CA109-669B-4750-9AFB-8DFA70843442}">
      <dgm:prSet custT="1"/>
      <dgm:spPr/>
      <dgm:t>
        <a:bodyPr/>
        <a:lstStyle/>
        <a:p>
          <a:pPr marL="0" indent="0" algn="ctr">
            <a:lnSpc>
              <a:spcPct val="100000"/>
            </a:lnSpc>
            <a:spcAft>
              <a:spcPts val="0"/>
            </a:spcAft>
            <a:buNone/>
          </a:pPr>
          <a:r>
            <a:rPr lang="lv-LV" sz="1800" b="0">
              <a:latin typeface="Times New Roman" panose="02020603050405020304" pitchFamily="18" charset="0"/>
              <a:ea typeface="Verdana" panose="020B0604030504040204" pitchFamily="34" charset="0"/>
              <a:cs typeface="Times New Roman" panose="02020603050405020304" pitchFamily="18" charset="0"/>
            </a:rPr>
            <a:t>par tām pašām projekta izmaksām</a:t>
          </a:r>
        </a:p>
      </dgm:t>
    </dgm:pt>
    <dgm:pt modelId="{AD78BE24-9DE3-42A3-B290-A616B65DC025}" type="sibTrans" cxnId="{9E1BE4A1-8990-474C-9991-B099A0D5971C}">
      <dgm:prSet/>
      <dgm:spPr/>
      <dgm:t>
        <a:bodyPr/>
        <a:lstStyle/>
        <a:p>
          <a:endParaRPr lang="lv-LV"/>
        </a:p>
      </dgm:t>
    </dgm:pt>
    <dgm:pt modelId="{21049AA4-EF31-440F-8FB1-36124565AE49}" type="parTrans" cxnId="{9E1BE4A1-8990-474C-9991-B099A0D5971C}">
      <dgm:prSet/>
      <dgm:spPr/>
      <dgm:t>
        <a:bodyPr/>
        <a:lstStyle/>
        <a:p>
          <a:endParaRPr lang="lv-LV"/>
        </a:p>
      </dgm:t>
    </dgm:pt>
    <dgm:pt modelId="{604BB6E7-7A55-4F43-A014-55ED951FBFCF}">
      <dgm:prSet custT="1"/>
      <dgm:spPr/>
      <dgm:t>
        <a:bodyPr/>
        <a:lstStyle/>
        <a:p>
          <a:pPr marL="0" indent="0" algn="ctr">
            <a:lnSpc>
              <a:spcPct val="100000"/>
            </a:lnSpc>
            <a:spcAft>
              <a:spcPts val="0"/>
            </a:spcAft>
            <a:buNone/>
          </a:pPr>
          <a:r>
            <a:rPr lang="lv-LV" sz="1800" b="0">
              <a:latin typeface="Times New Roman" panose="02020603050405020304" pitchFamily="18" charset="0"/>
              <a:ea typeface="Verdana" panose="020B0604030504040204" pitchFamily="34" charset="0"/>
              <a:cs typeface="Times New Roman" panose="02020603050405020304" pitchFamily="18" charset="0"/>
            </a:rPr>
            <a:t>nav saņēmis un nesaņems</a:t>
          </a:r>
        </a:p>
      </dgm:t>
    </dgm:pt>
    <dgm:pt modelId="{4477B5E3-8884-4C20-A2D4-9A4D582493F8}" type="sibTrans" cxnId="{E3A37EA3-1A9C-4F28-8AD5-4FD111288487}">
      <dgm:prSet/>
      <dgm:spPr/>
      <dgm:t>
        <a:bodyPr/>
        <a:lstStyle/>
        <a:p>
          <a:endParaRPr lang="lv-LV"/>
        </a:p>
      </dgm:t>
    </dgm:pt>
    <dgm:pt modelId="{500CD448-F001-40A2-A52D-FB33C05F6908}" type="parTrans" cxnId="{E3A37EA3-1A9C-4F28-8AD5-4FD111288487}">
      <dgm:prSet/>
      <dgm:spPr/>
      <dgm:t>
        <a:bodyPr/>
        <a:lstStyle/>
        <a:p>
          <a:endParaRPr lang="lv-LV"/>
        </a:p>
      </dgm:t>
    </dgm:pt>
    <dgm:pt modelId="{530A94B6-6FBB-4B3D-AEE3-361C2AF50DE6}">
      <dgm:prSet custT="1"/>
      <dgm:spPr/>
      <dgm:t>
        <a:bodyPr/>
        <a:lstStyle/>
        <a:p>
          <a:pPr marL="0" indent="0" algn="ctr">
            <a:lnSpc>
              <a:spcPct val="100000"/>
            </a:lnSpc>
            <a:spcAft>
              <a:spcPts val="0"/>
            </a:spcAft>
            <a:buNone/>
          </a:pPr>
          <a:r>
            <a:rPr lang="lv-LV" sz="1800" b="0" dirty="0">
              <a:latin typeface="Times New Roman" panose="02020603050405020304" pitchFamily="18" charset="0"/>
              <a:ea typeface="Verdana" panose="020B0604030504040204" pitchFamily="34" charset="0"/>
              <a:cs typeface="Times New Roman" panose="02020603050405020304" pitchFamily="18" charset="0"/>
            </a:rPr>
            <a:t>finansējumu no citiem avotiem</a:t>
          </a:r>
        </a:p>
      </dgm:t>
    </dgm:pt>
    <dgm:pt modelId="{C92A43A6-C41D-40B1-987C-88642FC82673}" type="sibTrans" cxnId="{14BE2049-0BD0-46A3-A02D-E7A963CD2A96}">
      <dgm:prSet/>
      <dgm:spPr/>
      <dgm:t>
        <a:bodyPr/>
        <a:lstStyle/>
        <a:p>
          <a:endParaRPr lang="lv-LV"/>
        </a:p>
      </dgm:t>
    </dgm:pt>
    <dgm:pt modelId="{6A69C52B-9235-4A56-94BC-C21F140B3FEF}" type="parTrans" cxnId="{14BE2049-0BD0-46A3-A02D-E7A963CD2A96}">
      <dgm:prSet/>
      <dgm:spPr/>
      <dgm:t>
        <a:bodyPr/>
        <a:lstStyle/>
        <a:p>
          <a:endParaRPr lang="lv-LV"/>
        </a:p>
      </dgm:t>
    </dgm:pt>
    <dgm:pt modelId="{A5B531E8-38B9-469B-A5B0-4BDCA840BAB1}">
      <dgm:prSet custT="1"/>
      <dgm:spPr/>
      <dgm:t>
        <a:bodyPr/>
        <a:lstStyle/>
        <a:p>
          <a:pPr marL="0" indent="0" algn="ctr">
            <a:lnSpc>
              <a:spcPct val="100000"/>
            </a:lnSpc>
            <a:spcAft>
              <a:spcPts val="0"/>
            </a:spcAft>
            <a:buNone/>
          </a:pPr>
          <a:endParaRPr lang="lv-LV" sz="1800" b="1">
            <a:latin typeface="Times New Roman" panose="02020603050405020304" pitchFamily="18" charset="0"/>
            <a:ea typeface="Verdana" panose="020B0604030504040204" pitchFamily="34" charset="0"/>
            <a:cs typeface="Times New Roman" panose="02020603050405020304" pitchFamily="18" charset="0"/>
          </a:endParaRPr>
        </a:p>
      </dgm:t>
    </dgm:pt>
    <dgm:pt modelId="{521A4FBD-A81F-4166-B4EC-932B2463350C}" type="parTrans" cxnId="{69F4BC91-2D08-4032-8207-6EB7C0DF1119}">
      <dgm:prSet/>
      <dgm:spPr/>
      <dgm:t>
        <a:bodyPr/>
        <a:lstStyle/>
        <a:p>
          <a:endParaRPr lang="lv-LV"/>
        </a:p>
      </dgm:t>
    </dgm:pt>
    <dgm:pt modelId="{7A3E5B63-9BCF-4DEE-846E-25BEC30E0A10}" type="sibTrans" cxnId="{69F4BC91-2D08-4032-8207-6EB7C0DF1119}">
      <dgm:prSet/>
      <dgm:spPr/>
      <dgm:t>
        <a:bodyPr/>
        <a:lstStyle/>
        <a:p>
          <a:endParaRPr lang="lv-LV"/>
        </a:p>
      </dgm:t>
    </dgm:pt>
    <dgm:pt modelId="{07E35B42-9B61-4F15-A857-F79D22119EBD}">
      <dgm:prSet/>
      <dgm:spPr/>
      <dgm:t>
        <a:bodyPr/>
        <a:lstStyle/>
        <a:p>
          <a:endParaRPr lang="lv-LV"/>
        </a:p>
      </dgm:t>
    </dgm:pt>
    <dgm:pt modelId="{87AF93C1-78C3-4908-BD83-9DBD23DFEC5B}" type="sibTrans" cxnId="{131397F2-6F05-4F50-8C73-450B910E1494}">
      <dgm:prSet/>
      <dgm:spPr/>
      <dgm:t>
        <a:bodyPr/>
        <a:lstStyle/>
        <a:p>
          <a:endParaRPr lang="lv-LV"/>
        </a:p>
      </dgm:t>
    </dgm:pt>
    <dgm:pt modelId="{E45C4521-800A-4853-81D1-0331AD58B061}" type="parTrans" cxnId="{131397F2-6F05-4F50-8C73-450B910E1494}">
      <dgm:prSet/>
      <dgm:spPr/>
      <dgm:t>
        <a:bodyPr/>
        <a:lstStyle/>
        <a:p>
          <a:endParaRPr lang="lv-LV"/>
        </a:p>
      </dgm:t>
    </dgm:pt>
    <dgm:pt modelId="{7DF710F4-700D-4ACE-B589-86056E42023D}">
      <dgm:prSet custT="1"/>
      <dgm:spPr/>
      <dgm:t>
        <a:bodyPr/>
        <a:lstStyle/>
        <a:p>
          <a:pPr marL="0" indent="0" algn="ctr">
            <a:lnSpc>
              <a:spcPct val="100000"/>
            </a:lnSpc>
            <a:spcAft>
              <a:spcPts val="0"/>
            </a:spcAft>
            <a:buNone/>
          </a:pPr>
          <a:r>
            <a:rPr lang="lv-LV" sz="1800" b="1">
              <a:latin typeface="Times New Roman" panose="02020603050405020304" pitchFamily="18" charset="0"/>
              <a:ea typeface="Verdana" panose="020B0604030504040204" pitchFamily="34" charset="0"/>
              <a:cs typeface="Times New Roman" panose="02020603050405020304" pitchFamily="18" charset="0"/>
            </a:rPr>
            <a:t>3.1.7.</a:t>
          </a:r>
        </a:p>
      </dgm:t>
    </dgm:pt>
    <dgm:pt modelId="{9F923017-7B00-4B7D-9644-EB12D5B2C012}" type="sibTrans" cxnId="{5A994D18-4288-4B3E-9107-03D9750EB599}">
      <dgm:prSet/>
      <dgm:spPr/>
      <dgm:t>
        <a:bodyPr/>
        <a:lstStyle/>
        <a:p>
          <a:endParaRPr lang="lv-LV"/>
        </a:p>
      </dgm:t>
    </dgm:pt>
    <dgm:pt modelId="{B5B2D4DF-A292-44F3-9D7A-44D6015CC356}" type="parTrans" cxnId="{5A994D18-4288-4B3E-9107-03D9750EB599}">
      <dgm:prSet/>
      <dgm:spPr/>
      <dgm:t>
        <a:bodyPr/>
        <a:lstStyle/>
        <a:p>
          <a:endParaRPr lang="lv-LV"/>
        </a:p>
      </dgm:t>
    </dgm:pt>
    <dgm:pt modelId="{8FD78403-6B29-4110-BC17-734B231A05A2}">
      <dgm:prSet custT="1"/>
      <dgm:spPr/>
      <dgm:t>
        <a:bodyPr/>
        <a:lstStyle/>
        <a:p>
          <a:pPr marL="0" indent="0" algn="ctr">
            <a:lnSpc>
              <a:spcPct val="100000"/>
            </a:lnSpc>
            <a:spcAft>
              <a:spcPts val="0"/>
            </a:spcAft>
            <a:buNone/>
          </a:pPr>
          <a:endParaRPr lang="lv-LV" sz="1800" b="1">
            <a:latin typeface="Times New Roman" panose="02020603050405020304" pitchFamily="18" charset="0"/>
            <a:ea typeface="Verdana" panose="020B0604030504040204" pitchFamily="34" charset="0"/>
            <a:cs typeface="Times New Roman" panose="02020603050405020304" pitchFamily="18" charset="0"/>
          </a:endParaRPr>
        </a:p>
      </dgm:t>
    </dgm:pt>
    <dgm:pt modelId="{84C4AB6D-1C8E-482F-93E3-689F32117E6D}" type="sibTrans" cxnId="{A034D8D9-E532-4EE8-B884-7C11EAF5DB51}">
      <dgm:prSet/>
      <dgm:spPr/>
      <dgm:t>
        <a:bodyPr/>
        <a:lstStyle/>
        <a:p>
          <a:endParaRPr lang="lv-LV"/>
        </a:p>
      </dgm:t>
    </dgm:pt>
    <dgm:pt modelId="{EDAE3970-EA3B-4B03-A03F-F25796A05F71}" type="parTrans" cxnId="{A034D8D9-E532-4EE8-B884-7C11EAF5DB51}">
      <dgm:prSet/>
      <dgm:spPr/>
      <dgm:t>
        <a:bodyPr/>
        <a:lstStyle/>
        <a:p>
          <a:endParaRPr lang="lv-LV"/>
        </a:p>
      </dgm:t>
    </dgm:pt>
    <dgm:pt modelId="{53FAFDCA-6916-4386-AFA3-B2F0DD16F85C}">
      <dgm:prSet custT="1"/>
      <dgm:spPr/>
      <dgm:t>
        <a:bodyPr/>
        <a:lstStyle/>
        <a:p>
          <a:pPr marL="0" indent="0" algn="ctr">
            <a:lnSpc>
              <a:spcPct val="100000"/>
            </a:lnSpc>
            <a:spcAft>
              <a:spcPts val="0"/>
            </a:spcAft>
            <a:buNone/>
          </a:pPr>
          <a:r>
            <a:rPr lang="lv-LV" sz="1800" b="0">
              <a:latin typeface="Times New Roman" panose="02020603050405020304" pitchFamily="18" charset="0"/>
              <a:ea typeface="Verdana" panose="020B0604030504040204" pitchFamily="34" charset="0"/>
              <a:cs typeface="Times New Roman" panose="02020603050405020304" pitchFamily="18" charset="0"/>
            </a:rPr>
            <a:t>ir nepieciešamā administrēšanas, īstenošanas un finanšu kapacitāte</a:t>
          </a:r>
        </a:p>
      </dgm:t>
    </dgm:pt>
    <dgm:pt modelId="{E5CEFD43-C3BB-437B-98AE-E21CF6757048}" type="sibTrans" cxnId="{263E9B24-D7B3-47B2-B47A-EC19F3F9A9C8}">
      <dgm:prSet/>
      <dgm:spPr/>
      <dgm:t>
        <a:bodyPr/>
        <a:lstStyle/>
        <a:p>
          <a:endParaRPr lang="lv-LV"/>
        </a:p>
      </dgm:t>
    </dgm:pt>
    <dgm:pt modelId="{6C8F8FCA-9BF9-467F-B9A3-28A74B780A07}" type="parTrans" cxnId="{263E9B24-D7B3-47B2-B47A-EC19F3F9A9C8}">
      <dgm:prSet/>
      <dgm:spPr/>
      <dgm:t>
        <a:bodyPr/>
        <a:lstStyle/>
        <a:p>
          <a:endParaRPr lang="lv-LV"/>
        </a:p>
      </dgm:t>
    </dgm:pt>
    <dgm:pt modelId="{FFDDCFF9-921D-4B68-9207-19C2CC05BB16}">
      <dgm:prSet custT="1"/>
      <dgm:spPr/>
      <dgm:t>
        <a:bodyPr/>
        <a:lstStyle/>
        <a:p>
          <a:pPr algn="ctr">
            <a:buNone/>
          </a:pPr>
          <a:r>
            <a:rPr lang="lv-LV" sz="1800" b="1">
              <a:solidFill>
                <a:prstClr val="black">
                  <a:hueOff val="0"/>
                  <a:satOff val="0"/>
                  <a:lumOff val="0"/>
                  <a:alphaOff val="0"/>
                </a:prstClr>
              </a:solidFill>
              <a:latin typeface="Times New Roman" panose="02020603050405020304" pitchFamily="18" charset="0"/>
              <a:ea typeface="Verdana" panose="020B0604030504040204" pitchFamily="34" charset="0"/>
              <a:cs typeface="Times New Roman" panose="02020603050405020304" pitchFamily="18" charset="0"/>
            </a:rPr>
            <a:t>3.1.4.</a:t>
          </a:r>
          <a:endParaRPr lang="lv-LV" sz="1800" b="1">
            <a:latin typeface="Times New Roman" panose="02020603050405020304" pitchFamily="18" charset="0"/>
            <a:cs typeface="Times New Roman" panose="02020603050405020304" pitchFamily="18" charset="0"/>
          </a:endParaRPr>
        </a:p>
      </dgm:t>
    </dgm:pt>
    <dgm:pt modelId="{D249BA72-FC61-4F52-8D51-5068B9CE1F8F}" type="parTrans" cxnId="{EBDEADA4-D35B-43FA-8ACF-509F4F54A12D}">
      <dgm:prSet/>
      <dgm:spPr/>
      <dgm:t>
        <a:bodyPr/>
        <a:lstStyle/>
        <a:p>
          <a:endParaRPr lang="lv-LV"/>
        </a:p>
      </dgm:t>
    </dgm:pt>
    <dgm:pt modelId="{3E276206-696D-4C22-B3D0-EFD83B6FBAAF}" type="sibTrans" cxnId="{EBDEADA4-D35B-43FA-8ACF-509F4F54A12D}">
      <dgm:prSet/>
      <dgm:spPr/>
      <dgm:t>
        <a:bodyPr/>
        <a:lstStyle/>
        <a:p>
          <a:endParaRPr lang="lv-LV"/>
        </a:p>
      </dgm:t>
    </dgm:pt>
    <dgm:pt modelId="{F7D09A82-E6E3-43C2-B47C-9E32112B6914}">
      <dgm:prSet custT="1"/>
      <dgm:spPr/>
      <dgm:t>
        <a:bodyPr/>
        <a:lstStyle/>
        <a:p>
          <a:pPr algn="ctr">
            <a:buNone/>
          </a:pPr>
          <a:r>
            <a:rPr lang="lv-LV" sz="1800" b="0" dirty="0">
              <a:solidFill>
                <a:prstClr val="black">
                  <a:hueOff val="0"/>
                  <a:satOff val="0"/>
                  <a:lumOff val="0"/>
                  <a:alphaOff val="0"/>
                </a:prstClr>
              </a:solidFill>
              <a:latin typeface="Times New Roman" panose="02020603050405020304" pitchFamily="18" charset="0"/>
              <a:ea typeface="Verdana" panose="020B0604030504040204" pitchFamily="34" charset="0"/>
              <a:cs typeface="Times New Roman" panose="02020603050405020304" pitchFamily="18" charset="0"/>
            </a:rPr>
            <a:t>neatbilst regulas Nr.2018/1046 136.panta “Izslēgšanas kritēriji un lēmumi par izslēgšanu” 1.punktā noteiktajiem izslēgšanas kritērijiem</a:t>
          </a:r>
          <a:endParaRPr lang="lv-LV" sz="1800" b="0" dirty="0">
            <a:latin typeface="Times New Roman" panose="02020603050405020304" pitchFamily="18" charset="0"/>
            <a:cs typeface="Times New Roman" panose="02020603050405020304" pitchFamily="18" charset="0"/>
          </a:endParaRPr>
        </a:p>
      </dgm:t>
    </dgm:pt>
    <dgm:pt modelId="{8E9C5F99-7031-4D09-A8D6-AA010A9A4184}" type="parTrans" cxnId="{47A5F9CD-90AB-45F0-8673-BAEEFEEF406A}">
      <dgm:prSet/>
      <dgm:spPr/>
      <dgm:t>
        <a:bodyPr/>
        <a:lstStyle/>
        <a:p>
          <a:endParaRPr lang="lv-LV"/>
        </a:p>
      </dgm:t>
    </dgm:pt>
    <dgm:pt modelId="{9F323607-B28C-4CC3-80A2-C59188B826C1}" type="sibTrans" cxnId="{47A5F9CD-90AB-45F0-8673-BAEEFEEF406A}">
      <dgm:prSet/>
      <dgm:spPr/>
      <dgm:t>
        <a:bodyPr/>
        <a:lstStyle/>
        <a:p>
          <a:endParaRPr lang="lv-LV"/>
        </a:p>
      </dgm:t>
    </dgm:pt>
    <dgm:pt modelId="{C9A4A2F3-4881-44A5-92FA-DFF5129574C1}">
      <dgm:prSet custT="1"/>
      <dgm:spPr/>
      <dgm:t>
        <a:bodyPr/>
        <a:lstStyle/>
        <a:p>
          <a:pPr algn="l">
            <a:buNone/>
          </a:pPr>
          <a:endParaRPr lang="lv-LV" sz="1400" dirty="0">
            <a:latin typeface="Times New Roman" panose="02020603050405020304" pitchFamily="18" charset="0"/>
            <a:cs typeface="Times New Roman" panose="02020603050405020304" pitchFamily="18" charset="0"/>
          </a:endParaRPr>
        </a:p>
      </dgm:t>
    </dgm:pt>
    <dgm:pt modelId="{A7C1523C-13E1-41E0-8B2A-B3F88C64C98A}" type="parTrans" cxnId="{1C3E5493-04D8-4608-A162-65BAF7DE77DE}">
      <dgm:prSet/>
      <dgm:spPr/>
      <dgm:t>
        <a:bodyPr/>
        <a:lstStyle/>
        <a:p>
          <a:endParaRPr lang="lv-LV"/>
        </a:p>
      </dgm:t>
    </dgm:pt>
    <dgm:pt modelId="{7BEA45D6-B855-4CD8-9EFC-689C0FC83EA9}" type="sibTrans" cxnId="{1C3E5493-04D8-4608-A162-65BAF7DE77DE}">
      <dgm:prSet/>
      <dgm:spPr/>
      <dgm:t>
        <a:bodyPr/>
        <a:lstStyle/>
        <a:p>
          <a:endParaRPr lang="lv-LV"/>
        </a:p>
      </dgm:t>
    </dgm:pt>
    <dgm:pt modelId="{CE79A510-36C4-45C4-BCB6-A08799C4A14F}">
      <dgm:prSet custT="1"/>
      <dgm:spPr/>
      <dgm:t>
        <a:bodyPr/>
        <a:lstStyle/>
        <a:p>
          <a:pPr algn="ctr">
            <a:buNone/>
          </a:pPr>
          <a:endParaRPr lang="lv-LV" sz="1800" b="1">
            <a:latin typeface="Times New Roman" panose="02020603050405020304" pitchFamily="18" charset="0"/>
            <a:cs typeface="Times New Roman" panose="02020603050405020304" pitchFamily="18" charset="0"/>
          </a:endParaRPr>
        </a:p>
      </dgm:t>
    </dgm:pt>
    <dgm:pt modelId="{DAE7D84B-527D-4FF7-8453-FC7857082B18}" type="parTrans" cxnId="{FA928917-F4DF-4E94-A5A7-65A606F7401D}">
      <dgm:prSet/>
      <dgm:spPr/>
      <dgm:t>
        <a:bodyPr/>
        <a:lstStyle/>
        <a:p>
          <a:endParaRPr lang="lv-LV"/>
        </a:p>
      </dgm:t>
    </dgm:pt>
    <dgm:pt modelId="{8049BCBF-9AC5-4A9B-8A84-3D6A08D39239}" type="sibTrans" cxnId="{FA928917-F4DF-4E94-A5A7-65A606F7401D}">
      <dgm:prSet/>
      <dgm:spPr/>
      <dgm:t>
        <a:bodyPr/>
        <a:lstStyle/>
        <a:p>
          <a:endParaRPr lang="lv-LV"/>
        </a:p>
      </dgm:t>
    </dgm:pt>
    <dgm:pt modelId="{5E5B4441-23C6-469B-A0E8-5AE3B628055B}" type="pres">
      <dgm:prSet presAssocID="{CEA72EAE-10E0-446C-BD85-1C8E3DF6264B}" presName="linearFlow" presStyleCnt="0">
        <dgm:presLayoutVars>
          <dgm:dir/>
          <dgm:animLvl val="lvl"/>
          <dgm:resizeHandles/>
        </dgm:presLayoutVars>
      </dgm:prSet>
      <dgm:spPr/>
    </dgm:pt>
    <dgm:pt modelId="{5E87F266-B31E-4597-A113-88AD99C56175}" type="pres">
      <dgm:prSet presAssocID="{8C251FFB-0C74-4567-91B9-F28D0F18C3F5}" presName="compositeNode" presStyleCnt="0">
        <dgm:presLayoutVars>
          <dgm:bulletEnabled val="1"/>
        </dgm:presLayoutVars>
      </dgm:prSet>
      <dgm:spPr/>
    </dgm:pt>
    <dgm:pt modelId="{BA12B13F-9C00-44F3-B575-155A43D709F7}" type="pres">
      <dgm:prSet presAssocID="{8C251FFB-0C74-4567-91B9-F28D0F18C3F5}" presName="image" presStyleLbl="fgImgPlace1" presStyleIdx="0" presStyleCnt="4" custLinFactNeighborX="20736" custLinFactNeighborY="5925"/>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DFD5E62A-4CCD-4E8A-931C-79C693F3766A}" type="pres">
      <dgm:prSet presAssocID="{8C251FFB-0C74-4567-91B9-F28D0F18C3F5}" presName="childNode" presStyleLbl="node1" presStyleIdx="0" presStyleCnt="4" custScaleX="123033" custLinFactX="60317" custLinFactNeighborX="100000" custLinFactNeighborY="1870">
        <dgm:presLayoutVars>
          <dgm:bulletEnabled val="1"/>
        </dgm:presLayoutVars>
      </dgm:prSet>
      <dgm:spPr/>
    </dgm:pt>
    <dgm:pt modelId="{107DCB4A-9592-4B73-8832-5401591CD3DC}" type="pres">
      <dgm:prSet presAssocID="{8C251FFB-0C74-4567-91B9-F28D0F18C3F5}" presName="parentNode" presStyleLbl="revTx" presStyleIdx="0" presStyleCnt="4">
        <dgm:presLayoutVars>
          <dgm:chMax val="0"/>
          <dgm:bulletEnabled val="1"/>
        </dgm:presLayoutVars>
      </dgm:prSet>
      <dgm:spPr/>
    </dgm:pt>
    <dgm:pt modelId="{BA5482FF-A76D-4BDF-86CA-62BA62CB464B}" type="pres">
      <dgm:prSet presAssocID="{EE62D15C-5235-418D-9BE1-010696282444}" presName="sibTrans" presStyleCnt="0"/>
      <dgm:spPr/>
    </dgm:pt>
    <dgm:pt modelId="{43FF6FA6-6AC4-4DBB-9007-5E236764FABA}" type="pres">
      <dgm:prSet presAssocID="{206659B4-5D47-4FD2-93B1-B837F161AB76}" presName="compositeNode" presStyleCnt="0">
        <dgm:presLayoutVars>
          <dgm:bulletEnabled val="1"/>
        </dgm:presLayoutVars>
      </dgm:prSet>
      <dgm:spPr/>
    </dgm:pt>
    <dgm:pt modelId="{061C519E-F008-4F07-958F-8E585FBE49E8}" type="pres">
      <dgm:prSet presAssocID="{206659B4-5D47-4FD2-93B1-B837F161AB76}" presName="image" presStyleLbl="fgImgPlace1" presStyleIdx="1" presStyleCnt="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DCF43F14-6045-4F16-94FD-9BDB6BCAAF3D}" type="pres">
      <dgm:prSet presAssocID="{206659B4-5D47-4FD2-93B1-B837F161AB76}" presName="childNode" presStyleLbl="node1" presStyleIdx="1" presStyleCnt="4" custScaleX="121599" custLinFactX="71976" custLinFactNeighborX="100000" custLinFactNeighborY="1870">
        <dgm:presLayoutVars>
          <dgm:bulletEnabled val="1"/>
        </dgm:presLayoutVars>
      </dgm:prSet>
      <dgm:spPr/>
    </dgm:pt>
    <dgm:pt modelId="{9BAEB608-BA2C-4319-9B17-619DA66D8973}" type="pres">
      <dgm:prSet presAssocID="{206659B4-5D47-4FD2-93B1-B837F161AB76}" presName="parentNode" presStyleLbl="revTx" presStyleIdx="1" presStyleCnt="4">
        <dgm:presLayoutVars>
          <dgm:chMax val="0"/>
          <dgm:bulletEnabled val="1"/>
        </dgm:presLayoutVars>
      </dgm:prSet>
      <dgm:spPr/>
    </dgm:pt>
    <dgm:pt modelId="{8A1C0818-E219-430E-823A-B0F5580B38A3}" type="pres">
      <dgm:prSet presAssocID="{B2EB06DE-C8C4-4C12-B311-D50CB4952708}" presName="sibTrans" presStyleCnt="0"/>
      <dgm:spPr/>
    </dgm:pt>
    <dgm:pt modelId="{A3436816-6F41-4F50-AFBD-6297A90C5077}" type="pres">
      <dgm:prSet presAssocID="{CCEC3210-F40E-4225-B772-5337E2750750}" presName="compositeNode" presStyleCnt="0">
        <dgm:presLayoutVars>
          <dgm:bulletEnabled val="1"/>
        </dgm:presLayoutVars>
      </dgm:prSet>
      <dgm:spPr/>
    </dgm:pt>
    <dgm:pt modelId="{4B5A196D-17E2-49A9-BB66-B73CD4B83C91}" type="pres">
      <dgm:prSet presAssocID="{CCEC3210-F40E-4225-B772-5337E2750750}" presName="image" presStyleLbl="fgImgPlace1" presStyleIdx="2" presStyleCnt="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53F6F56E-7AB7-4B28-87F6-42E4020C5060}" type="pres">
      <dgm:prSet presAssocID="{CCEC3210-F40E-4225-B772-5337E2750750}" presName="childNode" presStyleLbl="node1" presStyleIdx="2" presStyleCnt="4" custScaleX="123033" custLinFactX="61782" custLinFactNeighborX="100000" custLinFactNeighborY="1870">
        <dgm:presLayoutVars>
          <dgm:bulletEnabled val="1"/>
        </dgm:presLayoutVars>
      </dgm:prSet>
      <dgm:spPr/>
    </dgm:pt>
    <dgm:pt modelId="{B9CBD5F5-5384-454F-8392-1077E9E113E9}" type="pres">
      <dgm:prSet presAssocID="{CCEC3210-F40E-4225-B772-5337E2750750}" presName="parentNode" presStyleLbl="revTx" presStyleIdx="2" presStyleCnt="4">
        <dgm:presLayoutVars>
          <dgm:chMax val="0"/>
          <dgm:bulletEnabled val="1"/>
        </dgm:presLayoutVars>
      </dgm:prSet>
      <dgm:spPr/>
    </dgm:pt>
    <dgm:pt modelId="{6580BD42-BCF6-4942-9F85-BE2D00C4FDBD}" type="pres">
      <dgm:prSet presAssocID="{5B19FCB7-5054-4FA5-8962-7A7B3F2B61D5}" presName="sibTrans" presStyleCnt="0"/>
      <dgm:spPr/>
    </dgm:pt>
    <dgm:pt modelId="{383DC534-445C-4B28-9F25-66B100F3906C}" type="pres">
      <dgm:prSet presAssocID="{07E35B42-9B61-4F15-A857-F79D22119EBD}" presName="compositeNode" presStyleCnt="0">
        <dgm:presLayoutVars>
          <dgm:bulletEnabled val="1"/>
        </dgm:presLayoutVars>
      </dgm:prSet>
      <dgm:spPr/>
    </dgm:pt>
    <dgm:pt modelId="{353CBF85-4BD6-45A5-9193-BAD6D13482F0}" type="pres">
      <dgm:prSet presAssocID="{07E35B42-9B61-4F15-A857-F79D22119EBD}" presName="image" presStyleLbl="fgImgPlace1" presStyleIdx="3" presStyleCnt="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lose with solid fill"/>
        </a:ext>
      </dgm:extLst>
    </dgm:pt>
    <dgm:pt modelId="{ED7B86CC-8BF4-4348-94BC-E1B267BC5365}" type="pres">
      <dgm:prSet presAssocID="{07E35B42-9B61-4F15-A857-F79D22119EBD}" presName="childNode" presStyleLbl="node1" presStyleIdx="3" presStyleCnt="4" custScaleX="123033" custLinFactX="-200000" custLinFactNeighborX="-274392" custLinFactNeighborY="1870">
        <dgm:presLayoutVars>
          <dgm:bulletEnabled val="1"/>
        </dgm:presLayoutVars>
      </dgm:prSet>
      <dgm:spPr/>
    </dgm:pt>
    <dgm:pt modelId="{12DA5D25-D183-4069-A0BA-F126465F99A1}" type="pres">
      <dgm:prSet presAssocID="{07E35B42-9B61-4F15-A857-F79D22119EBD}" presName="parentNode" presStyleLbl="revTx" presStyleIdx="3" presStyleCnt="4">
        <dgm:presLayoutVars>
          <dgm:chMax val="0"/>
          <dgm:bulletEnabled val="1"/>
        </dgm:presLayoutVars>
      </dgm:prSet>
      <dgm:spPr/>
    </dgm:pt>
  </dgm:ptLst>
  <dgm:cxnLst>
    <dgm:cxn modelId="{A8335008-A93A-44C9-BAC8-BE029BAE7732}" type="presOf" srcId="{604BB6E7-7A55-4F43-A014-55ED951FBFCF}" destId="{DFD5E62A-4CCD-4E8A-931C-79C693F3766A}" srcOrd="0" destOrd="4" presId="urn:microsoft.com/office/officeart/2005/8/layout/hList2"/>
    <dgm:cxn modelId="{EA29520F-916A-42AE-8C55-E1A8AE8D817C}" type="presOf" srcId="{8C251FFB-0C74-4567-91B9-F28D0F18C3F5}" destId="{107DCB4A-9592-4B73-8832-5401591CD3DC}" srcOrd="0" destOrd="0" presId="urn:microsoft.com/office/officeart/2005/8/layout/hList2"/>
    <dgm:cxn modelId="{1CE8F70F-623B-4F8D-BAEB-7DD032A339CB}" srcId="{8C251FFB-0C74-4567-91B9-F28D0F18C3F5}" destId="{0B35922F-B2A4-48CF-A3FB-429C7579AEC3}" srcOrd="8" destOrd="0" parTransId="{E79E7AC5-38C7-417F-9543-65AFA0425F9C}" sibTransId="{F921E856-DD39-4437-8D06-0FA8ADDCC197}"/>
    <dgm:cxn modelId="{821CDB11-1363-4BAA-A8C4-0D41D6691FDB}" type="presOf" srcId="{7DF710F4-700D-4ACE-B589-86056E42023D}" destId="{53F6F56E-7AB7-4B28-87F6-42E4020C5060}" srcOrd="0" destOrd="1" presId="urn:microsoft.com/office/officeart/2005/8/layout/hList2"/>
    <dgm:cxn modelId="{FA008A16-0121-4946-BAB6-2037E9C4857D}" type="presOf" srcId="{53FAFDCA-6916-4386-AFA3-B2F0DD16F85C}" destId="{53F6F56E-7AB7-4B28-87F6-42E4020C5060}" srcOrd="0" destOrd="3" presId="urn:microsoft.com/office/officeart/2005/8/layout/hList2"/>
    <dgm:cxn modelId="{FA928917-F4DF-4E94-A5A7-65A606F7401D}" srcId="{07E35B42-9B61-4F15-A857-F79D22119EBD}" destId="{CE79A510-36C4-45C4-BCB6-A08799C4A14F}" srcOrd="0" destOrd="0" parTransId="{DAE7D84B-527D-4FF7-8453-FC7857082B18}" sibTransId="{8049BCBF-9AC5-4A9B-8A84-3D6A08D39239}"/>
    <dgm:cxn modelId="{F0D2BD17-3F14-4115-A64C-71F64CAC9BB5}" type="presOf" srcId="{F7D09A82-E6E3-43C2-B47C-9E32112B6914}" destId="{ED7B86CC-8BF4-4348-94BC-E1B267BC5365}" srcOrd="0" destOrd="3" presId="urn:microsoft.com/office/officeart/2005/8/layout/hList2"/>
    <dgm:cxn modelId="{5A994D18-4288-4B3E-9107-03D9750EB599}" srcId="{CCEC3210-F40E-4225-B772-5337E2750750}" destId="{7DF710F4-700D-4ACE-B589-86056E42023D}" srcOrd="1" destOrd="0" parTransId="{B5B2D4DF-A292-44F3-9D7A-44D6015CC356}" sibTransId="{9F923017-7B00-4B7D-9644-EB12D5B2C012}"/>
    <dgm:cxn modelId="{4823661F-EF83-4615-8D8F-A4FFBFC95AE9}" type="presOf" srcId="{4838ECB0-B046-4B1C-A938-5FAF4F6AC497}" destId="{DFD5E62A-4CCD-4E8A-931C-79C693F3766A}" srcOrd="0" destOrd="6" presId="urn:microsoft.com/office/officeart/2005/8/layout/hList2"/>
    <dgm:cxn modelId="{263E9B24-D7B3-47B2-B47A-EC19F3F9A9C8}" srcId="{CCEC3210-F40E-4225-B772-5337E2750750}" destId="{53FAFDCA-6916-4386-AFA3-B2F0DD16F85C}" srcOrd="3" destOrd="0" parTransId="{6C8F8FCA-9BF9-467F-B9A3-28A74B780A07}" sibTransId="{E5CEFD43-C3BB-437B-98AE-E21CF6757048}"/>
    <dgm:cxn modelId="{6186AD25-5308-4094-B077-F1BA36BC06D8}" srcId="{206659B4-5D47-4FD2-93B1-B837F161AB76}" destId="{815CBF58-20DC-4B9E-9291-4BB2926C42EA}" srcOrd="1" destOrd="0" parTransId="{2B429F58-3F98-453D-8892-4E0270D29A15}" sibTransId="{4C6C70B5-095D-451E-8090-92FBF8A99681}"/>
    <dgm:cxn modelId="{A4D7142E-E500-4024-9119-B31203A3DFDC}" srcId="{8C251FFB-0C74-4567-91B9-F28D0F18C3F5}" destId="{0DD2B1C0-C7BC-4AD9-96AD-CA3725771ECC}" srcOrd="7" destOrd="0" parTransId="{D5E9C46D-8094-4536-8F81-DA10AB8AF4A4}" sibTransId="{FFD1928B-BB8E-46F4-8711-72BB8E18882F}"/>
    <dgm:cxn modelId="{4EAECD34-4AD9-4F49-A5EF-FFD718C1CA00}" srcId="{CEA72EAE-10E0-446C-BD85-1C8E3DF6264B}" destId="{CCEC3210-F40E-4225-B772-5337E2750750}" srcOrd="2" destOrd="0" parTransId="{93D406E6-1332-4A2E-AD32-34B316123913}" sibTransId="{5B19FCB7-5054-4FA5-8962-7A7B3F2B61D5}"/>
    <dgm:cxn modelId="{DA093835-DF4D-4EA4-A347-3178E1DA3997}" srcId="{206659B4-5D47-4FD2-93B1-B837F161AB76}" destId="{E55EC6DD-77FB-4F6E-9174-855439781AB7}" srcOrd="0" destOrd="0" parTransId="{B90AEE81-EE4E-4E35-9593-D6404842125F}" sibTransId="{022EE4ED-B785-4C1B-BFF4-4B3F6B037EA2}"/>
    <dgm:cxn modelId="{B341A235-5CC5-4E67-93B9-D2DD799B440D}" srcId="{8C251FFB-0C74-4567-91B9-F28D0F18C3F5}" destId="{2992679E-7549-4344-82EF-B34C73289845}" srcOrd="2" destOrd="0" parTransId="{9B179EFC-19E8-490E-95C4-84EC83EFF58B}" sibTransId="{5230B2E2-88CC-48CB-8ED3-D78028D9A7B2}"/>
    <dgm:cxn modelId="{351E6638-68B5-4300-BCF8-CFE31333D8E0}" srcId="{CCEC3210-F40E-4225-B772-5337E2750750}" destId="{F8770F4D-852B-4558-A9CE-DF6EB1D598C6}" srcOrd="0" destOrd="0" parTransId="{331FF2F5-AB7C-4ACD-9B51-32FD1B64710F}" sibTransId="{A91887B8-9E35-4DB3-8D11-175EC477786D}"/>
    <dgm:cxn modelId="{4B7EB740-37C3-4807-AA31-A6CA0C510FAF}" type="presOf" srcId="{FFDDCFF9-921D-4B68-9207-19C2CC05BB16}" destId="{ED7B86CC-8BF4-4348-94BC-E1B267BC5365}" srcOrd="0" destOrd="1" presId="urn:microsoft.com/office/officeart/2005/8/layout/hList2"/>
    <dgm:cxn modelId="{E439A35B-E78C-4A2C-A6B1-5F9ABB8F6FCA}" type="presOf" srcId="{0DD2B1C0-C7BC-4AD9-96AD-CA3725771ECC}" destId="{DFD5E62A-4CCD-4E8A-931C-79C693F3766A}" srcOrd="0" destOrd="7" presId="urn:microsoft.com/office/officeart/2005/8/layout/hList2"/>
    <dgm:cxn modelId="{FB0A545D-FF17-4210-A1C6-4ECE3D6F21D0}" type="presOf" srcId="{E55EC6DD-77FB-4F6E-9174-855439781AB7}" destId="{DCF43F14-6045-4F16-94FD-9BDB6BCAAF3D}" srcOrd="0" destOrd="0" presId="urn:microsoft.com/office/officeart/2005/8/layout/hList2"/>
    <dgm:cxn modelId="{23EF1441-859B-4C43-BDF5-661F88D8DAE3}" srcId="{8C251FFB-0C74-4567-91B9-F28D0F18C3F5}" destId="{9E61FD6D-366E-4FE3-A795-A850D93B35FB}" srcOrd="0" destOrd="0" parTransId="{816FB013-C5F8-4B63-85D6-2316999A2CA6}" sibTransId="{8CFCD190-889A-41A0-AF05-0AAA72653564}"/>
    <dgm:cxn modelId="{D0F43247-5C35-486B-91FB-1B11BC328634}" type="presOf" srcId="{0496D7DB-B4B6-4B5E-9B10-24272C1CB171}" destId="{DFD5E62A-4CCD-4E8A-931C-79C693F3766A}" srcOrd="0" destOrd="1" presId="urn:microsoft.com/office/officeart/2005/8/layout/hList2"/>
    <dgm:cxn modelId="{14BE2049-0BD0-46A3-A02D-E7A963CD2A96}" srcId="{8C251FFB-0C74-4567-91B9-F28D0F18C3F5}" destId="{530A94B6-6FBB-4B3D-AEE3-361C2AF50DE6}" srcOrd="5" destOrd="0" parTransId="{6A69C52B-9235-4A56-94BC-C21F140B3FEF}" sibTransId="{C92A43A6-C41D-40B1-987C-88642FC82673}"/>
    <dgm:cxn modelId="{B5499D69-5CA1-4836-BB05-149BD41F2A01}" srcId="{206659B4-5D47-4FD2-93B1-B837F161AB76}" destId="{3907EDCA-BDC6-4642-8B12-07B9F14EAAAA}" srcOrd="3" destOrd="0" parTransId="{7D1DCB68-7DEA-44CE-9434-7A30B413FAE3}" sibTransId="{C2A40755-1181-45C7-A67E-AF151CA25A4A}"/>
    <dgm:cxn modelId="{6BB7516C-72C4-4E71-8A91-FFC3DEB18A45}" srcId="{8C251FFB-0C74-4567-91B9-F28D0F18C3F5}" destId="{0496D7DB-B4B6-4B5E-9B10-24272C1CB171}" srcOrd="1" destOrd="0" parTransId="{53FDC41B-1DE5-48C4-8634-DC8334485AFE}" sibTransId="{D84905AB-0BED-4153-B012-980CF6BA77BE}"/>
    <dgm:cxn modelId="{4D1B8C71-1A0F-489F-A533-39BB07EDDB15}" type="presOf" srcId="{9E61FD6D-366E-4FE3-A795-A850D93B35FB}" destId="{DFD5E62A-4CCD-4E8A-931C-79C693F3766A}" srcOrd="0" destOrd="0" presId="urn:microsoft.com/office/officeart/2005/8/layout/hList2"/>
    <dgm:cxn modelId="{448F0852-E891-4BC4-8BF1-0C35D7BF2F5A}" type="presOf" srcId="{530A94B6-6FBB-4B3D-AEE3-361C2AF50DE6}" destId="{DFD5E62A-4CCD-4E8A-931C-79C693F3766A}" srcOrd="0" destOrd="5" presId="urn:microsoft.com/office/officeart/2005/8/layout/hList2"/>
    <dgm:cxn modelId="{F4861252-27B9-4F1B-AD87-64ABEED3C881}" type="presOf" srcId="{A5B531E8-38B9-469B-A5B0-4BDCA840BAB1}" destId="{DCF43F14-6045-4F16-94FD-9BDB6BCAAF3D}" srcOrd="0" destOrd="4" presId="urn:microsoft.com/office/officeart/2005/8/layout/hList2"/>
    <dgm:cxn modelId="{AF782655-2B2F-42D0-A21E-BDB0FBABDFCF}" type="presOf" srcId="{D4D1B424-CF87-4552-B7B6-62D63FE7AC2F}" destId="{53F6F56E-7AB7-4B28-87F6-42E4020C5060}" srcOrd="0" destOrd="4" presId="urn:microsoft.com/office/officeart/2005/8/layout/hList2"/>
    <dgm:cxn modelId="{037D7955-CAE9-4265-86E7-A7365071BFB0}" srcId="{8C251FFB-0C74-4567-91B9-F28D0F18C3F5}" destId="{4838ECB0-B046-4B1C-A938-5FAF4F6AC497}" srcOrd="6" destOrd="0" parTransId="{39811C35-3095-4AE9-AE84-02F6AE4AFC0E}" sibTransId="{C28185F4-61F3-4EB0-A87D-BA9B20336FA4}"/>
    <dgm:cxn modelId="{B927D555-5D04-4D5F-B1BC-DB34634EB947}" type="presOf" srcId="{2992679E-7549-4344-82EF-B34C73289845}" destId="{DFD5E62A-4CCD-4E8A-931C-79C693F3766A}" srcOrd="0" destOrd="2" presId="urn:microsoft.com/office/officeart/2005/8/layout/hList2"/>
    <dgm:cxn modelId="{CC0AC97F-4C53-4E0F-B14C-342273FA3793}" type="presOf" srcId="{07E35B42-9B61-4F15-A857-F79D22119EBD}" destId="{12DA5D25-D183-4069-A0BA-F126465F99A1}" srcOrd="0" destOrd="0" presId="urn:microsoft.com/office/officeart/2005/8/layout/hList2"/>
    <dgm:cxn modelId="{EBF90284-04E8-4109-9698-B2E235522AA5}" type="presOf" srcId="{3907EDCA-BDC6-4642-8B12-07B9F14EAAAA}" destId="{DCF43F14-6045-4F16-94FD-9BDB6BCAAF3D}" srcOrd="0" destOrd="3" presId="urn:microsoft.com/office/officeart/2005/8/layout/hList2"/>
    <dgm:cxn modelId="{62AF9B87-DA03-4A5F-897C-9CE1AF7AC3BF}" srcId="{CEA72EAE-10E0-446C-BD85-1C8E3DF6264B}" destId="{8C251FFB-0C74-4567-91B9-F28D0F18C3F5}" srcOrd="0" destOrd="0" parTransId="{AB37F2A6-5614-4C3F-8579-2D6D4343E0CF}" sibTransId="{EE62D15C-5235-418D-9BE1-010696282444}"/>
    <dgm:cxn modelId="{429DAB8E-9062-46EA-8FF3-9ADD6C5970CE}" type="presOf" srcId="{8FD78403-6B29-4110-BC17-734B231A05A2}" destId="{53F6F56E-7AB7-4B28-87F6-42E4020C5060}" srcOrd="0" destOrd="2" presId="urn:microsoft.com/office/officeart/2005/8/layout/hList2"/>
    <dgm:cxn modelId="{69F4BC91-2D08-4032-8207-6EB7C0DF1119}" srcId="{206659B4-5D47-4FD2-93B1-B837F161AB76}" destId="{A5B531E8-38B9-469B-A5B0-4BDCA840BAB1}" srcOrd="4" destOrd="0" parTransId="{521A4FBD-A81F-4166-B4EC-932B2463350C}" sibTransId="{7A3E5B63-9BCF-4DEE-846E-25BEC30E0A10}"/>
    <dgm:cxn modelId="{1C3E5493-04D8-4608-A162-65BAF7DE77DE}" srcId="{07E35B42-9B61-4F15-A857-F79D22119EBD}" destId="{C9A4A2F3-4881-44A5-92FA-DFF5129574C1}" srcOrd="2" destOrd="0" parTransId="{A7C1523C-13E1-41E0-8B2A-B3F88C64C98A}" sibTransId="{7BEA45D6-B855-4CD8-9EFC-689C0FC83EA9}"/>
    <dgm:cxn modelId="{4393CA94-AF7F-45DF-95D6-E9AC8EA00FB1}" srcId="{CEA72EAE-10E0-446C-BD85-1C8E3DF6264B}" destId="{206659B4-5D47-4FD2-93B1-B837F161AB76}" srcOrd="1" destOrd="0" parTransId="{7E5CDD4D-ADDE-494F-A15D-5F292C03E1DB}" sibTransId="{B2EB06DE-C8C4-4C12-B311-D50CB4952708}"/>
    <dgm:cxn modelId="{63965C95-AAA9-4AF8-A8D3-A5FC2681E436}" type="presOf" srcId="{AB2CA109-669B-4750-9AFB-8DFA70843442}" destId="{DFD5E62A-4CCD-4E8A-931C-79C693F3766A}" srcOrd="0" destOrd="3" presId="urn:microsoft.com/office/officeart/2005/8/layout/hList2"/>
    <dgm:cxn modelId="{9E1BE4A1-8990-474C-9991-B099A0D5971C}" srcId="{8C251FFB-0C74-4567-91B9-F28D0F18C3F5}" destId="{AB2CA109-669B-4750-9AFB-8DFA70843442}" srcOrd="3" destOrd="0" parTransId="{21049AA4-EF31-440F-8FB1-36124565AE49}" sibTransId="{AD78BE24-9DE3-42A3-B290-A616B65DC025}"/>
    <dgm:cxn modelId="{8517C3A2-02CD-409B-8DF1-2A972F5107C7}" type="presOf" srcId="{CEA72EAE-10E0-446C-BD85-1C8E3DF6264B}" destId="{5E5B4441-23C6-469B-A0E8-5AE3B628055B}" srcOrd="0" destOrd="0" presId="urn:microsoft.com/office/officeart/2005/8/layout/hList2"/>
    <dgm:cxn modelId="{954B67A3-B887-4AF9-B535-2C7781E51A30}" type="presOf" srcId="{CE79A510-36C4-45C4-BCB6-A08799C4A14F}" destId="{ED7B86CC-8BF4-4348-94BC-E1B267BC5365}" srcOrd="0" destOrd="0" presId="urn:microsoft.com/office/officeart/2005/8/layout/hList2"/>
    <dgm:cxn modelId="{E3A37EA3-1A9C-4F28-8AD5-4FD111288487}" srcId="{8C251FFB-0C74-4567-91B9-F28D0F18C3F5}" destId="{604BB6E7-7A55-4F43-A014-55ED951FBFCF}" srcOrd="4" destOrd="0" parTransId="{500CD448-F001-40A2-A52D-FB33C05F6908}" sibTransId="{4477B5E3-8884-4C20-A2D4-9A4D582493F8}"/>
    <dgm:cxn modelId="{EBDEADA4-D35B-43FA-8ACF-509F4F54A12D}" srcId="{07E35B42-9B61-4F15-A857-F79D22119EBD}" destId="{FFDDCFF9-921D-4B68-9207-19C2CC05BB16}" srcOrd="1" destOrd="0" parTransId="{D249BA72-FC61-4F52-8D51-5068B9CE1F8F}" sibTransId="{3E276206-696D-4C22-B3D0-EFD83B6FBAAF}"/>
    <dgm:cxn modelId="{D95211AD-E0C7-47E0-B51B-839E8302BB1C}" type="presOf" srcId="{E4D7BB35-77CD-44EF-8FC8-0698050C99CF}" destId="{DCF43F14-6045-4F16-94FD-9BDB6BCAAF3D}" srcOrd="0" destOrd="2" presId="urn:microsoft.com/office/officeart/2005/8/layout/hList2"/>
    <dgm:cxn modelId="{FE3EE9AE-5E83-4891-AE17-D5ACF99377B9}" type="presOf" srcId="{815CBF58-20DC-4B9E-9291-4BB2926C42EA}" destId="{DCF43F14-6045-4F16-94FD-9BDB6BCAAF3D}" srcOrd="0" destOrd="1" presId="urn:microsoft.com/office/officeart/2005/8/layout/hList2"/>
    <dgm:cxn modelId="{D2ECCABA-CD2E-42D9-9E85-AB3BDC5E3919}" srcId="{CCEC3210-F40E-4225-B772-5337E2750750}" destId="{D4D1B424-CF87-4552-B7B6-62D63FE7AC2F}" srcOrd="4" destOrd="0" parTransId="{837EEFBA-8C8A-4B39-9E3C-F7C76474C155}" sibTransId="{57DC1620-4156-4550-9EB5-916A8199D1C7}"/>
    <dgm:cxn modelId="{3EE685C2-FCE1-4849-B607-C09D72C77988}" type="presOf" srcId="{C9A4A2F3-4881-44A5-92FA-DFF5129574C1}" destId="{ED7B86CC-8BF4-4348-94BC-E1B267BC5365}" srcOrd="0" destOrd="2" presId="urn:microsoft.com/office/officeart/2005/8/layout/hList2"/>
    <dgm:cxn modelId="{47A5F9CD-90AB-45F0-8673-BAEEFEEF406A}" srcId="{07E35B42-9B61-4F15-A857-F79D22119EBD}" destId="{F7D09A82-E6E3-43C2-B47C-9E32112B6914}" srcOrd="3" destOrd="0" parTransId="{8E9C5F99-7031-4D09-A8D6-AA010A9A4184}" sibTransId="{9F323607-B28C-4CC3-80A2-C59188B826C1}"/>
    <dgm:cxn modelId="{FA420CCE-6E54-4AB8-BA11-E1B269C9650F}" type="presOf" srcId="{F8770F4D-852B-4558-A9CE-DF6EB1D598C6}" destId="{53F6F56E-7AB7-4B28-87F6-42E4020C5060}" srcOrd="0" destOrd="0" presId="urn:microsoft.com/office/officeart/2005/8/layout/hList2"/>
    <dgm:cxn modelId="{A034D8D9-E532-4EE8-B884-7C11EAF5DB51}" srcId="{CCEC3210-F40E-4225-B772-5337E2750750}" destId="{8FD78403-6B29-4110-BC17-734B231A05A2}" srcOrd="2" destOrd="0" parTransId="{EDAE3970-EA3B-4B03-A03F-F25796A05F71}" sibTransId="{84C4AB6D-1C8E-482F-93E3-689F32117E6D}"/>
    <dgm:cxn modelId="{CF714DDE-E5C6-4ABD-9BE8-9FC2E3D275B7}" type="presOf" srcId="{0B35922F-B2A4-48CF-A3FB-429C7579AEC3}" destId="{DFD5E62A-4CCD-4E8A-931C-79C693F3766A}" srcOrd="0" destOrd="8" presId="urn:microsoft.com/office/officeart/2005/8/layout/hList2"/>
    <dgm:cxn modelId="{E19BB2E2-CD55-48B4-ABE5-AA3C428C7B84}" srcId="{206659B4-5D47-4FD2-93B1-B837F161AB76}" destId="{E4D7BB35-77CD-44EF-8FC8-0698050C99CF}" srcOrd="2" destOrd="0" parTransId="{8F45899F-60EC-426D-896C-B07D04A552F9}" sibTransId="{DE55DC96-0FA4-4126-85C9-4BE55271423F}"/>
    <dgm:cxn modelId="{A26DF6EC-C090-4426-950B-41837B22B618}" type="presOf" srcId="{206659B4-5D47-4FD2-93B1-B837F161AB76}" destId="{9BAEB608-BA2C-4319-9B17-619DA66D8973}" srcOrd="0" destOrd="0" presId="urn:microsoft.com/office/officeart/2005/8/layout/hList2"/>
    <dgm:cxn modelId="{131397F2-6F05-4F50-8C73-450B910E1494}" srcId="{CEA72EAE-10E0-446C-BD85-1C8E3DF6264B}" destId="{07E35B42-9B61-4F15-A857-F79D22119EBD}" srcOrd="3" destOrd="0" parTransId="{E45C4521-800A-4853-81D1-0331AD58B061}" sibTransId="{87AF93C1-78C3-4908-BD83-9DBD23DFEC5B}"/>
    <dgm:cxn modelId="{40D31AFA-DC13-4C39-B288-E33C5D6104FC}" type="presOf" srcId="{CCEC3210-F40E-4225-B772-5337E2750750}" destId="{B9CBD5F5-5384-454F-8392-1077E9E113E9}" srcOrd="0" destOrd="0" presId="urn:microsoft.com/office/officeart/2005/8/layout/hList2"/>
    <dgm:cxn modelId="{146FD6F9-846E-4306-93E4-560E4862DCBE}" type="presParOf" srcId="{5E5B4441-23C6-469B-A0E8-5AE3B628055B}" destId="{5E87F266-B31E-4597-A113-88AD99C56175}" srcOrd="0" destOrd="0" presId="urn:microsoft.com/office/officeart/2005/8/layout/hList2"/>
    <dgm:cxn modelId="{07EB65B1-D71A-4744-9E66-1587FF6D1019}" type="presParOf" srcId="{5E87F266-B31E-4597-A113-88AD99C56175}" destId="{BA12B13F-9C00-44F3-B575-155A43D709F7}" srcOrd="0" destOrd="0" presId="urn:microsoft.com/office/officeart/2005/8/layout/hList2"/>
    <dgm:cxn modelId="{537EBB27-BEF5-4F7C-9BE0-F8E57F1FDB19}" type="presParOf" srcId="{5E87F266-B31E-4597-A113-88AD99C56175}" destId="{DFD5E62A-4CCD-4E8A-931C-79C693F3766A}" srcOrd="1" destOrd="0" presId="urn:microsoft.com/office/officeart/2005/8/layout/hList2"/>
    <dgm:cxn modelId="{E6099708-1FD0-4069-9C05-6CD31CC2AC90}" type="presParOf" srcId="{5E87F266-B31E-4597-A113-88AD99C56175}" destId="{107DCB4A-9592-4B73-8832-5401591CD3DC}" srcOrd="2" destOrd="0" presId="urn:microsoft.com/office/officeart/2005/8/layout/hList2"/>
    <dgm:cxn modelId="{8988FDE9-A41E-4B5E-A3F5-137241DC15BD}" type="presParOf" srcId="{5E5B4441-23C6-469B-A0E8-5AE3B628055B}" destId="{BA5482FF-A76D-4BDF-86CA-62BA62CB464B}" srcOrd="1" destOrd="0" presId="urn:microsoft.com/office/officeart/2005/8/layout/hList2"/>
    <dgm:cxn modelId="{FA30EF36-D840-4F8F-B4DD-059783F2E9B6}" type="presParOf" srcId="{5E5B4441-23C6-469B-A0E8-5AE3B628055B}" destId="{43FF6FA6-6AC4-4DBB-9007-5E236764FABA}" srcOrd="2" destOrd="0" presId="urn:microsoft.com/office/officeart/2005/8/layout/hList2"/>
    <dgm:cxn modelId="{14D15658-0A04-4FC0-92D5-F94759EE371A}" type="presParOf" srcId="{43FF6FA6-6AC4-4DBB-9007-5E236764FABA}" destId="{061C519E-F008-4F07-958F-8E585FBE49E8}" srcOrd="0" destOrd="0" presId="urn:microsoft.com/office/officeart/2005/8/layout/hList2"/>
    <dgm:cxn modelId="{3F590EDF-8EDA-4328-8DB0-8E3E25357328}" type="presParOf" srcId="{43FF6FA6-6AC4-4DBB-9007-5E236764FABA}" destId="{DCF43F14-6045-4F16-94FD-9BDB6BCAAF3D}" srcOrd="1" destOrd="0" presId="urn:microsoft.com/office/officeart/2005/8/layout/hList2"/>
    <dgm:cxn modelId="{2573692D-AC0D-4717-9C18-26CE6468A245}" type="presParOf" srcId="{43FF6FA6-6AC4-4DBB-9007-5E236764FABA}" destId="{9BAEB608-BA2C-4319-9B17-619DA66D8973}" srcOrd="2" destOrd="0" presId="urn:microsoft.com/office/officeart/2005/8/layout/hList2"/>
    <dgm:cxn modelId="{0E6C63E9-FB8E-4F5C-84E8-7B8143980BC6}" type="presParOf" srcId="{5E5B4441-23C6-469B-A0E8-5AE3B628055B}" destId="{8A1C0818-E219-430E-823A-B0F5580B38A3}" srcOrd="3" destOrd="0" presId="urn:microsoft.com/office/officeart/2005/8/layout/hList2"/>
    <dgm:cxn modelId="{FBC002D7-B009-447C-898D-A8B4BBAEBC8B}" type="presParOf" srcId="{5E5B4441-23C6-469B-A0E8-5AE3B628055B}" destId="{A3436816-6F41-4F50-AFBD-6297A90C5077}" srcOrd="4" destOrd="0" presId="urn:microsoft.com/office/officeart/2005/8/layout/hList2"/>
    <dgm:cxn modelId="{AB6C09BA-E56C-4103-871F-CEA90AC3D9C5}" type="presParOf" srcId="{A3436816-6F41-4F50-AFBD-6297A90C5077}" destId="{4B5A196D-17E2-49A9-BB66-B73CD4B83C91}" srcOrd="0" destOrd="0" presId="urn:microsoft.com/office/officeart/2005/8/layout/hList2"/>
    <dgm:cxn modelId="{65163557-5F07-40D4-BA6D-3B0FE484D86A}" type="presParOf" srcId="{A3436816-6F41-4F50-AFBD-6297A90C5077}" destId="{53F6F56E-7AB7-4B28-87F6-42E4020C5060}" srcOrd="1" destOrd="0" presId="urn:microsoft.com/office/officeart/2005/8/layout/hList2"/>
    <dgm:cxn modelId="{3CE961BE-7F7E-42DC-8EC3-969108716C65}" type="presParOf" srcId="{A3436816-6F41-4F50-AFBD-6297A90C5077}" destId="{B9CBD5F5-5384-454F-8392-1077E9E113E9}" srcOrd="2" destOrd="0" presId="urn:microsoft.com/office/officeart/2005/8/layout/hList2"/>
    <dgm:cxn modelId="{F5BD149A-F9F6-4D56-ABC9-90154AB67F0C}" type="presParOf" srcId="{5E5B4441-23C6-469B-A0E8-5AE3B628055B}" destId="{6580BD42-BCF6-4942-9F85-BE2D00C4FDBD}" srcOrd="5" destOrd="0" presId="urn:microsoft.com/office/officeart/2005/8/layout/hList2"/>
    <dgm:cxn modelId="{5B3798F4-2B61-468E-A1F6-F3B49DF3F279}" type="presParOf" srcId="{5E5B4441-23C6-469B-A0E8-5AE3B628055B}" destId="{383DC534-445C-4B28-9F25-66B100F3906C}" srcOrd="6" destOrd="0" presId="urn:microsoft.com/office/officeart/2005/8/layout/hList2"/>
    <dgm:cxn modelId="{5902B508-FE7F-4DAF-9788-595513DBF99E}" type="presParOf" srcId="{383DC534-445C-4B28-9F25-66B100F3906C}" destId="{353CBF85-4BD6-45A5-9193-BAD6D13482F0}" srcOrd="0" destOrd="0" presId="urn:microsoft.com/office/officeart/2005/8/layout/hList2"/>
    <dgm:cxn modelId="{5F35F432-2535-4804-99F4-DAC03311074C}" type="presParOf" srcId="{383DC534-445C-4B28-9F25-66B100F3906C}" destId="{ED7B86CC-8BF4-4348-94BC-E1B267BC5365}" srcOrd="1" destOrd="0" presId="urn:microsoft.com/office/officeart/2005/8/layout/hList2"/>
    <dgm:cxn modelId="{58BCE430-7E3F-421B-845B-997F9A1AE33B}" type="presParOf" srcId="{383DC534-445C-4B28-9F25-66B100F3906C}" destId="{12DA5D25-D183-4069-A0BA-F126465F99A1}" srcOrd="2" destOrd="0" presId="urn:microsoft.com/office/officeart/2005/8/layout/hList2"/>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5847A34-EFEB-4381-9CC9-B4D54CEF506D}" type="doc">
      <dgm:prSet loTypeId="urn:microsoft.com/office/officeart/2005/8/layout/pList2" loCatId="list" qsTypeId="urn:microsoft.com/office/officeart/2005/8/quickstyle/simple1" qsCatId="simple" csTypeId="urn:microsoft.com/office/officeart/2005/8/colors/accent2_3" csCatId="accent2" phldr="1"/>
      <dgm:spPr/>
      <dgm:t>
        <a:bodyPr/>
        <a:lstStyle/>
        <a:p>
          <a:endParaRPr lang="lv-LV"/>
        </a:p>
      </dgm:t>
    </dgm:pt>
    <dgm:pt modelId="{6FACAC93-D29D-4773-B197-17769EB01611}">
      <dgm:prSet phldrT="[Teksts]" custT="1"/>
      <dgm:spPr/>
      <dgm:t>
        <a:bodyPr/>
        <a:lstStyle/>
        <a:p>
          <a:pPr>
            <a:lnSpc>
              <a:spcPct val="90000"/>
            </a:lnSpc>
            <a:spcAft>
              <a:spcPts val="0"/>
            </a:spcAft>
          </a:pPr>
          <a:endParaRPr lang="lv-LV" sz="1800">
            <a:latin typeface="Verdana" panose="020B0604030504040204" pitchFamily="34" charset="0"/>
            <a:ea typeface="Verdana" panose="020B0604030504040204" pitchFamily="34" charset="0"/>
          </a:endParaRPr>
        </a:p>
        <a:p>
          <a:pPr>
            <a:lnSpc>
              <a:spcPct val="90000"/>
            </a:lnSpc>
            <a:spcAft>
              <a:spcPct val="35000"/>
            </a:spcAft>
          </a:pPr>
          <a:r>
            <a:rPr lang="lv-LV" sz="2000" b="1">
              <a:latin typeface="Verdana" panose="020B0604030504040204" pitchFamily="34" charset="0"/>
              <a:ea typeface="Verdana" panose="020B0604030504040204" pitchFamily="34" charset="0"/>
            </a:rPr>
            <a:t>100% programmas finansējums</a:t>
          </a:r>
        </a:p>
        <a:p>
          <a:pPr>
            <a:lnSpc>
              <a:spcPct val="100000"/>
            </a:lnSpc>
            <a:spcAft>
              <a:spcPts val="0"/>
            </a:spcAft>
          </a:pPr>
          <a:r>
            <a:rPr lang="lv-LV" sz="1800">
              <a:latin typeface="Verdana" panose="020B0604030504040204" pitchFamily="34" charset="0"/>
              <a:ea typeface="Verdana" panose="020B0604030504040204" pitchFamily="34" charset="0"/>
            </a:rPr>
            <a:t>Līdz 30% avanss</a:t>
          </a:r>
        </a:p>
        <a:p>
          <a:pPr>
            <a:lnSpc>
              <a:spcPct val="100000"/>
            </a:lnSpc>
            <a:spcAft>
              <a:spcPts val="0"/>
            </a:spcAft>
          </a:pPr>
          <a:r>
            <a:rPr lang="lv-LV" sz="1800">
              <a:latin typeface="Verdana" panose="020B0604030504040204" pitchFamily="34" charset="0"/>
              <a:ea typeface="Verdana" panose="020B0604030504040204" pitchFamily="34" charset="0"/>
            </a:rPr>
            <a:t>Līdz 95% avanss un starpposma maksājumi</a:t>
          </a:r>
        </a:p>
      </dgm:t>
    </dgm:pt>
    <dgm:pt modelId="{7E476122-E439-4F07-AC44-3CB0B0E6C58A}" type="parTrans" cxnId="{34E7464E-E923-415C-8C5D-6BE68AA412C8}">
      <dgm:prSet/>
      <dgm:spPr/>
      <dgm:t>
        <a:bodyPr/>
        <a:lstStyle/>
        <a:p>
          <a:endParaRPr lang="lv-LV" sz="1800">
            <a:latin typeface="Verdana" panose="020B0604030504040204" pitchFamily="34" charset="0"/>
            <a:ea typeface="Verdana" panose="020B0604030504040204" pitchFamily="34" charset="0"/>
          </a:endParaRPr>
        </a:p>
      </dgm:t>
    </dgm:pt>
    <dgm:pt modelId="{B4BEA8DB-D65E-41DD-8061-E4DA68B0748B}" type="sibTrans" cxnId="{34E7464E-E923-415C-8C5D-6BE68AA412C8}">
      <dgm:prSet/>
      <dgm:spPr/>
      <dgm:t>
        <a:bodyPr/>
        <a:lstStyle/>
        <a:p>
          <a:endParaRPr lang="lv-LV" sz="1800">
            <a:latin typeface="Verdana" panose="020B0604030504040204" pitchFamily="34" charset="0"/>
            <a:ea typeface="Verdana" panose="020B0604030504040204" pitchFamily="34" charset="0"/>
          </a:endParaRPr>
        </a:p>
      </dgm:t>
    </dgm:pt>
    <dgm:pt modelId="{14DF1E5E-477F-4F4C-8994-15F46D8E78B7}">
      <dgm:prSet phldrT="[Teksts]" custT="1"/>
      <dgm:spPr/>
      <dgm:t>
        <a:bodyPr tIns="324000"/>
        <a:lstStyle/>
        <a:p>
          <a:pPr>
            <a:spcAft>
              <a:spcPts val="1800"/>
            </a:spcAft>
          </a:pPr>
          <a:r>
            <a:rPr lang="lv-LV" sz="1800" b="1">
              <a:latin typeface="Verdana" panose="020B0604030504040204" pitchFamily="34" charset="0"/>
              <a:ea typeface="Verdana" panose="020B0604030504040204" pitchFamily="34" charset="0"/>
            </a:rPr>
            <a:t>Projektu periods </a:t>
          </a:r>
        </a:p>
        <a:p>
          <a:pPr>
            <a:spcAft>
              <a:spcPts val="0"/>
            </a:spcAft>
          </a:pPr>
          <a:r>
            <a:rPr lang="lv-LV" sz="2000" b="1">
              <a:latin typeface="Verdana" panose="020B0604030504040204" pitchFamily="34" charset="0"/>
              <a:ea typeface="Verdana" panose="020B0604030504040204" pitchFamily="34" charset="0"/>
            </a:rPr>
            <a:t>01.06.2022.</a:t>
          </a:r>
          <a:r>
            <a:rPr lang="lv-LV" sz="1800" b="1">
              <a:latin typeface="Verdana" panose="020B0604030504040204" pitchFamily="34" charset="0"/>
              <a:ea typeface="Verdana" panose="020B0604030504040204" pitchFamily="34" charset="0"/>
            </a:rPr>
            <a:t> </a:t>
          </a:r>
        </a:p>
        <a:p>
          <a:pPr>
            <a:spcAft>
              <a:spcPts val="0"/>
            </a:spcAft>
          </a:pPr>
          <a:r>
            <a:rPr lang="lv-LV" altLang="lv-LV" sz="1800" b="1">
              <a:solidFill>
                <a:prstClr val="white"/>
              </a:solidFill>
              <a:latin typeface="Verdana" panose="020B0604030504040204" pitchFamily="34" charset="0"/>
              <a:ea typeface="Verdana" panose="020B0604030504040204" pitchFamily="34" charset="0"/>
              <a:cs typeface="+mn-cs"/>
            </a:rPr>
            <a:t>–</a:t>
          </a:r>
          <a:r>
            <a:rPr lang="lv-LV" sz="1800" b="1">
              <a:latin typeface="Verdana" panose="020B0604030504040204" pitchFamily="34" charset="0"/>
              <a:ea typeface="Verdana" panose="020B0604030504040204" pitchFamily="34" charset="0"/>
            </a:rPr>
            <a:t> </a:t>
          </a:r>
        </a:p>
        <a:p>
          <a:pPr>
            <a:spcAft>
              <a:spcPct val="35000"/>
            </a:spcAft>
          </a:pPr>
          <a:r>
            <a:rPr lang="lv-LV" sz="2000" b="1">
              <a:latin typeface="Verdana" panose="020B0604030504040204" pitchFamily="34" charset="0"/>
              <a:ea typeface="Verdana" panose="020B0604030504040204" pitchFamily="34" charset="0"/>
            </a:rPr>
            <a:t>31.05.2026.</a:t>
          </a:r>
        </a:p>
      </dgm:t>
    </dgm:pt>
    <dgm:pt modelId="{82BEE959-C549-4C84-90EE-06139F7094D6}" type="parTrans" cxnId="{DA217B6A-DA97-4AC2-B38F-241324E13C6F}">
      <dgm:prSet/>
      <dgm:spPr/>
      <dgm:t>
        <a:bodyPr/>
        <a:lstStyle/>
        <a:p>
          <a:endParaRPr lang="lv-LV" sz="1800">
            <a:latin typeface="Verdana" panose="020B0604030504040204" pitchFamily="34" charset="0"/>
            <a:ea typeface="Verdana" panose="020B0604030504040204" pitchFamily="34" charset="0"/>
          </a:endParaRPr>
        </a:p>
      </dgm:t>
    </dgm:pt>
    <dgm:pt modelId="{93DE5D49-38F6-41B9-AD16-83CF86342571}" type="sibTrans" cxnId="{DA217B6A-DA97-4AC2-B38F-241324E13C6F}">
      <dgm:prSet/>
      <dgm:spPr/>
      <dgm:t>
        <a:bodyPr/>
        <a:lstStyle/>
        <a:p>
          <a:endParaRPr lang="lv-LV" sz="1800">
            <a:latin typeface="Verdana" panose="020B0604030504040204" pitchFamily="34" charset="0"/>
            <a:ea typeface="Verdana" panose="020B0604030504040204" pitchFamily="34" charset="0"/>
          </a:endParaRPr>
        </a:p>
      </dgm:t>
    </dgm:pt>
    <dgm:pt modelId="{C486CDEE-C062-4CCA-94E8-DA7A8C5B44F9}">
      <dgm:prSet phldrT="[Teksts]" custT="1"/>
      <dgm:spPr/>
      <dgm:t>
        <a:bodyPr tIns="324000"/>
        <a:lstStyle/>
        <a:p>
          <a:pPr algn="ctr">
            <a:lnSpc>
              <a:spcPct val="100000"/>
            </a:lnSpc>
            <a:spcAft>
              <a:spcPts val="1200"/>
            </a:spcAft>
          </a:pPr>
          <a:r>
            <a:rPr lang="lv-LV" altLang="lv-LV" sz="1800" kern="1200">
              <a:solidFill>
                <a:prstClr val="white"/>
              </a:solidFill>
              <a:latin typeface="Verdana" panose="020B0604030504040204" pitchFamily="34" charset="0"/>
              <a:ea typeface="Verdana" panose="020B0604030504040204" pitchFamily="34" charset="0"/>
              <a:cs typeface="+mn-cs"/>
            </a:rPr>
            <a:t>Finansējuma saņēmējam un katram partnerim pieejamais finansējums:</a:t>
          </a:r>
        </a:p>
        <a:p>
          <a:pPr algn="l">
            <a:lnSpc>
              <a:spcPct val="90000"/>
            </a:lnSpc>
            <a:spcAft>
              <a:spcPct val="35000"/>
            </a:spcAft>
          </a:pPr>
          <a:r>
            <a:rPr lang="lv-LV" sz="2000" b="0" kern="1200">
              <a:solidFill>
                <a:prstClr val="white"/>
              </a:solidFill>
              <a:latin typeface="Verdana" panose="020B0604030504040204" pitchFamily="34" charset="0"/>
              <a:ea typeface="Verdana" panose="020B0604030504040204" pitchFamily="34" charset="0"/>
              <a:cs typeface="+mn-cs"/>
            </a:rPr>
            <a:t>1) Līdz</a:t>
          </a:r>
          <a:r>
            <a:rPr lang="lv-LV" sz="2000" b="1" kern="1200">
              <a:solidFill>
                <a:prstClr val="white"/>
              </a:solidFill>
              <a:latin typeface="Verdana" panose="020B0604030504040204" pitchFamily="34" charset="0"/>
              <a:ea typeface="Verdana" panose="020B0604030504040204" pitchFamily="34" charset="0"/>
              <a:cs typeface="+mn-cs"/>
            </a:rPr>
            <a:t> 103 334 EUR</a:t>
          </a:r>
        </a:p>
        <a:p>
          <a:pPr algn="l">
            <a:lnSpc>
              <a:spcPct val="90000"/>
            </a:lnSpc>
            <a:spcAft>
              <a:spcPct val="35000"/>
            </a:spcAft>
          </a:pPr>
          <a:r>
            <a:rPr lang="lv-LV" sz="2000" b="0" kern="1200">
              <a:solidFill>
                <a:prstClr val="white"/>
              </a:solidFill>
              <a:latin typeface="Verdana" panose="020B0604030504040204" pitchFamily="34" charset="0"/>
              <a:ea typeface="Verdana" panose="020B0604030504040204" pitchFamily="34" charset="0"/>
              <a:cs typeface="+mn-cs"/>
            </a:rPr>
            <a:t>2) Līdz</a:t>
          </a:r>
          <a:r>
            <a:rPr lang="lv-LV" sz="2000" b="1" kern="1200">
              <a:solidFill>
                <a:prstClr val="white"/>
              </a:solidFill>
              <a:latin typeface="Verdana" panose="020B0604030504040204" pitchFamily="34" charset="0"/>
              <a:ea typeface="Verdana" panose="020B0604030504040204" pitchFamily="34" charset="0"/>
              <a:cs typeface="+mn-cs"/>
            </a:rPr>
            <a:t> 48 464 EUR</a:t>
          </a:r>
        </a:p>
      </dgm:t>
    </dgm:pt>
    <dgm:pt modelId="{A706B539-9BE4-425E-9DC4-99BA479185FF}" type="parTrans" cxnId="{45AD35FA-2556-4D74-A976-2576078B8766}">
      <dgm:prSet/>
      <dgm:spPr/>
      <dgm:t>
        <a:bodyPr/>
        <a:lstStyle/>
        <a:p>
          <a:endParaRPr lang="lv-LV" sz="1800">
            <a:latin typeface="Verdana" panose="020B0604030504040204" pitchFamily="34" charset="0"/>
            <a:ea typeface="Verdana" panose="020B0604030504040204" pitchFamily="34" charset="0"/>
          </a:endParaRPr>
        </a:p>
      </dgm:t>
    </dgm:pt>
    <dgm:pt modelId="{55FE3053-49F1-43B8-BEF0-C01CADDEFE1B}" type="sibTrans" cxnId="{45AD35FA-2556-4D74-A976-2576078B8766}">
      <dgm:prSet/>
      <dgm:spPr/>
      <dgm:t>
        <a:bodyPr/>
        <a:lstStyle/>
        <a:p>
          <a:endParaRPr lang="lv-LV" sz="1800">
            <a:latin typeface="Verdana" panose="020B0604030504040204" pitchFamily="34" charset="0"/>
            <a:ea typeface="Verdana" panose="020B0604030504040204" pitchFamily="34" charset="0"/>
          </a:endParaRPr>
        </a:p>
      </dgm:t>
    </dgm:pt>
    <dgm:pt modelId="{B5EE76F3-2EAE-45BF-909C-04D9C7FE209C}" type="pres">
      <dgm:prSet presAssocID="{45847A34-EFEB-4381-9CC9-B4D54CEF506D}" presName="Name0" presStyleCnt="0">
        <dgm:presLayoutVars>
          <dgm:dir/>
          <dgm:resizeHandles val="exact"/>
        </dgm:presLayoutVars>
      </dgm:prSet>
      <dgm:spPr/>
    </dgm:pt>
    <dgm:pt modelId="{9C43EA4B-C1EE-42BA-9868-91E5BE8387B2}" type="pres">
      <dgm:prSet presAssocID="{45847A34-EFEB-4381-9CC9-B4D54CEF506D}" presName="bkgdShp" presStyleLbl="alignAccFollowNode1" presStyleIdx="0" presStyleCnt="1"/>
      <dgm:spPr/>
    </dgm:pt>
    <dgm:pt modelId="{ED71E6C6-CB3C-4CEB-82AF-CD6CFD854286}" type="pres">
      <dgm:prSet presAssocID="{45847A34-EFEB-4381-9CC9-B4D54CEF506D}" presName="linComp" presStyleCnt="0"/>
      <dgm:spPr/>
    </dgm:pt>
    <dgm:pt modelId="{AA114080-EFFE-41AC-B0AC-1EC9B7DCFD26}" type="pres">
      <dgm:prSet presAssocID="{6FACAC93-D29D-4773-B197-17769EB01611}" presName="compNode" presStyleCnt="0"/>
      <dgm:spPr/>
    </dgm:pt>
    <dgm:pt modelId="{CE19B5C7-22EB-4A79-8E25-03865F9B7E79}" type="pres">
      <dgm:prSet presAssocID="{6FACAC93-D29D-4773-B197-17769EB01611}" presName="node" presStyleLbl="node1" presStyleIdx="0" presStyleCnt="3" custLinFactX="10000" custLinFactNeighborX="100000" custLinFactNeighborY="-2044">
        <dgm:presLayoutVars>
          <dgm:bulletEnabled val="1"/>
        </dgm:presLayoutVars>
      </dgm:prSet>
      <dgm:spPr/>
    </dgm:pt>
    <dgm:pt modelId="{BCDE64E4-8D75-435F-99F5-51177FA2EA31}" type="pres">
      <dgm:prSet presAssocID="{6FACAC93-D29D-4773-B197-17769EB01611}" presName="invisiNode" presStyleLbl="node1" presStyleIdx="0" presStyleCnt="3"/>
      <dgm:spPr/>
    </dgm:pt>
    <dgm:pt modelId="{C20DC599-BA22-4A94-BB7F-F2F855AC2321}" type="pres">
      <dgm:prSet presAssocID="{6FACAC93-D29D-4773-B197-17769EB01611}" presName="imagNode" presStyleLbl="fgImgPlace1" presStyleIdx="0" presStyleCnt="3" custLinFactX="10000" custLinFactNeighborX="100000" custLinFactNeighborY="4088"/>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3000" b="-3000"/>
          </a:stretch>
        </a:blipFill>
      </dgm:spPr>
    </dgm:pt>
    <dgm:pt modelId="{932E76DC-1406-48EB-9A1D-AF46F9EBD571}" type="pres">
      <dgm:prSet presAssocID="{B4BEA8DB-D65E-41DD-8061-E4DA68B0748B}" presName="sibTrans" presStyleLbl="sibTrans2D1" presStyleIdx="0" presStyleCnt="0"/>
      <dgm:spPr/>
    </dgm:pt>
    <dgm:pt modelId="{C9A7CD1D-4FFA-4E12-98FA-8EDAB71E826D}" type="pres">
      <dgm:prSet presAssocID="{14DF1E5E-477F-4F4C-8994-15F46D8E78B7}" presName="compNode" presStyleCnt="0"/>
      <dgm:spPr/>
    </dgm:pt>
    <dgm:pt modelId="{58C0CF54-A8CE-4FB9-AAB9-8A24FD0777D6}" type="pres">
      <dgm:prSet presAssocID="{14DF1E5E-477F-4F4C-8994-15F46D8E78B7}" presName="node" presStyleLbl="node1" presStyleIdx="1" presStyleCnt="3" custLinFactX="-19914" custLinFactNeighborX="-100000" custLinFactNeighborY="-817">
        <dgm:presLayoutVars>
          <dgm:bulletEnabled val="1"/>
        </dgm:presLayoutVars>
      </dgm:prSet>
      <dgm:spPr/>
    </dgm:pt>
    <dgm:pt modelId="{ED21AE05-4EC3-4485-AD54-18EE598E4068}" type="pres">
      <dgm:prSet presAssocID="{14DF1E5E-477F-4F4C-8994-15F46D8E78B7}" presName="invisiNode" presStyleLbl="node1" presStyleIdx="1" presStyleCnt="3"/>
      <dgm:spPr/>
    </dgm:pt>
    <dgm:pt modelId="{1576FBAE-E528-459B-8CB2-A84D0DE4747C}" type="pres">
      <dgm:prSet presAssocID="{14DF1E5E-477F-4F4C-8994-15F46D8E78B7}" presName="imagNode" presStyleLbl="fgImgPlace1" presStyleIdx="1" presStyleCnt="3" custLinFactX="-33837" custLinFactNeighborX="-100000" custLinFactNeighborY="6812"/>
      <dgm:spPr>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5000" b="-5000"/>
          </a:stretch>
        </a:blipFill>
      </dgm:spPr>
    </dgm:pt>
    <dgm:pt modelId="{55421B47-56D6-405C-96C5-F1DA50034C67}" type="pres">
      <dgm:prSet presAssocID="{93DE5D49-38F6-41B9-AD16-83CF86342571}" presName="sibTrans" presStyleLbl="sibTrans2D1" presStyleIdx="0" presStyleCnt="0"/>
      <dgm:spPr/>
    </dgm:pt>
    <dgm:pt modelId="{7BA62E20-D655-4F41-9EF9-8608222D7AB5}" type="pres">
      <dgm:prSet presAssocID="{C486CDEE-C062-4CCA-94E8-DA7A8C5B44F9}" presName="compNode" presStyleCnt="0"/>
      <dgm:spPr/>
    </dgm:pt>
    <dgm:pt modelId="{5DC0CF35-797B-4A80-ADED-E508DE255BFC}" type="pres">
      <dgm:prSet presAssocID="{C486CDEE-C062-4CCA-94E8-DA7A8C5B44F9}" presName="node" presStyleLbl="node1" presStyleIdx="2" presStyleCnt="3" custLinFactNeighborX="10213" custLinFactNeighborY="-1635">
        <dgm:presLayoutVars>
          <dgm:bulletEnabled val="1"/>
        </dgm:presLayoutVars>
      </dgm:prSet>
      <dgm:spPr/>
    </dgm:pt>
    <dgm:pt modelId="{4C633FEF-3A61-4127-A2C6-DF35D286C4E4}" type="pres">
      <dgm:prSet presAssocID="{C486CDEE-C062-4CCA-94E8-DA7A8C5B44F9}" presName="invisiNode" presStyleLbl="node1" presStyleIdx="2" presStyleCnt="3"/>
      <dgm:spPr/>
    </dgm:pt>
    <dgm:pt modelId="{A4BF516A-B622-4B4F-B0E3-BA2E77AB5994}" type="pres">
      <dgm:prSet presAssocID="{C486CDEE-C062-4CCA-94E8-DA7A8C5B44F9}" presName="imagNode" presStyleLbl="fgImgPlace1" presStyleIdx="2" presStyleCnt="3" custLinFactNeighborX="10213" custLinFactNeighborY="-2029"/>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dgm:spPr>
    </dgm:pt>
  </dgm:ptLst>
  <dgm:cxnLst>
    <dgm:cxn modelId="{0F514322-CACB-4D53-A091-6E7F4BC0371F}" type="presOf" srcId="{C486CDEE-C062-4CCA-94E8-DA7A8C5B44F9}" destId="{5DC0CF35-797B-4A80-ADED-E508DE255BFC}" srcOrd="0" destOrd="0" presId="urn:microsoft.com/office/officeart/2005/8/layout/pList2"/>
    <dgm:cxn modelId="{7942D667-7094-4607-9701-E780E8FAF9CE}" type="presOf" srcId="{93DE5D49-38F6-41B9-AD16-83CF86342571}" destId="{55421B47-56D6-405C-96C5-F1DA50034C67}" srcOrd="0" destOrd="0" presId="urn:microsoft.com/office/officeart/2005/8/layout/pList2"/>
    <dgm:cxn modelId="{DA217B6A-DA97-4AC2-B38F-241324E13C6F}" srcId="{45847A34-EFEB-4381-9CC9-B4D54CEF506D}" destId="{14DF1E5E-477F-4F4C-8994-15F46D8E78B7}" srcOrd="1" destOrd="0" parTransId="{82BEE959-C549-4C84-90EE-06139F7094D6}" sibTransId="{93DE5D49-38F6-41B9-AD16-83CF86342571}"/>
    <dgm:cxn modelId="{34E7464E-E923-415C-8C5D-6BE68AA412C8}" srcId="{45847A34-EFEB-4381-9CC9-B4D54CEF506D}" destId="{6FACAC93-D29D-4773-B197-17769EB01611}" srcOrd="0" destOrd="0" parTransId="{7E476122-E439-4F07-AC44-3CB0B0E6C58A}" sibTransId="{B4BEA8DB-D65E-41DD-8061-E4DA68B0748B}"/>
    <dgm:cxn modelId="{0E18887C-B19F-4AD7-B1BC-96C1C1CB11DC}" type="presOf" srcId="{45847A34-EFEB-4381-9CC9-B4D54CEF506D}" destId="{B5EE76F3-2EAE-45BF-909C-04D9C7FE209C}" srcOrd="0" destOrd="0" presId="urn:microsoft.com/office/officeart/2005/8/layout/pList2"/>
    <dgm:cxn modelId="{0E809487-E473-40A4-8A74-FDE49B82ED95}" type="presOf" srcId="{B4BEA8DB-D65E-41DD-8061-E4DA68B0748B}" destId="{932E76DC-1406-48EB-9A1D-AF46F9EBD571}" srcOrd="0" destOrd="0" presId="urn:microsoft.com/office/officeart/2005/8/layout/pList2"/>
    <dgm:cxn modelId="{0BFA48D1-BF49-4C30-8770-6A05F2AF122A}" type="presOf" srcId="{6FACAC93-D29D-4773-B197-17769EB01611}" destId="{CE19B5C7-22EB-4A79-8E25-03865F9B7E79}" srcOrd="0" destOrd="0" presId="urn:microsoft.com/office/officeart/2005/8/layout/pList2"/>
    <dgm:cxn modelId="{45AD35FA-2556-4D74-A976-2576078B8766}" srcId="{45847A34-EFEB-4381-9CC9-B4D54CEF506D}" destId="{C486CDEE-C062-4CCA-94E8-DA7A8C5B44F9}" srcOrd="2" destOrd="0" parTransId="{A706B539-9BE4-425E-9DC4-99BA479185FF}" sibTransId="{55FE3053-49F1-43B8-BEF0-C01CADDEFE1B}"/>
    <dgm:cxn modelId="{3CC625FB-9A3E-4E30-9E87-36953ABD6028}" type="presOf" srcId="{14DF1E5E-477F-4F4C-8994-15F46D8E78B7}" destId="{58C0CF54-A8CE-4FB9-AAB9-8A24FD0777D6}" srcOrd="0" destOrd="0" presId="urn:microsoft.com/office/officeart/2005/8/layout/pList2"/>
    <dgm:cxn modelId="{42EA7B35-97C1-4D54-A512-4DFFEF1A9D78}" type="presParOf" srcId="{B5EE76F3-2EAE-45BF-909C-04D9C7FE209C}" destId="{9C43EA4B-C1EE-42BA-9868-91E5BE8387B2}" srcOrd="0" destOrd="0" presId="urn:microsoft.com/office/officeart/2005/8/layout/pList2"/>
    <dgm:cxn modelId="{9DFA67FA-524D-463E-B1C7-7AAE62A95410}" type="presParOf" srcId="{B5EE76F3-2EAE-45BF-909C-04D9C7FE209C}" destId="{ED71E6C6-CB3C-4CEB-82AF-CD6CFD854286}" srcOrd="1" destOrd="0" presId="urn:microsoft.com/office/officeart/2005/8/layout/pList2"/>
    <dgm:cxn modelId="{61E1D360-467E-42E5-87EC-891988BADDCC}" type="presParOf" srcId="{ED71E6C6-CB3C-4CEB-82AF-CD6CFD854286}" destId="{AA114080-EFFE-41AC-B0AC-1EC9B7DCFD26}" srcOrd="0" destOrd="0" presId="urn:microsoft.com/office/officeart/2005/8/layout/pList2"/>
    <dgm:cxn modelId="{EF051599-7F91-49A4-BEF5-7C9CE92F1C09}" type="presParOf" srcId="{AA114080-EFFE-41AC-B0AC-1EC9B7DCFD26}" destId="{CE19B5C7-22EB-4A79-8E25-03865F9B7E79}" srcOrd="0" destOrd="0" presId="urn:microsoft.com/office/officeart/2005/8/layout/pList2"/>
    <dgm:cxn modelId="{14BA8FC5-DA88-46D7-AB82-274F192FAB7A}" type="presParOf" srcId="{AA114080-EFFE-41AC-B0AC-1EC9B7DCFD26}" destId="{BCDE64E4-8D75-435F-99F5-51177FA2EA31}" srcOrd="1" destOrd="0" presId="urn:microsoft.com/office/officeart/2005/8/layout/pList2"/>
    <dgm:cxn modelId="{D79514BB-040A-4712-85E9-952FB0885D55}" type="presParOf" srcId="{AA114080-EFFE-41AC-B0AC-1EC9B7DCFD26}" destId="{C20DC599-BA22-4A94-BB7F-F2F855AC2321}" srcOrd="2" destOrd="0" presId="urn:microsoft.com/office/officeart/2005/8/layout/pList2"/>
    <dgm:cxn modelId="{82469892-1AB3-4C71-B297-6B8AFB0C4B10}" type="presParOf" srcId="{ED71E6C6-CB3C-4CEB-82AF-CD6CFD854286}" destId="{932E76DC-1406-48EB-9A1D-AF46F9EBD571}" srcOrd="1" destOrd="0" presId="urn:microsoft.com/office/officeart/2005/8/layout/pList2"/>
    <dgm:cxn modelId="{178F8D63-90ED-42D5-8793-F6AE1D92CB36}" type="presParOf" srcId="{ED71E6C6-CB3C-4CEB-82AF-CD6CFD854286}" destId="{C9A7CD1D-4FFA-4E12-98FA-8EDAB71E826D}" srcOrd="2" destOrd="0" presId="urn:microsoft.com/office/officeart/2005/8/layout/pList2"/>
    <dgm:cxn modelId="{E569609B-F113-431A-9B97-8B1F40FD73DE}" type="presParOf" srcId="{C9A7CD1D-4FFA-4E12-98FA-8EDAB71E826D}" destId="{58C0CF54-A8CE-4FB9-AAB9-8A24FD0777D6}" srcOrd="0" destOrd="0" presId="urn:microsoft.com/office/officeart/2005/8/layout/pList2"/>
    <dgm:cxn modelId="{68A67A4F-80F6-4AEC-B7AA-6DC2160777DD}" type="presParOf" srcId="{C9A7CD1D-4FFA-4E12-98FA-8EDAB71E826D}" destId="{ED21AE05-4EC3-4485-AD54-18EE598E4068}" srcOrd="1" destOrd="0" presId="urn:microsoft.com/office/officeart/2005/8/layout/pList2"/>
    <dgm:cxn modelId="{00C55244-3ACC-4DCB-8EE4-FBB34B554847}" type="presParOf" srcId="{C9A7CD1D-4FFA-4E12-98FA-8EDAB71E826D}" destId="{1576FBAE-E528-459B-8CB2-A84D0DE4747C}" srcOrd="2" destOrd="0" presId="urn:microsoft.com/office/officeart/2005/8/layout/pList2"/>
    <dgm:cxn modelId="{F70083F6-05F0-42F7-AB67-BEA307040528}" type="presParOf" srcId="{ED71E6C6-CB3C-4CEB-82AF-CD6CFD854286}" destId="{55421B47-56D6-405C-96C5-F1DA50034C67}" srcOrd="3" destOrd="0" presId="urn:microsoft.com/office/officeart/2005/8/layout/pList2"/>
    <dgm:cxn modelId="{4665A410-B170-49AB-807A-21F5A66C7897}" type="presParOf" srcId="{ED71E6C6-CB3C-4CEB-82AF-CD6CFD854286}" destId="{7BA62E20-D655-4F41-9EF9-8608222D7AB5}" srcOrd="4" destOrd="0" presId="urn:microsoft.com/office/officeart/2005/8/layout/pList2"/>
    <dgm:cxn modelId="{A80D4811-068F-4EAE-BC85-860C469B4227}" type="presParOf" srcId="{7BA62E20-D655-4F41-9EF9-8608222D7AB5}" destId="{5DC0CF35-797B-4A80-ADED-E508DE255BFC}" srcOrd="0" destOrd="0" presId="urn:microsoft.com/office/officeart/2005/8/layout/pList2"/>
    <dgm:cxn modelId="{D26C71C8-BAA5-4820-B30E-1229A4A9FBAA}" type="presParOf" srcId="{7BA62E20-D655-4F41-9EF9-8608222D7AB5}" destId="{4C633FEF-3A61-4127-A2C6-DF35D286C4E4}" srcOrd="1" destOrd="0" presId="urn:microsoft.com/office/officeart/2005/8/layout/pList2"/>
    <dgm:cxn modelId="{7F206EC1-07E5-4374-B04A-7884603D73AB}" type="presParOf" srcId="{7BA62E20-D655-4F41-9EF9-8608222D7AB5}" destId="{A4BF516A-B622-4B4F-B0E3-BA2E77AB5994}" srcOrd="2" destOrd="0" presId="urn:microsoft.com/office/officeart/2005/8/layout/p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ED52D-6C0D-4C20-8E45-C08555F8DB1F}">
      <dsp:nvSpPr>
        <dsp:cNvPr id="0" name=""/>
        <dsp:cNvSpPr/>
      </dsp:nvSpPr>
      <dsp:spPr>
        <a:xfrm>
          <a:off x="0"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cs typeface="Urdu Typesetting" panose="03020402040406030203" pitchFamily="66" charset="-78"/>
          </a:endParaRPr>
        </a:p>
      </dsp:txBody>
      <dsp:txXfrm>
        <a:off x="0" y="473727"/>
        <a:ext cx="2634016" cy="1580410"/>
      </dsp:txXfrm>
    </dsp:sp>
    <dsp:sp modelId="{C1E861DA-E51F-4484-B4DF-F375B853F3E2}">
      <dsp:nvSpPr>
        <dsp:cNvPr id="0" name=""/>
        <dsp:cNvSpPr/>
      </dsp:nvSpPr>
      <dsp:spPr>
        <a:xfrm>
          <a:off x="2897418"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473727"/>
        <a:ext cx="2634016" cy="1580410"/>
      </dsp:txXfrm>
    </dsp:sp>
    <dsp:sp modelId="{0B3FED2C-B031-4B6D-9D12-32F8CE813E44}">
      <dsp:nvSpPr>
        <dsp:cNvPr id="0" name=""/>
        <dsp:cNvSpPr/>
      </dsp:nvSpPr>
      <dsp:spPr>
        <a:xfrm>
          <a:off x="5794837"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473727"/>
        <a:ext cx="2634016" cy="1580410"/>
      </dsp:txXfrm>
    </dsp:sp>
    <dsp:sp modelId="{0D36605E-7DD3-495D-AF92-D449F67D1459}">
      <dsp:nvSpPr>
        <dsp:cNvPr id="0" name=""/>
        <dsp:cNvSpPr/>
      </dsp:nvSpPr>
      <dsp:spPr>
        <a:xfrm>
          <a:off x="0"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endParaRPr lang="lv-LV" sz="5800" kern="1200">
            <a:latin typeface="Urdu Typesetting" panose="020B0604020202020204" pitchFamily="66" charset="-78"/>
            <a:ea typeface="Verdana" panose="020B0604030504040204" pitchFamily="34" charset="0"/>
            <a:cs typeface="Urdu Typesetting" panose="020B0604020202020204" pitchFamily="66" charset="-78"/>
          </a:endParaRPr>
        </a:p>
      </dsp:txBody>
      <dsp:txXfrm>
        <a:off x="0" y="2317539"/>
        <a:ext cx="2634016" cy="1580410"/>
      </dsp:txXfrm>
    </dsp:sp>
    <dsp:sp modelId="{39E5910C-763A-421E-ACFA-BF54B7B66C18}">
      <dsp:nvSpPr>
        <dsp:cNvPr id="0" name=""/>
        <dsp:cNvSpPr/>
      </dsp:nvSpPr>
      <dsp:spPr>
        <a:xfrm>
          <a:off x="2897418"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2317539"/>
        <a:ext cx="2634016" cy="1580410"/>
      </dsp:txXfrm>
    </dsp:sp>
    <dsp:sp modelId="{69F337AE-96F2-4929-AFBF-3C05B751C3F0}">
      <dsp:nvSpPr>
        <dsp:cNvPr id="0" name=""/>
        <dsp:cNvSpPr/>
      </dsp:nvSpPr>
      <dsp:spPr>
        <a:xfrm>
          <a:off x="5794837"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2317539"/>
        <a:ext cx="2634016" cy="15804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C36935-0831-4A0C-B806-64562DEDD6E4}">
      <dsp:nvSpPr>
        <dsp:cNvPr id="0" name=""/>
        <dsp:cNvSpPr/>
      </dsp:nvSpPr>
      <dsp:spPr>
        <a:xfrm>
          <a:off x="0" y="1329690"/>
          <a:ext cx="10201274" cy="1772920"/>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67DB15B-D991-4DEA-A472-BF3903A7F27F}">
      <dsp:nvSpPr>
        <dsp:cNvPr id="0" name=""/>
        <dsp:cNvSpPr/>
      </dsp:nvSpPr>
      <dsp:spPr>
        <a:xfrm>
          <a:off x="4595" y="0"/>
          <a:ext cx="2210110" cy="1772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lv-LV" sz="1500" b="1" kern="1200" dirty="0"/>
            <a:t>2023</a:t>
          </a:r>
          <a:r>
            <a:rPr lang="lv-LV" sz="1500" kern="1200" dirty="0"/>
            <a:t>.gada jūlijs: 1.avanss &lt;</a:t>
          </a:r>
          <a:r>
            <a:rPr lang="lv-LV" sz="1500" b="1" kern="1200" dirty="0"/>
            <a:t>30% </a:t>
          </a:r>
        </a:p>
        <a:p>
          <a:pPr marL="0" lvl="0" indent="0" algn="ctr" defTabSz="666750">
            <a:lnSpc>
              <a:spcPct val="90000"/>
            </a:lnSpc>
            <a:spcBef>
              <a:spcPct val="0"/>
            </a:spcBef>
            <a:spcAft>
              <a:spcPct val="35000"/>
            </a:spcAft>
            <a:buNone/>
          </a:pPr>
          <a:r>
            <a:rPr lang="lv-LV" sz="1500" kern="1200" dirty="0"/>
            <a:t>(5 DD pēc pieprasījuma apstiprināšanas) </a:t>
          </a:r>
        </a:p>
      </dsp:txBody>
      <dsp:txXfrm>
        <a:off x="4595" y="0"/>
        <a:ext cx="2210110" cy="1772920"/>
      </dsp:txXfrm>
    </dsp:sp>
    <dsp:sp modelId="{4E3E38C8-684F-4FF6-B9E4-EAB2594CB6E2}">
      <dsp:nvSpPr>
        <dsp:cNvPr id="0" name=""/>
        <dsp:cNvSpPr/>
      </dsp:nvSpPr>
      <dsp:spPr>
        <a:xfrm>
          <a:off x="888035" y="1996538"/>
          <a:ext cx="443230" cy="443230"/>
        </a:xfrm>
        <a:prstGeom prst="ellips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C591B4B-11C5-4578-BB8C-B1A0E255F8CF}">
      <dsp:nvSpPr>
        <dsp:cNvPr id="0" name=""/>
        <dsp:cNvSpPr/>
      </dsp:nvSpPr>
      <dsp:spPr>
        <a:xfrm>
          <a:off x="2325210" y="2659380"/>
          <a:ext cx="2210110" cy="1772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endParaRPr lang="lv-LV" sz="1500" kern="1200"/>
        </a:p>
      </dsp:txBody>
      <dsp:txXfrm>
        <a:off x="2325210" y="2659380"/>
        <a:ext cx="2210110" cy="1772920"/>
      </dsp:txXfrm>
    </dsp:sp>
    <dsp:sp modelId="{D9E20536-989C-4DA4-ACFF-8A52BC1753FA}">
      <dsp:nvSpPr>
        <dsp:cNvPr id="0" name=""/>
        <dsp:cNvSpPr/>
      </dsp:nvSpPr>
      <dsp:spPr>
        <a:xfrm>
          <a:off x="3208650" y="1994535"/>
          <a:ext cx="443230" cy="443230"/>
        </a:xfrm>
        <a:prstGeom prst="ellips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30D1EF5-06CE-4E1E-B782-A75E1FF25EA1}">
      <dsp:nvSpPr>
        <dsp:cNvPr id="0" name=""/>
        <dsp:cNvSpPr/>
      </dsp:nvSpPr>
      <dsp:spPr>
        <a:xfrm>
          <a:off x="4645826" y="0"/>
          <a:ext cx="2210110" cy="1772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lv-LV" sz="1500" b="1" kern="1200"/>
            <a:t>2024</a:t>
          </a:r>
          <a:r>
            <a:rPr lang="lv-LV" sz="1500" kern="1200"/>
            <a:t>.-</a:t>
          </a:r>
          <a:r>
            <a:rPr lang="lv-LV" sz="1500" b="1" kern="1200"/>
            <a:t>2025</a:t>
          </a:r>
          <a:r>
            <a:rPr lang="lv-LV" sz="1500" kern="1200"/>
            <a:t>.gads: starpposma maksājumi &lt;</a:t>
          </a:r>
          <a:r>
            <a:rPr lang="lv-LV" sz="1500" b="1" kern="1200"/>
            <a:t>65% </a:t>
          </a:r>
        </a:p>
        <a:p>
          <a:pPr marL="0" lvl="0" indent="0" algn="ctr" defTabSz="666750">
            <a:lnSpc>
              <a:spcPct val="90000"/>
            </a:lnSpc>
            <a:spcBef>
              <a:spcPct val="0"/>
            </a:spcBef>
            <a:spcAft>
              <a:spcPct val="35000"/>
            </a:spcAft>
            <a:buNone/>
          </a:pPr>
          <a:r>
            <a:rPr lang="lv-LV" sz="1500" kern="1200"/>
            <a:t>(5 DD pēc starpposma pārskata apstiprināšanas)</a:t>
          </a:r>
        </a:p>
      </dsp:txBody>
      <dsp:txXfrm>
        <a:off x="4645826" y="0"/>
        <a:ext cx="2210110" cy="1772920"/>
      </dsp:txXfrm>
    </dsp:sp>
    <dsp:sp modelId="{F46D093D-7B03-481F-AC2D-ACC4306C4BE1}">
      <dsp:nvSpPr>
        <dsp:cNvPr id="0" name=""/>
        <dsp:cNvSpPr/>
      </dsp:nvSpPr>
      <dsp:spPr>
        <a:xfrm>
          <a:off x="5529266" y="1994535"/>
          <a:ext cx="443230" cy="443230"/>
        </a:xfrm>
        <a:prstGeom prst="ellips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B59AB5A-78A1-42DC-8E13-DBD230CF6C89}">
      <dsp:nvSpPr>
        <dsp:cNvPr id="0" name=""/>
        <dsp:cNvSpPr/>
      </dsp:nvSpPr>
      <dsp:spPr>
        <a:xfrm>
          <a:off x="6966442" y="2659380"/>
          <a:ext cx="2210110" cy="1772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lv-LV" sz="1500" kern="1200"/>
            <a:t>Līdz 2026.gada 31.jūlijam: noslēguma maksājums</a:t>
          </a:r>
        </a:p>
        <a:p>
          <a:pPr marL="0" lvl="0" indent="0" algn="ctr" defTabSz="666750">
            <a:lnSpc>
              <a:spcPct val="90000"/>
            </a:lnSpc>
            <a:spcBef>
              <a:spcPct val="0"/>
            </a:spcBef>
            <a:spcAft>
              <a:spcPct val="35000"/>
            </a:spcAft>
            <a:buNone/>
          </a:pPr>
          <a:r>
            <a:rPr lang="lv-LV" sz="1500" kern="1200"/>
            <a:t>(5 DD laikā pēc noslēguma pārskata apstiprināšanas)</a:t>
          </a:r>
        </a:p>
      </dsp:txBody>
      <dsp:txXfrm>
        <a:off x="6966442" y="2659380"/>
        <a:ext cx="2210110" cy="1772920"/>
      </dsp:txXfrm>
    </dsp:sp>
    <dsp:sp modelId="{D439C8B2-CA6E-40AF-9FA7-1372CABA0E46}">
      <dsp:nvSpPr>
        <dsp:cNvPr id="0" name=""/>
        <dsp:cNvSpPr/>
      </dsp:nvSpPr>
      <dsp:spPr>
        <a:xfrm>
          <a:off x="7849882" y="1994535"/>
          <a:ext cx="443230" cy="443230"/>
        </a:xfrm>
        <a:prstGeom prst="ellips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3EA4B-C1EE-42BA-9868-91E5BE8387B2}">
      <dsp:nvSpPr>
        <dsp:cNvPr id="0" name=""/>
        <dsp:cNvSpPr/>
      </dsp:nvSpPr>
      <dsp:spPr>
        <a:xfrm>
          <a:off x="0" y="0"/>
          <a:ext cx="11287432" cy="2173466"/>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0DC599-BA22-4A94-BB7F-F2F855AC2321}">
      <dsp:nvSpPr>
        <dsp:cNvPr id="0" name=""/>
        <dsp:cNvSpPr/>
      </dsp:nvSpPr>
      <dsp:spPr>
        <a:xfrm>
          <a:off x="338622" y="289795"/>
          <a:ext cx="3315683" cy="1593875"/>
        </a:xfrm>
        <a:prstGeom prst="roundRect">
          <a:avLst>
            <a:gd name="adj" fmla="val 10000"/>
          </a:avLst>
        </a:prstGeom>
        <a:blipFill rotWithShape="1">
          <a:blip xmlns:r="http://schemas.openxmlformats.org/officeDocument/2006/relationships" r:embed="rId1"/>
          <a:srcRect/>
          <a:stretch>
            <a:fillRect t="-3000" b="-3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19B5C7-22EB-4A79-8E25-03865F9B7E79}">
      <dsp:nvSpPr>
        <dsp:cNvPr id="0" name=""/>
        <dsp:cNvSpPr/>
      </dsp:nvSpPr>
      <dsp:spPr>
        <a:xfrm rot="10800000">
          <a:off x="338622" y="2173466"/>
          <a:ext cx="3315683" cy="2656459"/>
        </a:xfrm>
        <a:prstGeom prst="round2SameRect">
          <a:avLst>
            <a:gd name="adj1" fmla="val 10500"/>
            <a:gd name="adj2" fmla="val 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24000" rIns="128016" bIns="128016" numCol="1" spcCol="1270" anchor="t" anchorCtr="0">
          <a:noAutofit/>
        </a:bodyPr>
        <a:lstStyle/>
        <a:p>
          <a:pPr marL="0" marR="0" lvl="0" indent="0" algn="ctr" defTabSz="800100" eaLnBrk="1" fontAlgn="auto" latinLnBrk="0" hangingPunct="1">
            <a:lnSpc>
              <a:spcPct val="90000"/>
            </a:lnSpc>
            <a:spcBef>
              <a:spcPct val="0"/>
            </a:spcBef>
            <a:spcAft>
              <a:spcPts val="1200"/>
            </a:spcAft>
            <a:buClrTx/>
            <a:buSzTx/>
            <a:buFontTx/>
            <a:buNone/>
            <a:tabLst/>
            <a:defRPr/>
          </a:pPr>
          <a:r>
            <a:rPr lang="lv-LV" sz="1800" b="1" kern="1200"/>
            <a:t>Obligāti jāpiesaista divi sadarbības partneri,</a:t>
          </a:r>
        </a:p>
        <a:p>
          <a:pPr marL="0" marR="0" lvl="0" indent="0" algn="ctr" defTabSz="800100" eaLnBrk="1" fontAlgn="auto" latinLnBrk="0" hangingPunct="1">
            <a:lnSpc>
              <a:spcPct val="90000"/>
            </a:lnSpc>
            <a:spcBef>
              <a:spcPct val="0"/>
            </a:spcBef>
            <a:spcAft>
              <a:spcPts val="1200"/>
            </a:spcAft>
            <a:buClrTx/>
            <a:buSzTx/>
            <a:buFontTx/>
            <a:buNone/>
            <a:tabLst/>
            <a:defRPr/>
          </a:pPr>
          <a:r>
            <a:rPr lang="lv-LV" sz="1800" b="0" kern="1200"/>
            <a:t>kam ir aktīva loma projekta darbību īstenošanā</a:t>
          </a:r>
        </a:p>
      </dsp:txBody>
      <dsp:txXfrm rot="10800000">
        <a:off x="420317" y="2173466"/>
        <a:ext cx="3152293" cy="2574764"/>
      </dsp:txXfrm>
    </dsp:sp>
    <dsp:sp modelId="{1576FBAE-E528-459B-8CB2-A84D0DE4747C}">
      <dsp:nvSpPr>
        <dsp:cNvPr id="0" name=""/>
        <dsp:cNvSpPr/>
      </dsp:nvSpPr>
      <dsp:spPr>
        <a:xfrm>
          <a:off x="3985874" y="289795"/>
          <a:ext cx="3315683" cy="1593875"/>
        </a:xfrm>
        <a:prstGeom prst="roundRect">
          <a:avLst>
            <a:gd name="adj" fmla="val 10000"/>
          </a:avLst>
        </a:prstGeom>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5000" b="-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C0CF54-A8CE-4FB9-AAB9-8A24FD0777D6}">
      <dsp:nvSpPr>
        <dsp:cNvPr id="0" name=""/>
        <dsp:cNvSpPr/>
      </dsp:nvSpPr>
      <dsp:spPr>
        <a:xfrm rot="10800000">
          <a:off x="3985874" y="2173466"/>
          <a:ext cx="3315683" cy="2656459"/>
        </a:xfrm>
        <a:prstGeom prst="round2SameRect">
          <a:avLst>
            <a:gd name="adj1" fmla="val 10500"/>
            <a:gd name="adj2" fmla="val 0"/>
          </a:avLst>
        </a:prstGeom>
        <a:solidFill>
          <a:schemeClr val="accent2">
            <a:shade val="8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24000" rIns="128016" bIns="128016" numCol="1" spcCol="1270" anchor="t" anchorCtr="0">
          <a:noAutofit/>
        </a:bodyPr>
        <a:lstStyle/>
        <a:p>
          <a:pPr marL="0" lvl="0" indent="0" algn="ctr" defTabSz="800100">
            <a:lnSpc>
              <a:spcPct val="90000"/>
            </a:lnSpc>
            <a:spcBef>
              <a:spcPct val="0"/>
            </a:spcBef>
            <a:spcAft>
              <a:spcPct val="35000"/>
            </a:spcAft>
            <a:buNone/>
          </a:pPr>
          <a:r>
            <a:rPr lang="lv-LV" sz="1800" b="1" kern="1200"/>
            <a:t>Projekta īstenošanu nedrīkst nodot trešajai pusei, </a:t>
          </a:r>
        </a:p>
        <a:p>
          <a:pPr marL="0" lvl="0" indent="0" algn="ctr" defTabSz="800100">
            <a:lnSpc>
              <a:spcPct val="90000"/>
            </a:lnSpc>
            <a:spcBef>
              <a:spcPct val="0"/>
            </a:spcBef>
            <a:spcAft>
              <a:spcPct val="35000"/>
            </a:spcAft>
            <a:buNone/>
          </a:pPr>
          <a:r>
            <a:rPr lang="lv-LV" sz="1400" kern="1200"/>
            <a:t>taču organizācija</a:t>
          </a:r>
          <a:r>
            <a:rPr lang="lv-LV" sz="1400" kern="1200">
              <a:latin typeface="Verdana" panose="020B0604030504040204" pitchFamily="34" charset="0"/>
              <a:ea typeface="Verdana" panose="020B0604030504040204" pitchFamily="34" charset="0"/>
            </a:rPr>
            <a:t> var    piesaistīt citu NVO ekspertīzi/pakalpojumus,        lai sekmīgi īstenotu projekta aktivitātes un sasniegtu  plānotos rezultātus </a:t>
          </a:r>
        </a:p>
      </dsp:txBody>
      <dsp:txXfrm rot="10800000">
        <a:off x="4067569" y="2173466"/>
        <a:ext cx="3152293" cy="2574764"/>
      </dsp:txXfrm>
    </dsp:sp>
    <dsp:sp modelId="{A4BF516A-B622-4B4F-B0E3-BA2E77AB5994}">
      <dsp:nvSpPr>
        <dsp:cNvPr id="0" name=""/>
        <dsp:cNvSpPr/>
      </dsp:nvSpPr>
      <dsp:spPr>
        <a:xfrm>
          <a:off x="7633125" y="289795"/>
          <a:ext cx="3315683" cy="1593875"/>
        </a:xfrm>
        <a:prstGeom prst="roundRect">
          <a:avLst>
            <a:gd name="adj" fmla="val 10000"/>
          </a:avLst>
        </a:prstGeom>
        <a:blipFill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4000" r="-4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C0CF35-797B-4A80-ADED-E508DE255BFC}">
      <dsp:nvSpPr>
        <dsp:cNvPr id="0" name=""/>
        <dsp:cNvSpPr/>
      </dsp:nvSpPr>
      <dsp:spPr>
        <a:xfrm rot="10800000">
          <a:off x="7633125" y="2173466"/>
          <a:ext cx="3315683" cy="2656459"/>
        </a:xfrm>
        <a:prstGeom prst="round2SameRect">
          <a:avLst>
            <a:gd name="adj1" fmla="val 10500"/>
            <a:gd name="adj2" fmla="val 0"/>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24000" rIns="128016" bIns="128016" numCol="1" spcCol="1270" anchor="t" anchorCtr="0">
          <a:noAutofit/>
        </a:bodyPr>
        <a:lstStyle/>
        <a:p>
          <a:pPr marL="0" lvl="0" indent="0" algn="ctr" defTabSz="800100">
            <a:lnSpc>
              <a:spcPct val="90000"/>
            </a:lnSpc>
            <a:spcBef>
              <a:spcPct val="0"/>
            </a:spcBef>
            <a:spcAft>
              <a:spcPct val="35000"/>
            </a:spcAft>
            <a:buNone/>
          </a:pPr>
          <a:r>
            <a:rPr lang="lv-LV" sz="1800" b="1" kern="1200"/>
            <a:t>Projekta īstenošanas vieta ir Latvija,</a:t>
          </a:r>
        </a:p>
        <a:p>
          <a:pPr marL="0" lvl="0" indent="0" algn="ctr" defTabSz="800100">
            <a:lnSpc>
              <a:spcPct val="90000"/>
            </a:lnSpc>
            <a:spcBef>
              <a:spcPct val="0"/>
            </a:spcBef>
            <a:spcAft>
              <a:spcPct val="35000"/>
            </a:spcAft>
            <a:buNone/>
          </a:pPr>
          <a:endParaRPr lang="lv-LV" sz="800" kern="1200"/>
        </a:p>
        <a:p>
          <a:pPr marL="0" lvl="0" indent="0" algn="ctr" defTabSz="800100">
            <a:lnSpc>
              <a:spcPct val="90000"/>
            </a:lnSpc>
            <a:spcBef>
              <a:spcPct val="0"/>
            </a:spcBef>
            <a:spcAft>
              <a:spcPct val="35000"/>
            </a:spcAft>
            <a:buNone/>
          </a:pPr>
          <a:r>
            <a:rPr lang="lv-LV" sz="1600" kern="1200"/>
            <a:t>taču pieļaujami ārvalstu komandējumi, mācību vizītes</a:t>
          </a:r>
          <a:endParaRPr lang="lv-LV" sz="800" kern="1200"/>
        </a:p>
      </dsp:txBody>
      <dsp:txXfrm rot="10800000">
        <a:off x="7714820" y="2173466"/>
        <a:ext cx="3152293" cy="257476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F0F0C-388F-4373-B424-A5207B4713B9}">
      <dsp:nvSpPr>
        <dsp:cNvPr id="0" name=""/>
        <dsp:cNvSpPr/>
      </dsp:nvSpPr>
      <dsp:spPr>
        <a:xfrm rot="16200000">
          <a:off x="-1012820" y="2379178"/>
          <a:ext cx="3777318" cy="39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400" tIns="324000" rIns="86400" bIns="86400" numCol="1" spcCol="1270" anchor="t" anchorCtr="0">
          <a:noAutofit/>
        </a:bodyPr>
        <a:lstStyle/>
        <a:p>
          <a:pPr marL="0" lvl="0" indent="0" algn="r" defTabSz="533400">
            <a:lnSpc>
              <a:spcPct val="90000"/>
            </a:lnSpc>
            <a:spcBef>
              <a:spcPct val="0"/>
            </a:spcBef>
            <a:spcAft>
              <a:spcPct val="35000"/>
            </a:spcAft>
            <a:buFontTx/>
            <a:buNone/>
          </a:pPr>
          <a:endParaRPr lang="lv-LV" sz="1200" kern="1200">
            <a:latin typeface="Verdana" panose="020B0604030504040204" pitchFamily="34" charset="0"/>
            <a:ea typeface="Verdana" panose="020B0604030504040204" pitchFamily="34" charset="0"/>
          </a:endParaRPr>
        </a:p>
      </dsp:txBody>
      <dsp:txXfrm>
        <a:off x="-1012820" y="2379178"/>
        <a:ext cx="3777318" cy="392566"/>
      </dsp:txXfrm>
    </dsp:sp>
    <dsp:sp modelId="{3A7E204C-ACD7-4AF9-8A7C-D54AE53D4699}">
      <dsp:nvSpPr>
        <dsp:cNvPr id="0" name=""/>
        <dsp:cNvSpPr/>
      </dsp:nvSpPr>
      <dsp:spPr>
        <a:xfrm>
          <a:off x="558155" y="476820"/>
          <a:ext cx="2983327" cy="4197280"/>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 tIns="324000" rIns="86400" bIns="86400" numCol="1" spcCol="1270" anchor="t" anchorCtr="0">
          <a:noAutofit/>
        </a:bodyPr>
        <a:lstStyle/>
        <a:p>
          <a:pPr marL="144000" lvl="1" indent="-144000" algn="l" defTabSz="711200">
            <a:lnSpc>
              <a:spcPct val="90000"/>
            </a:lnSpc>
            <a:spcBef>
              <a:spcPct val="0"/>
            </a:spcBef>
            <a:spcAft>
              <a:spcPct val="15000"/>
            </a:spcAft>
            <a:buFont typeface="Arial" panose="020B0604020202020204" pitchFamily="34" charset="0"/>
            <a:buChar char="•"/>
          </a:pPr>
          <a:endParaRPr lang="lv-LV" sz="1600" kern="1200">
            <a:latin typeface="Verdana" panose="020B0604030504040204" pitchFamily="34" charset="0"/>
            <a:ea typeface="Verdana" panose="020B0604030504040204" pitchFamily="34" charset="0"/>
          </a:endParaRPr>
        </a:p>
        <a:p>
          <a:pPr marL="144000" lvl="1" indent="-144000" algn="l" defTabSz="711200">
            <a:lnSpc>
              <a:spcPct val="90000"/>
            </a:lnSpc>
            <a:spcBef>
              <a:spcPct val="0"/>
            </a:spcBef>
            <a:spcAft>
              <a:spcPct val="15000"/>
            </a:spcAft>
            <a:buFont typeface="Arial" panose="020B0604020202020204" pitchFamily="34" charset="0"/>
            <a:buChar char="•"/>
          </a:pPr>
          <a:r>
            <a:rPr lang="lv-LV" sz="1600" kern="1200">
              <a:latin typeface="Verdana" panose="020B0604030504040204" pitchFamily="34" charset="0"/>
              <a:ea typeface="Verdana" panose="020B0604030504040204" pitchFamily="34" charset="0"/>
            </a:rPr>
            <a:t>ir nepieciešamas projekta aktivitāšu īstenošanai</a:t>
          </a:r>
        </a:p>
        <a:p>
          <a:pPr marL="144000" lvl="1" indent="-144000" algn="l" defTabSz="622300">
            <a:lnSpc>
              <a:spcPct val="90000"/>
            </a:lnSpc>
            <a:spcBef>
              <a:spcPct val="0"/>
            </a:spcBef>
            <a:spcAft>
              <a:spcPct val="15000"/>
            </a:spcAft>
            <a:buFont typeface="Arial" panose="020B0604020202020204" pitchFamily="34" charset="0"/>
            <a:buChar char="•"/>
          </a:pPr>
          <a:endParaRPr lang="lv-LV" sz="1400" kern="1200" dirty="0">
            <a:latin typeface="Verdana" panose="020B0604030504040204" pitchFamily="34" charset="0"/>
            <a:ea typeface="Verdana" panose="020B0604030504040204" pitchFamily="34" charset="0"/>
          </a:endParaRPr>
        </a:p>
        <a:p>
          <a:pPr marL="144000" lvl="1" indent="-144000" algn="l" defTabSz="711200">
            <a:lnSpc>
              <a:spcPct val="90000"/>
            </a:lnSpc>
            <a:spcBef>
              <a:spcPct val="0"/>
            </a:spcBef>
            <a:spcAft>
              <a:spcPct val="15000"/>
            </a:spcAft>
            <a:buFont typeface="Arial" panose="020B0604020202020204" pitchFamily="34" charset="0"/>
            <a:buChar char="•"/>
          </a:pPr>
          <a:r>
            <a:rPr lang="lv-LV" sz="1600" kern="1200">
              <a:latin typeface="Verdana" panose="020B0604030504040204" pitchFamily="34" charset="0"/>
              <a:ea typeface="Verdana" panose="020B0604030504040204" pitchFamily="34" charset="0"/>
            </a:rPr>
            <a:t>ir paredzētas apstiprinātajā projekta pieteikumā</a:t>
          </a:r>
        </a:p>
        <a:p>
          <a:pPr marL="144000" lvl="1" indent="-144000" algn="l" defTabSz="711200">
            <a:lnSpc>
              <a:spcPct val="90000"/>
            </a:lnSpc>
            <a:spcBef>
              <a:spcPct val="0"/>
            </a:spcBef>
            <a:spcAft>
              <a:spcPct val="15000"/>
            </a:spcAft>
            <a:buFont typeface="Arial" panose="020B0604020202020204" pitchFamily="34" charset="0"/>
            <a:buChar char="•"/>
          </a:pPr>
          <a:endParaRPr lang="lv-LV" sz="1600" kern="1200">
            <a:latin typeface="Verdana" panose="020B0604030504040204" pitchFamily="34" charset="0"/>
            <a:ea typeface="Verdana" panose="020B0604030504040204" pitchFamily="34" charset="0"/>
          </a:endParaRPr>
        </a:p>
        <a:p>
          <a:pPr marL="144000" lvl="1" indent="-144000" algn="l" defTabSz="711200">
            <a:lnSpc>
              <a:spcPct val="90000"/>
            </a:lnSpc>
            <a:spcBef>
              <a:spcPct val="0"/>
            </a:spcBef>
            <a:spcAft>
              <a:spcPct val="15000"/>
            </a:spcAft>
            <a:buFont typeface="Arial" panose="020B0604020202020204" pitchFamily="34" charset="0"/>
            <a:buChar char="•"/>
          </a:pPr>
          <a:r>
            <a:rPr lang="lv-LV" sz="1600" kern="1200">
              <a:latin typeface="Verdana" panose="020B0604030504040204" pitchFamily="34" charset="0"/>
              <a:ea typeface="Verdana" panose="020B0604030504040204" pitchFamily="34" charset="0"/>
            </a:rPr>
            <a:t>ir veiktas, ievērojot drošas finanšu vadības principus</a:t>
          </a:r>
        </a:p>
        <a:p>
          <a:pPr marL="144000" lvl="1" indent="-144000" algn="l" defTabSz="488950">
            <a:lnSpc>
              <a:spcPct val="90000"/>
            </a:lnSpc>
            <a:spcBef>
              <a:spcPct val="0"/>
            </a:spcBef>
            <a:spcAft>
              <a:spcPct val="15000"/>
            </a:spcAft>
            <a:buFont typeface="Arial" panose="020B0604020202020204" pitchFamily="34" charset="0"/>
            <a:buChar char="•"/>
          </a:pPr>
          <a:endParaRPr lang="lv-LV" sz="1100" kern="1200">
            <a:latin typeface="Verdana" panose="020B0604030504040204" pitchFamily="34" charset="0"/>
            <a:ea typeface="Verdana" panose="020B0604030504040204" pitchFamily="34" charset="0"/>
          </a:endParaRPr>
        </a:p>
        <a:p>
          <a:pPr marL="144000" lvl="1" indent="-144000" algn="l" defTabSz="711200">
            <a:lnSpc>
              <a:spcPct val="90000"/>
            </a:lnSpc>
            <a:spcBef>
              <a:spcPct val="0"/>
            </a:spcBef>
            <a:spcAft>
              <a:spcPct val="15000"/>
            </a:spcAft>
            <a:buFont typeface="Arial" panose="020B0604020202020204" pitchFamily="34" charset="0"/>
            <a:buChar char="•"/>
          </a:pPr>
          <a:r>
            <a:rPr lang="lv-LV" sz="1600" kern="1200">
              <a:latin typeface="Verdana" panose="020B0604030504040204" pitchFamily="34" charset="0"/>
              <a:ea typeface="Verdana" panose="020B0604030504040204" pitchFamily="34" charset="0"/>
            </a:rPr>
            <a:t>ir ievēroti izmaksu lietderības, ekonomiskuma un efektivitātes principi</a:t>
          </a:r>
        </a:p>
      </dsp:txBody>
      <dsp:txXfrm>
        <a:off x="558155" y="476820"/>
        <a:ext cx="2983327" cy="4197280"/>
      </dsp:txXfrm>
    </dsp:sp>
    <dsp:sp modelId="{3AE53908-76D9-4B36-B3FC-3F1E5B9B786B}">
      <dsp:nvSpPr>
        <dsp:cNvPr id="0" name=""/>
        <dsp:cNvSpPr/>
      </dsp:nvSpPr>
      <dsp:spPr>
        <a:xfrm>
          <a:off x="711094" y="60211"/>
          <a:ext cx="785132" cy="785132"/>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AEB608-BA2C-4319-9B17-619DA66D8973}">
      <dsp:nvSpPr>
        <dsp:cNvPr id="0" name=""/>
        <dsp:cNvSpPr/>
      </dsp:nvSpPr>
      <dsp:spPr>
        <a:xfrm rot="16200000">
          <a:off x="2502448" y="2379178"/>
          <a:ext cx="3777318" cy="39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88000" rIns="346222" bIns="0" numCol="1" spcCol="1270" anchor="t" anchorCtr="0">
          <a:noAutofit/>
        </a:bodyPr>
        <a:lstStyle/>
        <a:p>
          <a:pPr marL="0" lvl="0" indent="0" algn="l" defTabSz="533400">
            <a:lnSpc>
              <a:spcPct val="90000"/>
            </a:lnSpc>
            <a:spcBef>
              <a:spcPct val="0"/>
            </a:spcBef>
            <a:spcAft>
              <a:spcPct val="35000"/>
            </a:spcAft>
            <a:buFontTx/>
            <a:buNone/>
          </a:pPr>
          <a:endParaRPr lang="lv-LV" sz="12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sp:txBody>
      <dsp:txXfrm>
        <a:off x="2502448" y="2379178"/>
        <a:ext cx="3777318" cy="392566"/>
      </dsp:txXfrm>
    </dsp:sp>
    <dsp:sp modelId="{DCF43F14-6045-4F16-94FD-9BDB6BCAAF3D}">
      <dsp:nvSpPr>
        <dsp:cNvPr id="0" name=""/>
        <dsp:cNvSpPr/>
      </dsp:nvSpPr>
      <dsp:spPr>
        <a:xfrm>
          <a:off x="4057869" y="482921"/>
          <a:ext cx="3014438" cy="4185080"/>
        </a:xfrm>
        <a:prstGeom prst="rect">
          <a:avLst/>
        </a:prstGeom>
        <a:solidFill>
          <a:schemeClr val="accent2">
            <a:shade val="8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 tIns="324000" rIns="86400" bIns="86400" numCol="1" spcCol="1270" anchor="t" anchorCtr="0">
          <a:noAutofit/>
        </a:bodyPr>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latin typeface="+mn-lt"/>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mn-lt"/>
              <a:ea typeface="Verdana" panose="020B0604030504040204" pitchFamily="34" charset="0"/>
              <a:cs typeface="+mn-cs"/>
            </a:rPr>
            <a:t>ir radušās projekta īstenošanas laikā</a:t>
          </a:r>
        </a:p>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solidFill>
              <a:prstClr val="black">
                <a:hueOff val="0"/>
                <a:satOff val="0"/>
                <a:lumOff val="0"/>
                <a:alphaOff val="0"/>
              </a:prstClr>
            </a:solidFill>
            <a:latin typeface="+mn-lt"/>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mn-lt"/>
              <a:ea typeface="Verdana" panose="020B0604030504040204" pitchFamily="34" charset="0"/>
              <a:cs typeface="+mn-cs"/>
            </a:rPr>
            <a:t>ir faktiski veiktas</a:t>
          </a:r>
        </a:p>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solidFill>
              <a:prstClr val="black">
                <a:hueOff val="0"/>
                <a:satOff val="0"/>
                <a:lumOff val="0"/>
                <a:alphaOff val="0"/>
              </a:prstClr>
            </a:solidFill>
            <a:latin typeface="+mn-lt"/>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mn-lt"/>
              <a:ea typeface="Verdana" panose="020B0604030504040204" pitchFamily="34" charset="0"/>
              <a:cs typeface="+mn-cs"/>
            </a:rPr>
            <a:t>tās reāli apmaksājis projekta īstenotājs </a:t>
          </a:r>
          <a:r>
            <a:rPr lang="lv-LV" sz="1600" kern="1200">
              <a:latin typeface="+mn-lt"/>
            </a:rPr>
            <a:t>līdz projekta noslēguma pārskata apstiprināšanas dienai</a:t>
          </a:r>
          <a:endParaRPr lang="lv-LV" sz="1600" kern="1200">
            <a:latin typeface="+mn-lt"/>
            <a:ea typeface="Verdana" panose="020B0604030504040204" pitchFamily="34" charset="0"/>
            <a:cs typeface="+mn-cs"/>
          </a:endParaRPr>
        </a:p>
      </dsp:txBody>
      <dsp:txXfrm>
        <a:off x="4057869" y="482921"/>
        <a:ext cx="3014438" cy="4185080"/>
      </dsp:txXfrm>
    </dsp:sp>
    <dsp:sp modelId="{061C519E-F008-4F07-958F-8E585FBE49E8}">
      <dsp:nvSpPr>
        <dsp:cNvPr id="0" name=""/>
        <dsp:cNvSpPr/>
      </dsp:nvSpPr>
      <dsp:spPr>
        <a:xfrm>
          <a:off x="4194825" y="60745"/>
          <a:ext cx="785132" cy="785132"/>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EDE472-0F6F-4266-8AE5-0253DC699F02}">
      <dsp:nvSpPr>
        <dsp:cNvPr id="0" name=""/>
        <dsp:cNvSpPr/>
      </dsp:nvSpPr>
      <dsp:spPr>
        <a:xfrm rot="16200000">
          <a:off x="6042268" y="2379178"/>
          <a:ext cx="3777318" cy="39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88000" rIns="346222" bIns="0" numCol="1" spcCol="1270" anchor="t" anchorCtr="0">
          <a:noAutofit/>
        </a:bodyPr>
        <a:lstStyle/>
        <a:p>
          <a:pPr marL="0" lvl="0" indent="0" algn="r" defTabSz="533400">
            <a:lnSpc>
              <a:spcPct val="90000"/>
            </a:lnSpc>
            <a:spcBef>
              <a:spcPct val="0"/>
            </a:spcBef>
            <a:spcAft>
              <a:spcPct val="35000"/>
            </a:spcAft>
            <a:buNone/>
          </a:pPr>
          <a:endParaRPr lang="lv-LV" sz="1200" kern="1200">
            <a:latin typeface="Verdana" panose="020B0604030504040204" pitchFamily="34" charset="0"/>
            <a:ea typeface="Verdana" panose="020B0604030504040204" pitchFamily="34" charset="0"/>
          </a:endParaRPr>
        </a:p>
      </dsp:txBody>
      <dsp:txXfrm>
        <a:off x="6042268" y="2379178"/>
        <a:ext cx="3777318" cy="392566"/>
      </dsp:txXfrm>
    </dsp:sp>
    <dsp:sp modelId="{3EB5337F-C1AA-423C-921B-C5ED7886DE3F}">
      <dsp:nvSpPr>
        <dsp:cNvPr id="0" name=""/>
        <dsp:cNvSpPr/>
      </dsp:nvSpPr>
      <dsp:spPr>
        <a:xfrm>
          <a:off x="7588694" y="482921"/>
          <a:ext cx="3032427" cy="4185080"/>
        </a:xfrm>
        <a:prstGeom prst="rect">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 tIns="324000" rIns="86400" bIns="86400" numCol="1" spcCol="1270" anchor="t" anchorCtr="0">
          <a:noAutofit/>
        </a:bodyPr>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latin typeface="Verdana" panose="020B0604030504040204" pitchFamily="34" charset="0"/>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Verdana" panose="020B0604030504040204" pitchFamily="34" charset="0"/>
              <a:ea typeface="Verdana" panose="020B0604030504040204" pitchFamily="34" charset="0"/>
              <a:cs typeface="+mn-cs"/>
            </a:rPr>
            <a:t>ir uzskaitītas projekta īstenotāja grāmatvedības uzskaitē</a:t>
          </a:r>
        </a:p>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Verdana" panose="020B0604030504040204" pitchFamily="34" charset="0"/>
              <a:ea typeface="Verdana" panose="020B0604030504040204" pitchFamily="34" charset="0"/>
              <a:cs typeface="+mn-cs"/>
            </a:rPr>
            <a:t>ir identificējamas, nodalītas no pārējām izmaksām un pārbaudāmas</a:t>
          </a:r>
        </a:p>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Verdana" panose="020B0604030504040204" pitchFamily="34" charset="0"/>
              <a:ea typeface="Verdana" panose="020B0604030504040204" pitchFamily="34" charset="0"/>
              <a:cs typeface="+mn-cs"/>
            </a:rPr>
            <a:t>tās apliecina attiecīgu attaisnojuma dokumentu oriģināli</a:t>
          </a:r>
        </a:p>
      </dsp:txBody>
      <dsp:txXfrm>
        <a:off x="7588694" y="482921"/>
        <a:ext cx="3032427" cy="4185080"/>
      </dsp:txXfrm>
    </dsp:sp>
    <dsp:sp modelId="{A7FAE7F0-5582-448D-A81A-90426C2C6DA6}">
      <dsp:nvSpPr>
        <dsp:cNvPr id="0" name=""/>
        <dsp:cNvSpPr/>
      </dsp:nvSpPr>
      <dsp:spPr>
        <a:xfrm>
          <a:off x="7749028" y="39169"/>
          <a:ext cx="785132" cy="785132"/>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F0F0C-388F-4373-B424-A5207B4713B9}">
      <dsp:nvSpPr>
        <dsp:cNvPr id="0" name=""/>
        <dsp:cNvSpPr/>
      </dsp:nvSpPr>
      <dsp:spPr>
        <a:xfrm rot="16200000">
          <a:off x="-1012820" y="2379178"/>
          <a:ext cx="3777318" cy="39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400" tIns="324000" rIns="86400" bIns="86400" numCol="1" spcCol="1270" anchor="t" anchorCtr="0">
          <a:noAutofit/>
        </a:bodyPr>
        <a:lstStyle/>
        <a:p>
          <a:pPr marL="0" lvl="0" indent="0" algn="r" defTabSz="533400">
            <a:lnSpc>
              <a:spcPct val="90000"/>
            </a:lnSpc>
            <a:spcBef>
              <a:spcPct val="0"/>
            </a:spcBef>
            <a:spcAft>
              <a:spcPct val="35000"/>
            </a:spcAft>
            <a:buFontTx/>
            <a:buNone/>
          </a:pPr>
          <a:endParaRPr lang="lv-LV" sz="1200" kern="1200">
            <a:latin typeface="Verdana" panose="020B0604030504040204" pitchFamily="34" charset="0"/>
            <a:ea typeface="Verdana" panose="020B0604030504040204" pitchFamily="34" charset="0"/>
          </a:endParaRPr>
        </a:p>
      </dsp:txBody>
      <dsp:txXfrm>
        <a:off x="-1012820" y="2379178"/>
        <a:ext cx="3777318" cy="392566"/>
      </dsp:txXfrm>
    </dsp:sp>
    <dsp:sp modelId="{3A7E204C-ACD7-4AF9-8A7C-D54AE53D4699}">
      <dsp:nvSpPr>
        <dsp:cNvPr id="0" name=""/>
        <dsp:cNvSpPr/>
      </dsp:nvSpPr>
      <dsp:spPr>
        <a:xfrm>
          <a:off x="558155" y="476820"/>
          <a:ext cx="2983327" cy="4197280"/>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 tIns="324000" rIns="86400" bIns="86400" numCol="1" spcCol="1270" anchor="t" anchorCtr="0">
          <a:noAutofit/>
        </a:bodyPr>
        <a:lstStyle/>
        <a:p>
          <a:pPr marL="144000" lvl="1" indent="-144000" algn="l" defTabSz="711200">
            <a:lnSpc>
              <a:spcPct val="90000"/>
            </a:lnSpc>
            <a:spcBef>
              <a:spcPct val="0"/>
            </a:spcBef>
            <a:spcAft>
              <a:spcPct val="15000"/>
            </a:spcAft>
            <a:buFont typeface="Arial" panose="020B0604020202020204" pitchFamily="34" charset="0"/>
            <a:buChar char="•"/>
          </a:pPr>
          <a:endParaRPr lang="lv-LV" sz="1600" kern="1200">
            <a:latin typeface="Verdana" panose="020B0604030504040204" pitchFamily="34" charset="0"/>
            <a:ea typeface="Verdana" panose="020B0604030504040204" pitchFamily="34" charset="0"/>
          </a:endParaRPr>
        </a:p>
        <a:p>
          <a:pPr marL="144000" lvl="1" indent="-144000" algn="l" defTabSz="711200">
            <a:lnSpc>
              <a:spcPct val="90000"/>
            </a:lnSpc>
            <a:spcBef>
              <a:spcPct val="0"/>
            </a:spcBef>
            <a:spcAft>
              <a:spcPct val="15000"/>
            </a:spcAft>
            <a:buFont typeface="Arial" panose="020B0604020202020204" pitchFamily="34" charset="0"/>
            <a:buNone/>
          </a:pPr>
          <a:endParaRPr lang="lv-LV" sz="1600" kern="1200">
            <a:latin typeface="Verdana" panose="020B0604030504040204" pitchFamily="34" charset="0"/>
            <a:ea typeface="Verdana" panose="020B0604030504040204" pitchFamily="34" charset="0"/>
          </a:endParaRPr>
        </a:p>
        <a:p>
          <a:pPr marL="144000" lvl="2" indent="-144000" algn="l" defTabSz="711200">
            <a:lnSpc>
              <a:spcPct val="90000"/>
            </a:lnSpc>
            <a:spcBef>
              <a:spcPct val="0"/>
            </a:spcBef>
            <a:spcAft>
              <a:spcPct val="15000"/>
            </a:spcAft>
            <a:buFont typeface="Arial" panose="020B0604020202020204" pitchFamily="34" charset="0"/>
            <a:buNone/>
          </a:pPr>
          <a:r>
            <a:rPr lang="lv-LV" sz="1600" u="none" kern="1200">
              <a:latin typeface="Verdana" panose="020B0604030504040204" pitchFamily="34" charset="0"/>
              <a:ea typeface="Verdana" panose="020B0604030504040204" pitchFamily="34" charset="0"/>
            </a:rPr>
            <a:t> </a:t>
          </a:r>
          <a:endParaRPr lang="lv-LV" sz="1600" kern="1200">
            <a:latin typeface="Verdana" panose="020B0604030504040204" pitchFamily="34" charset="0"/>
            <a:ea typeface="Verdana" panose="020B0604030504040204" pitchFamily="34" charset="0"/>
          </a:endParaRPr>
        </a:p>
        <a:p>
          <a:pPr marL="144000" lvl="2" indent="-144000" algn="l" defTabSz="711200">
            <a:lnSpc>
              <a:spcPct val="90000"/>
            </a:lnSpc>
            <a:spcBef>
              <a:spcPct val="0"/>
            </a:spcBef>
            <a:spcAft>
              <a:spcPct val="15000"/>
            </a:spcAft>
            <a:buFont typeface="Arial" panose="020B0604020202020204" pitchFamily="34" charset="0"/>
            <a:buNone/>
          </a:pPr>
          <a:r>
            <a:rPr lang="lv-LV" sz="1600" u="none" kern="1200">
              <a:latin typeface="Verdana" panose="020B0604030504040204" pitchFamily="34" charset="0"/>
              <a:ea typeface="Verdana" panose="020B0604030504040204" pitchFamily="34" charset="0"/>
            </a:rPr>
            <a:t>  </a:t>
          </a:r>
          <a:r>
            <a:rPr lang="lv-LV" sz="1600" u="sng" kern="1200">
              <a:latin typeface="Verdana" panose="020B0604030504040204" pitchFamily="34" charset="0"/>
              <a:ea typeface="Verdana" panose="020B0604030504040204" pitchFamily="34" charset="0"/>
            </a:rPr>
            <a:t>finansējuma saņēmēja </a:t>
          </a:r>
          <a:r>
            <a:rPr lang="lv-LV" sz="1600" kern="1200">
              <a:latin typeface="Verdana" panose="020B0604030504040204" pitchFamily="34" charset="0"/>
              <a:ea typeface="Verdana" panose="020B0604030504040204" pitchFamily="34" charset="0"/>
            </a:rPr>
            <a:t>projekta vadības personāla atlīdzības izmaksas, nepārsniedzot 20% no projekta finansējuma  </a:t>
          </a:r>
        </a:p>
      </dsp:txBody>
      <dsp:txXfrm>
        <a:off x="558155" y="476820"/>
        <a:ext cx="2983327" cy="4197280"/>
      </dsp:txXfrm>
    </dsp:sp>
    <dsp:sp modelId="{3AE53908-76D9-4B36-B3FC-3F1E5B9B786B}">
      <dsp:nvSpPr>
        <dsp:cNvPr id="0" name=""/>
        <dsp:cNvSpPr/>
      </dsp:nvSpPr>
      <dsp:spPr>
        <a:xfrm>
          <a:off x="711094" y="60211"/>
          <a:ext cx="785132" cy="785132"/>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AEB608-BA2C-4319-9B17-619DA66D8973}">
      <dsp:nvSpPr>
        <dsp:cNvPr id="0" name=""/>
        <dsp:cNvSpPr/>
      </dsp:nvSpPr>
      <dsp:spPr>
        <a:xfrm rot="16200000">
          <a:off x="2502448" y="2379178"/>
          <a:ext cx="3777318" cy="39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88000" rIns="346222" bIns="0" numCol="1" spcCol="1270" anchor="t" anchorCtr="0">
          <a:noAutofit/>
        </a:bodyPr>
        <a:lstStyle/>
        <a:p>
          <a:pPr marL="0" lvl="0" indent="0" algn="l" defTabSz="533400">
            <a:lnSpc>
              <a:spcPct val="90000"/>
            </a:lnSpc>
            <a:spcBef>
              <a:spcPct val="0"/>
            </a:spcBef>
            <a:spcAft>
              <a:spcPct val="35000"/>
            </a:spcAft>
            <a:buFontTx/>
            <a:buNone/>
          </a:pPr>
          <a:endParaRPr lang="lv-LV" sz="12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sp:txBody>
      <dsp:txXfrm>
        <a:off x="2502448" y="2379178"/>
        <a:ext cx="3777318" cy="392566"/>
      </dsp:txXfrm>
    </dsp:sp>
    <dsp:sp modelId="{DCF43F14-6045-4F16-94FD-9BDB6BCAAF3D}">
      <dsp:nvSpPr>
        <dsp:cNvPr id="0" name=""/>
        <dsp:cNvSpPr/>
      </dsp:nvSpPr>
      <dsp:spPr>
        <a:xfrm>
          <a:off x="4087337" y="482921"/>
          <a:ext cx="3014438" cy="4185080"/>
        </a:xfrm>
        <a:prstGeom prst="rect">
          <a:avLst/>
        </a:prstGeom>
        <a:solidFill>
          <a:schemeClr val="accent2">
            <a:shade val="8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 tIns="324000" rIns="86400" bIns="86400" numCol="1" spcCol="1270" anchor="t" anchorCtr="0">
          <a:noAutofit/>
        </a:bodyPr>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latin typeface="+mn-lt"/>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latin typeface="+mn-lt"/>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None/>
          </a:pPr>
          <a:r>
            <a:rPr lang="lv-LV" sz="1600" kern="1200">
              <a:latin typeface="+mn-lt"/>
              <a:ea typeface="Verdana" panose="020B0604030504040204" pitchFamily="34" charset="0"/>
              <a:cs typeface="+mn-cs"/>
            </a:rPr>
            <a:t>  </a:t>
          </a:r>
        </a:p>
        <a:p>
          <a:pPr marL="144000" lvl="1" indent="-144000" algn="l" defTabSz="533400">
            <a:lnSpc>
              <a:spcPct val="90000"/>
            </a:lnSpc>
            <a:spcBef>
              <a:spcPct val="0"/>
            </a:spcBef>
            <a:spcAft>
              <a:spcPct val="15000"/>
            </a:spcAft>
            <a:buFont typeface="Arial" panose="020B0604020202020204" pitchFamily="34" charset="0"/>
            <a:buNone/>
          </a:pPr>
          <a:r>
            <a:rPr lang="lv-LV" sz="1600" kern="1200">
              <a:latin typeface="+mn-lt"/>
              <a:ea typeface="Verdana" panose="020B0604030504040204" pitchFamily="34" charset="0"/>
              <a:cs typeface="+mn-cs"/>
            </a:rPr>
            <a:t>  finansējuma saņēmēja un sadarbības partnera projekta īstenošanas personāla atlīdzības izmaksas </a:t>
          </a:r>
        </a:p>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latin typeface="+mn-lt"/>
            <a:ea typeface="Verdana" panose="020B0604030504040204" pitchFamily="34" charset="0"/>
            <a:cs typeface="+mn-cs"/>
          </a:endParaRPr>
        </a:p>
      </dsp:txBody>
      <dsp:txXfrm>
        <a:off x="4087337" y="482921"/>
        <a:ext cx="3014438" cy="4185080"/>
      </dsp:txXfrm>
    </dsp:sp>
    <dsp:sp modelId="{061C519E-F008-4F07-958F-8E585FBE49E8}">
      <dsp:nvSpPr>
        <dsp:cNvPr id="0" name=""/>
        <dsp:cNvSpPr/>
      </dsp:nvSpPr>
      <dsp:spPr>
        <a:xfrm>
          <a:off x="4194825" y="60745"/>
          <a:ext cx="785132" cy="785132"/>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EDE472-0F6F-4266-8AE5-0253DC699F02}">
      <dsp:nvSpPr>
        <dsp:cNvPr id="0" name=""/>
        <dsp:cNvSpPr/>
      </dsp:nvSpPr>
      <dsp:spPr>
        <a:xfrm rot="16200000">
          <a:off x="6042268" y="2379178"/>
          <a:ext cx="3777318" cy="39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88000" rIns="346222" bIns="0" numCol="1" spcCol="1270" anchor="t" anchorCtr="0">
          <a:noAutofit/>
        </a:bodyPr>
        <a:lstStyle/>
        <a:p>
          <a:pPr marL="0" lvl="0" indent="0" algn="r" defTabSz="533400">
            <a:lnSpc>
              <a:spcPct val="90000"/>
            </a:lnSpc>
            <a:spcBef>
              <a:spcPct val="0"/>
            </a:spcBef>
            <a:spcAft>
              <a:spcPct val="35000"/>
            </a:spcAft>
            <a:buNone/>
          </a:pPr>
          <a:endParaRPr lang="lv-LV" sz="1200" kern="1200">
            <a:latin typeface="Verdana" panose="020B0604030504040204" pitchFamily="34" charset="0"/>
            <a:ea typeface="Verdana" panose="020B0604030504040204" pitchFamily="34" charset="0"/>
          </a:endParaRPr>
        </a:p>
      </dsp:txBody>
      <dsp:txXfrm>
        <a:off x="6042268" y="2379178"/>
        <a:ext cx="3777318" cy="392566"/>
      </dsp:txXfrm>
    </dsp:sp>
    <dsp:sp modelId="{3EB5337F-C1AA-423C-921B-C5ED7886DE3F}">
      <dsp:nvSpPr>
        <dsp:cNvPr id="0" name=""/>
        <dsp:cNvSpPr/>
      </dsp:nvSpPr>
      <dsp:spPr>
        <a:xfrm>
          <a:off x="7588694" y="482921"/>
          <a:ext cx="3032427" cy="4185080"/>
        </a:xfrm>
        <a:prstGeom prst="rect">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 tIns="324000" rIns="86400" bIns="86400" numCol="1" spcCol="1270" anchor="t" anchorCtr="0">
          <a:noAutofit/>
        </a:bodyPr>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latin typeface="Verdana" panose="020B0604030504040204" pitchFamily="34" charset="0"/>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latin typeface="Verdana" panose="020B0604030504040204" pitchFamily="34" charset="0"/>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None/>
          </a:pPr>
          <a:r>
            <a:rPr lang="lv-LV" sz="1600" kern="1200">
              <a:latin typeface="Verdana" panose="020B0604030504040204" pitchFamily="34" charset="0"/>
              <a:ea typeface="Verdana" panose="020B0604030504040204" pitchFamily="34" charset="0"/>
              <a:cs typeface="+mn-cs"/>
            </a:rPr>
            <a:t>  </a:t>
          </a:r>
        </a:p>
        <a:p>
          <a:pPr marL="144000" lvl="1" indent="-144000" algn="l" defTabSz="533400">
            <a:lnSpc>
              <a:spcPct val="90000"/>
            </a:lnSpc>
            <a:spcBef>
              <a:spcPct val="0"/>
            </a:spcBef>
            <a:spcAft>
              <a:spcPct val="15000"/>
            </a:spcAft>
            <a:buFont typeface="Arial" panose="020B0604020202020204" pitchFamily="34" charset="0"/>
            <a:buNone/>
          </a:pPr>
          <a:r>
            <a:rPr lang="lv-LV" sz="1600" kern="1200">
              <a:latin typeface="Verdana" panose="020B0604030504040204" pitchFamily="34" charset="0"/>
              <a:ea typeface="Verdana" panose="020B0604030504040204" pitchFamily="34" charset="0"/>
              <a:cs typeface="+mn-cs"/>
            </a:rPr>
            <a:t>  </a:t>
          </a:r>
          <a:r>
            <a:rPr lang="pt-BR" sz="1600" kern="1200">
              <a:latin typeface="Verdana" panose="020B0604030504040204" pitchFamily="34" charset="0"/>
              <a:ea typeface="Verdana" panose="020B0604030504040204" pitchFamily="34" charset="0"/>
              <a:cs typeface="+mn-cs"/>
            </a:rPr>
            <a:t>finansējuma saņēmēja iekšējā audita vai neatkarīga revidenta izmaksas </a:t>
          </a:r>
          <a:endParaRPr lang="lv-LV" sz="1600" kern="1200">
            <a:latin typeface="Verdana" panose="020B0604030504040204" pitchFamily="34" charset="0"/>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latin typeface="Verdana" panose="020B0604030504040204" pitchFamily="34" charset="0"/>
            <a:ea typeface="Verdana" panose="020B0604030504040204" pitchFamily="34" charset="0"/>
            <a:cs typeface="+mn-cs"/>
          </a:endParaRPr>
        </a:p>
      </dsp:txBody>
      <dsp:txXfrm>
        <a:off x="7588694" y="482921"/>
        <a:ext cx="3032427" cy="4185080"/>
      </dsp:txXfrm>
    </dsp:sp>
    <dsp:sp modelId="{A7FAE7F0-5582-448D-A81A-90426C2C6DA6}">
      <dsp:nvSpPr>
        <dsp:cNvPr id="0" name=""/>
        <dsp:cNvSpPr/>
      </dsp:nvSpPr>
      <dsp:spPr>
        <a:xfrm>
          <a:off x="7749028" y="39169"/>
          <a:ext cx="785132" cy="785132"/>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F0F0C-388F-4373-B424-A5207B4713B9}">
      <dsp:nvSpPr>
        <dsp:cNvPr id="0" name=""/>
        <dsp:cNvSpPr/>
      </dsp:nvSpPr>
      <dsp:spPr>
        <a:xfrm rot="16200000">
          <a:off x="-1012820" y="2379178"/>
          <a:ext cx="3777318" cy="39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400" tIns="324000" rIns="86400" bIns="86400" numCol="1" spcCol="1270" anchor="t" anchorCtr="0">
          <a:noAutofit/>
        </a:bodyPr>
        <a:lstStyle/>
        <a:p>
          <a:pPr marL="0" lvl="0" indent="0" algn="r" defTabSz="533400">
            <a:lnSpc>
              <a:spcPct val="90000"/>
            </a:lnSpc>
            <a:spcBef>
              <a:spcPct val="0"/>
            </a:spcBef>
            <a:spcAft>
              <a:spcPct val="35000"/>
            </a:spcAft>
            <a:buFontTx/>
            <a:buNone/>
          </a:pPr>
          <a:endParaRPr lang="lv-LV" sz="1200" kern="1200">
            <a:latin typeface="Verdana" panose="020B0604030504040204" pitchFamily="34" charset="0"/>
            <a:ea typeface="Verdana" panose="020B0604030504040204" pitchFamily="34" charset="0"/>
          </a:endParaRPr>
        </a:p>
      </dsp:txBody>
      <dsp:txXfrm>
        <a:off x="-1012820" y="2379178"/>
        <a:ext cx="3777318" cy="392566"/>
      </dsp:txXfrm>
    </dsp:sp>
    <dsp:sp modelId="{3A7E204C-ACD7-4AF9-8A7C-D54AE53D4699}">
      <dsp:nvSpPr>
        <dsp:cNvPr id="0" name=""/>
        <dsp:cNvSpPr/>
      </dsp:nvSpPr>
      <dsp:spPr>
        <a:xfrm>
          <a:off x="558155" y="476820"/>
          <a:ext cx="2983327" cy="4197280"/>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 tIns="324000" rIns="86400" bIns="86400" numCol="1" spcCol="1270" anchor="t" anchorCtr="0">
          <a:noAutofit/>
        </a:bodyPr>
        <a:lstStyle/>
        <a:p>
          <a:pPr marL="144000" lvl="1" indent="-144000" algn="l" defTabSz="711200">
            <a:lnSpc>
              <a:spcPct val="90000"/>
            </a:lnSpc>
            <a:spcBef>
              <a:spcPct val="0"/>
            </a:spcBef>
            <a:spcAft>
              <a:spcPct val="15000"/>
            </a:spcAft>
            <a:buFont typeface="Arial" panose="020B0604020202020204" pitchFamily="34" charset="0"/>
            <a:buChar char="•"/>
          </a:pPr>
          <a:endParaRPr lang="lv-LV" sz="1600" kern="1200">
            <a:latin typeface="Verdana" panose="020B0604030504040204" pitchFamily="34" charset="0"/>
            <a:ea typeface="Verdana" panose="020B0604030504040204" pitchFamily="34" charset="0"/>
          </a:endParaRPr>
        </a:p>
        <a:p>
          <a:pPr marL="144000" lvl="1" indent="-144000" algn="l" defTabSz="711200">
            <a:lnSpc>
              <a:spcPct val="90000"/>
            </a:lnSpc>
            <a:spcBef>
              <a:spcPct val="0"/>
            </a:spcBef>
            <a:spcAft>
              <a:spcPct val="15000"/>
            </a:spcAft>
            <a:buFont typeface="Arial" panose="020B0604020202020204" pitchFamily="34" charset="0"/>
            <a:buChar char="•"/>
          </a:pPr>
          <a:endParaRPr lang="lv-LV" sz="1600" kern="1200">
            <a:latin typeface="Verdana" panose="020B0604030504040204" pitchFamily="34" charset="0"/>
            <a:ea typeface="Verdana" panose="020B0604030504040204" pitchFamily="34" charset="0"/>
          </a:endParaRPr>
        </a:p>
        <a:p>
          <a:pPr marL="144000" lvl="1" indent="-144000" algn="l" defTabSz="711200">
            <a:lnSpc>
              <a:spcPct val="90000"/>
            </a:lnSpc>
            <a:spcBef>
              <a:spcPct val="0"/>
            </a:spcBef>
            <a:spcAft>
              <a:spcPct val="15000"/>
            </a:spcAft>
            <a:buFont typeface="Arial" panose="020B0604020202020204" pitchFamily="34" charset="0"/>
            <a:buChar char="•"/>
          </a:pPr>
          <a:r>
            <a:rPr lang="lv-LV" sz="1600" u="none" kern="1200">
              <a:latin typeface="Verdana" panose="020B0604030504040204" pitchFamily="34" charset="0"/>
              <a:ea typeface="Verdana" panose="020B0604030504040204" pitchFamily="34" charset="0"/>
            </a:rPr>
            <a:t>pasniedzēju, konsultantu, ekspertu un speciālistu atlīdzība</a:t>
          </a:r>
        </a:p>
        <a:p>
          <a:pPr marL="144000" lvl="1" indent="-144000" algn="l" defTabSz="711200">
            <a:lnSpc>
              <a:spcPct val="90000"/>
            </a:lnSpc>
            <a:spcBef>
              <a:spcPct val="0"/>
            </a:spcBef>
            <a:spcAft>
              <a:spcPct val="15000"/>
            </a:spcAft>
            <a:buFont typeface="Arial" panose="020B0604020202020204" pitchFamily="34" charset="0"/>
            <a:buChar char="•"/>
          </a:pPr>
          <a:endParaRPr lang="lv-LV" sz="1600" u="none" kern="1200">
            <a:latin typeface="Verdana" panose="020B0604030504040204" pitchFamily="34" charset="0"/>
            <a:ea typeface="Verdana" panose="020B0604030504040204" pitchFamily="34" charset="0"/>
          </a:endParaRPr>
        </a:p>
        <a:p>
          <a:pPr marL="144000" lvl="1" indent="-144000" algn="l" defTabSz="711200">
            <a:lnSpc>
              <a:spcPct val="90000"/>
            </a:lnSpc>
            <a:spcBef>
              <a:spcPct val="0"/>
            </a:spcBef>
            <a:spcAft>
              <a:spcPct val="15000"/>
            </a:spcAft>
            <a:buFont typeface="Arial" panose="020B0604020202020204" pitchFamily="34" charset="0"/>
            <a:buChar char="•"/>
          </a:pPr>
          <a:r>
            <a:rPr lang="lv-LV" sz="1600" u="none" kern="1200">
              <a:latin typeface="Verdana" panose="020B0604030504040204" pitchFamily="34" charset="0"/>
              <a:ea typeface="Verdana" panose="020B0604030504040204" pitchFamily="34" charset="0"/>
            </a:rPr>
            <a:t>pakalpojumu izmaksas</a:t>
          </a:r>
        </a:p>
      </dsp:txBody>
      <dsp:txXfrm>
        <a:off x="558155" y="476820"/>
        <a:ext cx="2983327" cy="4197280"/>
      </dsp:txXfrm>
    </dsp:sp>
    <dsp:sp modelId="{3AE53908-76D9-4B36-B3FC-3F1E5B9B786B}">
      <dsp:nvSpPr>
        <dsp:cNvPr id="0" name=""/>
        <dsp:cNvSpPr/>
      </dsp:nvSpPr>
      <dsp:spPr>
        <a:xfrm>
          <a:off x="711094" y="60211"/>
          <a:ext cx="785132" cy="785132"/>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AEB608-BA2C-4319-9B17-619DA66D8973}">
      <dsp:nvSpPr>
        <dsp:cNvPr id="0" name=""/>
        <dsp:cNvSpPr/>
      </dsp:nvSpPr>
      <dsp:spPr>
        <a:xfrm rot="16200000">
          <a:off x="2502448" y="2379178"/>
          <a:ext cx="3777318" cy="39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88000" rIns="346222" bIns="0" numCol="1" spcCol="1270" anchor="t" anchorCtr="0">
          <a:noAutofit/>
        </a:bodyPr>
        <a:lstStyle/>
        <a:p>
          <a:pPr marL="0" lvl="0" indent="0" algn="l" defTabSz="533400">
            <a:lnSpc>
              <a:spcPct val="90000"/>
            </a:lnSpc>
            <a:spcBef>
              <a:spcPct val="0"/>
            </a:spcBef>
            <a:spcAft>
              <a:spcPct val="35000"/>
            </a:spcAft>
            <a:buFontTx/>
            <a:buNone/>
          </a:pPr>
          <a:endParaRPr lang="lv-LV" sz="12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sp:txBody>
      <dsp:txXfrm>
        <a:off x="2502448" y="2379178"/>
        <a:ext cx="3777318" cy="392566"/>
      </dsp:txXfrm>
    </dsp:sp>
    <dsp:sp modelId="{DCF43F14-6045-4F16-94FD-9BDB6BCAAF3D}">
      <dsp:nvSpPr>
        <dsp:cNvPr id="0" name=""/>
        <dsp:cNvSpPr/>
      </dsp:nvSpPr>
      <dsp:spPr>
        <a:xfrm>
          <a:off x="4087337" y="482921"/>
          <a:ext cx="3014438" cy="4185080"/>
        </a:xfrm>
        <a:prstGeom prst="rect">
          <a:avLst/>
        </a:prstGeom>
        <a:solidFill>
          <a:schemeClr val="accent2">
            <a:shade val="8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 tIns="324000" rIns="86400" bIns="86400" numCol="1" spcCol="1270" anchor="t" anchorCtr="0">
          <a:noAutofit/>
        </a:bodyPr>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latin typeface="+mn-lt"/>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latin typeface="+mn-lt"/>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mn-lt"/>
              <a:ea typeface="Verdana" panose="020B0604030504040204" pitchFamily="34" charset="0"/>
              <a:cs typeface="+mn-cs"/>
            </a:rPr>
            <a:t>iekšzemes un ārvalstu mācību, darba un pieredzes apmaiņas komandējumu un dienesta braucienu izmaksas, kā arī mācību maksa</a:t>
          </a:r>
        </a:p>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mn-lt"/>
              <a:ea typeface="Verdana" panose="020B0604030504040204" pitchFamily="34" charset="0"/>
              <a:cs typeface="+mn-cs"/>
            </a:rPr>
            <a:t>mācību, darba, pieredzes apmaiņas un citu kapacitātes stiprināšanas pasākumu organizēšanas izmaksas</a:t>
          </a:r>
        </a:p>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latin typeface="+mn-lt"/>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latin typeface="+mn-lt"/>
            <a:ea typeface="Verdana" panose="020B0604030504040204" pitchFamily="34" charset="0"/>
            <a:cs typeface="+mn-cs"/>
          </a:endParaRPr>
        </a:p>
      </dsp:txBody>
      <dsp:txXfrm>
        <a:off x="4087337" y="482921"/>
        <a:ext cx="3014438" cy="4185080"/>
      </dsp:txXfrm>
    </dsp:sp>
    <dsp:sp modelId="{061C519E-F008-4F07-958F-8E585FBE49E8}">
      <dsp:nvSpPr>
        <dsp:cNvPr id="0" name=""/>
        <dsp:cNvSpPr/>
      </dsp:nvSpPr>
      <dsp:spPr>
        <a:xfrm>
          <a:off x="4194825" y="60745"/>
          <a:ext cx="785132" cy="785132"/>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EDE472-0F6F-4266-8AE5-0253DC699F02}">
      <dsp:nvSpPr>
        <dsp:cNvPr id="0" name=""/>
        <dsp:cNvSpPr/>
      </dsp:nvSpPr>
      <dsp:spPr>
        <a:xfrm rot="16200000">
          <a:off x="6042268" y="2379178"/>
          <a:ext cx="3777318" cy="39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88000" rIns="346222" bIns="0" numCol="1" spcCol="1270" anchor="t" anchorCtr="0">
          <a:noAutofit/>
        </a:bodyPr>
        <a:lstStyle/>
        <a:p>
          <a:pPr marL="0" lvl="0" indent="0" algn="r" defTabSz="533400">
            <a:lnSpc>
              <a:spcPct val="90000"/>
            </a:lnSpc>
            <a:spcBef>
              <a:spcPct val="0"/>
            </a:spcBef>
            <a:spcAft>
              <a:spcPct val="35000"/>
            </a:spcAft>
            <a:buNone/>
          </a:pPr>
          <a:endParaRPr lang="lv-LV" sz="1200" kern="1200">
            <a:latin typeface="Verdana" panose="020B0604030504040204" pitchFamily="34" charset="0"/>
            <a:ea typeface="Verdana" panose="020B0604030504040204" pitchFamily="34" charset="0"/>
          </a:endParaRPr>
        </a:p>
      </dsp:txBody>
      <dsp:txXfrm>
        <a:off x="6042268" y="2379178"/>
        <a:ext cx="3777318" cy="392566"/>
      </dsp:txXfrm>
    </dsp:sp>
    <dsp:sp modelId="{3EB5337F-C1AA-423C-921B-C5ED7886DE3F}">
      <dsp:nvSpPr>
        <dsp:cNvPr id="0" name=""/>
        <dsp:cNvSpPr/>
      </dsp:nvSpPr>
      <dsp:spPr>
        <a:xfrm>
          <a:off x="7588694" y="482921"/>
          <a:ext cx="3032427" cy="4185080"/>
        </a:xfrm>
        <a:prstGeom prst="rect">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 tIns="324000" rIns="86400" bIns="86400" numCol="1" spcCol="1270" anchor="t" anchorCtr="0">
          <a:noAutofit/>
        </a:bodyPr>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latin typeface="Verdana" panose="020B0604030504040204" pitchFamily="34" charset="0"/>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latin typeface="Verdana" panose="020B0604030504040204" pitchFamily="34" charset="0"/>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Verdana" panose="020B0604030504040204" pitchFamily="34" charset="0"/>
              <a:ea typeface="Verdana" panose="020B0604030504040204" pitchFamily="34" charset="0"/>
              <a:cs typeface="+mn-cs"/>
            </a:rPr>
            <a:t>citas ar projekta īstenošanu saistītās izmaksas tikai gadījumā, ja tās saistītas ar programmas mērķa sasniegšanu</a:t>
          </a:r>
        </a:p>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latin typeface="Verdana" panose="020B0604030504040204" pitchFamily="34" charset="0"/>
            <a:ea typeface="Verdana" panose="020B0604030504040204" pitchFamily="34" charset="0"/>
            <a:cs typeface="+mn-cs"/>
          </a:endParaRPr>
        </a:p>
      </dsp:txBody>
      <dsp:txXfrm>
        <a:off x="7588694" y="482921"/>
        <a:ext cx="3032427" cy="4185080"/>
      </dsp:txXfrm>
    </dsp:sp>
    <dsp:sp modelId="{A7FAE7F0-5582-448D-A81A-90426C2C6DA6}">
      <dsp:nvSpPr>
        <dsp:cNvPr id="0" name=""/>
        <dsp:cNvSpPr/>
      </dsp:nvSpPr>
      <dsp:spPr>
        <a:xfrm>
          <a:off x="7749028" y="39169"/>
          <a:ext cx="785132" cy="785132"/>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ED52D-6C0D-4C20-8E45-C08555F8DB1F}">
      <dsp:nvSpPr>
        <dsp:cNvPr id="0" name=""/>
        <dsp:cNvSpPr/>
      </dsp:nvSpPr>
      <dsp:spPr>
        <a:xfrm>
          <a:off x="0"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cs typeface="Urdu Typesetting" panose="03020402040406030203" pitchFamily="66" charset="-78"/>
          </a:endParaRPr>
        </a:p>
      </dsp:txBody>
      <dsp:txXfrm>
        <a:off x="0" y="473727"/>
        <a:ext cx="2634016" cy="1580410"/>
      </dsp:txXfrm>
    </dsp:sp>
    <dsp:sp modelId="{C1E861DA-E51F-4484-B4DF-F375B853F3E2}">
      <dsp:nvSpPr>
        <dsp:cNvPr id="0" name=""/>
        <dsp:cNvSpPr/>
      </dsp:nvSpPr>
      <dsp:spPr>
        <a:xfrm>
          <a:off x="2897418"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473727"/>
        <a:ext cx="2634016" cy="1580410"/>
      </dsp:txXfrm>
    </dsp:sp>
    <dsp:sp modelId="{0B3FED2C-B031-4B6D-9D12-32F8CE813E44}">
      <dsp:nvSpPr>
        <dsp:cNvPr id="0" name=""/>
        <dsp:cNvSpPr/>
      </dsp:nvSpPr>
      <dsp:spPr>
        <a:xfrm>
          <a:off x="5794837"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473727"/>
        <a:ext cx="2634016" cy="1580410"/>
      </dsp:txXfrm>
    </dsp:sp>
    <dsp:sp modelId="{0D36605E-7DD3-495D-AF92-D449F67D1459}">
      <dsp:nvSpPr>
        <dsp:cNvPr id="0" name=""/>
        <dsp:cNvSpPr/>
      </dsp:nvSpPr>
      <dsp:spPr>
        <a:xfrm>
          <a:off x="0"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endParaRPr lang="lv-LV" sz="5800" kern="1200">
            <a:latin typeface="Urdu Typesetting" panose="020B0604020202020204" pitchFamily="66" charset="-78"/>
            <a:ea typeface="Verdana" panose="020B0604030504040204" pitchFamily="34" charset="0"/>
            <a:cs typeface="Urdu Typesetting" panose="020B0604020202020204" pitchFamily="66" charset="-78"/>
          </a:endParaRPr>
        </a:p>
      </dsp:txBody>
      <dsp:txXfrm>
        <a:off x="0" y="2317539"/>
        <a:ext cx="2634016" cy="1580410"/>
      </dsp:txXfrm>
    </dsp:sp>
    <dsp:sp modelId="{39E5910C-763A-421E-ACFA-BF54B7B66C18}">
      <dsp:nvSpPr>
        <dsp:cNvPr id="0" name=""/>
        <dsp:cNvSpPr/>
      </dsp:nvSpPr>
      <dsp:spPr>
        <a:xfrm>
          <a:off x="2897418"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2317539"/>
        <a:ext cx="2634016" cy="1580410"/>
      </dsp:txXfrm>
    </dsp:sp>
    <dsp:sp modelId="{69F337AE-96F2-4929-AFBF-3C05B751C3F0}">
      <dsp:nvSpPr>
        <dsp:cNvPr id="0" name=""/>
        <dsp:cNvSpPr/>
      </dsp:nvSpPr>
      <dsp:spPr>
        <a:xfrm>
          <a:off x="5794837"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2317539"/>
        <a:ext cx="2634016" cy="158041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F0F0C-388F-4373-B424-A5207B4713B9}">
      <dsp:nvSpPr>
        <dsp:cNvPr id="0" name=""/>
        <dsp:cNvSpPr/>
      </dsp:nvSpPr>
      <dsp:spPr>
        <a:xfrm rot="16200000">
          <a:off x="-1012820" y="2379178"/>
          <a:ext cx="3777318" cy="39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400" tIns="324000" rIns="86400" bIns="86400" numCol="1" spcCol="1270" anchor="t" anchorCtr="0">
          <a:noAutofit/>
        </a:bodyPr>
        <a:lstStyle/>
        <a:p>
          <a:pPr marL="0" lvl="0" indent="0" algn="r" defTabSz="533400">
            <a:lnSpc>
              <a:spcPct val="90000"/>
            </a:lnSpc>
            <a:spcBef>
              <a:spcPct val="0"/>
            </a:spcBef>
            <a:spcAft>
              <a:spcPct val="35000"/>
            </a:spcAft>
            <a:buFontTx/>
            <a:buNone/>
          </a:pPr>
          <a:endParaRPr lang="lv-LV" sz="1200" kern="1200">
            <a:latin typeface="Verdana" panose="020B0604030504040204" pitchFamily="34" charset="0"/>
            <a:ea typeface="Verdana" panose="020B0604030504040204" pitchFamily="34" charset="0"/>
          </a:endParaRPr>
        </a:p>
      </dsp:txBody>
      <dsp:txXfrm>
        <a:off x="-1012820" y="2379178"/>
        <a:ext cx="3777318" cy="392566"/>
      </dsp:txXfrm>
    </dsp:sp>
    <dsp:sp modelId="{3A7E204C-ACD7-4AF9-8A7C-D54AE53D4699}">
      <dsp:nvSpPr>
        <dsp:cNvPr id="0" name=""/>
        <dsp:cNvSpPr/>
      </dsp:nvSpPr>
      <dsp:spPr>
        <a:xfrm>
          <a:off x="558155" y="476820"/>
          <a:ext cx="2983327" cy="4197280"/>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 tIns="324000" rIns="86400" bIns="86400" numCol="1" spcCol="1270" anchor="t" anchorCtr="0">
          <a:noAutofit/>
        </a:bodyPr>
        <a:lstStyle/>
        <a:p>
          <a:pPr marL="144000" lvl="1" indent="-144000" algn="l" defTabSz="711200">
            <a:lnSpc>
              <a:spcPct val="90000"/>
            </a:lnSpc>
            <a:spcBef>
              <a:spcPct val="0"/>
            </a:spcBef>
            <a:spcAft>
              <a:spcPct val="15000"/>
            </a:spcAft>
            <a:buFont typeface="Arial" panose="020B0604020202020204" pitchFamily="34" charset="0"/>
            <a:buChar char="•"/>
          </a:pPr>
          <a:endParaRPr lang="lv-LV" sz="1600" kern="1200">
            <a:latin typeface="Verdana" panose="020B0604030504040204" pitchFamily="34" charset="0"/>
            <a:ea typeface="Verdana" panose="020B0604030504040204" pitchFamily="34" charset="0"/>
          </a:endParaRPr>
        </a:p>
        <a:p>
          <a:pPr marL="144000" lvl="1" indent="-144000" algn="l" defTabSz="711200">
            <a:lnSpc>
              <a:spcPct val="90000"/>
            </a:lnSpc>
            <a:spcBef>
              <a:spcPct val="0"/>
            </a:spcBef>
            <a:spcAft>
              <a:spcPct val="15000"/>
            </a:spcAft>
            <a:buFont typeface="Arial" panose="020B0604020202020204" pitchFamily="34" charset="0"/>
            <a:buChar char="•"/>
          </a:pPr>
          <a:r>
            <a:rPr lang="lv-LV" sz="1600" u="none" kern="1200" dirty="0">
              <a:latin typeface="Verdana" panose="020B0604030504040204" pitchFamily="34" charset="0"/>
              <a:ea typeface="Verdana" panose="020B0604030504040204" pitchFamily="34" charset="0"/>
            </a:rPr>
            <a:t>izmaksas, par kurām nav maksājumus apliecinoši dokumenti</a:t>
          </a:r>
        </a:p>
        <a:p>
          <a:pPr marL="144000" lvl="1" indent="-144000" algn="l" defTabSz="711200">
            <a:lnSpc>
              <a:spcPct val="90000"/>
            </a:lnSpc>
            <a:spcBef>
              <a:spcPct val="0"/>
            </a:spcBef>
            <a:spcAft>
              <a:spcPct val="15000"/>
            </a:spcAft>
            <a:buFont typeface="Arial" panose="020B0604020202020204" pitchFamily="34" charset="0"/>
            <a:buChar char="•"/>
          </a:pPr>
          <a:r>
            <a:rPr lang="lv-LV" sz="1600" u="none" kern="1200" dirty="0">
              <a:latin typeface="Verdana" panose="020B0604030504040204" pitchFamily="34" charset="0"/>
              <a:ea typeface="Verdana" panose="020B0604030504040204" pitchFamily="34" charset="0"/>
            </a:rPr>
            <a:t>skaidrā naudā veiktās izmaksas</a:t>
          </a:r>
        </a:p>
        <a:p>
          <a:pPr marL="144000" lvl="1" indent="-144000" algn="l" defTabSz="711200">
            <a:lnSpc>
              <a:spcPct val="90000"/>
            </a:lnSpc>
            <a:spcBef>
              <a:spcPct val="0"/>
            </a:spcBef>
            <a:spcAft>
              <a:spcPct val="15000"/>
            </a:spcAft>
            <a:buFont typeface="Arial" panose="020B0604020202020204" pitchFamily="34" charset="0"/>
            <a:buChar char="•"/>
          </a:pPr>
          <a:r>
            <a:rPr lang="lv-LV" sz="1600" u="none" kern="1200">
              <a:latin typeface="Verdana" panose="020B0604030504040204" pitchFamily="34" charset="0"/>
              <a:ea typeface="Verdana" panose="020B0604030504040204" pitchFamily="34" charset="0"/>
            </a:rPr>
            <a:t>izmaksas, kas jau tiek finansētas no citiem finanšu avotiem</a:t>
          </a:r>
        </a:p>
        <a:p>
          <a:pPr marL="144000" lvl="1" indent="-144000" algn="l" defTabSz="711200">
            <a:lnSpc>
              <a:spcPct val="90000"/>
            </a:lnSpc>
            <a:spcBef>
              <a:spcPct val="0"/>
            </a:spcBef>
            <a:spcAft>
              <a:spcPct val="15000"/>
            </a:spcAft>
            <a:buFont typeface="Arial" panose="020B0604020202020204" pitchFamily="34" charset="0"/>
            <a:buChar char="•"/>
          </a:pPr>
          <a:r>
            <a:rPr lang="lv-LV" sz="1600" u="none" kern="1200">
              <a:latin typeface="Verdana" panose="020B0604030504040204" pitchFamily="34" charset="0"/>
              <a:ea typeface="Verdana" panose="020B0604030504040204" pitchFamily="34" charset="0"/>
            </a:rPr>
            <a:t>p</a:t>
          </a:r>
          <a:r>
            <a:rPr lang="sv-SE" sz="1600" u="none" kern="1200">
              <a:latin typeface="Verdana" panose="020B0604030504040204" pitchFamily="34" charset="0"/>
              <a:ea typeface="Verdana" panose="020B0604030504040204" pitchFamily="34" charset="0"/>
            </a:rPr>
            <a:t>rojekta iesnieguma sagatavošanas izmaksas</a:t>
          </a:r>
          <a:endParaRPr lang="lv-LV" sz="1600" u="none" kern="1200">
            <a:latin typeface="Verdana" panose="020B0604030504040204" pitchFamily="34" charset="0"/>
            <a:ea typeface="Verdana" panose="020B0604030504040204" pitchFamily="34" charset="0"/>
          </a:endParaRPr>
        </a:p>
        <a:p>
          <a:pPr marL="144000" lvl="1" indent="-144000" algn="l" defTabSz="711200">
            <a:lnSpc>
              <a:spcPct val="90000"/>
            </a:lnSpc>
            <a:spcBef>
              <a:spcPct val="0"/>
            </a:spcBef>
            <a:spcAft>
              <a:spcPct val="15000"/>
            </a:spcAft>
            <a:buFont typeface="Arial" panose="020B0604020202020204" pitchFamily="34" charset="0"/>
            <a:buChar char="•"/>
          </a:pPr>
          <a:r>
            <a:rPr lang="lv-LV" sz="1600" u="none" kern="1200" dirty="0">
              <a:latin typeface="Verdana" panose="020B0604030504040204" pitchFamily="34" charset="0"/>
              <a:ea typeface="Verdana" panose="020B0604030504040204" pitchFamily="34" charset="0"/>
            </a:rPr>
            <a:t>personālam izmaksātas prēmijas, apmaksāti ikdienas ceļa izdevumi no mājām uz darbu u.tml. </a:t>
          </a:r>
        </a:p>
        <a:p>
          <a:pPr marL="144000" lvl="1" indent="-144000" algn="l" defTabSz="711200">
            <a:lnSpc>
              <a:spcPct val="90000"/>
            </a:lnSpc>
            <a:spcBef>
              <a:spcPct val="0"/>
            </a:spcBef>
            <a:spcAft>
              <a:spcPct val="15000"/>
            </a:spcAft>
            <a:buFont typeface="Arial" panose="020B0604020202020204" pitchFamily="34" charset="0"/>
            <a:buChar char="•"/>
          </a:pPr>
          <a:endParaRPr lang="lv-LV" sz="1600" u="none" kern="1200">
            <a:latin typeface="Verdana" panose="020B0604030504040204" pitchFamily="34" charset="0"/>
            <a:ea typeface="Verdana" panose="020B0604030504040204" pitchFamily="34" charset="0"/>
          </a:endParaRPr>
        </a:p>
      </dsp:txBody>
      <dsp:txXfrm>
        <a:off x="558155" y="476820"/>
        <a:ext cx="2983327" cy="4197280"/>
      </dsp:txXfrm>
    </dsp:sp>
    <dsp:sp modelId="{3AE53908-76D9-4B36-B3FC-3F1E5B9B786B}">
      <dsp:nvSpPr>
        <dsp:cNvPr id="0" name=""/>
        <dsp:cNvSpPr/>
      </dsp:nvSpPr>
      <dsp:spPr>
        <a:xfrm>
          <a:off x="711094" y="60211"/>
          <a:ext cx="785132" cy="785132"/>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AEB608-BA2C-4319-9B17-619DA66D8973}">
      <dsp:nvSpPr>
        <dsp:cNvPr id="0" name=""/>
        <dsp:cNvSpPr/>
      </dsp:nvSpPr>
      <dsp:spPr>
        <a:xfrm rot="16200000">
          <a:off x="2502448" y="2379178"/>
          <a:ext cx="3777318" cy="39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88000" rIns="346222" bIns="0" numCol="1" spcCol="1270" anchor="t" anchorCtr="0">
          <a:noAutofit/>
        </a:bodyPr>
        <a:lstStyle/>
        <a:p>
          <a:pPr marL="0" lvl="0" indent="0" algn="l" defTabSz="533400">
            <a:lnSpc>
              <a:spcPct val="90000"/>
            </a:lnSpc>
            <a:spcBef>
              <a:spcPct val="0"/>
            </a:spcBef>
            <a:spcAft>
              <a:spcPct val="35000"/>
            </a:spcAft>
            <a:buFontTx/>
            <a:buNone/>
          </a:pPr>
          <a:endParaRPr lang="lv-LV" sz="12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sp:txBody>
      <dsp:txXfrm>
        <a:off x="2502448" y="2379178"/>
        <a:ext cx="3777318" cy="392566"/>
      </dsp:txXfrm>
    </dsp:sp>
    <dsp:sp modelId="{DCF43F14-6045-4F16-94FD-9BDB6BCAAF3D}">
      <dsp:nvSpPr>
        <dsp:cNvPr id="0" name=""/>
        <dsp:cNvSpPr/>
      </dsp:nvSpPr>
      <dsp:spPr>
        <a:xfrm>
          <a:off x="4087337" y="482921"/>
          <a:ext cx="3014438" cy="4185080"/>
        </a:xfrm>
        <a:prstGeom prst="rect">
          <a:avLst/>
        </a:prstGeom>
        <a:solidFill>
          <a:schemeClr val="accent2">
            <a:shade val="8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 tIns="324000" rIns="86400" bIns="86400" numCol="1" spcCol="1270" anchor="t" anchorCtr="0">
          <a:noAutofit/>
        </a:bodyPr>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latin typeface="+mn-lt"/>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mn-lt"/>
              <a:ea typeface="Verdana" panose="020B0604030504040204" pitchFamily="34" charset="0"/>
              <a:cs typeface="+mn-cs"/>
            </a:rPr>
            <a:t>aizdevuma pamatsummas un procentu maksājumi</a:t>
          </a:r>
        </a:p>
        <a:p>
          <a:pPr marL="144000" lvl="1" indent="-144000" algn="l" defTabSz="533400">
            <a:lnSpc>
              <a:spcPct val="90000"/>
            </a:lnSpc>
            <a:spcBef>
              <a:spcPct val="0"/>
            </a:spcBef>
            <a:spcAft>
              <a:spcPct val="15000"/>
            </a:spcAft>
            <a:buFont typeface="Arial" panose="020B0604020202020204" pitchFamily="34" charset="0"/>
            <a:buChar char="•"/>
          </a:pPr>
          <a:r>
            <a:rPr lang="lv-LV" sz="1600" kern="1200" dirty="0">
              <a:latin typeface="+mn-lt"/>
              <a:ea typeface="Verdana" panose="020B0604030504040204" pitchFamily="34" charset="0"/>
              <a:cs typeface="+mn-cs"/>
            </a:rPr>
            <a:t>naudas sodi, līgumsodi, nokavējuma procenti un tiesvedību izdevumi</a:t>
          </a:r>
        </a:p>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mn-lt"/>
              <a:ea typeface="Verdana" panose="020B0604030504040204" pitchFamily="34" charset="0"/>
              <a:cs typeface="+mn-cs"/>
            </a:rPr>
            <a:t>zemes un nekustamā īpašuma iegādes izmaksas</a:t>
          </a:r>
        </a:p>
        <a:p>
          <a:pPr marL="144000" lvl="1" indent="-144000" algn="l" defTabSz="533400">
            <a:lnSpc>
              <a:spcPct val="90000"/>
            </a:lnSpc>
            <a:spcBef>
              <a:spcPct val="0"/>
            </a:spcBef>
            <a:spcAft>
              <a:spcPct val="15000"/>
            </a:spcAft>
            <a:buFont typeface="Arial" panose="020B0604020202020204" pitchFamily="34" charset="0"/>
            <a:buChar char="•"/>
          </a:pPr>
          <a:r>
            <a:rPr lang="es-ES" sz="1600" kern="1200" err="1">
              <a:latin typeface="+mn-lt"/>
              <a:ea typeface="Verdana" panose="020B0604030504040204" pitchFamily="34" charset="0"/>
              <a:cs typeface="+mn-cs"/>
            </a:rPr>
            <a:t>būvniecības</a:t>
          </a:r>
          <a:r>
            <a:rPr lang="es-ES" sz="1600" kern="1200">
              <a:latin typeface="+mn-lt"/>
              <a:ea typeface="Verdana" panose="020B0604030504040204" pitchFamily="34" charset="0"/>
              <a:cs typeface="+mn-cs"/>
            </a:rPr>
            <a:t> un telpu remonta </a:t>
          </a:r>
          <a:r>
            <a:rPr lang="es-ES" sz="1600" kern="1200" err="1">
              <a:latin typeface="+mn-lt"/>
              <a:ea typeface="Verdana" panose="020B0604030504040204" pitchFamily="34" charset="0"/>
              <a:cs typeface="+mn-cs"/>
            </a:rPr>
            <a:t>izmaksas</a:t>
          </a:r>
          <a:endParaRPr lang="lv-LV" sz="1600" kern="1200">
            <a:latin typeface="+mn-lt"/>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mn-lt"/>
              <a:ea typeface="Verdana" panose="020B0604030504040204" pitchFamily="34" charset="0"/>
              <a:cs typeface="+mn-cs"/>
            </a:rPr>
            <a:t>biedru nauda (izņemot dalības maksas) </a:t>
          </a:r>
        </a:p>
        <a:p>
          <a:pPr marL="144000" lvl="1" indent="-144000" algn="l" defTabSz="533400">
            <a:lnSpc>
              <a:spcPct val="90000"/>
            </a:lnSpc>
            <a:spcBef>
              <a:spcPct val="0"/>
            </a:spcBef>
            <a:spcAft>
              <a:spcPct val="15000"/>
            </a:spcAft>
            <a:buFont typeface="Arial" panose="020B0604020202020204" pitchFamily="34" charset="0"/>
            <a:buChar char="•"/>
          </a:pPr>
          <a:r>
            <a:rPr lang="lv-LV" sz="1600" kern="1200" dirty="0">
              <a:latin typeface="+mn-lt"/>
              <a:ea typeface="Verdana" panose="020B0604030504040204" pitchFamily="34" charset="0"/>
              <a:cs typeface="+mn-cs"/>
            </a:rPr>
            <a:t>citas izmaksas, kas neatbilst KN nosacījumiem</a:t>
          </a:r>
        </a:p>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latin typeface="+mn-lt"/>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latin typeface="+mn-lt"/>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latin typeface="+mn-lt"/>
            <a:ea typeface="Verdana" panose="020B0604030504040204" pitchFamily="34" charset="0"/>
            <a:cs typeface="+mn-cs"/>
          </a:endParaRPr>
        </a:p>
      </dsp:txBody>
      <dsp:txXfrm>
        <a:off x="4087337" y="482921"/>
        <a:ext cx="3014438" cy="4185080"/>
      </dsp:txXfrm>
    </dsp:sp>
    <dsp:sp modelId="{061C519E-F008-4F07-958F-8E585FBE49E8}">
      <dsp:nvSpPr>
        <dsp:cNvPr id="0" name=""/>
        <dsp:cNvSpPr/>
      </dsp:nvSpPr>
      <dsp:spPr>
        <a:xfrm>
          <a:off x="4194825" y="60745"/>
          <a:ext cx="785132" cy="785132"/>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EDE472-0F6F-4266-8AE5-0253DC699F02}">
      <dsp:nvSpPr>
        <dsp:cNvPr id="0" name=""/>
        <dsp:cNvSpPr/>
      </dsp:nvSpPr>
      <dsp:spPr>
        <a:xfrm rot="16200000">
          <a:off x="6042268" y="2379178"/>
          <a:ext cx="3777318" cy="39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88000" rIns="346222" bIns="0" numCol="1" spcCol="1270" anchor="t" anchorCtr="0">
          <a:noAutofit/>
        </a:bodyPr>
        <a:lstStyle/>
        <a:p>
          <a:pPr marL="0" lvl="0" indent="0" algn="r" defTabSz="533400">
            <a:lnSpc>
              <a:spcPct val="90000"/>
            </a:lnSpc>
            <a:spcBef>
              <a:spcPct val="0"/>
            </a:spcBef>
            <a:spcAft>
              <a:spcPct val="35000"/>
            </a:spcAft>
            <a:buNone/>
          </a:pPr>
          <a:endParaRPr lang="lv-LV" sz="1200" kern="1200">
            <a:latin typeface="Verdana" panose="020B0604030504040204" pitchFamily="34" charset="0"/>
            <a:ea typeface="Verdana" panose="020B0604030504040204" pitchFamily="34" charset="0"/>
          </a:endParaRPr>
        </a:p>
      </dsp:txBody>
      <dsp:txXfrm>
        <a:off x="6042268" y="2379178"/>
        <a:ext cx="3777318" cy="392566"/>
      </dsp:txXfrm>
    </dsp:sp>
    <dsp:sp modelId="{3EB5337F-C1AA-423C-921B-C5ED7886DE3F}">
      <dsp:nvSpPr>
        <dsp:cNvPr id="0" name=""/>
        <dsp:cNvSpPr/>
      </dsp:nvSpPr>
      <dsp:spPr>
        <a:xfrm>
          <a:off x="7588694" y="482921"/>
          <a:ext cx="3032427" cy="4185080"/>
        </a:xfrm>
        <a:prstGeom prst="rect">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 tIns="324000" rIns="86400" bIns="86400" numCol="1" spcCol="1270" anchor="t" anchorCtr="0">
          <a:noAutofit/>
        </a:bodyPr>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latin typeface="Verdana" panose="020B0604030504040204" pitchFamily="34" charset="0"/>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600" b="1" kern="1200">
              <a:solidFill>
                <a:schemeClr val="accent2">
                  <a:lumMod val="75000"/>
                </a:schemeClr>
              </a:solidFill>
              <a:latin typeface="Verdana" panose="020B0604030504040204" pitchFamily="34" charset="0"/>
              <a:ea typeface="Verdana" panose="020B0604030504040204" pitchFamily="34" charset="0"/>
              <a:cs typeface="+mn-cs"/>
            </a:rPr>
            <a:t>Pievienotās vērtības nodokļa izmaksas finansējuma saņēmējiem un sadarbības partneriem nav attiecināmas</a:t>
          </a:r>
          <a:r>
            <a:rPr lang="lv-LV" sz="1600" b="1" kern="1200">
              <a:solidFill>
                <a:srgbClr val="FF0000"/>
              </a:solidFill>
              <a:latin typeface="Verdana" panose="020B0604030504040204" pitchFamily="34" charset="0"/>
              <a:ea typeface="Verdana" panose="020B0604030504040204" pitchFamily="34" charset="0"/>
              <a:cs typeface="+mn-cs"/>
            </a:rPr>
            <a:t> </a:t>
          </a:r>
        </a:p>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Verdana" panose="020B0604030504040204" pitchFamily="34" charset="0"/>
              <a:ea typeface="Verdana" panose="020B0604030504040204" pitchFamily="34" charset="0"/>
              <a:cs typeface="+mn-cs"/>
            </a:rPr>
            <a:t>Biedrības un nodibinājumi, kuri neveic valsts deleģētu funkciju un PVN nevar atgūt, </a:t>
          </a:r>
          <a:r>
            <a:rPr lang="lv-LV" sz="1600" kern="1200">
              <a:solidFill>
                <a:schemeClr val="accent2">
                  <a:lumMod val="75000"/>
                </a:schemeClr>
              </a:solidFill>
              <a:latin typeface="Verdana" panose="020B0604030504040204" pitchFamily="34" charset="0"/>
              <a:ea typeface="Verdana" panose="020B0604030504040204" pitchFamily="34" charset="0"/>
              <a:cs typeface="+mn-cs"/>
            </a:rPr>
            <a:t>to sedz no saviem privātajiem finanšu līdzekļiem vai cita piesaistīta finansējuma</a:t>
          </a:r>
        </a:p>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latin typeface="Verdana" panose="020B0604030504040204" pitchFamily="34" charset="0"/>
            <a:ea typeface="Verdana" panose="020B0604030504040204" pitchFamily="34" charset="0"/>
            <a:cs typeface="+mn-cs"/>
          </a:endParaRPr>
        </a:p>
      </dsp:txBody>
      <dsp:txXfrm>
        <a:off x="7588694" y="482921"/>
        <a:ext cx="3032427" cy="4185080"/>
      </dsp:txXfrm>
    </dsp:sp>
    <dsp:sp modelId="{A7FAE7F0-5582-448D-A81A-90426C2C6DA6}">
      <dsp:nvSpPr>
        <dsp:cNvPr id="0" name=""/>
        <dsp:cNvSpPr/>
      </dsp:nvSpPr>
      <dsp:spPr>
        <a:xfrm>
          <a:off x="7749028" y="39169"/>
          <a:ext cx="785132" cy="785132"/>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F0F0C-388F-4373-B424-A5207B4713B9}">
      <dsp:nvSpPr>
        <dsp:cNvPr id="0" name=""/>
        <dsp:cNvSpPr/>
      </dsp:nvSpPr>
      <dsp:spPr>
        <a:xfrm rot="16200000">
          <a:off x="-842283" y="2267462"/>
          <a:ext cx="3605025" cy="385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400" tIns="324000" rIns="86400" bIns="86400" numCol="1" spcCol="1270" anchor="t" anchorCtr="0">
          <a:noAutofit/>
        </a:bodyPr>
        <a:lstStyle/>
        <a:p>
          <a:pPr marL="0" lvl="0" indent="0" algn="r" defTabSz="533400">
            <a:lnSpc>
              <a:spcPct val="90000"/>
            </a:lnSpc>
            <a:spcBef>
              <a:spcPct val="0"/>
            </a:spcBef>
            <a:spcAft>
              <a:spcPct val="35000"/>
            </a:spcAft>
            <a:buFontTx/>
            <a:buNone/>
          </a:pPr>
          <a:endParaRPr lang="lv-LV" sz="1200" kern="1200">
            <a:latin typeface="Verdana" panose="020B0604030504040204" pitchFamily="34" charset="0"/>
            <a:ea typeface="Verdana" panose="020B0604030504040204" pitchFamily="34" charset="0"/>
          </a:endParaRPr>
        </a:p>
      </dsp:txBody>
      <dsp:txXfrm>
        <a:off x="-842283" y="2267462"/>
        <a:ext cx="3605025" cy="385388"/>
      </dsp:txXfrm>
    </dsp:sp>
    <dsp:sp modelId="{3A7E204C-ACD7-4AF9-8A7C-D54AE53D4699}">
      <dsp:nvSpPr>
        <dsp:cNvPr id="0" name=""/>
        <dsp:cNvSpPr/>
      </dsp:nvSpPr>
      <dsp:spPr>
        <a:xfrm>
          <a:off x="571905" y="447416"/>
          <a:ext cx="3081677" cy="4025480"/>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 tIns="324000" rIns="86400" bIns="86400" numCol="1" spcCol="1270" anchor="t" anchorCtr="0">
          <a:noAutofit/>
        </a:bodyPr>
        <a:lstStyle/>
        <a:p>
          <a:pPr marL="0" lvl="1" indent="0" algn="l" defTabSz="533400">
            <a:lnSpc>
              <a:spcPct val="90000"/>
            </a:lnSpc>
            <a:spcBef>
              <a:spcPct val="0"/>
            </a:spcBef>
            <a:spcAft>
              <a:spcPts val="600"/>
            </a:spcAft>
            <a:buFont typeface="Arial" panose="020B0604020202020204" pitchFamily="34" charset="0"/>
            <a:buNone/>
          </a:pPr>
          <a:endParaRPr lang="lv-LV" sz="1200" b="1" kern="1200">
            <a:latin typeface="Verdana" panose="020B0604030504040204" pitchFamily="34" charset="0"/>
            <a:ea typeface="Verdana" panose="020B0604030504040204" pitchFamily="34" charset="0"/>
          </a:endParaRPr>
        </a:p>
        <a:p>
          <a:pPr marL="0" lvl="1" indent="0" algn="ctr" defTabSz="711200">
            <a:lnSpc>
              <a:spcPct val="90000"/>
            </a:lnSpc>
            <a:spcBef>
              <a:spcPct val="0"/>
            </a:spcBef>
            <a:spcAft>
              <a:spcPts val="1200"/>
            </a:spcAft>
            <a:buFont typeface="Arial" panose="020B0604020202020204" pitchFamily="34" charset="0"/>
            <a:buNone/>
          </a:pPr>
          <a:r>
            <a:rPr lang="lv-LV" sz="1600" b="1" kern="1200">
              <a:latin typeface="Verdana" panose="020B0604030504040204" pitchFamily="34" charset="0"/>
              <a:ea typeface="Verdana" panose="020B0604030504040204" pitchFamily="34" charset="0"/>
            </a:rPr>
            <a:t>FINANSĒJUMA SAŅĒMĒJA PROJEKTA VADĪBAS PERSONĀLA ATLĪDZĪBA</a:t>
          </a:r>
        </a:p>
        <a:p>
          <a:pPr marL="0" lvl="1" indent="0" algn="ctr" defTabSz="800100">
            <a:lnSpc>
              <a:spcPct val="90000"/>
            </a:lnSpc>
            <a:spcBef>
              <a:spcPct val="0"/>
            </a:spcBef>
            <a:spcAft>
              <a:spcPts val="900"/>
            </a:spcAft>
            <a:buFont typeface="Arial" panose="020B0604020202020204" pitchFamily="34" charset="0"/>
            <a:buNone/>
          </a:pPr>
          <a:r>
            <a:rPr lang="lv-LV" sz="1800" b="1" kern="1200"/>
            <a:t>nepārsniedz 20%      </a:t>
          </a:r>
          <a:r>
            <a:rPr lang="lv-LV" sz="1200" b="1" kern="1200"/>
            <a:t>no projekta kopējām attiecināmajām izmaksām</a:t>
          </a:r>
          <a:endParaRPr lang="lv-LV" sz="1200" b="1" kern="1200">
            <a:latin typeface="Verdana" panose="020B0604030504040204" pitchFamily="34" charset="0"/>
            <a:ea typeface="Verdana" panose="020B0604030504040204" pitchFamily="34" charset="0"/>
          </a:endParaRPr>
        </a:p>
        <a:p>
          <a:pPr marL="0" lvl="1" indent="0" algn="ctr" defTabSz="533400">
            <a:lnSpc>
              <a:spcPct val="90000"/>
            </a:lnSpc>
            <a:spcBef>
              <a:spcPct val="0"/>
            </a:spcBef>
            <a:spcAft>
              <a:spcPts val="900"/>
            </a:spcAft>
            <a:buFont typeface="Arial" panose="020B0604020202020204" pitchFamily="34" charset="0"/>
            <a:buNone/>
          </a:pPr>
          <a:endParaRPr lang="lv-LV" sz="1200" b="1" kern="1200">
            <a:latin typeface="Verdana" panose="020B0604030504040204" pitchFamily="34" charset="0"/>
            <a:ea typeface="Verdana" panose="020B0604030504040204" pitchFamily="34" charset="0"/>
          </a:endParaRPr>
        </a:p>
        <a:p>
          <a:pPr marL="0" lvl="1" indent="0" algn="ctr" defTabSz="533400">
            <a:lnSpc>
              <a:spcPct val="90000"/>
            </a:lnSpc>
            <a:spcBef>
              <a:spcPct val="0"/>
            </a:spcBef>
            <a:spcAft>
              <a:spcPts val="0"/>
            </a:spcAft>
            <a:buFont typeface="Arial" panose="020B0604020202020204" pitchFamily="34" charset="0"/>
            <a:buNone/>
          </a:pPr>
          <a:r>
            <a:rPr lang="lv-LV" sz="1200" b="1" kern="1200">
              <a:latin typeface="Verdana" panose="020B0604030504040204" pitchFamily="34" charset="0"/>
              <a:ea typeface="Verdana" panose="020B0604030504040204" pitchFamily="34" charset="0"/>
            </a:rPr>
            <a:t>Sadarbības partneriem</a:t>
          </a:r>
        </a:p>
        <a:p>
          <a:pPr marL="0" lvl="1" indent="0" algn="ctr" defTabSz="533400">
            <a:lnSpc>
              <a:spcPct val="90000"/>
            </a:lnSpc>
            <a:spcBef>
              <a:spcPct val="0"/>
            </a:spcBef>
            <a:spcAft>
              <a:spcPts val="0"/>
            </a:spcAft>
            <a:buFont typeface="Arial" panose="020B0604020202020204" pitchFamily="34" charset="0"/>
            <a:buNone/>
          </a:pPr>
          <a:r>
            <a:rPr lang="lv-LV" sz="1200" b="1" kern="1200">
              <a:latin typeface="Verdana" panose="020B0604030504040204" pitchFamily="34" charset="0"/>
              <a:ea typeface="Verdana" panose="020B0604030504040204" pitchFamily="34" charset="0"/>
            </a:rPr>
            <a:t>projekta vadības izmaksas</a:t>
          </a:r>
        </a:p>
        <a:p>
          <a:pPr marL="0" lvl="1" indent="0" algn="ctr" defTabSz="533400">
            <a:lnSpc>
              <a:spcPct val="90000"/>
            </a:lnSpc>
            <a:spcBef>
              <a:spcPct val="0"/>
            </a:spcBef>
            <a:spcAft>
              <a:spcPts val="0"/>
            </a:spcAft>
            <a:buFont typeface="Arial" panose="020B0604020202020204" pitchFamily="34" charset="0"/>
            <a:buNone/>
          </a:pPr>
          <a:r>
            <a:rPr lang="lv-LV" sz="1200" b="1" kern="1200">
              <a:latin typeface="Verdana" panose="020B0604030504040204" pitchFamily="34" charset="0"/>
              <a:ea typeface="Verdana" panose="020B0604030504040204" pitchFamily="34" charset="0"/>
            </a:rPr>
            <a:t>nav paredzētas</a:t>
          </a:r>
        </a:p>
      </dsp:txBody>
      <dsp:txXfrm>
        <a:off x="571905" y="447416"/>
        <a:ext cx="3081677" cy="4025480"/>
      </dsp:txXfrm>
    </dsp:sp>
    <dsp:sp modelId="{3AE53908-76D9-4B36-B3FC-3F1E5B9B786B}">
      <dsp:nvSpPr>
        <dsp:cNvPr id="0" name=""/>
        <dsp:cNvSpPr/>
      </dsp:nvSpPr>
      <dsp:spPr>
        <a:xfrm>
          <a:off x="788808" y="0"/>
          <a:ext cx="770776" cy="770776"/>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AEB608-BA2C-4319-9B17-619DA66D8973}">
      <dsp:nvSpPr>
        <dsp:cNvPr id="0" name=""/>
        <dsp:cNvSpPr/>
      </dsp:nvSpPr>
      <dsp:spPr>
        <a:xfrm rot="16200000">
          <a:off x="2686959" y="2267462"/>
          <a:ext cx="3605025" cy="385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88000" rIns="339891" bIns="0" numCol="1" spcCol="1270" anchor="t" anchorCtr="0">
          <a:noAutofit/>
        </a:bodyPr>
        <a:lstStyle/>
        <a:p>
          <a:pPr marL="0" lvl="0" indent="0" algn="l" defTabSz="533400">
            <a:lnSpc>
              <a:spcPct val="90000"/>
            </a:lnSpc>
            <a:spcBef>
              <a:spcPct val="0"/>
            </a:spcBef>
            <a:spcAft>
              <a:spcPct val="35000"/>
            </a:spcAft>
            <a:buFontTx/>
            <a:buNone/>
          </a:pPr>
          <a:endParaRPr lang="lv-LV" sz="12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sp:txBody>
      <dsp:txXfrm>
        <a:off x="2686959" y="2267462"/>
        <a:ext cx="3605025" cy="385388"/>
      </dsp:txXfrm>
    </dsp:sp>
    <dsp:sp modelId="{DCF43F14-6045-4F16-94FD-9BDB6BCAAF3D}">
      <dsp:nvSpPr>
        <dsp:cNvPr id="0" name=""/>
        <dsp:cNvSpPr/>
      </dsp:nvSpPr>
      <dsp:spPr>
        <a:xfrm>
          <a:off x="4104201" y="487378"/>
          <a:ext cx="2959319" cy="3901431"/>
        </a:xfrm>
        <a:prstGeom prst="rect">
          <a:avLst/>
        </a:prstGeom>
        <a:solidFill>
          <a:schemeClr val="accent2">
            <a:shade val="8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 tIns="324000" rIns="86400" bIns="86400" numCol="1" spcCol="1270" anchor="t" anchorCtr="0">
          <a:noAutofit/>
        </a:bodyPr>
        <a:lstStyle/>
        <a:p>
          <a:pPr marL="0" lvl="1" indent="0" algn="l" defTabSz="533400">
            <a:lnSpc>
              <a:spcPct val="90000"/>
            </a:lnSpc>
            <a:spcBef>
              <a:spcPct val="0"/>
            </a:spcBef>
            <a:spcAft>
              <a:spcPct val="15000"/>
            </a:spcAft>
            <a:buFont typeface="Arial" panose="020B0604020202020204" pitchFamily="34" charset="0"/>
            <a:buNone/>
          </a:pPr>
          <a:endParaRPr lang="lv-LV" sz="1400" kern="1200">
            <a:latin typeface="Verdana" panose="020B0604030504040204" pitchFamily="34" charset="0"/>
            <a:ea typeface="Verdana" panose="020B0604030504040204" pitchFamily="34" charset="0"/>
            <a:cs typeface="+mn-cs"/>
          </a:endParaRPr>
        </a:p>
        <a:p>
          <a:pPr marL="0" lvl="1" indent="0" algn="ctr" defTabSz="533400">
            <a:lnSpc>
              <a:spcPct val="90000"/>
            </a:lnSpc>
            <a:spcBef>
              <a:spcPct val="0"/>
            </a:spcBef>
            <a:spcAft>
              <a:spcPct val="15000"/>
            </a:spcAft>
            <a:buFont typeface="Arial" panose="020B0604020202020204" pitchFamily="34" charset="0"/>
            <a:buNone/>
          </a:pPr>
          <a:endParaRPr lang="lv-LV" sz="1600" kern="1200">
            <a:latin typeface="Verdana" panose="020B0604030504040204" pitchFamily="34" charset="0"/>
            <a:ea typeface="Verdana" panose="020B0604030504040204" pitchFamily="34" charset="0"/>
            <a:cs typeface="+mn-cs"/>
          </a:endParaRPr>
        </a:p>
        <a:p>
          <a:pPr marL="0" lvl="1" indent="0" algn="ctr" defTabSz="533400">
            <a:lnSpc>
              <a:spcPct val="90000"/>
            </a:lnSpc>
            <a:spcBef>
              <a:spcPct val="0"/>
            </a:spcBef>
            <a:spcAft>
              <a:spcPct val="15000"/>
            </a:spcAft>
            <a:buFont typeface="Arial" panose="020B0604020202020204" pitchFamily="34" charset="0"/>
            <a:buNone/>
          </a:pPr>
          <a:r>
            <a:rPr lang="lv-LV" sz="1600" b="1" kern="1200"/>
            <a:t>INVENTĀRA UN PAMATLĪDZEKĻU    IEGĀDES IZMAKSAS NAV PAREDZĒTAS</a:t>
          </a:r>
          <a:endParaRPr lang="lv-LV" sz="1600" kern="1200">
            <a:latin typeface="Verdana" panose="020B0604030504040204" pitchFamily="34" charset="0"/>
            <a:ea typeface="Verdana" panose="020B0604030504040204" pitchFamily="34" charset="0"/>
            <a:cs typeface="+mn-cs"/>
          </a:endParaRPr>
        </a:p>
      </dsp:txBody>
      <dsp:txXfrm>
        <a:off x="4104201" y="487378"/>
        <a:ext cx="2959319" cy="3901431"/>
      </dsp:txXfrm>
    </dsp:sp>
    <dsp:sp modelId="{061C519E-F008-4F07-958F-8E585FBE49E8}">
      <dsp:nvSpPr>
        <dsp:cNvPr id="0" name=""/>
        <dsp:cNvSpPr/>
      </dsp:nvSpPr>
      <dsp:spPr>
        <a:xfrm>
          <a:off x="4294705" y="0"/>
          <a:ext cx="770776" cy="770776"/>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EDE472-0F6F-4266-8AE5-0253DC699F02}">
      <dsp:nvSpPr>
        <dsp:cNvPr id="0" name=""/>
        <dsp:cNvSpPr/>
      </dsp:nvSpPr>
      <dsp:spPr>
        <a:xfrm rot="16200000">
          <a:off x="6163854" y="2267462"/>
          <a:ext cx="3605025" cy="385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88000" rIns="339891" bIns="0" numCol="1" spcCol="1270" anchor="t" anchorCtr="0">
          <a:noAutofit/>
        </a:bodyPr>
        <a:lstStyle/>
        <a:p>
          <a:pPr marL="0" lvl="0" indent="0" algn="r" defTabSz="533400">
            <a:lnSpc>
              <a:spcPct val="90000"/>
            </a:lnSpc>
            <a:spcBef>
              <a:spcPct val="0"/>
            </a:spcBef>
            <a:spcAft>
              <a:spcPct val="35000"/>
            </a:spcAft>
            <a:buNone/>
          </a:pPr>
          <a:endParaRPr lang="lv-LV" sz="1200" kern="1200">
            <a:latin typeface="Verdana" panose="020B0604030504040204" pitchFamily="34" charset="0"/>
            <a:ea typeface="Verdana" panose="020B0604030504040204" pitchFamily="34" charset="0"/>
          </a:endParaRPr>
        </a:p>
      </dsp:txBody>
      <dsp:txXfrm>
        <a:off x="6163854" y="2267462"/>
        <a:ext cx="3605025" cy="385388"/>
      </dsp:txXfrm>
    </dsp:sp>
    <dsp:sp modelId="{3EB5337F-C1AA-423C-921B-C5ED7886DE3F}">
      <dsp:nvSpPr>
        <dsp:cNvPr id="0" name=""/>
        <dsp:cNvSpPr/>
      </dsp:nvSpPr>
      <dsp:spPr>
        <a:xfrm>
          <a:off x="7630391" y="519282"/>
          <a:ext cx="2976980" cy="3881747"/>
        </a:xfrm>
        <a:prstGeom prst="rect">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 tIns="324000" rIns="86400" bIns="86400" numCol="1" spcCol="1270" anchor="t" anchorCtr="0">
          <a:noAutofit/>
        </a:bodyPr>
        <a:lstStyle/>
        <a:p>
          <a:pPr marL="0" lvl="1" indent="0" algn="ctr" defTabSz="533400">
            <a:lnSpc>
              <a:spcPct val="90000"/>
            </a:lnSpc>
            <a:spcBef>
              <a:spcPct val="0"/>
            </a:spcBef>
            <a:spcAft>
              <a:spcPct val="15000"/>
            </a:spcAft>
            <a:buFont typeface="Arial" panose="020B0604020202020204" pitchFamily="34" charset="0"/>
            <a:buNone/>
          </a:pPr>
          <a:endParaRPr lang="lv-LV" sz="1600" b="1" kern="1200">
            <a:latin typeface="Verdana" panose="020B0604030504040204" pitchFamily="34" charset="0"/>
            <a:ea typeface="Verdana" panose="020B0604030504040204" pitchFamily="34" charset="0"/>
            <a:cs typeface="+mn-cs"/>
          </a:endParaRPr>
        </a:p>
        <a:p>
          <a:pPr marL="0" lvl="1" indent="0" algn="ctr" defTabSz="533400">
            <a:lnSpc>
              <a:spcPct val="90000"/>
            </a:lnSpc>
            <a:spcBef>
              <a:spcPct val="0"/>
            </a:spcBef>
            <a:spcAft>
              <a:spcPct val="15000"/>
            </a:spcAft>
            <a:buFont typeface="Arial" panose="020B0604020202020204" pitchFamily="34" charset="0"/>
            <a:buNone/>
          </a:pPr>
          <a:endParaRPr lang="lv-LV" sz="1600" b="1" kern="1200">
            <a:latin typeface="Verdana" panose="020B0604030504040204" pitchFamily="34" charset="0"/>
            <a:ea typeface="Verdana" panose="020B0604030504040204" pitchFamily="34" charset="0"/>
            <a:cs typeface="+mn-cs"/>
          </a:endParaRPr>
        </a:p>
        <a:p>
          <a:pPr marL="0" lvl="1" indent="0" algn="ctr" defTabSz="533400">
            <a:lnSpc>
              <a:spcPct val="90000"/>
            </a:lnSpc>
            <a:spcBef>
              <a:spcPct val="0"/>
            </a:spcBef>
            <a:spcAft>
              <a:spcPct val="15000"/>
            </a:spcAft>
            <a:buFont typeface="Arial" panose="020B0604020202020204" pitchFamily="34" charset="0"/>
            <a:buNone/>
          </a:pPr>
          <a:r>
            <a:rPr lang="lv-LV" sz="1600" b="1" kern="1200">
              <a:latin typeface="Verdana" panose="020B0604030504040204" pitchFamily="34" charset="0"/>
              <a:ea typeface="Verdana" panose="020B0604030504040204" pitchFamily="34" charset="0"/>
              <a:cs typeface="+mn-cs"/>
            </a:rPr>
            <a:t>PROJEKTA IETVAROS NEDRĪKST</a:t>
          </a:r>
        </a:p>
        <a:p>
          <a:pPr marL="0" lvl="1" indent="0" algn="ctr" defTabSz="533400">
            <a:lnSpc>
              <a:spcPct val="90000"/>
            </a:lnSpc>
            <a:spcBef>
              <a:spcPct val="0"/>
            </a:spcBef>
            <a:spcAft>
              <a:spcPct val="15000"/>
            </a:spcAft>
            <a:buFont typeface="Arial" panose="020B0604020202020204" pitchFamily="34" charset="0"/>
            <a:buNone/>
          </a:pPr>
          <a:r>
            <a:rPr lang="lv-LV" sz="1600" b="1" kern="1200">
              <a:latin typeface="Verdana" panose="020B0604030504040204" pitchFamily="34" charset="0"/>
              <a:ea typeface="Verdana" panose="020B0604030504040204" pitchFamily="34" charset="0"/>
              <a:cs typeface="+mn-cs"/>
            </a:rPr>
            <a:t>GŪT IEŅĒMUMUS</a:t>
          </a:r>
        </a:p>
      </dsp:txBody>
      <dsp:txXfrm>
        <a:off x="7630391" y="519282"/>
        <a:ext cx="2976980" cy="3881747"/>
      </dsp:txXfrm>
    </dsp:sp>
    <dsp:sp modelId="{A7FAE7F0-5582-448D-A81A-90426C2C6DA6}">
      <dsp:nvSpPr>
        <dsp:cNvPr id="0" name=""/>
        <dsp:cNvSpPr/>
      </dsp:nvSpPr>
      <dsp:spPr>
        <a:xfrm>
          <a:off x="7778105" y="0"/>
          <a:ext cx="770776" cy="770776"/>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00A5EA-04CE-446E-9C70-D69CF0917AD0}">
      <dsp:nvSpPr>
        <dsp:cNvPr id="0" name=""/>
        <dsp:cNvSpPr/>
      </dsp:nvSpPr>
      <dsp:spPr>
        <a:xfrm>
          <a:off x="0" y="0"/>
          <a:ext cx="11533237" cy="2204267"/>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AC676E-D7EF-4275-B8C3-AD814E6E64BD}">
      <dsp:nvSpPr>
        <dsp:cNvPr id="0" name=""/>
        <dsp:cNvSpPr/>
      </dsp:nvSpPr>
      <dsp:spPr>
        <a:xfrm>
          <a:off x="345997" y="293902"/>
          <a:ext cx="3387888" cy="1616463"/>
        </a:xfrm>
        <a:prstGeom prst="roundRect">
          <a:avLst>
            <a:gd name="adj" fmla="val 10000"/>
          </a:avLst>
        </a:prstGeom>
        <a:blipFill rotWithShape="1">
          <a:blip xmlns:r="http://schemas.openxmlformats.org/officeDocument/2006/relationships" r:embed="rId1"/>
          <a:srcRect/>
          <a:stretch>
            <a:fillRect t="-9000" b="-9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8C576B-4EAB-4EA8-92FB-73EB338EE5A3}">
      <dsp:nvSpPr>
        <dsp:cNvPr id="0" name=""/>
        <dsp:cNvSpPr/>
      </dsp:nvSpPr>
      <dsp:spPr>
        <a:xfrm rot="10800000">
          <a:off x="345997" y="2204267"/>
          <a:ext cx="3387888" cy="2694105"/>
        </a:xfrm>
        <a:prstGeom prst="round2SameRect">
          <a:avLst>
            <a:gd name="adj1" fmla="val 10500"/>
            <a:gd name="adj2" fmla="val 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180000" rIns="99568" bIns="99568" numCol="1" spcCol="1270" anchor="t" anchorCtr="0">
          <a:noAutofit/>
        </a:bodyPr>
        <a:lstStyle/>
        <a:p>
          <a:pPr marL="0" lvl="0" indent="0" algn="ctr" defTabSz="622300">
            <a:lnSpc>
              <a:spcPct val="90000"/>
            </a:lnSpc>
            <a:spcBef>
              <a:spcPct val="0"/>
            </a:spcBef>
            <a:spcAft>
              <a:spcPct val="35000"/>
            </a:spcAft>
            <a:buNone/>
          </a:pPr>
          <a:r>
            <a:rPr lang="lv-LV" altLang="lv-LV" sz="1400" b="1" kern="1200">
              <a:latin typeface="Verdana" panose="020B0604030504040204" pitchFamily="34" charset="0"/>
              <a:ea typeface="Verdana" panose="020B0604030504040204" pitchFamily="34" charset="0"/>
            </a:rPr>
            <a:t>KPVIS </a:t>
          </a:r>
        </a:p>
        <a:p>
          <a:pPr marL="0" lvl="0" indent="0" algn="ctr" defTabSz="622300">
            <a:lnSpc>
              <a:spcPct val="90000"/>
            </a:lnSpc>
            <a:spcBef>
              <a:spcPct val="0"/>
            </a:spcBef>
            <a:spcAft>
              <a:spcPct val="35000"/>
            </a:spcAft>
            <a:buNone/>
          </a:pPr>
          <a:r>
            <a:rPr lang="lv-LV" altLang="lv-LV" sz="1400" kern="1200">
              <a:latin typeface="Verdana" panose="020B0604030504040204" pitchFamily="34" charset="0"/>
              <a:ea typeface="Verdana" panose="020B0604030504040204" pitchFamily="34" charset="0"/>
            </a:rPr>
            <a:t>Galvenā projekta pieteikuma forma</a:t>
          </a:r>
        </a:p>
        <a:p>
          <a:pPr marL="0" lvl="0" indent="0" algn="ctr" defTabSz="622300">
            <a:lnSpc>
              <a:spcPct val="90000"/>
            </a:lnSpc>
            <a:spcBef>
              <a:spcPct val="0"/>
            </a:spcBef>
            <a:spcAft>
              <a:spcPct val="35000"/>
            </a:spcAft>
            <a:buNone/>
          </a:pPr>
          <a:endParaRPr lang="lv-LV" altLang="lv-LV" sz="1400" kern="1200">
            <a:latin typeface="Verdana" panose="020B0604030504040204" pitchFamily="34" charset="0"/>
            <a:ea typeface="Verdana" panose="020B0604030504040204" pitchFamily="34" charset="0"/>
          </a:endParaRPr>
        </a:p>
        <a:p>
          <a:pPr marL="0" lvl="0" indent="0" algn="ctr" defTabSz="622300">
            <a:lnSpc>
              <a:spcPct val="90000"/>
            </a:lnSpc>
            <a:spcBef>
              <a:spcPct val="0"/>
            </a:spcBef>
            <a:spcAft>
              <a:spcPct val="35000"/>
            </a:spcAft>
            <a:buNone/>
          </a:pPr>
          <a:r>
            <a:rPr lang="lv-LV" altLang="lv-LV" sz="1400" kern="1200">
              <a:latin typeface="Verdana" panose="020B0604030504040204" pitchFamily="34" charset="0"/>
              <a:ea typeface="Verdana" panose="020B0604030504040204" pitchFamily="34" charset="0"/>
            </a:rPr>
            <a:t>Mājaslapā pieejams paraugs: </a:t>
          </a:r>
          <a:r>
            <a:rPr lang="lv-LV" altLang="lv-LV" sz="1400" kern="1200">
              <a:latin typeface="Verdana" panose="020B0604030504040204" pitchFamily="34" charset="0"/>
              <a:ea typeface="Verdana" panose="020B0604030504040204" pitchFamily="34" charset="0"/>
              <a:hlinkClick xmlns:r="http://schemas.openxmlformats.org/officeDocument/2006/relationships" r:id="rId2"/>
            </a:rPr>
            <a:t>https://www.sif.gov.lv/lv/konkurss-sabiedribas-vismazak-aizsargato-grupu-interesu-parstavnieciba-socialas-drosibas-joma</a:t>
          </a:r>
          <a:endParaRPr lang="lv-LV" altLang="lv-LV" sz="1400" kern="1200">
            <a:latin typeface="Verdana" panose="020B0604030504040204" pitchFamily="34" charset="0"/>
            <a:ea typeface="Verdana" panose="020B0604030504040204" pitchFamily="34" charset="0"/>
          </a:endParaRPr>
        </a:p>
        <a:p>
          <a:pPr marL="0" lvl="0" indent="0" algn="ctr" defTabSz="622300">
            <a:lnSpc>
              <a:spcPct val="90000"/>
            </a:lnSpc>
            <a:spcBef>
              <a:spcPct val="0"/>
            </a:spcBef>
            <a:spcAft>
              <a:spcPct val="35000"/>
            </a:spcAft>
            <a:buNone/>
          </a:pPr>
          <a:endParaRPr lang="lv-LV" altLang="lv-LV" sz="1400" kern="1200">
            <a:latin typeface="Verdana" panose="020B0604030504040204" pitchFamily="34" charset="0"/>
            <a:ea typeface="Verdana" panose="020B0604030504040204" pitchFamily="34" charset="0"/>
          </a:endParaRPr>
        </a:p>
        <a:p>
          <a:pPr marL="0" lvl="0" indent="0" algn="ctr" defTabSz="622300">
            <a:lnSpc>
              <a:spcPct val="90000"/>
            </a:lnSpc>
            <a:spcBef>
              <a:spcPct val="0"/>
            </a:spcBef>
            <a:spcAft>
              <a:spcPct val="35000"/>
            </a:spcAft>
            <a:buNone/>
          </a:pPr>
          <a:endParaRPr lang="lv-LV" altLang="lv-LV" sz="1400" b="1" kern="1200">
            <a:latin typeface="Verdana" panose="020B0604030504040204" pitchFamily="34" charset="0"/>
            <a:ea typeface="Verdana" panose="020B0604030504040204" pitchFamily="34" charset="0"/>
          </a:endParaRPr>
        </a:p>
      </dsp:txBody>
      <dsp:txXfrm rot="10800000">
        <a:off x="428850" y="2204267"/>
        <a:ext cx="3222182" cy="2611252"/>
      </dsp:txXfrm>
    </dsp:sp>
    <dsp:sp modelId="{192A1A00-CDB3-44FB-922D-BEA484447768}">
      <dsp:nvSpPr>
        <dsp:cNvPr id="0" name=""/>
        <dsp:cNvSpPr/>
      </dsp:nvSpPr>
      <dsp:spPr>
        <a:xfrm>
          <a:off x="4072674" y="293902"/>
          <a:ext cx="3387888" cy="1616463"/>
        </a:xfrm>
        <a:prstGeom prst="roundRect">
          <a:avLst>
            <a:gd name="adj" fmla="val 10000"/>
          </a:avLst>
        </a:prstGeom>
        <a:blipFill rotWithShape="1">
          <a:blip xmlns:r="http://schemas.openxmlformats.org/officeDocument/2006/relationships" r:embed="rId3"/>
          <a:srcRect/>
          <a:stretch>
            <a:fillRect t="-9000" b="-9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422AA0-910C-4188-B196-E5A25DE93A33}">
      <dsp:nvSpPr>
        <dsp:cNvPr id="0" name=""/>
        <dsp:cNvSpPr/>
      </dsp:nvSpPr>
      <dsp:spPr>
        <a:xfrm rot="10800000">
          <a:off x="4072674" y="2204267"/>
          <a:ext cx="3387888" cy="2694105"/>
        </a:xfrm>
        <a:prstGeom prst="round2SameRect">
          <a:avLst>
            <a:gd name="adj1" fmla="val 10500"/>
            <a:gd name="adj2" fmla="val 0"/>
          </a:avLst>
        </a:prstGeom>
        <a:solidFill>
          <a:schemeClr val="accent2">
            <a:shade val="8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180000" rIns="99568" bIns="99568" numCol="1" spcCol="1270" anchor="t" anchorCtr="0">
          <a:noAutofit/>
        </a:bodyPr>
        <a:lstStyle/>
        <a:p>
          <a:pPr marL="0" lvl="0" indent="0" algn="ctr" defTabSz="622300">
            <a:lnSpc>
              <a:spcPct val="90000"/>
            </a:lnSpc>
            <a:spcBef>
              <a:spcPct val="0"/>
            </a:spcBef>
            <a:spcAft>
              <a:spcPct val="35000"/>
            </a:spcAft>
            <a:buNone/>
          </a:pPr>
          <a:r>
            <a:rPr lang="lv-LV" sz="1400" b="1" kern="1200" dirty="0">
              <a:latin typeface="Verdana" panose="020B0604030504040204" pitchFamily="34" charset="0"/>
              <a:ea typeface="Verdana" panose="020B0604030504040204" pitchFamily="34" charset="0"/>
            </a:rPr>
            <a:t>Budžets un finanšu plāns</a:t>
          </a:r>
        </a:p>
        <a:p>
          <a:pPr marL="0" lvl="0" indent="0" algn="ctr" defTabSz="622300">
            <a:lnSpc>
              <a:spcPct val="90000"/>
            </a:lnSpc>
            <a:spcBef>
              <a:spcPct val="0"/>
            </a:spcBef>
            <a:spcAft>
              <a:spcPct val="35000"/>
            </a:spcAft>
            <a:buNone/>
          </a:pPr>
          <a:r>
            <a:rPr lang="lv-LV" sz="1400" kern="1200" dirty="0">
              <a:latin typeface="Verdana" panose="020B0604030504040204" pitchFamily="34" charset="0"/>
              <a:ea typeface="Verdana" panose="020B0604030504040204" pitchFamily="34" charset="0"/>
            </a:rPr>
            <a:t>arī jāaizpilda KPVIS – mājaslapā pievienotas </a:t>
          </a:r>
          <a:r>
            <a:rPr lang="lv-LV" sz="1400" kern="1200" dirty="0" err="1">
              <a:latin typeface="Verdana" panose="020B0604030504040204" pitchFamily="34" charset="0"/>
              <a:ea typeface="Verdana" panose="020B0604030504040204" pitchFamily="34" charset="0"/>
            </a:rPr>
            <a:t>excel</a:t>
          </a:r>
          <a:r>
            <a:rPr lang="lv-LV" sz="1400" kern="1200" dirty="0">
              <a:latin typeface="Verdana" panose="020B0604030504040204" pitchFamily="34" charset="0"/>
              <a:ea typeface="Verdana" panose="020B0604030504040204" pitchFamily="34" charset="0"/>
            </a:rPr>
            <a:t> datnes tikai aprēķinu ērtībai</a:t>
          </a:r>
        </a:p>
        <a:p>
          <a:pPr marL="0" lvl="0" indent="0" algn="ctr" defTabSz="622300">
            <a:lnSpc>
              <a:spcPct val="90000"/>
            </a:lnSpc>
            <a:spcBef>
              <a:spcPct val="0"/>
            </a:spcBef>
            <a:spcAft>
              <a:spcPct val="35000"/>
            </a:spcAft>
            <a:buNone/>
          </a:pPr>
          <a:endParaRPr lang="lv-LV" sz="1400" kern="1200" dirty="0">
            <a:latin typeface="Verdana" panose="020B0604030504040204" pitchFamily="34" charset="0"/>
            <a:ea typeface="Verdana" panose="020B0604030504040204" pitchFamily="34" charset="0"/>
          </a:endParaRPr>
        </a:p>
        <a:p>
          <a:pPr marL="0" lvl="0" indent="0" algn="ctr" defTabSz="622300">
            <a:lnSpc>
              <a:spcPct val="90000"/>
            </a:lnSpc>
            <a:spcBef>
              <a:spcPct val="0"/>
            </a:spcBef>
            <a:spcAft>
              <a:spcPct val="35000"/>
            </a:spcAft>
            <a:buNone/>
          </a:pPr>
          <a:r>
            <a:rPr lang="lv-LV" sz="1400" kern="1200" dirty="0">
              <a:latin typeface="Verdana" panose="020B0604030504040204" pitchFamily="34" charset="0"/>
              <a:ea typeface="Verdana" panose="020B0604030504040204" pitchFamily="34" charset="0"/>
            </a:rPr>
            <a:t>atspoguļo projekta īstenošanai pieprasītā finansējuma plānoto izlietojumu </a:t>
          </a:r>
        </a:p>
      </dsp:txBody>
      <dsp:txXfrm rot="10800000">
        <a:off x="4155527" y="2204267"/>
        <a:ext cx="3222182" cy="2611252"/>
      </dsp:txXfrm>
    </dsp:sp>
    <dsp:sp modelId="{4809C87D-5F1A-4F2E-A97A-C44954296791}">
      <dsp:nvSpPr>
        <dsp:cNvPr id="0" name=""/>
        <dsp:cNvSpPr/>
      </dsp:nvSpPr>
      <dsp:spPr>
        <a:xfrm>
          <a:off x="7830893" y="287727"/>
          <a:ext cx="3387888" cy="1616463"/>
        </a:xfrm>
        <a:prstGeom prst="roundRect">
          <a:avLst>
            <a:gd name="adj" fmla="val 10000"/>
          </a:avLst>
        </a:prstGeom>
        <a:blipFill rotWithShape="1">
          <a:blip xmlns:r="http://schemas.openxmlformats.org/officeDocument/2006/relationships" r:embed="rId4"/>
          <a:srcRect/>
          <a:stretch>
            <a:fillRect t="-9000" b="-9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B3CDF9-290F-4D58-9D37-CE23DA1B98E3}">
      <dsp:nvSpPr>
        <dsp:cNvPr id="0" name=""/>
        <dsp:cNvSpPr/>
      </dsp:nvSpPr>
      <dsp:spPr>
        <a:xfrm rot="10800000">
          <a:off x="7799352" y="2204267"/>
          <a:ext cx="3387888" cy="2694105"/>
        </a:xfrm>
        <a:prstGeom prst="round2SameRect">
          <a:avLst>
            <a:gd name="adj1" fmla="val 10500"/>
            <a:gd name="adj2" fmla="val 0"/>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180000" rIns="99568" bIns="99568" numCol="1" spcCol="1270" anchor="t" anchorCtr="0">
          <a:noAutofit/>
        </a:bodyPr>
        <a:lstStyle/>
        <a:p>
          <a:pPr marL="0" lvl="0" indent="0" algn="ctr" defTabSz="622300">
            <a:lnSpc>
              <a:spcPct val="90000"/>
            </a:lnSpc>
            <a:spcBef>
              <a:spcPct val="0"/>
            </a:spcBef>
            <a:spcAft>
              <a:spcPct val="35000"/>
            </a:spcAft>
            <a:buNone/>
          </a:pPr>
          <a:r>
            <a:rPr lang="lv-LV" sz="1400" b="1" kern="1200">
              <a:latin typeface="Verdana" panose="020B0604030504040204" pitchFamily="34" charset="0"/>
              <a:ea typeface="Verdana" panose="020B0604030504040204" pitchFamily="34" charset="0"/>
            </a:rPr>
            <a:t>Projekta pieteikuma pielikums</a:t>
          </a:r>
        </a:p>
        <a:p>
          <a:pPr marL="0" lvl="0" indent="0" algn="ctr" defTabSz="622300">
            <a:lnSpc>
              <a:spcPct val="90000"/>
            </a:lnSpc>
            <a:spcBef>
              <a:spcPct val="0"/>
            </a:spcBef>
            <a:spcAft>
              <a:spcPct val="35000"/>
            </a:spcAft>
            <a:buNone/>
          </a:pPr>
          <a:r>
            <a:rPr lang="lv-LV" sz="1400" kern="1200">
              <a:latin typeface="Verdana" panose="020B0604030504040204" pitchFamily="34" charset="0"/>
              <a:ea typeface="Verdana" panose="020B0604030504040204" pitchFamily="34" charset="0"/>
            </a:rPr>
            <a:t>ir iespēja pamatot projekta budžetā iekļauto izmaksu nepieciešamību aktivitāšu īstenošanai un atbilstību lietderības, ekonomiskuma un efektivitātes principiem</a:t>
          </a:r>
        </a:p>
      </dsp:txBody>
      <dsp:txXfrm rot="10800000">
        <a:off x="7882205" y="2204267"/>
        <a:ext cx="3222182" cy="261125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8A72EB-8778-410D-8993-03D07840347D}">
      <dsp:nvSpPr>
        <dsp:cNvPr id="0" name=""/>
        <dsp:cNvSpPr/>
      </dsp:nvSpPr>
      <dsp:spPr>
        <a:xfrm>
          <a:off x="611952" y="4"/>
          <a:ext cx="9195589" cy="4757410"/>
        </a:xfrm>
        <a:prstGeom prst="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0"/>
            </a:spcAft>
            <a:buNone/>
          </a:pPr>
          <a:r>
            <a:rPr lang="lv-LV" sz="2000" b="1" kern="1200" dirty="0"/>
            <a:t>Detalizēts aktivitātes apraksts</a:t>
          </a:r>
          <a:endParaRPr lang="lv-LV" sz="2000" u="sng" kern="1200" dirty="0"/>
        </a:p>
        <a:p>
          <a:pPr marL="0" lvl="0" indent="0" algn="l" defTabSz="889000">
            <a:lnSpc>
              <a:spcPct val="90000"/>
            </a:lnSpc>
            <a:spcBef>
              <a:spcPct val="0"/>
            </a:spcBef>
            <a:spcAft>
              <a:spcPts val="0"/>
            </a:spcAft>
            <a:buNone/>
          </a:pPr>
          <a:endParaRPr lang="lv-LV" sz="1600" u="sng" kern="1200" dirty="0"/>
        </a:p>
        <a:p>
          <a:pPr marL="0" lvl="0" indent="0" defTabSz="889000">
            <a:lnSpc>
              <a:spcPct val="90000"/>
            </a:lnSpc>
            <a:spcBef>
              <a:spcPct val="0"/>
            </a:spcBef>
            <a:buNone/>
          </a:pPr>
          <a:r>
            <a:rPr lang="lv-LV" sz="1600" u="sng" kern="1200" dirty="0"/>
            <a:t>Projekta darbības apraksts un pamatojums</a:t>
          </a:r>
        </a:p>
        <a:p>
          <a:pPr marL="0" lvl="0" indent="0" defTabSz="889000">
            <a:lnSpc>
              <a:spcPct val="90000"/>
            </a:lnSpc>
            <a:spcBef>
              <a:spcPct val="0"/>
            </a:spcBef>
            <a:buNone/>
          </a:pPr>
          <a:r>
            <a:rPr lang="lv-LV" sz="1600" u="sng" kern="1200" dirty="0"/>
            <a:t>Iesaistītie partneri</a:t>
          </a:r>
          <a:endParaRPr lang="lv-LV" sz="1600" kern="1200" dirty="0"/>
        </a:p>
        <a:p>
          <a:pPr marL="0" lvl="0" indent="0" algn="l" defTabSz="889000">
            <a:lnSpc>
              <a:spcPct val="90000"/>
            </a:lnSpc>
            <a:spcBef>
              <a:spcPct val="0"/>
            </a:spcBef>
            <a:spcAft>
              <a:spcPts val="0"/>
            </a:spcAft>
            <a:buNone/>
          </a:pPr>
          <a:endParaRPr lang="lv-LV" sz="1600" kern="1200" dirty="0"/>
        </a:p>
        <a:p>
          <a:pPr marL="0" lvl="0" indent="0" algn="l" defTabSz="889000">
            <a:lnSpc>
              <a:spcPct val="90000"/>
            </a:lnSpc>
            <a:spcBef>
              <a:spcPct val="0"/>
            </a:spcBef>
            <a:spcAft>
              <a:spcPts val="0"/>
            </a:spcAft>
            <a:buNone/>
          </a:pPr>
          <a:r>
            <a:rPr lang="lv-LV" sz="1600" u="sng" kern="1200" dirty="0"/>
            <a:t>Kvantitatīvie rezultāti</a:t>
          </a:r>
          <a:endParaRPr lang="lv-LV" sz="1600" kern="1200" dirty="0"/>
        </a:p>
        <a:p>
          <a:pPr marL="0" lvl="0" indent="0" algn="l" defTabSz="889000">
            <a:lnSpc>
              <a:spcPct val="90000"/>
            </a:lnSpc>
            <a:spcBef>
              <a:spcPct val="0"/>
            </a:spcBef>
            <a:spcAft>
              <a:spcPts val="0"/>
            </a:spcAft>
            <a:buNone/>
          </a:pPr>
          <a:r>
            <a:rPr lang="lv-LV" sz="1600" u="sng" kern="1200" dirty="0"/>
            <a:t>Kvalitatīvie rezultāti – sagaidāmie ieguvumi/uzlabojumi attiecībā pret projekta nepieciešamības pamatojumā aprakstīto problēmu</a:t>
          </a:r>
        </a:p>
        <a:p>
          <a:pPr marL="0" lvl="0" indent="0" algn="l" defTabSz="889000">
            <a:lnSpc>
              <a:spcPct val="90000"/>
            </a:lnSpc>
            <a:spcBef>
              <a:spcPct val="0"/>
            </a:spcBef>
            <a:spcAft>
              <a:spcPts val="0"/>
            </a:spcAft>
            <a:buNone/>
          </a:pPr>
          <a:endParaRPr lang="lv-LV" sz="1600" u="sng" kern="1200" dirty="0"/>
        </a:p>
        <a:p>
          <a:pPr marL="0" lvl="0" indent="0" algn="l" defTabSz="889000">
            <a:lnSpc>
              <a:spcPct val="90000"/>
            </a:lnSpc>
            <a:spcBef>
              <a:spcPct val="0"/>
            </a:spcBef>
            <a:spcAft>
              <a:spcPts val="0"/>
            </a:spcAft>
            <a:buNone/>
          </a:pPr>
          <a:r>
            <a:rPr lang="lv-LV" sz="1600" i="1" kern="1200" dirty="0"/>
            <a:t>Var papildus norādīt, ja attiecināms:</a:t>
          </a:r>
        </a:p>
        <a:p>
          <a:pPr marL="0" lvl="0" indent="0" algn="l" defTabSz="889000">
            <a:lnSpc>
              <a:spcPct val="90000"/>
            </a:lnSpc>
            <a:spcBef>
              <a:spcPct val="0"/>
            </a:spcBef>
            <a:spcAft>
              <a:spcPts val="0"/>
            </a:spcAft>
            <a:buNone/>
          </a:pPr>
          <a:endParaRPr lang="lv-LV" sz="800" kern="1200" dirty="0"/>
        </a:p>
        <a:p>
          <a:pPr marL="0" lvl="0" indent="0" algn="l" defTabSz="889000">
            <a:lnSpc>
              <a:spcPct val="90000"/>
            </a:lnSpc>
            <a:spcBef>
              <a:spcPct val="0"/>
            </a:spcBef>
            <a:spcAft>
              <a:spcPts val="0"/>
            </a:spcAft>
            <a:buNone/>
          </a:pPr>
          <a:r>
            <a:rPr lang="lv-LV" sz="1600" u="sng" kern="1200" dirty="0"/>
            <a:t>Dalībnieki (</a:t>
          </a:r>
          <a:r>
            <a:rPr lang="lv-LV" sz="1600" i="1" u="sng" kern="1200" dirty="0"/>
            <a:t>iesaistīta</a:t>
          </a:r>
          <a:r>
            <a:rPr lang="lv-LV" sz="1600" u="sng" kern="1200" dirty="0"/>
            <a:t> </a:t>
          </a:r>
          <a:r>
            <a:rPr lang="lv-LV" sz="1600" i="1" u="sng" kern="1200" dirty="0"/>
            <a:t>mērķa grupa(-</a:t>
          </a:r>
          <a:r>
            <a:rPr lang="lv-LV" sz="1600" i="1" u="sng" kern="1200" dirty="0" err="1"/>
            <a:t>as</a:t>
          </a:r>
          <a:r>
            <a:rPr lang="lv-LV" sz="1600" i="1" u="sng" kern="1200" dirty="0"/>
            <a:t>), skaits)</a:t>
          </a:r>
          <a:endParaRPr lang="lv-LV" sz="1600" kern="1200" dirty="0"/>
        </a:p>
        <a:p>
          <a:pPr marL="0" lvl="0" indent="0" algn="l" defTabSz="889000">
            <a:lnSpc>
              <a:spcPct val="90000"/>
            </a:lnSpc>
            <a:spcBef>
              <a:spcPct val="0"/>
            </a:spcBef>
            <a:spcAft>
              <a:spcPts val="0"/>
            </a:spcAft>
            <a:buNone/>
          </a:pPr>
          <a:r>
            <a:rPr lang="lv-LV" sz="1600" u="sng" kern="1200" dirty="0"/>
            <a:t>Aktivitāte atbilst programmas aktivitāšu mērķim(-</a:t>
          </a:r>
          <a:r>
            <a:rPr lang="lv-LV" sz="1600" u="sng" kern="1200" dirty="0" err="1"/>
            <a:t>iem</a:t>
          </a:r>
          <a:r>
            <a:rPr lang="lv-LV" sz="1600" u="sng" kern="1200" dirty="0"/>
            <a:t>)</a:t>
          </a:r>
          <a:endParaRPr lang="lv-LV" sz="1600" kern="1200" dirty="0"/>
        </a:p>
        <a:p>
          <a:pPr marL="0" lvl="0" indent="0" algn="l" defTabSz="889000">
            <a:lnSpc>
              <a:spcPct val="90000"/>
            </a:lnSpc>
            <a:spcBef>
              <a:spcPct val="0"/>
            </a:spcBef>
            <a:spcAft>
              <a:spcPts val="0"/>
            </a:spcAft>
            <a:buNone/>
          </a:pPr>
          <a:r>
            <a:rPr lang="lv-LV" sz="1600" u="sng" kern="1200" dirty="0"/>
            <a:t>Aktivitātes īstenošanas periods (</a:t>
          </a:r>
          <a:r>
            <a:rPr lang="lv-LV" sz="1600" i="1" u="sng" kern="1200" dirty="0"/>
            <a:t>projekta mēneši</a:t>
          </a:r>
          <a:r>
            <a:rPr lang="lv-LV" sz="1600" u="sng" kern="1200" dirty="0"/>
            <a:t>)</a:t>
          </a:r>
          <a:endParaRPr lang="lv-LV" sz="1600" kern="1200" dirty="0">
            <a:solidFill>
              <a:schemeClr val="bg1"/>
            </a:solidFill>
            <a:latin typeface="Verdana" panose="020B0604030504040204" pitchFamily="34" charset="0"/>
            <a:ea typeface="Verdana" panose="020B0604030504040204" pitchFamily="34" charset="0"/>
            <a:cs typeface="Times New Roman" panose="02020603050405020304" pitchFamily="18" charset="0"/>
          </a:endParaRPr>
        </a:p>
      </dsp:txBody>
      <dsp:txXfrm>
        <a:off x="611952" y="4"/>
        <a:ext cx="9195589" cy="475741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23EF69-FD71-4A32-8593-A9D3F58377A7}">
      <dsp:nvSpPr>
        <dsp:cNvPr id="0" name=""/>
        <dsp:cNvSpPr/>
      </dsp:nvSpPr>
      <dsp:spPr>
        <a:xfrm>
          <a:off x="427751" y="356"/>
          <a:ext cx="1967531" cy="98376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lv-LV" sz="1500" kern="1200"/>
            <a:t>Plānot konsolidēti</a:t>
          </a:r>
        </a:p>
      </dsp:txBody>
      <dsp:txXfrm>
        <a:off x="456564" y="29169"/>
        <a:ext cx="1909905" cy="926139"/>
      </dsp:txXfrm>
    </dsp:sp>
    <dsp:sp modelId="{2ECFB572-3392-412A-B68E-CD13811A6620}">
      <dsp:nvSpPr>
        <dsp:cNvPr id="0" name=""/>
        <dsp:cNvSpPr/>
      </dsp:nvSpPr>
      <dsp:spPr>
        <a:xfrm>
          <a:off x="624504" y="984122"/>
          <a:ext cx="196753" cy="737824"/>
        </a:xfrm>
        <a:custGeom>
          <a:avLst/>
          <a:gdLst/>
          <a:ahLst/>
          <a:cxnLst/>
          <a:rect l="0" t="0" r="0" b="0"/>
          <a:pathLst>
            <a:path>
              <a:moveTo>
                <a:pt x="0" y="0"/>
              </a:moveTo>
              <a:lnTo>
                <a:pt x="0" y="737824"/>
              </a:lnTo>
              <a:lnTo>
                <a:pt x="196753" y="737824"/>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B4552F-BD70-4973-AC02-840BAFE74568}">
      <dsp:nvSpPr>
        <dsp:cNvPr id="0" name=""/>
        <dsp:cNvSpPr/>
      </dsp:nvSpPr>
      <dsp:spPr>
        <a:xfrm>
          <a:off x="821257" y="1230063"/>
          <a:ext cx="1574024" cy="98376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lv-LV" sz="1100" i="0" kern="1200"/>
            <a:t>Piemēram, </a:t>
          </a:r>
          <a:r>
            <a:rPr lang="lv-LV" sz="1100" b="1" i="0" kern="1200"/>
            <a:t>neizdalīt atsevišķi </a:t>
          </a:r>
          <a:r>
            <a:rPr lang="lv-LV" sz="1100" i="0" kern="1200"/>
            <a:t>kancelejas izmaksas </a:t>
          </a:r>
          <a:r>
            <a:rPr lang="lv-LV" sz="1100" b="1" i="0" kern="1200"/>
            <a:t>katrai aktivitātei</a:t>
          </a:r>
        </a:p>
      </dsp:txBody>
      <dsp:txXfrm>
        <a:off x="850070" y="1258876"/>
        <a:ext cx="1516398" cy="926139"/>
      </dsp:txXfrm>
    </dsp:sp>
    <dsp:sp modelId="{8404E9A8-E2E3-43D2-8AD5-961E2A6EDCB0}">
      <dsp:nvSpPr>
        <dsp:cNvPr id="0" name=""/>
        <dsp:cNvSpPr/>
      </dsp:nvSpPr>
      <dsp:spPr>
        <a:xfrm>
          <a:off x="624504" y="984122"/>
          <a:ext cx="196753" cy="1967531"/>
        </a:xfrm>
        <a:custGeom>
          <a:avLst/>
          <a:gdLst/>
          <a:ahLst/>
          <a:cxnLst/>
          <a:rect l="0" t="0" r="0" b="0"/>
          <a:pathLst>
            <a:path>
              <a:moveTo>
                <a:pt x="0" y="0"/>
              </a:moveTo>
              <a:lnTo>
                <a:pt x="0" y="1967531"/>
              </a:lnTo>
              <a:lnTo>
                <a:pt x="196753" y="1967531"/>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63AE8D-4FD5-4C71-9325-8AB7F7D58474}">
      <dsp:nvSpPr>
        <dsp:cNvPr id="0" name=""/>
        <dsp:cNvSpPr/>
      </dsp:nvSpPr>
      <dsp:spPr>
        <a:xfrm>
          <a:off x="821257" y="2459770"/>
          <a:ext cx="1574024" cy="98376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lv-LV" sz="1100" b="1" kern="1200" dirty="0"/>
            <a:t>Detalizētu skaidrojumu </a:t>
          </a:r>
          <a:r>
            <a:rPr lang="lv-LV" sz="1100" kern="1200" dirty="0"/>
            <a:t>par izmaksu aprēķinu sniegt projekta pieteikuma pielikumā</a:t>
          </a:r>
        </a:p>
      </dsp:txBody>
      <dsp:txXfrm>
        <a:off x="850070" y="2488583"/>
        <a:ext cx="1516398" cy="926139"/>
      </dsp:txXfrm>
    </dsp:sp>
    <dsp:sp modelId="{215167CA-D5E1-4BE2-9246-B9D05995F0A1}">
      <dsp:nvSpPr>
        <dsp:cNvPr id="0" name=""/>
        <dsp:cNvSpPr/>
      </dsp:nvSpPr>
      <dsp:spPr>
        <a:xfrm>
          <a:off x="2887165" y="356"/>
          <a:ext cx="1967531" cy="98376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lv-LV" sz="1500" kern="1200"/>
            <a:t>Veidot pārdomātus </a:t>
          </a:r>
          <a:r>
            <a:rPr lang="lv-LV" sz="1500" kern="1200" err="1"/>
            <a:t>apakšpozīciju</a:t>
          </a:r>
          <a:r>
            <a:rPr lang="lv-LV" sz="1500" kern="1200"/>
            <a:t> nosaukumus</a:t>
          </a:r>
        </a:p>
      </dsp:txBody>
      <dsp:txXfrm>
        <a:off x="2915978" y="29169"/>
        <a:ext cx="1909905" cy="926139"/>
      </dsp:txXfrm>
    </dsp:sp>
    <dsp:sp modelId="{1A95922D-0692-4F70-9A7D-C534D98D9E9C}">
      <dsp:nvSpPr>
        <dsp:cNvPr id="0" name=""/>
        <dsp:cNvSpPr/>
      </dsp:nvSpPr>
      <dsp:spPr>
        <a:xfrm>
          <a:off x="3083918" y="984122"/>
          <a:ext cx="196753" cy="737824"/>
        </a:xfrm>
        <a:custGeom>
          <a:avLst/>
          <a:gdLst/>
          <a:ahLst/>
          <a:cxnLst/>
          <a:rect l="0" t="0" r="0" b="0"/>
          <a:pathLst>
            <a:path>
              <a:moveTo>
                <a:pt x="0" y="0"/>
              </a:moveTo>
              <a:lnTo>
                <a:pt x="0" y="737824"/>
              </a:lnTo>
              <a:lnTo>
                <a:pt x="196753" y="737824"/>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3B9303-7713-478C-B187-D9D567D507D6}">
      <dsp:nvSpPr>
        <dsp:cNvPr id="0" name=""/>
        <dsp:cNvSpPr/>
      </dsp:nvSpPr>
      <dsp:spPr>
        <a:xfrm>
          <a:off x="3280671" y="1230063"/>
          <a:ext cx="1574024" cy="98376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lv-LV" sz="1100" kern="1200" err="1"/>
            <a:t>Apakšpozīcijas</a:t>
          </a:r>
          <a:r>
            <a:rPr lang="lv-LV" sz="1100" kern="1200"/>
            <a:t> nosaukumu </a:t>
          </a:r>
          <a:r>
            <a:rPr lang="lv-LV" sz="1100" b="1" kern="1200"/>
            <a:t>nobeidzot ar “u.tml.”</a:t>
          </a:r>
        </a:p>
      </dsp:txBody>
      <dsp:txXfrm>
        <a:off x="3309484" y="1258876"/>
        <a:ext cx="1516398" cy="926139"/>
      </dsp:txXfrm>
    </dsp:sp>
    <dsp:sp modelId="{2172DF54-4214-4C74-B224-8725D47C0FBF}">
      <dsp:nvSpPr>
        <dsp:cNvPr id="0" name=""/>
        <dsp:cNvSpPr/>
      </dsp:nvSpPr>
      <dsp:spPr>
        <a:xfrm>
          <a:off x="3083918" y="984122"/>
          <a:ext cx="196753" cy="1967531"/>
        </a:xfrm>
        <a:custGeom>
          <a:avLst/>
          <a:gdLst/>
          <a:ahLst/>
          <a:cxnLst/>
          <a:rect l="0" t="0" r="0" b="0"/>
          <a:pathLst>
            <a:path>
              <a:moveTo>
                <a:pt x="0" y="0"/>
              </a:moveTo>
              <a:lnTo>
                <a:pt x="0" y="1967531"/>
              </a:lnTo>
              <a:lnTo>
                <a:pt x="196753" y="1967531"/>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700DE3-7B6D-4497-9F30-FE0AE581F2C5}">
      <dsp:nvSpPr>
        <dsp:cNvPr id="0" name=""/>
        <dsp:cNvSpPr/>
      </dsp:nvSpPr>
      <dsp:spPr>
        <a:xfrm>
          <a:off x="3280671" y="2459770"/>
          <a:ext cx="1574024" cy="98376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lv-LV" sz="1100" kern="1200"/>
            <a:t>Nodrošina iespēju </a:t>
          </a:r>
          <a:r>
            <a:rPr lang="lv-LV" sz="1100" b="1" kern="1200"/>
            <a:t>elastīgāk reaģēt </a:t>
          </a:r>
          <a:r>
            <a:rPr lang="lv-LV" sz="1100" kern="1200"/>
            <a:t>uz apstākļu un vajadzību maiņu </a:t>
          </a:r>
          <a:r>
            <a:rPr lang="lv-LV" sz="1100" b="1" kern="1200"/>
            <a:t>projekta īstenošanas gaitā</a:t>
          </a:r>
        </a:p>
      </dsp:txBody>
      <dsp:txXfrm>
        <a:off x="3309484" y="2488583"/>
        <a:ext cx="1516398" cy="926139"/>
      </dsp:txXfrm>
    </dsp:sp>
    <dsp:sp modelId="{BE2076B7-DB59-4290-B252-5C36545CE740}">
      <dsp:nvSpPr>
        <dsp:cNvPr id="0" name=""/>
        <dsp:cNvSpPr/>
      </dsp:nvSpPr>
      <dsp:spPr>
        <a:xfrm>
          <a:off x="5346578" y="356"/>
          <a:ext cx="1967531" cy="98376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Font typeface="+mj-lt"/>
            <a:buNone/>
          </a:pPr>
          <a:r>
            <a:rPr lang="lv-LV" sz="1500" i="0" kern="1200"/>
            <a:t>Plānot personāla izmaksas, ieskaitot nodokļus</a:t>
          </a:r>
        </a:p>
      </dsp:txBody>
      <dsp:txXfrm>
        <a:off x="5375391" y="29169"/>
        <a:ext cx="1909905" cy="926139"/>
      </dsp:txXfrm>
    </dsp:sp>
    <dsp:sp modelId="{4AF41D38-6051-428D-BD1E-B1CF1DA1D43B}">
      <dsp:nvSpPr>
        <dsp:cNvPr id="0" name=""/>
        <dsp:cNvSpPr/>
      </dsp:nvSpPr>
      <dsp:spPr>
        <a:xfrm>
          <a:off x="5543331" y="984122"/>
          <a:ext cx="196753" cy="737824"/>
        </a:xfrm>
        <a:custGeom>
          <a:avLst/>
          <a:gdLst/>
          <a:ahLst/>
          <a:cxnLst/>
          <a:rect l="0" t="0" r="0" b="0"/>
          <a:pathLst>
            <a:path>
              <a:moveTo>
                <a:pt x="0" y="0"/>
              </a:moveTo>
              <a:lnTo>
                <a:pt x="0" y="737824"/>
              </a:lnTo>
              <a:lnTo>
                <a:pt x="196753" y="737824"/>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DA934F-5150-47E6-81F2-01849AC74952}">
      <dsp:nvSpPr>
        <dsp:cNvPr id="0" name=""/>
        <dsp:cNvSpPr/>
      </dsp:nvSpPr>
      <dsp:spPr>
        <a:xfrm>
          <a:off x="5740085" y="1230063"/>
          <a:ext cx="1574024" cy="98376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Font typeface="+mj-lt"/>
            <a:buNone/>
          </a:pPr>
          <a:r>
            <a:rPr lang="lv-LV" sz="1100" b="1" i="0" kern="1200"/>
            <a:t>Darba devēja VSAOI neizdalīt atsevišķā budžeta </a:t>
          </a:r>
          <a:r>
            <a:rPr lang="lv-LV" sz="1100" b="1" i="0" kern="1200" err="1"/>
            <a:t>apakšpozīcijā</a:t>
          </a:r>
          <a:endParaRPr lang="lv-LV" sz="1100" b="1" i="0" kern="1200"/>
        </a:p>
      </dsp:txBody>
      <dsp:txXfrm>
        <a:off x="5768898" y="1258876"/>
        <a:ext cx="1516398" cy="926139"/>
      </dsp:txXfrm>
    </dsp:sp>
    <dsp:sp modelId="{9B4A92F9-B1B1-4A6A-9160-8F1731BA1AC0}">
      <dsp:nvSpPr>
        <dsp:cNvPr id="0" name=""/>
        <dsp:cNvSpPr/>
      </dsp:nvSpPr>
      <dsp:spPr>
        <a:xfrm>
          <a:off x="7805992" y="356"/>
          <a:ext cx="1967531" cy="98376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Font typeface="+mj-lt"/>
            <a:buNone/>
          </a:pPr>
          <a:r>
            <a:rPr lang="lv-LV" sz="1500" b="0" i="0" kern="1200"/>
            <a:t>Detalizācijas pakāpe</a:t>
          </a:r>
        </a:p>
      </dsp:txBody>
      <dsp:txXfrm>
        <a:off x="7834805" y="29169"/>
        <a:ext cx="1909905" cy="926139"/>
      </dsp:txXfrm>
    </dsp:sp>
    <dsp:sp modelId="{6DBBDBDA-C8AD-4A49-8CD0-2560400AA2BE}">
      <dsp:nvSpPr>
        <dsp:cNvPr id="0" name=""/>
        <dsp:cNvSpPr/>
      </dsp:nvSpPr>
      <dsp:spPr>
        <a:xfrm>
          <a:off x="8002745" y="984122"/>
          <a:ext cx="196753" cy="737824"/>
        </a:xfrm>
        <a:custGeom>
          <a:avLst/>
          <a:gdLst/>
          <a:ahLst/>
          <a:cxnLst/>
          <a:rect l="0" t="0" r="0" b="0"/>
          <a:pathLst>
            <a:path>
              <a:moveTo>
                <a:pt x="0" y="0"/>
              </a:moveTo>
              <a:lnTo>
                <a:pt x="0" y="737824"/>
              </a:lnTo>
              <a:lnTo>
                <a:pt x="196753" y="737824"/>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3F1569-DB31-4B05-9CBA-B4DF0779EDF7}">
      <dsp:nvSpPr>
        <dsp:cNvPr id="0" name=""/>
        <dsp:cNvSpPr/>
      </dsp:nvSpPr>
      <dsp:spPr>
        <a:xfrm>
          <a:off x="8199498" y="1230063"/>
          <a:ext cx="1574024" cy="98376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Font typeface="+mj-lt"/>
            <a:buNone/>
          </a:pPr>
          <a:r>
            <a:rPr lang="lv-LV" sz="1050" b="0" i="0" kern="1200"/>
            <a:t>Neveidot detalizācijas pakāpi, kas izslēdz iespēju </a:t>
          </a:r>
          <a:r>
            <a:rPr lang="lv-LV" sz="1050" b="1" i="0" kern="1200"/>
            <a:t>elastīgi reaģēt uz situācijas izmaiņām vairāku gadu periodā</a:t>
          </a:r>
        </a:p>
      </dsp:txBody>
      <dsp:txXfrm>
        <a:off x="8228311" y="1258876"/>
        <a:ext cx="1516398" cy="926139"/>
      </dsp:txXfrm>
    </dsp:sp>
    <dsp:sp modelId="{962B9F51-8AA5-41FB-8BC7-66CFB54C71AA}">
      <dsp:nvSpPr>
        <dsp:cNvPr id="0" name=""/>
        <dsp:cNvSpPr/>
      </dsp:nvSpPr>
      <dsp:spPr>
        <a:xfrm>
          <a:off x="8002745" y="984122"/>
          <a:ext cx="196753" cy="1967531"/>
        </a:xfrm>
        <a:custGeom>
          <a:avLst/>
          <a:gdLst/>
          <a:ahLst/>
          <a:cxnLst/>
          <a:rect l="0" t="0" r="0" b="0"/>
          <a:pathLst>
            <a:path>
              <a:moveTo>
                <a:pt x="0" y="0"/>
              </a:moveTo>
              <a:lnTo>
                <a:pt x="0" y="1967531"/>
              </a:lnTo>
              <a:lnTo>
                <a:pt x="196753" y="1967531"/>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EB4B2B-A8CB-4CB5-911A-8E09E661A4E2}">
      <dsp:nvSpPr>
        <dsp:cNvPr id="0" name=""/>
        <dsp:cNvSpPr/>
      </dsp:nvSpPr>
      <dsp:spPr>
        <a:xfrm>
          <a:off x="8199498" y="2459770"/>
          <a:ext cx="1574024" cy="98376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Font typeface="+mj-lt"/>
            <a:buNone/>
          </a:pPr>
          <a:r>
            <a:rPr lang="lv-LV" sz="1050" b="0" i="0" kern="1200"/>
            <a:t>Piemēram, </a:t>
          </a:r>
          <a:r>
            <a:rPr lang="lv-LV" sz="1050" b="1" i="0" kern="1200"/>
            <a:t>izmaksas</a:t>
          </a:r>
          <a:r>
            <a:rPr lang="lv-LV" sz="1050" b="0" i="0" kern="1200"/>
            <a:t> konferencei </a:t>
          </a:r>
          <a:r>
            <a:rPr lang="lv-LV" sz="1050" b="1" i="0" kern="1200"/>
            <a:t>plānot kopsummā</a:t>
          </a:r>
          <a:r>
            <a:rPr lang="lv-LV" sz="1050" b="0" i="0" kern="1200"/>
            <a:t>, norādot, kādas izmaksu pozīcijā ietvertas</a:t>
          </a:r>
        </a:p>
      </dsp:txBody>
      <dsp:txXfrm>
        <a:off x="8228311" y="2488583"/>
        <a:ext cx="1516398" cy="926139"/>
      </dsp:txXfrm>
    </dsp:sp>
    <dsp:sp modelId="{AE8198E6-C393-427C-98FB-C638923C12A7}">
      <dsp:nvSpPr>
        <dsp:cNvPr id="0" name=""/>
        <dsp:cNvSpPr/>
      </dsp:nvSpPr>
      <dsp:spPr>
        <a:xfrm>
          <a:off x="8002745" y="984122"/>
          <a:ext cx="196753" cy="3197237"/>
        </a:xfrm>
        <a:custGeom>
          <a:avLst/>
          <a:gdLst/>
          <a:ahLst/>
          <a:cxnLst/>
          <a:rect l="0" t="0" r="0" b="0"/>
          <a:pathLst>
            <a:path>
              <a:moveTo>
                <a:pt x="0" y="0"/>
              </a:moveTo>
              <a:lnTo>
                <a:pt x="0" y="3197237"/>
              </a:lnTo>
              <a:lnTo>
                <a:pt x="196753" y="3197237"/>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5C9FBE-1BEB-4DD5-9ABB-CBE25A51A72A}">
      <dsp:nvSpPr>
        <dsp:cNvPr id="0" name=""/>
        <dsp:cNvSpPr/>
      </dsp:nvSpPr>
      <dsp:spPr>
        <a:xfrm>
          <a:off x="8199498" y="3689477"/>
          <a:ext cx="1574024" cy="98376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Font typeface="+mj-lt"/>
            <a:buNone/>
          </a:pPr>
          <a:r>
            <a:rPr lang="lv-LV" sz="1100" b="1" i="0" kern="1200" dirty="0"/>
            <a:t>Vienlaikus</a:t>
          </a:r>
          <a:r>
            <a:rPr lang="lv-LV" sz="1100" b="0" i="0" kern="1200" dirty="0"/>
            <a:t> pielikumā iekļaut </a:t>
          </a:r>
          <a:r>
            <a:rPr lang="lv-LV" sz="1100" b="1" i="0" kern="1200" dirty="0"/>
            <a:t>izmaksu kalkulācijas </a:t>
          </a:r>
          <a:r>
            <a:rPr lang="lv-LV" sz="1100" b="0" i="0" kern="1200" dirty="0"/>
            <a:t>un </a:t>
          </a:r>
          <a:r>
            <a:rPr lang="lv-LV" sz="1100" b="1" i="0" kern="1200" dirty="0"/>
            <a:t>veikto cenu izpēti</a:t>
          </a:r>
        </a:p>
      </dsp:txBody>
      <dsp:txXfrm>
        <a:off x="8228311" y="3718290"/>
        <a:ext cx="1516398" cy="926139"/>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CFF19A-7F8A-4551-834D-FB20E7745BF5}">
      <dsp:nvSpPr>
        <dsp:cNvPr id="0" name=""/>
        <dsp:cNvSpPr/>
      </dsp:nvSpPr>
      <dsp:spPr>
        <a:xfrm>
          <a:off x="0" y="0"/>
          <a:ext cx="8774601" cy="891338"/>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lv-LV" sz="2300" b="0" i="0" kern="1200"/>
            <a:t>1. Projekta iesniedzēja prasme identificēt sevi programmas kontekstā</a:t>
          </a:r>
          <a:endParaRPr lang="lv-LV" sz="2300" kern="1200">
            <a:latin typeface="Verdana" panose="020B0604030504040204" pitchFamily="34" charset="0"/>
            <a:ea typeface="Verdana" panose="020B0604030504040204" pitchFamily="34" charset="0"/>
          </a:endParaRPr>
        </a:p>
      </dsp:txBody>
      <dsp:txXfrm>
        <a:off x="26106" y="26106"/>
        <a:ext cx="7708492" cy="839126"/>
      </dsp:txXfrm>
    </dsp:sp>
    <dsp:sp modelId="{138EFA66-CEB4-418C-BF44-E2343799FB8F}">
      <dsp:nvSpPr>
        <dsp:cNvPr id="0" name=""/>
        <dsp:cNvSpPr/>
      </dsp:nvSpPr>
      <dsp:spPr>
        <a:xfrm>
          <a:off x="655246" y="1015134"/>
          <a:ext cx="8774601" cy="891338"/>
        </a:xfrm>
        <a:prstGeom prst="roundRect">
          <a:avLst>
            <a:gd name="adj" fmla="val 10000"/>
          </a:avLst>
        </a:prstGeom>
        <a:solidFill>
          <a:schemeClr val="accent2">
            <a:shade val="80000"/>
            <a:hueOff val="163756"/>
            <a:satOff val="-20856"/>
            <a:lumOff val="1041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lv-LV" sz="2300" b="0" i="0" kern="1200"/>
            <a:t>2. Projekta iesniedzēja prasme identificēt problēmu un pamatot projekta nepieciešamību</a:t>
          </a:r>
          <a:endParaRPr lang="lv-LV" sz="2300" kern="1200">
            <a:latin typeface="Verdana" panose="020B0604030504040204" pitchFamily="34" charset="0"/>
            <a:ea typeface="Verdana" panose="020B0604030504040204" pitchFamily="34" charset="0"/>
          </a:endParaRPr>
        </a:p>
      </dsp:txBody>
      <dsp:txXfrm>
        <a:off x="681352" y="1041240"/>
        <a:ext cx="7487774" cy="839126"/>
      </dsp:txXfrm>
    </dsp:sp>
    <dsp:sp modelId="{278253E9-77B2-4742-816A-30286E652494}">
      <dsp:nvSpPr>
        <dsp:cNvPr id="0" name=""/>
        <dsp:cNvSpPr/>
      </dsp:nvSpPr>
      <dsp:spPr>
        <a:xfrm>
          <a:off x="1310492" y="2030269"/>
          <a:ext cx="8774601" cy="891338"/>
        </a:xfrm>
        <a:prstGeom prst="roundRect">
          <a:avLst>
            <a:gd name="adj" fmla="val 10000"/>
          </a:avLst>
        </a:prstGeom>
        <a:solidFill>
          <a:schemeClr val="accent2">
            <a:shade val="8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lv-LV" sz="2300" b="0" i="0" kern="1200"/>
            <a:t>3. Projekta iesniedzēja prasme aktivitātes fokusēt uz problēmas risinājumu</a:t>
          </a:r>
          <a:endParaRPr lang="lv-LV" sz="2300" kern="1200">
            <a:latin typeface="Verdana" panose="020B0604030504040204" pitchFamily="34" charset="0"/>
            <a:ea typeface="Verdana" panose="020B0604030504040204" pitchFamily="34" charset="0"/>
          </a:endParaRPr>
        </a:p>
      </dsp:txBody>
      <dsp:txXfrm>
        <a:off x="1336598" y="2056375"/>
        <a:ext cx="7487774" cy="839126"/>
      </dsp:txXfrm>
    </dsp:sp>
    <dsp:sp modelId="{8FE45E0C-A3EC-4E25-93A1-C3F5A5A0A33D}">
      <dsp:nvSpPr>
        <dsp:cNvPr id="0" name=""/>
        <dsp:cNvSpPr/>
      </dsp:nvSpPr>
      <dsp:spPr>
        <a:xfrm>
          <a:off x="1965738" y="3045404"/>
          <a:ext cx="8774601" cy="891338"/>
        </a:xfrm>
        <a:prstGeom prst="roundRect">
          <a:avLst>
            <a:gd name="adj" fmla="val 10000"/>
          </a:avLst>
        </a:prstGeom>
        <a:solidFill>
          <a:schemeClr val="accent2">
            <a:shade val="80000"/>
            <a:hueOff val="491267"/>
            <a:satOff val="-62568"/>
            <a:lumOff val="3125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lv-LV" sz="2300" kern="1200">
              <a:latin typeface="Verdana" panose="020B0604030504040204" pitchFamily="34" charset="0"/>
              <a:ea typeface="Verdana" panose="020B0604030504040204" pitchFamily="34" charset="0"/>
            </a:rPr>
            <a:t>4. Projekta aktivitātes vērstas un projekta un vienlaikus arī programmas mērķa sasniegšanu</a:t>
          </a:r>
        </a:p>
      </dsp:txBody>
      <dsp:txXfrm>
        <a:off x="1991844" y="3071510"/>
        <a:ext cx="7487774" cy="839126"/>
      </dsp:txXfrm>
    </dsp:sp>
    <dsp:sp modelId="{9E918A35-CAAD-4464-8CB4-7D815BFA7DB7}">
      <dsp:nvSpPr>
        <dsp:cNvPr id="0" name=""/>
        <dsp:cNvSpPr/>
      </dsp:nvSpPr>
      <dsp:spPr>
        <a:xfrm>
          <a:off x="2620985" y="4060539"/>
          <a:ext cx="8774601" cy="891338"/>
        </a:xfrm>
        <a:prstGeom prst="roundRect">
          <a:avLst>
            <a:gd name="adj" fmla="val 10000"/>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lv-LV" sz="2300" b="0" i="0" kern="1200"/>
            <a:t>5. Caurskatāms un izprotams projekta budžets</a:t>
          </a:r>
          <a:endParaRPr lang="lv-LV" sz="2300" kern="1200">
            <a:latin typeface="Verdana" panose="020B0604030504040204" pitchFamily="34" charset="0"/>
            <a:ea typeface="Verdana" panose="020B0604030504040204" pitchFamily="34" charset="0"/>
          </a:endParaRPr>
        </a:p>
      </dsp:txBody>
      <dsp:txXfrm>
        <a:off x="2647091" y="4086645"/>
        <a:ext cx="7487774" cy="839126"/>
      </dsp:txXfrm>
    </dsp:sp>
    <dsp:sp modelId="{4EEF5F18-D381-4FF4-B68E-76C415C5C2B9}">
      <dsp:nvSpPr>
        <dsp:cNvPr id="0" name=""/>
        <dsp:cNvSpPr/>
      </dsp:nvSpPr>
      <dsp:spPr>
        <a:xfrm>
          <a:off x="8195232" y="651171"/>
          <a:ext cx="579369" cy="579369"/>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lv-LV" sz="2600" kern="1200"/>
        </a:p>
      </dsp:txBody>
      <dsp:txXfrm>
        <a:off x="8325590" y="651171"/>
        <a:ext cx="318653" cy="435975"/>
      </dsp:txXfrm>
    </dsp:sp>
    <dsp:sp modelId="{674C6F4E-1D93-453F-A6D6-1E4403F52D26}">
      <dsp:nvSpPr>
        <dsp:cNvPr id="0" name=""/>
        <dsp:cNvSpPr/>
      </dsp:nvSpPr>
      <dsp:spPr>
        <a:xfrm>
          <a:off x="8850478" y="1666306"/>
          <a:ext cx="579369" cy="579369"/>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lv-LV" sz="2600" kern="1200"/>
        </a:p>
      </dsp:txBody>
      <dsp:txXfrm>
        <a:off x="8980836" y="1666306"/>
        <a:ext cx="318653" cy="435975"/>
      </dsp:txXfrm>
    </dsp:sp>
    <dsp:sp modelId="{5AC8F640-BD20-4D8E-96A8-B7E84610AE87}">
      <dsp:nvSpPr>
        <dsp:cNvPr id="0" name=""/>
        <dsp:cNvSpPr/>
      </dsp:nvSpPr>
      <dsp:spPr>
        <a:xfrm>
          <a:off x="9505724" y="2666586"/>
          <a:ext cx="579369" cy="579369"/>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lv-LV" sz="2600" kern="1200"/>
        </a:p>
      </dsp:txBody>
      <dsp:txXfrm>
        <a:off x="9636082" y="2666586"/>
        <a:ext cx="318653" cy="435975"/>
      </dsp:txXfrm>
    </dsp:sp>
    <dsp:sp modelId="{77F9B3F4-2673-4A76-85C7-2B6A4DCB799A}">
      <dsp:nvSpPr>
        <dsp:cNvPr id="0" name=""/>
        <dsp:cNvSpPr/>
      </dsp:nvSpPr>
      <dsp:spPr>
        <a:xfrm>
          <a:off x="10160971" y="3691625"/>
          <a:ext cx="579369" cy="579369"/>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lv-LV" sz="2600" kern="1200"/>
        </a:p>
      </dsp:txBody>
      <dsp:txXfrm>
        <a:off x="10291329" y="3691625"/>
        <a:ext cx="318653" cy="435975"/>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8A72EB-8778-410D-8993-03D07840347D}">
      <dsp:nvSpPr>
        <dsp:cNvPr id="0" name=""/>
        <dsp:cNvSpPr/>
      </dsp:nvSpPr>
      <dsp:spPr>
        <a:xfrm>
          <a:off x="0" y="271183"/>
          <a:ext cx="3501336" cy="3155365"/>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ts val="0"/>
            </a:spcAft>
            <a:buNone/>
          </a:pPr>
          <a:r>
            <a:rPr lang="lv-LV" sz="1800" kern="1200" dirty="0"/>
            <a:t>Nosacījumu izpilde </a:t>
          </a:r>
        </a:p>
        <a:p>
          <a:pPr marL="0" lvl="0" indent="0" algn="ctr" defTabSz="800100">
            <a:lnSpc>
              <a:spcPct val="90000"/>
            </a:lnSpc>
            <a:spcBef>
              <a:spcPct val="0"/>
            </a:spcBef>
            <a:spcAft>
              <a:spcPct val="35000"/>
            </a:spcAft>
            <a:buNone/>
          </a:pPr>
          <a:r>
            <a:rPr lang="lv-LV" sz="1800" kern="1200" dirty="0"/>
            <a:t>(ja attiecināms)</a:t>
          </a:r>
        </a:p>
        <a:p>
          <a:pPr marL="0" lvl="0" indent="0" algn="ctr" defTabSz="800100">
            <a:lnSpc>
              <a:spcPct val="90000"/>
            </a:lnSpc>
            <a:spcBef>
              <a:spcPct val="0"/>
            </a:spcBef>
            <a:spcAft>
              <a:spcPct val="35000"/>
            </a:spcAft>
            <a:buFont typeface="Arial" panose="020B0604020202020204" pitchFamily="34" charset="0"/>
            <a:buNone/>
          </a:pPr>
          <a:r>
            <a:rPr lang="lv-LV" sz="1800" kern="1200" dirty="0"/>
            <a:t>Valsts kases konts</a:t>
          </a:r>
        </a:p>
        <a:p>
          <a:pPr marL="0" lvl="0" indent="0" algn="ctr" defTabSz="800100">
            <a:lnSpc>
              <a:spcPct val="90000"/>
            </a:lnSpc>
            <a:spcBef>
              <a:spcPct val="0"/>
            </a:spcBef>
            <a:spcAft>
              <a:spcPct val="35000"/>
            </a:spcAft>
            <a:buFont typeface="Arial" panose="020B0604020202020204" pitchFamily="34" charset="0"/>
            <a:buNone/>
          </a:pPr>
          <a:endParaRPr lang="lv-LV" sz="1200" kern="1200" dirty="0"/>
        </a:p>
        <a:p>
          <a:pPr marL="0" lvl="0" indent="0" algn="ctr" defTabSz="800100">
            <a:lnSpc>
              <a:spcPct val="90000"/>
            </a:lnSpc>
            <a:spcBef>
              <a:spcPct val="0"/>
            </a:spcBef>
            <a:spcAft>
              <a:spcPct val="35000"/>
            </a:spcAft>
            <a:buFont typeface="Arial" panose="020B0604020202020204" pitchFamily="34" charset="0"/>
            <a:buNone/>
          </a:pPr>
          <a:r>
            <a:rPr lang="lv-LV" sz="1800" kern="1200" dirty="0"/>
            <a:t>Līguma slēgšana</a:t>
          </a:r>
        </a:p>
        <a:p>
          <a:pPr marL="0" lvl="0" indent="0" algn="ctr" defTabSz="800100">
            <a:lnSpc>
              <a:spcPct val="90000"/>
            </a:lnSpc>
            <a:spcBef>
              <a:spcPct val="0"/>
            </a:spcBef>
            <a:spcAft>
              <a:spcPct val="35000"/>
            </a:spcAft>
            <a:buFont typeface="Arial" panose="020B0604020202020204" pitchFamily="34" charset="0"/>
            <a:buNone/>
          </a:pPr>
          <a:endParaRPr lang="lv-LV" sz="1200" kern="1200" dirty="0"/>
        </a:p>
        <a:p>
          <a:pPr marL="0" lvl="0" indent="0" algn="ctr" defTabSz="800100">
            <a:lnSpc>
              <a:spcPct val="90000"/>
            </a:lnSpc>
            <a:spcBef>
              <a:spcPct val="0"/>
            </a:spcBef>
            <a:spcAft>
              <a:spcPct val="35000"/>
            </a:spcAft>
            <a:buFont typeface="Arial" panose="020B0604020202020204" pitchFamily="34" charset="0"/>
            <a:buNone/>
          </a:pPr>
          <a:r>
            <a:rPr lang="lv-LV" sz="1800" kern="1200" dirty="0"/>
            <a:t>Avansa maksājums                   līdz 30% - jāizlieto 6 mēnešu laikā</a:t>
          </a:r>
          <a:endParaRPr lang="lv-LV" sz="1800" kern="1200" dirty="0">
            <a:solidFill>
              <a:schemeClr val="bg1"/>
            </a:solidFill>
            <a:latin typeface="Verdana" panose="020B0604030504040204" pitchFamily="34" charset="0"/>
            <a:ea typeface="Verdana" panose="020B0604030504040204" pitchFamily="34" charset="0"/>
            <a:cs typeface="Times New Roman" panose="02020603050405020304" pitchFamily="18" charset="0"/>
          </a:endParaRPr>
        </a:p>
      </dsp:txBody>
      <dsp:txXfrm>
        <a:off x="0" y="271183"/>
        <a:ext cx="3501336" cy="3155365"/>
      </dsp:txXfrm>
    </dsp:sp>
    <dsp:sp modelId="{14D97517-2782-4FF9-8848-5AD3C7417207}">
      <dsp:nvSpPr>
        <dsp:cNvPr id="0" name=""/>
        <dsp:cNvSpPr/>
      </dsp:nvSpPr>
      <dsp:spPr>
        <a:xfrm>
          <a:off x="3819063" y="292389"/>
          <a:ext cx="3623328" cy="315448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ts val="1200"/>
            </a:spcAft>
            <a:buNone/>
          </a:pPr>
          <a:r>
            <a:rPr lang="lv-LV" sz="1800" kern="1200" dirty="0">
              <a:latin typeface="+mn-lt"/>
            </a:rPr>
            <a:t>Starpposma pārskati </a:t>
          </a:r>
        </a:p>
        <a:p>
          <a:pPr marL="0" lvl="0" indent="0" algn="ctr" defTabSz="800100">
            <a:lnSpc>
              <a:spcPct val="90000"/>
            </a:lnSpc>
            <a:spcBef>
              <a:spcPct val="0"/>
            </a:spcBef>
            <a:spcAft>
              <a:spcPts val="0"/>
            </a:spcAft>
            <a:buFont typeface="Arial" panose="020B0604020202020204" pitchFamily="34" charset="0"/>
            <a:buNone/>
          </a:pPr>
          <a:r>
            <a:rPr lang="lv-LV" sz="1800" kern="1200" dirty="0">
              <a:latin typeface="+mn-lt"/>
            </a:rPr>
            <a:t>Maksājumi atbilstoši iztērētajai summai – līdz 95%</a:t>
          </a:r>
        </a:p>
        <a:p>
          <a:pPr marL="0" lvl="0" indent="0" algn="ctr" defTabSz="800100">
            <a:lnSpc>
              <a:spcPct val="90000"/>
            </a:lnSpc>
            <a:spcBef>
              <a:spcPct val="0"/>
            </a:spcBef>
            <a:spcAft>
              <a:spcPct val="35000"/>
            </a:spcAft>
            <a:buFont typeface="Arial" panose="020B0604020202020204" pitchFamily="34" charset="0"/>
            <a:buNone/>
          </a:pPr>
          <a:r>
            <a:rPr lang="lv-LV" sz="1800" kern="1200" dirty="0">
              <a:solidFill>
                <a:srgbClr val="00B0F0"/>
              </a:solidFill>
              <a:latin typeface="+mn-lt"/>
            </a:rPr>
            <a:t> </a:t>
          </a:r>
          <a:endParaRPr lang="lv-LV" sz="1800" kern="1200" dirty="0">
            <a:latin typeface="+mn-lt"/>
          </a:endParaRPr>
        </a:p>
      </dsp:txBody>
      <dsp:txXfrm>
        <a:off x="3819063" y="292389"/>
        <a:ext cx="3623328" cy="3154480"/>
      </dsp:txXfrm>
    </dsp:sp>
    <dsp:sp modelId="{4371EACD-48E4-4819-A0A3-061962A20C91}">
      <dsp:nvSpPr>
        <dsp:cNvPr id="0" name=""/>
        <dsp:cNvSpPr/>
      </dsp:nvSpPr>
      <dsp:spPr>
        <a:xfrm>
          <a:off x="7766215" y="279911"/>
          <a:ext cx="3640122" cy="3152787"/>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ts val="1800"/>
            </a:spcAft>
            <a:buNone/>
          </a:pPr>
          <a:r>
            <a:rPr lang="lv-LV" sz="1800" kern="1200"/>
            <a:t>Noslēguma pārskats </a:t>
          </a:r>
        </a:p>
        <a:p>
          <a:pPr marL="0" lvl="0" indent="0" algn="ctr" defTabSz="800100">
            <a:lnSpc>
              <a:spcPct val="90000"/>
            </a:lnSpc>
            <a:spcBef>
              <a:spcPct val="0"/>
            </a:spcBef>
            <a:spcAft>
              <a:spcPts val="0"/>
            </a:spcAft>
            <a:buNone/>
          </a:pPr>
          <a:r>
            <a:rPr lang="lv-LV" sz="1800" kern="1200"/>
            <a:t>Noslēguma maksājums </a:t>
          </a:r>
        </a:p>
        <a:p>
          <a:pPr marL="0" lvl="0" indent="0" algn="ctr" defTabSz="800100">
            <a:lnSpc>
              <a:spcPct val="90000"/>
            </a:lnSpc>
            <a:spcBef>
              <a:spcPct val="0"/>
            </a:spcBef>
            <a:spcAft>
              <a:spcPts val="1800"/>
            </a:spcAft>
            <a:buNone/>
          </a:pPr>
          <a:r>
            <a:rPr lang="lv-LV" sz="1800" kern="1200"/>
            <a:t>Vismaz 5% no projekta finansējuma</a:t>
          </a:r>
        </a:p>
      </dsp:txBody>
      <dsp:txXfrm>
        <a:off x="7766215" y="279911"/>
        <a:ext cx="3640122" cy="31527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C859E-90B9-4BDE-B7E4-A83728CB4020}">
      <dsp:nvSpPr>
        <dsp:cNvPr id="0" name=""/>
        <dsp:cNvSpPr/>
      </dsp:nvSpPr>
      <dsp:spPr>
        <a:xfrm>
          <a:off x="0" y="0"/>
          <a:ext cx="8555306" cy="2799974"/>
        </a:xfrm>
        <a:prstGeom prst="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lv-LV" sz="2400" kern="1200" dirty="0">
              <a:solidFill>
                <a:schemeClr val="bg1"/>
              </a:solidFill>
              <a:latin typeface="Verdana" panose="020B0604030504040204" pitchFamily="34" charset="0"/>
              <a:ea typeface="Verdana" panose="020B0604030504040204" pitchFamily="34" charset="0"/>
              <a:cs typeface="+mn-lt"/>
            </a:rPr>
            <a:t>1. Stiprināt sabiedrības vismazāk aizsargāto grupu  </a:t>
          </a:r>
          <a:r>
            <a:rPr lang="lv-LV" sz="2400" b="1" kern="1200" dirty="0">
              <a:solidFill>
                <a:schemeClr val="bg1"/>
              </a:solidFill>
              <a:latin typeface="Verdana" panose="020B0604030504040204" pitchFamily="34" charset="0"/>
              <a:ea typeface="Verdana" panose="020B0604030504040204" pitchFamily="34" charset="0"/>
              <a:cs typeface="+mn-lt"/>
            </a:rPr>
            <a:t>interešu pārstāvniecību </a:t>
          </a:r>
          <a:r>
            <a:rPr lang="lv-LV" sz="2400" kern="1200" dirty="0">
              <a:solidFill>
                <a:schemeClr val="bg1"/>
              </a:solidFill>
              <a:latin typeface="Verdana" panose="020B0604030504040204" pitchFamily="34" charset="0"/>
              <a:ea typeface="Verdana" panose="020B0604030504040204" pitchFamily="34" charset="0"/>
              <a:cs typeface="+mn-lt"/>
            </a:rPr>
            <a:t>sociālās drošības jomā </a:t>
          </a:r>
          <a:r>
            <a:rPr lang="lv-LV" sz="2400" b="1" kern="1200" dirty="0">
              <a:solidFill>
                <a:schemeClr val="bg1"/>
              </a:solidFill>
              <a:latin typeface="Verdana" panose="020B0604030504040204" pitchFamily="34" charset="0"/>
              <a:ea typeface="Verdana" panose="020B0604030504040204" pitchFamily="34" charset="0"/>
              <a:cs typeface="+mn-lt"/>
            </a:rPr>
            <a:t>pilsoniskajā dialogā ar publisko pārvaldi </a:t>
          </a:r>
          <a:r>
            <a:rPr lang="lv-LV" sz="2400" kern="1200" dirty="0">
              <a:solidFill>
                <a:schemeClr val="bg1"/>
              </a:solidFill>
              <a:latin typeface="Verdana" panose="020B0604030504040204" pitchFamily="34" charset="0"/>
              <a:ea typeface="Verdana" panose="020B0604030504040204" pitchFamily="34" charset="0"/>
              <a:cs typeface="+mn-lt"/>
            </a:rPr>
            <a:t>un lēmumu pieņēmējiem.</a:t>
          </a:r>
        </a:p>
        <a:p>
          <a:pPr marL="0" lvl="0" indent="0" algn="l" defTabSz="1066800">
            <a:lnSpc>
              <a:spcPct val="90000"/>
            </a:lnSpc>
            <a:spcBef>
              <a:spcPct val="0"/>
            </a:spcBef>
            <a:spcAft>
              <a:spcPct val="35000"/>
            </a:spcAft>
            <a:buNone/>
          </a:pPr>
          <a:endParaRPr lang="lv-LV" sz="500" kern="1200" dirty="0">
            <a:solidFill>
              <a:schemeClr val="bg1"/>
            </a:solidFill>
            <a:latin typeface="Verdana" panose="020B0604030504040204" pitchFamily="34" charset="0"/>
            <a:ea typeface="Verdana" panose="020B0604030504040204" pitchFamily="34" charset="0"/>
            <a:cs typeface="+mn-lt"/>
          </a:endParaRPr>
        </a:p>
        <a:p>
          <a:pPr marL="0" lvl="0" indent="0" algn="l" defTabSz="1066800">
            <a:lnSpc>
              <a:spcPct val="90000"/>
            </a:lnSpc>
            <a:spcBef>
              <a:spcPct val="0"/>
            </a:spcBef>
            <a:spcAft>
              <a:spcPct val="35000"/>
            </a:spcAft>
            <a:buNone/>
          </a:pPr>
          <a:r>
            <a:rPr lang="lv-LV" sz="2400" kern="1200" dirty="0">
              <a:solidFill>
                <a:schemeClr val="bg1"/>
              </a:solidFill>
              <a:latin typeface="Verdana" panose="020B0604030504040204" pitchFamily="34" charset="0"/>
              <a:ea typeface="Verdana" panose="020B0604030504040204" pitchFamily="34" charset="0"/>
              <a:cs typeface="+mn-lt"/>
            </a:rPr>
            <a:t>2. </a:t>
          </a:r>
          <a:r>
            <a:rPr lang="lv-LV" sz="2400" b="1" kern="1200" dirty="0">
              <a:solidFill>
                <a:schemeClr val="bg1"/>
              </a:solidFill>
              <a:latin typeface="Verdana" panose="020B0604030504040204" pitchFamily="34" charset="0"/>
              <a:ea typeface="Verdana" panose="020B0604030504040204" pitchFamily="34" charset="0"/>
              <a:cs typeface="+mn-lt"/>
            </a:rPr>
            <a:t>Nodrošināt sabiedrības interešu uzraudzību </a:t>
          </a:r>
          <a:r>
            <a:rPr lang="lv-LV" sz="2400" kern="1200" dirty="0">
              <a:solidFill>
                <a:schemeClr val="bg1"/>
              </a:solidFill>
              <a:latin typeface="Verdana" panose="020B0604030504040204" pitchFamily="34" charset="0"/>
              <a:ea typeface="Verdana" panose="020B0604030504040204" pitchFamily="34" charset="0"/>
              <a:cs typeface="+mn-lt"/>
            </a:rPr>
            <a:t>un ievērošanu ārvalstu investīciju un valsts budžeta </a:t>
          </a:r>
          <a:r>
            <a:rPr lang="lv-LV" sz="2400" b="1" kern="1200" dirty="0">
              <a:solidFill>
                <a:schemeClr val="bg1"/>
              </a:solidFill>
              <a:latin typeface="Verdana" panose="020B0604030504040204" pitchFamily="34" charset="0"/>
              <a:ea typeface="Verdana" panose="020B0604030504040204" pitchFamily="34" charset="0"/>
              <a:cs typeface="+mn-lt"/>
            </a:rPr>
            <a:t>finansējuma izlietojumā</a:t>
          </a:r>
          <a:r>
            <a:rPr lang="lv-LV" sz="2400" kern="1200" dirty="0">
              <a:solidFill>
                <a:schemeClr val="bg1"/>
              </a:solidFill>
              <a:latin typeface="Verdana" panose="020B0604030504040204" pitchFamily="34" charset="0"/>
              <a:ea typeface="Verdana" panose="020B0604030504040204" pitchFamily="34" charset="0"/>
              <a:cs typeface="+mn-lt"/>
            </a:rPr>
            <a:t>.</a:t>
          </a:r>
        </a:p>
      </dsp:txBody>
      <dsp:txXfrm>
        <a:off x="0" y="0"/>
        <a:ext cx="8555306" cy="2799974"/>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ABA50-59FF-4773-92C1-A5278622AE64}">
      <dsp:nvSpPr>
        <dsp:cNvPr id="0" name=""/>
        <dsp:cNvSpPr/>
      </dsp:nvSpPr>
      <dsp:spPr>
        <a:xfrm>
          <a:off x="396146" y="466"/>
          <a:ext cx="2838815" cy="2171664"/>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1" kern="1200">
              <a:solidFill>
                <a:srgbClr val="800024"/>
              </a:solidFill>
            </a:rPr>
            <a:t>Savlaicīgi noslēgt līgumu ar CFLA par KPVIS lietošanu!</a:t>
          </a:r>
        </a:p>
        <a:p>
          <a:pPr marL="0" lvl="0" indent="0" algn="ctr" defTabSz="711200">
            <a:lnSpc>
              <a:spcPct val="90000"/>
            </a:lnSpc>
            <a:spcBef>
              <a:spcPct val="0"/>
            </a:spcBef>
            <a:spcAft>
              <a:spcPct val="35000"/>
            </a:spcAft>
            <a:buNone/>
          </a:pPr>
          <a:r>
            <a:rPr lang="lv-LV" sz="1600" b="0" kern="1200">
              <a:solidFill>
                <a:srgbClr val="800024"/>
              </a:solidFill>
            </a:rPr>
            <a:t>Līguma slēgšanai jārēķina vismaz 5-6 darba dienas</a:t>
          </a:r>
        </a:p>
      </dsp:txBody>
      <dsp:txXfrm>
        <a:off x="396146" y="466"/>
        <a:ext cx="2838815" cy="2171664"/>
      </dsp:txXfrm>
    </dsp:sp>
    <dsp:sp modelId="{C56ACEF4-AC43-4AD6-BAAE-87B5F4F0D30B}">
      <dsp:nvSpPr>
        <dsp:cNvPr id="0" name=""/>
        <dsp:cNvSpPr/>
      </dsp:nvSpPr>
      <dsp:spPr>
        <a:xfrm>
          <a:off x="3564298" y="466"/>
          <a:ext cx="2838815" cy="2171664"/>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a:solidFill>
                <a:srgbClr val="800024"/>
              </a:solidFill>
            </a:rPr>
            <a:t>Projekta pieteikuma pielikums KPVIS jāpievieno </a:t>
          </a:r>
          <a:r>
            <a:rPr lang="lv-LV" sz="1600" b="1" kern="1200">
              <a:solidFill>
                <a:srgbClr val="800024"/>
              </a:solidFill>
            </a:rPr>
            <a:t>Word formātā </a:t>
          </a:r>
          <a:r>
            <a:rPr lang="lv-LV" sz="1600" kern="1200">
              <a:solidFill>
                <a:srgbClr val="800024"/>
              </a:solidFill>
            </a:rPr>
            <a:t>(elektroniski parakstot,   ir iespējams parakstīt šādā formātā)</a:t>
          </a:r>
        </a:p>
      </dsp:txBody>
      <dsp:txXfrm>
        <a:off x="3564298" y="466"/>
        <a:ext cx="2838815" cy="2171664"/>
      </dsp:txXfrm>
    </dsp:sp>
    <dsp:sp modelId="{89676F81-6EA4-46C1-9C56-7D1C4D0FF035}">
      <dsp:nvSpPr>
        <dsp:cNvPr id="0" name=""/>
        <dsp:cNvSpPr/>
      </dsp:nvSpPr>
      <dsp:spPr>
        <a:xfrm>
          <a:off x="6693621" y="466"/>
          <a:ext cx="2838815" cy="2171664"/>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dirty="0">
              <a:solidFill>
                <a:srgbClr val="800024"/>
              </a:solidFill>
            </a:rPr>
            <a:t>Pārbaudīt formulas un summas budžeta Excel tabulā un salīdzināt </a:t>
          </a:r>
          <a:r>
            <a:rPr lang="lv-LV" sz="1600" b="1" kern="1200" dirty="0">
              <a:solidFill>
                <a:srgbClr val="800024"/>
              </a:solidFill>
            </a:rPr>
            <a:t>izmaksu kopsummu</a:t>
          </a:r>
          <a:r>
            <a:rPr lang="lv-LV" sz="1600" kern="1200" dirty="0">
              <a:solidFill>
                <a:srgbClr val="800024"/>
              </a:solidFill>
            </a:rPr>
            <a:t>    ar pieteikumu KPVIS </a:t>
          </a:r>
        </a:p>
        <a:p>
          <a:pPr marL="0" lvl="0" indent="0" algn="ctr" defTabSz="711200">
            <a:lnSpc>
              <a:spcPct val="90000"/>
            </a:lnSpc>
            <a:spcBef>
              <a:spcPct val="0"/>
            </a:spcBef>
            <a:spcAft>
              <a:spcPct val="35000"/>
            </a:spcAft>
            <a:buNone/>
          </a:pPr>
          <a:r>
            <a:rPr lang="lv-LV" sz="1600" kern="1200" dirty="0">
              <a:solidFill>
                <a:srgbClr val="800024"/>
              </a:solidFill>
            </a:rPr>
            <a:t>(tām jāsakrīt)</a:t>
          </a:r>
        </a:p>
      </dsp:txBody>
      <dsp:txXfrm>
        <a:off x="6693621" y="466"/>
        <a:ext cx="2838815" cy="2171664"/>
      </dsp:txXfrm>
    </dsp:sp>
    <dsp:sp modelId="{2279846A-CE95-4A96-90C3-A2CF9CE7BC1A}">
      <dsp:nvSpPr>
        <dsp:cNvPr id="0" name=""/>
        <dsp:cNvSpPr/>
      </dsp:nvSpPr>
      <dsp:spPr>
        <a:xfrm>
          <a:off x="1941393" y="2501468"/>
          <a:ext cx="2838815" cy="2171664"/>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a:solidFill>
                <a:srgbClr val="800024"/>
              </a:solidFill>
            </a:rPr>
            <a:t>Pirms pieteikuma iesniegšanas un līdz Konkursa rezultātu saņemšanai nodrošināt, ka projekta iesniedzējam </a:t>
          </a:r>
          <a:r>
            <a:rPr lang="lv-LV" sz="1600" b="1" kern="1200">
              <a:solidFill>
                <a:srgbClr val="800024"/>
              </a:solidFill>
            </a:rPr>
            <a:t>nav VID administrēto nodokļu parāda</a:t>
          </a:r>
          <a:r>
            <a:rPr lang="lv-LV" sz="1600" kern="1200">
              <a:solidFill>
                <a:srgbClr val="800024"/>
              </a:solidFill>
            </a:rPr>
            <a:t>,        kas pārsniedz 150 EUR</a:t>
          </a:r>
        </a:p>
      </dsp:txBody>
      <dsp:txXfrm>
        <a:off x="1941393" y="2501468"/>
        <a:ext cx="2838815" cy="2171664"/>
      </dsp:txXfrm>
    </dsp:sp>
    <dsp:sp modelId="{9F37E8DD-5A77-4EDA-AD70-0BBA3B2030C7}">
      <dsp:nvSpPr>
        <dsp:cNvPr id="0" name=""/>
        <dsp:cNvSpPr/>
      </dsp:nvSpPr>
      <dsp:spPr>
        <a:xfrm>
          <a:off x="5109545" y="2501468"/>
          <a:ext cx="2838815" cy="2171664"/>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a:solidFill>
                <a:srgbClr val="800024"/>
              </a:solidFill>
            </a:rPr>
            <a:t>Iesniegt projekta pieteikumu KPVIS un pievienot atbildīgo amatpersonu parakstītus pielikumus</a:t>
          </a:r>
        </a:p>
        <a:p>
          <a:pPr marL="0" lvl="0" indent="0" algn="ctr" defTabSz="711200">
            <a:lnSpc>
              <a:spcPct val="90000"/>
            </a:lnSpc>
            <a:spcBef>
              <a:spcPct val="0"/>
            </a:spcBef>
            <a:spcAft>
              <a:spcPct val="35000"/>
            </a:spcAft>
            <a:buNone/>
          </a:pPr>
          <a:r>
            <a:rPr lang="lv-LV" sz="1600" b="1" u="sng" kern="1200">
              <a:solidFill>
                <a:srgbClr val="800024"/>
              </a:solidFill>
            </a:rPr>
            <a:t>līdz 11.05.2023.     plkst. 12:00 dienā. </a:t>
          </a:r>
          <a:endParaRPr lang="lv-LV" sz="1600" kern="1200">
            <a:solidFill>
              <a:srgbClr val="800024"/>
            </a:solidFill>
          </a:endParaRPr>
        </a:p>
      </dsp:txBody>
      <dsp:txXfrm>
        <a:off x="5109545" y="2501468"/>
        <a:ext cx="2838815" cy="2171664"/>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DAD8E-0D01-4E9F-BCC2-E6B8CDE3AB02}">
      <dsp:nvSpPr>
        <dsp:cNvPr id="0" name=""/>
        <dsp:cNvSpPr/>
      </dsp:nvSpPr>
      <dsp:spPr>
        <a:xfrm rot="5400000">
          <a:off x="313525" y="2276889"/>
          <a:ext cx="938781" cy="1562112"/>
        </a:xfrm>
        <a:prstGeom prst="corner">
          <a:avLst>
            <a:gd name="adj1" fmla="val 16120"/>
            <a:gd name="adj2" fmla="val 16110"/>
          </a:avLst>
        </a:prstGeom>
        <a:solidFill>
          <a:schemeClr val="accent2">
            <a:alpha val="90000"/>
            <a:hueOff val="0"/>
            <a:satOff val="0"/>
            <a:lumOff val="0"/>
            <a:alphaOff val="0"/>
          </a:schemeClr>
        </a:solidFill>
        <a:ln w="127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E03151-E8F0-4FAD-8ACE-04533493F608}">
      <dsp:nvSpPr>
        <dsp:cNvPr id="0" name=""/>
        <dsp:cNvSpPr/>
      </dsp:nvSpPr>
      <dsp:spPr>
        <a:xfrm>
          <a:off x="156819" y="2743623"/>
          <a:ext cx="1410283" cy="123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lv-LV" sz="1500" b="1" kern="1200"/>
            <a:t>Pieteikumu iesniegšana</a:t>
          </a:r>
        </a:p>
      </dsp:txBody>
      <dsp:txXfrm>
        <a:off x="156819" y="2743623"/>
        <a:ext cx="1410283" cy="1236196"/>
      </dsp:txXfrm>
    </dsp:sp>
    <dsp:sp modelId="{ECD86682-2DE2-4244-A93A-9603E8B3637B}">
      <dsp:nvSpPr>
        <dsp:cNvPr id="0" name=""/>
        <dsp:cNvSpPr/>
      </dsp:nvSpPr>
      <dsp:spPr>
        <a:xfrm>
          <a:off x="1301011" y="2161884"/>
          <a:ext cx="266091" cy="266091"/>
        </a:xfrm>
        <a:prstGeom prst="triangle">
          <a:avLst>
            <a:gd name="adj" fmla="val 100000"/>
          </a:avLst>
        </a:prstGeom>
        <a:solidFill>
          <a:schemeClr val="accent2">
            <a:alpha val="90000"/>
            <a:hueOff val="0"/>
            <a:satOff val="0"/>
            <a:lumOff val="0"/>
            <a:alphaOff val="-4000"/>
          </a:schemeClr>
        </a:solidFill>
        <a:ln w="12700" cap="flat" cmpd="sng" algn="ctr">
          <a:solidFill>
            <a:schemeClr val="accent2">
              <a:alpha val="90000"/>
              <a:hueOff val="0"/>
              <a:satOff val="0"/>
              <a:lumOff val="0"/>
              <a:alphaOff val="-4000"/>
            </a:schemeClr>
          </a:solidFill>
          <a:prstDash val="solid"/>
        </a:ln>
        <a:effectLst/>
      </dsp:spPr>
      <dsp:style>
        <a:lnRef idx="2">
          <a:scrgbClr r="0" g="0" b="0"/>
        </a:lnRef>
        <a:fillRef idx="1">
          <a:scrgbClr r="0" g="0" b="0"/>
        </a:fillRef>
        <a:effectRef idx="0">
          <a:scrgbClr r="0" g="0" b="0"/>
        </a:effectRef>
        <a:fontRef idx="minor">
          <a:schemeClr val="lt1"/>
        </a:fontRef>
      </dsp:style>
    </dsp:sp>
    <dsp:sp modelId="{385D34E0-DB82-498D-B829-144CD096F979}">
      <dsp:nvSpPr>
        <dsp:cNvPr id="0" name=""/>
        <dsp:cNvSpPr/>
      </dsp:nvSpPr>
      <dsp:spPr>
        <a:xfrm rot="5400000">
          <a:off x="2039987" y="1849674"/>
          <a:ext cx="938781" cy="1562112"/>
        </a:xfrm>
        <a:prstGeom prst="corner">
          <a:avLst>
            <a:gd name="adj1" fmla="val 16120"/>
            <a:gd name="adj2" fmla="val 16110"/>
          </a:avLst>
        </a:prstGeom>
        <a:solidFill>
          <a:schemeClr val="accent2">
            <a:alpha val="90000"/>
            <a:hueOff val="0"/>
            <a:satOff val="0"/>
            <a:lumOff val="0"/>
            <a:alphaOff val="-8000"/>
          </a:schemeClr>
        </a:solidFill>
        <a:ln w="12700" cap="flat" cmpd="sng" algn="ctr">
          <a:solidFill>
            <a:schemeClr val="accent2">
              <a:alpha val="90000"/>
              <a:hueOff val="0"/>
              <a:satOff val="0"/>
              <a:lumOff val="0"/>
              <a:alphaOff val="-8000"/>
            </a:schemeClr>
          </a:solidFill>
          <a:prstDash val="solid"/>
        </a:ln>
        <a:effectLst/>
      </dsp:spPr>
      <dsp:style>
        <a:lnRef idx="2">
          <a:scrgbClr r="0" g="0" b="0"/>
        </a:lnRef>
        <a:fillRef idx="1">
          <a:scrgbClr r="0" g="0" b="0"/>
        </a:fillRef>
        <a:effectRef idx="0">
          <a:scrgbClr r="0" g="0" b="0"/>
        </a:effectRef>
        <a:fontRef idx="minor">
          <a:schemeClr val="lt1"/>
        </a:fontRef>
      </dsp:style>
    </dsp:sp>
    <dsp:sp modelId="{B399012C-7FE7-4D91-A430-53351561AE4B}">
      <dsp:nvSpPr>
        <dsp:cNvPr id="0" name=""/>
        <dsp:cNvSpPr/>
      </dsp:nvSpPr>
      <dsp:spPr>
        <a:xfrm>
          <a:off x="1883281" y="2316409"/>
          <a:ext cx="1410283" cy="123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lv-LV" sz="1500" b="1" kern="1200"/>
            <a:t>Vērtēšana</a:t>
          </a:r>
        </a:p>
      </dsp:txBody>
      <dsp:txXfrm>
        <a:off x="1883281" y="2316409"/>
        <a:ext cx="1410283" cy="1236196"/>
      </dsp:txXfrm>
    </dsp:sp>
    <dsp:sp modelId="{6F74EBC2-4524-425D-A99A-53F7ED511C7A}">
      <dsp:nvSpPr>
        <dsp:cNvPr id="0" name=""/>
        <dsp:cNvSpPr/>
      </dsp:nvSpPr>
      <dsp:spPr>
        <a:xfrm>
          <a:off x="3027473" y="1734669"/>
          <a:ext cx="266091" cy="266091"/>
        </a:xfrm>
        <a:prstGeom prst="triangle">
          <a:avLst>
            <a:gd name="adj" fmla="val 100000"/>
          </a:avLst>
        </a:prstGeom>
        <a:solidFill>
          <a:schemeClr val="accent2">
            <a:alpha val="90000"/>
            <a:hueOff val="0"/>
            <a:satOff val="0"/>
            <a:lumOff val="0"/>
            <a:alphaOff val="-12000"/>
          </a:schemeClr>
        </a:solidFill>
        <a:ln w="12700" cap="flat" cmpd="sng" algn="ctr">
          <a:solidFill>
            <a:schemeClr val="accent2">
              <a:alpha val="90000"/>
              <a:hueOff val="0"/>
              <a:satOff val="0"/>
              <a:lumOff val="0"/>
              <a:alphaOff val="-12000"/>
            </a:schemeClr>
          </a:solidFill>
          <a:prstDash val="solid"/>
        </a:ln>
        <a:effectLst/>
      </dsp:spPr>
      <dsp:style>
        <a:lnRef idx="2">
          <a:scrgbClr r="0" g="0" b="0"/>
        </a:lnRef>
        <a:fillRef idx="1">
          <a:scrgbClr r="0" g="0" b="0"/>
        </a:fillRef>
        <a:effectRef idx="0">
          <a:scrgbClr r="0" g="0" b="0"/>
        </a:effectRef>
        <a:fontRef idx="minor">
          <a:schemeClr val="lt1"/>
        </a:fontRef>
      </dsp:style>
    </dsp:sp>
    <dsp:sp modelId="{F2F08645-F9E7-43AB-897A-57F7589B2AF3}">
      <dsp:nvSpPr>
        <dsp:cNvPr id="0" name=""/>
        <dsp:cNvSpPr/>
      </dsp:nvSpPr>
      <dsp:spPr>
        <a:xfrm rot="5400000">
          <a:off x="3766450" y="1422459"/>
          <a:ext cx="938781" cy="1562112"/>
        </a:xfrm>
        <a:prstGeom prst="corner">
          <a:avLst>
            <a:gd name="adj1" fmla="val 16120"/>
            <a:gd name="adj2" fmla="val 16110"/>
          </a:avLst>
        </a:prstGeom>
        <a:solidFill>
          <a:schemeClr val="accent2">
            <a:alpha val="90000"/>
            <a:hueOff val="0"/>
            <a:satOff val="0"/>
            <a:lumOff val="0"/>
            <a:alphaOff val="-16000"/>
          </a:schemeClr>
        </a:solidFill>
        <a:ln w="12700" cap="flat" cmpd="sng" algn="ctr">
          <a:solidFill>
            <a:schemeClr val="accent2">
              <a:alpha val="90000"/>
              <a:hueOff val="0"/>
              <a:satOff val="0"/>
              <a:lumOff val="0"/>
              <a:alphaOff val="-16000"/>
            </a:schemeClr>
          </a:solidFill>
          <a:prstDash val="solid"/>
        </a:ln>
        <a:effectLst/>
      </dsp:spPr>
      <dsp:style>
        <a:lnRef idx="2">
          <a:scrgbClr r="0" g="0" b="0"/>
        </a:lnRef>
        <a:fillRef idx="1">
          <a:scrgbClr r="0" g="0" b="0"/>
        </a:fillRef>
        <a:effectRef idx="0">
          <a:scrgbClr r="0" g="0" b="0"/>
        </a:effectRef>
        <a:fontRef idx="minor">
          <a:schemeClr val="lt1"/>
        </a:fontRef>
      </dsp:style>
    </dsp:sp>
    <dsp:sp modelId="{1CC637B4-79D8-4715-8416-DD873F35E87B}">
      <dsp:nvSpPr>
        <dsp:cNvPr id="0" name=""/>
        <dsp:cNvSpPr/>
      </dsp:nvSpPr>
      <dsp:spPr>
        <a:xfrm>
          <a:off x="3609744" y="1889194"/>
          <a:ext cx="1410283" cy="123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lv-LV" sz="1500" b="1" kern="1200"/>
            <a:t>Rezultātu izziņošana</a:t>
          </a:r>
        </a:p>
      </dsp:txBody>
      <dsp:txXfrm>
        <a:off x="3609744" y="1889194"/>
        <a:ext cx="1410283" cy="1236196"/>
      </dsp:txXfrm>
    </dsp:sp>
    <dsp:sp modelId="{5963A91D-4188-4571-8037-6D01941D8980}">
      <dsp:nvSpPr>
        <dsp:cNvPr id="0" name=""/>
        <dsp:cNvSpPr/>
      </dsp:nvSpPr>
      <dsp:spPr>
        <a:xfrm>
          <a:off x="4753936" y="1307454"/>
          <a:ext cx="266091" cy="266091"/>
        </a:xfrm>
        <a:prstGeom prst="triangle">
          <a:avLst>
            <a:gd name="adj" fmla="val 100000"/>
          </a:avLst>
        </a:prstGeom>
        <a:solidFill>
          <a:schemeClr val="accent2">
            <a:alpha val="90000"/>
            <a:hueOff val="0"/>
            <a:satOff val="0"/>
            <a:lumOff val="0"/>
            <a:alphaOff val="-20000"/>
          </a:schemeClr>
        </a:solidFill>
        <a:ln w="12700" cap="flat" cmpd="sng" algn="ctr">
          <a:solidFill>
            <a:schemeClr val="accent2">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a:schemeClr val="lt1"/>
        </a:fontRef>
      </dsp:style>
    </dsp:sp>
    <dsp:sp modelId="{ACB51A45-68D4-4F9B-96F9-C675DF1BA4DD}">
      <dsp:nvSpPr>
        <dsp:cNvPr id="0" name=""/>
        <dsp:cNvSpPr/>
      </dsp:nvSpPr>
      <dsp:spPr>
        <a:xfrm rot="5400000">
          <a:off x="5492912" y="995244"/>
          <a:ext cx="938781" cy="1562112"/>
        </a:xfrm>
        <a:prstGeom prst="corner">
          <a:avLst>
            <a:gd name="adj1" fmla="val 16120"/>
            <a:gd name="adj2" fmla="val 16110"/>
          </a:avLst>
        </a:prstGeom>
        <a:solidFill>
          <a:schemeClr val="accent2">
            <a:alpha val="90000"/>
            <a:hueOff val="0"/>
            <a:satOff val="0"/>
            <a:lumOff val="0"/>
            <a:alphaOff val="-24000"/>
          </a:schemeClr>
        </a:solidFill>
        <a:ln w="12700" cap="flat" cmpd="sng" algn="ctr">
          <a:solidFill>
            <a:schemeClr val="accent2">
              <a:alpha val="90000"/>
              <a:hueOff val="0"/>
              <a:satOff val="0"/>
              <a:lumOff val="0"/>
              <a:alphaOff val="-24000"/>
            </a:schemeClr>
          </a:solidFill>
          <a:prstDash val="solid"/>
        </a:ln>
        <a:effectLst/>
      </dsp:spPr>
      <dsp:style>
        <a:lnRef idx="2">
          <a:scrgbClr r="0" g="0" b="0"/>
        </a:lnRef>
        <a:fillRef idx="1">
          <a:scrgbClr r="0" g="0" b="0"/>
        </a:fillRef>
        <a:effectRef idx="0">
          <a:scrgbClr r="0" g="0" b="0"/>
        </a:effectRef>
        <a:fontRef idx="minor">
          <a:schemeClr val="lt1"/>
        </a:fontRef>
      </dsp:style>
    </dsp:sp>
    <dsp:sp modelId="{FA2B2772-084D-465D-B2D7-49F4BB3EDD0A}">
      <dsp:nvSpPr>
        <dsp:cNvPr id="0" name=""/>
        <dsp:cNvSpPr/>
      </dsp:nvSpPr>
      <dsp:spPr>
        <a:xfrm>
          <a:off x="5336206" y="1461979"/>
          <a:ext cx="1410283" cy="123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lv-LV" sz="1500" b="1" kern="1200"/>
            <a:t>Nosacījumu izpilde / līgumu slēgšana</a:t>
          </a:r>
        </a:p>
      </dsp:txBody>
      <dsp:txXfrm>
        <a:off x="5336206" y="1461979"/>
        <a:ext cx="1410283" cy="1236196"/>
      </dsp:txXfrm>
    </dsp:sp>
    <dsp:sp modelId="{405CC3FF-619E-476A-BF66-F204A0298ECF}">
      <dsp:nvSpPr>
        <dsp:cNvPr id="0" name=""/>
        <dsp:cNvSpPr/>
      </dsp:nvSpPr>
      <dsp:spPr>
        <a:xfrm>
          <a:off x="6480398" y="880240"/>
          <a:ext cx="266091" cy="266091"/>
        </a:xfrm>
        <a:prstGeom prst="triangle">
          <a:avLst>
            <a:gd name="adj" fmla="val 100000"/>
          </a:avLst>
        </a:prstGeom>
        <a:solidFill>
          <a:schemeClr val="accent2">
            <a:alpha val="90000"/>
            <a:hueOff val="0"/>
            <a:satOff val="0"/>
            <a:lumOff val="0"/>
            <a:alphaOff val="-28000"/>
          </a:schemeClr>
        </a:solidFill>
        <a:ln w="12700" cap="flat" cmpd="sng" algn="ctr">
          <a:solidFill>
            <a:schemeClr val="accent2">
              <a:alpha val="90000"/>
              <a:hueOff val="0"/>
              <a:satOff val="0"/>
              <a:lumOff val="0"/>
              <a:alphaOff val="-28000"/>
            </a:schemeClr>
          </a:solidFill>
          <a:prstDash val="solid"/>
        </a:ln>
        <a:effectLst/>
      </dsp:spPr>
      <dsp:style>
        <a:lnRef idx="2">
          <a:scrgbClr r="0" g="0" b="0"/>
        </a:lnRef>
        <a:fillRef idx="1">
          <a:scrgbClr r="0" g="0" b="0"/>
        </a:fillRef>
        <a:effectRef idx="0">
          <a:scrgbClr r="0" g="0" b="0"/>
        </a:effectRef>
        <a:fontRef idx="minor">
          <a:schemeClr val="lt1"/>
        </a:fontRef>
      </dsp:style>
    </dsp:sp>
    <dsp:sp modelId="{905CE70E-784D-411D-84FE-39C105C7150C}">
      <dsp:nvSpPr>
        <dsp:cNvPr id="0" name=""/>
        <dsp:cNvSpPr/>
      </dsp:nvSpPr>
      <dsp:spPr>
        <a:xfrm rot="5400000">
          <a:off x="7219375" y="568029"/>
          <a:ext cx="938781" cy="1562112"/>
        </a:xfrm>
        <a:prstGeom prst="corner">
          <a:avLst>
            <a:gd name="adj1" fmla="val 16120"/>
            <a:gd name="adj2" fmla="val 16110"/>
          </a:avLst>
        </a:prstGeom>
        <a:solidFill>
          <a:schemeClr val="accent2">
            <a:alpha val="90000"/>
            <a:hueOff val="0"/>
            <a:satOff val="0"/>
            <a:lumOff val="0"/>
            <a:alphaOff val="-32000"/>
          </a:schemeClr>
        </a:solidFill>
        <a:ln w="12700" cap="flat" cmpd="sng" algn="ctr">
          <a:solidFill>
            <a:schemeClr val="accent2">
              <a:alpha val="90000"/>
              <a:hueOff val="0"/>
              <a:satOff val="0"/>
              <a:lumOff val="0"/>
              <a:alphaOff val="-32000"/>
            </a:schemeClr>
          </a:solidFill>
          <a:prstDash val="solid"/>
        </a:ln>
        <a:effectLst/>
      </dsp:spPr>
      <dsp:style>
        <a:lnRef idx="2">
          <a:scrgbClr r="0" g="0" b="0"/>
        </a:lnRef>
        <a:fillRef idx="1">
          <a:scrgbClr r="0" g="0" b="0"/>
        </a:fillRef>
        <a:effectRef idx="0">
          <a:scrgbClr r="0" g="0" b="0"/>
        </a:effectRef>
        <a:fontRef idx="minor">
          <a:schemeClr val="lt1"/>
        </a:fontRef>
      </dsp:style>
    </dsp:sp>
    <dsp:sp modelId="{9A58547B-3C68-4118-8E7D-50B325CB1EFE}">
      <dsp:nvSpPr>
        <dsp:cNvPr id="0" name=""/>
        <dsp:cNvSpPr/>
      </dsp:nvSpPr>
      <dsp:spPr>
        <a:xfrm>
          <a:off x="7062668" y="1034764"/>
          <a:ext cx="1410283" cy="123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lv-LV" sz="1500" b="1" kern="1200"/>
            <a:t>Projekta īstenošana</a:t>
          </a:r>
        </a:p>
      </dsp:txBody>
      <dsp:txXfrm>
        <a:off x="7062668" y="1034764"/>
        <a:ext cx="1410283" cy="1236196"/>
      </dsp:txXfrm>
    </dsp:sp>
    <dsp:sp modelId="{89903DAA-6918-429A-8D9D-FE8711D03F0E}">
      <dsp:nvSpPr>
        <dsp:cNvPr id="0" name=""/>
        <dsp:cNvSpPr/>
      </dsp:nvSpPr>
      <dsp:spPr>
        <a:xfrm>
          <a:off x="8206861" y="453025"/>
          <a:ext cx="266091" cy="266091"/>
        </a:xfrm>
        <a:prstGeom prst="triangle">
          <a:avLst>
            <a:gd name="adj" fmla="val 100000"/>
          </a:avLst>
        </a:prstGeom>
        <a:solidFill>
          <a:schemeClr val="accent2">
            <a:alpha val="90000"/>
            <a:hueOff val="0"/>
            <a:satOff val="0"/>
            <a:lumOff val="0"/>
            <a:alphaOff val="-36000"/>
          </a:schemeClr>
        </a:solidFill>
        <a:ln w="12700" cap="flat" cmpd="sng" algn="ctr">
          <a:solidFill>
            <a:schemeClr val="accent2">
              <a:alpha val="90000"/>
              <a:hueOff val="0"/>
              <a:satOff val="0"/>
              <a:lumOff val="0"/>
              <a:alphaOff val="-36000"/>
            </a:schemeClr>
          </a:solidFill>
          <a:prstDash val="solid"/>
        </a:ln>
        <a:effectLst/>
      </dsp:spPr>
      <dsp:style>
        <a:lnRef idx="2">
          <a:scrgbClr r="0" g="0" b="0"/>
        </a:lnRef>
        <a:fillRef idx="1">
          <a:scrgbClr r="0" g="0" b="0"/>
        </a:fillRef>
        <a:effectRef idx="0">
          <a:scrgbClr r="0" g="0" b="0"/>
        </a:effectRef>
        <a:fontRef idx="minor">
          <a:schemeClr val="lt1"/>
        </a:fontRef>
      </dsp:style>
    </dsp:sp>
    <dsp:sp modelId="{DE007165-8D96-4699-92FA-5A3A2966E016}">
      <dsp:nvSpPr>
        <dsp:cNvPr id="0" name=""/>
        <dsp:cNvSpPr/>
      </dsp:nvSpPr>
      <dsp:spPr>
        <a:xfrm rot="5400000">
          <a:off x="8945837" y="140814"/>
          <a:ext cx="938781" cy="1562112"/>
        </a:xfrm>
        <a:prstGeom prst="corner">
          <a:avLst>
            <a:gd name="adj1" fmla="val 16120"/>
            <a:gd name="adj2" fmla="val 16110"/>
          </a:avLst>
        </a:prstGeom>
        <a:solidFill>
          <a:schemeClr val="accent2">
            <a:alpha val="90000"/>
            <a:hueOff val="0"/>
            <a:satOff val="0"/>
            <a:lumOff val="0"/>
            <a:alphaOff val="-40000"/>
          </a:schemeClr>
        </a:solidFill>
        <a:ln w="12700"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sp>
    <dsp:sp modelId="{DA2A44D5-7A9A-4ED9-8024-478E40AFDB87}">
      <dsp:nvSpPr>
        <dsp:cNvPr id="0" name=""/>
        <dsp:cNvSpPr/>
      </dsp:nvSpPr>
      <dsp:spPr>
        <a:xfrm>
          <a:off x="8789131" y="607549"/>
          <a:ext cx="1410283" cy="123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lv-LV" sz="1500" b="1" kern="1200"/>
            <a:t>Noslēguma pārskats</a:t>
          </a:r>
        </a:p>
      </dsp:txBody>
      <dsp:txXfrm>
        <a:off x="8789131" y="607549"/>
        <a:ext cx="1410283" cy="12361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7DCB4A-9592-4B73-8832-5401591CD3DC}">
      <dsp:nvSpPr>
        <dsp:cNvPr id="0" name=""/>
        <dsp:cNvSpPr/>
      </dsp:nvSpPr>
      <dsp:spPr>
        <a:xfrm rot="16200000">
          <a:off x="-373044" y="2464476"/>
          <a:ext cx="3761018" cy="334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95269" bIns="0" numCol="1" spcCol="1270" anchor="t" anchorCtr="0">
          <a:noAutofit/>
        </a:bodyPr>
        <a:lstStyle/>
        <a:p>
          <a:pPr marL="0" lvl="0" indent="0" algn="r" defTabSz="1066800">
            <a:lnSpc>
              <a:spcPct val="90000"/>
            </a:lnSpc>
            <a:spcBef>
              <a:spcPct val="0"/>
            </a:spcBef>
            <a:spcAft>
              <a:spcPct val="35000"/>
            </a:spcAft>
            <a:buNone/>
          </a:pPr>
          <a:endParaRPr lang="lv-LV" sz="2400" kern="1200"/>
        </a:p>
      </dsp:txBody>
      <dsp:txXfrm>
        <a:off x="-373044" y="2464476"/>
        <a:ext cx="3761018" cy="334793"/>
      </dsp:txXfrm>
    </dsp:sp>
    <dsp:sp modelId="{DFD5E62A-4CCD-4E8A-931C-79C693F3766A}">
      <dsp:nvSpPr>
        <dsp:cNvPr id="0" name=""/>
        <dsp:cNvSpPr/>
      </dsp:nvSpPr>
      <dsp:spPr>
        <a:xfrm>
          <a:off x="593748" y="742412"/>
          <a:ext cx="3829853" cy="3761018"/>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252000" rIns="128016" bIns="128016" numCol="1" spcCol="1270" anchor="t" anchorCtr="0">
          <a:noAutofit/>
        </a:bodyPr>
        <a:lstStyle/>
        <a:p>
          <a:pPr marL="0" lvl="1" indent="0" algn="ctr" defTabSz="800100">
            <a:lnSpc>
              <a:spcPct val="100000"/>
            </a:lnSpc>
            <a:spcBef>
              <a:spcPct val="0"/>
            </a:spcBef>
            <a:spcAft>
              <a:spcPts val="0"/>
            </a:spcAft>
            <a:buNone/>
          </a:pPr>
          <a:r>
            <a:rPr lang="lv-LV" sz="1800" b="1" kern="1200">
              <a:latin typeface="Times New Roman" panose="02020603050405020304" pitchFamily="18" charset="0"/>
              <a:ea typeface="Verdana" panose="020B0604030504040204" pitchFamily="34" charset="0"/>
              <a:cs typeface="Times New Roman" panose="02020603050405020304" pitchFamily="18" charset="0"/>
            </a:rPr>
            <a:t>3.1.1.</a:t>
          </a:r>
        </a:p>
        <a:p>
          <a:pPr marL="0" lvl="1" indent="0" algn="ctr" defTabSz="800100">
            <a:lnSpc>
              <a:spcPct val="100000"/>
            </a:lnSpc>
            <a:spcBef>
              <a:spcPct val="0"/>
            </a:spcBef>
            <a:spcAft>
              <a:spcPts val="0"/>
            </a:spcAft>
            <a:buNone/>
          </a:pPr>
          <a:endParaRPr lang="lv-LV" sz="1800" b="1" kern="1200">
            <a:latin typeface="Times New Roman" panose="02020603050405020304" pitchFamily="18" charset="0"/>
            <a:ea typeface="Verdana" panose="020B0604030504040204" pitchFamily="34" charset="0"/>
            <a:cs typeface="Times New Roman" panose="02020603050405020304" pitchFamily="18" charset="0"/>
          </a:endParaRPr>
        </a:p>
        <a:p>
          <a:pPr marL="0" lvl="1" indent="0" algn="ctr" defTabSz="800100">
            <a:lnSpc>
              <a:spcPct val="100000"/>
            </a:lnSpc>
            <a:spcBef>
              <a:spcPct val="0"/>
            </a:spcBef>
            <a:spcAft>
              <a:spcPts val="0"/>
            </a:spcAft>
            <a:buNone/>
          </a:pPr>
          <a:r>
            <a:rPr lang="lv-LV" sz="1800" b="1" kern="1200">
              <a:latin typeface="Times New Roman" panose="02020603050405020304" pitchFamily="18" charset="0"/>
              <a:cs typeface="Times New Roman" panose="02020603050405020304" pitchFamily="18" charset="0"/>
            </a:rPr>
            <a:t>Latvijā reģistrēta</a:t>
          </a:r>
          <a:endParaRPr lang="lv-LV" sz="1800" b="0" kern="1200">
            <a:latin typeface="Times New Roman" panose="02020603050405020304" pitchFamily="18" charset="0"/>
            <a:ea typeface="Verdana" panose="020B0604030504040204" pitchFamily="34" charset="0"/>
            <a:cs typeface="Times New Roman" panose="02020603050405020304" pitchFamily="18" charset="0"/>
          </a:endParaRPr>
        </a:p>
        <a:p>
          <a:pPr marL="0" lvl="1" indent="0" algn="ctr" defTabSz="800100">
            <a:lnSpc>
              <a:spcPct val="100000"/>
            </a:lnSpc>
            <a:spcBef>
              <a:spcPct val="0"/>
            </a:spcBef>
            <a:spcAft>
              <a:spcPts val="0"/>
            </a:spcAft>
            <a:buNone/>
          </a:pPr>
          <a:r>
            <a:rPr lang="lv-LV" sz="1800" b="1" kern="1200">
              <a:latin typeface="Times New Roman" panose="02020603050405020304" pitchFamily="18" charset="0"/>
              <a:cs typeface="Times New Roman" panose="02020603050405020304" pitchFamily="18" charset="0"/>
            </a:rPr>
            <a:t>biedrība vai nodibinājums</a:t>
          </a:r>
          <a:endParaRPr lang="lv-LV" sz="1800" b="0" kern="1200">
            <a:latin typeface="Times New Roman" panose="02020603050405020304" pitchFamily="18" charset="0"/>
            <a:ea typeface="Verdana" panose="020B0604030504040204" pitchFamily="34" charset="0"/>
            <a:cs typeface="Times New Roman" panose="02020603050405020304" pitchFamily="18" charset="0"/>
          </a:endParaRPr>
        </a:p>
        <a:p>
          <a:pPr marL="0" lvl="1" indent="0" algn="ctr" defTabSz="800100">
            <a:lnSpc>
              <a:spcPct val="100000"/>
            </a:lnSpc>
            <a:spcBef>
              <a:spcPct val="0"/>
            </a:spcBef>
            <a:spcAft>
              <a:spcPts val="0"/>
            </a:spcAft>
            <a:buNone/>
          </a:pPr>
          <a:endParaRPr lang="lv-LV" sz="1800" b="0" kern="1200">
            <a:latin typeface="Times New Roman" panose="02020603050405020304" pitchFamily="18" charset="0"/>
            <a:ea typeface="Verdana" panose="020B0604030504040204" pitchFamily="34" charset="0"/>
            <a:cs typeface="Times New Roman" panose="02020603050405020304" pitchFamily="18" charset="0"/>
          </a:endParaRPr>
        </a:p>
        <a:p>
          <a:pPr marL="0" lvl="1" indent="0" algn="ctr" defTabSz="800100">
            <a:lnSpc>
              <a:spcPct val="100000"/>
            </a:lnSpc>
            <a:spcBef>
              <a:spcPct val="0"/>
            </a:spcBef>
            <a:spcAft>
              <a:spcPts val="0"/>
            </a:spcAft>
            <a:buNone/>
          </a:pPr>
          <a:r>
            <a:rPr lang="lv-LV" sz="1800" b="0" kern="1200">
              <a:latin typeface="Times New Roman" panose="02020603050405020304" pitchFamily="18" charset="0"/>
              <a:ea typeface="Verdana" panose="020B0604030504040204" pitchFamily="34" charset="0"/>
              <a:cs typeface="Times New Roman" panose="02020603050405020304" pitchFamily="18" charset="0"/>
            </a:rPr>
            <a:t>1. pārstāv vai paredz pārstāvēt sabiedrības vismazāk aizsargāto grupu intereses sociālās drošības jomā</a:t>
          </a:r>
        </a:p>
        <a:p>
          <a:pPr marL="0" lvl="1" indent="0" algn="ctr" defTabSz="711200">
            <a:lnSpc>
              <a:spcPct val="100000"/>
            </a:lnSpc>
            <a:spcBef>
              <a:spcPct val="0"/>
            </a:spcBef>
            <a:spcAft>
              <a:spcPts val="0"/>
            </a:spcAft>
            <a:buNone/>
          </a:pPr>
          <a:endParaRPr lang="lv-LV" sz="1600" b="0" kern="1200" dirty="0">
            <a:latin typeface="Times New Roman" panose="02020603050405020304" pitchFamily="18" charset="0"/>
            <a:ea typeface="Verdana" panose="020B0604030504040204" pitchFamily="34" charset="0"/>
            <a:cs typeface="Times New Roman" panose="02020603050405020304" pitchFamily="18" charset="0"/>
          </a:endParaRPr>
        </a:p>
        <a:p>
          <a:pPr marL="0" lvl="1" indent="0" algn="ctr" defTabSz="800100">
            <a:lnSpc>
              <a:spcPct val="100000"/>
            </a:lnSpc>
            <a:spcBef>
              <a:spcPct val="0"/>
            </a:spcBef>
            <a:spcAft>
              <a:spcPts val="0"/>
            </a:spcAft>
            <a:buNone/>
          </a:pPr>
          <a:r>
            <a:rPr lang="lv-LV" sz="1800" b="0" kern="1200">
              <a:latin typeface="Times New Roman" panose="02020603050405020304" pitchFamily="18" charset="0"/>
              <a:ea typeface="Verdana" panose="020B0604030504040204" pitchFamily="34" charset="0"/>
              <a:cs typeface="Times New Roman" panose="02020603050405020304" pitchFamily="18" charset="0"/>
            </a:rPr>
            <a:t>2. īsteno vai paredz īstenot sabiedrības interešu uzraudzību par publiska finansējuma izlietojuma tiesiskumu, lietderību un efektivitāti</a:t>
          </a:r>
        </a:p>
        <a:p>
          <a:pPr marL="0" lvl="1" indent="0" algn="l" defTabSz="800100">
            <a:lnSpc>
              <a:spcPct val="100000"/>
            </a:lnSpc>
            <a:spcBef>
              <a:spcPct val="0"/>
            </a:spcBef>
            <a:spcAft>
              <a:spcPts val="0"/>
            </a:spcAft>
            <a:buNone/>
          </a:pPr>
          <a:endParaRPr lang="lv-LV" sz="1800" b="0" kern="1200">
            <a:latin typeface="Times New Roman" panose="02020603050405020304" pitchFamily="18" charset="0"/>
            <a:ea typeface="Verdana" panose="020B0604030504040204" pitchFamily="34" charset="0"/>
            <a:cs typeface="Times New Roman" panose="02020603050405020304" pitchFamily="18" charset="0"/>
          </a:endParaRPr>
        </a:p>
        <a:p>
          <a:pPr marL="171450" lvl="1" indent="-171450" algn="l" defTabSz="800100">
            <a:lnSpc>
              <a:spcPct val="90000"/>
            </a:lnSpc>
            <a:spcBef>
              <a:spcPct val="0"/>
            </a:spcBef>
            <a:spcAft>
              <a:spcPct val="15000"/>
            </a:spcAft>
            <a:buChar char="•"/>
          </a:pPr>
          <a:endParaRPr lang="lv-LV" sz="1800" kern="1200">
            <a:latin typeface="Times New Roman" panose="02020603050405020304" pitchFamily="18" charset="0"/>
            <a:cs typeface="Times New Roman" panose="02020603050405020304" pitchFamily="18" charset="0"/>
          </a:endParaRPr>
        </a:p>
        <a:p>
          <a:pPr marL="0" lvl="1" indent="0" algn="l" defTabSz="800100">
            <a:lnSpc>
              <a:spcPct val="100000"/>
            </a:lnSpc>
            <a:spcBef>
              <a:spcPct val="0"/>
            </a:spcBef>
            <a:spcAft>
              <a:spcPts val="0"/>
            </a:spcAft>
            <a:buNone/>
          </a:pPr>
          <a:endParaRPr lang="lv-LV" sz="1800" kern="1200">
            <a:latin typeface="Times New Roman" panose="02020603050405020304" pitchFamily="18" charset="0"/>
            <a:ea typeface="Verdana" panose="020B0604030504040204" pitchFamily="34" charset="0"/>
            <a:cs typeface="Times New Roman" panose="02020603050405020304" pitchFamily="18" charset="0"/>
          </a:endParaRPr>
        </a:p>
      </dsp:txBody>
      <dsp:txXfrm>
        <a:off x="593748" y="742412"/>
        <a:ext cx="3829853" cy="3761018"/>
      </dsp:txXfrm>
    </dsp:sp>
    <dsp:sp modelId="{BA12B13F-9C00-44F3-B575-155A43D709F7}">
      <dsp:nvSpPr>
        <dsp:cNvPr id="0" name=""/>
        <dsp:cNvSpPr/>
      </dsp:nvSpPr>
      <dsp:spPr>
        <a:xfrm>
          <a:off x="616606" y="375477"/>
          <a:ext cx="669586" cy="669586"/>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EDE472-0F6F-4266-8AE5-0253DC699F02}">
      <dsp:nvSpPr>
        <dsp:cNvPr id="0" name=""/>
        <dsp:cNvSpPr/>
      </dsp:nvSpPr>
      <dsp:spPr>
        <a:xfrm rot="16200000">
          <a:off x="3451877" y="2464476"/>
          <a:ext cx="3761018" cy="334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95269" bIns="0" numCol="1" spcCol="1270" anchor="t" anchorCtr="0">
          <a:noAutofit/>
        </a:bodyPr>
        <a:lstStyle/>
        <a:p>
          <a:pPr marL="0" lvl="0" indent="0" algn="r" defTabSz="1066800">
            <a:lnSpc>
              <a:spcPct val="90000"/>
            </a:lnSpc>
            <a:spcBef>
              <a:spcPct val="0"/>
            </a:spcBef>
            <a:spcAft>
              <a:spcPct val="35000"/>
            </a:spcAft>
            <a:buNone/>
          </a:pPr>
          <a:endParaRPr lang="lv-LV" sz="2400" kern="1200"/>
        </a:p>
      </dsp:txBody>
      <dsp:txXfrm>
        <a:off x="3451877" y="2464476"/>
        <a:ext cx="3761018" cy="334793"/>
      </dsp:txXfrm>
    </dsp:sp>
    <dsp:sp modelId="{3EB5337F-C1AA-423C-921B-C5ED7886DE3F}">
      <dsp:nvSpPr>
        <dsp:cNvPr id="0" name=""/>
        <dsp:cNvSpPr/>
      </dsp:nvSpPr>
      <dsp:spPr>
        <a:xfrm>
          <a:off x="4854529" y="795743"/>
          <a:ext cx="2936989" cy="3761018"/>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252000" rIns="128016" bIns="128016" numCol="1" spcCol="1270" anchor="t" anchorCtr="0">
          <a:noAutofit/>
        </a:bodyPr>
        <a:lstStyle/>
        <a:p>
          <a:pPr marL="0" lvl="1" indent="0" algn="ctr" defTabSz="800100">
            <a:lnSpc>
              <a:spcPct val="100000"/>
            </a:lnSpc>
            <a:spcBef>
              <a:spcPct val="0"/>
            </a:spcBef>
            <a:spcAft>
              <a:spcPts val="0"/>
            </a:spcAft>
            <a:buNone/>
          </a:pPr>
          <a:r>
            <a:rPr lang="lv-LV" sz="1800" b="1" kern="1200">
              <a:latin typeface="Times New Roman" panose="02020603050405020304" pitchFamily="18" charset="0"/>
              <a:ea typeface="Verdana" panose="020B0604030504040204" pitchFamily="34" charset="0"/>
              <a:cs typeface="Times New Roman" panose="02020603050405020304" pitchFamily="18" charset="0"/>
            </a:rPr>
            <a:t>3.1.2.</a:t>
          </a:r>
        </a:p>
        <a:p>
          <a:pPr marL="0" lvl="1" indent="0" algn="ctr" defTabSz="800100">
            <a:lnSpc>
              <a:spcPct val="100000"/>
            </a:lnSpc>
            <a:spcBef>
              <a:spcPct val="0"/>
            </a:spcBef>
            <a:spcAft>
              <a:spcPts val="0"/>
            </a:spcAft>
            <a:buNone/>
          </a:pPr>
          <a:endParaRPr lang="lv-LV" sz="1800" kern="1200">
            <a:latin typeface="Times New Roman" panose="02020603050405020304" pitchFamily="18" charset="0"/>
            <a:cs typeface="Times New Roman" panose="02020603050405020304" pitchFamily="18" charset="0"/>
          </a:endParaRPr>
        </a:p>
        <a:p>
          <a:pPr marL="0" lvl="1" indent="0" algn="ctr" defTabSz="800100">
            <a:lnSpc>
              <a:spcPct val="100000"/>
            </a:lnSpc>
            <a:spcBef>
              <a:spcPct val="0"/>
            </a:spcBef>
            <a:spcAft>
              <a:spcPts val="0"/>
            </a:spcAft>
            <a:buNone/>
          </a:pPr>
          <a:r>
            <a:rPr lang="lv-LV" sz="1800" b="1" kern="1200" dirty="0">
              <a:latin typeface="Times New Roman" panose="02020603050405020304" pitchFamily="18" charset="0"/>
              <a:cs typeface="Times New Roman" panose="02020603050405020304" pitchFamily="18" charset="0"/>
            </a:rPr>
            <a:t>darbojas plašākas sabiedrības labā</a:t>
          </a:r>
          <a:r>
            <a:rPr lang="lv-LV" sz="1800" kern="1200" dirty="0">
              <a:latin typeface="Times New Roman" panose="02020603050405020304" pitchFamily="18" charset="0"/>
              <a:cs typeface="Times New Roman" panose="02020603050405020304" pitchFamily="18" charset="0"/>
            </a:rPr>
            <a:t>, risinot jautājumus, kas saistīti ar atsevišķu iedzīvotāju grupu vai visas sabiedrības labklājību</a:t>
          </a:r>
        </a:p>
        <a:p>
          <a:pPr marL="0" lvl="1" indent="0" algn="ctr" defTabSz="622300">
            <a:lnSpc>
              <a:spcPct val="100000"/>
            </a:lnSpc>
            <a:spcBef>
              <a:spcPct val="0"/>
            </a:spcBef>
            <a:spcAft>
              <a:spcPts val="0"/>
            </a:spcAft>
            <a:buNone/>
          </a:pPr>
          <a:endParaRPr lang="lv-LV" sz="1400" kern="1200" dirty="0">
            <a:latin typeface="Times New Roman" panose="02020603050405020304" pitchFamily="18" charset="0"/>
            <a:cs typeface="Times New Roman" panose="02020603050405020304" pitchFamily="18" charset="0"/>
          </a:endParaRPr>
        </a:p>
        <a:p>
          <a:pPr marL="0" lvl="1" indent="0" algn="ctr" defTabSz="800100">
            <a:lnSpc>
              <a:spcPct val="100000"/>
            </a:lnSpc>
            <a:spcBef>
              <a:spcPct val="0"/>
            </a:spcBef>
            <a:spcAft>
              <a:spcPts val="0"/>
            </a:spcAft>
            <a:buNone/>
          </a:pPr>
          <a:r>
            <a:rPr lang="lv-LV" sz="1800" kern="1200">
              <a:latin typeface="Times New Roman" panose="02020603050405020304" pitchFamily="18" charset="0"/>
              <a:cs typeface="Times New Roman" panose="02020603050405020304" pitchFamily="18" charset="0"/>
            </a:rPr>
            <a:t>neatkarīgi no publiskās pārvaldes, politiskām partijām, reliģiskām un komerciālām organizācijām</a:t>
          </a:r>
        </a:p>
        <a:p>
          <a:pPr marL="0" lvl="1" indent="0" algn="ctr" defTabSz="800100">
            <a:lnSpc>
              <a:spcPct val="100000"/>
            </a:lnSpc>
            <a:spcBef>
              <a:spcPct val="0"/>
            </a:spcBef>
            <a:spcAft>
              <a:spcPts val="0"/>
            </a:spcAft>
            <a:buNone/>
          </a:pPr>
          <a:endParaRPr lang="lv-LV" sz="1800" kern="1200">
            <a:latin typeface="Times New Roman" panose="02020603050405020304" pitchFamily="18" charset="0"/>
            <a:cs typeface="Times New Roman" panose="02020603050405020304" pitchFamily="18" charset="0"/>
          </a:endParaRPr>
        </a:p>
      </dsp:txBody>
      <dsp:txXfrm>
        <a:off x="4854529" y="795743"/>
        <a:ext cx="2936989" cy="3761018"/>
      </dsp:txXfrm>
    </dsp:sp>
    <dsp:sp modelId="{A7FAE7F0-5582-448D-A81A-90426C2C6DA6}">
      <dsp:nvSpPr>
        <dsp:cNvPr id="0" name=""/>
        <dsp:cNvSpPr/>
      </dsp:nvSpPr>
      <dsp:spPr>
        <a:xfrm>
          <a:off x="4702982" y="375477"/>
          <a:ext cx="669586" cy="669586"/>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CBD5F5-5384-454F-8392-1077E9E113E9}">
      <dsp:nvSpPr>
        <dsp:cNvPr id="0" name=""/>
        <dsp:cNvSpPr/>
      </dsp:nvSpPr>
      <dsp:spPr>
        <a:xfrm rot="16200000">
          <a:off x="6695073" y="2464476"/>
          <a:ext cx="3761018" cy="334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95269" bIns="0" numCol="1" spcCol="1270" anchor="t" anchorCtr="0">
          <a:noAutofit/>
        </a:bodyPr>
        <a:lstStyle/>
        <a:p>
          <a:pPr marL="0" lvl="0" indent="0" algn="r" defTabSz="1066800">
            <a:lnSpc>
              <a:spcPct val="90000"/>
            </a:lnSpc>
            <a:spcBef>
              <a:spcPct val="0"/>
            </a:spcBef>
            <a:spcAft>
              <a:spcPct val="35000"/>
            </a:spcAft>
            <a:buNone/>
          </a:pPr>
          <a:endParaRPr lang="lv-LV" sz="2400" kern="1200"/>
        </a:p>
      </dsp:txBody>
      <dsp:txXfrm>
        <a:off x="6695073" y="2464476"/>
        <a:ext cx="3761018" cy="334793"/>
      </dsp:txXfrm>
    </dsp:sp>
    <dsp:sp modelId="{53F6F56E-7AB7-4B28-87F6-42E4020C5060}">
      <dsp:nvSpPr>
        <dsp:cNvPr id="0" name=""/>
        <dsp:cNvSpPr/>
      </dsp:nvSpPr>
      <dsp:spPr>
        <a:xfrm>
          <a:off x="8243592" y="751363"/>
          <a:ext cx="2666400" cy="3761018"/>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252000" rIns="128016" bIns="128016" numCol="1" spcCol="1270" anchor="t" anchorCtr="0">
          <a:noAutofit/>
        </a:bodyPr>
        <a:lstStyle/>
        <a:p>
          <a:pPr marL="0" lvl="1" indent="0" algn="ctr" defTabSz="800100">
            <a:lnSpc>
              <a:spcPct val="100000"/>
            </a:lnSpc>
            <a:spcBef>
              <a:spcPct val="0"/>
            </a:spcBef>
            <a:spcAft>
              <a:spcPts val="0"/>
            </a:spcAft>
            <a:buNone/>
          </a:pPr>
          <a:r>
            <a:rPr lang="lv-LV" sz="1800" b="1" kern="1200">
              <a:latin typeface="Times New Roman" panose="02020603050405020304" pitchFamily="18" charset="0"/>
              <a:ea typeface="Verdana" panose="020B0604030504040204" pitchFamily="34" charset="0"/>
              <a:cs typeface="Times New Roman" panose="02020603050405020304" pitchFamily="18" charset="0"/>
            </a:rPr>
            <a:t>3.1.3.</a:t>
          </a:r>
        </a:p>
        <a:p>
          <a:pPr marL="0" lvl="1" indent="0" algn="ctr" defTabSz="800100">
            <a:lnSpc>
              <a:spcPct val="100000"/>
            </a:lnSpc>
            <a:spcBef>
              <a:spcPct val="0"/>
            </a:spcBef>
            <a:spcAft>
              <a:spcPts val="0"/>
            </a:spcAft>
            <a:buNone/>
          </a:pPr>
          <a:endParaRPr lang="lv-LV" sz="1800" b="0" kern="1200">
            <a:latin typeface="Times New Roman" panose="02020603050405020304" pitchFamily="18" charset="0"/>
            <a:ea typeface="Verdana" panose="020B0604030504040204" pitchFamily="34" charset="0"/>
            <a:cs typeface="Times New Roman" panose="02020603050405020304" pitchFamily="18" charset="0"/>
          </a:endParaRPr>
        </a:p>
        <a:p>
          <a:pPr marL="0" lvl="1" indent="0" algn="ctr" defTabSz="800100">
            <a:lnSpc>
              <a:spcPct val="100000"/>
            </a:lnSpc>
            <a:spcBef>
              <a:spcPct val="0"/>
            </a:spcBef>
            <a:spcAft>
              <a:spcPts val="0"/>
            </a:spcAft>
            <a:buNone/>
          </a:pPr>
          <a:r>
            <a:rPr lang="lv-LV" sz="1800" b="0" kern="1200">
              <a:latin typeface="Times New Roman" panose="02020603050405020304" pitchFamily="18" charset="0"/>
              <a:ea typeface="Verdana" panose="020B0604030504040204" pitchFamily="34" charset="0"/>
              <a:cs typeface="Times New Roman" panose="02020603050405020304" pitchFamily="18" charset="0"/>
            </a:rPr>
            <a:t>neatbilst nevienam no Publisko iepirkumu likuma 42.panta 1.daļā minētajiem kandidātu un pretendentu izslēgšanas gadījumiem</a:t>
          </a:r>
        </a:p>
        <a:p>
          <a:pPr marL="0" lvl="1" indent="0" algn="ctr" defTabSz="800100">
            <a:lnSpc>
              <a:spcPct val="100000"/>
            </a:lnSpc>
            <a:spcBef>
              <a:spcPct val="0"/>
            </a:spcBef>
            <a:spcAft>
              <a:spcPts val="0"/>
            </a:spcAft>
            <a:buNone/>
          </a:pPr>
          <a:endParaRPr lang="lv-LV" sz="1800" b="1" kern="1200">
            <a:latin typeface="Times New Roman" panose="02020603050405020304" pitchFamily="18" charset="0"/>
            <a:ea typeface="Verdana" panose="020B0604030504040204" pitchFamily="34" charset="0"/>
            <a:cs typeface="Times New Roman" panose="02020603050405020304" pitchFamily="18" charset="0"/>
          </a:endParaRPr>
        </a:p>
        <a:p>
          <a:pPr marL="0" lvl="1" indent="0" algn="ctr" defTabSz="800100">
            <a:lnSpc>
              <a:spcPct val="100000"/>
            </a:lnSpc>
            <a:spcBef>
              <a:spcPct val="0"/>
            </a:spcBef>
            <a:spcAft>
              <a:spcPts val="0"/>
            </a:spcAft>
            <a:buNone/>
          </a:pPr>
          <a:r>
            <a:rPr lang="lv-LV" sz="1800" b="1" kern="1200">
              <a:latin typeface="Times New Roman" panose="02020603050405020304" pitchFamily="18" charset="0"/>
              <a:ea typeface="Verdana" panose="020B0604030504040204" pitchFamily="34" charset="0"/>
              <a:cs typeface="Times New Roman" panose="02020603050405020304" pitchFamily="18" charset="0"/>
            </a:rPr>
            <a:t>tai skaitā, nav nodokļu parāda,  kas pārsniedz         150 EUR</a:t>
          </a:r>
        </a:p>
        <a:p>
          <a:pPr marL="0" lvl="1" indent="0" algn="ctr" defTabSz="800100">
            <a:lnSpc>
              <a:spcPct val="100000"/>
            </a:lnSpc>
            <a:spcBef>
              <a:spcPct val="0"/>
            </a:spcBef>
            <a:spcAft>
              <a:spcPts val="0"/>
            </a:spcAft>
            <a:buNone/>
          </a:pPr>
          <a:endParaRPr lang="lv-LV" sz="1800" b="1" kern="1200">
            <a:latin typeface="Times New Roman" panose="02020603050405020304" pitchFamily="18" charset="0"/>
            <a:ea typeface="Verdana" panose="020B0604030504040204" pitchFamily="34" charset="0"/>
            <a:cs typeface="Times New Roman" panose="02020603050405020304" pitchFamily="18" charset="0"/>
          </a:endParaRPr>
        </a:p>
        <a:p>
          <a:pPr marL="0" lvl="1" indent="0" algn="ctr" defTabSz="800100">
            <a:lnSpc>
              <a:spcPct val="100000"/>
            </a:lnSpc>
            <a:spcBef>
              <a:spcPct val="0"/>
            </a:spcBef>
            <a:spcAft>
              <a:spcPts val="0"/>
            </a:spcAft>
            <a:buNone/>
          </a:pPr>
          <a:endParaRPr lang="lv-LV" sz="1800" b="1" kern="1200">
            <a:latin typeface="Times New Roman" panose="02020603050405020304" pitchFamily="18" charset="0"/>
            <a:ea typeface="Verdana" panose="020B0604030504040204" pitchFamily="34" charset="0"/>
            <a:cs typeface="Times New Roman" panose="02020603050405020304" pitchFamily="18" charset="0"/>
          </a:endParaRPr>
        </a:p>
      </dsp:txBody>
      <dsp:txXfrm>
        <a:off x="8243592" y="751363"/>
        <a:ext cx="2666400" cy="3761018"/>
      </dsp:txXfrm>
    </dsp:sp>
    <dsp:sp modelId="{4B5A196D-17E2-49A9-BB66-B73CD4B83C91}">
      <dsp:nvSpPr>
        <dsp:cNvPr id="0" name=""/>
        <dsp:cNvSpPr/>
      </dsp:nvSpPr>
      <dsp:spPr>
        <a:xfrm>
          <a:off x="8310420" y="375477"/>
          <a:ext cx="669586" cy="669586"/>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7DCB4A-9592-4B73-8832-5401591CD3DC}">
      <dsp:nvSpPr>
        <dsp:cNvPr id="0" name=""/>
        <dsp:cNvSpPr/>
      </dsp:nvSpPr>
      <dsp:spPr>
        <a:xfrm rot="16200000">
          <a:off x="-1453281" y="2469383"/>
          <a:ext cx="3761018" cy="365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2317" bIns="0" numCol="1" spcCol="1270" anchor="t" anchorCtr="0">
          <a:noAutofit/>
        </a:bodyPr>
        <a:lstStyle/>
        <a:p>
          <a:pPr marL="0" lvl="0" indent="0" algn="r" defTabSz="1155700">
            <a:lnSpc>
              <a:spcPct val="90000"/>
            </a:lnSpc>
            <a:spcBef>
              <a:spcPct val="0"/>
            </a:spcBef>
            <a:spcAft>
              <a:spcPct val="35000"/>
            </a:spcAft>
            <a:buNone/>
          </a:pPr>
          <a:endParaRPr lang="lv-LV" sz="2600" kern="1200"/>
        </a:p>
      </dsp:txBody>
      <dsp:txXfrm>
        <a:off x="-1453281" y="2469383"/>
        <a:ext cx="3761018" cy="365461"/>
      </dsp:txXfrm>
    </dsp:sp>
    <dsp:sp modelId="{DFD5E62A-4CCD-4E8A-931C-79C693F3766A}">
      <dsp:nvSpPr>
        <dsp:cNvPr id="0" name=""/>
        <dsp:cNvSpPr/>
      </dsp:nvSpPr>
      <dsp:spPr>
        <a:xfrm>
          <a:off x="3318701" y="841935"/>
          <a:ext cx="2239674" cy="3761018"/>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252000" rIns="128016" bIns="128016" numCol="1" spcCol="1270" anchor="t" anchorCtr="0">
          <a:noAutofit/>
        </a:bodyPr>
        <a:lstStyle/>
        <a:p>
          <a:pPr marL="0" lvl="1" indent="0" algn="ctr" defTabSz="800100">
            <a:lnSpc>
              <a:spcPct val="100000"/>
            </a:lnSpc>
            <a:spcBef>
              <a:spcPct val="0"/>
            </a:spcBef>
            <a:spcAft>
              <a:spcPts val="0"/>
            </a:spcAft>
            <a:buNone/>
          </a:pPr>
          <a:endParaRPr lang="lv-LV" sz="1800" b="1" kern="1200">
            <a:latin typeface="Times New Roman" panose="02020603050405020304" pitchFamily="18" charset="0"/>
            <a:ea typeface="Verdana" panose="020B0604030504040204" pitchFamily="34" charset="0"/>
            <a:cs typeface="Times New Roman" panose="02020603050405020304" pitchFamily="18" charset="0"/>
          </a:endParaRPr>
        </a:p>
        <a:p>
          <a:pPr marL="0" lvl="1" indent="0" algn="ctr" defTabSz="800100">
            <a:lnSpc>
              <a:spcPct val="100000"/>
            </a:lnSpc>
            <a:spcBef>
              <a:spcPct val="0"/>
            </a:spcBef>
            <a:spcAft>
              <a:spcPts val="0"/>
            </a:spcAft>
            <a:buNone/>
          </a:pPr>
          <a:r>
            <a:rPr lang="lv-LV" sz="1800" b="1" kern="1200">
              <a:latin typeface="Times New Roman" panose="02020603050405020304" pitchFamily="18" charset="0"/>
              <a:ea typeface="Verdana" panose="020B0604030504040204" pitchFamily="34" charset="0"/>
              <a:cs typeface="Times New Roman" panose="02020603050405020304" pitchFamily="18" charset="0"/>
            </a:rPr>
            <a:t>3.1.5.</a:t>
          </a:r>
        </a:p>
        <a:p>
          <a:pPr marL="0" lvl="1" indent="0" algn="ctr" defTabSz="800100">
            <a:lnSpc>
              <a:spcPct val="100000"/>
            </a:lnSpc>
            <a:spcBef>
              <a:spcPct val="0"/>
            </a:spcBef>
            <a:spcAft>
              <a:spcPts val="0"/>
            </a:spcAft>
            <a:buNone/>
          </a:pPr>
          <a:endParaRPr lang="lv-LV" sz="1800" b="1" kern="1200">
            <a:latin typeface="Times New Roman" panose="02020603050405020304" pitchFamily="18" charset="0"/>
            <a:ea typeface="Verdana" panose="020B0604030504040204" pitchFamily="34" charset="0"/>
            <a:cs typeface="Times New Roman" panose="02020603050405020304" pitchFamily="18" charset="0"/>
          </a:endParaRPr>
        </a:p>
        <a:p>
          <a:pPr marL="0" lvl="1" indent="0" algn="ctr" defTabSz="800100">
            <a:lnSpc>
              <a:spcPct val="100000"/>
            </a:lnSpc>
            <a:spcBef>
              <a:spcPct val="0"/>
            </a:spcBef>
            <a:spcAft>
              <a:spcPts val="0"/>
            </a:spcAft>
            <a:buNone/>
          </a:pPr>
          <a:r>
            <a:rPr lang="lv-LV" sz="1800" b="0" kern="1200">
              <a:latin typeface="Times New Roman" panose="02020603050405020304" pitchFamily="18" charset="0"/>
              <a:ea typeface="Verdana" panose="020B0604030504040204" pitchFamily="34" charset="0"/>
              <a:cs typeface="Times New Roman" panose="02020603050405020304" pitchFamily="18" charset="0"/>
            </a:rPr>
            <a:t>par tām pašām projekta izmaksām</a:t>
          </a:r>
        </a:p>
        <a:p>
          <a:pPr marL="0" lvl="1" indent="0" algn="ctr" defTabSz="800100">
            <a:lnSpc>
              <a:spcPct val="100000"/>
            </a:lnSpc>
            <a:spcBef>
              <a:spcPct val="0"/>
            </a:spcBef>
            <a:spcAft>
              <a:spcPts val="0"/>
            </a:spcAft>
            <a:buNone/>
          </a:pPr>
          <a:r>
            <a:rPr lang="lv-LV" sz="1800" b="0" kern="1200">
              <a:latin typeface="Times New Roman" panose="02020603050405020304" pitchFamily="18" charset="0"/>
              <a:ea typeface="Verdana" panose="020B0604030504040204" pitchFamily="34" charset="0"/>
              <a:cs typeface="Times New Roman" panose="02020603050405020304" pitchFamily="18" charset="0"/>
            </a:rPr>
            <a:t>nav saņēmis un nesaņems</a:t>
          </a:r>
        </a:p>
        <a:p>
          <a:pPr marL="0" lvl="1" indent="0" algn="ctr" defTabSz="800100">
            <a:lnSpc>
              <a:spcPct val="100000"/>
            </a:lnSpc>
            <a:spcBef>
              <a:spcPct val="0"/>
            </a:spcBef>
            <a:spcAft>
              <a:spcPts val="0"/>
            </a:spcAft>
            <a:buNone/>
          </a:pPr>
          <a:r>
            <a:rPr lang="lv-LV" sz="1800" b="0" kern="1200" dirty="0">
              <a:latin typeface="Times New Roman" panose="02020603050405020304" pitchFamily="18" charset="0"/>
              <a:ea typeface="Verdana" panose="020B0604030504040204" pitchFamily="34" charset="0"/>
              <a:cs typeface="Times New Roman" panose="02020603050405020304" pitchFamily="18" charset="0"/>
            </a:rPr>
            <a:t>finansējumu no citiem avotiem</a:t>
          </a:r>
        </a:p>
        <a:p>
          <a:pPr marL="0" lvl="1" indent="0" algn="ctr" defTabSz="800100">
            <a:lnSpc>
              <a:spcPct val="100000"/>
            </a:lnSpc>
            <a:spcBef>
              <a:spcPct val="0"/>
            </a:spcBef>
            <a:spcAft>
              <a:spcPts val="0"/>
            </a:spcAft>
            <a:buNone/>
          </a:pPr>
          <a:endParaRPr lang="lv-LV" sz="1800" b="1" kern="1200">
            <a:latin typeface="Times New Roman" panose="02020603050405020304" pitchFamily="18" charset="0"/>
            <a:ea typeface="Verdana" panose="020B0604030504040204" pitchFamily="34" charset="0"/>
            <a:cs typeface="Times New Roman" panose="02020603050405020304" pitchFamily="18" charset="0"/>
          </a:endParaRPr>
        </a:p>
        <a:p>
          <a:pPr marL="0" lvl="1" indent="0" algn="ctr" defTabSz="800100">
            <a:lnSpc>
              <a:spcPct val="100000"/>
            </a:lnSpc>
            <a:spcBef>
              <a:spcPct val="0"/>
            </a:spcBef>
            <a:spcAft>
              <a:spcPts val="0"/>
            </a:spcAft>
            <a:buNone/>
          </a:pPr>
          <a:endParaRPr lang="lv-LV" sz="1800" b="1" kern="1200" noProof="0">
            <a:latin typeface="Times New Roman" panose="02020603050405020304" pitchFamily="18" charset="0"/>
            <a:cs typeface="Times New Roman" panose="02020603050405020304" pitchFamily="18" charset="0"/>
          </a:endParaRPr>
        </a:p>
        <a:p>
          <a:pPr marL="0" lvl="1" indent="0" algn="l" defTabSz="800100">
            <a:lnSpc>
              <a:spcPct val="100000"/>
            </a:lnSpc>
            <a:spcBef>
              <a:spcPct val="0"/>
            </a:spcBef>
            <a:spcAft>
              <a:spcPts val="0"/>
            </a:spcAft>
            <a:buNone/>
          </a:pPr>
          <a:endParaRPr lang="lv-LV" sz="1800" b="0" kern="1200">
            <a:latin typeface="Times New Roman" panose="02020603050405020304" pitchFamily="18" charset="0"/>
            <a:ea typeface="Verdana" panose="020B0604030504040204" pitchFamily="34" charset="0"/>
            <a:cs typeface="Times New Roman" panose="02020603050405020304" pitchFamily="18" charset="0"/>
          </a:endParaRPr>
        </a:p>
      </dsp:txBody>
      <dsp:txXfrm>
        <a:off x="3318701" y="841935"/>
        <a:ext cx="2239674" cy="3761018"/>
      </dsp:txXfrm>
    </dsp:sp>
    <dsp:sp modelId="{BA12B13F-9C00-44F3-B575-155A43D709F7}">
      <dsp:nvSpPr>
        <dsp:cNvPr id="0" name=""/>
        <dsp:cNvSpPr/>
      </dsp:nvSpPr>
      <dsp:spPr>
        <a:xfrm>
          <a:off x="396061" y="332502"/>
          <a:ext cx="730922" cy="730922"/>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AEB608-BA2C-4319-9B17-619DA66D8973}">
      <dsp:nvSpPr>
        <dsp:cNvPr id="0" name=""/>
        <dsp:cNvSpPr/>
      </dsp:nvSpPr>
      <dsp:spPr>
        <a:xfrm rot="16200000">
          <a:off x="1424154" y="2469383"/>
          <a:ext cx="3761018" cy="365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2317" bIns="0" numCol="1" spcCol="1270" anchor="t" anchorCtr="0">
          <a:noAutofit/>
        </a:bodyPr>
        <a:lstStyle/>
        <a:p>
          <a:pPr marL="0" lvl="0" indent="0" algn="r" defTabSz="1155700">
            <a:lnSpc>
              <a:spcPct val="90000"/>
            </a:lnSpc>
            <a:spcBef>
              <a:spcPct val="0"/>
            </a:spcBef>
            <a:spcAft>
              <a:spcPct val="35000"/>
            </a:spcAft>
            <a:buNone/>
          </a:pPr>
          <a:endParaRPr lang="lv-LV" sz="2600" kern="1200"/>
        </a:p>
      </dsp:txBody>
      <dsp:txXfrm>
        <a:off x="1424154" y="2469383"/>
        <a:ext cx="3761018" cy="365461"/>
      </dsp:txXfrm>
    </dsp:sp>
    <dsp:sp modelId="{DCF43F14-6045-4F16-94FD-9BDB6BCAAF3D}">
      <dsp:nvSpPr>
        <dsp:cNvPr id="0" name=""/>
        <dsp:cNvSpPr/>
      </dsp:nvSpPr>
      <dsp:spPr>
        <a:xfrm>
          <a:off x="6421428" y="841935"/>
          <a:ext cx="2213570" cy="3761018"/>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22317" rIns="128016" bIns="128016" numCol="1" spcCol="1270" anchor="t" anchorCtr="0">
          <a:noAutofit/>
        </a:bodyPr>
        <a:lstStyle/>
        <a:p>
          <a:pPr marL="0" lvl="1" indent="0" algn="ctr" defTabSz="800100">
            <a:lnSpc>
              <a:spcPct val="100000"/>
            </a:lnSpc>
            <a:spcBef>
              <a:spcPct val="0"/>
            </a:spcBef>
            <a:spcAft>
              <a:spcPts val="0"/>
            </a:spcAft>
            <a:buNone/>
          </a:pPr>
          <a:endParaRPr lang="lv-LV" sz="1800" b="1" kern="1200">
            <a:latin typeface="Times New Roman" panose="02020603050405020304" pitchFamily="18" charset="0"/>
            <a:ea typeface="Verdana" panose="020B0604030504040204" pitchFamily="34" charset="0"/>
            <a:cs typeface="Times New Roman" panose="02020603050405020304" pitchFamily="18" charset="0"/>
          </a:endParaRPr>
        </a:p>
        <a:p>
          <a:pPr marL="0" lvl="1" indent="0" algn="ctr" defTabSz="800100">
            <a:lnSpc>
              <a:spcPct val="100000"/>
            </a:lnSpc>
            <a:spcBef>
              <a:spcPct val="0"/>
            </a:spcBef>
            <a:spcAft>
              <a:spcPts val="0"/>
            </a:spcAft>
            <a:buNone/>
          </a:pPr>
          <a:r>
            <a:rPr lang="lv-LV" sz="1800" b="1" kern="1200">
              <a:latin typeface="Times New Roman" panose="02020603050405020304" pitchFamily="18" charset="0"/>
              <a:ea typeface="Verdana" panose="020B0604030504040204" pitchFamily="34" charset="0"/>
              <a:cs typeface="Times New Roman" panose="02020603050405020304" pitchFamily="18" charset="0"/>
            </a:rPr>
            <a:t>3.1.6.</a:t>
          </a:r>
        </a:p>
        <a:p>
          <a:pPr marL="0" lvl="1" indent="0" algn="ctr" defTabSz="800100">
            <a:lnSpc>
              <a:spcPct val="100000"/>
            </a:lnSpc>
            <a:spcBef>
              <a:spcPct val="0"/>
            </a:spcBef>
            <a:spcAft>
              <a:spcPts val="0"/>
            </a:spcAft>
            <a:buNone/>
          </a:pPr>
          <a:endParaRPr lang="lv-LV" sz="1800" b="1" kern="1200">
            <a:latin typeface="Times New Roman" panose="02020603050405020304" pitchFamily="18" charset="0"/>
            <a:ea typeface="Verdana" panose="020B0604030504040204" pitchFamily="34" charset="0"/>
            <a:cs typeface="Times New Roman" panose="02020603050405020304" pitchFamily="18" charset="0"/>
          </a:endParaRPr>
        </a:p>
        <a:p>
          <a:pPr marL="0" lvl="1" indent="0" algn="ctr" defTabSz="800100">
            <a:lnSpc>
              <a:spcPct val="100000"/>
            </a:lnSpc>
            <a:spcBef>
              <a:spcPct val="0"/>
            </a:spcBef>
            <a:spcAft>
              <a:spcPts val="0"/>
            </a:spcAft>
            <a:buNone/>
          </a:pPr>
          <a:r>
            <a:rPr lang="lv-LV" sz="1800" b="0" kern="1200" dirty="0">
              <a:latin typeface="Times New Roman" panose="02020603050405020304" pitchFamily="18" charset="0"/>
              <a:ea typeface="Verdana" panose="020B0604030504040204" pitchFamily="34" charset="0"/>
              <a:cs typeface="Times New Roman" panose="02020603050405020304" pitchFamily="18" charset="0"/>
            </a:rPr>
            <a:t>nav neatbilstoši veiktu izdevumu maksājumu parādu citos projektos</a:t>
          </a:r>
        </a:p>
        <a:p>
          <a:pPr marL="0" lvl="1" indent="0" algn="ctr" defTabSz="800100">
            <a:lnSpc>
              <a:spcPct val="100000"/>
            </a:lnSpc>
            <a:spcBef>
              <a:spcPct val="0"/>
            </a:spcBef>
            <a:spcAft>
              <a:spcPts val="0"/>
            </a:spcAft>
            <a:buNone/>
          </a:pPr>
          <a:endParaRPr lang="lv-LV" sz="1800" b="1" kern="1200">
            <a:latin typeface="Times New Roman" panose="02020603050405020304" pitchFamily="18" charset="0"/>
            <a:ea typeface="Verdana" panose="020B0604030504040204" pitchFamily="34" charset="0"/>
            <a:cs typeface="Times New Roman" panose="02020603050405020304" pitchFamily="18" charset="0"/>
          </a:endParaRPr>
        </a:p>
      </dsp:txBody>
      <dsp:txXfrm>
        <a:off x="6421428" y="841935"/>
        <a:ext cx="2213570" cy="3761018"/>
      </dsp:txXfrm>
    </dsp:sp>
    <dsp:sp modelId="{061C519E-F008-4F07-958F-8E585FBE49E8}">
      <dsp:nvSpPr>
        <dsp:cNvPr id="0" name=""/>
        <dsp:cNvSpPr/>
      </dsp:nvSpPr>
      <dsp:spPr>
        <a:xfrm>
          <a:off x="3121932" y="289195"/>
          <a:ext cx="730922" cy="730922"/>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CBD5F5-5384-454F-8392-1077E9E113E9}">
      <dsp:nvSpPr>
        <dsp:cNvPr id="0" name=""/>
        <dsp:cNvSpPr/>
      </dsp:nvSpPr>
      <dsp:spPr>
        <a:xfrm rot="16200000">
          <a:off x="4288537" y="2469383"/>
          <a:ext cx="3761018" cy="365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2317" bIns="0" numCol="1" spcCol="1270" anchor="t" anchorCtr="0">
          <a:noAutofit/>
        </a:bodyPr>
        <a:lstStyle/>
        <a:p>
          <a:pPr marL="0" lvl="0" indent="0" algn="r" defTabSz="1155700">
            <a:lnSpc>
              <a:spcPct val="90000"/>
            </a:lnSpc>
            <a:spcBef>
              <a:spcPct val="0"/>
            </a:spcBef>
            <a:spcAft>
              <a:spcPct val="35000"/>
            </a:spcAft>
            <a:buNone/>
          </a:pPr>
          <a:endParaRPr lang="lv-LV" sz="2600" kern="1200"/>
        </a:p>
      </dsp:txBody>
      <dsp:txXfrm>
        <a:off x="4288537" y="2469383"/>
        <a:ext cx="3761018" cy="365461"/>
      </dsp:txXfrm>
    </dsp:sp>
    <dsp:sp modelId="{53F6F56E-7AB7-4B28-87F6-42E4020C5060}">
      <dsp:nvSpPr>
        <dsp:cNvPr id="0" name=""/>
        <dsp:cNvSpPr/>
      </dsp:nvSpPr>
      <dsp:spPr>
        <a:xfrm>
          <a:off x="9087189" y="841935"/>
          <a:ext cx="2239674" cy="3761018"/>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252000" rIns="128016" bIns="128016" numCol="1" spcCol="1270" anchor="t" anchorCtr="0">
          <a:noAutofit/>
        </a:bodyPr>
        <a:lstStyle/>
        <a:p>
          <a:pPr marL="0" lvl="1" indent="0" algn="ctr" defTabSz="800100">
            <a:lnSpc>
              <a:spcPct val="100000"/>
            </a:lnSpc>
            <a:spcBef>
              <a:spcPct val="0"/>
            </a:spcBef>
            <a:spcAft>
              <a:spcPts val="0"/>
            </a:spcAft>
            <a:buNone/>
          </a:pPr>
          <a:endParaRPr lang="lv-LV" sz="1800" b="1" kern="1200">
            <a:latin typeface="Times New Roman" panose="02020603050405020304" pitchFamily="18" charset="0"/>
            <a:ea typeface="Verdana" panose="020B0604030504040204" pitchFamily="34" charset="0"/>
            <a:cs typeface="Times New Roman" panose="02020603050405020304" pitchFamily="18" charset="0"/>
          </a:endParaRPr>
        </a:p>
        <a:p>
          <a:pPr marL="0" lvl="1" indent="0" algn="ctr" defTabSz="800100">
            <a:lnSpc>
              <a:spcPct val="100000"/>
            </a:lnSpc>
            <a:spcBef>
              <a:spcPct val="0"/>
            </a:spcBef>
            <a:spcAft>
              <a:spcPts val="0"/>
            </a:spcAft>
            <a:buNone/>
          </a:pPr>
          <a:r>
            <a:rPr lang="lv-LV" sz="1800" b="1" kern="1200">
              <a:latin typeface="Times New Roman" panose="02020603050405020304" pitchFamily="18" charset="0"/>
              <a:ea typeface="Verdana" panose="020B0604030504040204" pitchFamily="34" charset="0"/>
              <a:cs typeface="Times New Roman" panose="02020603050405020304" pitchFamily="18" charset="0"/>
            </a:rPr>
            <a:t>3.1.7.</a:t>
          </a:r>
        </a:p>
        <a:p>
          <a:pPr marL="0" lvl="1" indent="0" algn="ctr" defTabSz="800100">
            <a:lnSpc>
              <a:spcPct val="100000"/>
            </a:lnSpc>
            <a:spcBef>
              <a:spcPct val="0"/>
            </a:spcBef>
            <a:spcAft>
              <a:spcPts val="0"/>
            </a:spcAft>
            <a:buNone/>
          </a:pPr>
          <a:endParaRPr lang="lv-LV" sz="1800" b="1" kern="1200">
            <a:latin typeface="Times New Roman" panose="02020603050405020304" pitchFamily="18" charset="0"/>
            <a:ea typeface="Verdana" panose="020B0604030504040204" pitchFamily="34" charset="0"/>
            <a:cs typeface="Times New Roman" panose="02020603050405020304" pitchFamily="18" charset="0"/>
          </a:endParaRPr>
        </a:p>
        <a:p>
          <a:pPr marL="0" lvl="1" indent="0" algn="ctr" defTabSz="800100">
            <a:lnSpc>
              <a:spcPct val="100000"/>
            </a:lnSpc>
            <a:spcBef>
              <a:spcPct val="0"/>
            </a:spcBef>
            <a:spcAft>
              <a:spcPts val="0"/>
            </a:spcAft>
            <a:buNone/>
          </a:pPr>
          <a:r>
            <a:rPr lang="lv-LV" sz="1800" b="0" kern="1200">
              <a:latin typeface="Times New Roman" panose="02020603050405020304" pitchFamily="18" charset="0"/>
              <a:ea typeface="Verdana" panose="020B0604030504040204" pitchFamily="34" charset="0"/>
              <a:cs typeface="Times New Roman" panose="02020603050405020304" pitchFamily="18" charset="0"/>
            </a:rPr>
            <a:t>ir nepieciešamā administrēšanas, īstenošanas un finanšu kapacitāte</a:t>
          </a:r>
        </a:p>
        <a:p>
          <a:pPr marL="0" lvl="1" indent="0" algn="ctr" defTabSz="800100">
            <a:lnSpc>
              <a:spcPct val="100000"/>
            </a:lnSpc>
            <a:spcBef>
              <a:spcPct val="0"/>
            </a:spcBef>
            <a:spcAft>
              <a:spcPts val="0"/>
            </a:spcAft>
            <a:buNone/>
          </a:pPr>
          <a:endParaRPr lang="lv-LV" sz="1800" b="1" kern="1200">
            <a:latin typeface="Times New Roman" panose="02020603050405020304" pitchFamily="18" charset="0"/>
            <a:ea typeface="Verdana" panose="020B0604030504040204" pitchFamily="34" charset="0"/>
            <a:cs typeface="Times New Roman" panose="02020603050405020304" pitchFamily="18" charset="0"/>
          </a:endParaRPr>
        </a:p>
      </dsp:txBody>
      <dsp:txXfrm>
        <a:off x="9087189" y="841935"/>
        <a:ext cx="2239674" cy="3761018"/>
      </dsp:txXfrm>
    </dsp:sp>
    <dsp:sp modelId="{4B5A196D-17E2-49A9-BB66-B73CD4B83C91}">
      <dsp:nvSpPr>
        <dsp:cNvPr id="0" name=""/>
        <dsp:cNvSpPr/>
      </dsp:nvSpPr>
      <dsp:spPr>
        <a:xfrm>
          <a:off x="5986316" y="289195"/>
          <a:ext cx="730922" cy="730922"/>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DA5D25-D183-4069-A0BA-F126465F99A1}">
      <dsp:nvSpPr>
        <dsp:cNvPr id="0" name=""/>
        <dsp:cNvSpPr/>
      </dsp:nvSpPr>
      <dsp:spPr>
        <a:xfrm rot="16200000">
          <a:off x="7165973" y="2469383"/>
          <a:ext cx="3761018" cy="365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2317" bIns="0" numCol="1" spcCol="1270" anchor="t" anchorCtr="0">
          <a:noAutofit/>
        </a:bodyPr>
        <a:lstStyle/>
        <a:p>
          <a:pPr marL="0" lvl="0" indent="0" algn="r" defTabSz="1155700">
            <a:lnSpc>
              <a:spcPct val="90000"/>
            </a:lnSpc>
            <a:spcBef>
              <a:spcPct val="0"/>
            </a:spcBef>
            <a:spcAft>
              <a:spcPct val="35000"/>
            </a:spcAft>
            <a:buNone/>
          </a:pPr>
          <a:endParaRPr lang="lv-LV" sz="2600" kern="1200"/>
        </a:p>
      </dsp:txBody>
      <dsp:txXfrm>
        <a:off x="7165973" y="2469383"/>
        <a:ext cx="3761018" cy="365461"/>
      </dsp:txXfrm>
    </dsp:sp>
    <dsp:sp modelId="{ED7B86CC-8BF4-4348-94BC-E1B267BC5365}">
      <dsp:nvSpPr>
        <dsp:cNvPr id="0" name=""/>
        <dsp:cNvSpPr/>
      </dsp:nvSpPr>
      <dsp:spPr>
        <a:xfrm>
          <a:off x="383805" y="841935"/>
          <a:ext cx="2239674" cy="3761018"/>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22317" rIns="128016" bIns="128016" numCol="1" spcCol="1270" anchor="t" anchorCtr="0">
          <a:noAutofit/>
        </a:bodyPr>
        <a:lstStyle/>
        <a:p>
          <a:pPr marL="171450" lvl="1" indent="-171450" algn="ctr" defTabSz="800100">
            <a:lnSpc>
              <a:spcPct val="90000"/>
            </a:lnSpc>
            <a:spcBef>
              <a:spcPct val="0"/>
            </a:spcBef>
            <a:spcAft>
              <a:spcPct val="15000"/>
            </a:spcAft>
            <a:buNone/>
          </a:pPr>
          <a:endParaRPr lang="lv-LV" sz="1800" b="1" kern="1200">
            <a:latin typeface="Times New Roman" panose="02020603050405020304" pitchFamily="18" charset="0"/>
            <a:cs typeface="Times New Roman" panose="02020603050405020304" pitchFamily="18" charset="0"/>
          </a:endParaRPr>
        </a:p>
        <a:p>
          <a:pPr marL="171450" lvl="1" indent="-171450" algn="ctr" defTabSz="800100">
            <a:lnSpc>
              <a:spcPct val="90000"/>
            </a:lnSpc>
            <a:spcBef>
              <a:spcPct val="0"/>
            </a:spcBef>
            <a:spcAft>
              <a:spcPct val="15000"/>
            </a:spcAft>
            <a:buNone/>
          </a:pPr>
          <a:r>
            <a:rPr lang="lv-LV" sz="1800" b="1" kern="1200">
              <a:solidFill>
                <a:prstClr val="black">
                  <a:hueOff val="0"/>
                  <a:satOff val="0"/>
                  <a:lumOff val="0"/>
                  <a:alphaOff val="0"/>
                </a:prstClr>
              </a:solidFill>
              <a:latin typeface="Times New Roman" panose="02020603050405020304" pitchFamily="18" charset="0"/>
              <a:ea typeface="Verdana" panose="020B0604030504040204" pitchFamily="34" charset="0"/>
              <a:cs typeface="Times New Roman" panose="02020603050405020304" pitchFamily="18" charset="0"/>
            </a:rPr>
            <a:t>3.1.4.</a:t>
          </a:r>
          <a:endParaRPr lang="lv-LV" sz="1800" b="1" kern="120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None/>
          </a:pPr>
          <a:endParaRPr lang="lv-LV" sz="1400" kern="1200" dirty="0">
            <a:latin typeface="Times New Roman" panose="02020603050405020304" pitchFamily="18" charset="0"/>
            <a:cs typeface="Times New Roman" panose="02020603050405020304" pitchFamily="18" charset="0"/>
          </a:endParaRPr>
        </a:p>
        <a:p>
          <a:pPr marL="171450" lvl="1" indent="-171450" algn="ctr" defTabSz="800100">
            <a:lnSpc>
              <a:spcPct val="90000"/>
            </a:lnSpc>
            <a:spcBef>
              <a:spcPct val="0"/>
            </a:spcBef>
            <a:spcAft>
              <a:spcPct val="15000"/>
            </a:spcAft>
            <a:buNone/>
          </a:pPr>
          <a:r>
            <a:rPr lang="lv-LV" sz="1800" b="0" kern="1200" dirty="0">
              <a:solidFill>
                <a:prstClr val="black">
                  <a:hueOff val="0"/>
                  <a:satOff val="0"/>
                  <a:lumOff val="0"/>
                  <a:alphaOff val="0"/>
                </a:prstClr>
              </a:solidFill>
              <a:latin typeface="Times New Roman" panose="02020603050405020304" pitchFamily="18" charset="0"/>
              <a:ea typeface="Verdana" panose="020B0604030504040204" pitchFamily="34" charset="0"/>
              <a:cs typeface="Times New Roman" panose="02020603050405020304" pitchFamily="18" charset="0"/>
            </a:rPr>
            <a:t>neatbilst regulas Nr.2018/1046 136.panta “Izslēgšanas kritēriji un lēmumi par izslēgšanu” 1.punktā noteiktajiem izslēgšanas kritērijiem</a:t>
          </a:r>
          <a:endParaRPr lang="lv-LV" sz="1800" b="0" kern="1200" dirty="0">
            <a:latin typeface="Times New Roman" panose="02020603050405020304" pitchFamily="18" charset="0"/>
            <a:cs typeface="Times New Roman" panose="02020603050405020304" pitchFamily="18" charset="0"/>
          </a:endParaRPr>
        </a:p>
      </dsp:txBody>
      <dsp:txXfrm>
        <a:off x="383805" y="841935"/>
        <a:ext cx="2239674" cy="3761018"/>
      </dsp:txXfrm>
    </dsp:sp>
    <dsp:sp modelId="{353CBF85-4BD6-45A5-9193-BAD6D13482F0}">
      <dsp:nvSpPr>
        <dsp:cNvPr id="0" name=""/>
        <dsp:cNvSpPr/>
      </dsp:nvSpPr>
      <dsp:spPr>
        <a:xfrm>
          <a:off x="8863751" y="289195"/>
          <a:ext cx="730922" cy="730922"/>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3EA4B-C1EE-42BA-9868-91E5BE8387B2}">
      <dsp:nvSpPr>
        <dsp:cNvPr id="0" name=""/>
        <dsp:cNvSpPr/>
      </dsp:nvSpPr>
      <dsp:spPr>
        <a:xfrm>
          <a:off x="0" y="0"/>
          <a:ext cx="11218606" cy="1968103"/>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0DC599-BA22-4A94-BB7F-F2F855AC2321}">
      <dsp:nvSpPr>
        <dsp:cNvPr id="0" name=""/>
        <dsp:cNvSpPr/>
      </dsp:nvSpPr>
      <dsp:spPr>
        <a:xfrm>
          <a:off x="3961570" y="321414"/>
          <a:ext cx="3295465" cy="1443275"/>
        </a:xfrm>
        <a:prstGeom prst="roundRect">
          <a:avLst>
            <a:gd name="adj" fmla="val 10000"/>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3000" b="-3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19B5C7-22EB-4A79-8E25-03865F9B7E79}">
      <dsp:nvSpPr>
        <dsp:cNvPr id="0" name=""/>
        <dsp:cNvSpPr/>
      </dsp:nvSpPr>
      <dsp:spPr>
        <a:xfrm rot="10800000">
          <a:off x="3961570" y="1918935"/>
          <a:ext cx="3295465" cy="2405459"/>
        </a:xfrm>
        <a:prstGeom prst="round2SameRect">
          <a:avLst>
            <a:gd name="adj1" fmla="val 10500"/>
            <a:gd name="adj2" fmla="val 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ts val="0"/>
            </a:spcAft>
            <a:buNone/>
          </a:pPr>
          <a:endParaRPr lang="lv-LV" sz="1800" kern="1200">
            <a:latin typeface="Verdana" panose="020B0604030504040204" pitchFamily="34" charset="0"/>
            <a:ea typeface="Verdana" panose="020B0604030504040204" pitchFamily="34" charset="0"/>
          </a:endParaRPr>
        </a:p>
        <a:p>
          <a:pPr marL="0" lvl="0" indent="0" algn="ctr" defTabSz="800100">
            <a:lnSpc>
              <a:spcPct val="90000"/>
            </a:lnSpc>
            <a:spcBef>
              <a:spcPct val="0"/>
            </a:spcBef>
            <a:spcAft>
              <a:spcPct val="35000"/>
            </a:spcAft>
            <a:buNone/>
          </a:pPr>
          <a:r>
            <a:rPr lang="lv-LV" sz="2000" b="1" kern="1200">
              <a:latin typeface="Verdana" panose="020B0604030504040204" pitchFamily="34" charset="0"/>
              <a:ea typeface="Verdana" panose="020B0604030504040204" pitchFamily="34" charset="0"/>
            </a:rPr>
            <a:t>100% programmas finansējums</a:t>
          </a:r>
        </a:p>
        <a:p>
          <a:pPr marL="0" lvl="0" indent="0" algn="ctr" defTabSz="800100">
            <a:lnSpc>
              <a:spcPct val="100000"/>
            </a:lnSpc>
            <a:spcBef>
              <a:spcPct val="0"/>
            </a:spcBef>
            <a:spcAft>
              <a:spcPts val="0"/>
            </a:spcAft>
            <a:buNone/>
          </a:pPr>
          <a:r>
            <a:rPr lang="lv-LV" sz="1800" kern="1200">
              <a:latin typeface="Verdana" panose="020B0604030504040204" pitchFamily="34" charset="0"/>
              <a:ea typeface="Verdana" panose="020B0604030504040204" pitchFamily="34" charset="0"/>
            </a:rPr>
            <a:t>Līdz 30% avanss</a:t>
          </a:r>
        </a:p>
        <a:p>
          <a:pPr marL="0" lvl="0" indent="0" algn="ctr" defTabSz="800100">
            <a:lnSpc>
              <a:spcPct val="100000"/>
            </a:lnSpc>
            <a:spcBef>
              <a:spcPct val="0"/>
            </a:spcBef>
            <a:spcAft>
              <a:spcPts val="0"/>
            </a:spcAft>
            <a:buNone/>
          </a:pPr>
          <a:r>
            <a:rPr lang="lv-LV" sz="1800" kern="1200">
              <a:latin typeface="Verdana" panose="020B0604030504040204" pitchFamily="34" charset="0"/>
              <a:ea typeface="Verdana" panose="020B0604030504040204" pitchFamily="34" charset="0"/>
            </a:rPr>
            <a:t>Līdz 95% avanss un starpposma maksājumi</a:t>
          </a:r>
        </a:p>
      </dsp:txBody>
      <dsp:txXfrm rot="10800000">
        <a:off x="4035546" y="1918935"/>
        <a:ext cx="3147513" cy="2331483"/>
      </dsp:txXfrm>
    </dsp:sp>
    <dsp:sp modelId="{1576FBAE-E528-459B-8CB2-A84D0DE4747C}">
      <dsp:nvSpPr>
        <dsp:cNvPr id="0" name=""/>
        <dsp:cNvSpPr/>
      </dsp:nvSpPr>
      <dsp:spPr>
        <a:xfrm>
          <a:off x="0" y="360729"/>
          <a:ext cx="3295465" cy="1443275"/>
        </a:xfrm>
        <a:prstGeom prst="roundRect">
          <a:avLst>
            <a:gd name="adj" fmla="val 10000"/>
          </a:avLst>
        </a:prstGeom>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5000" b="-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C0CF54-A8CE-4FB9-AAB9-8A24FD0777D6}">
      <dsp:nvSpPr>
        <dsp:cNvPr id="0" name=""/>
        <dsp:cNvSpPr/>
      </dsp:nvSpPr>
      <dsp:spPr>
        <a:xfrm rot="10800000">
          <a:off x="9845" y="1948450"/>
          <a:ext cx="3295465" cy="2405459"/>
        </a:xfrm>
        <a:prstGeom prst="round2SameRect">
          <a:avLst>
            <a:gd name="adj1" fmla="val 10500"/>
            <a:gd name="adj2" fmla="val 0"/>
          </a:avLst>
        </a:prstGeom>
        <a:solidFill>
          <a:schemeClr val="accent2">
            <a:shade val="8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24000" rIns="128016" bIns="128016" numCol="1" spcCol="1270" anchor="t" anchorCtr="0">
          <a:noAutofit/>
        </a:bodyPr>
        <a:lstStyle/>
        <a:p>
          <a:pPr marL="0" lvl="0" indent="0" algn="ctr" defTabSz="800100">
            <a:lnSpc>
              <a:spcPct val="90000"/>
            </a:lnSpc>
            <a:spcBef>
              <a:spcPct val="0"/>
            </a:spcBef>
            <a:spcAft>
              <a:spcPts val="1800"/>
            </a:spcAft>
            <a:buNone/>
          </a:pPr>
          <a:r>
            <a:rPr lang="lv-LV" sz="1800" b="1" kern="1200">
              <a:latin typeface="Verdana" panose="020B0604030504040204" pitchFamily="34" charset="0"/>
              <a:ea typeface="Verdana" panose="020B0604030504040204" pitchFamily="34" charset="0"/>
            </a:rPr>
            <a:t>Projektu periods </a:t>
          </a:r>
        </a:p>
        <a:p>
          <a:pPr marL="0" lvl="0" indent="0" algn="ctr" defTabSz="800100">
            <a:lnSpc>
              <a:spcPct val="90000"/>
            </a:lnSpc>
            <a:spcBef>
              <a:spcPct val="0"/>
            </a:spcBef>
            <a:spcAft>
              <a:spcPts val="0"/>
            </a:spcAft>
            <a:buNone/>
          </a:pPr>
          <a:r>
            <a:rPr lang="lv-LV" sz="2000" b="1" kern="1200">
              <a:latin typeface="Verdana" panose="020B0604030504040204" pitchFamily="34" charset="0"/>
              <a:ea typeface="Verdana" panose="020B0604030504040204" pitchFamily="34" charset="0"/>
            </a:rPr>
            <a:t>01.06.2022.</a:t>
          </a:r>
          <a:r>
            <a:rPr lang="lv-LV" sz="1800" b="1" kern="1200">
              <a:latin typeface="Verdana" panose="020B0604030504040204" pitchFamily="34" charset="0"/>
              <a:ea typeface="Verdana" panose="020B0604030504040204" pitchFamily="34" charset="0"/>
            </a:rPr>
            <a:t> </a:t>
          </a:r>
        </a:p>
        <a:p>
          <a:pPr marL="0" lvl="0" indent="0" algn="ctr" defTabSz="800100">
            <a:lnSpc>
              <a:spcPct val="90000"/>
            </a:lnSpc>
            <a:spcBef>
              <a:spcPct val="0"/>
            </a:spcBef>
            <a:spcAft>
              <a:spcPts val="0"/>
            </a:spcAft>
            <a:buNone/>
          </a:pPr>
          <a:r>
            <a:rPr lang="lv-LV" altLang="lv-LV" sz="1800" b="1" kern="1200">
              <a:solidFill>
                <a:prstClr val="white"/>
              </a:solidFill>
              <a:latin typeface="Verdana" panose="020B0604030504040204" pitchFamily="34" charset="0"/>
              <a:ea typeface="Verdana" panose="020B0604030504040204" pitchFamily="34" charset="0"/>
              <a:cs typeface="+mn-cs"/>
            </a:rPr>
            <a:t>–</a:t>
          </a:r>
          <a:r>
            <a:rPr lang="lv-LV" sz="1800" b="1" kern="1200">
              <a:latin typeface="Verdana" panose="020B0604030504040204" pitchFamily="34" charset="0"/>
              <a:ea typeface="Verdana" panose="020B0604030504040204" pitchFamily="34" charset="0"/>
            </a:rPr>
            <a:t> </a:t>
          </a:r>
        </a:p>
        <a:p>
          <a:pPr marL="0" lvl="0" indent="0" algn="ctr" defTabSz="800100">
            <a:lnSpc>
              <a:spcPct val="90000"/>
            </a:lnSpc>
            <a:spcBef>
              <a:spcPct val="0"/>
            </a:spcBef>
            <a:spcAft>
              <a:spcPct val="35000"/>
            </a:spcAft>
            <a:buNone/>
          </a:pPr>
          <a:r>
            <a:rPr lang="lv-LV" sz="2000" b="1" kern="1200">
              <a:latin typeface="Verdana" panose="020B0604030504040204" pitchFamily="34" charset="0"/>
              <a:ea typeface="Verdana" panose="020B0604030504040204" pitchFamily="34" charset="0"/>
            </a:rPr>
            <a:t>31.05.2026.</a:t>
          </a:r>
        </a:p>
      </dsp:txBody>
      <dsp:txXfrm rot="10800000">
        <a:off x="83821" y="1948450"/>
        <a:ext cx="3147513" cy="2331483"/>
      </dsp:txXfrm>
    </dsp:sp>
    <dsp:sp modelId="{A4BF516A-B622-4B4F-B0E3-BA2E77AB5994}">
      <dsp:nvSpPr>
        <dsp:cNvPr id="0" name=""/>
        <dsp:cNvSpPr/>
      </dsp:nvSpPr>
      <dsp:spPr>
        <a:xfrm>
          <a:off x="7923140" y="233129"/>
          <a:ext cx="3295465" cy="1443275"/>
        </a:xfrm>
        <a:prstGeom prst="roundRect">
          <a:avLst>
            <a:gd name="adj" fmla="val 10000"/>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C0CF35-797B-4A80-ADED-E508DE255BFC}">
      <dsp:nvSpPr>
        <dsp:cNvPr id="0" name=""/>
        <dsp:cNvSpPr/>
      </dsp:nvSpPr>
      <dsp:spPr>
        <a:xfrm rot="10800000">
          <a:off x="7923140" y="1928774"/>
          <a:ext cx="3295465" cy="2405459"/>
        </a:xfrm>
        <a:prstGeom prst="round2SameRect">
          <a:avLst>
            <a:gd name="adj1" fmla="val 10500"/>
            <a:gd name="adj2" fmla="val 0"/>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24000" rIns="128016" bIns="128016" numCol="1" spcCol="1270" anchor="t" anchorCtr="0">
          <a:noAutofit/>
        </a:bodyPr>
        <a:lstStyle/>
        <a:p>
          <a:pPr marL="0" lvl="0" indent="0" algn="ctr" defTabSz="800100">
            <a:lnSpc>
              <a:spcPct val="100000"/>
            </a:lnSpc>
            <a:spcBef>
              <a:spcPct val="0"/>
            </a:spcBef>
            <a:spcAft>
              <a:spcPts val="1200"/>
            </a:spcAft>
            <a:buNone/>
          </a:pPr>
          <a:r>
            <a:rPr lang="lv-LV" altLang="lv-LV" sz="1800" kern="1200">
              <a:solidFill>
                <a:prstClr val="white"/>
              </a:solidFill>
              <a:latin typeface="Verdana" panose="020B0604030504040204" pitchFamily="34" charset="0"/>
              <a:ea typeface="Verdana" panose="020B0604030504040204" pitchFamily="34" charset="0"/>
              <a:cs typeface="+mn-cs"/>
            </a:rPr>
            <a:t>Finansējuma saņēmējam un katram partnerim pieejamais finansējums:</a:t>
          </a:r>
        </a:p>
        <a:p>
          <a:pPr marL="0" lvl="0" indent="0" algn="l" defTabSz="800100">
            <a:lnSpc>
              <a:spcPct val="90000"/>
            </a:lnSpc>
            <a:spcBef>
              <a:spcPct val="0"/>
            </a:spcBef>
            <a:spcAft>
              <a:spcPct val="35000"/>
            </a:spcAft>
            <a:buNone/>
          </a:pPr>
          <a:r>
            <a:rPr lang="lv-LV" sz="2000" b="0" kern="1200">
              <a:solidFill>
                <a:prstClr val="white"/>
              </a:solidFill>
              <a:latin typeface="Verdana" panose="020B0604030504040204" pitchFamily="34" charset="0"/>
              <a:ea typeface="Verdana" panose="020B0604030504040204" pitchFamily="34" charset="0"/>
              <a:cs typeface="+mn-cs"/>
            </a:rPr>
            <a:t>1) Līdz</a:t>
          </a:r>
          <a:r>
            <a:rPr lang="lv-LV" sz="2000" b="1" kern="1200">
              <a:solidFill>
                <a:prstClr val="white"/>
              </a:solidFill>
              <a:latin typeface="Verdana" panose="020B0604030504040204" pitchFamily="34" charset="0"/>
              <a:ea typeface="Verdana" panose="020B0604030504040204" pitchFamily="34" charset="0"/>
              <a:cs typeface="+mn-cs"/>
            </a:rPr>
            <a:t> 103 334 EUR</a:t>
          </a:r>
        </a:p>
        <a:p>
          <a:pPr marL="0" lvl="0" indent="0" algn="l" defTabSz="800100">
            <a:lnSpc>
              <a:spcPct val="90000"/>
            </a:lnSpc>
            <a:spcBef>
              <a:spcPct val="0"/>
            </a:spcBef>
            <a:spcAft>
              <a:spcPct val="35000"/>
            </a:spcAft>
            <a:buNone/>
          </a:pPr>
          <a:r>
            <a:rPr lang="lv-LV" sz="2000" b="0" kern="1200">
              <a:solidFill>
                <a:prstClr val="white"/>
              </a:solidFill>
              <a:latin typeface="Verdana" panose="020B0604030504040204" pitchFamily="34" charset="0"/>
              <a:ea typeface="Verdana" panose="020B0604030504040204" pitchFamily="34" charset="0"/>
              <a:cs typeface="+mn-cs"/>
            </a:rPr>
            <a:t>2) Līdz</a:t>
          </a:r>
          <a:r>
            <a:rPr lang="lv-LV" sz="2000" b="1" kern="1200">
              <a:solidFill>
                <a:prstClr val="white"/>
              </a:solidFill>
              <a:latin typeface="Verdana" panose="020B0604030504040204" pitchFamily="34" charset="0"/>
              <a:ea typeface="Verdana" panose="020B0604030504040204" pitchFamily="34" charset="0"/>
              <a:cs typeface="+mn-cs"/>
            </a:rPr>
            <a:t> 48 464 EUR</a:t>
          </a:r>
        </a:p>
      </dsp:txBody>
      <dsp:txXfrm rot="10800000">
        <a:off x="7997116" y="1928774"/>
        <a:ext cx="3147513" cy="233148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32BC6C-603E-7841-9798-FE61418869CE}" type="datetimeFigureOut">
              <a:rPr lang="en-LV" smtClean="0"/>
              <a:t>04/20/2023</a:t>
            </a:fld>
            <a:endParaRPr lang="en-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D30602-8DDB-E748-B349-EB91B332399B}" type="slidenum">
              <a:rPr lang="en-LV" smtClean="0"/>
              <a:t>‹#›</a:t>
            </a:fld>
            <a:endParaRPr lang="en-LV"/>
          </a:p>
        </p:txBody>
      </p:sp>
    </p:spTree>
    <p:extLst>
      <p:ext uri="{BB962C8B-B14F-4D97-AF65-F5344CB8AC3E}">
        <p14:creationId xmlns:p14="http://schemas.microsoft.com/office/powerpoint/2010/main" val="1479125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61D30602-8DDB-E748-B349-EB91B332399B}" type="slidenum">
              <a:rPr lang="en-LV" smtClean="0"/>
              <a:t>1</a:t>
            </a:fld>
            <a:endParaRPr lang="en-LV"/>
          </a:p>
        </p:txBody>
      </p:sp>
    </p:spTree>
    <p:extLst>
      <p:ext uri="{BB962C8B-B14F-4D97-AF65-F5344CB8AC3E}">
        <p14:creationId xmlns:p14="http://schemas.microsoft.com/office/powerpoint/2010/main" val="730143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61D30602-8DDB-E748-B349-EB91B332399B}" type="slidenum">
              <a:rPr lang="en-LV" smtClean="0"/>
              <a:t>11</a:t>
            </a:fld>
            <a:endParaRPr lang="en-LV"/>
          </a:p>
        </p:txBody>
      </p:sp>
    </p:spTree>
    <p:extLst>
      <p:ext uri="{BB962C8B-B14F-4D97-AF65-F5344CB8AC3E}">
        <p14:creationId xmlns:p14="http://schemas.microsoft.com/office/powerpoint/2010/main" val="2188559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1200"/>
              </a:spcAft>
            </a:pPr>
            <a:endParaRPr lang="lv-LV" sz="1800" b="1"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12</a:t>
            </a:fld>
            <a:endParaRPr lang="en-LV"/>
          </a:p>
        </p:txBody>
      </p:sp>
    </p:spTree>
    <p:extLst>
      <p:ext uri="{BB962C8B-B14F-4D97-AF65-F5344CB8AC3E}">
        <p14:creationId xmlns:p14="http://schemas.microsoft.com/office/powerpoint/2010/main" val="2050280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cs typeface="Calibri"/>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13</a:t>
            </a:fld>
            <a:endParaRPr lang="en-LV"/>
          </a:p>
        </p:txBody>
      </p:sp>
    </p:spTree>
    <p:extLst>
      <p:ext uri="{BB962C8B-B14F-4D97-AF65-F5344CB8AC3E}">
        <p14:creationId xmlns:p14="http://schemas.microsoft.com/office/powerpoint/2010/main" val="3402435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cs typeface="Calibri"/>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14</a:t>
            </a:fld>
            <a:endParaRPr lang="en-LV"/>
          </a:p>
        </p:txBody>
      </p:sp>
    </p:spTree>
    <p:extLst>
      <p:ext uri="{BB962C8B-B14F-4D97-AF65-F5344CB8AC3E}">
        <p14:creationId xmlns:p14="http://schemas.microsoft.com/office/powerpoint/2010/main" val="1016458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cs typeface="Calibri"/>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15</a:t>
            </a:fld>
            <a:endParaRPr lang="en-LV"/>
          </a:p>
        </p:txBody>
      </p:sp>
    </p:spTree>
    <p:extLst>
      <p:ext uri="{BB962C8B-B14F-4D97-AF65-F5344CB8AC3E}">
        <p14:creationId xmlns:p14="http://schemas.microsoft.com/office/powerpoint/2010/main" val="2079503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cs typeface="Calibri"/>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16</a:t>
            </a:fld>
            <a:endParaRPr lang="en-LV"/>
          </a:p>
        </p:txBody>
      </p:sp>
    </p:spTree>
    <p:extLst>
      <p:ext uri="{BB962C8B-B14F-4D97-AF65-F5344CB8AC3E}">
        <p14:creationId xmlns:p14="http://schemas.microsoft.com/office/powerpoint/2010/main" val="3950513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cs typeface="Calibri"/>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17</a:t>
            </a:fld>
            <a:endParaRPr lang="en-LV"/>
          </a:p>
        </p:txBody>
      </p:sp>
    </p:spTree>
    <p:extLst>
      <p:ext uri="{BB962C8B-B14F-4D97-AF65-F5344CB8AC3E}">
        <p14:creationId xmlns:p14="http://schemas.microsoft.com/office/powerpoint/2010/main" val="3892956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61D30602-8DDB-E748-B349-EB91B332399B}" type="slidenum">
              <a:rPr lang="en-LV" smtClean="0"/>
              <a:t>18</a:t>
            </a:fld>
            <a:endParaRPr lang="en-LV"/>
          </a:p>
        </p:txBody>
      </p:sp>
    </p:spTree>
    <p:extLst>
      <p:ext uri="{BB962C8B-B14F-4D97-AF65-F5344CB8AC3E}">
        <p14:creationId xmlns:p14="http://schemas.microsoft.com/office/powerpoint/2010/main" val="422019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61D30602-8DDB-E748-B349-EB91B332399B}" type="slidenum">
              <a:rPr lang="en-LV" smtClean="0"/>
              <a:t>19</a:t>
            </a:fld>
            <a:endParaRPr lang="en-LV"/>
          </a:p>
        </p:txBody>
      </p:sp>
    </p:spTree>
    <p:extLst>
      <p:ext uri="{BB962C8B-B14F-4D97-AF65-F5344CB8AC3E}">
        <p14:creationId xmlns:p14="http://schemas.microsoft.com/office/powerpoint/2010/main" val="1786080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tabLst>
                <a:tab pos="2879725" algn="ctr"/>
                <a:tab pos="3296285" algn="l"/>
              </a:tabLst>
            </a:pPr>
            <a:endParaRPr lang="lv-LV" sz="1800" i="0" dirty="0">
              <a:effectLst/>
              <a:latin typeface="Times New Roman" panose="02020603050405020304" pitchFamily="18" charset="0"/>
              <a:cs typeface="Calibri"/>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20</a:t>
            </a:fld>
            <a:endParaRPr lang="en-LV"/>
          </a:p>
        </p:txBody>
      </p:sp>
    </p:spTree>
    <p:extLst>
      <p:ext uri="{BB962C8B-B14F-4D97-AF65-F5344CB8AC3E}">
        <p14:creationId xmlns:p14="http://schemas.microsoft.com/office/powerpoint/2010/main" val="3660277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61D30602-8DDB-E748-B349-EB91B332399B}" type="slidenum">
              <a:rPr lang="en-LV" smtClean="0"/>
              <a:t>3</a:t>
            </a:fld>
            <a:endParaRPr lang="en-LV"/>
          </a:p>
        </p:txBody>
      </p:sp>
    </p:spTree>
    <p:extLst>
      <p:ext uri="{BB962C8B-B14F-4D97-AF65-F5344CB8AC3E}">
        <p14:creationId xmlns:p14="http://schemas.microsoft.com/office/powerpoint/2010/main" val="757998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1800" i="0" dirty="0">
              <a:effectLst/>
              <a:latin typeface="Times New Roman" panose="02020603050405020304" pitchFamily="18" charset="0"/>
              <a:cs typeface="Calibri"/>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21</a:t>
            </a:fld>
            <a:endParaRPr lang="en-LV"/>
          </a:p>
        </p:txBody>
      </p:sp>
    </p:spTree>
    <p:extLst>
      <p:ext uri="{BB962C8B-B14F-4D97-AF65-F5344CB8AC3E}">
        <p14:creationId xmlns:p14="http://schemas.microsoft.com/office/powerpoint/2010/main" val="2198956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61D30602-8DDB-E748-B349-EB91B332399B}" type="slidenum">
              <a:rPr lang="en-LV" smtClean="0"/>
              <a:t>22</a:t>
            </a:fld>
            <a:endParaRPr lang="en-LV"/>
          </a:p>
        </p:txBody>
      </p:sp>
    </p:spTree>
    <p:extLst>
      <p:ext uri="{BB962C8B-B14F-4D97-AF65-F5344CB8AC3E}">
        <p14:creationId xmlns:p14="http://schemas.microsoft.com/office/powerpoint/2010/main" val="96046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61D30602-8DDB-E748-B349-EB91B332399B}" type="slidenum">
              <a:rPr lang="en-LV" smtClean="0"/>
              <a:t>23</a:t>
            </a:fld>
            <a:endParaRPr lang="en-LV"/>
          </a:p>
        </p:txBody>
      </p:sp>
    </p:spTree>
    <p:extLst>
      <p:ext uri="{BB962C8B-B14F-4D97-AF65-F5344CB8AC3E}">
        <p14:creationId xmlns:p14="http://schemas.microsoft.com/office/powerpoint/2010/main" val="3203035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600"/>
              </a:spcAft>
              <a:tabLst>
                <a:tab pos="2637155" algn="ctr"/>
                <a:tab pos="5274310" algn="r"/>
                <a:tab pos="457200" algn="l"/>
              </a:tabLst>
            </a:pPr>
            <a:endParaRPr lang="lv-LV" sz="1800" i="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24</a:t>
            </a:fld>
            <a:endParaRPr lang="en-LV"/>
          </a:p>
        </p:txBody>
      </p:sp>
    </p:spTree>
    <p:extLst>
      <p:ext uri="{BB962C8B-B14F-4D97-AF65-F5344CB8AC3E}">
        <p14:creationId xmlns:p14="http://schemas.microsoft.com/office/powerpoint/2010/main" val="20032713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1200"/>
              </a:spcAft>
            </a:pPr>
            <a:endParaRPr lang="lv-LV" sz="1800" b="1"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25</a:t>
            </a:fld>
            <a:endParaRPr lang="en-LV"/>
          </a:p>
        </p:txBody>
      </p:sp>
    </p:spTree>
    <p:extLst>
      <p:ext uri="{BB962C8B-B14F-4D97-AF65-F5344CB8AC3E}">
        <p14:creationId xmlns:p14="http://schemas.microsoft.com/office/powerpoint/2010/main" val="7741330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lv-LV" sz="1800" b="0" dirty="0">
              <a:effectLst/>
              <a:latin typeface="Times New Roman" panose="02020603050405020304" pitchFamily="18" charset="0"/>
              <a:ea typeface="Calibri" panose="020F0502020204030204" pitchFamily="34" charset="0"/>
            </a:endParaRPr>
          </a:p>
        </p:txBody>
      </p:sp>
      <p:sp>
        <p:nvSpPr>
          <p:cNvPr id="4" name="Slaida numura vietturis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D30602-8DDB-E748-B349-EB91B332399B}" type="slidenum">
              <a:rPr kumimoji="0" lang="en-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86623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v-LV">
              <a:solidFill>
                <a:srgbClr val="800024"/>
              </a:solidFill>
            </a:endParaRPr>
          </a:p>
        </p:txBody>
      </p:sp>
      <p:sp>
        <p:nvSpPr>
          <p:cNvPr id="4" name="Slaida numura vietturis 3"/>
          <p:cNvSpPr>
            <a:spLocks noGrp="1"/>
          </p:cNvSpPr>
          <p:nvPr>
            <p:ph type="sldNum" sz="quarter" idx="5"/>
          </p:nvPr>
        </p:nvSpPr>
        <p:spPr/>
        <p:txBody>
          <a:bodyPr/>
          <a:lstStyle/>
          <a:p>
            <a:fld id="{61D30602-8DDB-E748-B349-EB91B332399B}" type="slidenum">
              <a:rPr lang="en-LV" smtClean="0"/>
              <a:t>27</a:t>
            </a:fld>
            <a:endParaRPr lang="en-LV"/>
          </a:p>
        </p:txBody>
      </p:sp>
    </p:spTree>
    <p:extLst>
      <p:ext uri="{BB962C8B-B14F-4D97-AF65-F5344CB8AC3E}">
        <p14:creationId xmlns:p14="http://schemas.microsoft.com/office/powerpoint/2010/main" val="1114269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lv-LV" sz="1800" strike="sngStrike" dirty="0"/>
          </a:p>
        </p:txBody>
      </p:sp>
      <p:sp>
        <p:nvSpPr>
          <p:cNvPr id="4" name="Slaida numura vietturis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D30602-8DDB-E748-B349-EB91B332399B}" type="slidenum">
              <a:rPr kumimoji="0" lang="en-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5436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61D30602-8DDB-E748-B349-EB91B332399B}" type="slidenum">
              <a:rPr lang="en-LV" smtClean="0"/>
              <a:t>29</a:t>
            </a:fld>
            <a:endParaRPr lang="en-LV"/>
          </a:p>
        </p:txBody>
      </p:sp>
    </p:spTree>
    <p:extLst>
      <p:ext uri="{BB962C8B-B14F-4D97-AF65-F5344CB8AC3E}">
        <p14:creationId xmlns:p14="http://schemas.microsoft.com/office/powerpoint/2010/main" val="3545273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61D30602-8DDB-E748-B349-EB91B332399B}" type="slidenum">
              <a:rPr lang="en-LV" smtClean="0"/>
              <a:t>4</a:t>
            </a:fld>
            <a:endParaRPr lang="en-LV"/>
          </a:p>
        </p:txBody>
      </p:sp>
    </p:spTree>
    <p:extLst>
      <p:ext uri="{BB962C8B-B14F-4D97-AF65-F5344CB8AC3E}">
        <p14:creationId xmlns:p14="http://schemas.microsoft.com/office/powerpoint/2010/main" val="2137120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lv-LV"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5</a:t>
            </a:fld>
            <a:endParaRPr lang="en-LV"/>
          </a:p>
        </p:txBody>
      </p:sp>
    </p:spTree>
    <p:extLst>
      <p:ext uri="{BB962C8B-B14F-4D97-AF65-F5344CB8AC3E}">
        <p14:creationId xmlns:p14="http://schemas.microsoft.com/office/powerpoint/2010/main" val="3782410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1200"/>
              </a:spcAft>
            </a:pPr>
            <a:r>
              <a:rPr lang="lv-LV" sz="1800" b="0" dirty="0">
                <a:effectLst/>
                <a:latin typeface="Verdana" panose="020B0604030504040204" pitchFamily="34" charset="0"/>
                <a:ea typeface="Times New Roman" panose="02020603050405020304" pitchFamily="18" charset="0"/>
              </a:rPr>
              <a:t> </a:t>
            </a:r>
            <a:endParaRPr lang="lv-LV" sz="1800" b="1" dirty="0">
              <a:effectLst/>
              <a:latin typeface="Times New Roman" panose="02020603050405020304" pitchFamily="18" charset="0"/>
              <a:ea typeface="Times New Roman" panose="02020603050405020304" pitchFamily="18" charset="0"/>
            </a:endParaRPr>
          </a:p>
          <a:p>
            <a:endParaRPr lang="lv-LV" dirty="0">
              <a:cs typeface="Calibri"/>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6</a:t>
            </a:fld>
            <a:endParaRPr lang="en-LV"/>
          </a:p>
        </p:txBody>
      </p:sp>
    </p:spTree>
    <p:extLst>
      <p:ext uri="{BB962C8B-B14F-4D97-AF65-F5344CB8AC3E}">
        <p14:creationId xmlns:p14="http://schemas.microsoft.com/office/powerpoint/2010/main" val="1730942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61D30602-8DDB-E748-B349-EB91B332399B}" type="slidenum">
              <a:rPr lang="en-LV" smtClean="0"/>
              <a:t>7</a:t>
            </a:fld>
            <a:endParaRPr lang="en-LV"/>
          </a:p>
        </p:txBody>
      </p:sp>
    </p:spTree>
    <p:extLst>
      <p:ext uri="{BB962C8B-B14F-4D97-AF65-F5344CB8AC3E}">
        <p14:creationId xmlns:p14="http://schemas.microsoft.com/office/powerpoint/2010/main" val="496888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D30602-8DDB-E748-B349-EB91B332399B}" type="slidenum">
              <a:rPr kumimoji="0" lang="en-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6890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61D30602-8DDB-E748-B349-EB91B332399B}" type="slidenum">
              <a:rPr lang="en-LV" smtClean="0"/>
              <a:t>9</a:t>
            </a:fld>
            <a:endParaRPr lang="en-LV"/>
          </a:p>
        </p:txBody>
      </p:sp>
    </p:spTree>
    <p:extLst>
      <p:ext uri="{BB962C8B-B14F-4D97-AF65-F5344CB8AC3E}">
        <p14:creationId xmlns:p14="http://schemas.microsoft.com/office/powerpoint/2010/main" val="3458881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lv-LV" sz="1400" dirty="0">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10</a:t>
            </a:fld>
            <a:endParaRPr lang="en-LV"/>
          </a:p>
        </p:txBody>
      </p:sp>
    </p:spTree>
    <p:extLst>
      <p:ext uri="{BB962C8B-B14F-4D97-AF65-F5344CB8AC3E}">
        <p14:creationId xmlns:p14="http://schemas.microsoft.com/office/powerpoint/2010/main" val="9575617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44380" y="4352544"/>
            <a:ext cx="8207652" cy="1239894"/>
          </a:xfrm>
          <a:noFill/>
        </p:spPr>
        <p:txBody>
          <a:bodyPr>
            <a:normAutofit/>
          </a:bodyPr>
          <a:lstStyle>
            <a:lvl1pPr marL="0" indent="0" algn="l">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Date Placeholder 7">
            <a:extLst>
              <a:ext uri="{FF2B5EF4-FFF2-40B4-BE49-F238E27FC236}">
                <a16:creationId xmlns:a16="http://schemas.microsoft.com/office/drawing/2014/main" id="{A6CD2FBA-7F6A-7C45-9AE1-34EDBAD98BFE}"/>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11" name="Footer Placeholder 8">
            <a:extLst>
              <a:ext uri="{FF2B5EF4-FFF2-40B4-BE49-F238E27FC236}">
                <a16:creationId xmlns:a16="http://schemas.microsoft.com/office/drawing/2014/main" id="{177E20F1-29C6-AB46-B9B5-C50CF791241B}"/>
              </a:ext>
            </a:extLst>
          </p:cNvPr>
          <p:cNvSpPr>
            <a:spLocks noGrp="1"/>
          </p:cNvSpPr>
          <p:nvPr>
            <p:ph type="ftr" sz="quarter" idx="11"/>
          </p:nvPr>
        </p:nvSpPr>
        <p:spPr>
          <a:xfrm>
            <a:off x="995461" y="6236208"/>
            <a:ext cx="5901189" cy="320040"/>
          </a:xfrm>
        </p:spPr>
        <p:txBody>
          <a:bodyPr/>
          <a:lstStyle>
            <a:lvl1pPr>
              <a:defRPr>
                <a:solidFill>
                  <a:schemeClr val="tx1">
                    <a:alpha val="70000"/>
                  </a:schemeClr>
                </a:solidFill>
              </a:defRPr>
            </a:lvl1pPr>
          </a:lstStyle>
          <a:p>
            <a:r>
              <a:rPr lang="en-GB" dirty="0"/>
              <a:t>Sabiedrības integrācijas fonds</a:t>
            </a:r>
            <a:endParaRPr lang="en-LV" dirty="0"/>
          </a:p>
        </p:txBody>
      </p:sp>
      <p:sp>
        <p:nvSpPr>
          <p:cNvPr id="12" name="Slide Number Placeholder 9">
            <a:extLst>
              <a:ext uri="{FF2B5EF4-FFF2-40B4-BE49-F238E27FC236}">
                <a16:creationId xmlns:a16="http://schemas.microsoft.com/office/drawing/2014/main" id="{A55730A0-E0D8-6743-9CD6-B19F08E10814}"/>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4" name="Title 3">
            <a:extLst>
              <a:ext uri="{FF2B5EF4-FFF2-40B4-BE49-F238E27FC236}">
                <a16:creationId xmlns:a16="http://schemas.microsoft.com/office/drawing/2014/main" id="{5B05563C-7AB9-8843-81FD-1D53D7F42A1E}"/>
              </a:ext>
            </a:extLst>
          </p:cNvPr>
          <p:cNvSpPr>
            <a:spLocks noGrp="1"/>
          </p:cNvSpPr>
          <p:nvPr>
            <p:ph type="title" hasCustomPrompt="1"/>
          </p:nvPr>
        </p:nvSpPr>
        <p:spPr>
          <a:xfrm>
            <a:off x="944380" y="2503112"/>
            <a:ext cx="8375432" cy="1188720"/>
          </a:xfrm>
          <a:noFill/>
          <a:ln>
            <a:noFill/>
          </a:ln>
        </p:spPr>
        <p:txBody>
          <a:bodyPr>
            <a:noAutofit/>
          </a:bodyPr>
          <a:lstStyle>
            <a:lvl1pPr algn="l">
              <a:defRPr sz="5000" cap="none">
                <a:solidFill>
                  <a:schemeClr val="tx1"/>
                </a:solidFill>
              </a:defRPr>
            </a:lvl1pPr>
          </a:lstStyle>
          <a:p>
            <a:r>
              <a:rPr lang="en-GB"/>
              <a:t>Click to edit master title style</a:t>
            </a:r>
            <a:endParaRPr lang="en-LV"/>
          </a:p>
        </p:txBody>
      </p:sp>
    </p:spTree>
    <p:extLst>
      <p:ext uri="{BB962C8B-B14F-4D97-AF65-F5344CB8AC3E}">
        <p14:creationId xmlns:p14="http://schemas.microsoft.com/office/powerpoint/2010/main" val="260771992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p:nvPr>
        </p:nvSpPr>
        <p:spPr>
          <a:xfrm>
            <a:off x="830834" y="435399"/>
            <a:ext cx="7983381" cy="1123578"/>
          </a:xfrm>
          <a:noFill/>
          <a:ln>
            <a:noFill/>
          </a:ln>
        </p:spPr>
        <p:txBody>
          <a:bodyPr>
            <a:normAutofit/>
          </a:bodyPr>
          <a:lstStyle>
            <a:lvl1pPr algn="l">
              <a:defRPr sz="4000" cap="none" spc="0">
                <a:solidFill>
                  <a:srgbClr val="7C9396"/>
                </a:solidFill>
              </a:defRPr>
            </a:lvl1pPr>
          </a:lstStyle>
          <a:p>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dirty="0"/>
              <a:t>Sabiedrības integrācijas fonds</a:t>
            </a:r>
            <a:endParaRPr lang="en-LV" dirty="0"/>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graphicFrame>
        <p:nvGraphicFramePr>
          <p:cNvPr id="14" name="Diagram 13">
            <a:extLst>
              <a:ext uri="{FF2B5EF4-FFF2-40B4-BE49-F238E27FC236}">
                <a16:creationId xmlns:a16="http://schemas.microsoft.com/office/drawing/2014/main" id="{C90EC000-7A60-4972-A495-03A72AC83974}"/>
              </a:ext>
            </a:extLst>
          </p:cNvPr>
          <p:cNvGraphicFramePr/>
          <p:nvPr userDrawn="1">
            <p:extLst>
              <p:ext uri="{D42A27DB-BD31-4B8C-83A1-F6EECF244321}">
                <p14:modId xmlns:p14="http://schemas.microsoft.com/office/powerpoint/2010/main" val="742998314"/>
              </p:ext>
            </p:extLst>
          </p:nvPr>
        </p:nvGraphicFramePr>
        <p:xfrm>
          <a:off x="830834" y="1766656"/>
          <a:ext cx="8428854" cy="4371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9466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latin typeface="Verdana" panose="020B0604030504040204" pitchFamily="34" charset="0"/>
                <a:ea typeface="Verdana" panose="020B0604030504040204" pitchFamily="34" charset="0"/>
              </a:defRPr>
            </a:lvl1pPr>
          </a:lstStyle>
          <a:p>
            <a:r>
              <a:rPr lang="en-US"/>
              <a:t>19/05/2021</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latin typeface="Verdana" panose="020B0604030504040204" pitchFamily="34" charset="0"/>
                <a:ea typeface="Verdana" panose="020B0604030504040204" pitchFamily="34" charset="0"/>
              </a:defRPr>
            </a:lvl1pPr>
          </a:lstStyle>
          <a:p>
            <a:r>
              <a:rPr lang="en-GB" dirty="0"/>
              <a:t>Sabiedrības integrācijas fonds</a:t>
            </a:r>
            <a:endParaRPr lang="en-LV" dirty="0"/>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graphicFrame>
        <p:nvGraphicFramePr>
          <p:cNvPr id="4" name="Chart 3">
            <a:extLst>
              <a:ext uri="{FF2B5EF4-FFF2-40B4-BE49-F238E27FC236}">
                <a16:creationId xmlns:a16="http://schemas.microsoft.com/office/drawing/2014/main" id="{F12DFBDB-42C2-4C29-BEE7-5207B78657FF}"/>
              </a:ext>
            </a:extLst>
          </p:cNvPr>
          <p:cNvGraphicFramePr/>
          <p:nvPr userDrawn="1">
            <p:extLst>
              <p:ext uri="{D42A27DB-BD31-4B8C-83A1-F6EECF244321}">
                <p14:modId xmlns:p14="http://schemas.microsoft.com/office/powerpoint/2010/main" val="2030075125"/>
              </p:ext>
            </p:extLst>
          </p:nvPr>
        </p:nvGraphicFramePr>
        <p:xfrm>
          <a:off x="830834" y="1828799"/>
          <a:ext cx="8128000" cy="43283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5109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7">
            <a:extLst>
              <a:ext uri="{FF2B5EF4-FFF2-40B4-BE49-F238E27FC236}">
                <a16:creationId xmlns:a16="http://schemas.microsoft.com/office/drawing/2014/main" id="{DD102C64-A5AA-7E44-911C-6C378E41ADB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6" name="Footer Placeholder 8">
            <a:extLst>
              <a:ext uri="{FF2B5EF4-FFF2-40B4-BE49-F238E27FC236}">
                <a16:creationId xmlns:a16="http://schemas.microsoft.com/office/drawing/2014/main" id="{952CEEEC-0849-A74F-862D-87885C3F33B7}"/>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dirty="0"/>
              <a:t>Sabiedrības integrācijas fonds</a:t>
            </a:r>
            <a:endParaRPr lang="en-LV" dirty="0"/>
          </a:p>
        </p:txBody>
      </p:sp>
      <p:sp>
        <p:nvSpPr>
          <p:cNvPr id="7" name="Slide Number Placeholder 9">
            <a:extLst>
              <a:ext uri="{FF2B5EF4-FFF2-40B4-BE49-F238E27FC236}">
                <a16:creationId xmlns:a16="http://schemas.microsoft.com/office/drawing/2014/main" id="{BE17A0F6-7085-0049-946A-1D393DA30084}"/>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graphicFrame>
        <p:nvGraphicFramePr>
          <p:cNvPr id="2" name="Diagram 1">
            <a:extLst>
              <a:ext uri="{FF2B5EF4-FFF2-40B4-BE49-F238E27FC236}">
                <a16:creationId xmlns:a16="http://schemas.microsoft.com/office/drawing/2014/main" id="{0F3A261D-1B91-4E90-963E-5D7968D07D24}"/>
              </a:ext>
            </a:extLst>
          </p:cNvPr>
          <p:cNvGraphicFramePr/>
          <p:nvPr userDrawn="1">
            <p:extLst>
              <p:ext uri="{D42A27DB-BD31-4B8C-83A1-F6EECF244321}">
                <p14:modId xmlns:p14="http://schemas.microsoft.com/office/powerpoint/2010/main" val="3853621260"/>
              </p:ext>
            </p:extLst>
          </p:nvPr>
        </p:nvGraphicFramePr>
        <p:xfrm>
          <a:off x="830834" y="1766656"/>
          <a:ext cx="8428854" cy="43716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a:extLst>
              <a:ext uri="{FF2B5EF4-FFF2-40B4-BE49-F238E27FC236}">
                <a16:creationId xmlns:a16="http://schemas.microsoft.com/office/drawing/2014/main" id="{CFABDB44-99AA-4F60-9A53-9C436983AE3D}"/>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Tree>
    <p:extLst>
      <p:ext uri="{BB962C8B-B14F-4D97-AF65-F5344CB8AC3E}">
        <p14:creationId xmlns:p14="http://schemas.microsoft.com/office/powerpoint/2010/main" val="371579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96650" y="1741488"/>
            <a:ext cx="4299889" cy="4311839"/>
          </a:xfrm>
        </p:spPr>
        <p:txBody>
          <a:bodyPr anchor="ctr">
            <a:normAutofit/>
          </a:bodyPr>
          <a:lstStyle>
            <a:lvl1pPr>
              <a:defRPr sz="19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Date Placeholder 7">
            <a:extLst>
              <a:ext uri="{FF2B5EF4-FFF2-40B4-BE49-F238E27FC236}">
                <a16:creationId xmlns:a16="http://schemas.microsoft.com/office/drawing/2014/main" id="{640FD51B-6B91-654A-8541-98E6AC9D81FA}"/>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13" name="Footer Placeholder 8">
            <a:extLst>
              <a:ext uri="{FF2B5EF4-FFF2-40B4-BE49-F238E27FC236}">
                <a16:creationId xmlns:a16="http://schemas.microsoft.com/office/drawing/2014/main" id="{2CBE8E68-4D8D-4A48-9F63-EC2E40253A4E}"/>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dirty="0"/>
              <a:t>Sabiedrības integrācijas fonds</a:t>
            </a:r>
            <a:endParaRPr lang="en-LV" dirty="0"/>
          </a:p>
        </p:txBody>
      </p:sp>
      <p:sp>
        <p:nvSpPr>
          <p:cNvPr id="14" name="Slide Number Placeholder 9">
            <a:extLst>
              <a:ext uri="{FF2B5EF4-FFF2-40B4-BE49-F238E27FC236}">
                <a16:creationId xmlns:a16="http://schemas.microsoft.com/office/drawing/2014/main" id="{C04D9644-0770-FB40-980F-9F42B73ABCC5}"/>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6" name="Title 1">
            <a:extLst>
              <a:ext uri="{FF2B5EF4-FFF2-40B4-BE49-F238E27FC236}">
                <a16:creationId xmlns:a16="http://schemas.microsoft.com/office/drawing/2014/main" id="{B1BB2B5B-E398-EF41-AD67-3183F7DF4EF8}"/>
              </a:ext>
            </a:extLst>
          </p:cNvPr>
          <p:cNvSpPr>
            <a:spLocks noGrp="1"/>
          </p:cNvSpPr>
          <p:nvPr>
            <p:ph type="title" hasCustomPrompt="1"/>
          </p:nvPr>
        </p:nvSpPr>
        <p:spPr>
          <a:xfrm>
            <a:off x="995461" y="1741489"/>
            <a:ext cx="4589793" cy="1508337"/>
          </a:xfrm>
          <a:noFill/>
          <a:ln>
            <a:noFill/>
          </a:ln>
        </p:spPr>
        <p:txBody>
          <a:bodyPr>
            <a:normAutofit/>
          </a:bodyPr>
          <a:lstStyle>
            <a:lvl1pPr algn="l">
              <a:defRPr lang="en-US" sz="4000" b="0" cap="none" spc="0" dirty="0">
                <a:solidFill>
                  <a:schemeClr val="tx1"/>
                </a:solidFill>
              </a:defRPr>
            </a:lvl1pPr>
          </a:lstStyle>
          <a:p>
            <a:r>
              <a:rPr lang="en-GB"/>
              <a:t>Click to edit master title style</a:t>
            </a:r>
            <a:endParaRPr lang="en-US"/>
          </a:p>
        </p:txBody>
      </p:sp>
      <p:sp>
        <p:nvSpPr>
          <p:cNvPr id="17" name="Content Placeholder 2">
            <a:extLst>
              <a:ext uri="{FF2B5EF4-FFF2-40B4-BE49-F238E27FC236}">
                <a16:creationId xmlns:a16="http://schemas.microsoft.com/office/drawing/2014/main" id="{65D7D7CE-3BF8-384F-BB6C-1C03C17EB4AD}"/>
              </a:ext>
            </a:extLst>
          </p:cNvPr>
          <p:cNvSpPr>
            <a:spLocks noGrp="1"/>
          </p:cNvSpPr>
          <p:nvPr>
            <p:ph sz="half" idx="13"/>
          </p:nvPr>
        </p:nvSpPr>
        <p:spPr>
          <a:xfrm>
            <a:off x="995461" y="3249827"/>
            <a:ext cx="4589793" cy="2803500"/>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2668953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C970CA9-6759-6747-AEBA-852105BB4E47}"/>
              </a:ext>
            </a:extLst>
          </p:cNvPr>
          <p:cNvSpPr>
            <a:spLocks noGrp="1"/>
          </p:cNvSpPr>
          <p:nvPr>
            <p:ph type="title" hasCustomPrompt="1"/>
          </p:nvPr>
        </p:nvSpPr>
        <p:spPr bwMode="blackWhite">
          <a:xfrm>
            <a:off x="6263924" y="2122910"/>
            <a:ext cx="4494998" cy="1134640"/>
          </a:xfrm>
          <a:noFill/>
          <a:ln>
            <a:noFill/>
          </a:ln>
        </p:spPr>
        <p:txBody>
          <a:bodyPr anchor="ctr" anchorCtr="1">
            <a:noAutofit/>
          </a:bodyPr>
          <a:lstStyle>
            <a:lvl1pPr algn="l">
              <a:defRPr sz="4000" cap="none" spc="0">
                <a:solidFill>
                  <a:srgbClr val="262626"/>
                </a:solidFill>
              </a:defRPr>
            </a:lvl1pPr>
          </a:lstStyle>
          <a:p>
            <a:r>
              <a:rPr lang="en-GB"/>
              <a:t>Click to edit master title style</a:t>
            </a:r>
            <a:endParaRPr lang="en-US"/>
          </a:p>
        </p:txBody>
      </p:sp>
      <p:sp>
        <p:nvSpPr>
          <p:cNvPr id="35" name="Date Placeholder 7">
            <a:extLst>
              <a:ext uri="{FF2B5EF4-FFF2-40B4-BE49-F238E27FC236}">
                <a16:creationId xmlns:a16="http://schemas.microsoft.com/office/drawing/2014/main" id="{8AA5B60E-79DE-1D4D-8BDF-E25FB4AA6C76}"/>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34" name="Content Placeholder 3">
            <a:extLst>
              <a:ext uri="{FF2B5EF4-FFF2-40B4-BE49-F238E27FC236}">
                <a16:creationId xmlns:a16="http://schemas.microsoft.com/office/drawing/2014/main" id="{374C0741-EB60-EB42-97CB-FBA35C862F1C}"/>
              </a:ext>
            </a:extLst>
          </p:cNvPr>
          <p:cNvSpPr>
            <a:spLocks noGrp="1"/>
          </p:cNvSpPr>
          <p:nvPr>
            <p:ph sz="half" idx="2"/>
          </p:nvPr>
        </p:nvSpPr>
        <p:spPr>
          <a:xfrm>
            <a:off x="6263924" y="3429000"/>
            <a:ext cx="4494998" cy="231102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6" name="Footer Placeholder 8">
            <a:extLst>
              <a:ext uri="{FF2B5EF4-FFF2-40B4-BE49-F238E27FC236}">
                <a16:creationId xmlns:a16="http://schemas.microsoft.com/office/drawing/2014/main" id="{C7CBA151-8940-3346-AAB3-40083FCDF02E}"/>
              </a:ext>
            </a:extLst>
          </p:cNvPr>
          <p:cNvSpPr>
            <a:spLocks noGrp="1"/>
          </p:cNvSpPr>
          <p:nvPr>
            <p:ph type="ftr" sz="quarter" idx="11"/>
          </p:nvPr>
        </p:nvSpPr>
        <p:spPr>
          <a:xfrm>
            <a:off x="995461" y="6236208"/>
            <a:ext cx="5901189" cy="320040"/>
          </a:xfrm>
        </p:spPr>
        <p:txBody>
          <a:bodyPr/>
          <a:lstStyle>
            <a:lvl1pPr>
              <a:defRPr>
                <a:solidFill>
                  <a:schemeClr val="bg1">
                    <a:alpha val="70000"/>
                  </a:schemeClr>
                </a:solidFill>
              </a:defRPr>
            </a:lvl1pPr>
          </a:lstStyle>
          <a:p>
            <a:r>
              <a:rPr lang="en-GB" dirty="0"/>
              <a:t>Sabiedrības integrācijas fonds</a:t>
            </a:r>
            <a:endParaRPr lang="en-LV" dirty="0"/>
          </a:p>
        </p:txBody>
      </p:sp>
      <p:sp>
        <p:nvSpPr>
          <p:cNvPr id="37" name="Slide Number Placeholder 9">
            <a:extLst>
              <a:ext uri="{FF2B5EF4-FFF2-40B4-BE49-F238E27FC236}">
                <a16:creationId xmlns:a16="http://schemas.microsoft.com/office/drawing/2014/main" id="{353F92AA-6765-584C-A786-F815B0FEFEE3}"/>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48" name="Picture Placeholder 47">
            <a:extLst>
              <a:ext uri="{FF2B5EF4-FFF2-40B4-BE49-F238E27FC236}">
                <a16:creationId xmlns:a16="http://schemas.microsoft.com/office/drawing/2014/main" id="{AFAA8A27-44FA-3040-9A53-BD2CEC86D55E}"/>
              </a:ext>
            </a:extLst>
          </p:cNvPr>
          <p:cNvSpPr>
            <a:spLocks noGrp="1"/>
          </p:cNvSpPr>
          <p:nvPr>
            <p:ph type="pic" sz="quarter" idx="14" hasCustomPrompt="1"/>
          </p:nvPr>
        </p:nvSpPr>
        <p:spPr>
          <a:xfrm>
            <a:off x="-1175" y="0"/>
            <a:ext cx="5094288" cy="6858000"/>
          </a:xfrm>
          <a:custGeom>
            <a:avLst/>
            <a:gdLst>
              <a:gd name="connsiteX0" fmla="*/ 0 w 5094288"/>
              <a:gd name="connsiteY0" fmla="*/ 0 h 6858000"/>
              <a:gd name="connsiteX1" fmla="*/ 4208009 w 5094288"/>
              <a:gd name="connsiteY1" fmla="*/ 0 h 6858000"/>
              <a:gd name="connsiteX2" fmla="*/ 4233034 w 5094288"/>
              <a:gd name="connsiteY2" fmla="*/ 43523 h 6858000"/>
              <a:gd name="connsiteX3" fmla="*/ 5094288 w 5094288"/>
              <a:gd name="connsiteY3" fmla="*/ 3444875 h 6858000"/>
              <a:gd name="connsiteX4" fmla="*/ 4233034 w 5094288"/>
              <a:gd name="connsiteY4" fmla="*/ 6846228 h 6858000"/>
              <a:gd name="connsiteX5" fmla="*/ 4226265 w 5094288"/>
              <a:gd name="connsiteY5" fmla="*/ 6858000 h 6858000"/>
              <a:gd name="connsiteX6" fmla="*/ 0 w 509428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4288" h="6858000">
                <a:moveTo>
                  <a:pt x="0" y="0"/>
                </a:moveTo>
                <a:lnTo>
                  <a:pt x="4208009" y="0"/>
                </a:lnTo>
                <a:lnTo>
                  <a:pt x="4233034" y="43523"/>
                </a:lnTo>
                <a:cubicBezTo>
                  <a:pt x="4782295" y="1054620"/>
                  <a:pt x="5094288" y="2213312"/>
                  <a:pt x="5094288" y="3444875"/>
                </a:cubicBezTo>
                <a:cubicBezTo>
                  <a:pt x="5094288" y="4676438"/>
                  <a:pt x="4782295" y="5835131"/>
                  <a:pt x="4233034" y="6846228"/>
                </a:cubicBezTo>
                <a:lnTo>
                  <a:pt x="4226265" y="6858000"/>
                </a:lnTo>
                <a:lnTo>
                  <a:pt x="0" y="6858000"/>
                </a:lnTo>
                <a:close/>
              </a:path>
            </a:pathLst>
          </a:custGeom>
          <a:pattFill prst="pct5">
            <a:fgClr>
              <a:srgbClr val="C00000"/>
            </a:fgClr>
            <a:bgClr>
              <a:srgbClr val="F2F4F4"/>
            </a:bgClr>
          </a:pattFill>
        </p:spPr>
        <p:txBody>
          <a:bodyPr wrap="square">
            <a:noAutofit/>
          </a:bodyPr>
          <a:lstStyle/>
          <a:p>
            <a:r>
              <a:rPr lang="en-LV"/>
              <a:t>v</a:t>
            </a:r>
          </a:p>
        </p:txBody>
      </p:sp>
    </p:spTree>
    <p:extLst>
      <p:ext uri="{BB962C8B-B14F-4D97-AF65-F5344CB8AC3E}">
        <p14:creationId xmlns:p14="http://schemas.microsoft.com/office/powerpoint/2010/main" val="2730542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D0DAD6E-92D5-1148-AFC3-5C309EF8E1CD}"/>
              </a:ext>
            </a:extLst>
          </p:cNvPr>
          <p:cNvSpPr>
            <a:spLocks noGrp="1"/>
          </p:cNvSpPr>
          <p:nvPr>
            <p:ph type="title" hasCustomPrompt="1"/>
          </p:nvPr>
        </p:nvSpPr>
        <p:spPr>
          <a:xfrm>
            <a:off x="2231136" y="1184148"/>
            <a:ext cx="7729728" cy="1188720"/>
          </a:xfrm>
          <a:noFill/>
          <a:ln>
            <a:noFill/>
          </a:ln>
        </p:spPr>
        <p:txBody>
          <a:bodyPr>
            <a:noAutofit/>
          </a:bodyPr>
          <a:lstStyle>
            <a:lvl1pPr>
              <a:defRPr sz="4000" cap="none" spc="0">
                <a:solidFill>
                  <a:schemeClr val="bg1"/>
                </a:solidFill>
              </a:defRPr>
            </a:lvl1pPr>
          </a:lstStyle>
          <a:p>
            <a:r>
              <a:rPr lang="en-LV"/>
              <a:t>Paldies par uzmanību!</a:t>
            </a:r>
          </a:p>
        </p:txBody>
      </p:sp>
      <p:sp>
        <p:nvSpPr>
          <p:cNvPr id="4" name="Subtitle 2">
            <a:extLst>
              <a:ext uri="{FF2B5EF4-FFF2-40B4-BE49-F238E27FC236}">
                <a16:creationId xmlns:a16="http://schemas.microsoft.com/office/drawing/2014/main" id="{2C751D03-5378-E24A-BCDC-18818F065B41}"/>
              </a:ext>
            </a:extLst>
          </p:cNvPr>
          <p:cNvSpPr>
            <a:spLocks noGrp="1"/>
          </p:cNvSpPr>
          <p:nvPr>
            <p:ph type="subTitle" idx="1" hasCustomPrompt="1"/>
          </p:nvPr>
        </p:nvSpPr>
        <p:spPr>
          <a:xfrm>
            <a:off x="2231134" y="2642531"/>
            <a:ext cx="7729729" cy="1079161"/>
          </a:xfrm>
          <a:noFill/>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Plašāk: www.sif.gov.lv</a:t>
            </a:r>
          </a:p>
          <a:p>
            <a:r>
              <a:rPr lang="lv-LV"/>
              <a:t>Seko mums: </a:t>
            </a:r>
          </a:p>
          <a:p>
            <a:r>
              <a:rPr lang="lv-LV"/>
              <a:t>         @SIFlv</a:t>
            </a:r>
          </a:p>
        </p:txBody>
      </p:sp>
      <p:pic>
        <p:nvPicPr>
          <p:cNvPr id="6" name="Picture 5" descr="Logo&#10;&#10;Description automatically generated">
            <a:extLst>
              <a:ext uri="{FF2B5EF4-FFF2-40B4-BE49-F238E27FC236}">
                <a16:creationId xmlns:a16="http://schemas.microsoft.com/office/drawing/2014/main" id="{9B99B41B-1510-4BBE-8DA4-BD052FEA4AC4}"/>
              </a:ext>
            </a:extLst>
          </p:cNvPr>
          <p:cNvPicPr>
            <a:picLocks noChangeAspect="1"/>
          </p:cNvPicPr>
          <p:nvPr userDrawn="1"/>
        </p:nvPicPr>
        <p:blipFill>
          <a:blip r:embed="rId3"/>
          <a:stretch>
            <a:fillRect/>
          </a:stretch>
        </p:blipFill>
        <p:spPr>
          <a:xfrm>
            <a:off x="5587753" y="3465717"/>
            <a:ext cx="484572" cy="484572"/>
          </a:xfrm>
          <a:prstGeom prst="rect">
            <a:avLst/>
          </a:prstGeom>
        </p:spPr>
      </p:pic>
      <p:pic>
        <p:nvPicPr>
          <p:cNvPr id="8" name="Picture 7" descr="Icon&#10;&#10;Description automatically generated">
            <a:extLst>
              <a:ext uri="{FF2B5EF4-FFF2-40B4-BE49-F238E27FC236}">
                <a16:creationId xmlns:a16="http://schemas.microsoft.com/office/drawing/2014/main" id="{DE2F421B-1D7A-48F6-B57B-4E261DB14C30}"/>
              </a:ext>
            </a:extLst>
          </p:cNvPr>
          <p:cNvPicPr>
            <a:picLocks noChangeAspect="1"/>
          </p:cNvPicPr>
          <p:nvPr userDrawn="1"/>
        </p:nvPicPr>
        <p:blipFill>
          <a:blip r:embed="rId4"/>
          <a:stretch>
            <a:fillRect/>
          </a:stretch>
        </p:blipFill>
        <p:spPr>
          <a:xfrm>
            <a:off x="5182336" y="3452028"/>
            <a:ext cx="511949" cy="511949"/>
          </a:xfrm>
          <a:prstGeom prst="rect">
            <a:avLst/>
          </a:prstGeom>
        </p:spPr>
      </p:pic>
    </p:spTree>
    <p:extLst>
      <p:ext uri="{BB962C8B-B14F-4D97-AF65-F5344CB8AC3E}">
        <p14:creationId xmlns:p14="http://schemas.microsoft.com/office/powerpoint/2010/main" val="1382013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D0DAD6E-92D5-1148-AFC3-5C309EF8E1CD}"/>
              </a:ext>
            </a:extLst>
          </p:cNvPr>
          <p:cNvSpPr>
            <a:spLocks noGrp="1"/>
          </p:cNvSpPr>
          <p:nvPr>
            <p:ph type="title" hasCustomPrompt="1"/>
          </p:nvPr>
        </p:nvSpPr>
        <p:spPr>
          <a:xfrm>
            <a:off x="2231136" y="1184148"/>
            <a:ext cx="7729728" cy="1188720"/>
          </a:xfrm>
          <a:noFill/>
          <a:ln>
            <a:noFill/>
          </a:ln>
        </p:spPr>
        <p:txBody>
          <a:bodyPr>
            <a:noAutofit/>
          </a:bodyPr>
          <a:lstStyle>
            <a:lvl1pPr>
              <a:defRPr sz="4000" cap="none" spc="0">
                <a:solidFill>
                  <a:schemeClr val="bg1"/>
                </a:solidFill>
              </a:defRPr>
            </a:lvl1pPr>
          </a:lstStyle>
          <a:p>
            <a:r>
              <a:rPr lang="en-GB"/>
              <a:t>Click to edit master title style</a:t>
            </a:r>
            <a:endParaRPr lang="en-LV"/>
          </a:p>
        </p:txBody>
      </p:sp>
      <p:sp>
        <p:nvSpPr>
          <p:cNvPr id="4" name="Subtitle 2">
            <a:extLst>
              <a:ext uri="{FF2B5EF4-FFF2-40B4-BE49-F238E27FC236}">
                <a16:creationId xmlns:a16="http://schemas.microsoft.com/office/drawing/2014/main" id="{2C751D03-5378-E24A-BCDC-18818F065B41}"/>
              </a:ext>
            </a:extLst>
          </p:cNvPr>
          <p:cNvSpPr>
            <a:spLocks noGrp="1"/>
          </p:cNvSpPr>
          <p:nvPr>
            <p:ph type="subTitle" idx="1"/>
          </p:nvPr>
        </p:nvSpPr>
        <p:spPr>
          <a:xfrm>
            <a:off x="2231134" y="2642531"/>
            <a:ext cx="7729729" cy="1079161"/>
          </a:xfrm>
          <a:noFill/>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302674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4F6A5D-35A4-45F7-9ABD-AEFCA18F5F6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272976"/>
            <a:ext cx="3668035"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7426036"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54400" y="1435120"/>
            <a:ext cx="3668035"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101CCF6C-0016-485F-B181-3437B5A32D34}"/>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882DA2E3-AA58-4FA8-94BF-0A3303AAB2B2}" type="slidenum">
              <a:rPr lang="en-US" altLang="lv-LV"/>
              <a:pPr/>
              <a:t>‹#›</a:t>
            </a:fld>
            <a:endParaRPr lang="en-US" altLang="lv-LV"/>
          </a:p>
        </p:txBody>
      </p:sp>
    </p:spTree>
    <p:extLst>
      <p:ext uri="{BB962C8B-B14F-4D97-AF65-F5344CB8AC3E}">
        <p14:creationId xmlns:p14="http://schemas.microsoft.com/office/powerpoint/2010/main" val="242217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0835" y="435399"/>
            <a:ext cx="6184562" cy="1365148"/>
          </a:xfrm>
          <a:noFill/>
          <a:ln>
            <a:noFill/>
          </a:ln>
        </p:spPr>
        <p:txBody>
          <a:bodyPr>
            <a:normAutofit/>
          </a:bodyPr>
          <a:lstStyle>
            <a:lvl1pPr algn="l">
              <a:defRPr sz="4000" cap="none" spc="0">
                <a:solidFill>
                  <a:schemeClr val="bg1"/>
                </a:solidFill>
              </a:defRPr>
            </a:lvl1pPr>
          </a:lstStyle>
          <a:p>
            <a:r>
              <a:rPr lang="en-GB"/>
              <a:t>Click to edit master title style</a:t>
            </a:r>
            <a:endParaRPr lang="en-US"/>
          </a:p>
        </p:txBody>
      </p:sp>
      <p:sp>
        <p:nvSpPr>
          <p:cNvPr id="3" name="Content Placeholder 2"/>
          <p:cNvSpPr>
            <a:spLocks noGrp="1"/>
          </p:cNvSpPr>
          <p:nvPr>
            <p:ph idx="1"/>
          </p:nvPr>
        </p:nvSpPr>
        <p:spPr>
          <a:xfrm>
            <a:off x="995461" y="1800547"/>
            <a:ext cx="10201078" cy="4431707"/>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Date Placeholder 7">
            <a:extLst>
              <a:ext uri="{FF2B5EF4-FFF2-40B4-BE49-F238E27FC236}">
                <a16:creationId xmlns:a16="http://schemas.microsoft.com/office/drawing/2014/main" id="{887AF835-2D3A-BD4A-B351-0A47398D83E7}"/>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11" name="Footer Placeholder 8">
            <a:extLst>
              <a:ext uri="{FF2B5EF4-FFF2-40B4-BE49-F238E27FC236}">
                <a16:creationId xmlns:a16="http://schemas.microsoft.com/office/drawing/2014/main" id="{66711CB4-7503-E644-8A4C-882DC9AFCA6E}"/>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dirty="0"/>
              <a:t>Sabiedrības integrācijas fonds</a:t>
            </a:r>
            <a:endParaRPr lang="en-LV" dirty="0"/>
          </a:p>
        </p:txBody>
      </p:sp>
      <p:sp>
        <p:nvSpPr>
          <p:cNvPr id="12" name="Slide Number Placeholder 9">
            <a:extLst>
              <a:ext uri="{FF2B5EF4-FFF2-40B4-BE49-F238E27FC236}">
                <a16:creationId xmlns:a16="http://schemas.microsoft.com/office/drawing/2014/main" id="{E73824C8-6894-7145-B438-77C49CB46E4F}"/>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Tree>
    <p:extLst>
      <p:ext uri="{BB962C8B-B14F-4D97-AF65-F5344CB8AC3E}">
        <p14:creationId xmlns:p14="http://schemas.microsoft.com/office/powerpoint/2010/main" val="1035000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9F0B8CE-65F9-A94E-AC7E-073B48D30B11}"/>
              </a:ext>
            </a:extLst>
          </p:cNvPr>
          <p:cNvSpPr>
            <a:spLocks noGrp="1"/>
          </p:cNvSpPr>
          <p:nvPr>
            <p:ph type="pic" sz="quarter" idx="13"/>
          </p:nvPr>
        </p:nvSpPr>
        <p:spPr>
          <a:xfrm>
            <a:off x="0" y="0"/>
            <a:ext cx="12192000" cy="6858000"/>
          </a:xfrm>
          <a:pattFill prst="lgCheck">
            <a:fgClr>
              <a:srgbClr val="DAE1E1"/>
            </a:fgClr>
            <a:bgClr>
              <a:srgbClr val="F2F4F4"/>
            </a:bgClr>
          </a:pattFill>
        </p:spPr>
        <p:txBody>
          <a:bodyPr/>
          <a:lstStyle/>
          <a:p>
            <a:r>
              <a:rPr lang="en-GB"/>
              <a:t>Click icon to add picture</a:t>
            </a:r>
            <a:endParaRPr lang="en-LV"/>
          </a:p>
        </p:txBody>
      </p:sp>
      <p:sp>
        <p:nvSpPr>
          <p:cNvPr id="2" name="Title 1"/>
          <p:cNvSpPr>
            <a:spLocks noGrp="1"/>
          </p:cNvSpPr>
          <p:nvPr>
            <p:ph type="title" hasCustomPrompt="1"/>
          </p:nvPr>
        </p:nvSpPr>
        <p:spPr bwMode="blackWhite">
          <a:xfrm>
            <a:off x="1600200" y="2386744"/>
            <a:ext cx="8991600" cy="1645920"/>
          </a:xfrm>
          <a:noFill/>
          <a:ln w="38100">
            <a:noFill/>
          </a:ln>
        </p:spPr>
        <p:txBody>
          <a:bodyPr lIns="274320" rIns="274320" anchor="ctr" anchorCtr="1">
            <a:noAutofit/>
          </a:bodyPr>
          <a:lstStyle>
            <a:lvl1pPr>
              <a:defRPr sz="5000" cap="none" spc="0">
                <a:solidFill>
                  <a:schemeClr val="tx1"/>
                </a:solidFill>
              </a:defRPr>
            </a:lvl1pPr>
          </a:lstStyle>
          <a:p>
            <a:r>
              <a:rPr lang="en-GB"/>
              <a:t>Click to edit master title style</a:t>
            </a:r>
            <a:endParaRPr lang="en-US"/>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0" name="Date Placeholder 7">
            <a:extLst>
              <a:ext uri="{FF2B5EF4-FFF2-40B4-BE49-F238E27FC236}">
                <a16:creationId xmlns:a16="http://schemas.microsoft.com/office/drawing/2014/main" id="{66BDA2F8-68CA-884C-ABFA-701B220381E1}"/>
              </a:ext>
            </a:extLst>
          </p:cNvPr>
          <p:cNvSpPr>
            <a:spLocks noGrp="1"/>
          </p:cNvSpPr>
          <p:nvPr>
            <p:ph type="dt" sz="half" idx="10"/>
          </p:nvPr>
        </p:nvSpPr>
        <p:spPr>
          <a:xfrm>
            <a:off x="8442793" y="6253150"/>
            <a:ext cx="2753746" cy="323968"/>
          </a:xfrm>
        </p:spPr>
        <p:txBody>
          <a:bodyPr/>
          <a:lstStyle>
            <a:lvl1pPr>
              <a:defRPr>
                <a:solidFill>
                  <a:schemeClr val="tx1"/>
                </a:solidFill>
              </a:defRPr>
            </a:lvl1pPr>
          </a:lstStyle>
          <a:p>
            <a:r>
              <a:rPr lang="en-US"/>
              <a:t>19/05/2021</a:t>
            </a:r>
            <a:endParaRPr lang="en-LV"/>
          </a:p>
        </p:txBody>
      </p:sp>
      <p:sp>
        <p:nvSpPr>
          <p:cNvPr id="11" name="Footer Placeholder 8">
            <a:extLst>
              <a:ext uri="{FF2B5EF4-FFF2-40B4-BE49-F238E27FC236}">
                <a16:creationId xmlns:a16="http://schemas.microsoft.com/office/drawing/2014/main" id="{87AF38B6-BEDD-6D41-BB12-8A98E128AEBC}"/>
              </a:ext>
            </a:extLst>
          </p:cNvPr>
          <p:cNvSpPr>
            <a:spLocks noGrp="1"/>
          </p:cNvSpPr>
          <p:nvPr>
            <p:ph type="ftr" sz="quarter" idx="11"/>
          </p:nvPr>
        </p:nvSpPr>
        <p:spPr>
          <a:xfrm>
            <a:off x="995461" y="6236208"/>
            <a:ext cx="5901189" cy="320040"/>
          </a:xfrm>
        </p:spPr>
        <p:txBody>
          <a:bodyPr/>
          <a:lstStyle>
            <a:lvl1pPr>
              <a:defRPr>
                <a:solidFill>
                  <a:schemeClr val="tx1">
                    <a:alpha val="70000"/>
                  </a:schemeClr>
                </a:solidFill>
              </a:defRPr>
            </a:lvl1pPr>
          </a:lstStyle>
          <a:p>
            <a:r>
              <a:rPr lang="en-GB" dirty="0"/>
              <a:t>Sabiedrības integrācijas fonds</a:t>
            </a:r>
            <a:endParaRPr lang="en-LV" dirty="0"/>
          </a:p>
        </p:txBody>
      </p:sp>
    </p:spTree>
    <p:extLst>
      <p:ext uri="{BB962C8B-B14F-4D97-AF65-F5344CB8AC3E}">
        <p14:creationId xmlns:p14="http://schemas.microsoft.com/office/powerpoint/2010/main" val="42364226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800024"/>
        </a:solidFill>
        <a:effectLst/>
      </p:bgPr>
    </p:bg>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774A0244-6E26-4D41-AFC1-011CA034E8C7}"/>
              </a:ext>
            </a:extLst>
          </p:cNvPr>
          <p:cNvSpPr>
            <a:spLocks noGrp="1"/>
          </p:cNvSpPr>
          <p:nvPr>
            <p:ph type="pic" sz="quarter" idx="12"/>
          </p:nvPr>
        </p:nvSpPr>
        <p:spPr>
          <a:xfrm>
            <a:off x="0" y="0"/>
            <a:ext cx="12192000" cy="6858001"/>
          </a:xfrm>
          <a:custGeom>
            <a:avLst/>
            <a:gdLst>
              <a:gd name="connsiteX0" fmla="*/ 9234622 w 12192000"/>
              <a:gd name="connsiteY0" fmla="*/ 0 h 6858001"/>
              <a:gd name="connsiteX1" fmla="*/ 12192000 w 12192000"/>
              <a:gd name="connsiteY1" fmla="*/ 0 h 6858001"/>
              <a:gd name="connsiteX2" fmla="*/ 12192000 w 12192000"/>
              <a:gd name="connsiteY2" fmla="*/ 6743573 h 6858001"/>
              <a:gd name="connsiteX3" fmla="*/ 11964519 w 12192000"/>
              <a:gd name="connsiteY3" fmla="*/ 6688861 h 6858001"/>
              <a:gd name="connsiteX4" fmla="*/ 7726680 w 12192000"/>
              <a:gd name="connsiteY4" fmla="*/ 6236208 h 6858001"/>
              <a:gd name="connsiteX5" fmla="*/ 3067365 w 12192000"/>
              <a:gd name="connsiteY5" fmla="*/ 6790232 h 6858001"/>
              <a:gd name="connsiteX6" fmla="*/ 2816381 w 12192000"/>
              <a:gd name="connsiteY6" fmla="*/ 6858001 h 6858001"/>
              <a:gd name="connsiteX7" fmla="*/ 0 w 12192000"/>
              <a:gd name="connsiteY7" fmla="*/ 6858001 h 6858001"/>
              <a:gd name="connsiteX8" fmla="*/ 0 w 12192000"/>
              <a:gd name="connsiteY8" fmla="*/ 17397 h 6858001"/>
              <a:gd name="connsiteX9" fmla="*/ 343305 w 12192000"/>
              <a:gd name="connsiteY9" fmla="*/ 99967 h 6858001"/>
              <a:gd name="connsiteX10" fmla="*/ 4581144 w 12192000"/>
              <a:gd name="connsiteY10" fmla="*/ 552619 h 6858001"/>
              <a:gd name="connsiteX11" fmla="*/ 8818983 w 12192000"/>
              <a:gd name="connsiteY11" fmla="*/ 9996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1">
                <a:moveTo>
                  <a:pt x="9234622" y="0"/>
                </a:moveTo>
                <a:lnTo>
                  <a:pt x="12192000" y="0"/>
                </a:lnTo>
                <a:lnTo>
                  <a:pt x="12192000" y="6743573"/>
                </a:lnTo>
                <a:lnTo>
                  <a:pt x="11964519" y="6688861"/>
                </a:lnTo>
                <a:cubicBezTo>
                  <a:pt x="10682509" y="6398773"/>
                  <a:pt x="9245022" y="6236208"/>
                  <a:pt x="7726680" y="6236208"/>
                </a:cubicBezTo>
                <a:cubicBezTo>
                  <a:pt x="6039634" y="6236208"/>
                  <a:pt x="4452408" y="6436906"/>
                  <a:pt x="3067365" y="6790232"/>
                </a:cubicBezTo>
                <a:lnTo>
                  <a:pt x="2816381" y="6858001"/>
                </a:lnTo>
                <a:lnTo>
                  <a:pt x="0" y="6858001"/>
                </a:lnTo>
                <a:lnTo>
                  <a:pt x="0" y="17397"/>
                </a:lnTo>
                <a:lnTo>
                  <a:pt x="343305" y="99967"/>
                </a:lnTo>
                <a:cubicBezTo>
                  <a:pt x="1625315" y="390054"/>
                  <a:pt x="3062803" y="552619"/>
                  <a:pt x="4581144" y="552619"/>
                </a:cubicBezTo>
                <a:cubicBezTo>
                  <a:pt x="6099486" y="552619"/>
                  <a:pt x="7536973" y="390054"/>
                  <a:pt x="8818983" y="99967"/>
                </a:cubicBezTo>
                <a:close/>
              </a:path>
            </a:pathLst>
          </a:custGeom>
          <a:pattFill prst="lgCheck">
            <a:fgClr>
              <a:srgbClr val="F2F4F4"/>
            </a:fgClr>
            <a:bgClr>
              <a:srgbClr val="DAE1E1"/>
            </a:bgClr>
          </a:pattFill>
        </p:spPr>
        <p:txBody>
          <a:bodyPr wrap="square">
            <a:noAutofit/>
          </a:bodyPr>
          <a:lstStyle/>
          <a:p>
            <a:r>
              <a:rPr lang="en-GB"/>
              <a:t>Click icon to add picture</a:t>
            </a:r>
            <a:endParaRPr lang="en-LV"/>
          </a:p>
        </p:txBody>
      </p:sp>
      <p:sp>
        <p:nvSpPr>
          <p:cNvPr id="2" name="Title 1"/>
          <p:cNvSpPr>
            <a:spLocks noGrp="1"/>
          </p:cNvSpPr>
          <p:nvPr>
            <p:ph type="title" hasCustomPrompt="1"/>
          </p:nvPr>
        </p:nvSpPr>
        <p:spPr bwMode="blackWhite">
          <a:xfrm>
            <a:off x="1600200" y="2386744"/>
            <a:ext cx="8991600" cy="1645920"/>
          </a:xfrm>
          <a:noFill/>
          <a:ln w="38100">
            <a:noFill/>
          </a:ln>
        </p:spPr>
        <p:txBody>
          <a:bodyPr lIns="274320" rIns="274320" anchor="ctr" anchorCtr="1">
            <a:noAutofit/>
          </a:bodyPr>
          <a:lstStyle>
            <a:lvl1pPr>
              <a:defRPr sz="5000" cap="none" spc="0">
                <a:solidFill>
                  <a:schemeClr val="tx1"/>
                </a:solidFill>
              </a:defRPr>
            </a:lvl1pPr>
          </a:lstStyle>
          <a:p>
            <a:r>
              <a:rPr lang="en-GB"/>
              <a:t>Click to edit master title style</a:t>
            </a:r>
            <a:endParaRPr lang="en-US"/>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0" name="Date Placeholder 7">
            <a:extLst>
              <a:ext uri="{FF2B5EF4-FFF2-40B4-BE49-F238E27FC236}">
                <a16:creationId xmlns:a16="http://schemas.microsoft.com/office/drawing/2014/main" id="{66BDA2F8-68CA-884C-ABFA-701B220381E1}"/>
              </a:ext>
            </a:extLst>
          </p:cNvPr>
          <p:cNvSpPr>
            <a:spLocks noGrp="1"/>
          </p:cNvSpPr>
          <p:nvPr>
            <p:ph type="dt" sz="half" idx="10"/>
          </p:nvPr>
        </p:nvSpPr>
        <p:spPr>
          <a:xfrm>
            <a:off x="8442793" y="6253150"/>
            <a:ext cx="2753746" cy="323968"/>
          </a:xfrm>
        </p:spPr>
        <p:txBody>
          <a:bodyPr/>
          <a:lstStyle>
            <a:lvl1pPr>
              <a:defRPr>
                <a:solidFill>
                  <a:schemeClr val="tx1"/>
                </a:solidFill>
              </a:defRPr>
            </a:lvl1pPr>
          </a:lstStyle>
          <a:p>
            <a:r>
              <a:rPr lang="en-US"/>
              <a:t>19/05/2021</a:t>
            </a:r>
            <a:endParaRPr lang="en-LV"/>
          </a:p>
        </p:txBody>
      </p:sp>
      <p:sp>
        <p:nvSpPr>
          <p:cNvPr id="11" name="Footer Placeholder 8">
            <a:extLst>
              <a:ext uri="{FF2B5EF4-FFF2-40B4-BE49-F238E27FC236}">
                <a16:creationId xmlns:a16="http://schemas.microsoft.com/office/drawing/2014/main" id="{87AF38B6-BEDD-6D41-BB12-8A98E128AEBC}"/>
              </a:ext>
            </a:extLst>
          </p:cNvPr>
          <p:cNvSpPr>
            <a:spLocks noGrp="1"/>
          </p:cNvSpPr>
          <p:nvPr>
            <p:ph type="ftr" sz="quarter" idx="11"/>
          </p:nvPr>
        </p:nvSpPr>
        <p:spPr>
          <a:xfrm>
            <a:off x="995461" y="6236208"/>
            <a:ext cx="5901189" cy="320040"/>
          </a:xfrm>
        </p:spPr>
        <p:txBody>
          <a:bodyPr/>
          <a:lstStyle>
            <a:lvl1pPr>
              <a:defRPr>
                <a:solidFill>
                  <a:schemeClr val="tx1">
                    <a:alpha val="70000"/>
                  </a:schemeClr>
                </a:solidFill>
              </a:defRPr>
            </a:lvl1pPr>
          </a:lstStyle>
          <a:p>
            <a:r>
              <a:rPr lang="en-GB" dirty="0"/>
              <a:t>Sabiedrības integrācijas fonds</a:t>
            </a:r>
            <a:endParaRPr lang="en-LV" dirty="0"/>
          </a:p>
        </p:txBody>
      </p:sp>
    </p:spTree>
    <p:extLst>
      <p:ext uri="{BB962C8B-B14F-4D97-AF65-F5344CB8AC3E}">
        <p14:creationId xmlns:p14="http://schemas.microsoft.com/office/powerpoint/2010/main" val="360952715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5461" y="1741489"/>
            <a:ext cx="4589793" cy="1508337"/>
          </a:xfrm>
          <a:noFill/>
          <a:ln>
            <a:noFill/>
          </a:ln>
        </p:spPr>
        <p:txBody>
          <a:bodyPr>
            <a:normAutofit/>
          </a:bodyPr>
          <a:lstStyle>
            <a:lvl1pPr algn="l">
              <a:defRPr lang="en-US" sz="4000" b="0" cap="none" spc="0" dirty="0">
                <a:solidFill>
                  <a:schemeClr val="bg1"/>
                </a:solidFill>
              </a:defRPr>
            </a:lvl1pPr>
          </a:lstStyle>
          <a:p>
            <a:r>
              <a:rPr lang="en-GB"/>
              <a:t>Click to edit master title style</a:t>
            </a:r>
            <a:endParaRPr lang="en-US"/>
          </a:p>
        </p:txBody>
      </p:sp>
      <p:sp>
        <p:nvSpPr>
          <p:cNvPr id="3" name="Content Placeholder 2"/>
          <p:cNvSpPr>
            <a:spLocks noGrp="1"/>
          </p:cNvSpPr>
          <p:nvPr>
            <p:ph sz="half" idx="1"/>
          </p:nvPr>
        </p:nvSpPr>
        <p:spPr>
          <a:xfrm>
            <a:off x="995461" y="3429000"/>
            <a:ext cx="4589793" cy="23110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932634" y="1741489"/>
            <a:ext cx="4270247" cy="3998537"/>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Date Placeholder 7"/>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9" name="Footer Placeholder 8"/>
          <p:cNvSpPr>
            <a:spLocks noGrp="1"/>
          </p:cNvSpPr>
          <p:nvPr>
            <p:ph type="ftr" sz="quarter" idx="11"/>
          </p:nvPr>
        </p:nvSpPr>
        <p:spPr>
          <a:xfrm>
            <a:off x="995461" y="6236208"/>
            <a:ext cx="5901189" cy="320040"/>
          </a:xfrm>
        </p:spPr>
        <p:txBody>
          <a:bodyPr/>
          <a:lstStyle>
            <a:lvl1pPr>
              <a:defRPr>
                <a:solidFill>
                  <a:schemeClr val="bg1">
                    <a:alpha val="70000"/>
                  </a:schemeClr>
                </a:solidFill>
              </a:defRPr>
            </a:lvl1pPr>
          </a:lstStyle>
          <a:p>
            <a:r>
              <a:rPr lang="en-GB" dirty="0"/>
              <a:t>Sabiedrības integrācijas fonds</a:t>
            </a:r>
            <a:endParaRPr lang="en-LV" dirty="0"/>
          </a:p>
        </p:txBody>
      </p:sp>
      <p:sp>
        <p:nvSpPr>
          <p:cNvPr id="10" name="Slide Number Placeholder 9"/>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Tree>
    <p:extLst>
      <p:ext uri="{BB962C8B-B14F-4D97-AF65-F5344CB8AC3E}">
        <p14:creationId xmlns:p14="http://schemas.microsoft.com/office/powerpoint/2010/main" val="250517092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5461" y="1837945"/>
            <a:ext cx="4858223"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995461" y="2667762"/>
            <a:ext cx="4858223" cy="3564492"/>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5"/>
          <p:cNvSpPr>
            <a:spLocks noGrp="1"/>
          </p:cNvSpPr>
          <p:nvPr>
            <p:ph sz="quarter" idx="4"/>
          </p:nvPr>
        </p:nvSpPr>
        <p:spPr>
          <a:xfrm>
            <a:off x="6338316" y="2667762"/>
            <a:ext cx="4858222" cy="3564492"/>
          </a:xfrm>
        </p:spPr>
        <p:txBody>
          <a:bodyPr anchor="ct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ext Placeholder 4"/>
          <p:cNvSpPr>
            <a:spLocks noGrp="1"/>
          </p:cNvSpPr>
          <p:nvPr>
            <p:ph type="body" sz="quarter" idx="13"/>
          </p:nvPr>
        </p:nvSpPr>
        <p:spPr>
          <a:xfrm>
            <a:off x="6338315" y="1837945"/>
            <a:ext cx="4877369"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Date Placeholder 7">
            <a:extLst>
              <a:ext uri="{FF2B5EF4-FFF2-40B4-BE49-F238E27FC236}">
                <a16:creationId xmlns:a16="http://schemas.microsoft.com/office/drawing/2014/main" id="{ACD9B235-5029-2E41-A4EE-C3C380E25A07}"/>
              </a:ext>
            </a:extLst>
          </p:cNvPr>
          <p:cNvSpPr>
            <a:spLocks noGrp="1"/>
          </p:cNvSpPr>
          <p:nvPr>
            <p:ph type="dt" sz="half" idx="10"/>
          </p:nvPr>
        </p:nvSpPr>
        <p:spPr>
          <a:xfrm>
            <a:off x="7893286" y="6253150"/>
            <a:ext cx="2753746" cy="323968"/>
          </a:xfrm>
        </p:spPr>
        <p:txBody>
          <a:bodyPr/>
          <a:lstStyle>
            <a:lvl1pPr>
              <a:defRPr>
                <a:solidFill>
                  <a:schemeClr val="bg1"/>
                </a:solidFill>
              </a:defRPr>
            </a:lvl1pPr>
          </a:lstStyle>
          <a:p>
            <a:r>
              <a:rPr lang="en-US"/>
              <a:t>19/05/2021</a:t>
            </a:r>
            <a:endParaRPr lang="en-LV"/>
          </a:p>
        </p:txBody>
      </p:sp>
      <p:sp>
        <p:nvSpPr>
          <p:cNvPr id="13" name="Footer Placeholder 8">
            <a:extLst>
              <a:ext uri="{FF2B5EF4-FFF2-40B4-BE49-F238E27FC236}">
                <a16:creationId xmlns:a16="http://schemas.microsoft.com/office/drawing/2014/main" id="{3C888BBC-97FE-DD45-B5ED-7D101B121582}"/>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dirty="0"/>
              <a:t>Sabiedrības integrācijas fonds</a:t>
            </a:r>
            <a:endParaRPr lang="en-LV" dirty="0"/>
          </a:p>
        </p:txBody>
      </p:sp>
      <p:sp>
        <p:nvSpPr>
          <p:cNvPr id="14" name="Slide Number Placeholder 9">
            <a:extLst>
              <a:ext uri="{FF2B5EF4-FFF2-40B4-BE49-F238E27FC236}">
                <a16:creationId xmlns:a16="http://schemas.microsoft.com/office/drawing/2014/main" id="{62D8F44E-A7A8-CF42-9027-39FF59A8450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5" name="Title 1">
            <a:extLst>
              <a:ext uri="{FF2B5EF4-FFF2-40B4-BE49-F238E27FC236}">
                <a16:creationId xmlns:a16="http://schemas.microsoft.com/office/drawing/2014/main" id="{EC64A75B-0A34-AD44-8B0B-C9E27D14E208}"/>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Tree>
    <p:extLst>
      <p:ext uri="{BB962C8B-B14F-4D97-AF65-F5344CB8AC3E}">
        <p14:creationId xmlns:p14="http://schemas.microsoft.com/office/powerpoint/2010/main" val="3279957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dirty="0"/>
              <a:t>Sabiedrības integrācijas fonds</a:t>
            </a:r>
            <a:endParaRPr lang="en-LV" dirty="0"/>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0" name="Content Placeholder 2">
            <a:extLst>
              <a:ext uri="{FF2B5EF4-FFF2-40B4-BE49-F238E27FC236}">
                <a16:creationId xmlns:a16="http://schemas.microsoft.com/office/drawing/2014/main" id="{CBF62E3C-3705-A34B-B385-9D525B60D487}"/>
              </a:ext>
            </a:extLst>
          </p:cNvPr>
          <p:cNvSpPr>
            <a:spLocks noGrp="1"/>
          </p:cNvSpPr>
          <p:nvPr>
            <p:ph idx="1"/>
          </p:nvPr>
        </p:nvSpPr>
        <p:spPr>
          <a:xfrm>
            <a:off x="995461" y="1558977"/>
            <a:ext cx="10201078" cy="4673277"/>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51024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dirty="0"/>
              <a:t>Sabiedrības integrācijas fonds</a:t>
            </a:r>
            <a:endParaRPr lang="en-LV" dirty="0"/>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1" name="Content Placeholder 2">
            <a:extLst>
              <a:ext uri="{FF2B5EF4-FFF2-40B4-BE49-F238E27FC236}">
                <a16:creationId xmlns:a16="http://schemas.microsoft.com/office/drawing/2014/main" id="{887015FF-869F-4600-8F52-832E1390C2BD}"/>
              </a:ext>
            </a:extLst>
          </p:cNvPr>
          <p:cNvSpPr>
            <a:spLocks noGrp="1"/>
          </p:cNvSpPr>
          <p:nvPr>
            <p:ph sz="half" idx="16"/>
          </p:nvPr>
        </p:nvSpPr>
        <p:spPr>
          <a:xfrm>
            <a:off x="830833" y="3892044"/>
            <a:ext cx="2968809"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Picture Placeholder 2">
            <a:extLst>
              <a:ext uri="{FF2B5EF4-FFF2-40B4-BE49-F238E27FC236}">
                <a16:creationId xmlns:a16="http://schemas.microsoft.com/office/drawing/2014/main" id="{DD81DD49-27B1-4A63-9CB6-D56BCBD3106A}"/>
              </a:ext>
            </a:extLst>
          </p:cNvPr>
          <p:cNvSpPr>
            <a:spLocks noGrp="1"/>
          </p:cNvSpPr>
          <p:nvPr>
            <p:ph type="pic" sz="quarter" idx="14"/>
          </p:nvPr>
        </p:nvSpPr>
        <p:spPr>
          <a:xfrm>
            <a:off x="830834" y="1737796"/>
            <a:ext cx="2968809" cy="2024063"/>
          </a:xfrm>
        </p:spPr>
        <p:txBody>
          <a:bodyPr/>
          <a:lstStyle/>
          <a:p>
            <a:endParaRPr lang="lv-LV"/>
          </a:p>
        </p:txBody>
      </p:sp>
      <p:sp>
        <p:nvSpPr>
          <p:cNvPr id="13" name="Picture Placeholder 2">
            <a:extLst>
              <a:ext uri="{FF2B5EF4-FFF2-40B4-BE49-F238E27FC236}">
                <a16:creationId xmlns:a16="http://schemas.microsoft.com/office/drawing/2014/main" id="{433C8A15-231C-4FED-B9EE-82932FCFDC2C}"/>
              </a:ext>
            </a:extLst>
          </p:cNvPr>
          <p:cNvSpPr>
            <a:spLocks noGrp="1"/>
          </p:cNvSpPr>
          <p:nvPr>
            <p:ph type="pic" sz="quarter" idx="17"/>
          </p:nvPr>
        </p:nvSpPr>
        <p:spPr>
          <a:xfrm>
            <a:off x="3946055" y="1737796"/>
            <a:ext cx="2968809" cy="2024063"/>
          </a:xfrm>
        </p:spPr>
        <p:txBody>
          <a:bodyPr/>
          <a:lstStyle/>
          <a:p>
            <a:endParaRPr lang="lv-LV"/>
          </a:p>
        </p:txBody>
      </p:sp>
      <p:sp>
        <p:nvSpPr>
          <p:cNvPr id="14" name="Content Placeholder 2">
            <a:extLst>
              <a:ext uri="{FF2B5EF4-FFF2-40B4-BE49-F238E27FC236}">
                <a16:creationId xmlns:a16="http://schemas.microsoft.com/office/drawing/2014/main" id="{CBD402ED-CEB8-496A-AF82-89566D414185}"/>
              </a:ext>
            </a:extLst>
          </p:cNvPr>
          <p:cNvSpPr>
            <a:spLocks noGrp="1"/>
          </p:cNvSpPr>
          <p:nvPr>
            <p:ph sz="half" idx="18"/>
          </p:nvPr>
        </p:nvSpPr>
        <p:spPr>
          <a:xfrm>
            <a:off x="3952042" y="3892043"/>
            <a:ext cx="2968809"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Picture Placeholder 2">
            <a:extLst>
              <a:ext uri="{FF2B5EF4-FFF2-40B4-BE49-F238E27FC236}">
                <a16:creationId xmlns:a16="http://schemas.microsoft.com/office/drawing/2014/main" id="{4129729C-CE30-4BC7-A196-FE415BDB7CFD}"/>
              </a:ext>
            </a:extLst>
          </p:cNvPr>
          <p:cNvSpPr>
            <a:spLocks noGrp="1"/>
          </p:cNvSpPr>
          <p:nvPr>
            <p:ph type="pic" sz="quarter" idx="19"/>
          </p:nvPr>
        </p:nvSpPr>
        <p:spPr>
          <a:xfrm>
            <a:off x="7067264" y="1737796"/>
            <a:ext cx="2968809" cy="2024063"/>
          </a:xfrm>
        </p:spPr>
        <p:txBody>
          <a:bodyPr/>
          <a:lstStyle/>
          <a:p>
            <a:endParaRPr lang="lv-LV"/>
          </a:p>
        </p:txBody>
      </p:sp>
      <p:sp>
        <p:nvSpPr>
          <p:cNvPr id="16" name="Content Placeholder 2">
            <a:extLst>
              <a:ext uri="{FF2B5EF4-FFF2-40B4-BE49-F238E27FC236}">
                <a16:creationId xmlns:a16="http://schemas.microsoft.com/office/drawing/2014/main" id="{41A99AED-89DE-49AF-90A6-FF0F71124F6B}"/>
              </a:ext>
            </a:extLst>
          </p:cNvPr>
          <p:cNvSpPr>
            <a:spLocks noGrp="1"/>
          </p:cNvSpPr>
          <p:nvPr>
            <p:ph sz="half" idx="20"/>
          </p:nvPr>
        </p:nvSpPr>
        <p:spPr>
          <a:xfrm>
            <a:off x="7073251" y="3892042"/>
            <a:ext cx="2968809"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4875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dirty="0"/>
              <a:t>Sabiedrības integrācijas fonds</a:t>
            </a:r>
            <a:endParaRPr lang="en-LV" dirty="0"/>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1" name="Content Placeholder 2">
            <a:extLst>
              <a:ext uri="{FF2B5EF4-FFF2-40B4-BE49-F238E27FC236}">
                <a16:creationId xmlns:a16="http://schemas.microsoft.com/office/drawing/2014/main" id="{887015FF-869F-4600-8F52-832E1390C2BD}"/>
              </a:ext>
            </a:extLst>
          </p:cNvPr>
          <p:cNvSpPr>
            <a:spLocks noGrp="1"/>
          </p:cNvSpPr>
          <p:nvPr>
            <p:ph sz="half" idx="16"/>
          </p:nvPr>
        </p:nvSpPr>
        <p:spPr>
          <a:xfrm>
            <a:off x="830834" y="3892044"/>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Picture Placeholder 2">
            <a:extLst>
              <a:ext uri="{FF2B5EF4-FFF2-40B4-BE49-F238E27FC236}">
                <a16:creationId xmlns:a16="http://schemas.microsoft.com/office/drawing/2014/main" id="{DD81DD49-27B1-4A63-9CB6-D56BCBD3106A}"/>
              </a:ext>
            </a:extLst>
          </p:cNvPr>
          <p:cNvSpPr>
            <a:spLocks noGrp="1"/>
          </p:cNvSpPr>
          <p:nvPr>
            <p:ph type="pic" sz="quarter" idx="14"/>
          </p:nvPr>
        </p:nvSpPr>
        <p:spPr>
          <a:xfrm>
            <a:off x="830834" y="1737796"/>
            <a:ext cx="2480537" cy="2024063"/>
          </a:xfrm>
        </p:spPr>
        <p:txBody>
          <a:bodyPr/>
          <a:lstStyle/>
          <a:p>
            <a:endParaRPr lang="lv-LV"/>
          </a:p>
        </p:txBody>
      </p:sp>
      <p:sp>
        <p:nvSpPr>
          <p:cNvPr id="22" name="Content Placeholder 2">
            <a:extLst>
              <a:ext uri="{FF2B5EF4-FFF2-40B4-BE49-F238E27FC236}">
                <a16:creationId xmlns:a16="http://schemas.microsoft.com/office/drawing/2014/main" id="{EE83AB42-E572-4C69-A400-1F03808C4898}"/>
              </a:ext>
            </a:extLst>
          </p:cNvPr>
          <p:cNvSpPr>
            <a:spLocks noGrp="1"/>
          </p:cNvSpPr>
          <p:nvPr>
            <p:ph sz="half" idx="17"/>
          </p:nvPr>
        </p:nvSpPr>
        <p:spPr>
          <a:xfrm>
            <a:off x="3456373" y="3892044"/>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3" name="Picture Placeholder 2">
            <a:extLst>
              <a:ext uri="{FF2B5EF4-FFF2-40B4-BE49-F238E27FC236}">
                <a16:creationId xmlns:a16="http://schemas.microsoft.com/office/drawing/2014/main" id="{8AF1556D-7A4D-40BF-A604-2259BF22169C}"/>
              </a:ext>
            </a:extLst>
          </p:cNvPr>
          <p:cNvSpPr>
            <a:spLocks noGrp="1"/>
          </p:cNvSpPr>
          <p:nvPr>
            <p:ph type="pic" sz="quarter" idx="18"/>
          </p:nvPr>
        </p:nvSpPr>
        <p:spPr>
          <a:xfrm>
            <a:off x="3456373" y="1737796"/>
            <a:ext cx="2480537" cy="2024063"/>
          </a:xfrm>
        </p:spPr>
        <p:txBody>
          <a:bodyPr/>
          <a:lstStyle/>
          <a:p>
            <a:endParaRPr lang="lv-LV"/>
          </a:p>
        </p:txBody>
      </p:sp>
      <p:sp>
        <p:nvSpPr>
          <p:cNvPr id="24" name="Content Placeholder 2">
            <a:extLst>
              <a:ext uri="{FF2B5EF4-FFF2-40B4-BE49-F238E27FC236}">
                <a16:creationId xmlns:a16="http://schemas.microsoft.com/office/drawing/2014/main" id="{22F6E2A9-48A6-41DD-BD08-2F718411438E}"/>
              </a:ext>
            </a:extLst>
          </p:cNvPr>
          <p:cNvSpPr>
            <a:spLocks noGrp="1"/>
          </p:cNvSpPr>
          <p:nvPr>
            <p:ph sz="half" idx="19"/>
          </p:nvPr>
        </p:nvSpPr>
        <p:spPr>
          <a:xfrm>
            <a:off x="6096000" y="3892044"/>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2">
            <a:extLst>
              <a:ext uri="{FF2B5EF4-FFF2-40B4-BE49-F238E27FC236}">
                <a16:creationId xmlns:a16="http://schemas.microsoft.com/office/drawing/2014/main" id="{DD79050A-8E0E-4DC3-BE0E-BEC23B2369C1}"/>
              </a:ext>
            </a:extLst>
          </p:cNvPr>
          <p:cNvSpPr>
            <a:spLocks noGrp="1"/>
          </p:cNvSpPr>
          <p:nvPr>
            <p:ph type="pic" sz="quarter" idx="20"/>
          </p:nvPr>
        </p:nvSpPr>
        <p:spPr>
          <a:xfrm>
            <a:off x="6096000" y="1737796"/>
            <a:ext cx="2480537" cy="2024063"/>
          </a:xfrm>
        </p:spPr>
        <p:txBody>
          <a:bodyPr/>
          <a:lstStyle/>
          <a:p>
            <a:endParaRPr lang="lv-LV"/>
          </a:p>
        </p:txBody>
      </p:sp>
      <p:sp>
        <p:nvSpPr>
          <p:cNvPr id="26" name="Content Placeholder 2">
            <a:extLst>
              <a:ext uri="{FF2B5EF4-FFF2-40B4-BE49-F238E27FC236}">
                <a16:creationId xmlns:a16="http://schemas.microsoft.com/office/drawing/2014/main" id="{04109C6B-0CFC-4742-8915-3D2661C4A84B}"/>
              </a:ext>
            </a:extLst>
          </p:cNvPr>
          <p:cNvSpPr>
            <a:spLocks noGrp="1"/>
          </p:cNvSpPr>
          <p:nvPr>
            <p:ph sz="half" idx="21"/>
          </p:nvPr>
        </p:nvSpPr>
        <p:spPr>
          <a:xfrm>
            <a:off x="8735627" y="3891251"/>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7" name="Picture Placeholder 2">
            <a:extLst>
              <a:ext uri="{FF2B5EF4-FFF2-40B4-BE49-F238E27FC236}">
                <a16:creationId xmlns:a16="http://schemas.microsoft.com/office/drawing/2014/main" id="{38C9D323-C772-4444-97AD-0522C3B28634}"/>
              </a:ext>
            </a:extLst>
          </p:cNvPr>
          <p:cNvSpPr>
            <a:spLocks noGrp="1"/>
          </p:cNvSpPr>
          <p:nvPr>
            <p:ph type="pic" sz="quarter" idx="22"/>
          </p:nvPr>
        </p:nvSpPr>
        <p:spPr>
          <a:xfrm>
            <a:off x="8735627" y="1737003"/>
            <a:ext cx="2480537" cy="2024063"/>
          </a:xfrm>
        </p:spPr>
        <p:txBody>
          <a:bodyPr/>
          <a:lstStyle/>
          <a:p>
            <a:endParaRPr lang="lv-LV"/>
          </a:p>
        </p:txBody>
      </p:sp>
    </p:spTree>
    <p:extLst>
      <p:ext uri="{BB962C8B-B14F-4D97-AF65-F5344CB8AC3E}">
        <p14:creationId xmlns:p14="http://schemas.microsoft.com/office/powerpoint/2010/main" val="1601933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r>
              <a:rPr lang="en-US"/>
              <a:t>19/05/2021</a:t>
            </a:r>
            <a:endParaRPr lang="en-LV"/>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GB" dirty="0"/>
              <a:t>Sabiedrības integrācijas fonds</a:t>
            </a:r>
            <a:endParaRPr lang="en-LV"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C19BB808-219E-9441-9CD5-6E582F9AE2E3}" type="slidenum">
              <a:rPr lang="en-LV" smtClean="0"/>
              <a:t>‹#›</a:t>
            </a:fld>
            <a:endParaRPr lang="en-LV"/>
          </a:p>
        </p:txBody>
      </p:sp>
    </p:spTree>
    <p:extLst>
      <p:ext uri="{BB962C8B-B14F-4D97-AF65-F5344CB8AC3E}">
        <p14:creationId xmlns:p14="http://schemas.microsoft.com/office/powerpoint/2010/main" val="263390131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41" r:id="rId4"/>
    <p:sldLayoutId id="2147483733" r:id="rId5"/>
    <p:sldLayoutId id="2147483734" r:id="rId6"/>
    <p:sldLayoutId id="2147483735" r:id="rId7"/>
    <p:sldLayoutId id="2147483745" r:id="rId8"/>
    <p:sldLayoutId id="2147483746" r:id="rId9"/>
    <p:sldLayoutId id="2147483748" r:id="rId10"/>
    <p:sldLayoutId id="2147483749" r:id="rId11"/>
    <p:sldLayoutId id="2147483736" r:id="rId12"/>
    <p:sldLayoutId id="2147483737" r:id="rId13"/>
    <p:sldLayoutId id="2147483738" r:id="rId14"/>
    <p:sldLayoutId id="2147483740" r:id="rId15"/>
    <p:sldLayoutId id="2147483742" r:id="rId16"/>
    <p:sldLayoutId id="2147483750" r:id="rId17"/>
  </p:sldLayoutIdLst>
  <p:hf hdr="0"/>
  <p:txStyles>
    <p:titleStyle>
      <a:lvl1pPr algn="ctr" defTabSz="914400" rtl="0" eaLnBrk="1" latinLnBrk="0" hangingPunct="1">
        <a:lnSpc>
          <a:spcPct val="90000"/>
        </a:lnSpc>
        <a:spcBef>
          <a:spcPct val="0"/>
        </a:spcBef>
        <a:buNone/>
        <a:defRPr sz="2800" kern="1200" cap="all" spc="200" baseline="0">
          <a:solidFill>
            <a:srgbClr val="262626"/>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Verdana" panose="020B0604030504040204" pitchFamily="34" charset="0"/>
          <a:ea typeface="Verdana" panose="020B0604030504040204" pitchFamily="34" charset="0"/>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hyperlink" Target="https://www.pexels.com/photo/black-twin-bell-alarm-desk-clock-on-table-714701/" TargetMode="Externa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5" Type="http://schemas.openxmlformats.org/officeDocument/2006/relationships/hyperlink" Target="https://www.pexels.com/photo/white-paper-folders-with-black-tie-1764956/" TargetMode="Externa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 Id="rId14" Type="http://schemas.openxmlformats.org/officeDocument/2006/relationships/hyperlink" Target="https://www.pexels.com/photo/bank-notes-bill-bills-blur-259100/" TargetMode="Externa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8" Type="http://schemas.openxmlformats.org/officeDocument/2006/relationships/hyperlink" Target="https://www.pexels.com/photo/people-throwing-pins-433452/" TargetMode="External"/><Relationship Id="rId13" Type="http://schemas.openxmlformats.org/officeDocument/2006/relationships/diagramQuickStyle" Target="../diagrams/quickStyle12.xml"/><Relationship Id="rId3" Type="http://schemas.openxmlformats.org/officeDocument/2006/relationships/diagramData" Target="../diagrams/data11.xml"/><Relationship Id="rId7" Type="http://schemas.microsoft.com/office/2007/relationships/diagramDrawing" Target="../diagrams/drawing11.xml"/><Relationship Id="rId12" Type="http://schemas.openxmlformats.org/officeDocument/2006/relationships/diagramLayout" Target="../diagrams/layout12.xm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diagramColors" Target="../diagrams/colors11.xml"/><Relationship Id="rId11" Type="http://schemas.openxmlformats.org/officeDocument/2006/relationships/diagramData" Target="../diagrams/data12.xml"/><Relationship Id="rId5" Type="http://schemas.openxmlformats.org/officeDocument/2006/relationships/diagramQuickStyle" Target="../diagrams/quickStyle11.xml"/><Relationship Id="rId15" Type="http://schemas.microsoft.com/office/2007/relationships/diagramDrawing" Target="../diagrams/drawing12.xml"/><Relationship Id="rId10" Type="http://schemas.openxmlformats.org/officeDocument/2006/relationships/hyperlink" Target="https://www.pexels.com/photo/high-angle-photography-of-village-681405/" TargetMode="External"/><Relationship Id="rId4" Type="http://schemas.openxmlformats.org/officeDocument/2006/relationships/diagramLayout" Target="../diagrams/layout11.xml"/><Relationship Id="rId9" Type="http://schemas.openxmlformats.org/officeDocument/2006/relationships/hyperlink" Target="https://www.pexels.com/photo/close-up-of-human-hand-327540/" TargetMode="External"/><Relationship Id="rId14" Type="http://schemas.openxmlformats.org/officeDocument/2006/relationships/diagramColors" Target="../diagrams/colors12.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8.xml"/><Relationship Id="rId3" Type="http://schemas.openxmlformats.org/officeDocument/2006/relationships/diagramData" Target="../diagrams/data17.xml"/><Relationship Id="rId7" Type="http://schemas.microsoft.com/office/2007/relationships/diagramDrawing" Target="../diagrams/drawing17.xml"/><Relationship Id="rId12" Type="http://schemas.microsoft.com/office/2007/relationships/diagramDrawing" Target="../diagrams/drawing18.xm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20.xml"/><Relationship Id="rId3" Type="http://schemas.openxmlformats.org/officeDocument/2006/relationships/diagramData" Target="../diagrams/data19.xml"/><Relationship Id="rId7" Type="http://schemas.microsoft.com/office/2007/relationships/diagramDrawing" Target="../diagrams/drawing19.xml"/><Relationship Id="rId12" Type="http://schemas.microsoft.com/office/2007/relationships/diagramDrawing" Target="../diagrams/drawing20.xm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diagramColors" Target="../diagrams/colors19.xml"/><Relationship Id="rId11" Type="http://schemas.openxmlformats.org/officeDocument/2006/relationships/diagramColors" Target="../diagrams/colors20.xml"/><Relationship Id="rId5" Type="http://schemas.openxmlformats.org/officeDocument/2006/relationships/diagramQuickStyle" Target="../diagrams/quickStyle19.xml"/><Relationship Id="rId10" Type="http://schemas.openxmlformats.org/officeDocument/2006/relationships/diagramQuickStyle" Target="../diagrams/quickStyle20.xml"/><Relationship Id="rId4" Type="http://schemas.openxmlformats.org/officeDocument/2006/relationships/diagramLayout" Target="../diagrams/layout19.xml"/><Relationship Id="rId9" Type="http://schemas.openxmlformats.org/officeDocument/2006/relationships/diagramLayout" Target="../diagrams/layout20.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22.xml"/><Relationship Id="rId3" Type="http://schemas.openxmlformats.org/officeDocument/2006/relationships/diagramData" Target="../diagrams/data21.xml"/><Relationship Id="rId7" Type="http://schemas.microsoft.com/office/2007/relationships/diagramDrawing" Target="../diagrams/drawing21.xml"/><Relationship Id="rId12" Type="http://schemas.microsoft.com/office/2007/relationships/diagramDrawing" Target="../diagrams/drawing22.xm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diagramColors" Target="../diagrams/colors21.xml"/><Relationship Id="rId11" Type="http://schemas.openxmlformats.org/officeDocument/2006/relationships/diagramColors" Target="../diagrams/colors22.xml"/><Relationship Id="rId5" Type="http://schemas.openxmlformats.org/officeDocument/2006/relationships/diagramQuickStyle" Target="../diagrams/quickStyle21.xml"/><Relationship Id="rId10" Type="http://schemas.openxmlformats.org/officeDocument/2006/relationships/diagramQuickStyle" Target="../diagrams/quickStyle22.xml"/><Relationship Id="rId4" Type="http://schemas.openxmlformats.org/officeDocument/2006/relationships/diagramLayout" Target="../diagrams/layout21.xml"/><Relationship Id="rId9" Type="http://schemas.openxmlformats.org/officeDocument/2006/relationships/diagramLayout" Target="../diagrams/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fla.gov.lv/lv/par-e-vidi"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24.xml"/><Relationship Id="rId3" Type="http://schemas.openxmlformats.org/officeDocument/2006/relationships/diagramData" Target="../diagrams/data23.xml"/><Relationship Id="rId7" Type="http://schemas.microsoft.com/office/2007/relationships/diagramDrawing" Target="../diagrams/drawing23.xml"/><Relationship Id="rId12" Type="http://schemas.microsoft.com/office/2007/relationships/diagramDrawing" Target="../diagrams/drawing24.xml"/><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diagramColors" Target="../diagrams/colors23.xml"/><Relationship Id="rId11" Type="http://schemas.openxmlformats.org/officeDocument/2006/relationships/diagramColors" Target="../diagrams/colors24.xml"/><Relationship Id="rId5" Type="http://schemas.openxmlformats.org/officeDocument/2006/relationships/diagramQuickStyle" Target="../diagrams/quickStyle23.xml"/><Relationship Id="rId10" Type="http://schemas.openxmlformats.org/officeDocument/2006/relationships/diagramQuickStyle" Target="../diagrams/quickStyle24.xml"/><Relationship Id="rId4" Type="http://schemas.openxmlformats.org/officeDocument/2006/relationships/diagramLayout" Target="../diagrams/layout23.xml"/><Relationship Id="rId9" Type="http://schemas.openxmlformats.org/officeDocument/2006/relationships/diagramLayout" Target="../diagrams/layout24.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26.xml"/><Relationship Id="rId3" Type="http://schemas.openxmlformats.org/officeDocument/2006/relationships/diagramData" Target="../diagrams/data25.xml"/><Relationship Id="rId7" Type="http://schemas.microsoft.com/office/2007/relationships/diagramDrawing" Target="../diagrams/drawing25.xml"/><Relationship Id="rId12" Type="http://schemas.microsoft.com/office/2007/relationships/diagramDrawing" Target="../diagrams/drawing26.xml"/><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diagramColors" Target="../diagrams/colors25.xml"/><Relationship Id="rId11" Type="http://schemas.openxmlformats.org/officeDocument/2006/relationships/diagramColors" Target="../diagrams/colors26.xml"/><Relationship Id="rId5" Type="http://schemas.openxmlformats.org/officeDocument/2006/relationships/diagramQuickStyle" Target="../diagrams/quickStyle25.xml"/><Relationship Id="rId10" Type="http://schemas.openxmlformats.org/officeDocument/2006/relationships/diagramQuickStyle" Target="../diagrams/quickStyle26.xml"/><Relationship Id="rId4" Type="http://schemas.openxmlformats.org/officeDocument/2006/relationships/diagramLayout" Target="../diagrams/layout25.xml"/><Relationship Id="rId9" Type="http://schemas.openxmlformats.org/officeDocument/2006/relationships/diagramLayout" Target="../diagrams/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https://www.esfondi.lv/atveselosanas-un-noturibas-mehanism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8B0EFC6-5A9E-B54C-ABB4-A013046ACD30}"/>
              </a:ext>
            </a:extLst>
          </p:cNvPr>
          <p:cNvSpPr>
            <a:spLocks noGrp="1"/>
          </p:cNvSpPr>
          <p:nvPr>
            <p:ph type="subTitle" idx="1"/>
          </p:nvPr>
        </p:nvSpPr>
        <p:spPr>
          <a:xfrm>
            <a:off x="777231" y="4946981"/>
            <a:ext cx="8207652" cy="1468153"/>
          </a:xfrm>
        </p:spPr>
        <p:txBody>
          <a:bodyPr>
            <a:normAutofit/>
          </a:bodyPr>
          <a:lstStyle/>
          <a:p>
            <a:endParaRPr lang="lv-LV" dirty="0"/>
          </a:p>
          <a:p>
            <a:pPr>
              <a:spcBef>
                <a:spcPts val="0"/>
              </a:spcBef>
            </a:pPr>
            <a:r>
              <a:rPr lang="lv-LV" dirty="0">
                <a:latin typeface="Times New Roman" panose="02020603050405020304" pitchFamily="18" charset="0"/>
                <a:cs typeface="Times New Roman" panose="02020603050405020304" pitchFamily="18" charset="0"/>
              </a:rPr>
              <a:t>Aija Upīte</a:t>
            </a:r>
            <a:r>
              <a:rPr lang="en-GB" dirty="0">
                <a:latin typeface="Times New Roman" panose="02020603050405020304" pitchFamily="18" charset="0"/>
                <a:cs typeface="Times New Roman" panose="02020603050405020304" pitchFamily="18" charset="0"/>
              </a:rPr>
              <a:t>, </a:t>
            </a:r>
            <a:br>
              <a:rPr lang="en-GB"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Sabiedrības integrācijas </a:t>
            </a:r>
            <a:r>
              <a:rPr lang="lv-LV" noProof="1">
                <a:latin typeface="Times New Roman" panose="02020603050405020304" pitchFamily="18" charset="0"/>
                <a:cs typeface="Times New Roman" panose="02020603050405020304" pitchFamily="18" charset="0"/>
              </a:rPr>
              <a:t>fonda</a:t>
            </a:r>
            <a:r>
              <a:rPr lang="en-GB" dirty="0">
                <a:latin typeface="Times New Roman" panose="02020603050405020304" pitchFamily="18" charset="0"/>
                <a:cs typeface="Times New Roman" panose="02020603050405020304" pitchFamily="18" charset="0"/>
              </a:rPr>
              <a:t> </a:t>
            </a:r>
            <a:r>
              <a:rPr lang="lv-LV" dirty="0">
                <a:latin typeface="Times New Roman" panose="02020603050405020304" pitchFamily="18" charset="0"/>
                <a:cs typeface="Times New Roman" panose="02020603050405020304" pitchFamily="18" charset="0"/>
              </a:rPr>
              <a:t>                                          </a:t>
            </a:r>
          </a:p>
          <a:p>
            <a:pPr>
              <a:spcBef>
                <a:spcPts val="0"/>
              </a:spcBef>
            </a:pPr>
            <a:r>
              <a:rPr lang="lv-LV" dirty="0">
                <a:latin typeface="Times New Roman" panose="02020603050405020304" pitchFamily="18" charset="0"/>
                <a:cs typeface="Times New Roman" panose="02020603050405020304" pitchFamily="18" charset="0"/>
              </a:rPr>
              <a:t>Projektu konkursu un uzraudzības nodaļas programmas vadītāja</a:t>
            </a:r>
            <a:endParaRPr lang="en-LV" dirty="0">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035F0F37-9C6D-B84E-A4D1-15B38701CC50}"/>
              </a:ext>
            </a:extLst>
          </p:cNvPr>
          <p:cNvSpPr>
            <a:spLocks noGrp="1"/>
          </p:cNvSpPr>
          <p:nvPr>
            <p:ph type="title"/>
          </p:nvPr>
        </p:nvSpPr>
        <p:spPr>
          <a:xfrm>
            <a:off x="777231" y="1452846"/>
            <a:ext cx="8375432" cy="1976154"/>
          </a:xfrm>
        </p:spPr>
        <p:txBody>
          <a:bodyPr/>
          <a:lstStyle/>
          <a:p>
            <a:pPr algn="ctr">
              <a:spcBef>
                <a:spcPts val="600"/>
              </a:spcBef>
            </a:pPr>
            <a:br>
              <a:rPr lang="lv-LV" sz="4000" spc="0" dirty="0"/>
            </a:br>
            <a:r>
              <a:rPr lang="lv-LV" sz="4000" spc="0" dirty="0">
                <a:latin typeface="Times New Roman" panose="02020603050405020304" pitchFamily="18" charset="0"/>
                <a:cs typeface="Times New Roman" panose="02020603050405020304" pitchFamily="18" charset="0"/>
              </a:rPr>
              <a:t>Atveseļošanas fonda programma</a:t>
            </a:r>
            <a:br>
              <a:rPr lang="lv-LV" sz="4000" spc="0" dirty="0">
                <a:latin typeface="Times New Roman" panose="02020603050405020304" pitchFamily="18" charset="0"/>
                <a:cs typeface="Times New Roman" panose="02020603050405020304" pitchFamily="18" charset="0"/>
              </a:rPr>
            </a:br>
            <a:r>
              <a:rPr lang="lv-LV" sz="2400" dirty="0">
                <a:effectLst/>
                <a:latin typeface="Times New Roman" panose="02020603050405020304" pitchFamily="18" charset="0"/>
                <a:ea typeface="Times New Roman" panose="02020603050405020304" pitchFamily="18" charset="0"/>
                <a:cs typeface="Times New Roman" panose="02020603050405020304" pitchFamily="18" charset="0"/>
              </a:rPr>
              <a:t>ATKLĀTI PROJEKTU PIETEIKUMU KONKURSI NEVALDĪBAS ORGANIZĀCIJĀM</a:t>
            </a:r>
            <a:br>
              <a:rPr lang="lv-LV" sz="4000" spc="0" dirty="0">
                <a:latin typeface="Times New Roman" panose="02020603050405020304" pitchFamily="18" charset="0"/>
                <a:cs typeface="Times New Roman" panose="02020603050405020304" pitchFamily="18" charset="0"/>
              </a:rPr>
            </a:br>
            <a:br>
              <a:rPr lang="lv-LV" sz="4000" spc="0" dirty="0">
                <a:latin typeface="Times New Roman" panose="02020603050405020304" pitchFamily="18" charset="0"/>
                <a:cs typeface="Times New Roman" panose="02020603050405020304" pitchFamily="18" charset="0"/>
              </a:rPr>
            </a:br>
            <a:r>
              <a:rPr lang="lv-LV" sz="4000" spc="0" dirty="0">
                <a:latin typeface="Times New Roman" panose="02020603050405020304" pitchFamily="18" charset="0"/>
                <a:cs typeface="Times New Roman" panose="02020603050405020304" pitchFamily="18" charset="0"/>
              </a:rPr>
              <a:t>SEMINĀRS</a:t>
            </a:r>
            <a:br>
              <a:rPr lang="lv-LV" sz="4000" spc="0" dirty="0">
                <a:latin typeface="Times New Roman" panose="02020603050405020304" pitchFamily="18" charset="0"/>
                <a:cs typeface="Times New Roman" panose="02020603050405020304" pitchFamily="18" charset="0"/>
              </a:rPr>
            </a:br>
            <a:r>
              <a:rPr lang="lv-LV" sz="4000" spc="0" dirty="0">
                <a:latin typeface="Times New Roman" panose="02020603050405020304" pitchFamily="18" charset="0"/>
                <a:cs typeface="Times New Roman" panose="02020603050405020304" pitchFamily="18" charset="0"/>
              </a:rPr>
              <a:t> PROJEKTU PIETEIKUMU IESNIEDZĒJIEM</a:t>
            </a:r>
            <a:br>
              <a:rPr lang="lv-LV" sz="4000" spc="0" dirty="0">
                <a:latin typeface="Times New Roman" panose="02020603050405020304" pitchFamily="18" charset="0"/>
                <a:cs typeface="Times New Roman" panose="02020603050405020304" pitchFamily="18" charset="0"/>
              </a:rPr>
            </a:br>
            <a:br>
              <a:rPr lang="lv-LV" sz="4000" spc="0" dirty="0">
                <a:latin typeface="Times New Roman" panose="02020603050405020304" pitchFamily="18" charset="0"/>
                <a:cs typeface="Times New Roman" panose="02020603050405020304" pitchFamily="18" charset="0"/>
              </a:rPr>
            </a:br>
            <a:r>
              <a:rPr lang="lv-LV" sz="2000" spc="0" dirty="0">
                <a:latin typeface="Times New Roman" panose="02020603050405020304" pitchFamily="18" charset="0"/>
                <a:cs typeface="Times New Roman" panose="02020603050405020304" pitchFamily="18" charset="0"/>
              </a:rPr>
              <a:t>2023.gada 20.aprīlis</a:t>
            </a:r>
            <a:endParaRPr lang="en-LV" sz="2000" spc="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F2A0233E-3DDC-1642-9FF5-F985DE3CC09A}"/>
              </a:ext>
            </a:extLst>
          </p:cNvPr>
          <p:cNvSpPr>
            <a:spLocks noGrp="1"/>
          </p:cNvSpPr>
          <p:nvPr>
            <p:ph type="dt" sz="half" idx="10"/>
          </p:nvPr>
        </p:nvSpPr>
        <p:spPr/>
        <p:txBody>
          <a:bodyPr/>
          <a:lstStyle/>
          <a:p>
            <a:r>
              <a:rPr lang="lv-LV"/>
              <a:t>20/04</a:t>
            </a:r>
            <a:r>
              <a:rPr lang="en-US"/>
              <a:t>/202</a:t>
            </a:r>
            <a:r>
              <a:rPr lang="lv-LV"/>
              <a:t>3</a:t>
            </a:r>
            <a:endParaRPr lang="en-LV"/>
          </a:p>
        </p:txBody>
      </p:sp>
      <p:sp>
        <p:nvSpPr>
          <p:cNvPr id="6" name="Slide Number Placeholder 5">
            <a:extLst>
              <a:ext uri="{FF2B5EF4-FFF2-40B4-BE49-F238E27FC236}">
                <a16:creationId xmlns:a16="http://schemas.microsoft.com/office/drawing/2014/main" id="{97483689-46ED-B342-A88D-E34065E8DBE4}"/>
              </a:ext>
            </a:extLst>
          </p:cNvPr>
          <p:cNvSpPr>
            <a:spLocks noGrp="1"/>
          </p:cNvSpPr>
          <p:nvPr>
            <p:ph type="sldNum" sz="quarter" idx="12"/>
          </p:nvPr>
        </p:nvSpPr>
        <p:spPr/>
        <p:txBody>
          <a:bodyPr/>
          <a:lstStyle/>
          <a:p>
            <a:fld id="{C19BB808-219E-9441-9CD5-6E582F9AE2E3}" type="slidenum">
              <a:rPr lang="en-LV" smtClean="0"/>
              <a:t>1</a:t>
            </a:fld>
            <a:endParaRPr lang="en-LV"/>
          </a:p>
        </p:txBody>
      </p:sp>
    </p:spTree>
    <p:extLst>
      <p:ext uri="{BB962C8B-B14F-4D97-AF65-F5344CB8AC3E}">
        <p14:creationId xmlns:p14="http://schemas.microsoft.com/office/powerpoint/2010/main" val="3140550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475861" y="235746"/>
            <a:ext cx="9629192" cy="1086809"/>
          </a:xfrm>
        </p:spPr>
        <p:txBody>
          <a:bodyPr/>
          <a:lstStyle/>
          <a:p>
            <a:r>
              <a:rPr lang="lv-LV" sz="3200" b="1">
                <a:solidFill>
                  <a:srgbClr val="8A0000"/>
                </a:solidFill>
              </a:rPr>
              <a:t>Projektu ilgums 12-48 mēneši</a:t>
            </a:r>
            <a:br>
              <a:rPr lang="lv-LV" sz="3200" b="1">
                <a:solidFill>
                  <a:srgbClr val="8A0000"/>
                </a:solidFill>
              </a:rPr>
            </a:br>
            <a:r>
              <a:rPr lang="lv-LV" sz="2000">
                <a:solidFill>
                  <a:schemeClr val="accent5">
                    <a:lumMod val="50000"/>
                  </a:schemeClr>
                </a:solidFill>
              </a:rPr>
              <a:t>Konkursa nolikuma 1.15.punkts</a:t>
            </a: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r>
              <a:rPr lang="lv-LV"/>
              <a:t>20/04</a:t>
            </a:r>
            <a:r>
              <a:rPr lang="en-US"/>
              <a:t>/202</a:t>
            </a:r>
            <a:r>
              <a:rPr lang="lv-LV"/>
              <a:t>3</a:t>
            </a:r>
            <a:endParaRPr lang="en-LV"/>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nvGraphicFramePr>
        <p:xfrm>
          <a:off x="609600" y="1893345"/>
          <a:ext cx="10972799" cy="4112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Satura vietturis 4">
            <a:extLst>
              <a:ext uri="{FF2B5EF4-FFF2-40B4-BE49-F238E27FC236}">
                <a16:creationId xmlns:a16="http://schemas.microsoft.com/office/drawing/2014/main" id="{FF554CDE-C081-41F0-A0DE-70E4F843CBB9}"/>
              </a:ext>
            </a:extLst>
          </p:cNvPr>
          <p:cNvGraphicFramePr>
            <a:graphicFrameLocks/>
          </p:cNvGraphicFramePr>
          <p:nvPr>
            <p:extLst>
              <p:ext uri="{D42A27DB-BD31-4B8C-83A1-F6EECF244321}">
                <p14:modId xmlns:p14="http://schemas.microsoft.com/office/powerpoint/2010/main" val="1902178491"/>
              </p:ext>
            </p:extLst>
          </p:nvPr>
        </p:nvGraphicFramePr>
        <p:xfrm>
          <a:off x="363794" y="1752600"/>
          <a:ext cx="11218606" cy="43735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Datuma vietturis 2">
            <a:extLst>
              <a:ext uri="{FF2B5EF4-FFF2-40B4-BE49-F238E27FC236}">
                <a16:creationId xmlns:a16="http://schemas.microsoft.com/office/drawing/2014/main" id="{73E22A27-AB7E-4D68-BBB8-003E1A8325C8}"/>
              </a:ext>
            </a:extLst>
          </p:cNvPr>
          <p:cNvSpPr txBox="1">
            <a:spLocks/>
          </p:cNvSpPr>
          <p:nvPr/>
        </p:nvSpPr>
        <p:spPr>
          <a:xfrm>
            <a:off x="363795" y="6306345"/>
            <a:ext cx="8288592" cy="323968"/>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7C939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lnSpc>
                <a:spcPct val="120000"/>
              </a:lnSpc>
              <a:spcBef>
                <a:spcPts val="0"/>
              </a:spcBef>
            </a:pPr>
            <a:r>
              <a:rPr lang="en-US" sz="900"/>
              <a:t>Photo by JESHOOTS.com from </a:t>
            </a:r>
            <a:r>
              <a:rPr lang="en-US" sz="900" b="1" err="1">
                <a:hlinkClick r:id="rId13"/>
              </a:rPr>
              <a:t>Pexels</a:t>
            </a:r>
            <a:endParaRPr lang="en-US" sz="900"/>
          </a:p>
          <a:p>
            <a:pPr algn="l">
              <a:lnSpc>
                <a:spcPct val="120000"/>
              </a:lnSpc>
            </a:pPr>
            <a:r>
              <a:rPr lang="en-US" sz="900"/>
              <a:t>Photo b</a:t>
            </a:r>
            <a:r>
              <a:rPr lang="lv-LV" sz="900"/>
              <a:t>y </a:t>
            </a:r>
            <a:r>
              <a:rPr lang="en-US" sz="900" err="1"/>
              <a:t>Pixabay</a:t>
            </a:r>
            <a:r>
              <a:rPr lang="en-US" sz="900"/>
              <a:t> from </a:t>
            </a:r>
            <a:r>
              <a:rPr lang="en-US" sz="900" b="1" err="1">
                <a:hlinkClick r:id="rId14"/>
              </a:rPr>
              <a:t>Pexels</a:t>
            </a:r>
            <a:endParaRPr lang="lv-LV" sz="900" b="1"/>
          </a:p>
          <a:p>
            <a:pPr algn="l">
              <a:lnSpc>
                <a:spcPct val="120000"/>
              </a:lnSpc>
              <a:spcBef>
                <a:spcPts val="0"/>
              </a:spcBef>
            </a:pPr>
            <a:r>
              <a:rPr lang="en-US" sz="900"/>
              <a:t>Photo by Sam Jean from </a:t>
            </a:r>
            <a:r>
              <a:rPr lang="en-US" sz="900" b="1" err="1">
                <a:hlinkClick r:id="rId15"/>
              </a:rPr>
              <a:t>Pexels</a:t>
            </a:r>
            <a:endParaRPr lang="en-US" sz="900"/>
          </a:p>
          <a:p>
            <a:pPr algn="l">
              <a:defRPr/>
            </a:pPr>
            <a:endParaRPr lang="en-LV">
              <a:latin typeface="Verdana"/>
            </a:endParaRPr>
          </a:p>
        </p:txBody>
      </p:sp>
      <p:sp>
        <p:nvSpPr>
          <p:cNvPr id="5" name="TextBox 4">
            <a:extLst>
              <a:ext uri="{FF2B5EF4-FFF2-40B4-BE49-F238E27FC236}">
                <a16:creationId xmlns:a16="http://schemas.microsoft.com/office/drawing/2014/main" id="{EB06F2B0-FE0E-00B4-4A0B-893F5BFADA41}"/>
              </a:ext>
            </a:extLst>
          </p:cNvPr>
          <p:cNvSpPr txBox="1"/>
          <p:nvPr/>
        </p:nvSpPr>
        <p:spPr>
          <a:xfrm>
            <a:off x="2992794" y="2961210"/>
            <a:ext cx="6134876" cy="646331"/>
          </a:xfrm>
          <a:prstGeom prst="rect">
            <a:avLst/>
          </a:prstGeom>
          <a:noFill/>
        </p:spPr>
        <p:txBody>
          <a:bodyPr wrap="square">
            <a:spAutoFit/>
          </a:bodyPr>
          <a:lstStyle/>
          <a:p>
            <a:br>
              <a:rPr lang="lv-LV"/>
            </a:br>
            <a:endParaRPr lang="lv-LV"/>
          </a:p>
        </p:txBody>
      </p:sp>
    </p:spTree>
    <p:extLst>
      <p:ext uri="{BB962C8B-B14F-4D97-AF65-F5344CB8AC3E}">
        <p14:creationId xmlns:p14="http://schemas.microsoft.com/office/powerpoint/2010/main" val="61027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Virsraksts 7">
            <a:extLst>
              <a:ext uri="{FF2B5EF4-FFF2-40B4-BE49-F238E27FC236}">
                <a16:creationId xmlns:a16="http://schemas.microsoft.com/office/drawing/2014/main" id="{C2A48052-A40D-43D1-B816-07986E82BD47}"/>
              </a:ext>
            </a:extLst>
          </p:cNvPr>
          <p:cNvSpPr>
            <a:spLocks noGrp="1"/>
          </p:cNvSpPr>
          <p:nvPr>
            <p:ph type="title"/>
          </p:nvPr>
        </p:nvSpPr>
        <p:spPr>
          <a:xfrm>
            <a:off x="584790" y="155376"/>
            <a:ext cx="6087143" cy="1365148"/>
          </a:xfrm>
        </p:spPr>
        <p:txBody>
          <a:bodyPr>
            <a:noAutofit/>
          </a:bodyPr>
          <a:lstStyle/>
          <a:p>
            <a:r>
              <a:rPr lang="lv-LV" sz="3400"/>
              <a:t>Maksājumu laika grafiks</a:t>
            </a:r>
          </a:p>
        </p:txBody>
      </p:sp>
      <p:graphicFrame>
        <p:nvGraphicFramePr>
          <p:cNvPr id="11" name="Satura vietturis 10">
            <a:extLst>
              <a:ext uri="{FF2B5EF4-FFF2-40B4-BE49-F238E27FC236}">
                <a16:creationId xmlns:a16="http://schemas.microsoft.com/office/drawing/2014/main" id="{DB860A27-3A12-4AF3-B8D3-BC302EDAC904}"/>
              </a:ext>
            </a:extLst>
          </p:cNvPr>
          <p:cNvGraphicFramePr>
            <a:graphicFrameLocks noGrp="1"/>
          </p:cNvGraphicFramePr>
          <p:nvPr>
            <p:ph idx="1"/>
            <p:extLst>
              <p:ext uri="{D42A27DB-BD31-4B8C-83A1-F6EECF244321}">
                <p14:modId xmlns:p14="http://schemas.microsoft.com/office/powerpoint/2010/main" val="2688160853"/>
              </p:ext>
            </p:extLst>
          </p:nvPr>
        </p:nvGraphicFramePr>
        <p:xfrm>
          <a:off x="995363" y="1800225"/>
          <a:ext cx="10201275" cy="4432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uma vietturis 2">
            <a:extLst>
              <a:ext uri="{FF2B5EF4-FFF2-40B4-BE49-F238E27FC236}">
                <a16:creationId xmlns:a16="http://schemas.microsoft.com/office/drawing/2014/main" id="{D4EC9B38-A5E9-4379-AAE9-7C3518DE2D54}"/>
              </a:ext>
            </a:extLst>
          </p:cNvPr>
          <p:cNvSpPr>
            <a:spLocks noGrp="1"/>
          </p:cNvSpPr>
          <p:nvPr>
            <p:ph type="dt" sz="half" idx="10"/>
          </p:nvPr>
        </p:nvSpPr>
        <p:spPr/>
        <p:txBody>
          <a:bodyPr/>
          <a:lstStyle/>
          <a:p>
            <a:r>
              <a:rPr lang="lv-LV"/>
              <a:t>20</a:t>
            </a:r>
            <a:r>
              <a:rPr lang="en-US"/>
              <a:t>/0</a:t>
            </a:r>
            <a:r>
              <a:rPr lang="lv-LV"/>
              <a:t>4</a:t>
            </a:r>
            <a:r>
              <a:rPr lang="en-US"/>
              <a:t>/202</a:t>
            </a:r>
            <a:r>
              <a:rPr lang="lv-LV"/>
              <a:t>3</a:t>
            </a:r>
            <a:endParaRPr lang="en-LV"/>
          </a:p>
        </p:txBody>
      </p:sp>
      <p:sp>
        <p:nvSpPr>
          <p:cNvPr id="6" name="Slaida numura vietturis 5">
            <a:extLst>
              <a:ext uri="{FF2B5EF4-FFF2-40B4-BE49-F238E27FC236}">
                <a16:creationId xmlns:a16="http://schemas.microsoft.com/office/drawing/2014/main" id="{88C133FD-5670-446A-9AA0-1B2C2A7C75B5}"/>
              </a:ext>
            </a:extLst>
          </p:cNvPr>
          <p:cNvSpPr>
            <a:spLocks noGrp="1"/>
          </p:cNvSpPr>
          <p:nvPr>
            <p:ph type="sldNum" sz="quarter" idx="12"/>
          </p:nvPr>
        </p:nvSpPr>
        <p:spPr/>
        <p:txBody>
          <a:bodyPr/>
          <a:lstStyle/>
          <a:p>
            <a:fld id="{C19BB808-219E-9441-9CD5-6E582F9AE2E3}" type="slidenum">
              <a:rPr lang="en-LV" smtClean="0"/>
              <a:t>11</a:t>
            </a:fld>
            <a:endParaRPr lang="en-LV"/>
          </a:p>
        </p:txBody>
      </p:sp>
      <p:sp>
        <p:nvSpPr>
          <p:cNvPr id="16" name="TextBox 15">
            <a:extLst>
              <a:ext uri="{FF2B5EF4-FFF2-40B4-BE49-F238E27FC236}">
                <a16:creationId xmlns:a16="http://schemas.microsoft.com/office/drawing/2014/main" id="{05A1D46A-7237-47D1-9F5C-2831C263BB9A}"/>
              </a:ext>
            </a:extLst>
          </p:cNvPr>
          <p:cNvSpPr txBox="1"/>
          <p:nvPr/>
        </p:nvSpPr>
        <p:spPr>
          <a:xfrm>
            <a:off x="2446935" y="3724775"/>
            <a:ext cx="1702800" cy="583200"/>
          </a:xfrm>
          <a:prstGeom prst="rect">
            <a:avLst/>
          </a:prstGeom>
          <a:solidFill>
            <a:schemeClr val="accent2"/>
          </a:solidFill>
        </p:spPr>
        <p:txBody>
          <a:bodyPr wrap="square" rtlCol="0" anchor="ctr">
            <a:noAutofit/>
          </a:bodyPr>
          <a:lstStyle/>
          <a:p>
            <a:r>
              <a:rPr lang="lv-LV" sz="800" b="1">
                <a:solidFill>
                  <a:schemeClr val="bg1"/>
                </a:solidFill>
              </a:rPr>
              <a:t>starpposma pārskata iesniegšana 5 DD laikā pēc starpposma perioda beigām</a:t>
            </a:r>
          </a:p>
        </p:txBody>
      </p:sp>
      <p:sp>
        <p:nvSpPr>
          <p:cNvPr id="10" name="TextBox 9">
            <a:extLst>
              <a:ext uri="{FF2B5EF4-FFF2-40B4-BE49-F238E27FC236}">
                <a16:creationId xmlns:a16="http://schemas.microsoft.com/office/drawing/2014/main" id="{DB0E8C61-A33C-4C9A-AD08-15A9B0E19ADA}"/>
              </a:ext>
            </a:extLst>
          </p:cNvPr>
          <p:cNvSpPr txBox="1"/>
          <p:nvPr/>
        </p:nvSpPr>
        <p:spPr>
          <a:xfrm>
            <a:off x="4749907" y="3724775"/>
            <a:ext cx="1702800" cy="583200"/>
          </a:xfrm>
          <a:prstGeom prst="rect">
            <a:avLst/>
          </a:prstGeom>
          <a:solidFill>
            <a:schemeClr val="accent2"/>
          </a:solidFill>
        </p:spPr>
        <p:txBody>
          <a:bodyPr wrap="square" rtlCol="0" anchor="ctr">
            <a:noAutofit/>
          </a:bodyPr>
          <a:lstStyle/>
          <a:p>
            <a:r>
              <a:rPr lang="lv-LV" sz="800" b="1">
                <a:solidFill>
                  <a:schemeClr val="bg1"/>
                </a:solidFill>
              </a:rPr>
              <a:t>starpposma pārskata iesniegšana 5 DD laikā pēc starpposma perioda beigām</a:t>
            </a:r>
          </a:p>
        </p:txBody>
      </p:sp>
      <p:sp>
        <p:nvSpPr>
          <p:cNvPr id="13" name="TextBox 12">
            <a:extLst>
              <a:ext uri="{FF2B5EF4-FFF2-40B4-BE49-F238E27FC236}">
                <a16:creationId xmlns:a16="http://schemas.microsoft.com/office/drawing/2014/main" id="{E00AE716-8418-4E18-BB02-603A799E4C55}"/>
              </a:ext>
            </a:extLst>
          </p:cNvPr>
          <p:cNvSpPr txBox="1"/>
          <p:nvPr/>
        </p:nvSpPr>
        <p:spPr>
          <a:xfrm>
            <a:off x="7052879" y="3724775"/>
            <a:ext cx="1701617" cy="584775"/>
          </a:xfrm>
          <a:prstGeom prst="rect">
            <a:avLst/>
          </a:prstGeom>
          <a:solidFill>
            <a:schemeClr val="accent2"/>
          </a:solidFill>
        </p:spPr>
        <p:txBody>
          <a:bodyPr wrap="square" rtlCol="0" anchor="ctr">
            <a:spAutoFit/>
          </a:bodyPr>
          <a:lstStyle/>
          <a:p>
            <a:r>
              <a:rPr lang="lv-LV" sz="800" b="1">
                <a:solidFill>
                  <a:schemeClr val="bg1"/>
                </a:solidFill>
              </a:rPr>
              <a:t>ne vēlāk kā līdz 2026.gada 14.jūnijam projekta noslēguma pārskata iesniegšana</a:t>
            </a:r>
          </a:p>
        </p:txBody>
      </p:sp>
    </p:spTree>
    <p:extLst>
      <p:ext uri="{BB962C8B-B14F-4D97-AF65-F5344CB8AC3E}">
        <p14:creationId xmlns:p14="http://schemas.microsoft.com/office/powerpoint/2010/main" val="3004669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122548" y="323625"/>
            <a:ext cx="10435472" cy="1086809"/>
          </a:xfrm>
        </p:spPr>
        <p:txBody>
          <a:bodyPr/>
          <a:lstStyle/>
          <a:p>
            <a:r>
              <a:rPr lang="lv-LV" sz="3500">
                <a:solidFill>
                  <a:schemeClr val="accent5">
                    <a:lumMod val="50000"/>
                  </a:schemeClr>
                </a:solidFill>
              </a:rPr>
              <a:t>Citi pamatnosacījumi</a:t>
            </a:r>
            <a:br>
              <a:rPr lang="lv-LV" sz="3500">
                <a:solidFill>
                  <a:schemeClr val="accent5">
                    <a:lumMod val="50000"/>
                  </a:schemeClr>
                </a:solidFill>
              </a:rPr>
            </a:br>
            <a:r>
              <a:rPr lang="lv-LV" sz="2000">
                <a:solidFill>
                  <a:schemeClr val="accent5">
                    <a:lumMod val="50000"/>
                  </a:schemeClr>
                </a:solidFill>
              </a:rPr>
              <a:t>Konkursa nolikuma 1.punkts</a:t>
            </a: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r>
              <a:rPr lang="lv-LV"/>
              <a:t>20/04</a:t>
            </a:r>
            <a:r>
              <a:rPr lang="en-US"/>
              <a:t>/202</a:t>
            </a:r>
            <a:r>
              <a:rPr lang="lv-LV"/>
              <a:t>3</a:t>
            </a:r>
            <a:endParaRPr lang="en-LV"/>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nvGraphicFramePr>
        <p:xfrm>
          <a:off x="609600" y="1893345"/>
          <a:ext cx="10972799" cy="4112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Datuma vietturis 2">
            <a:extLst>
              <a:ext uri="{FF2B5EF4-FFF2-40B4-BE49-F238E27FC236}">
                <a16:creationId xmlns:a16="http://schemas.microsoft.com/office/drawing/2014/main" id="{73E22A27-AB7E-4D68-BBB8-003E1A8325C8}"/>
              </a:ext>
            </a:extLst>
          </p:cNvPr>
          <p:cNvSpPr txBox="1">
            <a:spLocks/>
          </p:cNvSpPr>
          <p:nvPr/>
        </p:nvSpPr>
        <p:spPr>
          <a:xfrm>
            <a:off x="363795" y="6306345"/>
            <a:ext cx="8288592" cy="323968"/>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7C939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lnSpc>
                <a:spcPct val="120000"/>
              </a:lnSpc>
              <a:spcBef>
                <a:spcPts val="0"/>
              </a:spcBef>
            </a:pPr>
            <a:r>
              <a:rPr lang="en-US" sz="800"/>
              <a:t>Photo b</a:t>
            </a:r>
            <a:r>
              <a:rPr lang="lv-LV" sz="800"/>
              <a:t>y </a:t>
            </a:r>
            <a:r>
              <a:rPr lang="en-US" sz="800" err="1"/>
              <a:t>Pixabay</a:t>
            </a:r>
            <a:r>
              <a:rPr lang="en-US" sz="800"/>
              <a:t> from </a:t>
            </a:r>
            <a:r>
              <a:rPr lang="en-US" sz="800" b="1" err="1">
                <a:hlinkClick r:id="rId8"/>
              </a:rPr>
              <a:t>Pexels</a:t>
            </a:r>
            <a:endParaRPr lang="lv-LV" sz="800" b="1"/>
          </a:p>
          <a:p>
            <a:pPr algn="l">
              <a:lnSpc>
                <a:spcPct val="120000"/>
              </a:lnSpc>
              <a:spcBef>
                <a:spcPts val="0"/>
              </a:spcBef>
            </a:pPr>
            <a:r>
              <a:rPr lang="en-US" sz="800"/>
              <a:t>Photo by </a:t>
            </a:r>
            <a:r>
              <a:rPr lang="en-US" sz="800" err="1"/>
              <a:t>Pixabay</a:t>
            </a:r>
            <a:r>
              <a:rPr lang="en-US" sz="800"/>
              <a:t> from </a:t>
            </a:r>
            <a:r>
              <a:rPr lang="en-US" sz="800" b="1" err="1">
                <a:hlinkClick r:id="rId9"/>
              </a:rPr>
              <a:t>Pexels</a:t>
            </a:r>
            <a:endParaRPr lang="en-US" sz="800"/>
          </a:p>
          <a:p>
            <a:pPr algn="l">
              <a:lnSpc>
                <a:spcPct val="120000"/>
              </a:lnSpc>
              <a:spcBef>
                <a:spcPts val="0"/>
              </a:spcBef>
            </a:pPr>
            <a:r>
              <a:rPr lang="en-US" sz="800"/>
              <a:t>Photo by </a:t>
            </a:r>
            <a:r>
              <a:rPr lang="en-US" sz="800" err="1"/>
              <a:t>Aleksejs</a:t>
            </a:r>
            <a:r>
              <a:rPr lang="en-US" sz="800"/>
              <a:t> </a:t>
            </a:r>
            <a:r>
              <a:rPr lang="en-US" sz="800" err="1"/>
              <a:t>Bergmanis</a:t>
            </a:r>
            <a:r>
              <a:rPr lang="en-US" sz="800"/>
              <a:t> from </a:t>
            </a:r>
            <a:r>
              <a:rPr lang="en-US" sz="800" b="1" err="1">
                <a:hlinkClick r:id="rId10"/>
              </a:rPr>
              <a:t>Pexels</a:t>
            </a:r>
            <a:endParaRPr lang="en-US" sz="800"/>
          </a:p>
          <a:p>
            <a:pPr algn="l">
              <a:defRPr/>
            </a:pPr>
            <a:endParaRPr lang="en-LV">
              <a:latin typeface="Verdana"/>
            </a:endParaRPr>
          </a:p>
        </p:txBody>
      </p:sp>
      <p:graphicFrame>
        <p:nvGraphicFramePr>
          <p:cNvPr id="9" name="Satura vietturis 4">
            <a:extLst>
              <a:ext uri="{FF2B5EF4-FFF2-40B4-BE49-F238E27FC236}">
                <a16:creationId xmlns:a16="http://schemas.microsoft.com/office/drawing/2014/main" id="{DF7EA562-1554-4846-9DE4-2966FAE7EF59}"/>
              </a:ext>
            </a:extLst>
          </p:cNvPr>
          <p:cNvGraphicFramePr>
            <a:graphicFrameLocks/>
          </p:cNvGraphicFramePr>
          <p:nvPr>
            <p:extLst>
              <p:ext uri="{D42A27DB-BD31-4B8C-83A1-F6EECF244321}">
                <p14:modId xmlns:p14="http://schemas.microsoft.com/office/powerpoint/2010/main" val="1566287273"/>
              </p:ext>
            </p:extLst>
          </p:nvPr>
        </p:nvGraphicFramePr>
        <p:xfrm>
          <a:off x="462116" y="1296238"/>
          <a:ext cx="11287432" cy="4829926"/>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3518186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122548" y="323625"/>
            <a:ext cx="10435472" cy="1086809"/>
          </a:xfrm>
        </p:spPr>
        <p:txBody>
          <a:bodyPr/>
          <a:lstStyle/>
          <a:p>
            <a:r>
              <a:rPr lang="lv-LV" sz="3500">
                <a:solidFill>
                  <a:schemeClr val="accent5">
                    <a:lumMod val="50000"/>
                  </a:schemeClr>
                </a:solidFill>
              </a:rPr>
              <a:t>Attiecināmas izmaksas</a:t>
            </a:r>
            <a:br>
              <a:rPr lang="lv-LV" sz="3500">
                <a:solidFill>
                  <a:schemeClr val="accent5">
                    <a:lumMod val="50000"/>
                  </a:schemeClr>
                </a:solidFill>
              </a:rPr>
            </a:br>
            <a:r>
              <a:rPr lang="lv-LV" sz="2000">
                <a:solidFill>
                  <a:schemeClr val="accent5">
                    <a:lumMod val="50000"/>
                  </a:schemeClr>
                </a:solidFill>
              </a:rPr>
              <a:t>Konkursa nolikuma 4.1.punkts</a:t>
            </a: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r>
              <a:rPr lang="lv-LV"/>
              <a:t>20/04</a:t>
            </a:r>
            <a:r>
              <a:rPr lang="en-US"/>
              <a:t>/202</a:t>
            </a:r>
            <a:r>
              <a:rPr lang="lv-LV"/>
              <a:t>3</a:t>
            </a:r>
            <a:endParaRPr lang="en-LV"/>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nvGraphicFramePr>
        <p:xfrm>
          <a:off x="609600" y="1893345"/>
          <a:ext cx="10972799" cy="4112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Satura vietturis 8">
            <a:extLst>
              <a:ext uri="{FF2B5EF4-FFF2-40B4-BE49-F238E27FC236}">
                <a16:creationId xmlns:a16="http://schemas.microsoft.com/office/drawing/2014/main" id="{8FBBB574-3566-452C-AC93-F57B39210CAF}"/>
              </a:ext>
            </a:extLst>
          </p:cNvPr>
          <p:cNvGraphicFramePr>
            <a:graphicFrameLocks/>
          </p:cNvGraphicFramePr>
          <p:nvPr>
            <p:extLst>
              <p:ext uri="{D42A27DB-BD31-4B8C-83A1-F6EECF244321}">
                <p14:modId xmlns:p14="http://schemas.microsoft.com/office/powerpoint/2010/main" val="3746278097"/>
              </p:ext>
            </p:extLst>
          </p:nvPr>
        </p:nvGraphicFramePr>
        <p:xfrm>
          <a:off x="501445" y="1410434"/>
          <a:ext cx="11179278" cy="48427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627595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122548" y="323625"/>
            <a:ext cx="10435472" cy="1086809"/>
          </a:xfrm>
        </p:spPr>
        <p:txBody>
          <a:bodyPr/>
          <a:lstStyle/>
          <a:p>
            <a:r>
              <a:rPr lang="lv-LV" sz="3500">
                <a:solidFill>
                  <a:schemeClr val="accent5">
                    <a:lumMod val="50000"/>
                  </a:schemeClr>
                </a:solidFill>
              </a:rPr>
              <a:t>Attiecināmas izmaksas</a:t>
            </a:r>
            <a:br>
              <a:rPr lang="lv-LV" sz="3500">
                <a:solidFill>
                  <a:schemeClr val="accent5">
                    <a:lumMod val="50000"/>
                  </a:schemeClr>
                </a:solidFill>
              </a:rPr>
            </a:br>
            <a:r>
              <a:rPr lang="lv-LV" sz="2000">
                <a:solidFill>
                  <a:schemeClr val="accent5">
                    <a:lumMod val="50000"/>
                  </a:schemeClr>
                </a:solidFill>
              </a:rPr>
              <a:t>Konkursa nolikuma 4.1.punkts</a:t>
            </a: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r>
              <a:rPr lang="lv-LV"/>
              <a:t>20/04</a:t>
            </a:r>
            <a:r>
              <a:rPr lang="en-US"/>
              <a:t>/202</a:t>
            </a:r>
            <a:r>
              <a:rPr lang="lv-LV"/>
              <a:t>3</a:t>
            </a:r>
            <a:endParaRPr lang="en-LV"/>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nvGraphicFramePr>
        <p:xfrm>
          <a:off x="609600" y="1893345"/>
          <a:ext cx="10972799" cy="4112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Satura vietturis 8">
            <a:extLst>
              <a:ext uri="{FF2B5EF4-FFF2-40B4-BE49-F238E27FC236}">
                <a16:creationId xmlns:a16="http://schemas.microsoft.com/office/drawing/2014/main" id="{8FBBB574-3566-452C-AC93-F57B39210CAF}"/>
              </a:ext>
            </a:extLst>
          </p:cNvPr>
          <p:cNvGraphicFramePr>
            <a:graphicFrameLocks/>
          </p:cNvGraphicFramePr>
          <p:nvPr>
            <p:extLst>
              <p:ext uri="{D42A27DB-BD31-4B8C-83A1-F6EECF244321}">
                <p14:modId xmlns:p14="http://schemas.microsoft.com/office/powerpoint/2010/main" val="1709782206"/>
              </p:ext>
            </p:extLst>
          </p:nvPr>
        </p:nvGraphicFramePr>
        <p:xfrm>
          <a:off x="501445" y="1410434"/>
          <a:ext cx="11179278" cy="48427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578641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122548" y="323625"/>
            <a:ext cx="10435472" cy="1086809"/>
          </a:xfrm>
        </p:spPr>
        <p:txBody>
          <a:bodyPr/>
          <a:lstStyle/>
          <a:p>
            <a:r>
              <a:rPr lang="lv-LV" sz="3500">
                <a:solidFill>
                  <a:schemeClr val="accent5">
                    <a:lumMod val="50000"/>
                  </a:schemeClr>
                </a:solidFill>
              </a:rPr>
              <a:t>Attiecināmas izmaksas</a:t>
            </a:r>
            <a:br>
              <a:rPr lang="lv-LV" sz="3500">
                <a:solidFill>
                  <a:schemeClr val="accent5">
                    <a:lumMod val="50000"/>
                  </a:schemeClr>
                </a:solidFill>
              </a:rPr>
            </a:br>
            <a:r>
              <a:rPr lang="lv-LV" sz="2000">
                <a:solidFill>
                  <a:schemeClr val="accent5">
                    <a:lumMod val="50000"/>
                  </a:schemeClr>
                </a:solidFill>
              </a:rPr>
              <a:t>Konkursa nolikuma 4.1.punkts</a:t>
            </a: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r>
              <a:rPr lang="lv-LV"/>
              <a:t>20/04</a:t>
            </a:r>
            <a:r>
              <a:rPr lang="en-US"/>
              <a:t>/202</a:t>
            </a:r>
            <a:r>
              <a:rPr lang="lv-LV"/>
              <a:t>3</a:t>
            </a:r>
            <a:endParaRPr lang="en-LV"/>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nvGraphicFramePr>
        <p:xfrm>
          <a:off x="609600" y="1893345"/>
          <a:ext cx="10972799" cy="4112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Satura vietturis 8">
            <a:extLst>
              <a:ext uri="{FF2B5EF4-FFF2-40B4-BE49-F238E27FC236}">
                <a16:creationId xmlns:a16="http://schemas.microsoft.com/office/drawing/2014/main" id="{8FBBB574-3566-452C-AC93-F57B39210CAF}"/>
              </a:ext>
            </a:extLst>
          </p:cNvPr>
          <p:cNvGraphicFramePr>
            <a:graphicFrameLocks/>
          </p:cNvGraphicFramePr>
          <p:nvPr>
            <p:extLst>
              <p:ext uri="{D42A27DB-BD31-4B8C-83A1-F6EECF244321}">
                <p14:modId xmlns:p14="http://schemas.microsoft.com/office/powerpoint/2010/main" val="3789697157"/>
              </p:ext>
            </p:extLst>
          </p:nvPr>
        </p:nvGraphicFramePr>
        <p:xfrm>
          <a:off x="501445" y="1410434"/>
          <a:ext cx="11179278" cy="48427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025173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122548" y="323625"/>
            <a:ext cx="10435472" cy="1086809"/>
          </a:xfrm>
        </p:spPr>
        <p:txBody>
          <a:bodyPr/>
          <a:lstStyle/>
          <a:p>
            <a:r>
              <a:rPr lang="lv-LV" sz="3500">
                <a:solidFill>
                  <a:schemeClr val="accent5">
                    <a:lumMod val="50000"/>
                  </a:schemeClr>
                </a:solidFill>
              </a:rPr>
              <a:t>Neattiecināmās izmaksas</a:t>
            </a:r>
            <a:br>
              <a:rPr lang="lv-LV" sz="3500">
                <a:solidFill>
                  <a:schemeClr val="accent5">
                    <a:lumMod val="50000"/>
                  </a:schemeClr>
                </a:solidFill>
              </a:rPr>
            </a:br>
            <a:r>
              <a:rPr lang="lv-LV" sz="2000">
                <a:solidFill>
                  <a:schemeClr val="accent5">
                    <a:lumMod val="50000"/>
                  </a:schemeClr>
                </a:solidFill>
              </a:rPr>
              <a:t>Konkursa nolikuma 4.3.punkts</a:t>
            </a: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r>
              <a:rPr lang="lv-LV"/>
              <a:t>20/04</a:t>
            </a:r>
            <a:r>
              <a:rPr lang="en-US"/>
              <a:t>/202</a:t>
            </a:r>
            <a:r>
              <a:rPr lang="lv-LV"/>
              <a:t>3</a:t>
            </a:r>
            <a:endParaRPr lang="en-LV"/>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16</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nvGraphicFramePr>
        <p:xfrm>
          <a:off x="609600" y="1893345"/>
          <a:ext cx="10972799" cy="4112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Satura vietturis 8">
            <a:extLst>
              <a:ext uri="{FF2B5EF4-FFF2-40B4-BE49-F238E27FC236}">
                <a16:creationId xmlns:a16="http://schemas.microsoft.com/office/drawing/2014/main" id="{8FBBB574-3566-452C-AC93-F57B39210CAF}"/>
              </a:ext>
            </a:extLst>
          </p:cNvPr>
          <p:cNvGraphicFramePr>
            <a:graphicFrameLocks/>
          </p:cNvGraphicFramePr>
          <p:nvPr>
            <p:extLst>
              <p:ext uri="{D42A27DB-BD31-4B8C-83A1-F6EECF244321}">
                <p14:modId xmlns:p14="http://schemas.microsoft.com/office/powerpoint/2010/main" val="1833660684"/>
              </p:ext>
            </p:extLst>
          </p:nvPr>
        </p:nvGraphicFramePr>
        <p:xfrm>
          <a:off x="501445" y="1410434"/>
          <a:ext cx="11179278" cy="48427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448031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122548" y="323625"/>
            <a:ext cx="10435472" cy="1086809"/>
          </a:xfrm>
        </p:spPr>
        <p:txBody>
          <a:bodyPr/>
          <a:lstStyle/>
          <a:p>
            <a:r>
              <a:rPr lang="lv-LV" sz="3500">
                <a:solidFill>
                  <a:schemeClr val="accent5">
                    <a:lumMod val="50000"/>
                  </a:schemeClr>
                </a:solidFill>
              </a:rPr>
              <a:t>Attiecināmo izmaksu ierobežojumi</a:t>
            </a:r>
            <a:br>
              <a:rPr lang="lv-LV" sz="3500">
                <a:solidFill>
                  <a:schemeClr val="accent5">
                    <a:lumMod val="50000"/>
                  </a:schemeClr>
                </a:solidFill>
              </a:rPr>
            </a:br>
            <a:r>
              <a:rPr lang="lv-LV" sz="2000">
                <a:solidFill>
                  <a:schemeClr val="accent5">
                    <a:lumMod val="50000"/>
                  </a:schemeClr>
                </a:solidFill>
              </a:rPr>
              <a:t>Konkursa nolikuma 4.2.punkts</a:t>
            </a: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r>
              <a:rPr lang="lv-LV"/>
              <a:t>20/04</a:t>
            </a:r>
            <a:r>
              <a:rPr lang="en-US"/>
              <a:t>/202</a:t>
            </a:r>
            <a:r>
              <a:rPr lang="lv-LV"/>
              <a:t>3</a:t>
            </a:r>
            <a:endParaRPr lang="en-LV"/>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17</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nvGraphicFramePr>
        <p:xfrm>
          <a:off x="609600" y="1893345"/>
          <a:ext cx="10972799" cy="4112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Satura vietturis 8">
            <a:extLst>
              <a:ext uri="{FF2B5EF4-FFF2-40B4-BE49-F238E27FC236}">
                <a16:creationId xmlns:a16="http://schemas.microsoft.com/office/drawing/2014/main" id="{8FBBB574-3566-452C-AC93-F57B39210CAF}"/>
              </a:ext>
            </a:extLst>
          </p:cNvPr>
          <p:cNvGraphicFramePr>
            <a:graphicFrameLocks/>
          </p:cNvGraphicFramePr>
          <p:nvPr>
            <p:extLst>
              <p:ext uri="{D42A27DB-BD31-4B8C-83A1-F6EECF244321}">
                <p14:modId xmlns:p14="http://schemas.microsoft.com/office/powerpoint/2010/main" val="2483352083"/>
              </p:ext>
            </p:extLst>
          </p:nvPr>
        </p:nvGraphicFramePr>
        <p:xfrm>
          <a:off x="506360" y="1507919"/>
          <a:ext cx="11179278" cy="46218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108100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23991D8-69E8-B2EC-0710-67CDDAF3905F}"/>
              </a:ext>
            </a:extLst>
          </p:cNvPr>
          <p:cNvSpPr>
            <a:spLocks noGrp="1"/>
          </p:cNvSpPr>
          <p:nvPr>
            <p:ph type="title"/>
          </p:nvPr>
        </p:nvSpPr>
        <p:spPr/>
        <p:txBody>
          <a:bodyPr/>
          <a:lstStyle/>
          <a:p>
            <a:r>
              <a:rPr lang="lv-LV" dirty="0"/>
              <a:t>Projektu vērtēšana</a:t>
            </a:r>
          </a:p>
        </p:txBody>
      </p:sp>
      <p:sp>
        <p:nvSpPr>
          <p:cNvPr id="9" name="Content Placeholder 8">
            <a:extLst>
              <a:ext uri="{FF2B5EF4-FFF2-40B4-BE49-F238E27FC236}">
                <a16:creationId xmlns:a16="http://schemas.microsoft.com/office/drawing/2014/main" id="{EABD3424-2456-9A04-CEBB-34730B78F713}"/>
              </a:ext>
            </a:extLst>
          </p:cNvPr>
          <p:cNvSpPr>
            <a:spLocks noGrp="1"/>
          </p:cNvSpPr>
          <p:nvPr>
            <p:ph idx="1"/>
          </p:nvPr>
        </p:nvSpPr>
        <p:spPr>
          <a:xfrm>
            <a:off x="995461" y="2345167"/>
            <a:ext cx="10600794" cy="3887087"/>
          </a:xfrm>
        </p:spPr>
        <p:txBody>
          <a:bodyPr/>
          <a:lstStyle/>
          <a:p>
            <a:pPr>
              <a:buFont typeface="Wingdings" panose="05000000000000000000" pitchFamily="2" charset="2"/>
              <a:buChar char="ü"/>
            </a:pPr>
            <a:r>
              <a:rPr lang="lv-LV" sz="2800" dirty="0"/>
              <a:t>Projekta pieteikums tiks vērtēts pēc administratīvajiem, atbilstības un kvalitātes kritērijiem</a:t>
            </a:r>
          </a:p>
          <a:p>
            <a:pPr>
              <a:buFont typeface="Wingdings" panose="05000000000000000000" pitchFamily="2" charset="2"/>
              <a:buChar char="ü"/>
            </a:pPr>
            <a:r>
              <a:rPr lang="lv-LV" sz="2800" dirty="0"/>
              <a:t>Kvalitātes vērtēšanā kopā var saņemt maksimāli 34 punktus, minimāli nepieciešami vismaz 22 punkti</a:t>
            </a:r>
          </a:p>
          <a:p>
            <a:endParaRPr lang="lv-LV" dirty="0"/>
          </a:p>
          <a:p>
            <a:endParaRPr lang="lv-LV" dirty="0"/>
          </a:p>
        </p:txBody>
      </p:sp>
      <p:sp>
        <p:nvSpPr>
          <p:cNvPr id="3" name="Date Placeholder 2">
            <a:extLst>
              <a:ext uri="{FF2B5EF4-FFF2-40B4-BE49-F238E27FC236}">
                <a16:creationId xmlns:a16="http://schemas.microsoft.com/office/drawing/2014/main" id="{8CFFDD56-0BA4-F168-2D4B-BE66F88A2D12}"/>
              </a:ext>
            </a:extLst>
          </p:cNvPr>
          <p:cNvSpPr>
            <a:spLocks noGrp="1"/>
          </p:cNvSpPr>
          <p:nvPr>
            <p:ph type="dt" sz="half" idx="10"/>
          </p:nvPr>
        </p:nvSpPr>
        <p:spPr/>
        <p:txBody>
          <a:bodyPr/>
          <a:lstStyle/>
          <a:p>
            <a:r>
              <a:rPr lang="lv-LV" dirty="0"/>
              <a:t>20</a:t>
            </a:r>
            <a:r>
              <a:rPr lang="en-US" dirty="0"/>
              <a:t>/0</a:t>
            </a:r>
            <a:r>
              <a:rPr lang="lv-LV" dirty="0"/>
              <a:t>4</a:t>
            </a:r>
            <a:r>
              <a:rPr lang="en-US" dirty="0"/>
              <a:t>/202</a:t>
            </a:r>
            <a:r>
              <a:rPr lang="lv-LV" dirty="0"/>
              <a:t>3</a:t>
            </a:r>
            <a:endParaRPr lang="en-LV" dirty="0"/>
          </a:p>
        </p:txBody>
      </p:sp>
      <p:sp>
        <p:nvSpPr>
          <p:cNvPr id="5" name="Footer Placeholder 4">
            <a:extLst>
              <a:ext uri="{FF2B5EF4-FFF2-40B4-BE49-F238E27FC236}">
                <a16:creationId xmlns:a16="http://schemas.microsoft.com/office/drawing/2014/main" id="{8D9474A7-49FE-4179-42DE-EEE0613B159F}"/>
              </a:ext>
            </a:extLst>
          </p:cNvPr>
          <p:cNvSpPr>
            <a:spLocks noGrp="1"/>
          </p:cNvSpPr>
          <p:nvPr>
            <p:ph type="ftr" sz="quarter" idx="11"/>
          </p:nvPr>
        </p:nvSpPr>
        <p:spPr/>
        <p:txBody>
          <a:bodyPr/>
          <a:lstStyle/>
          <a:p>
            <a:r>
              <a:rPr lang="en-GB"/>
              <a:t>Sabiedrības integrācijas fonds</a:t>
            </a:r>
            <a:endParaRPr lang="en-LV" dirty="0"/>
          </a:p>
        </p:txBody>
      </p:sp>
      <p:sp>
        <p:nvSpPr>
          <p:cNvPr id="6" name="Slide Number Placeholder 5">
            <a:extLst>
              <a:ext uri="{FF2B5EF4-FFF2-40B4-BE49-F238E27FC236}">
                <a16:creationId xmlns:a16="http://schemas.microsoft.com/office/drawing/2014/main" id="{46CB6A3F-D523-917E-4E9F-9E68B5BF7DF8}"/>
              </a:ext>
            </a:extLst>
          </p:cNvPr>
          <p:cNvSpPr>
            <a:spLocks noGrp="1"/>
          </p:cNvSpPr>
          <p:nvPr>
            <p:ph type="sldNum" sz="quarter" idx="12"/>
          </p:nvPr>
        </p:nvSpPr>
        <p:spPr/>
        <p:txBody>
          <a:bodyPr/>
          <a:lstStyle/>
          <a:p>
            <a:fld id="{C19BB808-219E-9441-9CD5-6E582F9AE2E3}" type="slidenum">
              <a:rPr lang="en-LV" smtClean="0"/>
              <a:t>18</a:t>
            </a:fld>
            <a:endParaRPr lang="en-LV"/>
          </a:p>
        </p:txBody>
      </p:sp>
    </p:spTree>
    <p:extLst>
      <p:ext uri="{BB962C8B-B14F-4D97-AF65-F5344CB8AC3E}">
        <p14:creationId xmlns:p14="http://schemas.microsoft.com/office/powerpoint/2010/main" val="619023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7EB3EDF-FD06-7651-421B-CF260402E644}"/>
              </a:ext>
            </a:extLst>
          </p:cNvPr>
          <p:cNvSpPr>
            <a:spLocks noGrp="1"/>
          </p:cNvSpPr>
          <p:nvPr>
            <p:ph type="title"/>
          </p:nvPr>
        </p:nvSpPr>
        <p:spPr>
          <a:xfrm>
            <a:off x="369015" y="123224"/>
            <a:ext cx="6881529" cy="1311563"/>
          </a:xfrm>
        </p:spPr>
        <p:txBody>
          <a:bodyPr>
            <a:normAutofit fontScale="90000"/>
          </a:bodyPr>
          <a:lstStyle/>
          <a:p>
            <a:r>
              <a:rPr lang="lv-LV"/>
              <a:t>Projekta pieteikuma forma</a:t>
            </a:r>
          </a:p>
        </p:txBody>
      </p:sp>
      <p:sp>
        <p:nvSpPr>
          <p:cNvPr id="9" name="Content Placeholder 8">
            <a:extLst>
              <a:ext uri="{FF2B5EF4-FFF2-40B4-BE49-F238E27FC236}">
                <a16:creationId xmlns:a16="http://schemas.microsoft.com/office/drawing/2014/main" id="{2A1441B0-BC0B-45B9-A573-0871425815F0}"/>
              </a:ext>
            </a:extLst>
          </p:cNvPr>
          <p:cNvSpPr>
            <a:spLocks noGrp="1"/>
          </p:cNvSpPr>
          <p:nvPr>
            <p:ph idx="1"/>
          </p:nvPr>
        </p:nvSpPr>
        <p:spPr/>
        <p:txBody>
          <a:bodyPr/>
          <a:lstStyle/>
          <a:p>
            <a:pPr marL="0" indent="0">
              <a:buNone/>
            </a:pPr>
            <a:r>
              <a:rPr lang="lv-LV" sz="2400" b="1"/>
              <a:t>! Projekta pieteikums jāiesniedz Kohēzijas politikas fondu vadības informācijas sistēmā (KPVIS) !</a:t>
            </a:r>
            <a:endParaRPr lang="lv-LV"/>
          </a:p>
          <a:p>
            <a:pPr marL="0" indent="0">
              <a:buNone/>
            </a:pPr>
            <a:r>
              <a:rPr lang="lv-LV"/>
              <a:t>Tā ir Centrālās finanšu un līgumu aģentūras administrēta sistēma, kurā tiek veikta Eiropas Savienības fondu projektu uzraudzība. Lai iesniegtu pieteikumu KPVIS, </a:t>
            </a:r>
            <a:r>
              <a:rPr lang="lv-LV" b="1"/>
              <a:t>jānoslēdz līgums ar CFLA</a:t>
            </a:r>
            <a:r>
              <a:rPr lang="lv-LV"/>
              <a:t>: </a:t>
            </a:r>
            <a:r>
              <a:rPr lang="lv-LV">
                <a:hlinkClick r:id="rId3"/>
              </a:rPr>
              <a:t>https://www.cfla.gov.lv/lv/par-e-vidi</a:t>
            </a:r>
            <a:endParaRPr lang="lv-LV"/>
          </a:p>
          <a:p>
            <a:pPr marL="0" indent="0">
              <a:buNone/>
            </a:pPr>
            <a:endParaRPr lang="lv-LV">
              <a:solidFill>
                <a:srgbClr val="A80000"/>
              </a:solidFill>
            </a:endParaRPr>
          </a:p>
          <a:p>
            <a:pPr marL="0" indent="0">
              <a:buNone/>
            </a:pPr>
            <a:r>
              <a:rPr lang="lv-LV">
                <a:solidFill>
                  <a:srgbClr val="A80000"/>
                </a:solidFill>
              </a:rPr>
              <a:t>Projektu pieteikumi, kas atsūtīti e-pastā, </a:t>
            </a:r>
            <a:r>
              <a:rPr lang="lv-LV" b="1">
                <a:solidFill>
                  <a:srgbClr val="A80000"/>
                </a:solidFill>
              </a:rPr>
              <a:t>netiks pieņemti!</a:t>
            </a:r>
            <a:endParaRPr lang="lv-LV">
              <a:solidFill>
                <a:srgbClr val="A80000"/>
              </a:solidFill>
            </a:endParaRPr>
          </a:p>
          <a:p>
            <a:endParaRPr lang="lv-LV"/>
          </a:p>
        </p:txBody>
      </p:sp>
      <p:sp>
        <p:nvSpPr>
          <p:cNvPr id="3" name="Date Placeholder 2">
            <a:extLst>
              <a:ext uri="{FF2B5EF4-FFF2-40B4-BE49-F238E27FC236}">
                <a16:creationId xmlns:a16="http://schemas.microsoft.com/office/drawing/2014/main" id="{B9289224-E02C-9B66-4C7C-0102DCAF52C1}"/>
              </a:ext>
            </a:extLst>
          </p:cNvPr>
          <p:cNvSpPr>
            <a:spLocks noGrp="1"/>
          </p:cNvSpPr>
          <p:nvPr>
            <p:ph type="dt" sz="half" idx="10"/>
          </p:nvPr>
        </p:nvSpPr>
        <p:spPr/>
        <p:txBody>
          <a:bodyPr/>
          <a:lstStyle/>
          <a:p>
            <a:r>
              <a:rPr lang="lv-LV"/>
              <a:t>20</a:t>
            </a:r>
            <a:r>
              <a:rPr lang="en-US"/>
              <a:t>/0</a:t>
            </a:r>
            <a:r>
              <a:rPr lang="lv-LV"/>
              <a:t>4</a:t>
            </a:r>
            <a:r>
              <a:rPr lang="en-US"/>
              <a:t>/202</a:t>
            </a:r>
            <a:r>
              <a:rPr lang="lv-LV"/>
              <a:t>3</a:t>
            </a:r>
            <a:endParaRPr lang="en-LV"/>
          </a:p>
        </p:txBody>
      </p:sp>
      <p:sp>
        <p:nvSpPr>
          <p:cNvPr id="5" name="Footer Placeholder 4">
            <a:extLst>
              <a:ext uri="{FF2B5EF4-FFF2-40B4-BE49-F238E27FC236}">
                <a16:creationId xmlns:a16="http://schemas.microsoft.com/office/drawing/2014/main" id="{8EFF7646-B368-4042-EBC7-11BBAED46DBA}"/>
              </a:ext>
            </a:extLst>
          </p:cNvPr>
          <p:cNvSpPr>
            <a:spLocks noGrp="1"/>
          </p:cNvSpPr>
          <p:nvPr>
            <p:ph type="ftr" sz="quarter" idx="11"/>
          </p:nvPr>
        </p:nvSpPr>
        <p:spPr/>
        <p:txBody>
          <a:bodyPr/>
          <a:lstStyle/>
          <a:p>
            <a:r>
              <a:rPr lang="en-GB" dirty="0"/>
              <a:t>Sabiedrības integrācijas fonds</a:t>
            </a:r>
            <a:endParaRPr lang="en-LV" dirty="0"/>
          </a:p>
        </p:txBody>
      </p:sp>
      <p:sp>
        <p:nvSpPr>
          <p:cNvPr id="6" name="Slide Number Placeholder 5">
            <a:extLst>
              <a:ext uri="{FF2B5EF4-FFF2-40B4-BE49-F238E27FC236}">
                <a16:creationId xmlns:a16="http://schemas.microsoft.com/office/drawing/2014/main" id="{2AC6A402-EC80-6E05-BAED-3594F317C997}"/>
              </a:ext>
            </a:extLst>
          </p:cNvPr>
          <p:cNvSpPr>
            <a:spLocks noGrp="1"/>
          </p:cNvSpPr>
          <p:nvPr>
            <p:ph type="sldNum" sz="quarter" idx="12"/>
          </p:nvPr>
        </p:nvSpPr>
        <p:spPr/>
        <p:txBody>
          <a:bodyPr/>
          <a:lstStyle/>
          <a:p>
            <a:fld id="{C19BB808-219E-9441-9CD5-6E582F9AE2E3}" type="slidenum">
              <a:rPr lang="en-LV" smtClean="0"/>
              <a:t>19</a:t>
            </a:fld>
            <a:endParaRPr lang="en-LV"/>
          </a:p>
        </p:txBody>
      </p:sp>
    </p:spTree>
    <p:extLst>
      <p:ext uri="{BB962C8B-B14F-4D97-AF65-F5344CB8AC3E}">
        <p14:creationId xmlns:p14="http://schemas.microsoft.com/office/powerpoint/2010/main" val="1464139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832C0-9516-FD41-FF46-C47146E8B754}"/>
              </a:ext>
            </a:extLst>
          </p:cNvPr>
          <p:cNvSpPr>
            <a:spLocks noGrp="1"/>
          </p:cNvSpPr>
          <p:nvPr>
            <p:ph type="title"/>
          </p:nvPr>
        </p:nvSpPr>
        <p:spPr/>
        <p:txBody>
          <a:bodyPr/>
          <a:lstStyle/>
          <a:p>
            <a:r>
              <a:rPr lang="lv-LV">
                <a:latin typeface="Times New Roman" panose="02020603050405020304" pitchFamily="18" charset="0"/>
                <a:cs typeface="Times New Roman" panose="02020603050405020304" pitchFamily="18" charset="0"/>
              </a:rPr>
              <a:t>Prezentācijas saturs</a:t>
            </a:r>
          </a:p>
        </p:txBody>
      </p:sp>
      <p:sp>
        <p:nvSpPr>
          <p:cNvPr id="3" name="Content Placeholder 2">
            <a:extLst>
              <a:ext uri="{FF2B5EF4-FFF2-40B4-BE49-F238E27FC236}">
                <a16:creationId xmlns:a16="http://schemas.microsoft.com/office/drawing/2014/main" id="{D7D06DF6-0C69-E179-AC1C-5FAF802397A6}"/>
              </a:ext>
            </a:extLst>
          </p:cNvPr>
          <p:cNvSpPr>
            <a:spLocks noGrp="1"/>
          </p:cNvSpPr>
          <p:nvPr>
            <p:ph idx="1"/>
          </p:nvPr>
        </p:nvSpPr>
        <p:spPr>
          <a:xfrm>
            <a:off x="2207171" y="1800547"/>
            <a:ext cx="8989367" cy="4431707"/>
          </a:xfrm>
        </p:spPr>
        <p:txBody>
          <a:bodyPr>
            <a:normAutofit/>
          </a:bodyPr>
          <a:lstStyle/>
          <a:p>
            <a:pPr>
              <a:buFont typeface="Wingdings" panose="05000000000000000000" pitchFamily="2" charset="2"/>
              <a:buChar char="Ø"/>
            </a:pPr>
            <a:r>
              <a:rPr lang="lv-LV" sz="2800" dirty="0">
                <a:latin typeface="Times New Roman" panose="02020603050405020304" pitchFamily="18" charset="0"/>
                <a:cs typeface="Times New Roman" panose="02020603050405020304" pitchFamily="18" charset="0"/>
              </a:rPr>
              <a:t>Par programmu</a:t>
            </a:r>
          </a:p>
          <a:p>
            <a:pPr>
              <a:buFont typeface="Wingdings" panose="05000000000000000000" pitchFamily="2" charset="2"/>
              <a:buChar char="Ø"/>
            </a:pPr>
            <a:r>
              <a:rPr lang="lv-LV" sz="2800" dirty="0">
                <a:latin typeface="Times New Roman" panose="02020603050405020304" pitchFamily="18" charset="0"/>
                <a:cs typeface="Times New Roman" panose="02020603050405020304" pitchFamily="18" charset="0"/>
              </a:rPr>
              <a:t>Prasības projektu iesniedzējiem</a:t>
            </a:r>
          </a:p>
          <a:p>
            <a:pPr>
              <a:buFont typeface="Wingdings" panose="05000000000000000000" pitchFamily="2" charset="2"/>
              <a:buChar char="Ø"/>
            </a:pPr>
            <a:r>
              <a:rPr lang="lv-LV" sz="2800" dirty="0">
                <a:latin typeface="Times New Roman" panose="02020603050405020304" pitchFamily="18" charset="0"/>
                <a:cs typeface="Times New Roman" panose="02020603050405020304" pitchFamily="18" charset="0"/>
              </a:rPr>
              <a:t>Atbalstāmās aktivitātes</a:t>
            </a:r>
          </a:p>
          <a:p>
            <a:pPr>
              <a:buFont typeface="Wingdings" panose="05000000000000000000" pitchFamily="2" charset="2"/>
              <a:buChar char="Ø"/>
            </a:pPr>
            <a:r>
              <a:rPr lang="lv-LV" sz="2800" dirty="0">
                <a:latin typeface="Times New Roman" panose="02020603050405020304" pitchFamily="18" charset="0"/>
                <a:cs typeface="Times New Roman" panose="02020603050405020304" pitchFamily="18" charset="0"/>
              </a:rPr>
              <a:t>Attiecināmās izmaksas</a:t>
            </a:r>
          </a:p>
          <a:p>
            <a:pPr>
              <a:buFont typeface="Wingdings" panose="05000000000000000000" pitchFamily="2" charset="2"/>
              <a:buChar char="Ø"/>
            </a:pPr>
            <a:r>
              <a:rPr lang="lv-LV" sz="2800" dirty="0">
                <a:latin typeface="Times New Roman" panose="02020603050405020304" pitchFamily="18" charset="0"/>
                <a:cs typeface="Times New Roman" panose="02020603050405020304" pitchFamily="18" charset="0"/>
              </a:rPr>
              <a:t>Projektu vērtēšana</a:t>
            </a:r>
          </a:p>
          <a:p>
            <a:pPr>
              <a:buFont typeface="Wingdings" panose="05000000000000000000" pitchFamily="2" charset="2"/>
              <a:buChar char="Ø"/>
            </a:pPr>
            <a:r>
              <a:rPr lang="lv-LV" sz="2800" dirty="0">
                <a:latin typeface="Times New Roman" panose="02020603050405020304" pitchFamily="18" charset="0"/>
                <a:cs typeface="Times New Roman" panose="02020603050405020304" pitchFamily="18" charset="0"/>
              </a:rPr>
              <a:t>Projekta pieteikuma forma</a:t>
            </a:r>
          </a:p>
        </p:txBody>
      </p:sp>
      <p:sp>
        <p:nvSpPr>
          <p:cNvPr id="4" name="Date Placeholder 3">
            <a:extLst>
              <a:ext uri="{FF2B5EF4-FFF2-40B4-BE49-F238E27FC236}">
                <a16:creationId xmlns:a16="http://schemas.microsoft.com/office/drawing/2014/main" id="{E2E5FA17-5AA8-3457-C29A-D9613979BEFE}"/>
              </a:ext>
            </a:extLst>
          </p:cNvPr>
          <p:cNvSpPr>
            <a:spLocks noGrp="1"/>
          </p:cNvSpPr>
          <p:nvPr>
            <p:ph type="dt" sz="half" idx="10"/>
          </p:nvPr>
        </p:nvSpPr>
        <p:spPr/>
        <p:txBody>
          <a:bodyPr/>
          <a:lstStyle/>
          <a:p>
            <a:r>
              <a:rPr lang="lv-LV"/>
              <a:t>20</a:t>
            </a:r>
            <a:r>
              <a:rPr lang="en-US"/>
              <a:t>/0</a:t>
            </a:r>
            <a:r>
              <a:rPr lang="lv-LV"/>
              <a:t>4</a:t>
            </a:r>
            <a:r>
              <a:rPr lang="en-US"/>
              <a:t>/202</a:t>
            </a:r>
            <a:r>
              <a:rPr lang="lv-LV"/>
              <a:t>3</a:t>
            </a:r>
            <a:endParaRPr lang="en-LV"/>
          </a:p>
        </p:txBody>
      </p:sp>
      <p:sp>
        <p:nvSpPr>
          <p:cNvPr id="5" name="Footer Placeholder 4">
            <a:extLst>
              <a:ext uri="{FF2B5EF4-FFF2-40B4-BE49-F238E27FC236}">
                <a16:creationId xmlns:a16="http://schemas.microsoft.com/office/drawing/2014/main" id="{25B91B6C-9DB5-FA61-D69D-13FD54C034BC}"/>
              </a:ext>
            </a:extLst>
          </p:cNvPr>
          <p:cNvSpPr>
            <a:spLocks noGrp="1"/>
          </p:cNvSpPr>
          <p:nvPr>
            <p:ph type="ftr" sz="quarter" idx="11"/>
          </p:nvPr>
        </p:nvSpPr>
        <p:spPr/>
        <p:txBody>
          <a:bodyPr/>
          <a:lstStyle/>
          <a:p>
            <a:r>
              <a:rPr lang="en-GB" dirty="0"/>
              <a:t>Sabiedrības integrācijas fonds</a:t>
            </a:r>
            <a:endParaRPr lang="en-LV" dirty="0"/>
          </a:p>
        </p:txBody>
      </p:sp>
      <p:sp>
        <p:nvSpPr>
          <p:cNvPr id="6" name="Slide Number Placeholder 5">
            <a:extLst>
              <a:ext uri="{FF2B5EF4-FFF2-40B4-BE49-F238E27FC236}">
                <a16:creationId xmlns:a16="http://schemas.microsoft.com/office/drawing/2014/main" id="{171E59F9-261E-6486-EAD7-8304A8D6B05E}"/>
              </a:ext>
            </a:extLst>
          </p:cNvPr>
          <p:cNvSpPr>
            <a:spLocks noGrp="1"/>
          </p:cNvSpPr>
          <p:nvPr>
            <p:ph type="sldNum" sz="quarter" idx="12"/>
          </p:nvPr>
        </p:nvSpPr>
        <p:spPr/>
        <p:txBody>
          <a:bodyPr/>
          <a:lstStyle/>
          <a:p>
            <a:fld id="{C19BB808-219E-9441-9CD5-6E582F9AE2E3}" type="slidenum">
              <a:rPr lang="en-LV" smtClean="0"/>
              <a:t>2</a:t>
            </a:fld>
            <a:endParaRPr lang="en-LV"/>
          </a:p>
        </p:txBody>
      </p:sp>
    </p:spTree>
    <p:extLst>
      <p:ext uri="{BB962C8B-B14F-4D97-AF65-F5344CB8AC3E}">
        <p14:creationId xmlns:p14="http://schemas.microsoft.com/office/powerpoint/2010/main" val="403943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142718" y="280882"/>
            <a:ext cx="10199802" cy="1086809"/>
          </a:xfrm>
        </p:spPr>
        <p:txBody>
          <a:bodyPr/>
          <a:lstStyle/>
          <a:p>
            <a:r>
              <a:rPr lang="lv-LV" sz="3200">
                <a:solidFill>
                  <a:schemeClr val="accent5">
                    <a:lumMod val="50000"/>
                  </a:schemeClr>
                </a:solidFill>
              </a:rPr>
              <a:t>Projekta pieteikuma forma</a:t>
            </a:r>
            <a:br>
              <a:rPr lang="lv-LV" sz="3200">
                <a:solidFill>
                  <a:schemeClr val="accent5">
                    <a:lumMod val="50000"/>
                  </a:schemeClr>
                </a:solidFill>
              </a:rPr>
            </a:br>
            <a:r>
              <a:rPr lang="lv-LV" sz="2000">
                <a:solidFill>
                  <a:schemeClr val="accent5">
                    <a:lumMod val="50000"/>
                  </a:schemeClr>
                </a:solidFill>
              </a:rPr>
              <a:t>Konkursa nolikuma pielikumi</a:t>
            </a:r>
            <a:endParaRPr lang="lv-LV" sz="2000">
              <a:solidFill>
                <a:srgbClr val="A80000"/>
              </a:solidFill>
            </a:endParaRP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a:xfrm>
            <a:off x="7853957" y="6253150"/>
            <a:ext cx="2753746" cy="323968"/>
          </a:xfrm>
        </p:spPr>
        <p:txBody>
          <a:bodyPr/>
          <a:lstStyle/>
          <a:p>
            <a:r>
              <a:rPr lang="lv-LV"/>
              <a:t>20/04</a:t>
            </a:r>
            <a:r>
              <a:rPr lang="en-US"/>
              <a:t>/202</a:t>
            </a:r>
            <a:r>
              <a:rPr lang="lv-LV"/>
              <a:t>3</a:t>
            </a:r>
            <a:endParaRPr lang="en-LV"/>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20</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nvGraphicFramePr>
        <p:xfrm>
          <a:off x="6189311" y="2463645"/>
          <a:ext cx="5559106" cy="3802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Satura vietturis 2">
            <a:extLst>
              <a:ext uri="{FF2B5EF4-FFF2-40B4-BE49-F238E27FC236}">
                <a16:creationId xmlns:a16="http://schemas.microsoft.com/office/drawing/2014/main" id="{26F3CC46-5A15-4BC7-830C-B14DFB2B44C0}"/>
              </a:ext>
            </a:extLst>
          </p:cNvPr>
          <p:cNvGraphicFramePr>
            <a:graphicFrameLocks/>
          </p:cNvGraphicFramePr>
          <p:nvPr>
            <p:extLst>
              <p:ext uri="{D42A27DB-BD31-4B8C-83A1-F6EECF244321}">
                <p14:modId xmlns:p14="http://schemas.microsoft.com/office/powerpoint/2010/main" val="1957384009"/>
              </p:ext>
            </p:extLst>
          </p:nvPr>
        </p:nvGraphicFramePr>
        <p:xfrm>
          <a:off x="324466" y="1367692"/>
          <a:ext cx="11533238" cy="489837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656151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142718" y="280882"/>
            <a:ext cx="10199802" cy="1086809"/>
          </a:xfrm>
        </p:spPr>
        <p:txBody>
          <a:bodyPr/>
          <a:lstStyle/>
          <a:p>
            <a:r>
              <a:rPr lang="lv-LV" sz="3200">
                <a:solidFill>
                  <a:schemeClr val="accent5">
                    <a:lumMod val="50000"/>
                  </a:schemeClr>
                </a:solidFill>
              </a:rPr>
              <a:t>Projekta pieteikuma forma</a:t>
            </a:r>
            <a:endParaRPr lang="lv-LV" sz="2000">
              <a:solidFill>
                <a:srgbClr val="A80000"/>
              </a:solidFill>
            </a:endParaRP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r>
              <a:rPr lang="lv-LV"/>
              <a:t>20/04</a:t>
            </a:r>
            <a:r>
              <a:rPr lang="en-US"/>
              <a:t>/202</a:t>
            </a:r>
            <a:r>
              <a:rPr lang="lv-LV"/>
              <a:t>3</a:t>
            </a:r>
            <a:endParaRPr lang="en-LV"/>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21</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extLst>
              <p:ext uri="{D42A27DB-BD31-4B8C-83A1-F6EECF244321}">
                <p14:modId xmlns:p14="http://schemas.microsoft.com/office/powerpoint/2010/main" val="1053584454"/>
              </p:ext>
            </p:extLst>
          </p:nvPr>
        </p:nvGraphicFramePr>
        <p:xfrm>
          <a:off x="530942" y="1592826"/>
          <a:ext cx="11217475" cy="46732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Content Placeholder 7">
            <a:extLst>
              <a:ext uri="{FF2B5EF4-FFF2-40B4-BE49-F238E27FC236}">
                <a16:creationId xmlns:a16="http://schemas.microsoft.com/office/drawing/2014/main" id="{2E19F8A0-EB19-4AB8-A22A-8A82C73B2CD9}"/>
              </a:ext>
            </a:extLst>
          </p:cNvPr>
          <p:cNvGraphicFramePr>
            <a:graphicFrameLocks/>
          </p:cNvGraphicFramePr>
          <p:nvPr>
            <p:extLst>
              <p:ext uri="{D42A27DB-BD31-4B8C-83A1-F6EECF244321}">
                <p14:modId xmlns:p14="http://schemas.microsoft.com/office/powerpoint/2010/main" val="2382857086"/>
              </p:ext>
            </p:extLst>
          </p:nvPr>
        </p:nvGraphicFramePr>
        <p:xfrm>
          <a:off x="383512" y="1560247"/>
          <a:ext cx="11424975" cy="475741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734688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DBD52F0-75EF-4CCA-6340-DDD7A1E3CE91}"/>
              </a:ext>
            </a:extLst>
          </p:cNvPr>
          <p:cNvSpPr>
            <a:spLocks noGrp="1"/>
          </p:cNvSpPr>
          <p:nvPr>
            <p:ph type="title"/>
          </p:nvPr>
        </p:nvSpPr>
        <p:spPr/>
        <p:txBody>
          <a:bodyPr>
            <a:normAutofit fontScale="90000"/>
          </a:bodyPr>
          <a:lstStyle/>
          <a:p>
            <a:r>
              <a:rPr lang="lv-LV"/>
              <a:t>Saistība ar citiem projektiem</a:t>
            </a:r>
          </a:p>
        </p:txBody>
      </p:sp>
      <p:sp>
        <p:nvSpPr>
          <p:cNvPr id="9" name="Content Placeholder 8">
            <a:extLst>
              <a:ext uri="{FF2B5EF4-FFF2-40B4-BE49-F238E27FC236}">
                <a16:creationId xmlns:a16="http://schemas.microsoft.com/office/drawing/2014/main" id="{18133691-C53E-F956-C7D8-5611AAE7633F}"/>
              </a:ext>
            </a:extLst>
          </p:cNvPr>
          <p:cNvSpPr>
            <a:spLocks noGrp="1"/>
          </p:cNvSpPr>
          <p:nvPr>
            <p:ph idx="1"/>
          </p:nvPr>
        </p:nvSpPr>
        <p:spPr/>
        <p:txBody>
          <a:bodyPr>
            <a:normAutofit/>
          </a:bodyPr>
          <a:lstStyle/>
          <a:p>
            <a:pPr>
              <a:buFont typeface="Wingdings" panose="05000000000000000000" pitchFamily="2" charset="2"/>
              <a:buChar char="ü"/>
            </a:pPr>
            <a:r>
              <a:rPr lang="lv-LV" sz="2800" dirty="0"/>
              <a:t>Obligāti jānorāda saistība ar citiem finansējuma saņēmēja vai partneru īstenotajiem vai īstenošanā esošajiem projektiem</a:t>
            </a:r>
          </a:p>
          <a:p>
            <a:pPr>
              <a:buFont typeface="Wingdings" panose="05000000000000000000" pitchFamily="2" charset="2"/>
              <a:buChar char="ü"/>
            </a:pPr>
            <a:r>
              <a:rPr lang="lv-LV" sz="2800" dirty="0"/>
              <a:t>Demarkācijas apraksts ir viens no atbilstības kritērijiem</a:t>
            </a:r>
          </a:p>
        </p:txBody>
      </p:sp>
      <p:sp>
        <p:nvSpPr>
          <p:cNvPr id="3" name="Date Placeholder 2">
            <a:extLst>
              <a:ext uri="{FF2B5EF4-FFF2-40B4-BE49-F238E27FC236}">
                <a16:creationId xmlns:a16="http://schemas.microsoft.com/office/drawing/2014/main" id="{4B34C562-8842-94F0-FB05-11C2146C865B}"/>
              </a:ext>
            </a:extLst>
          </p:cNvPr>
          <p:cNvSpPr>
            <a:spLocks noGrp="1"/>
          </p:cNvSpPr>
          <p:nvPr>
            <p:ph type="dt" sz="half" idx="10"/>
          </p:nvPr>
        </p:nvSpPr>
        <p:spPr/>
        <p:txBody>
          <a:bodyPr/>
          <a:lstStyle/>
          <a:p>
            <a:r>
              <a:rPr lang="lv-LV"/>
              <a:t>20</a:t>
            </a:r>
            <a:r>
              <a:rPr lang="en-US"/>
              <a:t>/0</a:t>
            </a:r>
            <a:r>
              <a:rPr lang="lv-LV"/>
              <a:t>4</a:t>
            </a:r>
            <a:r>
              <a:rPr lang="en-US"/>
              <a:t>/202</a:t>
            </a:r>
            <a:r>
              <a:rPr lang="lv-LV"/>
              <a:t>3</a:t>
            </a:r>
            <a:endParaRPr lang="en-LV"/>
          </a:p>
        </p:txBody>
      </p:sp>
      <p:sp>
        <p:nvSpPr>
          <p:cNvPr id="5" name="Footer Placeholder 4">
            <a:extLst>
              <a:ext uri="{FF2B5EF4-FFF2-40B4-BE49-F238E27FC236}">
                <a16:creationId xmlns:a16="http://schemas.microsoft.com/office/drawing/2014/main" id="{99E70DD4-81E4-1871-70B9-6D172A01E695}"/>
              </a:ext>
            </a:extLst>
          </p:cNvPr>
          <p:cNvSpPr>
            <a:spLocks noGrp="1"/>
          </p:cNvSpPr>
          <p:nvPr>
            <p:ph type="ftr" sz="quarter" idx="11"/>
          </p:nvPr>
        </p:nvSpPr>
        <p:spPr/>
        <p:txBody>
          <a:bodyPr/>
          <a:lstStyle/>
          <a:p>
            <a:r>
              <a:rPr lang="en-GB" dirty="0"/>
              <a:t>Sabiedrības integrācijas fonds</a:t>
            </a:r>
            <a:endParaRPr lang="en-LV" dirty="0"/>
          </a:p>
        </p:txBody>
      </p:sp>
      <p:sp>
        <p:nvSpPr>
          <p:cNvPr id="6" name="Slide Number Placeholder 5">
            <a:extLst>
              <a:ext uri="{FF2B5EF4-FFF2-40B4-BE49-F238E27FC236}">
                <a16:creationId xmlns:a16="http://schemas.microsoft.com/office/drawing/2014/main" id="{CBE56112-FF6C-8671-C59D-D79523282AF6}"/>
              </a:ext>
            </a:extLst>
          </p:cNvPr>
          <p:cNvSpPr>
            <a:spLocks noGrp="1"/>
          </p:cNvSpPr>
          <p:nvPr>
            <p:ph type="sldNum" sz="quarter" idx="12"/>
          </p:nvPr>
        </p:nvSpPr>
        <p:spPr/>
        <p:txBody>
          <a:bodyPr/>
          <a:lstStyle/>
          <a:p>
            <a:fld id="{C19BB808-219E-9441-9CD5-6E582F9AE2E3}" type="slidenum">
              <a:rPr lang="en-LV" smtClean="0"/>
              <a:t>22</a:t>
            </a:fld>
            <a:endParaRPr lang="en-LV"/>
          </a:p>
        </p:txBody>
      </p:sp>
    </p:spTree>
    <p:extLst>
      <p:ext uri="{BB962C8B-B14F-4D97-AF65-F5344CB8AC3E}">
        <p14:creationId xmlns:p14="http://schemas.microsoft.com/office/powerpoint/2010/main" val="836926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C7BBF7E-3AAA-002E-DC92-EA816FD8841D}"/>
              </a:ext>
            </a:extLst>
          </p:cNvPr>
          <p:cNvSpPr>
            <a:spLocks noGrp="1"/>
          </p:cNvSpPr>
          <p:nvPr>
            <p:ph type="title"/>
          </p:nvPr>
        </p:nvSpPr>
        <p:spPr/>
        <p:txBody>
          <a:bodyPr/>
          <a:lstStyle/>
          <a:p>
            <a:r>
              <a:rPr lang="lv-LV"/>
              <a:t>Rādītāji</a:t>
            </a:r>
          </a:p>
        </p:txBody>
      </p:sp>
      <p:sp>
        <p:nvSpPr>
          <p:cNvPr id="9" name="Content Placeholder 8">
            <a:extLst>
              <a:ext uri="{FF2B5EF4-FFF2-40B4-BE49-F238E27FC236}">
                <a16:creationId xmlns:a16="http://schemas.microsoft.com/office/drawing/2014/main" id="{0896CE45-E864-D1D6-42EF-168A47BE4AE8}"/>
              </a:ext>
            </a:extLst>
          </p:cNvPr>
          <p:cNvSpPr>
            <a:spLocks noGrp="1"/>
          </p:cNvSpPr>
          <p:nvPr>
            <p:ph idx="1"/>
          </p:nvPr>
        </p:nvSpPr>
        <p:spPr/>
        <p:txBody>
          <a:bodyPr>
            <a:normAutofit/>
          </a:bodyPr>
          <a:lstStyle/>
          <a:p>
            <a:pPr marL="0" indent="0">
              <a:buNone/>
            </a:pPr>
            <a:r>
              <a:rPr lang="lv-LV" sz="2400" b="1" dirty="0"/>
              <a:t>Finansējuma saņēmējs projekta īstenošanas laikā nodrošina datu uzkrāšanu un ievadi KPVIS par dalībniekiem, kuri projekta ietvaros ir tikuši apmācīti</a:t>
            </a:r>
            <a:r>
              <a:rPr lang="lv-LV" sz="2400" dirty="0"/>
              <a:t> – Eiropas Komisijas noteikto Atveseļošanas fonda rādītāju “Izglītības vai apmācības dalībnieku skaits”, sadalījumā pa dzimumiem un vecuma grupās.</a:t>
            </a:r>
          </a:p>
        </p:txBody>
      </p:sp>
      <p:sp>
        <p:nvSpPr>
          <p:cNvPr id="3" name="Date Placeholder 2">
            <a:extLst>
              <a:ext uri="{FF2B5EF4-FFF2-40B4-BE49-F238E27FC236}">
                <a16:creationId xmlns:a16="http://schemas.microsoft.com/office/drawing/2014/main" id="{DBBFDF5C-B981-8494-00E8-9A4BC7A400F6}"/>
              </a:ext>
            </a:extLst>
          </p:cNvPr>
          <p:cNvSpPr>
            <a:spLocks noGrp="1"/>
          </p:cNvSpPr>
          <p:nvPr>
            <p:ph type="dt" sz="half" idx="10"/>
          </p:nvPr>
        </p:nvSpPr>
        <p:spPr/>
        <p:txBody>
          <a:bodyPr/>
          <a:lstStyle/>
          <a:p>
            <a:r>
              <a:rPr lang="lv-LV"/>
              <a:t>20</a:t>
            </a:r>
            <a:r>
              <a:rPr lang="en-US"/>
              <a:t>/0</a:t>
            </a:r>
            <a:r>
              <a:rPr lang="lv-LV"/>
              <a:t>4</a:t>
            </a:r>
            <a:r>
              <a:rPr lang="en-US"/>
              <a:t>/202</a:t>
            </a:r>
            <a:r>
              <a:rPr lang="lv-LV"/>
              <a:t>3</a:t>
            </a:r>
            <a:endParaRPr lang="en-LV"/>
          </a:p>
        </p:txBody>
      </p:sp>
      <p:sp>
        <p:nvSpPr>
          <p:cNvPr id="5" name="Footer Placeholder 4">
            <a:extLst>
              <a:ext uri="{FF2B5EF4-FFF2-40B4-BE49-F238E27FC236}">
                <a16:creationId xmlns:a16="http://schemas.microsoft.com/office/drawing/2014/main" id="{52655FF2-DA69-6A23-7293-5D29FDA45088}"/>
              </a:ext>
            </a:extLst>
          </p:cNvPr>
          <p:cNvSpPr>
            <a:spLocks noGrp="1"/>
          </p:cNvSpPr>
          <p:nvPr>
            <p:ph type="ftr" sz="quarter" idx="11"/>
          </p:nvPr>
        </p:nvSpPr>
        <p:spPr/>
        <p:txBody>
          <a:bodyPr/>
          <a:lstStyle/>
          <a:p>
            <a:r>
              <a:rPr lang="en-GB" dirty="0"/>
              <a:t>Sabiedrības integrācijas fonds</a:t>
            </a:r>
            <a:endParaRPr lang="en-LV" dirty="0"/>
          </a:p>
        </p:txBody>
      </p:sp>
      <p:sp>
        <p:nvSpPr>
          <p:cNvPr id="6" name="Slide Number Placeholder 5">
            <a:extLst>
              <a:ext uri="{FF2B5EF4-FFF2-40B4-BE49-F238E27FC236}">
                <a16:creationId xmlns:a16="http://schemas.microsoft.com/office/drawing/2014/main" id="{05BDFFDE-A324-6611-D4AA-8BD3CA82A1E3}"/>
              </a:ext>
            </a:extLst>
          </p:cNvPr>
          <p:cNvSpPr>
            <a:spLocks noGrp="1"/>
          </p:cNvSpPr>
          <p:nvPr>
            <p:ph type="sldNum" sz="quarter" idx="12"/>
          </p:nvPr>
        </p:nvSpPr>
        <p:spPr/>
        <p:txBody>
          <a:bodyPr/>
          <a:lstStyle/>
          <a:p>
            <a:fld id="{C19BB808-219E-9441-9CD5-6E582F9AE2E3}" type="slidenum">
              <a:rPr lang="en-LV" smtClean="0"/>
              <a:t>23</a:t>
            </a:fld>
            <a:endParaRPr lang="en-LV"/>
          </a:p>
        </p:txBody>
      </p:sp>
    </p:spTree>
    <p:extLst>
      <p:ext uri="{BB962C8B-B14F-4D97-AF65-F5344CB8AC3E}">
        <p14:creationId xmlns:p14="http://schemas.microsoft.com/office/powerpoint/2010/main" val="1680273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p:txBody>
          <a:bodyPr wrap="none" lIns="0" rIns="0"/>
          <a:lstStyle/>
          <a:p>
            <a:pPr algn="ctr"/>
            <a:r>
              <a:rPr lang="sv-SE" sz="3200">
                <a:solidFill>
                  <a:schemeClr val="accent5">
                    <a:lumMod val="50000"/>
                  </a:schemeClr>
                </a:solidFill>
              </a:rPr>
              <a:t>Projekta budžets (</a:t>
            </a:r>
            <a:r>
              <a:rPr lang="lv-LV" sz="3200">
                <a:solidFill>
                  <a:schemeClr val="accent5">
                    <a:lumMod val="50000"/>
                  </a:schemeClr>
                </a:solidFill>
              </a:rPr>
              <a:t>iesniedz KPVIS</a:t>
            </a:r>
            <a:r>
              <a:rPr lang="sv-SE" sz="3200">
                <a:solidFill>
                  <a:schemeClr val="accent5">
                    <a:lumMod val="50000"/>
                  </a:schemeClr>
                </a:solidFill>
              </a:rPr>
              <a:t>)</a:t>
            </a:r>
            <a:endParaRPr lang="lv-LV" sz="2000">
              <a:solidFill>
                <a:srgbClr val="A80000"/>
              </a:solidFill>
            </a:endParaRP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r>
              <a:rPr lang="lv-LV"/>
              <a:t>20/04</a:t>
            </a:r>
            <a:r>
              <a:rPr lang="en-US"/>
              <a:t>/202</a:t>
            </a:r>
            <a:r>
              <a:rPr lang="lv-LV"/>
              <a:t>3</a:t>
            </a:r>
            <a:endParaRPr lang="en-LV"/>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24</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2" name="Satura vietturis 11">
            <a:extLst>
              <a:ext uri="{FF2B5EF4-FFF2-40B4-BE49-F238E27FC236}">
                <a16:creationId xmlns:a16="http://schemas.microsoft.com/office/drawing/2014/main" id="{8D150D2E-05F1-4A88-93BE-6DAA431A9819}"/>
              </a:ext>
            </a:extLst>
          </p:cNvPr>
          <p:cNvGraphicFramePr>
            <a:graphicFrameLocks noGrp="1"/>
          </p:cNvGraphicFramePr>
          <p:nvPr>
            <p:ph idx="1"/>
            <p:extLst>
              <p:ext uri="{D42A27DB-BD31-4B8C-83A1-F6EECF244321}">
                <p14:modId xmlns:p14="http://schemas.microsoft.com/office/powerpoint/2010/main" val="1258937633"/>
              </p:ext>
            </p:extLst>
          </p:nvPr>
        </p:nvGraphicFramePr>
        <p:xfrm>
          <a:off x="995363" y="1558925"/>
          <a:ext cx="10201275" cy="467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8081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1" y="171720"/>
            <a:ext cx="10943303" cy="1086809"/>
          </a:xfrm>
        </p:spPr>
        <p:txBody>
          <a:bodyPr/>
          <a:lstStyle/>
          <a:p>
            <a:r>
              <a:rPr lang="lv-LV">
                <a:solidFill>
                  <a:schemeClr val="accent5">
                    <a:lumMod val="50000"/>
                  </a:schemeClr>
                </a:solidFill>
              </a:rPr>
              <a:t>Par projekta pieteikuma kvalitāti liecina </a:t>
            </a: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a:xfrm>
            <a:off x="7932615" y="6210407"/>
            <a:ext cx="2753746" cy="323968"/>
          </a:xfrm>
        </p:spPr>
        <p:txBody>
          <a:bodyPr/>
          <a:lstStyle/>
          <a:p>
            <a:r>
              <a:rPr lang="lv-LV"/>
              <a:t>20/04</a:t>
            </a:r>
            <a:r>
              <a:rPr lang="en-US"/>
              <a:t>/202</a:t>
            </a:r>
            <a:r>
              <a:rPr lang="lv-LV"/>
              <a:t>3</a:t>
            </a:r>
            <a:endParaRPr lang="en-LV"/>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a:xfrm>
            <a:off x="6130960" y="6027527"/>
            <a:ext cx="365760" cy="365760"/>
          </a:xfrm>
        </p:spPr>
        <p:txBody>
          <a:bodyPr/>
          <a:lstStyle/>
          <a:p>
            <a:fld id="{C19BB808-219E-9441-9CD5-6E582F9AE2E3}" type="slidenum">
              <a:rPr lang="en-LV" smtClean="0"/>
              <a:t>25</a:t>
            </a:fld>
            <a:endParaRPr lang="en-LV"/>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extLst>
              <p:ext uri="{D42A27DB-BD31-4B8C-83A1-F6EECF244321}">
                <p14:modId xmlns:p14="http://schemas.microsoft.com/office/powerpoint/2010/main" val="533221459"/>
              </p:ext>
            </p:extLst>
          </p:nvPr>
        </p:nvGraphicFramePr>
        <p:xfrm>
          <a:off x="403123" y="1258529"/>
          <a:ext cx="11395587" cy="49518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1974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3B9A7-6AB9-2C4D-A4A1-26DE674AE843}"/>
              </a:ext>
            </a:extLst>
          </p:cNvPr>
          <p:cNvSpPr>
            <a:spLocks noGrp="1"/>
          </p:cNvSpPr>
          <p:nvPr>
            <p:ph type="title"/>
          </p:nvPr>
        </p:nvSpPr>
        <p:spPr>
          <a:xfrm>
            <a:off x="495300" y="206799"/>
            <a:ext cx="6819900" cy="1365148"/>
          </a:xfrm>
        </p:spPr>
        <p:txBody>
          <a:bodyPr>
            <a:normAutofit fontScale="90000"/>
          </a:bodyPr>
          <a:lstStyle/>
          <a:p>
            <a:r>
              <a:rPr lang="lv-LV"/>
              <a:t>Ja projekts saņem Programmas atbalstu:</a:t>
            </a:r>
            <a:endParaRPr lang="en-LV"/>
          </a:p>
        </p:txBody>
      </p:sp>
      <p:sp>
        <p:nvSpPr>
          <p:cNvPr id="4" name="Date Placeholder 3">
            <a:extLst>
              <a:ext uri="{FF2B5EF4-FFF2-40B4-BE49-F238E27FC236}">
                <a16:creationId xmlns:a16="http://schemas.microsoft.com/office/drawing/2014/main" id="{ECDBC015-2E6F-3041-B1B5-5A6FCBF4C54D}"/>
              </a:ext>
            </a:extLst>
          </p:cNvPr>
          <p:cNvSpPr>
            <a:spLocks noGrp="1"/>
          </p:cNvSpPr>
          <p:nvPr>
            <p:ph type="dt" sz="half" idx="10"/>
          </p:nvPr>
        </p:nvSpPr>
        <p:spPr/>
        <p:txBody>
          <a:bodyPr/>
          <a:lstStyle/>
          <a:p>
            <a:r>
              <a:rPr lang="lv-LV"/>
              <a:t>20/04</a:t>
            </a:r>
            <a:r>
              <a:rPr lang="en-US"/>
              <a:t>/202</a:t>
            </a:r>
            <a:r>
              <a:rPr lang="lv-LV"/>
              <a:t>3</a:t>
            </a:r>
            <a:endParaRPr lang="en-LV"/>
          </a:p>
        </p:txBody>
      </p:sp>
      <p:sp>
        <p:nvSpPr>
          <p:cNvPr id="6" name="Slide Number Placeholder 5">
            <a:extLst>
              <a:ext uri="{FF2B5EF4-FFF2-40B4-BE49-F238E27FC236}">
                <a16:creationId xmlns:a16="http://schemas.microsoft.com/office/drawing/2014/main" id="{36F64EAB-89EC-7A46-8760-29EFBFDD5682}"/>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26</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8" name="Content Placeholder 7">
            <a:extLst>
              <a:ext uri="{FF2B5EF4-FFF2-40B4-BE49-F238E27FC236}">
                <a16:creationId xmlns:a16="http://schemas.microsoft.com/office/drawing/2014/main" id="{CA3A71D7-C003-437F-A5F0-FDA237EEBE77}"/>
              </a:ext>
            </a:extLst>
          </p:cNvPr>
          <p:cNvGraphicFramePr>
            <a:graphicFrameLocks noGrp="1"/>
          </p:cNvGraphicFramePr>
          <p:nvPr>
            <p:ph idx="1"/>
            <p:extLst>
              <p:ext uri="{D42A27DB-BD31-4B8C-83A1-F6EECF244321}">
                <p14:modId xmlns:p14="http://schemas.microsoft.com/office/powerpoint/2010/main" val="4234012384"/>
              </p:ext>
            </p:extLst>
          </p:nvPr>
        </p:nvGraphicFramePr>
        <p:xfrm>
          <a:off x="383512" y="2291461"/>
          <a:ext cx="11424975" cy="37174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7734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Virsraksts 16">
            <a:extLst>
              <a:ext uri="{FF2B5EF4-FFF2-40B4-BE49-F238E27FC236}">
                <a16:creationId xmlns:a16="http://schemas.microsoft.com/office/drawing/2014/main" id="{BDF54DC3-73B1-431D-BA2C-E2D5D911D6BB}"/>
              </a:ext>
            </a:extLst>
          </p:cNvPr>
          <p:cNvSpPr>
            <a:spLocks noGrp="1"/>
          </p:cNvSpPr>
          <p:nvPr>
            <p:ph type="title"/>
          </p:nvPr>
        </p:nvSpPr>
        <p:spPr/>
        <p:txBody>
          <a:bodyPr>
            <a:normAutofit fontScale="90000"/>
          </a:bodyPr>
          <a:lstStyle/>
          <a:p>
            <a:r>
              <a:rPr lang="lv-LV" sz="4000">
                <a:solidFill>
                  <a:schemeClr val="accent5">
                    <a:lumMod val="50000"/>
                  </a:schemeClr>
                </a:solidFill>
              </a:rPr>
              <a:t>Ieteikumi pieteikuma sagatavošanai</a:t>
            </a:r>
            <a:endParaRPr lang="lv-LV"/>
          </a:p>
        </p:txBody>
      </p:sp>
      <p:sp>
        <p:nvSpPr>
          <p:cNvPr id="6" name="Datuma vietturis 5">
            <a:extLst>
              <a:ext uri="{FF2B5EF4-FFF2-40B4-BE49-F238E27FC236}">
                <a16:creationId xmlns:a16="http://schemas.microsoft.com/office/drawing/2014/main" id="{ED797BB1-258A-4371-A32A-EF508278523C}"/>
              </a:ext>
            </a:extLst>
          </p:cNvPr>
          <p:cNvSpPr>
            <a:spLocks noGrp="1"/>
          </p:cNvSpPr>
          <p:nvPr>
            <p:ph type="dt" sz="half" idx="10"/>
          </p:nvPr>
        </p:nvSpPr>
        <p:spPr/>
        <p:txBody>
          <a:bodyPr/>
          <a:lstStyle/>
          <a:p>
            <a:r>
              <a:rPr lang="lv-LV"/>
              <a:t>20/04/2023</a:t>
            </a:r>
            <a:endParaRPr lang="en-LV"/>
          </a:p>
        </p:txBody>
      </p:sp>
      <p:sp>
        <p:nvSpPr>
          <p:cNvPr id="7" name="Slaida numura vietturis 6">
            <a:extLst>
              <a:ext uri="{FF2B5EF4-FFF2-40B4-BE49-F238E27FC236}">
                <a16:creationId xmlns:a16="http://schemas.microsoft.com/office/drawing/2014/main" id="{3C1A3BD6-7FC5-47C5-9BA1-5E990F379641}"/>
              </a:ext>
            </a:extLst>
          </p:cNvPr>
          <p:cNvSpPr>
            <a:spLocks noGrp="1"/>
          </p:cNvSpPr>
          <p:nvPr>
            <p:ph type="sldNum" sz="quarter" idx="12"/>
          </p:nvPr>
        </p:nvSpPr>
        <p:spPr/>
        <p:txBody>
          <a:bodyPr/>
          <a:lstStyle/>
          <a:p>
            <a:fld id="{C19BB808-219E-9441-9CD5-6E582F9AE2E3}" type="slidenum">
              <a:rPr lang="en-LV" smtClean="0"/>
              <a:t>27</a:t>
            </a:fld>
            <a:endParaRPr lang="en-LV"/>
          </a:p>
        </p:txBody>
      </p:sp>
      <p:graphicFrame>
        <p:nvGraphicFramePr>
          <p:cNvPr id="19" name="Satura vietturis 18">
            <a:extLst>
              <a:ext uri="{FF2B5EF4-FFF2-40B4-BE49-F238E27FC236}">
                <a16:creationId xmlns:a16="http://schemas.microsoft.com/office/drawing/2014/main" id="{F7786787-F5D8-478D-AB75-F9DE63B120F0}"/>
              </a:ext>
            </a:extLst>
          </p:cNvPr>
          <p:cNvGraphicFramePr>
            <a:graphicFrameLocks noGrp="1"/>
          </p:cNvGraphicFramePr>
          <p:nvPr>
            <p:ph idx="1"/>
            <p:extLst>
              <p:ext uri="{D42A27DB-BD31-4B8C-83A1-F6EECF244321}">
                <p14:modId xmlns:p14="http://schemas.microsoft.com/office/powerpoint/2010/main" val="1843306437"/>
              </p:ext>
            </p:extLst>
          </p:nvPr>
        </p:nvGraphicFramePr>
        <p:xfrm>
          <a:off x="757278" y="1558654"/>
          <a:ext cx="9889754" cy="467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5912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3B9A7-6AB9-2C4D-A4A1-26DE674AE843}"/>
              </a:ext>
            </a:extLst>
          </p:cNvPr>
          <p:cNvSpPr>
            <a:spLocks noGrp="1"/>
          </p:cNvSpPr>
          <p:nvPr>
            <p:ph type="title"/>
          </p:nvPr>
        </p:nvSpPr>
        <p:spPr/>
        <p:txBody>
          <a:bodyPr>
            <a:normAutofit fontScale="90000"/>
          </a:bodyPr>
          <a:lstStyle/>
          <a:p>
            <a:r>
              <a:rPr lang="lv-LV"/>
              <a:t>Provizoriskais programmas laika grafiks</a:t>
            </a:r>
            <a:endParaRPr lang="en-LV"/>
          </a:p>
        </p:txBody>
      </p:sp>
      <p:graphicFrame>
        <p:nvGraphicFramePr>
          <p:cNvPr id="11" name="Satura vietturis 10">
            <a:extLst>
              <a:ext uri="{FF2B5EF4-FFF2-40B4-BE49-F238E27FC236}">
                <a16:creationId xmlns:a16="http://schemas.microsoft.com/office/drawing/2014/main" id="{0661F144-01E6-4CBE-953D-C0A70E98D366}"/>
              </a:ext>
            </a:extLst>
          </p:cNvPr>
          <p:cNvGraphicFramePr>
            <a:graphicFrameLocks noGrp="1"/>
          </p:cNvGraphicFramePr>
          <p:nvPr>
            <p:ph idx="1"/>
            <p:extLst>
              <p:ext uri="{D42A27DB-BD31-4B8C-83A1-F6EECF244321}">
                <p14:modId xmlns:p14="http://schemas.microsoft.com/office/powerpoint/2010/main" val="251318511"/>
              </p:ext>
            </p:extLst>
          </p:nvPr>
        </p:nvGraphicFramePr>
        <p:xfrm>
          <a:off x="830835" y="1117973"/>
          <a:ext cx="10201275" cy="4432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ECDBC015-2E6F-3041-B1B5-5A6FCBF4C54D}"/>
              </a:ext>
            </a:extLst>
          </p:cNvPr>
          <p:cNvSpPr>
            <a:spLocks noGrp="1"/>
          </p:cNvSpPr>
          <p:nvPr>
            <p:ph type="dt" sz="half" idx="10"/>
          </p:nvPr>
        </p:nvSpPr>
        <p:spPr/>
        <p:txBody>
          <a:bodyPr/>
          <a:lstStyle/>
          <a:p>
            <a:pPr lvl="0"/>
            <a:r>
              <a:rPr lang="lv-LV"/>
              <a:t>20/04/2023</a:t>
            </a:r>
            <a:endParaRPr lang="en-LV" noProof="0"/>
          </a:p>
        </p:txBody>
      </p:sp>
      <p:sp>
        <p:nvSpPr>
          <p:cNvPr id="6" name="Slide Number Placeholder 5">
            <a:extLst>
              <a:ext uri="{FF2B5EF4-FFF2-40B4-BE49-F238E27FC236}">
                <a16:creationId xmlns:a16="http://schemas.microsoft.com/office/drawing/2014/main" id="{36F64EAB-89EC-7A46-8760-29EFBFDD5682}"/>
              </a:ext>
            </a:extLst>
          </p:cNvPr>
          <p:cNvSpPr>
            <a:spLocks noGrp="1"/>
          </p:cNvSpPr>
          <p:nvPr>
            <p:ph type="sldNum" sz="quarter" idx="12"/>
          </p:nvPr>
        </p:nvSpPr>
        <p:spPr/>
        <p:txBody>
          <a:bodyPr/>
          <a:lstStyle/>
          <a:p>
            <a:pPr lvl="0"/>
            <a:fld id="{C19BB808-219E-9441-9CD5-6E582F9AE2E3}" type="slidenum">
              <a:rPr lang="en-LV" noProof="0" smtClean="0"/>
              <a:pPr lvl="0"/>
              <a:t>28</a:t>
            </a:fld>
            <a:endParaRPr lang="en-LV" noProof="0"/>
          </a:p>
        </p:txBody>
      </p:sp>
      <p:sp>
        <p:nvSpPr>
          <p:cNvPr id="12" name="TextBox 11">
            <a:extLst>
              <a:ext uri="{FF2B5EF4-FFF2-40B4-BE49-F238E27FC236}">
                <a16:creationId xmlns:a16="http://schemas.microsoft.com/office/drawing/2014/main" id="{4612C6BA-D2EF-4E46-89B0-B4465AC9CF76}"/>
              </a:ext>
            </a:extLst>
          </p:cNvPr>
          <p:cNvSpPr txBox="1"/>
          <p:nvPr/>
        </p:nvSpPr>
        <p:spPr>
          <a:xfrm>
            <a:off x="978061" y="4511787"/>
            <a:ext cx="1692000" cy="840551"/>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400" b="1"/>
              <a:t>līdz 11.05.2023. plkst. 12:00</a:t>
            </a:r>
          </a:p>
        </p:txBody>
      </p:sp>
      <p:sp>
        <p:nvSpPr>
          <p:cNvPr id="15" name="TextBox 14">
            <a:extLst>
              <a:ext uri="{FF2B5EF4-FFF2-40B4-BE49-F238E27FC236}">
                <a16:creationId xmlns:a16="http://schemas.microsoft.com/office/drawing/2014/main" id="{184FD6F7-F416-4805-AA50-36167293484D}"/>
              </a:ext>
            </a:extLst>
          </p:cNvPr>
          <p:cNvSpPr txBox="1"/>
          <p:nvPr/>
        </p:nvSpPr>
        <p:spPr>
          <a:xfrm>
            <a:off x="2755603" y="3898961"/>
            <a:ext cx="1692000" cy="1357616"/>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400"/>
              <a:t>No 12.05.2023. līdz 2023.gada jūnija sākumam</a:t>
            </a:r>
          </a:p>
        </p:txBody>
      </p:sp>
      <p:sp>
        <p:nvSpPr>
          <p:cNvPr id="16" name="TextBox 15">
            <a:extLst>
              <a:ext uri="{FF2B5EF4-FFF2-40B4-BE49-F238E27FC236}">
                <a16:creationId xmlns:a16="http://schemas.microsoft.com/office/drawing/2014/main" id="{EB8B6125-DC5F-49DD-A90F-B6FE133C7A0A}"/>
              </a:ext>
            </a:extLst>
          </p:cNvPr>
          <p:cNvSpPr txBox="1"/>
          <p:nvPr/>
        </p:nvSpPr>
        <p:spPr>
          <a:xfrm>
            <a:off x="4533145" y="3810295"/>
            <a:ext cx="1481375" cy="323486"/>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400" b="1"/>
              <a:t>jūnija vidū</a:t>
            </a:r>
          </a:p>
        </p:txBody>
      </p:sp>
      <p:sp>
        <p:nvSpPr>
          <p:cNvPr id="17" name="TextBox 16">
            <a:extLst>
              <a:ext uri="{FF2B5EF4-FFF2-40B4-BE49-F238E27FC236}">
                <a16:creationId xmlns:a16="http://schemas.microsoft.com/office/drawing/2014/main" id="{F301EF54-85F1-4260-BF7B-B451A1234435}"/>
              </a:ext>
            </a:extLst>
          </p:cNvPr>
          <p:cNvSpPr txBox="1"/>
          <p:nvPr/>
        </p:nvSpPr>
        <p:spPr>
          <a:xfrm>
            <a:off x="6100062" y="3603209"/>
            <a:ext cx="1692000" cy="2391745"/>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400"/>
              <a:t>Uzreiz pēc rezultātu paziņošanas</a:t>
            </a:r>
          </a:p>
          <a:p>
            <a:pPr marL="171450" indent="-171450" algn="l">
              <a:lnSpc>
                <a:spcPct val="120000"/>
              </a:lnSpc>
              <a:spcBef>
                <a:spcPts val="0"/>
              </a:spcBef>
              <a:buFont typeface="Wingdings" panose="05000000000000000000" pitchFamily="2" charset="2"/>
              <a:buChar char="ü"/>
            </a:pPr>
            <a:endParaRPr lang="lv-LV" sz="1400"/>
          </a:p>
          <a:p>
            <a:pPr marL="171450" indent="-171450" algn="l">
              <a:lnSpc>
                <a:spcPct val="120000"/>
              </a:lnSpc>
              <a:spcBef>
                <a:spcPts val="0"/>
              </a:spcBef>
              <a:buFont typeface="Wingdings" panose="05000000000000000000" pitchFamily="2" charset="2"/>
              <a:buChar char="ü"/>
            </a:pPr>
            <a:r>
              <a:rPr lang="lv-LV" sz="1400"/>
              <a:t>Līgums ir jānoslēdz 30 dienu laikā no rezultātu saņemšanas</a:t>
            </a:r>
          </a:p>
        </p:txBody>
      </p:sp>
      <p:sp>
        <p:nvSpPr>
          <p:cNvPr id="19" name="TextBox 18">
            <a:extLst>
              <a:ext uri="{FF2B5EF4-FFF2-40B4-BE49-F238E27FC236}">
                <a16:creationId xmlns:a16="http://schemas.microsoft.com/office/drawing/2014/main" id="{720BDF49-4BA1-423B-A50B-56F38FFDCE93}"/>
              </a:ext>
            </a:extLst>
          </p:cNvPr>
          <p:cNvSpPr txBox="1"/>
          <p:nvPr/>
        </p:nvSpPr>
        <p:spPr>
          <a:xfrm>
            <a:off x="9655144" y="2355891"/>
            <a:ext cx="1692000" cy="2650277"/>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400"/>
              <a:t>Jāiesniedz līgumā noteiktajā termiņā</a:t>
            </a:r>
          </a:p>
          <a:p>
            <a:pPr marL="171450" indent="-171450" algn="l">
              <a:lnSpc>
                <a:spcPct val="120000"/>
              </a:lnSpc>
              <a:spcBef>
                <a:spcPts val="0"/>
              </a:spcBef>
              <a:buFont typeface="Wingdings" panose="05000000000000000000" pitchFamily="2" charset="2"/>
              <a:buChar char="ü"/>
            </a:pPr>
            <a:endParaRPr lang="lv-LV" sz="1400"/>
          </a:p>
          <a:p>
            <a:pPr marL="171450" indent="-171450" algn="l">
              <a:lnSpc>
                <a:spcPct val="120000"/>
              </a:lnSpc>
              <a:spcBef>
                <a:spcPts val="0"/>
              </a:spcBef>
              <a:buFont typeface="Wingdings" panose="05000000000000000000" pitchFamily="2" charset="2"/>
              <a:buChar char="ü"/>
            </a:pPr>
            <a:r>
              <a:rPr lang="lv-LV" sz="1400"/>
              <a:t>Fonds izskata noslēguma pārskatu 20 darba dienu laikā</a:t>
            </a:r>
          </a:p>
        </p:txBody>
      </p:sp>
      <p:sp>
        <p:nvSpPr>
          <p:cNvPr id="13" name="TextBox 12">
            <a:extLst>
              <a:ext uri="{FF2B5EF4-FFF2-40B4-BE49-F238E27FC236}">
                <a16:creationId xmlns:a16="http://schemas.microsoft.com/office/drawing/2014/main" id="{14A5D23F-41A7-4376-90BC-BE38963CCC69}"/>
              </a:ext>
            </a:extLst>
          </p:cNvPr>
          <p:cNvSpPr txBox="1"/>
          <p:nvPr/>
        </p:nvSpPr>
        <p:spPr>
          <a:xfrm>
            <a:off x="7877604" y="2924401"/>
            <a:ext cx="1692000" cy="1357616"/>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400"/>
              <a:t>No 01.06.2022.</a:t>
            </a:r>
          </a:p>
          <a:p>
            <a:pPr marL="171450" indent="-171450" algn="l">
              <a:lnSpc>
                <a:spcPct val="120000"/>
              </a:lnSpc>
              <a:spcBef>
                <a:spcPts val="0"/>
              </a:spcBef>
              <a:buFont typeface="Wingdings" panose="05000000000000000000" pitchFamily="2" charset="2"/>
              <a:buChar char="ü"/>
            </a:pPr>
            <a:endParaRPr lang="lv-LV" sz="1400"/>
          </a:p>
          <a:p>
            <a:pPr marL="171450" indent="-171450" algn="l">
              <a:lnSpc>
                <a:spcPct val="120000"/>
              </a:lnSpc>
              <a:spcBef>
                <a:spcPts val="0"/>
              </a:spcBef>
              <a:buFont typeface="Wingdings" panose="05000000000000000000" pitchFamily="2" charset="2"/>
              <a:buChar char="ü"/>
            </a:pPr>
            <a:r>
              <a:rPr lang="lv-LV" sz="1400"/>
              <a:t>Līdz</a:t>
            </a:r>
            <a:br>
              <a:rPr lang="lv-LV" sz="1400"/>
            </a:br>
            <a:r>
              <a:rPr lang="lv-LV" sz="1400"/>
              <a:t>31.05.2026.</a:t>
            </a:r>
          </a:p>
        </p:txBody>
      </p:sp>
    </p:spTree>
    <p:extLst>
      <p:ext uri="{BB962C8B-B14F-4D97-AF65-F5344CB8AC3E}">
        <p14:creationId xmlns:p14="http://schemas.microsoft.com/office/powerpoint/2010/main" val="24706915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10E38-542A-BF46-8379-D40FB84C6721}"/>
              </a:ext>
            </a:extLst>
          </p:cNvPr>
          <p:cNvSpPr>
            <a:spLocks noGrp="1"/>
          </p:cNvSpPr>
          <p:nvPr>
            <p:ph type="title"/>
          </p:nvPr>
        </p:nvSpPr>
        <p:spPr>
          <a:xfrm>
            <a:off x="935855" y="879347"/>
            <a:ext cx="10019071" cy="1460729"/>
          </a:xfrm>
        </p:spPr>
        <p:txBody>
          <a:bodyPr/>
          <a:lstStyle/>
          <a:p>
            <a:r>
              <a:rPr lang="lv-LV" altLang="lv-LV" sz="4000" b="1"/>
              <a:t>Veiksmīgu projektu rakstīšanu!</a:t>
            </a:r>
            <a:br>
              <a:rPr lang="lv-LV" altLang="lv-LV" sz="4000" b="1"/>
            </a:br>
            <a:br>
              <a:rPr lang="lv-LV" altLang="lv-LV" sz="2400" b="1"/>
            </a:br>
            <a:r>
              <a:rPr lang="lv-LV" altLang="lv-LV" sz="2000"/>
              <a:t>Jautājumus lūdzam sūtīt uz aija.upite@sif.gov.lv </a:t>
            </a:r>
            <a:br>
              <a:rPr lang="lv-LV" altLang="lv-LV" sz="2000"/>
            </a:br>
            <a:r>
              <a:rPr lang="lv-LV" altLang="lv-LV" sz="2000"/>
              <a:t>Projekta pieteikumu lūdzam iesniegt KPVIS!</a:t>
            </a:r>
            <a:br>
              <a:rPr lang="lv-LV" altLang="lv-LV"/>
            </a:br>
            <a:endParaRPr lang="en-LV"/>
          </a:p>
        </p:txBody>
      </p:sp>
      <p:sp>
        <p:nvSpPr>
          <p:cNvPr id="3" name="Subtitle 2">
            <a:extLst>
              <a:ext uri="{FF2B5EF4-FFF2-40B4-BE49-F238E27FC236}">
                <a16:creationId xmlns:a16="http://schemas.microsoft.com/office/drawing/2014/main" id="{ADB04DF7-583C-2B4A-B6E2-FB7BD3BA1EB6}"/>
              </a:ext>
            </a:extLst>
          </p:cNvPr>
          <p:cNvSpPr>
            <a:spLocks noGrp="1"/>
          </p:cNvSpPr>
          <p:nvPr>
            <p:ph type="subTitle" idx="1"/>
          </p:nvPr>
        </p:nvSpPr>
        <p:spPr>
          <a:xfrm>
            <a:off x="2080527" y="2800046"/>
            <a:ext cx="7729729" cy="1079161"/>
          </a:xfrm>
        </p:spPr>
        <p:txBody>
          <a:bodyPr>
            <a:normAutofit fontScale="92500" lnSpcReduction="20000"/>
          </a:bodyPr>
          <a:lstStyle/>
          <a:p>
            <a:r>
              <a:rPr lang="en-GB"/>
              <a:t>www.sif.gov.lv</a:t>
            </a:r>
          </a:p>
          <a:p>
            <a:r>
              <a:rPr lang="en-GB"/>
              <a:t>Seko mums </a:t>
            </a:r>
            <a:endParaRPr lang="lv-LV"/>
          </a:p>
          <a:p>
            <a:r>
              <a:rPr lang="lv-LV"/>
              <a:t>            </a:t>
            </a:r>
            <a:r>
              <a:rPr lang="en-GB"/>
              <a:t>@SIFlv</a:t>
            </a:r>
            <a:endParaRPr lang="en-LV"/>
          </a:p>
        </p:txBody>
      </p:sp>
    </p:spTree>
    <p:extLst>
      <p:ext uri="{BB962C8B-B14F-4D97-AF65-F5344CB8AC3E}">
        <p14:creationId xmlns:p14="http://schemas.microsoft.com/office/powerpoint/2010/main" val="2857624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CEE3617-0C0E-9E85-4277-94E01EC5C5E9}"/>
              </a:ext>
            </a:extLst>
          </p:cNvPr>
          <p:cNvSpPr>
            <a:spLocks noGrp="1"/>
          </p:cNvSpPr>
          <p:nvPr>
            <p:ph type="title"/>
          </p:nvPr>
        </p:nvSpPr>
        <p:spPr/>
        <p:txBody>
          <a:bodyPr/>
          <a:lstStyle/>
          <a:p>
            <a:r>
              <a:rPr lang="lv-LV"/>
              <a:t>Par programmu</a:t>
            </a:r>
          </a:p>
        </p:txBody>
      </p:sp>
      <p:sp>
        <p:nvSpPr>
          <p:cNvPr id="9" name="Content Placeholder 8">
            <a:extLst>
              <a:ext uri="{FF2B5EF4-FFF2-40B4-BE49-F238E27FC236}">
                <a16:creationId xmlns:a16="http://schemas.microsoft.com/office/drawing/2014/main" id="{76781CB3-3EFC-0A79-2C8A-BA7E360CDF77}"/>
              </a:ext>
            </a:extLst>
          </p:cNvPr>
          <p:cNvSpPr>
            <a:spLocks noGrp="1"/>
          </p:cNvSpPr>
          <p:nvPr>
            <p:ph idx="1"/>
          </p:nvPr>
        </p:nvSpPr>
        <p:spPr>
          <a:xfrm>
            <a:off x="995461" y="1995055"/>
            <a:ext cx="10365704" cy="4237199"/>
          </a:xfrm>
        </p:spPr>
        <p:txBody>
          <a:bodyPr>
            <a:normAutofit fontScale="92500" lnSpcReduction="10000"/>
          </a:bodyPr>
          <a:lstStyle/>
          <a:p>
            <a:pPr>
              <a:buFont typeface="Wingdings" panose="05000000000000000000" pitchFamily="2" charset="2"/>
              <a:buChar char="ü"/>
            </a:pPr>
            <a:r>
              <a:rPr lang="lv-LV" sz="2200" dirty="0">
                <a:latin typeface="+mj-lt"/>
                <a:cs typeface="Times New Roman" panose="02020603050405020304" pitchFamily="18" charset="0"/>
              </a:rPr>
              <a:t>Atveseļošanas un noturības mehānisma (</a:t>
            </a:r>
            <a:r>
              <a:rPr lang="lv-LV" sz="2200" dirty="0" err="1">
                <a:latin typeface="+mj-lt"/>
                <a:cs typeface="Times New Roman" panose="02020603050405020304" pitchFamily="18" charset="0"/>
              </a:rPr>
              <a:t>the</a:t>
            </a:r>
            <a:r>
              <a:rPr lang="lv-LV" sz="2200" dirty="0">
                <a:latin typeface="+mj-lt"/>
                <a:cs typeface="Times New Roman" panose="02020603050405020304" pitchFamily="18" charset="0"/>
              </a:rPr>
              <a:t> </a:t>
            </a:r>
            <a:r>
              <a:rPr lang="lv-LV" sz="2200" dirty="0" err="1">
                <a:latin typeface="+mj-lt"/>
                <a:cs typeface="Times New Roman" panose="02020603050405020304" pitchFamily="18" charset="0"/>
              </a:rPr>
              <a:t>Recover</a:t>
            </a:r>
            <a:r>
              <a:rPr lang="lv-LV" sz="2200" dirty="0">
                <a:latin typeface="+mj-lt"/>
                <a:cs typeface="Times New Roman" panose="02020603050405020304" pitchFamily="18" charset="0"/>
              </a:rPr>
              <a:t> </a:t>
            </a:r>
            <a:r>
              <a:rPr lang="lv-LV" sz="2200" dirty="0" err="1">
                <a:latin typeface="+mj-lt"/>
                <a:cs typeface="Times New Roman" panose="02020603050405020304" pitchFamily="18" charset="0"/>
              </a:rPr>
              <a:t>and</a:t>
            </a:r>
            <a:r>
              <a:rPr lang="lv-LV" sz="2200" dirty="0">
                <a:latin typeface="+mj-lt"/>
                <a:cs typeface="Times New Roman" panose="02020603050405020304" pitchFamily="18" charset="0"/>
              </a:rPr>
              <a:t> </a:t>
            </a:r>
            <a:r>
              <a:rPr lang="lv-LV" sz="2200" dirty="0" err="1">
                <a:latin typeface="+mj-lt"/>
                <a:cs typeface="Times New Roman" panose="02020603050405020304" pitchFamily="18" charset="0"/>
              </a:rPr>
              <a:t>Resilience</a:t>
            </a:r>
            <a:r>
              <a:rPr lang="lv-LV" sz="2200" dirty="0">
                <a:latin typeface="+mj-lt"/>
                <a:cs typeface="Times New Roman" panose="02020603050405020304" pitchFamily="18" charset="0"/>
              </a:rPr>
              <a:t> </a:t>
            </a:r>
            <a:r>
              <a:rPr lang="lv-LV" sz="2200" dirty="0" err="1">
                <a:latin typeface="+mj-lt"/>
                <a:cs typeface="Times New Roman" panose="02020603050405020304" pitchFamily="18" charset="0"/>
              </a:rPr>
              <a:t>Facility</a:t>
            </a:r>
            <a:r>
              <a:rPr lang="lv-LV" sz="2200" dirty="0">
                <a:latin typeface="+mj-lt"/>
                <a:cs typeface="Times New Roman" panose="02020603050405020304" pitchFamily="18" charset="0"/>
              </a:rPr>
              <a:t>) mērķis ir atbalstīt reformas un investīcijas, kas saistītas ar pāreju uz zaļo un digitālo ekonomiku, kā arī mazināt krīzes radīto sociālo un ekonomisko ietekmi</a:t>
            </a:r>
          </a:p>
          <a:p>
            <a:pPr>
              <a:buFont typeface="Wingdings" panose="05000000000000000000" pitchFamily="2" charset="2"/>
              <a:buChar char="ü"/>
            </a:pPr>
            <a:r>
              <a:rPr lang="lv-LV" sz="2200" dirty="0">
                <a:latin typeface="+mj-lt"/>
                <a:cs typeface="Times New Roman" panose="02020603050405020304" pitchFamily="18" charset="0"/>
              </a:rPr>
              <a:t>Sešas atbalsta jomas: </a:t>
            </a:r>
            <a:r>
              <a:rPr lang="lv-LV" sz="2200" dirty="0">
                <a:latin typeface="+mj-lt"/>
                <a:cs typeface="Times New Roman" panose="02020603050405020304" pitchFamily="18" charset="0"/>
                <a:hlinkClick r:id="rId3"/>
              </a:rPr>
              <a:t>https://www.esfondi.lv/atveselosanas-un-noturibas-mehanisms</a:t>
            </a:r>
            <a:endParaRPr lang="lv-LV" sz="2200" dirty="0">
              <a:latin typeface="+mj-lt"/>
              <a:cs typeface="Times New Roman" panose="02020603050405020304" pitchFamily="18" charset="0"/>
            </a:endParaRPr>
          </a:p>
          <a:p>
            <a:pPr>
              <a:buFont typeface="Wingdings" panose="05000000000000000000" pitchFamily="2" charset="2"/>
              <a:buChar char="ü"/>
            </a:pPr>
            <a:r>
              <a:rPr lang="lv-LV" sz="2200" dirty="0">
                <a:latin typeface="+mj-lt"/>
                <a:cs typeface="Times New Roman" panose="02020603050405020304" pitchFamily="18" charset="0"/>
              </a:rPr>
              <a:t>Šo programmu regulē Ministru kabineta 2022.gada 22.novembra noteikumi Nr.740 «Eiropas Savienības Atveseļošanas un noturības mehānisma plāna 6. komponentes «Likuma vara» 6.3. reformu un investīciju virziena «Publiskās pārvaldes modernizācija» 6.3.1. reformas «Publiskās pārvaldes modernizācija» </a:t>
            </a:r>
            <a:r>
              <a:rPr lang="lv-LV" sz="2200" b="1" dirty="0">
                <a:latin typeface="+mj-lt"/>
                <a:cs typeface="Times New Roman" panose="02020603050405020304" pitchFamily="18" charset="0"/>
              </a:rPr>
              <a:t>6.3.1.4.i. investīcijas «Nevalstisko organizāciju izaugsme sociālās drošības pārstāvniecībā un sabiedrības interešu uzraudzībā» īstenošanas noteikumi</a:t>
            </a:r>
            <a:r>
              <a:rPr lang="lv-LV" sz="2200" dirty="0">
                <a:latin typeface="+mj-lt"/>
                <a:cs typeface="Times New Roman" panose="02020603050405020304" pitchFamily="18" charset="0"/>
              </a:rPr>
              <a:t>»</a:t>
            </a:r>
          </a:p>
        </p:txBody>
      </p:sp>
      <p:sp>
        <p:nvSpPr>
          <p:cNvPr id="3" name="Date Placeholder 2">
            <a:extLst>
              <a:ext uri="{FF2B5EF4-FFF2-40B4-BE49-F238E27FC236}">
                <a16:creationId xmlns:a16="http://schemas.microsoft.com/office/drawing/2014/main" id="{15C85B1E-9E24-E448-EB4C-2A6A7D67A765}"/>
              </a:ext>
            </a:extLst>
          </p:cNvPr>
          <p:cNvSpPr>
            <a:spLocks noGrp="1"/>
          </p:cNvSpPr>
          <p:nvPr>
            <p:ph type="dt" sz="half" idx="10"/>
          </p:nvPr>
        </p:nvSpPr>
        <p:spPr/>
        <p:txBody>
          <a:bodyPr/>
          <a:lstStyle/>
          <a:p>
            <a:r>
              <a:rPr lang="lv-LV"/>
              <a:t>20</a:t>
            </a:r>
            <a:r>
              <a:rPr lang="en-US"/>
              <a:t>/0</a:t>
            </a:r>
            <a:r>
              <a:rPr lang="lv-LV"/>
              <a:t>4</a:t>
            </a:r>
            <a:r>
              <a:rPr lang="en-US"/>
              <a:t>/202</a:t>
            </a:r>
            <a:r>
              <a:rPr lang="lv-LV"/>
              <a:t>3</a:t>
            </a:r>
            <a:endParaRPr lang="en-LV"/>
          </a:p>
        </p:txBody>
      </p:sp>
      <p:sp>
        <p:nvSpPr>
          <p:cNvPr id="5" name="Footer Placeholder 4">
            <a:extLst>
              <a:ext uri="{FF2B5EF4-FFF2-40B4-BE49-F238E27FC236}">
                <a16:creationId xmlns:a16="http://schemas.microsoft.com/office/drawing/2014/main" id="{76A028A1-516F-F343-A256-AEABC5E247C2}"/>
              </a:ext>
            </a:extLst>
          </p:cNvPr>
          <p:cNvSpPr>
            <a:spLocks noGrp="1"/>
          </p:cNvSpPr>
          <p:nvPr>
            <p:ph type="ftr" sz="quarter" idx="11"/>
          </p:nvPr>
        </p:nvSpPr>
        <p:spPr/>
        <p:txBody>
          <a:bodyPr/>
          <a:lstStyle/>
          <a:p>
            <a:r>
              <a:rPr lang="en-GB" dirty="0"/>
              <a:t>Sabiedrības integrācijas fonds</a:t>
            </a:r>
            <a:endParaRPr lang="en-LV" dirty="0"/>
          </a:p>
        </p:txBody>
      </p:sp>
      <p:sp>
        <p:nvSpPr>
          <p:cNvPr id="6" name="Slide Number Placeholder 5">
            <a:extLst>
              <a:ext uri="{FF2B5EF4-FFF2-40B4-BE49-F238E27FC236}">
                <a16:creationId xmlns:a16="http://schemas.microsoft.com/office/drawing/2014/main" id="{99CE07E5-759E-D7FF-399A-7C92887049B6}"/>
              </a:ext>
            </a:extLst>
          </p:cNvPr>
          <p:cNvSpPr>
            <a:spLocks noGrp="1"/>
          </p:cNvSpPr>
          <p:nvPr>
            <p:ph type="sldNum" sz="quarter" idx="12"/>
          </p:nvPr>
        </p:nvSpPr>
        <p:spPr/>
        <p:txBody>
          <a:bodyPr/>
          <a:lstStyle/>
          <a:p>
            <a:fld id="{C19BB808-219E-9441-9CD5-6E582F9AE2E3}" type="slidenum">
              <a:rPr lang="en-LV" smtClean="0"/>
              <a:t>3</a:t>
            </a:fld>
            <a:endParaRPr lang="en-LV"/>
          </a:p>
        </p:txBody>
      </p:sp>
    </p:spTree>
    <p:extLst>
      <p:ext uri="{BB962C8B-B14F-4D97-AF65-F5344CB8AC3E}">
        <p14:creationId xmlns:p14="http://schemas.microsoft.com/office/powerpoint/2010/main" val="2791965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3B9A7-6AB9-2C4D-A4A1-26DE674AE843}"/>
              </a:ext>
            </a:extLst>
          </p:cNvPr>
          <p:cNvSpPr>
            <a:spLocks noGrp="1"/>
          </p:cNvSpPr>
          <p:nvPr>
            <p:ph type="title"/>
          </p:nvPr>
        </p:nvSpPr>
        <p:spPr/>
        <p:txBody>
          <a:bodyPr>
            <a:normAutofit/>
          </a:bodyPr>
          <a:lstStyle/>
          <a:p>
            <a:r>
              <a:rPr lang="lv-LV"/>
              <a:t>Programmas mērķis</a:t>
            </a:r>
            <a:br>
              <a:rPr lang="lv-LV"/>
            </a:br>
            <a:r>
              <a:rPr lang="lv-LV" sz="2200"/>
              <a:t>Konkursa nolikuma 1.2.punkts</a:t>
            </a:r>
            <a:endParaRPr lang="en-LV" sz="2200"/>
          </a:p>
        </p:txBody>
      </p:sp>
      <p:sp>
        <p:nvSpPr>
          <p:cNvPr id="4" name="Date Placeholder 3">
            <a:extLst>
              <a:ext uri="{FF2B5EF4-FFF2-40B4-BE49-F238E27FC236}">
                <a16:creationId xmlns:a16="http://schemas.microsoft.com/office/drawing/2014/main" id="{ECDBC015-2E6F-3041-B1B5-5A6FCBF4C54D}"/>
              </a:ext>
            </a:extLst>
          </p:cNvPr>
          <p:cNvSpPr>
            <a:spLocks noGrp="1"/>
          </p:cNvSpPr>
          <p:nvPr>
            <p:ph type="dt" sz="half" idx="10"/>
          </p:nvPr>
        </p:nvSpPr>
        <p:spPr/>
        <p:txBody>
          <a:bodyPr/>
          <a:lstStyle/>
          <a:p>
            <a:r>
              <a:rPr lang="lv-LV"/>
              <a:t>20/04</a:t>
            </a:r>
            <a:r>
              <a:rPr lang="en-US"/>
              <a:t>/202</a:t>
            </a:r>
            <a:r>
              <a:rPr lang="lv-LV"/>
              <a:t>3</a:t>
            </a:r>
            <a:endParaRPr lang="en-LV"/>
          </a:p>
        </p:txBody>
      </p:sp>
      <p:sp>
        <p:nvSpPr>
          <p:cNvPr id="6" name="Slide Number Placeholder 5">
            <a:extLst>
              <a:ext uri="{FF2B5EF4-FFF2-40B4-BE49-F238E27FC236}">
                <a16:creationId xmlns:a16="http://schemas.microsoft.com/office/drawing/2014/main" id="{36F64EAB-89EC-7A46-8760-29EFBFDD5682}"/>
              </a:ext>
            </a:extLst>
          </p:cNvPr>
          <p:cNvSpPr>
            <a:spLocks noGrp="1"/>
          </p:cNvSpPr>
          <p:nvPr>
            <p:ph type="sldNum" sz="quarter" idx="12"/>
          </p:nvPr>
        </p:nvSpPr>
        <p:spPr/>
        <p:txBody>
          <a:bodyPr/>
          <a:lstStyle/>
          <a:p>
            <a:fld id="{C19BB808-219E-9441-9CD5-6E582F9AE2E3}" type="slidenum">
              <a:rPr lang="en-LV" smtClean="0"/>
              <a:t>4</a:t>
            </a:fld>
            <a:endParaRPr lang="en-LV"/>
          </a:p>
        </p:txBody>
      </p:sp>
      <p:graphicFrame>
        <p:nvGraphicFramePr>
          <p:cNvPr id="16" name="Diagram 4">
            <a:extLst>
              <a:ext uri="{FF2B5EF4-FFF2-40B4-BE49-F238E27FC236}">
                <a16:creationId xmlns:a16="http://schemas.microsoft.com/office/drawing/2014/main" id="{C5912010-243A-4A55-A365-4AB01E79BF0C}"/>
              </a:ext>
            </a:extLst>
          </p:cNvPr>
          <p:cNvGraphicFramePr>
            <a:graphicFrameLocks/>
          </p:cNvGraphicFramePr>
          <p:nvPr>
            <p:extLst>
              <p:ext uri="{D42A27DB-BD31-4B8C-83A1-F6EECF244321}">
                <p14:modId xmlns:p14="http://schemas.microsoft.com/office/powerpoint/2010/main" val="2661365257"/>
              </p:ext>
            </p:extLst>
          </p:nvPr>
        </p:nvGraphicFramePr>
        <p:xfrm>
          <a:off x="2083376" y="2622954"/>
          <a:ext cx="8563656" cy="3042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6894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840828" y="323624"/>
            <a:ext cx="9472096" cy="1086809"/>
          </a:xfrm>
        </p:spPr>
        <p:txBody>
          <a:bodyPr/>
          <a:lstStyle/>
          <a:p>
            <a:r>
              <a:rPr lang="lv-LV" sz="3500">
                <a:solidFill>
                  <a:schemeClr val="accent5">
                    <a:lumMod val="50000"/>
                  </a:schemeClr>
                </a:solidFill>
                <a:latin typeface="Times New Roman" panose="02020603050405020304" pitchFamily="18" charset="0"/>
                <a:cs typeface="Times New Roman" panose="02020603050405020304" pitchFamily="18" charset="0"/>
              </a:rPr>
              <a:t>Prasības projektu iesniedzējam</a:t>
            </a:r>
            <a:br>
              <a:rPr lang="lv-LV" sz="3500">
                <a:solidFill>
                  <a:schemeClr val="accent5">
                    <a:lumMod val="50000"/>
                  </a:schemeClr>
                </a:solidFill>
                <a:latin typeface="Times New Roman" panose="02020603050405020304" pitchFamily="18" charset="0"/>
                <a:cs typeface="Times New Roman" panose="02020603050405020304" pitchFamily="18" charset="0"/>
              </a:rPr>
            </a:br>
            <a:r>
              <a:rPr lang="lv-LV" sz="2000">
                <a:solidFill>
                  <a:schemeClr val="accent5">
                    <a:lumMod val="50000"/>
                  </a:schemeClr>
                </a:solidFill>
                <a:latin typeface="Times New Roman" panose="02020603050405020304" pitchFamily="18" charset="0"/>
                <a:cs typeface="Times New Roman" panose="02020603050405020304" pitchFamily="18" charset="0"/>
              </a:rPr>
              <a:t>Konkursa nolikuma 3.punkts</a:t>
            </a: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r>
              <a:rPr lang="lv-LV"/>
              <a:t>20/04</a:t>
            </a:r>
            <a:r>
              <a:rPr lang="en-US"/>
              <a:t>/202</a:t>
            </a:r>
            <a:r>
              <a:rPr lang="lv-LV"/>
              <a:t>3</a:t>
            </a:r>
            <a:endParaRPr lang="en-LV"/>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extLst>
              <p:ext uri="{D42A27DB-BD31-4B8C-83A1-F6EECF244321}">
                <p14:modId xmlns:p14="http://schemas.microsoft.com/office/powerpoint/2010/main" val="1021629479"/>
              </p:ext>
            </p:extLst>
          </p:nvPr>
        </p:nvGraphicFramePr>
        <p:xfrm>
          <a:off x="609600" y="1893345"/>
          <a:ext cx="10972799" cy="4112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Satura vietturis 8">
            <a:extLst>
              <a:ext uri="{FF2B5EF4-FFF2-40B4-BE49-F238E27FC236}">
                <a16:creationId xmlns:a16="http://schemas.microsoft.com/office/drawing/2014/main" id="{413A5E4E-9569-4BEF-BD00-0B0BE4A3AA71}"/>
              </a:ext>
            </a:extLst>
          </p:cNvPr>
          <p:cNvGraphicFramePr>
            <a:graphicFrameLocks/>
          </p:cNvGraphicFramePr>
          <p:nvPr>
            <p:extLst>
              <p:ext uri="{D42A27DB-BD31-4B8C-83A1-F6EECF244321}">
                <p14:modId xmlns:p14="http://schemas.microsoft.com/office/powerpoint/2010/main" val="1256616357"/>
              </p:ext>
            </p:extLst>
          </p:nvPr>
        </p:nvGraphicFramePr>
        <p:xfrm>
          <a:off x="344128" y="1169569"/>
          <a:ext cx="11503741" cy="48218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864045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122548" y="323625"/>
            <a:ext cx="10435472" cy="1086809"/>
          </a:xfrm>
        </p:spPr>
        <p:txBody>
          <a:bodyPr/>
          <a:lstStyle/>
          <a:p>
            <a:r>
              <a:rPr lang="lv-LV" sz="3500">
                <a:solidFill>
                  <a:schemeClr val="accent5">
                    <a:lumMod val="50000"/>
                  </a:schemeClr>
                </a:solidFill>
                <a:latin typeface="Times New Roman" panose="02020603050405020304" pitchFamily="18" charset="0"/>
                <a:cs typeface="Times New Roman" panose="02020603050405020304" pitchFamily="18" charset="0"/>
              </a:rPr>
              <a:t>Prasības projektu iesniedzējam</a:t>
            </a: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r>
              <a:rPr lang="lv-LV"/>
              <a:t>20/04</a:t>
            </a:r>
            <a:r>
              <a:rPr lang="en-US"/>
              <a:t>/202</a:t>
            </a:r>
            <a:r>
              <a:rPr lang="lv-LV"/>
              <a:t>3</a:t>
            </a:r>
            <a:endParaRPr lang="en-LV"/>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nvGraphicFramePr>
        <p:xfrm>
          <a:off x="609600" y="1893345"/>
          <a:ext cx="10972799" cy="4112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Satura vietturis 8">
            <a:extLst>
              <a:ext uri="{FF2B5EF4-FFF2-40B4-BE49-F238E27FC236}">
                <a16:creationId xmlns:a16="http://schemas.microsoft.com/office/drawing/2014/main" id="{413A5E4E-9569-4BEF-BD00-0B0BE4A3AA71}"/>
              </a:ext>
            </a:extLst>
          </p:cNvPr>
          <p:cNvGraphicFramePr>
            <a:graphicFrameLocks/>
          </p:cNvGraphicFramePr>
          <p:nvPr>
            <p:extLst>
              <p:ext uri="{D42A27DB-BD31-4B8C-83A1-F6EECF244321}">
                <p14:modId xmlns:p14="http://schemas.microsoft.com/office/powerpoint/2010/main" val="1869544275"/>
              </p:ext>
            </p:extLst>
          </p:nvPr>
        </p:nvGraphicFramePr>
        <p:xfrm>
          <a:off x="344129" y="1410434"/>
          <a:ext cx="11503741" cy="48218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96226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C2081-9796-D392-03D2-9DBE8C24DA1E}"/>
              </a:ext>
            </a:extLst>
          </p:cNvPr>
          <p:cNvSpPr>
            <a:spLocks noGrp="1"/>
          </p:cNvSpPr>
          <p:nvPr>
            <p:ph type="title"/>
          </p:nvPr>
        </p:nvSpPr>
        <p:spPr>
          <a:xfrm>
            <a:off x="712088" y="263262"/>
            <a:ext cx="6184562" cy="1365148"/>
          </a:xfrm>
        </p:spPr>
        <p:txBody>
          <a:bodyPr>
            <a:normAutofit fontScale="90000"/>
          </a:bodyPr>
          <a:lstStyle/>
          <a:p>
            <a:r>
              <a:rPr lang="lv-LV"/>
              <a:t>Atbalstāmās aktivitātes</a:t>
            </a:r>
          </a:p>
        </p:txBody>
      </p:sp>
      <p:sp>
        <p:nvSpPr>
          <p:cNvPr id="3" name="Content Placeholder 2">
            <a:extLst>
              <a:ext uri="{FF2B5EF4-FFF2-40B4-BE49-F238E27FC236}">
                <a16:creationId xmlns:a16="http://schemas.microsoft.com/office/drawing/2014/main" id="{408A7694-1C53-05D3-C625-DAEA2B7B27BF}"/>
              </a:ext>
            </a:extLst>
          </p:cNvPr>
          <p:cNvSpPr>
            <a:spLocks noGrp="1"/>
          </p:cNvSpPr>
          <p:nvPr>
            <p:ph idx="1"/>
          </p:nvPr>
        </p:nvSpPr>
        <p:spPr>
          <a:xfrm>
            <a:off x="-1" y="2354813"/>
            <a:ext cx="10830779" cy="4201435"/>
          </a:xfrm>
        </p:spPr>
        <p:txBody>
          <a:bodyPr>
            <a:normAutofit/>
          </a:bodyPr>
          <a:lstStyle/>
          <a:p>
            <a:pPr marL="1143000" marR="0" lvl="2" indent="-228600" algn="just" defTabSz="938213" rtl="0" eaLnBrk="0" fontAlgn="base" latinLnBrk="0" hangingPunct="0">
              <a:lnSpc>
                <a:spcPct val="100000"/>
              </a:lnSpc>
              <a:spcBef>
                <a:spcPts val="0"/>
              </a:spcBef>
              <a:spcAft>
                <a:spcPts val="1200"/>
              </a:spcAft>
              <a:buClrTx/>
              <a:buSzTx/>
              <a:buFont typeface="+mj-lt"/>
              <a:buAutoNum type="arabicParenR"/>
              <a:tabLst/>
              <a:defRPr/>
            </a:pPr>
            <a:r>
              <a:rPr kumimoji="0" lang="lv-LV" sz="1800" b="1" i="0" u="none" strike="noStrike" kern="1200" cap="none" spc="0" normalizeH="0" baseline="0" noProof="0">
                <a:ln>
                  <a:noFill/>
                </a:ln>
                <a:solidFill>
                  <a:srgbClr val="8A0000"/>
                </a:solidFill>
                <a:effectLst/>
                <a:uLnTx/>
                <a:uFillTx/>
                <a:latin typeface="Verdana" panose="020B0604030504040204" pitchFamily="34" charset="0"/>
                <a:ea typeface="Verdana" panose="020B0604030504040204" pitchFamily="34" charset="0"/>
                <a:cs typeface="Times New Roman" panose="02020603050405020304" pitchFamily="18" charset="0"/>
              </a:rPr>
              <a:t> ekspertu piesaiste</a:t>
            </a:r>
          </a:p>
          <a:p>
            <a:pPr marL="1143000" marR="0" lvl="2" indent="-228600" algn="just" defTabSz="938213" rtl="0" eaLnBrk="0" fontAlgn="base" latinLnBrk="0" hangingPunct="0">
              <a:lnSpc>
                <a:spcPct val="100000"/>
              </a:lnSpc>
              <a:spcBef>
                <a:spcPts val="0"/>
              </a:spcBef>
              <a:spcAft>
                <a:spcPts val="1200"/>
              </a:spcAft>
              <a:buClrTx/>
              <a:buSzTx/>
              <a:buFont typeface="+mj-lt"/>
              <a:buAutoNum type="arabicParenR"/>
              <a:tabLst/>
              <a:defRPr/>
            </a:pPr>
            <a:r>
              <a:rPr kumimoji="0" lang="lv-LV" sz="1800" b="1" i="0" u="none" strike="noStrike" kern="1200" cap="none" spc="0" normalizeH="0" baseline="0" noProof="0">
                <a:ln>
                  <a:noFill/>
                </a:ln>
                <a:solidFill>
                  <a:srgbClr val="8A0000"/>
                </a:solidFill>
                <a:effectLst/>
                <a:uLnTx/>
                <a:uFillTx/>
                <a:latin typeface="Verdana" panose="020B0604030504040204" pitchFamily="34" charset="0"/>
                <a:ea typeface="Verdana" panose="020B0604030504040204" pitchFamily="34" charset="0"/>
                <a:cs typeface="Times New Roman" panose="02020603050405020304" pitchFamily="18" charset="0"/>
              </a:rPr>
              <a:t> dalība apmācībās, semināros, konferencēs, diskusijās, darba grupās, pieredzes apmaiņas vizītēs, tostarp ārvalstīs, stažēšanās pasākumos, informatīvos pasākumos un līdzdalības platformās valsts, pašvaldību un starptautiskā līmenī vai to organizēšana</a:t>
            </a:r>
          </a:p>
          <a:p>
            <a:pPr marL="1143000" marR="0" lvl="2" indent="-228600" algn="just" defTabSz="938213" rtl="0" eaLnBrk="0" fontAlgn="base" latinLnBrk="0" hangingPunct="0">
              <a:lnSpc>
                <a:spcPct val="100000"/>
              </a:lnSpc>
              <a:spcBef>
                <a:spcPts val="0"/>
              </a:spcBef>
              <a:spcAft>
                <a:spcPts val="1200"/>
              </a:spcAft>
              <a:buClrTx/>
              <a:buSzTx/>
              <a:buFont typeface="+mj-lt"/>
              <a:buAutoNum type="arabicParenR"/>
              <a:tabLst/>
              <a:defRPr/>
            </a:pPr>
            <a:r>
              <a:rPr kumimoji="0" lang="lv-LV" sz="1800" b="1" i="0" u="none" strike="noStrike" kern="1200" cap="none" spc="0" normalizeH="0" baseline="0" noProof="0">
                <a:ln>
                  <a:noFill/>
                </a:ln>
                <a:solidFill>
                  <a:srgbClr val="8A0000"/>
                </a:solidFill>
                <a:effectLst/>
                <a:uLnTx/>
                <a:uFillTx/>
                <a:latin typeface="Verdana" panose="020B0604030504040204" pitchFamily="34" charset="0"/>
                <a:ea typeface="Verdana" panose="020B0604030504040204" pitchFamily="34" charset="0"/>
                <a:cs typeface="Times New Roman" panose="02020603050405020304" pitchFamily="18" charset="0"/>
              </a:rPr>
              <a:t> dalība NVO tīklošanās pasākumos un to organizēšana</a:t>
            </a:r>
          </a:p>
          <a:p>
            <a:pPr marL="1143000" marR="0" lvl="2" indent="-228600" algn="just" defTabSz="938213" rtl="0" eaLnBrk="0" fontAlgn="base" latinLnBrk="0" hangingPunct="0">
              <a:lnSpc>
                <a:spcPct val="100000"/>
              </a:lnSpc>
              <a:spcBef>
                <a:spcPts val="0"/>
              </a:spcBef>
              <a:spcAft>
                <a:spcPts val="1200"/>
              </a:spcAft>
              <a:buClrTx/>
              <a:buSzTx/>
              <a:buFont typeface="+mj-lt"/>
              <a:buAutoNum type="arabicParenR"/>
              <a:tabLst/>
              <a:defRPr/>
            </a:pPr>
            <a:r>
              <a:rPr kumimoji="0" lang="lv-LV" sz="1800" b="1" i="0" u="none" strike="noStrike" kern="1200" cap="none" spc="0" normalizeH="0" baseline="0" noProof="0">
                <a:ln>
                  <a:noFill/>
                </a:ln>
                <a:solidFill>
                  <a:srgbClr val="8A0000"/>
                </a:solidFill>
                <a:effectLst/>
                <a:uLnTx/>
                <a:uFillTx/>
                <a:latin typeface="Verdana" panose="020B0604030504040204" pitchFamily="34" charset="0"/>
                <a:ea typeface="Verdana" panose="020B0604030504040204" pitchFamily="34" charset="0"/>
                <a:cs typeface="+mn-cs"/>
              </a:rPr>
              <a:t> </a:t>
            </a:r>
            <a:r>
              <a:rPr kumimoji="0" lang="lv-LV" sz="1800" b="1" i="0" u="none" strike="noStrike" kern="1200" cap="none" spc="0" normalizeH="0" baseline="0" noProof="0">
                <a:ln>
                  <a:noFill/>
                </a:ln>
                <a:solidFill>
                  <a:srgbClr val="8A0000"/>
                </a:solidFill>
                <a:effectLst/>
                <a:uLnTx/>
                <a:uFillTx/>
                <a:latin typeface="Verdana" panose="020B0604030504040204" pitchFamily="34" charset="0"/>
                <a:ea typeface="Verdana" panose="020B0604030504040204" pitchFamily="34" charset="0"/>
                <a:cs typeface="Times New Roman" panose="02020603050405020304" pitchFamily="18" charset="0"/>
              </a:rPr>
              <a:t>metodiku, rokasgrāmatu, stratēģiju, vadlīniju, ieteikumu, instrukciju, informācijas apkopojumu, aptauju, analītisko aprakstu, atzinumu un viedokļu apkopojumu izstrāde un atbalsta sniegšana organizācijām to darbības uzsākšanai Atbalsta programmas mērķa jomās</a:t>
            </a:r>
          </a:p>
          <a:p>
            <a:pPr marL="1143000" marR="0" lvl="2" indent="-228600" algn="just" defTabSz="938213" rtl="0" eaLnBrk="0" fontAlgn="base" latinLnBrk="0" hangingPunct="0">
              <a:lnSpc>
                <a:spcPct val="100000"/>
              </a:lnSpc>
              <a:spcBef>
                <a:spcPts val="0"/>
              </a:spcBef>
              <a:spcAft>
                <a:spcPts val="2400"/>
              </a:spcAft>
              <a:buClrTx/>
              <a:buSzTx/>
              <a:buFont typeface="+mj-lt"/>
              <a:buAutoNum type="arabicParenR"/>
              <a:tabLst/>
              <a:defRPr/>
            </a:pPr>
            <a:r>
              <a:rPr kumimoji="0" lang="lv-LV" sz="1800" b="1" i="0" u="none" strike="noStrike" kern="1200" cap="none" spc="0" normalizeH="0" baseline="0" noProof="0">
                <a:ln>
                  <a:noFill/>
                </a:ln>
                <a:solidFill>
                  <a:srgbClr val="8A0000"/>
                </a:solidFill>
                <a:effectLst/>
                <a:uLnTx/>
                <a:uFillTx/>
                <a:latin typeface="Verdana" panose="020B0604030504040204" pitchFamily="34" charset="0"/>
                <a:ea typeface="Verdana" panose="020B0604030504040204" pitchFamily="34" charset="0"/>
                <a:cs typeface="Times New Roman" panose="02020603050405020304" pitchFamily="18" charset="0"/>
              </a:rPr>
              <a:t> informācijas un publicitātes nodrošināšana</a:t>
            </a:r>
          </a:p>
          <a:p>
            <a:endParaRPr lang="lv-LV"/>
          </a:p>
        </p:txBody>
      </p:sp>
      <p:sp>
        <p:nvSpPr>
          <p:cNvPr id="4" name="Date Placeholder 3">
            <a:extLst>
              <a:ext uri="{FF2B5EF4-FFF2-40B4-BE49-F238E27FC236}">
                <a16:creationId xmlns:a16="http://schemas.microsoft.com/office/drawing/2014/main" id="{D7A35040-194B-58DF-56C6-28825017B783}"/>
              </a:ext>
            </a:extLst>
          </p:cNvPr>
          <p:cNvSpPr>
            <a:spLocks noGrp="1"/>
          </p:cNvSpPr>
          <p:nvPr>
            <p:ph type="dt" sz="half" idx="10"/>
          </p:nvPr>
        </p:nvSpPr>
        <p:spPr/>
        <p:txBody>
          <a:bodyPr/>
          <a:lstStyle/>
          <a:p>
            <a:r>
              <a:rPr lang="lv-LV"/>
              <a:t>20</a:t>
            </a:r>
            <a:r>
              <a:rPr lang="en-US"/>
              <a:t>/0</a:t>
            </a:r>
            <a:r>
              <a:rPr lang="lv-LV"/>
              <a:t>4</a:t>
            </a:r>
            <a:r>
              <a:rPr lang="en-US"/>
              <a:t>/202</a:t>
            </a:r>
            <a:r>
              <a:rPr lang="lv-LV"/>
              <a:t>3</a:t>
            </a:r>
            <a:endParaRPr lang="en-LV"/>
          </a:p>
        </p:txBody>
      </p:sp>
      <p:sp>
        <p:nvSpPr>
          <p:cNvPr id="5" name="Footer Placeholder 4">
            <a:extLst>
              <a:ext uri="{FF2B5EF4-FFF2-40B4-BE49-F238E27FC236}">
                <a16:creationId xmlns:a16="http://schemas.microsoft.com/office/drawing/2014/main" id="{D3D692AD-C11A-9DD5-5802-C882A2AA4D47}"/>
              </a:ext>
            </a:extLst>
          </p:cNvPr>
          <p:cNvSpPr>
            <a:spLocks noGrp="1"/>
          </p:cNvSpPr>
          <p:nvPr>
            <p:ph type="ftr" sz="quarter" idx="11"/>
          </p:nvPr>
        </p:nvSpPr>
        <p:spPr/>
        <p:txBody>
          <a:bodyPr/>
          <a:lstStyle/>
          <a:p>
            <a:r>
              <a:rPr lang="en-GB" dirty="0"/>
              <a:t>Sabiedrības integrācijas fonds</a:t>
            </a:r>
            <a:endParaRPr lang="en-LV" dirty="0"/>
          </a:p>
        </p:txBody>
      </p:sp>
      <p:sp>
        <p:nvSpPr>
          <p:cNvPr id="6" name="Slide Number Placeholder 5">
            <a:extLst>
              <a:ext uri="{FF2B5EF4-FFF2-40B4-BE49-F238E27FC236}">
                <a16:creationId xmlns:a16="http://schemas.microsoft.com/office/drawing/2014/main" id="{4A48D68C-C0E6-21AD-2C1C-E54BE24EAD52}"/>
              </a:ext>
            </a:extLst>
          </p:cNvPr>
          <p:cNvSpPr>
            <a:spLocks noGrp="1"/>
          </p:cNvSpPr>
          <p:nvPr>
            <p:ph type="sldNum" sz="quarter" idx="12"/>
          </p:nvPr>
        </p:nvSpPr>
        <p:spPr/>
        <p:txBody>
          <a:bodyPr/>
          <a:lstStyle/>
          <a:p>
            <a:fld id="{C19BB808-219E-9441-9CD5-6E582F9AE2E3}" type="slidenum">
              <a:rPr lang="en-LV" smtClean="0"/>
              <a:t>7</a:t>
            </a:fld>
            <a:endParaRPr lang="en-LV"/>
          </a:p>
        </p:txBody>
      </p:sp>
    </p:spTree>
    <p:extLst>
      <p:ext uri="{BB962C8B-B14F-4D97-AF65-F5344CB8AC3E}">
        <p14:creationId xmlns:p14="http://schemas.microsoft.com/office/powerpoint/2010/main" val="4119909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3B9A7-6AB9-2C4D-A4A1-26DE674AE843}"/>
              </a:ext>
            </a:extLst>
          </p:cNvPr>
          <p:cNvSpPr>
            <a:spLocks noGrp="1"/>
          </p:cNvSpPr>
          <p:nvPr>
            <p:ph type="title"/>
          </p:nvPr>
        </p:nvSpPr>
        <p:spPr>
          <a:xfrm>
            <a:off x="238125" y="235374"/>
            <a:ext cx="7105650" cy="1365148"/>
          </a:xfrm>
        </p:spPr>
        <p:txBody>
          <a:bodyPr>
            <a:normAutofit/>
          </a:bodyPr>
          <a:lstStyle/>
          <a:p>
            <a:r>
              <a:rPr lang="lv-LV"/>
              <a:t>Atbalstāmās aktivitātes</a:t>
            </a:r>
            <a:endParaRPr lang="en-LV"/>
          </a:p>
        </p:txBody>
      </p:sp>
      <p:sp>
        <p:nvSpPr>
          <p:cNvPr id="4" name="Date Placeholder 3">
            <a:extLst>
              <a:ext uri="{FF2B5EF4-FFF2-40B4-BE49-F238E27FC236}">
                <a16:creationId xmlns:a16="http://schemas.microsoft.com/office/drawing/2014/main" id="{ECDBC015-2E6F-3041-B1B5-5A6FCBF4C54D}"/>
              </a:ext>
            </a:extLst>
          </p:cNvPr>
          <p:cNvSpPr>
            <a:spLocks noGrp="1"/>
          </p:cNvSpPr>
          <p:nvPr>
            <p:ph type="dt" sz="half" idx="10"/>
          </p:nvPr>
        </p:nvSpPr>
        <p:spPr/>
        <p:txBody>
          <a:bodyPr/>
          <a:lstStyle/>
          <a:p>
            <a:r>
              <a:rPr lang="lv-LV"/>
              <a:t>20/04</a:t>
            </a:r>
            <a:r>
              <a:rPr lang="en-US"/>
              <a:t>/202</a:t>
            </a:r>
            <a:r>
              <a:rPr lang="lv-LV"/>
              <a:t>3</a:t>
            </a:r>
            <a:endParaRPr lang="en-LV"/>
          </a:p>
        </p:txBody>
      </p:sp>
      <p:sp>
        <p:nvSpPr>
          <p:cNvPr id="6" name="Slide Number Placeholder 5">
            <a:extLst>
              <a:ext uri="{FF2B5EF4-FFF2-40B4-BE49-F238E27FC236}">
                <a16:creationId xmlns:a16="http://schemas.microsoft.com/office/drawing/2014/main" id="{36F64EAB-89EC-7A46-8760-29EFBFDD5682}"/>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sp>
        <p:nvSpPr>
          <p:cNvPr id="7" name="Content Placeholder 2">
            <a:extLst>
              <a:ext uri="{FF2B5EF4-FFF2-40B4-BE49-F238E27FC236}">
                <a16:creationId xmlns:a16="http://schemas.microsoft.com/office/drawing/2014/main" id="{ADF3C8B7-0591-4E5A-B10B-F321A8DB9DA8}"/>
              </a:ext>
            </a:extLst>
          </p:cNvPr>
          <p:cNvSpPr txBox="1">
            <a:spLocks/>
          </p:cNvSpPr>
          <p:nvPr/>
        </p:nvSpPr>
        <p:spPr bwMode="auto">
          <a:xfrm>
            <a:off x="84604" y="2680673"/>
            <a:ext cx="11887200" cy="355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1143000" lvl="2" indent="-228600">
              <a:spcBef>
                <a:spcPts val="0"/>
              </a:spcBef>
              <a:spcAft>
                <a:spcPts val="2400"/>
              </a:spcAft>
              <a:buFont typeface="+mj-lt"/>
              <a:buAutoNum type="arabicParenR" startAt="6"/>
            </a:pPr>
            <a:r>
              <a:rPr lang="lv-LV" b="1">
                <a:solidFill>
                  <a:srgbClr val="8A0000"/>
                </a:solidFill>
                <a:latin typeface="Verdana" panose="020B0604030504040204" pitchFamily="34" charset="0"/>
                <a:ea typeface="Verdana" panose="020B0604030504040204" pitchFamily="34" charset="0"/>
              </a:rPr>
              <a:t> </a:t>
            </a:r>
            <a:r>
              <a:rPr lang="lv-LV" b="1">
                <a:solidFill>
                  <a:srgbClr val="8A0000"/>
                </a:solidFill>
                <a:effectLst/>
                <a:latin typeface="Verdana" panose="020B0604030504040204" pitchFamily="34" charset="0"/>
                <a:ea typeface="Verdana" panose="020B0604030504040204" pitchFamily="34" charset="0"/>
              </a:rPr>
              <a:t>projekta vadības un projekta īstenošanas nodrošināšana</a:t>
            </a:r>
          </a:p>
          <a:p>
            <a:pPr marL="1143000" lvl="2" indent="-228600">
              <a:spcBef>
                <a:spcPts val="0"/>
              </a:spcBef>
              <a:spcAft>
                <a:spcPts val="2400"/>
              </a:spcAft>
              <a:buFont typeface="+mj-lt"/>
              <a:buAutoNum type="arabicParenR" startAt="6"/>
            </a:pPr>
            <a:r>
              <a:rPr lang="lv-LV" b="1">
                <a:solidFill>
                  <a:srgbClr val="8A0000"/>
                </a:solidFill>
                <a:latin typeface="Verdana" panose="020B0604030504040204" pitchFamily="34" charset="0"/>
                <a:ea typeface="Verdana" panose="020B0604030504040204" pitchFamily="34" charset="0"/>
              </a:rPr>
              <a:t> </a:t>
            </a:r>
            <a:r>
              <a:rPr lang="lv-LV" b="1">
                <a:solidFill>
                  <a:srgbClr val="8A0000"/>
                </a:solidFill>
                <a:effectLst/>
                <a:latin typeface="Verdana" panose="020B0604030504040204" pitchFamily="34" charset="0"/>
                <a:ea typeface="Verdana" panose="020B0604030504040204" pitchFamily="34" charset="0"/>
              </a:rPr>
              <a:t>projekta izdevumu tiesiskuma un sniegto datu ticamības revīzijas nodrošināšana, ko veic finansējuma saņēmēja iekšējais auditors vai neatkarīgs revidents, lai pārliecinātos par projekta ietvaros veikto izmaksu pamatotību, t.sk., ka nav konstatējamas pazīmes par pieļautu interešu konflikta, </a:t>
            </a:r>
            <a:r>
              <a:rPr lang="lv-LV" b="1" err="1">
                <a:solidFill>
                  <a:srgbClr val="8A0000"/>
                </a:solidFill>
                <a:effectLst/>
                <a:latin typeface="Verdana" panose="020B0604030504040204" pitchFamily="34" charset="0"/>
                <a:ea typeface="Verdana" panose="020B0604030504040204" pitchFamily="34" charset="0"/>
              </a:rPr>
              <a:t>dubultfinansējuma</a:t>
            </a:r>
            <a:r>
              <a:rPr lang="lv-LV" b="1">
                <a:solidFill>
                  <a:srgbClr val="8A0000"/>
                </a:solidFill>
                <a:effectLst/>
                <a:latin typeface="Verdana" panose="020B0604030504040204" pitchFamily="34" charset="0"/>
                <a:ea typeface="Verdana" panose="020B0604030504040204" pitchFamily="34" charset="0"/>
              </a:rPr>
              <a:t>, korupcijas un krāpšanas situāciju projektā, kā arī sasniegto rezultātu atbilstību projektā plānotajam.</a:t>
            </a:r>
          </a:p>
          <a:p>
            <a:pPr marL="914400" lvl="2" indent="0">
              <a:spcBef>
                <a:spcPts val="0"/>
              </a:spcBef>
              <a:spcAft>
                <a:spcPts val="600"/>
              </a:spcAft>
              <a:buNone/>
            </a:pPr>
            <a:endParaRPr lang="lv-LV" sz="1400" b="1">
              <a:latin typeface="Verdana" panose="020B0604030504040204" pitchFamily="34" charset="0"/>
              <a:ea typeface="Verdana" panose="020B0604030504040204" pitchFamily="34" charset="0"/>
            </a:endParaRPr>
          </a:p>
          <a:p>
            <a:pPr marL="914400" lvl="2" indent="0">
              <a:spcAft>
                <a:spcPts val="1200"/>
              </a:spcAft>
              <a:buFont typeface="Arial" panose="020B0604020202020204" pitchFamily="34" charset="0"/>
              <a:buNone/>
            </a:pPr>
            <a:endParaRPr lang="lv-LV" sz="1200" b="1">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88551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294E3-FE59-2E1A-5148-94179B22CD0D}"/>
              </a:ext>
            </a:extLst>
          </p:cNvPr>
          <p:cNvSpPr>
            <a:spLocks noGrp="1"/>
          </p:cNvSpPr>
          <p:nvPr>
            <p:ph type="title"/>
          </p:nvPr>
        </p:nvSpPr>
        <p:spPr>
          <a:xfrm>
            <a:off x="568036" y="435399"/>
            <a:ext cx="7024255" cy="1365148"/>
          </a:xfrm>
        </p:spPr>
        <p:txBody>
          <a:bodyPr>
            <a:normAutofit fontScale="90000"/>
          </a:bodyPr>
          <a:lstStyle/>
          <a:p>
            <a:r>
              <a:rPr lang="lv-LV" sz="2200" dirty="0"/>
              <a:t>Konkursa “Sabiedrības vismazāk aizsargāto grupu interešu pārstāvniecība sociālās drošības jomā”  </a:t>
            </a:r>
            <a:br>
              <a:rPr lang="lv-LV" sz="2200" dirty="0"/>
            </a:br>
            <a:r>
              <a:rPr lang="lv-LV" dirty="0"/>
              <a:t>mērķgrupas</a:t>
            </a:r>
            <a:br>
              <a:rPr lang="lv-LV" dirty="0"/>
            </a:br>
            <a:r>
              <a:rPr lang="lv-LV" sz="2200" dirty="0"/>
              <a:t>Konkursa nolikuma 1.7.punkts</a:t>
            </a:r>
            <a:endParaRPr lang="lv-LV" dirty="0"/>
          </a:p>
        </p:txBody>
      </p:sp>
      <p:sp>
        <p:nvSpPr>
          <p:cNvPr id="3" name="Content Placeholder 2">
            <a:extLst>
              <a:ext uri="{FF2B5EF4-FFF2-40B4-BE49-F238E27FC236}">
                <a16:creationId xmlns:a16="http://schemas.microsoft.com/office/drawing/2014/main" id="{0D8F6151-7883-4A80-FF72-11E8460A2BA9}"/>
              </a:ext>
            </a:extLst>
          </p:cNvPr>
          <p:cNvSpPr>
            <a:spLocks noGrp="1"/>
          </p:cNvSpPr>
          <p:nvPr>
            <p:ph idx="1"/>
          </p:nvPr>
        </p:nvSpPr>
        <p:spPr>
          <a:xfrm>
            <a:off x="995461" y="2581835"/>
            <a:ext cx="10201078" cy="3444230"/>
          </a:xfrm>
        </p:spPr>
        <p:txBody>
          <a:bodyPr>
            <a:noAutofit/>
          </a:bodyPr>
          <a:lstStyle/>
          <a:p>
            <a:pPr>
              <a:spcBef>
                <a:spcPts val="600"/>
              </a:spcBef>
              <a:buFont typeface="Wingdings" panose="05000000000000000000" pitchFamily="2" charset="2"/>
              <a:buChar char="ü"/>
            </a:pPr>
            <a:r>
              <a:rPr lang="lv-LV" sz="1200" dirty="0"/>
              <a:t>personas </a:t>
            </a:r>
            <a:r>
              <a:rPr lang="lv-LV" sz="1200" dirty="0" err="1"/>
              <a:t>pirmspensijas</a:t>
            </a:r>
            <a:r>
              <a:rPr lang="lv-LV" sz="1200" dirty="0"/>
              <a:t> vecumā</a:t>
            </a:r>
          </a:p>
          <a:p>
            <a:pPr>
              <a:spcBef>
                <a:spcPts val="600"/>
              </a:spcBef>
              <a:buFont typeface="Wingdings" panose="05000000000000000000" pitchFamily="2" charset="2"/>
              <a:buChar char="ü"/>
            </a:pPr>
            <a:r>
              <a:rPr lang="lv-LV" sz="1200" dirty="0"/>
              <a:t>Ukrainas civiliedzīvotāji, kuri izceļo no Ukrainas vai kuri nevar atgriezties Ukrainā Krievijas Federācijas izraisītā bruņotā konflikta dēļ šā bruņotā konflikta norises laikā</a:t>
            </a:r>
          </a:p>
          <a:p>
            <a:pPr>
              <a:spcBef>
                <a:spcPts val="600"/>
              </a:spcBef>
              <a:buFont typeface="Wingdings" panose="05000000000000000000" pitchFamily="2" charset="2"/>
              <a:buChar char="ü"/>
            </a:pPr>
            <a:r>
              <a:rPr lang="lv-LV" sz="1200" dirty="0"/>
              <a:t>maznodrošinātās personas</a:t>
            </a:r>
          </a:p>
          <a:p>
            <a:pPr>
              <a:spcBef>
                <a:spcPts val="600"/>
              </a:spcBef>
              <a:buFont typeface="Wingdings" panose="05000000000000000000" pitchFamily="2" charset="2"/>
              <a:buChar char="ü"/>
            </a:pPr>
            <a:r>
              <a:rPr lang="lv-LV" sz="1200" dirty="0"/>
              <a:t>personas ar zemu izglītības līmeni</a:t>
            </a:r>
          </a:p>
          <a:p>
            <a:pPr>
              <a:spcBef>
                <a:spcPts val="600"/>
              </a:spcBef>
              <a:buFont typeface="Wingdings" panose="05000000000000000000" pitchFamily="2" charset="2"/>
              <a:buChar char="ü"/>
            </a:pPr>
            <a:r>
              <a:rPr lang="lv-LV" sz="1200" dirty="0"/>
              <a:t>personas ar alkohola, narkotisko, psihotropo, toksisko vielu, azartspēļu vai datorspēļu atkarības problēmām un viņu ģimenes</a:t>
            </a:r>
          </a:p>
          <a:p>
            <a:pPr>
              <a:spcBef>
                <a:spcPts val="600"/>
              </a:spcBef>
              <a:buFont typeface="Wingdings" panose="05000000000000000000" pitchFamily="2" charset="2"/>
              <a:buChar char="ü"/>
            </a:pPr>
            <a:r>
              <a:rPr lang="lv-LV" sz="1200" dirty="0" err="1"/>
              <a:t>cilvēktirdzniecības</a:t>
            </a:r>
            <a:r>
              <a:rPr lang="lv-LV" sz="1200" dirty="0"/>
              <a:t> upuri</a:t>
            </a:r>
          </a:p>
          <a:p>
            <a:pPr>
              <a:spcBef>
                <a:spcPts val="600"/>
              </a:spcBef>
              <a:buFont typeface="Wingdings" panose="05000000000000000000" pitchFamily="2" charset="2"/>
              <a:buChar char="ü"/>
            </a:pPr>
            <a:r>
              <a:rPr lang="lv-LV" sz="1200" dirty="0"/>
              <a:t>bezpajumtnieki</a:t>
            </a:r>
          </a:p>
          <a:p>
            <a:pPr>
              <a:spcBef>
                <a:spcPts val="600"/>
              </a:spcBef>
              <a:buFont typeface="Wingdings" panose="05000000000000000000" pitchFamily="2" charset="2"/>
              <a:buChar char="ü"/>
            </a:pPr>
            <a:r>
              <a:rPr lang="lv-LV" sz="1200" dirty="0"/>
              <a:t>ilgstošie bezdarbnieki</a:t>
            </a:r>
          </a:p>
          <a:p>
            <a:pPr>
              <a:spcBef>
                <a:spcPts val="600"/>
              </a:spcBef>
              <a:buFont typeface="Wingdings" panose="05000000000000000000" pitchFamily="2" charset="2"/>
              <a:buChar char="ü"/>
            </a:pPr>
            <a:r>
              <a:rPr lang="lv-LV" sz="1200" dirty="0"/>
              <a:t>personas, kuras atbrīvotas no ieslodzījuma vietām</a:t>
            </a:r>
          </a:p>
          <a:p>
            <a:pPr>
              <a:spcBef>
                <a:spcPts val="600"/>
              </a:spcBef>
              <a:buFont typeface="Wingdings" panose="05000000000000000000" pitchFamily="2" charset="2"/>
              <a:buChar char="ü"/>
            </a:pPr>
            <a:r>
              <a:rPr lang="lv-LV" sz="1200" dirty="0"/>
              <a:t>15–25 gadus veci jaunieši</a:t>
            </a:r>
          </a:p>
          <a:p>
            <a:pPr>
              <a:spcBef>
                <a:spcPts val="600"/>
              </a:spcBef>
              <a:buFont typeface="Wingdings" panose="05000000000000000000" pitchFamily="2" charset="2"/>
              <a:buChar char="ü"/>
            </a:pPr>
            <a:r>
              <a:rPr lang="lv-LV" sz="1200" dirty="0"/>
              <a:t>personas ar invaliditāti</a:t>
            </a:r>
          </a:p>
          <a:p>
            <a:pPr>
              <a:spcBef>
                <a:spcPts val="600"/>
              </a:spcBef>
              <a:buFont typeface="Wingdings" panose="05000000000000000000" pitchFamily="2" charset="2"/>
              <a:buChar char="ü"/>
            </a:pPr>
            <a:r>
              <a:rPr lang="lv-LV" sz="1200" dirty="0"/>
              <a:t>ģimenes, kuras audzina trīs un vairāk bērnus</a:t>
            </a:r>
          </a:p>
          <a:p>
            <a:pPr>
              <a:spcBef>
                <a:spcPts val="600"/>
              </a:spcBef>
              <a:buFont typeface="Wingdings" panose="05000000000000000000" pitchFamily="2" charset="2"/>
              <a:buChar char="ü"/>
            </a:pPr>
            <a:r>
              <a:rPr lang="lv-LV" sz="1200" dirty="0"/>
              <a:t>ģimenes, kurās bērnus audzina viens no vecākiem</a:t>
            </a:r>
          </a:p>
          <a:p>
            <a:pPr>
              <a:spcBef>
                <a:spcPts val="600"/>
              </a:spcBef>
              <a:buFont typeface="Wingdings" panose="05000000000000000000" pitchFamily="2" charset="2"/>
              <a:buChar char="ü"/>
            </a:pPr>
            <a:r>
              <a:rPr lang="lv-LV" sz="1200" dirty="0"/>
              <a:t>un citas sabiedrības vismazāk aizsargātās grupas atbilstoši </a:t>
            </a:r>
            <a:r>
              <a:rPr lang="lv-LV" sz="1200" b="1" dirty="0"/>
              <a:t>MK noteikumu Nr.32 </a:t>
            </a:r>
            <a:r>
              <a:rPr lang="lv-LV" sz="1200" dirty="0"/>
              <a:t>«Noteikumi par sociāli </a:t>
            </a:r>
            <a:r>
              <a:rPr lang="lv-LV" sz="1200" dirty="0" err="1"/>
              <a:t>mazaizsargāto</a:t>
            </a:r>
            <a:r>
              <a:rPr lang="lv-LV" sz="1200" dirty="0"/>
              <a:t> personu grupām» 2.punktā uzskaitītajām grupām, piemēram, ģimenes, kas audzina bērnu ar invaliditāti</a:t>
            </a:r>
          </a:p>
          <a:p>
            <a:pPr>
              <a:spcBef>
                <a:spcPts val="600"/>
              </a:spcBef>
            </a:pPr>
            <a:endParaRPr lang="lv-LV" sz="1200" dirty="0"/>
          </a:p>
        </p:txBody>
      </p:sp>
      <p:sp>
        <p:nvSpPr>
          <p:cNvPr id="4" name="Date Placeholder 3">
            <a:extLst>
              <a:ext uri="{FF2B5EF4-FFF2-40B4-BE49-F238E27FC236}">
                <a16:creationId xmlns:a16="http://schemas.microsoft.com/office/drawing/2014/main" id="{4D2052CA-A2B3-2A12-66EB-DA1AF4304B26}"/>
              </a:ext>
            </a:extLst>
          </p:cNvPr>
          <p:cNvSpPr>
            <a:spLocks noGrp="1"/>
          </p:cNvSpPr>
          <p:nvPr>
            <p:ph type="dt" sz="half" idx="10"/>
          </p:nvPr>
        </p:nvSpPr>
        <p:spPr/>
        <p:txBody>
          <a:bodyPr/>
          <a:lstStyle/>
          <a:p>
            <a:r>
              <a:rPr lang="lv-LV"/>
              <a:t>20</a:t>
            </a:r>
            <a:r>
              <a:rPr lang="en-US"/>
              <a:t>/0</a:t>
            </a:r>
            <a:r>
              <a:rPr lang="lv-LV"/>
              <a:t>4</a:t>
            </a:r>
            <a:r>
              <a:rPr lang="en-US"/>
              <a:t>/202</a:t>
            </a:r>
            <a:r>
              <a:rPr lang="lv-LV"/>
              <a:t>3</a:t>
            </a:r>
            <a:endParaRPr lang="en-LV"/>
          </a:p>
        </p:txBody>
      </p:sp>
      <p:sp>
        <p:nvSpPr>
          <p:cNvPr id="5" name="Footer Placeholder 4">
            <a:extLst>
              <a:ext uri="{FF2B5EF4-FFF2-40B4-BE49-F238E27FC236}">
                <a16:creationId xmlns:a16="http://schemas.microsoft.com/office/drawing/2014/main" id="{B27616BD-C992-965F-988B-F24068642F45}"/>
              </a:ext>
            </a:extLst>
          </p:cNvPr>
          <p:cNvSpPr>
            <a:spLocks noGrp="1"/>
          </p:cNvSpPr>
          <p:nvPr>
            <p:ph type="ftr" sz="quarter" idx="11"/>
          </p:nvPr>
        </p:nvSpPr>
        <p:spPr/>
        <p:txBody>
          <a:bodyPr/>
          <a:lstStyle/>
          <a:p>
            <a:r>
              <a:rPr lang="en-GB" dirty="0"/>
              <a:t>Sabiedrības integrācijas fonds</a:t>
            </a:r>
            <a:endParaRPr lang="en-LV" dirty="0"/>
          </a:p>
        </p:txBody>
      </p:sp>
      <p:sp>
        <p:nvSpPr>
          <p:cNvPr id="6" name="Slide Number Placeholder 5">
            <a:extLst>
              <a:ext uri="{FF2B5EF4-FFF2-40B4-BE49-F238E27FC236}">
                <a16:creationId xmlns:a16="http://schemas.microsoft.com/office/drawing/2014/main" id="{9E936E1E-482D-9099-D5B6-A02AC637F308}"/>
              </a:ext>
            </a:extLst>
          </p:cNvPr>
          <p:cNvSpPr>
            <a:spLocks noGrp="1"/>
          </p:cNvSpPr>
          <p:nvPr>
            <p:ph type="sldNum" sz="quarter" idx="12"/>
          </p:nvPr>
        </p:nvSpPr>
        <p:spPr/>
        <p:txBody>
          <a:bodyPr/>
          <a:lstStyle/>
          <a:p>
            <a:fld id="{C19BB808-219E-9441-9CD5-6E582F9AE2E3}" type="slidenum">
              <a:rPr lang="en-LV" smtClean="0"/>
              <a:t>9</a:t>
            </a:fld>
            <a:endParaRPr lang="en-LV"/>
          </a:p>
        </p:txBody>
      </p:sp>
    </p:spTree>
    <p:extLst>
      <p:ext uri="{BB962C8B-B14F-4D97-AF65-F5344CB8AC3E}">
        <p14:creationId xmlns:p14="http://schemas.microsoft.com/office/powerpoint/2010/main" val="1723943052"/>
      </p:ext>
    </p:extLst>
  </p:cSld>
  <p:clrMapOvr>
    <a:masterClrMapping/>
  </p:clrMapOvr>
</p:sld>
</file>

<file path=ppt/theme/theme1.xml><?xml version="1.0" encoding="utf-8"?>
<a:theme xmlns:a="http://schemas.openxmlformats.org/drawingml/2006/main" name="Parcel">
  <a:themeElements>
    <a:clrScheme name="Custom 2">
      <a:dk1>
        <a:srgbClr val="000000"/>
      </a:dk1>
      <a:lt1>
        <a:srgbClr val="FFFFFF"/>
      </a:lt1>
      <a:dk2>
        <a:srgbClr val="595959"/>
      </a:dk2>
      <a:lt2>
        <a:srgbClr val="EBEFF0"/>
      </a:lt2>
      <a:accent1>
        <a:srgbClr val="262626"/>
      </a:accent1>
      <a:accent2>
        <a:srgbClr val="800024"/>
      </a:accent2>
      <a:accent3>
        <a:srgbClr val="9CAFAF"/>
      </a:accent3>
      <a:accent4>
        <a:srgbClr val="DAE1E1"/>
      </a:accent4>
      <a:accent5>
        <a:srgbClr val="CFD9DB"/>
      </a:accent5>
      <a:accent6>
        <a:srgbClr val="A0988C"/>
      </a:accent6>
      <a:hlink>
        <a:srgbClr val="FFB2C8"/>
      </a:hlink>
      <a:folHlink>
        <a:srgbClr val="FFB2C8"/>
      </a:folHlink>
    </a:clrScheme>
    <a:fontScheme name="Custom 1">
      <a:majorFont>
        <a:latin typeface="Verdana"/>
        <a:ea typeface=""/>
        <a:cs typeface=""/>
      </a:majorFont>
      <a:minorFont>
        <a:latin typeface="Verdana"/>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SIF_GDD_Template" id="{0A2504CB-092A-BF49-8D87-54A742001EB0}" vid="{1F79517A-3B9E-B248-B156-B09BA257E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e6a950e-521b-47c8-9256-93af7daadbc7">
      <Terms xmlns="http://schemas.microsoft.com/office/infopath/2007/PartnerControls"/>
    </lcf76f155ced4ddcb4097134ff3c332f>
    <TaxCatchAll xmlns="4f1366c2-cc76-49ad-8206-8ca383d3060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s" ma:contentTypeID="0x010100B8A6DCF348D1484F80EC7C9FC7CECE96" ma:contentTypeVersion="13" ma:contentTypeDescription="Izveidot jaunu dokumentu." ma:contentTypeScope="" ma:versionID="cce6d76e6ad7c4c892f5af92ff3fb26a">
  <xsd:schema xmlns:xsd="http://www.w3.org/2001/XMLSchema" xmlns:xs="http://www.w3.org/2001/XMLSchema" xmlns:p="http://schemas.microsoft.com/office/2006/metadata/properties" xmlns:ns2="4f1366c2-cc76-49ad-8206-8ca383d3060e" xmlns:ns3="de6a950e-521b-47c8-9256-93af7daadbc7" targetNamespace="http://schemas.microsoft.com/office/2006/metadata/properties" ma:root="true" ma:fieldsID="eb2d8db58617d27c652017801443021b" ns2:_="" ns3:_="">
    <xsd:import namespace="4f1366c2-cc76-49ad-8206-8ca383d3060e"/>
    <xsd:import namespace="de6a950e-521b-47c8-9256-93af7daadbc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1366c2-cc76-49ad-8206-8ca383d3060e" elementFormDefault="qualified">
    <xsd:import namespace="http://schemas.microsoft.com/office/2006/documentManagement/types"/>
    <xsd:import namespace="http://schemas.microsoft.com/office/infopath/2007/PartnerControls"/>
    <xsd:element name="SharedWithUsers" ma:index="8"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Koplietots ar: detalizēti" ma:internalName="SharedWithDetails" ma:readOnly="true">
      <xsd:simpleType>
        <xsd:restriction base="dms:Note">
          <xsd:maxLength value="255"/>
        </xsd:restriction>
      </xsd:simpleType>
    </xsd:element>
    <xsd:element name="TaxCatchAll" ma:index="16" nillable="true" ma:displayName="Taxonomy Catch All Column" ma:hidden="true" ma:list="{598b4ea6-ff51-46e2-84b1-2aff27ac9ccd}" ma:internalName="TaxCatchAll" ma:showField="CatchAllData" ma:web="4f1366c2-cc76-49ad-8206-8ca383d3060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e6a950e-521b-47c8-9256-93af7daadbc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Attēlu atzīmes" ma:readOnly="false" ma:fieldId="{5cf76f15-5ced-4ddc-b409-7134ff3c332f}" ma:taxonomyMulti="true" ma:sspId="2126744b-e88b-4f89-a192-53d6f050308d"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A17B0E-BBCD-4BEF-A50E-D71802FBFA54}">
  <ds:schemaRefs>
    <ds:schemaRef ds:uri="4f1366c2-cc76-49ad-8206-8ca383d3060e"/>
    <ds:schemaRef ds:uri="de6a950e-521b-47c8-9256-93af7daadbc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EDC8AB9-AC08-4192-A319-7EB5E7542A3E}">
  <ds:schemaRefs>
    <ds:schemaRef ds:uri="http://schemas.microsoft.com/sharepoint/v3/contenttype/forms"/>
  </ds:schemaRefs>
</ds:datastoreItem>
</file>

<file path=customXml/itemProps3.xml><?xml version="1.0" encoding="utf-8"?>
<ds:datastoreItem xmlns:ds="http://schemas.openxmlformats.org/officeDocument/2006/customXml" ds:itemID="{70E3E175-4B24-4CAB-81A7-85389300C6DB}">
  <ds:schemaRefs>
    <ds:schemaRef ds:uri="4f1366c2-cc76-49ad-8206-8ca383d3060e"/>
    <ds:schemaRef ds:uri="de6a950e-521b-47c8-9256-93af7daadbc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Retrospect</Template>
  <TotalTime>274</TotalTime>
  <Words>2177</Words>
  <Application>Microsoft Office PowerPoint</Application>
  <PresentationFormat>Widescreen</PresentationFormat>
  <Paragraphs>346</Paragraphs>
  <Slides>29</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Times New Roman</vt:lpstr>
      <vt:lpstr>Urdu Typesetting</vt:lpstr>
      <vt:lpstr>Verdana</vt:lpstr>
      <vt:lpstr>Wingdings</vt:lpstr>
      <vt:lpstr>Parcel</vt:lpstr>
      <vt:lpstr> Atveseļošanas fonda programma ATKLĀTI PROJEKTU PIETEIKUMU KONKURSI NEVALDĪBAS ORGANIZĀCIJĀM  SEMINĀRS  PROJEKTU PIETEIKUMU IESNIEDZĒJIEM  2023.gada 20.aprīlis</vt:lpstr>
      <vt:lpstr>Prezentācijas saturs</vt:lpstr>
      <vt:lpstr>Par programmu</vt:lpstr>
      <vt:lpstr>Programmas mērķis Konkursa nolikuma 1.2.punkts</vt:lpstr>
      <vt:lpstr>Prasības projektu iesniedzējam Konkursa nolikuma 3.punkts</vt:lpstr>
      <vt:lpstr>Prasības projektu iesniedzējam</vt:lpstr>
      <vt:lpstr>Atbalstāmās aktivitātes</vt:lpstr>
      <vt:lpstr>Atbalstāmās aktivitātes</vt:lpstr>
      <vt:lpstr>Konkursa “Sabiedrības vismazāk aizsargāto grupu interešu pārstāvniecība sociālās drošības jomā”   mērķgrupas Konkursa nolikuma 1.7.punkts</vt:lpstr>
      <vt:lpstr>Projektu ilgums 12-48 mēneši Konkursa nolikuma 1.15.punkts</vt:lpstr>
      <vt:lpstr>Maksājumu laika grafiks</vt:lpstr>
      <vt:lpstr>Citi pamatnosacījumi Konkursa nolikuma 1.punkts</vt:lpstr>
      <vt:lpstr>Attiecināmas izmaksas Konkursa nolikuma 4.1.punkts</vt:lpstr>
      <vt:lpstr>Attiecināmas izmaksas Konkursa nolikuma 4.1.punkts</vt:lpstr>
      <vt:lpstr>Attiecināmas izmaksas Konkursa nolikuma 4.1.punkts</vt:lpstr>
      <vt:lpstr>Neattiecināmās izmaksas Konkursa nolikuma 4.3.punkts</vt:lpstr>
      <vt:lpstr>Attiecināmo izmaksu ierobežojumi Konkursa nolikuma 4.2.punkts</vt:lpstr>
      <vt:lpstr>Projektu vērtēšana</vt:lpstr>
      <vt:lpstr>Projekta pieteikuma forma</vt:lpstr>
      <vt:lpstr>Projekta pieteikuma forma Konkursa nolikuma pielikumi</vt:lpstr>
      <vt:lpstr>Projekta pieteikuma forma</vt:lpstr>
      <vt:lpstr>Saistība ar citiem projektiem</vt:lpstr>
      <vt:lpstr>Rādītāji</vt:lpstr>
      <vt:lpstr>Projekta budžets (iesniedz KPVIS)</vt:lpstr>
      <vt:lpstr>Par projekta pieteikuma kvalitāti liecina </vt:lpstr>
      <vt:lpstr>Ja projekts saņem Programmas atbalstu:</vt:lpstr>
      <vt:lpstr>Ieteikumi pieteikuma sagatavošanai</vt:lpstr>
      <vt:lpstr>Provizoriskais programmas laika grafiks</vt:lpstr>
      <vt:lpstr>Veiksmīgu projektu rakstīšanu!  Jautājumus lūdzam sūtīt uz aija.upite@sif.gov.lv  Projekta pieteikumu lūdzam iesniegt KPVIS!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Sabiedrības integrācijas fonds</dc:title>
  <dc:creator>Elīna Blekte</dc:creator>
  <cp:lastModifiedBy>Aija Upīte</cp:lastModifiedBy>
  <cp:revision>20</cp:revision>
  <dcterms:created xsi:type="dcterms:W3CDTF">2021-05-20T18:00:25Z</dcterms:created>
  <dcterms:modified xsi:type="dcterms:W3CDTF">2023-04-20T12:07:17Z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0x010100B8A6DCF348D1484F80EC7C9FC7CECE96</vt:lpwstr>
  </property>
  <property fmtid="{D5CDD505-2E9C-101B-9397-08002B2CF9AE}" pid="3" name="Order">
    <vt:r8>2078600</vt:r8>
  </property>
  <property fmtid="{D5CDD505-2E9C-101B-9397-08002B2CF9AE}" pid="4" name="MediaServiceImageTags">
    <vt:lpwstr/>
  </property>
</Properties>
</file>