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22"/>
  </p:notesMasterIdLst>
  <p:sldIdLst>
    <p:sldId id="267" r:id="rId5"/>
    <p:sldId id="372" r:id="rId6"/>
    <p:sldId id="392" r:id="rId7"/>
    <p:sldId id="389" r:id="rId8"/>
    <p:sldId id="373" r:id="rId9"/>
    <p:sldId id="331" r:id="rId10"/>
    <p:sldId id="344" r:id="rId11"/>
    <p:sldId id="387" r:id="rId12"/>
    <p:sldId id="390" r:id="rId13"/>
    <p:sldId id="379" r:id="rId14"/>
    <p:sldId id="380" r:id="rId15"/>
    <p:sldId id="345" r:id="rId16"/>
    <p:sldId id="371" r:id="rId17"/>
    <p:sldId id="341" r:id="rId18"/>
    <p:sldId id="391" r:id="rId19"/>
    <p:sldId id="366"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267"/>
            <p14:sldId id="372"/>
            <p14:sldId id="392"/>
            <p14:sldId id="389"/>
            <p14:sldId id="373"/>
            <p14:sldId id="331"/>
            <p14:sldId id="344"/>
            <p14:sldId id="387"/>
            <p14:sldId id="390"/>
            <p14:sldId id="379"/>
            <p14:sldId id="380"/>
            <p14:sldId id="345"/>
            <p14:sldId id="371"/>
            <p14:sldId id="341"/>
            <p14:sldId id="391"/>
            <p14:sldId id="366"/>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2A70B-8422-A407-A0AC-F4F7EE440773}" name="Santa Barone-Upeniece" initials="SB" userId="S::santa.barone-upeniece@sif.gov.lv::1a27b4a0-cc9c-4e0c-81cf-47021761a9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4"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1" clrIdx="1">
    <p:extLst>
      <p:ext uri="{19B8F6BF-5375-455C-9EA6-DF929625EA0E}">
        <p15:presenceInfo xmlns:p15="http://schemas.microsoft.com/office/powerpoint/2012/main" userId="S::santa.barone-upeniece@sif.gov.lv::1a27b4a0-cc9c-4e0c-81cf-47021761a91a" providerId="AD"/>
      </p:ext>
    </p:extLst>
  </p:cmAuthor>
  <p:cmAuthor id="3" name="Liene Varslavāne" initials="LV" lastIdx="1" clrIdx="2">
    <p:extLst>
      <p:ext uri="{19B8F6BF-5375-455C-9EA6-DF929625EA0E}">
        <p15:presenceInfo xmlns:p15="http://schemas.microsoft.com/office/powerpoint/2012/main" userId="S::liene.varslavane@sif.gov.lv::a78a670d-ea6a-4a54-a9dd-65c292d561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24"/>
    <a:srgbClr val="92D050"/>
    <a:srgbClr val="DCDFDE"/>
    <a:srgbClr val="A80000"/>
    <a:srgbClr val="ED8B77"/>
    <a:srgbClr val="EA0043"/>
    <a:srgbClr val="E60042"/>
    <a:srgbClr val="FF054C"/>
    <a:srgbClr val="E86B52"/>
    <a:srgbClr val="E0B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0111EE-1101-45C9-9531-E7BAE58BA9F6}" v="376" dt="2023-06-12T06:07:57.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76619" autoAdjust="0"/>
  </p:normalViewPr>
  <p:slideViewPr>
    <p:cSldViewPr snapToGrid="0">
      <p:cViewPr varScale="1">
        <p:scale>
          <a:sx n="64" d="100"/>
          <a:sy n="64" d="100"/>
        </p:scale>
        <p:origin x="1258" y="5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īne Ozola" userId="1f6f266a-80f9-49b0-aad1-3edc2c01781b" providerId="ADAL" clId="{85416471-F9AD-4F6E-9F3F-3D1C51D6FC93}"/>
    <pc:docChg chg="undo redo custSel addSld delSld modSld sldOrd modSection">
      <pc:chgData name="Kristīne Ozola" userId="1f6f266a-80f9-49b0-aad1-3edc2c01781b" providerId="ADAL" clId="{85416471-F9AD-4F6E-9F3F-3D1C51D6FC93}" dt="2023-06-08T11:25:02.813" v="5295" actId="20577"/>
      <pc:docMkLst>
        <pc:docMk/>
      </pc:docMkLst>
      <pc:sldChg chg="modSp del mod modNotesTx">
        <pc:chgData name="Kristīne Ozola" userId="1f6f266a-80f9-49b0-aad1-3edc2c01781b" providerId="ADAL" clId="{85416471-F9AD-4F6E-9F3F-3D1C51D6FC93}" dt="2023-06-08T11:12:30.566" v="5125" actId="47"/>
        <pc:sldMkLst>
          <pc:docMk/>
          <pc:sldMk cId="1827413646" sldId="257"/>
        </pc:sldMkLst>
        <pc:spChg chg="mod">
          <ac:chgData name="Kristīne Ozola" userId="1f6f266a-80f9-49b0-aad1-3edc2c01781b" providerId="ADAL" clId="{85416471-F9AD-4F6E-9F3F-3D1C51D6FC93}" dt="2023-06-08T06:07:51.931" v="242" actId="20577"/>
          <ac:spMkLst>
            <pc:docMk/>
            <pc:sldMk cId="1827413646" sldId="257"/>
            <ac:spMk id="4" creationId="{ECDBC015-2E6F-3041-B1B5-5A6FCBF4C54D}"/>
          </ac:spMkLst>
        </pc:spChg>
        <pc:graphicFrameChg chg="mod">
          <ac:chgData name="Kristīne Ozola" userId="1f6f266a-80f9-49b0-aad1-3edc2c01781b" providerId="ADAL" clId="{85416471-F9AD-4F6E-9F3F-3D1C51D6FC93}" dt="2023-06-08T06:07:39.843" v="238" actId="1076"/>
          <ac:graphicFrameMkLst>
            <pc:docMk/>
            <pc:sldMk cId="1827413646" sldId="257"/>
            <ac:graphicFrameMk id="16" creationId="{C5912010-243A-4A55-A365-4AB01E79BF0C}"/>
          </ac:graphicFrameMkLst>
        </pc:graphicFrameChg>
      </pc:sldChg>
      <pc:sldChg chg="modSp mod modNotesTx">
        <pc:chgData name="Kristīne Ozola" userId="1f6f266a-80f9-49b0-aad1-3edc2c01781b" providerId="ADAL" clId="{85416471-F9AD-4F6E-9F3F-3D1C51D6FC93}" dt="2023-06-08T05:40:48.850" v="28"/>
        <pc:sldMkLst>
          <pc:docMk/>
          <pc:sldMk cId="3140550482" sldId="267"/>
        </pc:sldMkLst>
        <pc:spChg chg="mod">
          <ac:chgData name="Kristīne Ozola" userId="1f6f266a-80f9-49b0-aad1-3edc2c01781b" providerId="ADAL" clId="{85416471-F9AD-4F6E-9F3F-3D1C51D6FC93}" dt="2023-06-08T05:40:11.955" v="21" actId="20577"/>
          <ac:spMkLst>
            <pc:docMk/>
            <pc:sldMk cId="3140550482" sldId="267"/>
            <ac:spMk id="3" creationId="{035F0F37-9C6D-B84E-A4D1-15B38701CC50}"/>
          </ac:spMkLst>
        </pc:spChg>
        <pc:spChg chg="mod">
          <ac:chgData name="Kristīne Ozola" userId="1f6f266a-80f9-49b0-aad1-3edc2c01781b" providerId="ADAL" clId="{85416471-F9AD-4F6E-9F3F-3D1C51D6FC93}" dt="2023-06-08T05:40:26.674" v="27" actId="20577"/>
          <ac:spMkLst>
            <pc:docMk/>
            <pc:sldMk cId="3140550482" sldId="267"/>
            <ac:spMk id="5" creationId="{B14F4C1F-57A5-4EEA-B562-F6686DDCA185}"/>
          </ac:spMkLst>
        </pc:spChg>
      </pc:sldChg>
      <pc:sldChg chg="modSp mod modNotesTx">
        <pc:chgData name="Kristīne Ozola" userId="1f6f266a-80f9-49b0-aad1-3edc2c01781b" providerId="ADAL" clId="{85416471-F9AD-4F6E-9F3F-3D1C51D6FC93}" dt="2023-06-08T10:58:23.593" v="4848" actId="20577"/>
        <pc:sldMkLst>
          <pc:docMk/>
          <pc:sldMk cId="2857624165" sldId="268"/>
        </pc:sldMkLst>
        <pc:spChg chg="mod">
          <ac:chgData name="Kristīne Ozola" userId="1f6f266a-80f9-49b0-aad1-3edc2c01781b" providerId="ADAL" clId="{85416471-F9AD-4F6E-9F3F-3D1C51D6FC93}" dt="2023-06-08T10:57:50.267" v="4817" actId="20577"/>
          <ac:spMkLst>
            <pc:docMk/>
            <pc:sldMk cId="2857624165" sldId="268"/>
            <ac:spMk id="2" creationId="{03010E38-542A-BF46-8379-D40FB84C6721}"/>
          </ac:spMkLst>
        </pc:spChg>
      </pc:sldChg>
      <pc:sldChg chg="modSp mod modNotesTx">
        <pc:chgData name="Kristīne Ozola" userId="1f6f266a-80f9-49b0-aad1-3edc2c01781b" providerId="ADAL" clId="{85416471-F9AD-4F6E-9F3F-3D1C51D6FC93}" dt="2023-06-08T07:13:28.834" v="1171" actId="18131"/>
        <pc:sldMkLst>
          <pc:docMk/>
          <pc:sldMk cId="3518186977" sldId="331"/>
        </pc:sldMkLst>
        <pc:spChg chg="mod">
          <ac:chgData name="Kristīne Ozola" userId="1f6f266a-80f9-49b0-aad1-3edc2c01781b" providerId="ADAL" clId="{85416471-F9AD-4F6E-9F3F-3D1C51D6FC93}" dt="2023-06-08T07:09:16.715" v="1137" actId="20577"/>
          <ac:spMkLst>
            <pc:docMk/>
            <pc:sldMk cId="3518186977" sldId="331"/>
            <ac:spMk id="3" creationId="{423BAD50-CBC9-428F-BB90-BC8C380DD01E}"/>
          </ac:spMkLst>
        </pc:spChg>
        <pc:spChg chg="mod">
          <ac:chgData name="Kristīne Ozola" userId="1f6f266a-80f9-49b0-aad1-3edc2c01781b" providerId="ADAL" clId="{85416471-F9AD-4F6E-9F3F-3D1C51D6FC93}" dt="2023-06-08T07:12:48.918" v="1168" actId="1076"/>
          <ac:spMkLst>
            <pc:docMk/>
            <pc:sldMk cId="3518186977" sldId="331"/>
            <ac:spMk id="8" creationId="{73E22A27-AB7E-4D68-BBB8-003E1A8325C8}"/>
          </ac:spMkLst>
        </pc:spChg>
        <pc:graphicFrameChg chg="mod modGraphic">
          <ac:chgData name="Kristīne Ozola" userId="1f6f266a-80f9-49b0-aad1-3edc2c01781b" providerId="ADAL" clId="{85416471-F9AD-4F6E-9F3F-3D1C51D6FC93}" dt="2023-06-08T07:13:28.834" v="1171" actId="18131"/>
          <ac:graphicFrameMkLst>
            <pc:docMk/>
            <pc:sldMk cId="3518186977" sldId="331"/>
            <ac:graphicFrameMk id="9" creationId="{DF7EA562-1554-4846-9DE4-2966FAE7EF59}"/>
          </ac:graphicFrameMkLst>
        </pc:graphicFrameChg>
      </pc:sldChg>
      <pc:sldChg chg="modSp add mod">
        <pc:chgData name="Kristīne Ozola" userId="1f6f266a-80f9-49b0-aad1-3edc2c01781b" providerId="ADAL" clId="{85416471-F9AD-4F6E-9F3F-3D1C51D6FC93}" dt="2023-06-08T11:25:02.813" v="5295" actId="20577"/>
        <pc:sldMkLst>
          <pc:docMk/>
          <pc:sldMk cId="2151974915" sldId="341"/>
        </pc:sldMkLst>
        <pc:spChg chg="mod">
          <ac:chgData name="Kristīne Ozola" userId="1f6f266a-80f9-49b0-aad1-3edc2c01781b" providerId="ADAL" clId="{85416471-F9AD-4F6E-9F3F-3D1C51D6FC93}" dt="2023-06-08T11:25:02.813" v="5295" actId="20577"/>
          <ac:spMkLst>
            <pc:docMk/>
            <pc:sldMk cId="2151974915" sldId="341"/>
            <ac:spMk id="3" creationId="{423BAD50-CBC9-428F-BB90-BC8C380DD01E}"/>
          </ac:spMkLst>
        </pc:spChg>
      </pc:sldChg>
      <pc:sldChg chg="modSp add mod">
        <pc:chgData name="Kristīne Ozola" userId="1f6f266a-80f9-49b0-aad1-3edc2c01781b" providerId="ADAL" clId="{85416471-F9AD-4F6E-9F3F-3D1C51D6FC93}" dt="2023-06-08T07:08:53.863" v="1132" actId="20577"/>
        <pc:sldMkLst>
          <pc:docMk/>
          <pc:sldMk cId="2838789907" sldId="344"/>
        </pc:sldMkLst>
        <pc:spChg chg="mod">
          <ac:chgData name="Kristīne Ozola" userId="1f6f266a-80f9-49b0-aad1-3edc2c01781b" providerId="ADAL" clId="{85416471-F9AD-4F6E-9F3F-3D1C51D6FC93}" dt="2023-06-08T07:08:53.863" v="1132" actId="20577"/>
          <ac:spMkLst>
            <pc:docMk/>
            <pc:sldMk cId="2838789907" sldId="344"/>
            <ac:spMk id="3" creationId="{423BAD50-CBC9-428F-BB90-BC8C380DD01E}"/>
          </ac:spMkLst>
        </pc:spChg>
        <pc:spChg chg="mod">
          <ac:chgData name="Kristīne Ozola" userId="1f6f266a-80f9-49b0-aad1-3edc2c01781b" providerId="ADAL" clId="{85416471-F9AD-4F6E-9F3F-3D1C51D6FC93}" dt="2023-06-08T07:08:26.954" v="1121" actId="1076"/>
          <ac:spMkLst>
            <pc:docMk/>
            <pc:sldMk cId="2838789907" sldId="344"/>
            <ac:spMk id="8" creationId="{73E22A27-AB7E-4D68-BBB8-003E1A8325C8}"/>
          </ac:spMkLst>
        </pc:spChg>
        <pc:graphicFrameChg chg="mod modGraphic">
          <ac:chgData name="Kristīne Ozola" userId="1f6f266a-80f9-49b0-aad1-3edc2c01781b" providerId="ADAL" clId="{85416471-F9AD-4F6E-9F3F-3D1C51D6FC93}" dt="2023-06-08T07:08:38.158" v="1122"/>
          <ac:graphicFrameMkLst>
            <pc:docMk/>
            <pc:sldMk cId="2838789907" sldId="344"/>
            <ac:graphicFrameMk id="9" creationId="{DF7EA562-1554-4846-9DE4-2966FAE7EF59}"/>
          </ac:graphicFrameMkLst>
        </pc:graphicFrameChg>
      </pc:sldChg>
      <pc:sldChg chg="modSp add mod">
        <pc:chgData name="Kristīne Ozola" userId="1f6f266a-80f9-49b0-aad1-3edc2c01781b" providerId="ADAL" clId="{85416471-F9AD-4F6E-9F3F-3D1C51D6FC93}" dt="2023-06-08T09:21:12.456" v="4535" actId="20577"/>
        <pc:sldMkLst>
          <pc:docMk/>
          <pc:sldMk cId="3123174410" sldId="345"/>
        </pc:sldMkLst>
        <pc:spChg chg="mod">
          <ac:chgData name="Kristīne Ozola" userId="1f6f266a-80f9-49b0-aad1-3edc2c01781b" providerId="ADAL" clId="{85416471-F9AD-4F6E-9F3F-3D1C51D6FC93}" dt="2023-06-08T09:21:12.456" v="4535" actId="20577"/>
          <ac:spMkLst>
            <pc:docMk/>
            <pc:sldMk cId="3123174410" sldId="345"/>
            <ac:spMk id="4" creationId="{ECDBC015-2E6F-3041-B1B5-5A6FCBF4C54D}"/>
          </ac:spMkLst>
        </pc:spChg>
      </pc:sldChg>
      <pc:sldChg chg="modSp add del mod modNotesTx">
        <pc:chgData name="Kristīne Ozola" userId="1f6f266a-80f9-49b0-aad1-3edc2c01781b" providerId="ADAL" clId="{85416471-F9AD-4F6E-9F3F-3D1C51D6FC93}" dt="2023-06-08T11:12:59.669" v="5153" actId="47"/>
        <pc:sldMkLst>
          <pc:docMk/>
          <pc:sldMk cId="4048025618" sldId="365"/>
        </pc:sldMkLst>
        <pc:spChg chg="mod">
          <ac:chgData name="Kristīne Ozola" userId="1f6f266a-80f9-49b0-aad1-3edc2c01781b" providerId="ADAL" clId="{85416471-F9AD-4F6E-9F3F-3D1C51D6FC93}" dt="2023-06-08T06:07:59.227" v="246" actId="20577"/>
          <ac:spMkLst>
            <pc:docMk/>
            <pc:sldMk cId="4048025618" sldId="365"/>
            <ac:spMk id="4" creationId="{788523FE-A0FC-4F64-8F8A-950F94C26C54}"/>
          </ac:spMkLst>
        </pc:spChg>
        <pc:spChg chg="mod">
          <ac:chgData name="Kristīne Ozola" userId="1f6f266a-80f9-49b0-aad1-3edc2c01781b" providerId="ADAL" clId="{85416471-F9AD-4F6E-9F3F-3D1C51D6FC93}" dt="2023-06-08T06:07:36.674" v="237" actId="20577"/>
          <ac:spMkLst>
            <pc:docMk/>
            <pc:sldMk cId="4048025618" sldId="365"/>
            <ac:spMk id="8" creationId="{268CC4CA-753F-4346-A1EA-9F6D18CC3C24}"/>
          </ac:spMkLst>
        </pc:spChg>
      </pc:sldChg>
      <pc:sldChg chg="modSp mod modNotesTx">
        <pc:chgData name="Kristīne Ozola" userId="1f6f266a-80f9-49b0-aad1-3edc2c01781b" providerId="ADAL" clId="{85416471-F9AD-4F6E-9F3F-3D1C51D6FC93}" dt="2023-06-08T11:04:53.408" v="5062" actId="1076"/>
        <pc:sldMkLst>
          <pc:docMk/>
          <pc:sldMk cId="2470691541" sldId="366"/>
        </pc:sldMkLst>
        <pc:spChg chg="mod">
          <ac:chgData name="Kristīne Ozola" userId="1f6f266a-80f9-49b0-aad1-3edc2c01781b" providerId="ADAL" clId="{85416471-F9AD-4F6E-9F3F-3D1C51D6FC93}" dt="2023-06-08T10:57:13.050" v="4762" actId="20577"/>
          <ac:spMkLst>
            <pc:docMk/>
            <pc:sldMk cId="2470691541" sldId="366"/>
            <ac:spMk id="4" creationId="{ECDBC015-2E6F-3041-B1B5-5A6FCBF4C54D}"/>
          </ac:spMkLst>
        </pc:spChg>
        <pc:spChg chg="mod">
          <ac:chgData name="Kristīne Ozola" userId="1f6f266a-80f9-49b0-aad1-3edc2c01781b" providerId="ADAL" clId="{85416471-F9AD-4F6E-9F3F-3D1C51D6FC93}" dt="2023-06-08T10:54:48.339" v="4686" actId="20577"/>
          <ac:spMkLst>
            <pc:docMk/>
            <pc:sldMk cId="2470691541" sldId="366"/>
            <ac:spMk id="12" creationId="{4612C6BA-D2EF-4E46-89B0-B4465AC9CF76}"/>
          </ac:spMkLst>
        </pc:spChg>
        <pc:spChg chg="mod">
          <ac:chgData name="Kristīne Ozola" userId="1f6f266a-80f9-49b0-aad1-3edc2c01781b" providerId="ADAL" clId="{85416471-F9AD-4F6E-9F3F-3D1C51D6FC93}" dt="2023-06-08T10:58:31.576" v="4857" actId="20577"/>
          <ac:spMkLst>
            <pc:docMk/>
            <pc:sldMk cId="2470691541" sldId="366"/>
            <ac:spMk id="15" creationId="{184FD6F7-F416-4805-AA50-36167293484D}"/>
          </ac:spMkLst>
        </pc:spChg>
        <pc:spChg chg="mod">
          <ac:chgData name="Kristīne Ozola" userId="1f6f266a-80f9-49b0-aad1-3edc2c01781b" providerId="ADAL" clId="{85416471-F9AD-4F6E-9F3F-3D1C51D6FC93}" dt="2023-06-08T11:04:53.408" v="5062" actId="1076"/>
          <ac:spMkLst>
            <pc:docMk/>
            <pc:sldMk cId="2470691541" sldId="366"/>
            <ac:spMk id="16" creationId="{EB8B6125-DC5F-49DD-A90F-B6FE133C7A0A}"/>
          </ac:spMkLst>
        </pc:spChg>
        <pc:spChg chg="mod">
          <ac:chgData name="Kristīne Ozola" userId="1f6f266a-80f9-49b0-aad1-3edc2c01781b" providerId="ADAL" clId="{85416471-F9AD-4F6E-9F3F-3D1C51D6FC93}" dt="2023-06-08T10:59:44.221" v="4891" actId="1076"/>
          <ac:spMkLst>
            <pc:docMk/>
            <pc:sldMk cId="2470691541" sldId="366"/>
            <ac:spMk id="17" creationId="{F301EF54-85F1-4260-BF7B-B451A1234435}"/>
          </ac:spMkLst>
        </pc:spChg>
        <pc:spChg chg="mod">
          <ac:chgData name="Kristīne Ozola" userId="1f6f266a-80f9-49b0-aad1-3edc2c01781b" providerId="ADAL" clId="{85416471-F9AD-4F6E-9F3F-3D1C51D6FC93}" dt="2023-06-08T11:04:33.399" v="5061" actId="1076"/>
          <ac:spMkLst>
            <pc:docMk/>
            <pc:sldMk cId="2470691541" sldId="366"/>
            <ac:spMk id="19" creationId="{720BDF49-4BA1-423B-A50B-56F38FFDCE93}"/>
          </ac:spMkLst>
        </pc:spChg>
        <pc:graphicFrameChg chg="mod modGraphic">
          <ac:chgData name="Kristīne Ozola" userId="1f6f266a-80f9-49b0-aad1-3edc2c01781b" providerId="ADAL" clId="{85416471-F9AD-4F6E-9F3F-3D1C51D6FC93}" dt="2023-06-08T10:56:27.536" v="4758" actId="404"/>
          <ac:graphicFrameMkLst>
            <pc:docMk/>
            <pc:sldMk cId="2470691541" sldId="366"/>
            <ac:graphicFrameMk id="11" creationId="{0661F144-01E6-4CBE-953D-C0A70E98D366}"/>
          </ac:graphicFrameMkLst>
        </pc:graphicFrameChg>
      </pc:sldChg>
      <pc:sldChg chg="modSp del">
        <pc:chgData name="Kristīne Ozola" userId="1f6f266a-80f9-49b0-aad1-3edc2c01781b" providerId="ADAL" clId="{85416471-F9AD-4F6E-9F3F-3D1C51D6FC93}" dt="2023-06-08T09:21:24.065" v="4537" actId="47"/>
        <pc:sldMkLst>
          <pc:docMk/>
          <pc:sldMk cId="3025912620" sldId="368"/>
        </pc:sldMkLst>
        <pc:graphicFrameChg chg="mod">
          <ac:chgData name="Kristīne Ozola" userId="1f6f266a-80f9-49b0-aad1-3edc2c01781b" providerId="ADAL" clId="{85416471-F9AD-4F6E-9F3F-3D1C51D6FC93}" dt="2023-06-08T09:20:28.481" v="4520" actId="113"/>
          <ac:graphicFrameMkLst>
            <pc:docMk/>
            <pc:sldMk cId="3025912620" sldId="368"/>
            <ac:graphicFrameMk id="19" creationId="{F7786787-F5D8-478D-AB75-F9DE63B120F0}"/>
          </ac:graphicFrameMkLst>
        </pc:graphicFrameChg>
      </pc:sldChg>
      <pc:sldChg chg="modSp mod modNotesTx">
        <pc:chgData name="Kristīne Ozola" userId="1f6f266a-80f9-49b0-aad1-3edc2c01781b" providerId="ADAL" clId="{85416471-F9AD-4F6E-9F3F-3D1C51D6FC93}" dt="2023-06-08T11:15:21.176" v="5274" actId="20577"/>
        <pc:sldMkLst>
          <pc:docMk/>
          <pc:sldMk cId="1199582191" sldId="372"/>
        </pc:sldMkLst>
        <pc:spChg chg="mod">
          <ac:chgData name="Kristīne Ozola" userId="1f6f266a-80f9-49b0-aad1-3edc2c01781b" providerId="ADAL" clId="{85416471-F9AD-4F6E-9F3F-3D1C51D6FC93}" dt="2023-06-08T05:45:53.604" v="90" actId="20577"/>
          <ac:spMkLst>
            <pc:docMk/>
            <pc:sldMk cId="1199582191" sldId="372"/>
            <ac:spMk id="3" creationId="{423BAD50-CBC9-428F-BB90-BC8C380DD01E}"/>
          </ac:spMkLst>
        </pc:spChg>
        <pc:graphicFrameChg chg="mod">
          <ac:chgData name="Kristīne Ozola" userId="1f6f266a-80f9-49b0-aad1-3edc2c01781b" providerId="ADAL" clId="{85416471-F9AD-4F6E-9F3F-3D1C51D6FC93}" dt="2023-06-08T11:13:35.127" v="5192" actId="20577"/>
          <ac:graphicFrameMkLst>
            <pc:docMk/>
            <pc:sldMk cId="1199582191" sldId="372"/>
            <ac:graphicFrameMk id="11" creationId="{852B56A7-A519-45B5-AD46-0A8E81CC2A95}"/>
          </ac:graphicFrameMkLst>
        </pc:graphicFrameChg>
      </pc:sldChg>
      <pc:sldChg chg="modSp mod modNotesTx">
        <pc:chgData name="Kristīne Ozola" userId="1f6f266a-80f9-49b0-aad1-3edc2c01781b" providerId="ADAL" clId="{85416471-F9AD-4F6E-9F3F-3D1C51D6FC93}" dt="2023-06-08T07:14:40.434" v="1177"/>
        <pc:sldMkLst>
          <pc:docMk/>
          <pc:sldMk cId="61027809" sldId="373"/>
        </pc:sldMkLst>
        <pc:spChg chg="mod">
          <ac:chgData name="Kristīne Ozola" userId="1f6f266a-80f9-49b0-aad1-3edc2c01781b" providerId="ADAL" clId="{85416471-F9AD-4F6E-9F3F-3D1C51D6FC93}" dt="2023-06-08T06:08:30.946" v="256" actId="20577"/>
          <ac:spMkLst>
            <pc:docMk/>
            <pc:sldMk cId="61027809" sldId="373"/>
            <ac:spMk id="3" creationId="{423BAD50-CBC9-428F-BB90-BC8C380DD01E}"/>
          </ac:spMkLst>
        </pc:spChg>
        <pc:graphicFrameChg chg="mod modGraphic">
          <ac:chgData name="Kristīne Ozola" userId="1f6f266a-80f9-49b0-aad1-3edc2c01781b" providerId="ADAL" clId="{85416471-F9AD-4F6E-9F3F-3D1C51D6FC93}" dt="2023-06-08T07:14:40.434" v="1177"/>
          <ac:graphicFrameMkLst>
            <pc:docMk/>
            <pc:sldMk cId="61027809" sldId="373"/>
            <ac:graphicFrameMk id="7" creationId="{FF554CDE-C081-41F0-A0DE-70E4F843CBB9}"/>
          </ac:graphicFrameMkLst>
        </pc:graphicFrameChg>
      </pc:sldChg>
      <pc:sldChg chg="addSp delSp modSp mod modNotesTx">
        <pc:chgData name="Kristīne Ozola" userId="1f6f266a-80f9-49b0-aad1-3edc2c01781b" providerId="ADAL" clId="{85416471-F9AD-4F6E-9F3F-3D1C51D6FC93}" dt="2023-06-08T08:56:10.033" v="3966" actId="403"/>
        <pc:sldMkLst>
          <pc:docMk/>
          <pc:sldMk cId="2829714240" sldId="379"/>
        </pc:sldMkLst>
        <pc:spChg chg="mod">
          <ac:chgData name="Kristīne Ozola" userId="1f6f266a-80f9-49b0-aad1-3edc2c01781b" providerId="ADAL" clId="{85416471-F9AD-4F6E-9F3F-3D1C51D6FC93}" dt="2023-06-08T08:56:10.033" v="3966" actId="403"/>
          <ac:spMkLst>
            <pc:docMk/>
            <pc:sldMk cId="2829714240" sldId="379"/>
            <ac:spMk id="2" creationId="{E677D777-188D-4ED7-A224-D1015FECE9CA}"/>
          </ac:spMkLst>
        </pc:spChg>
        <pc:spChg chg="mod">
          <ac:chgData name="Kristīne Ozola" userId="1f6f266a-80f9-49b0-aad1-3edc2c01781b" providerId="ADAL" clId="{85416471-F9AD-4F6E-9F3F-3D1C51D6FC93}" dt="2023-06-08T08:51:32.506" v="3873" actId="20577"/>
          <ac:spMkLst>
            <pc:docMk/>
            <pc:sldMk cId="2829714240" sldId="379"/>
            <ac:spMk id="3" creationId="{423BAD50-CBC9-428F-BB90-BC8C380DD01E}"/>
          </ac:spMkLst>
        </pc:spChg>
        <pc:graphicFrameChg chg="add mod">
          <ac:chgData name="Kristīne Ozola" userId="1f6f266a-80f9-49b0-aad1-3edc2c01781b" providerId="ADAL" clId="{85416471-F9AD-4F6E-9F3F-3D1C51D6FC93}" dt="2023-06-08T08:50:53.515" v="3829"/>
          <ac:graphicFrameMkLst>
            <pc:docMk/>
            <pc:sldMk cId="2829714240" sldId="379"/>
            <ac:graphicFrameMk id="4" creationId="{5E7811A9-E4A1-5953-A997-0C54C1988B27}"/>
          </ac:graphicFrameMkLst>
        </pc:graphicFrameChg>
        <pc:graphicFrameChg chg="del">
          <ac:chgData name="Kristīne Ozola" userId="1f6f266a-80f9-49b0-aad1-3edc2c01781b" providerId="ADAL" clId="{85416471-F9AD-4F6E-9F3F-3D1C51D6FC93}" dt="2023-06-08T08:50:52.782" v="3828" actId="478"/>
          <ac:graphicFrameMkLst>
            <pc:docMk/>
            <pc:sldMk cId="2829714240" sldId="379"/>
            <ac:graphicFrameMk id="10" creationId="{8FBBB574-3566-452C-AC93-F57B39210CAF}"/>
          </ac:graphicFrameMkLst>
        </pc:graphicFrameChg>
      </pc:sldChg>
      <pc:sldChg chg="addSp delSp modSp mod modNotesTx">
        <pc:chgData name="Kristīne Ozola" userId="1f6f266a-80f9-49b0-aad1-3edc2c01781b" providerId="ADAL" clId="{85416471-F9AD-4F6E-9F3F-3D1C51D6FC93}" dt="2023-06-08T09:18:09.977" v="4485" actId="5793"/>
        <pc:sldMkLst>
          <pc:docMk/>
          <pc:sldMk cId="2694437744" sldId="380"/>
        </pc:sldMkLst>
        <pc:spChg chg="mod">
          <ac:chgData name="Kristīne Ozola" userId="1f6f266a-80f9-49b0-aad1-3edc2c01781b" providerId="ADAL" clId="{85416471-F9AD-4F6E-9F3F-3D1C51D6FC93}" dt="2023-06-08T09:11:58.872" v="4264" actId="20577"/>
          <ac:spMkLst>
            <pc:docMk/>
            <pc:sldMk cId="2694437744" sldId="380"/>
            <ac:spMk id="6" creationId="{E8208292-9442-473D-BEC3-AB7E6FEBA9A1}"/>
          </ac:spMkLst>
        </pc:spChg>
        <pc:spChg chg="mod">
          <ac:chgData name="Kristīne Ozola" userId="1f6f266a-80f9-49b0-aad1-3edc2c01781b" providerId="ADAL" clId="{85416471-F9AD-4F6E-9F3F-3D1C51D6FC93}" dt="2023-06-08T08:56:22.775" v="3974" actId="404"/>
          <ac:spMkLst>
            <pc:docMk/>
            <pc:sldMk cId="2694437744" sldId="380"/>
            <ac:spMk id="8" creationId="{A95ACA99-C33D-49EE-8277-FE0BE74D2871}"/>
          </ac:spMkLst>
        </pc:spChg>
        <pc:spChg chg="del">
          <ac:chgData name="Kristīne Ozola" userId="1f6f266a-80f9-49b0-aad1-3edc2c01781b" providerId="ADAL" clId="{85416471-F9AD-4F6E-9F3F-3D1C51D6FC93}" dt="2023-06-08T08:56:55.528" v="3975" actId="478"/>
          <ac:spMkLst>
            <pc:docMk/>
            <pc:sldMk cId="2694437744" sldId="380"/>
            <ac:spMk id="17" creationId="{29C249FD-0448-4D51-A61E-EB2B2B939289}"/>
          </ac:spMkLst>
        </pc:spChg>
        <pc:graphicFrameChg chg="add del mod modGraphic">
          <ac:chgData name="Kristīne Ozola" userId="1f6f266a-80f9-49b0-aad1-3edc2c01781b" providerId="ADAL" clId="{85416471-F9AD-4F6E-9F3F-3D1C51D6FC93}" dt="2023-06-08T09:11:31.444" v="4260" actId="255"/>
          <ac:graphicFrameMkLst>
            <pc:docMk/>
            <pc:sldMk cId="2694437744" sldId="380"/>
            <ac:graphicFrameMk id="2" creationId="{8326FC70-A8FA-DFE3-4567-0A490DD8AF9B}"/>
          </ac:graphicFrameMkLst>
        </pc:graphicFrameChg>
      </pc:sldChg>
      <pc:sldChg chg="del">
        <pc:chgData name="Kristīne Ozola" userId="1f6f266a-80f9-49b0-aad1-3edc2c01781b" providerId="ADAL" clId="{85416471-F9AD-4F6E-9F3F-3D1C51D6FC93}" dt="2023-06-08T07:09:08.811" v="1133" actId="47"/>
        <pc:sldMkLst>
          <pc:docMk/>
          <pc:sldMk cId="1471941272" sldId="386"/>
        </pc:sldMkLst>
      </pc:sldChg>
      <pc:sldChg chg="modSp mod modNotesTx">
        <pc:chgData name="Kristīne Ozola" userId="1f6f266a-80f9-49b0-aad1-3edc2c01781b" providerId="ADAL" clId="{85416471-F9AD-4F6E-9F3F-3D1C51D6FC93}" dt="2023-06-08T08:22:44.644" v="2635" actId="20577"/>
        <pc:sldMkLst>
          <pc:docMk/>
          <pc:sldMk cId="1667671080" sldId="387"/>
        </pc:sldMkLst>
        <pc:spChg chg="mod">
          <ac:chgData name="Kristīne Ozola" userId="1f6f266a-80f9-49b0-aad1-3edc2c01781b" providerId="ADAL" clId="{85416471-F9AD-4F6E-9F3F-3D1C51D6FC93}" dt="2023-06-08T07:20:01.388" v="1282" actId="20577"/>
          <ac:spMkLst>
            <pc:docMk/>
            <pc:sldMk cId="1667671080" sldId="387"/>
            <ac:spMk id="6" creationId="{E8208292-9442-473D-BEC3-AB7E6FEBA9A1}"/>
          </ac:spMkLst>
        </pc:spChg>
        <pc:spChg chg="mod">
          <ac:chgData name="Kristīne Ozola" userId="1f6f266a-80f9-49b0-aad1-3edc2c01781b" providerId="ADAL" clId="{85416471-F9AD-4F6E-9F3F-3D1C51D6FC93}" dt="2023-06-08T07:24:12.836" v="1297" actId="20577"/>
          <ac:spMkLst>
            <pc:docMk/>
            <pc:sldMk cId="1667671080" sldId="387"/>
            <ac:spMk id="17" creationId="{29C249FD-0448-4D51-A61E-EB2B2B939289}"/>
          </ac:spMkLst>
        </pc:spChg>
      </pc:sldChg>
      <pc:sldChg chg="del">
        <pc:chgData name="Kristīne Ozola" userId="1f6f266a-80f9-49b0-aad1-3edc2c01781b" providerId="ADAL" clId="{85416471-F9AD-4F6E-9F3F-3D1C51D6FC93}" dt="2023-06-08T07:20:12.431" v="1283" actId="2696"/>
        <pc:sldMkLst>
          <pc:docMk/>
          <pc:sldMk cId="1463957573" sldId="388"/>
        </pc:sldMkLst>
      </pc:sldChg>
      <pc:sldChg chg="addSp delSp modSp add mod modNotesTx">
        <pc:chgData name="Kristīne Ozola" userId="1f6f266a-80f9-49b0-aad1-3edc2c01781b" providerId="ADAL" clId="{85416471-F9AD-4F6E-9F3F-3D1C51D6FC93}" dt="2023-06-08T06:49:55.435" v="1015" actId="1076"/>
        <pc:sldMkLst>
          <pc:docMk/>
          <pc:sldMk cId="3110776036" sldId="389"/>
        </pc:sldMkLst>
        <pc:spChg chg="mod">
          <ac:chgData name="Kristīne Ozola" userId="1f6f266a-80f9-49b0-aad1-3edc2c01781b" providerId="ADAL" clId="{85416471-F9AD-4F6E-9F3F-3D1C51D6FC93}" dt="2023-06-08T06:20:34.304" v="428" actId="20577"/>
          <ac:spMkLst>
            <pc:docMk/>
            <pc:sldMk cId="3110776036" sldId="389"/>
            <ac:spMk id="2" creationId="{5935F978-9BB6-4875-9305-F6D28FC7E32A}"/>
          </ac:spMkLst>
        </pc:spChg>
        <pc:spChg chg="add mod">
          <ac:chgData name="Kristīne Ozola" userId="1f6f266a-80f9-49b0-aad1-3edc2c01781b" providerId="ADAL" clId="{85416471-F9AD-4F6E-9F3F-3D1C51D6FC93}" dt="2023-06-08T06:49:55.435" v="1015" actId="1076"/>
          <ac:spMkLst>
            <pc:docMk/>
            <pc:sldMk cId="3110776036" sldId="389"/>
            <ac:spMk id="3" creationId="{0A18D2C4-53F9-56B5-0DCA-50FB7DBCC152}"/>
          </ac:spMkLst>
        </pc:spChg>
        <pc:spChg chg="topLvl">
          <ac:chgData name="Kristīne Ozola" userId="1f6f266a-80f9-49b0-aad1-3edc2c01781b" providerId="ADAL" clId="{85416471-F9AD-4F6E-9F3F-3D1C51D6FC93}" dt="2023-06-08T06:20:46.792" v="429" actId="478"/>
          <ac:spMkLst>
            <pc:docMk/>
            <pc:sldMk cId="3110776036" sldId="389"/>
            <ac:spMk id="7" creationId="{FD7A5C54-AE5C-4D70-9DF8-B8B82F1429F8}"/>
          </ac:spMkLst>
        </pc:spChg>
        <pc:spChg chg="del topLvl">
          <ac:chgData name="Kristīne Ozola" userId="1f6f266a-80f9-49b0-aad1-3edc2c01781b" providerId="ADAL" clId="{85416471-F9AD-4F6E-9F3F-3D1C51D6FC93}" dt="2023-06-08T06:20:46.792" v="429" actId="478"/>
          <ac:spMkLst>
            <pc:docMk/>
            <pc:sldMk cId="3110776036" sldId="389"/>
            <ac:spMk id="8" creationId="{268CC4CA-753F-4346-A1EA-9F6D18CC3C24}"/>
          </ac:spMkLst>
        </pc:spChg>
        <pc:grpChg chg="del">
          <ac:chgData name="Kristīne Ozola" userId="1f6f266a-80f9-49b0-aad1-3edc2c01781b" providerId="ADAL" clId="{85416471-F9AD-4F6E-9F3F-3D1C51D6FC93}" dt="2023-06-08T06:20:46.792" v="429" actId="478"/>
          <ac:grpSpMkLst>
            <pc:docMk/>
            <pc:sldMk cId="3110776036" sldId="389"/>
            <ac:grpSpMk id="6" creationId="{CA891FE2-F1B1-4D06-BA77-C68DBA840F2F}"/>
          </ac:grpSpMkLst>
        </pc:grpChg>
        <pc:picChg chg="add del">
          <ac:chgData name="Kristīne Ozola" userId="1f6f266a-80f9-49b0-aad1-3edc2c01781b" providerId="ADAL" clId="{85416471-F9AD-4F6E-9F3F-3D1C51D6FC93}" dt="2023-06-08T06:30:29.725" v="520" actId="22"/>
          <ac:picMkLst>
            <pc:docMk/>
            <pc:sldMk cId="3110776036" sldId="389"/>
            <ac:picMk id="10" creationId="{A67A871D-FE14-1852-4F06-4F353BD2E604}"/>
          </ac:picMkLst>
        </pc:picChg>
      </pc:sldChg>
      <pc:sldChg chg="addSp delSp modSp add mod modNotesTx">
        <pc:chgData name="Kristīne Ozola" userId="1f6f266a-80f9-49b0-aad1-3edc2c01781b" providerId="ADAL" clId="{85416471-F9AD-4F6E-9F3F-3D1C51D6FC93}" dt="2023-06-08T11:08:16.885" v="5080" actId="404"/>
        <pc:sldMkLst>
          <pc:docMk/>
          <pc:sldMk cId="1408097773" sldId="390"/>
        </pc:sldMkLst>
        <pc:spChg chg="add del mod">
          <ac:chgData name="Kristīne Ozola" userId="1f6f266a-80f9-49b0-aad1-3edc2c01781b" providerId="ADAL" clId="{85416471-F9AD-4F6E-9F3F-3D1C51D6FC93}" dt="2023-06-08T08:10:00.460" v="2077"/>
          <ac:spMkLst>
            <pc:docMk/>
            <pc:sldMk cId="1408097773" sldId="390"/>
            <ac:spMk id="2" creationId="{CC9B6EFD-4686-025C-07E8-7293F9D69646}"/>
          </ac:spMkLst>
        </pc:spChg>
        <pc:spChg chg="add del mod">
          <ac:chgData name="Kristīne Ozola" userId="1f6f266a-80f9-49b0-aad1-3edc2c01781b" providerId="ADAL" clId="{85416471-F9AD-4F6E-9F3F-3D1C51D6FC93}" dt="2023-06-08T08:33:35.481" v="3363" actId="20577"/>
          <ac:spMkLst>
            <pc:docMk/>
            <pc:sldMk cId="1408097773" sldId="390"/>
            <ac:spMk id="3" creationId="{21EDE751-FF6A-AE32-74B7-E24D55E302B7}"/>
          </ac:spMkLst>
        </pc:spChg>
        <pc:spChg chg="mod">
          <ac:chgData name="Kristīne Ozola" userId="1f6f266a-80f9-49b0-aad1-3edc2c01781b" providerId="ADAL" clId="{85416471-F9AD-4F6E-9F3F-3D1C51D6FC93}" dt="2023-06-08T11:08:16.885" v="5080" actId="404"/>
          <ac:spMkLst>
            <pc:docMk/>
            <pc:sldMk cId="1408097773" sldId="390"/>
            <ac:spMk id="8" creationId="{A95ACA99-C33D-49EE-8277-FE0BE74D2871}"/>
          </ac:spMkLst>
        </pc:spChg>
        <pc:spChg chg="del mod">
          <ac:chgData name="Kristīne Ozola" userId="1f6f266a-80f9-49b0-aad1-3edc2c01781b" providerId="ADAL" clId="{85416471-F9AD-4F6E-9F3F-3D1C51D6FC93}" dt="2023-06-08T08:10:02.334" v="2078" actId="478"/>
          <ac:spMkLst>
            <pc:docMk/>
            <pc:sldMk cId="1408097773" sldId="390"/>
            <ac:spMk id="17" creationId="{29C249FD-0448-4D51-A61E-EB2B2B939289}"/>
          </ac:spMkLst>
        </pc:spChg>
        <pc:graphicFrameChg chg="add mod modGraphic">
          <ac:chgData name="Kristīne Ozola" userId="1f6f266a-80f9-49b0-aad1-3edc2c01781b" providerId="ADAL" clId="{85416471-F9AD-4F6E-9F3F-3D1C51D6FC93}" dt="2023-06-08T08:33:18.169" v="3362" actId="1076"/>
          <ac:graphicFrameMkLst>
            <pc:docMk/>
            <pc:sldMk cId="1408097773" sldId="390"/>
            <ac:graphicFrameMk id="4" creationId="{7402C538-712E-797B-D195-1FA2817F599C}"/>
          </ac:graphicFrameMkLst>
        </pc:graphicFrameChg>
      </pc:sldChg>
      <pc:sldChg chg="modSp add mod modNotesTx">
        <pc:chgData name="Kristīne Ozola" userId="1f6f266a-80f9-49b0-aad1-3edc2c01781b" providerId="ADAL" clId="{85416471-F9AD-4F6E-9F3F-3D1C51D6FC93}" dt="2023-06-08T10:53:11.800" v="4673" actId="20577"/>
        <pc:sldMkLst>
          <pc:docMk/>
          <pc:sldMk cId="2132408286" sldId="391"/>
        </pc:sldMkLst>
        <pc:spChg chg="mod">
          <ac:chgData name="Kristīne Ozola" userId="1f6f266a-80f9-49b0-aad1-3edc2c01781b" providerId="ADAL" clId="{85416471-F9AD-4F6E-9F3F-3D1C51D6FC93}" dt="2023-06-08T09:23:33.382" v="4613" actId="20577"/>
          <ac:spMkLst>
            <pc:docMk/>
            <pc:sldMk cId="2132408286" sldId="391"/>
            <ac:spMk id="6" creationId="{ED797BB1-258A-4371-A32A-EF508278523C}"/>
          </ac:spMkLst>
        </pc:spChg>
        <pc:graphicFrameChg chg="mod">
          <ac:chgData name="Kristīne Ozola" userId="1f6f266a-80f9-49b0-aad1-3edc2c01781b" providerId="ADAL" clId="{85416471-F9AD-4F6E-9F3F-3D1C51D6FC93}" dt="2023-06-08T09:23:14.246" v="4599" actId="20577"/>
          <ac:graphicFrameMkLst>
            <pc:docMk/>
            <pc:sldMk cId="2132408286" sldId="391"/>
            <ac:graphicFrameMk id="19" creationId="{F7786787-F5D8-478D-AB75-F9DE63B120F0}"/>
          </ac:graphicFrameMkLst>
        </pc:graphicFrameChg>
      </pc:sldChg>
      <pc:sldChg chg="new del ord">
        <pc:chgData name="Kristīne Ozola" userId="1f6f266a-80f9-49b0-aad1-3edc2c01781b" providerId="ADAL" clId="{85416471-F9AD-4F6E-9F3F-3D1C51D6FC93}" dt="2023-06-08T09:21:01.223" v="4525" actId="47"/>
        <pc:sldMkLst>
          <pc:docMk/>
          <pc:sldMk cId="3451947216" sldId="391"/>
        </pc:sldMkLst>
      </pc:sldChg>
      <pc:sldChg chg="addSp delSp modSp new mod modNotesTx">
        <pc:chgData name="Kristīne Ozola" userId="1f6f266a-80f9-49b0-aad1-3edc2c01781b" providerId="ADAL" clId="{85416471-F9AD-4F6E-9F3F-3D1C51D6FC93}" dt="2023-06-08T11:16:01.138" v="5279" actId="20577"/>
        <pc:sldMkLst>
          <pc:docMk/>
          <pc:sldMk cId="218720596" sldId="392"/>
        </pc:sldMkLst>
        <pc:spChg chg="mod">
          <ac:chgData name="Kristīne Ozola" userId="1f6f266a-80f9-49b0-aad1-3edc2c01781b" providerId="ADAL" clId="{85416471-F9AD-4F6E-9F3F-3D1C51D6FC93}" dt="2023-06-08T11:12:10.904" v="5121" actId="1076"/>
          <ac:spMkLst>
            <pc:docMk/>
            <pc:sldMk cId="218720596" sldId="392"/>
            <ac:spMk id="2" creationId="{13F2F980-6AC2-C26E-82BA-A1F4C0C45980}"/>
          </ac:spMkLst>
        </pc:spChg>
        <pc:spChg chg="mod">
          <ac:chgData name="Kristīne Ozola" userId="1f6f266a-80f9-49b0-aad1-3edc2c01781b" providerId="ADAL" clId="{85416471-F9AD-4F6E-9F3F-3D1C51D6FC93}" dt="2023-06-08T11:12:22.391" v="5124" actId="1076"/>
          <ac:spMkLst>
            <pc:docMk/>
            <pc:sldMk cId="218720596" sldId="392"/>
            <ac:spMk id="3" creationId="{4C7E29B1-F122-C251-8D4E-89C14B0756FF}"/>
          </ac:spMkLst>
        </pc:spChg>
        <pc:spChg chg="del">
          <ac:chgData name="Kristīne Ozola" userId="1f6f266a-80f9-49b0-aad1-3edc2c01781b" providerId="ADAL" clId="{85416471-F9AD-4F6E-9F3F-3D1C51D6FC93}" dt="2023-06-08T11:09:01.593" v="5084" actId="478"/>
          <ac:spMkLst>
            <pc:docMk/>
            <pc:sldMk cId="218720596" sldId="392"/>
            <ac:spMk id="4" creationId="{0B9BC661-EEF2-7F61-A9FE-E499CB1E5F9E}"/>
          </ac:spMkLst>
        </pc:spChg>
        <pc:spChg chg="add mod">
          <ac:chgData name="Kristīne Ozola" userId="1f6f266a-80f9-49b0-aad1-3edc2c01781b" providerId="ADAL" clId="{85416471-F9AD-4F6E-9F3F-3D1C51D6FC93}" dt="2023-06-08T11:12:08.247" v="5120" actId="1076"/>
          <ac:spMkLst>
            <pc:docMk/>
            <pc:sldMk cId="218720596" sldId="392"/>
            <ac:spMk id="7" creationId="{632850E4-97FD-5051-5281-D63F46FB36F6}"/>
          </ac:spMkLst>
        </pc:spChg>
        <pc:spChg chg="add mod">
          <ac:chgData name="Kristīne Ozola" userId="1f6f266a-80f9-49b0-aad1-3edc2c01781b" providerId="ADAL" clId="{85416471-F9AD-4F6E-9F3F-3D1C51D6FC93}" dt="2023-06-08T11:12:19.016" v="5123" actId="1076"/>
          <ac:spMkLst>
            <pc:docMk/>
            <pc:sldMk cId="218720596" sldId="392"/>
            <ac:spMk id="9" creationId="{C72F3CA6-37C5-E201-7680-3D7FA77C02B3}"/>
          </ac:spMkLst>
        </pc:spChg>
      </pc:sldChg>
      <pc:sldChg chg="modSp add del mod">
        <pc:chgData name="Kristīne Ozola" userId="1f6f266a-80f9-49b0-aad1-3edc2c01781b" providerId="ADAL" clId="{85416471-F9AD-4F6E-9F3F-3D1C51D6FC93}" dt="2023-06-08T11:21:36.652" v="5286" actId="2696"/>
        <pc:sldMkLst>
          <pc:docMk/>
          <pc:sldMk cId="2244136559" sldId="393"/>
        </pc:sldMkLst>
        <pc:spChg chg="mod">
          <ac:chgData name="Kristīne Ozola" userId="1f6f266a-80f9-49b0-aad1-3edc2c01781b" providerId="ADAL" clId="{85416471-F9AD-4F6E-9F3F-3D1C51D6FC93}" dt="2023-06-08T11:17:08.787" v="5285" actId="14100"/>
          <ac:spMkLst>
            <pc:docMk/>
            <pc:sldMk cId="2244136559" sldId="393"/>
            <ac:spMk id="2" creationId="{E677D777-188D-4ED7-A224-D1015FECE9CA}"/>
          </ac:spMkLst>
        </pc:spChg>
      </pc:sldChg>
    </pc:docChg>
  </pc:docChgLst>
  <pc:docChgLst>
    <pc:chgData name="Kristīne Ozola" userId="1f6f266a-80f9-49b0-aad1-3edc2c01781b" providerId="ADAL" clId="{A22351C0-78A8-421B-917C-E6152A1DBCBC}"/>
    <pc:docChg chg="undo custSel addSld delSld modSld sldOrd modSection">
      <pc:chgData name="Kristīne Ozola" userId="1f6f266a-80f9-49b0-aad1-3edc2c01781b" providerId="ADAL" clId="{A22351C0-78A8-421B-917C-E6152A1DBCBC}" dt="2023-02-13T11:08:20.511" v="783" actId="20577"/>
      <pc:docMkLst>
        <pc:docMk/>
      </pc:docMkLst>
      <pc:sldChg chg="modSp mod">
        <pc:chgData name="Kristīne Ozola" userId="1f6f266a-80f9-49b0-aad1-3edc2c01781b" providerId="ADAL" clId="{A22351C0-78A8-421B-917C-E6152A1DBCBC}" dt="2023-02-13T10:54:17.568" v="765" actId="20577"/>
        <pc:sldMkLst>
          <pc:docMk/>
          <pc:sldMk cId="3140550482" sldId="267"/>
        </pc:sldMkLst>
        <pc:spChg chg="mod">
          <ac:chgData name="Kristīne Ozola" userId="1f6f266a-80f9-49b0-aad1-3edc2c01781b" providerId="ADAL" clId="{A22351C0-78A8-421B-917C-E6152A1DBCBC}" dt="2023-02-13T10:54:17.568" v="765" actId="20577"/>
          <ac:spMkLst>
            <pc:docMk/>
            <pc:sldMk cId="3140550482" sldId="267"/>
            <ac:spMk id="2" creationId="{88B0EFC6-5A9E-B54C-ABB4-A013046ACD30}"/>
          </ac:spMkLst>
        </pc:spChg>
      </pc:sldChg>
      <pc:sldChg chg="modSp mod">
        <pc:chgData name="Kristīne Ozola" userId="1f6f266a-80f9-49b0-aad1-3edc2c01781b" providerId="ADAL" clId="{A22351C0-78A8-421B-917C-E6152A1DBCBC}" dt="2023-02-13T11:08:20.511" v="783" actId="20577"/>
        <pc:sldMkLst>
          <pc:docMk/>
          <pc:sldMk cId="2470691541" sldId="366"/>
        </pc:sldMkLst>
        <pc:spChg chg="mod">
          <ac:chgData name="Kristīne Ozola" userId="1f6f266a-80f9-49b0-aad1-3edc2c01781b" providerId="ADAL" clId="{A22351C0-78A8-421B-917C-E6152A1DBCBC}" dt="2023-02-13T11:08:20.511" v="783" actId="20577"/>
          <ac:spMkLst>
            <pc:docMk/>
            <pc:sldMk cId="2470691541" sldId="366"/>
            <ac:spMk id="16" creationId="{EB8B6125-DC5F-49DD-A90F-B6FE133C7A0A}"/>
          </ac:spMkLst>
        </pc:spChg>
      </pc:sldChg>
      <pc:sldChg chg="modSp del mod">
        <pc:chgData name="Kristīne Ozola" userId="1f6f266a-80f9-49b0-aad1-3edc2c01781b" providerId="ADAL" clId="{A22351C0-78A8-421B-917C-E6152A1DBCBC}" dt="2023-02-10T09:02:20.271" v="733" actId="47"/>
        <pc:sldMkLst>
          <pc:docMk/>
          <pc:sldMk cId="3046785533" sldId="375"/>
        </pc:sldMkLst>
        <pc:spChg chg="mod">
          <ac:chgData name="Kristīne Ozola" userId="1f6f266a-80f9-49b0-aad1-3edc2c01781b" providerId="ADAL" clId="{A22351C0-78A8-421B-917C-E6152A1DBCBC}" dt="2023-02-10T07:51:29.282" v="28" actId="20577"/>
          <ac:spMkLst>
            <pc:docMk/>
            <pc:sldMk cId="3046785533" sldId="375"/>
            <ac:spMk id="2" creationId="{C190232F-C768-4C11-A3E1-82D56D5D9DD8}"/>
          </ac:spMkLst>
        </pc:spChg>
        <pc:graphicFrameChg chg="mod">
          <ac:chgData name="Kristīne Ozola" userId="1f6f266a-80f9-49b0-aad1-3edc2c01781b" providerId="ADAL" clId="{A22351C0-78A8-421B-917C-E6152A1DBCBC}" dt="2023-02-10T07:53:26.342" v="66" actId="20578"/>
          <ac:graphicFrameMkLst>
            <pc:docMk/>
            <pc:sldMk cId="3046785533" sldId="375"/>
            <ac:graphicFrameMk id="6" creationId="{C485870D-0154-411C-BE72-B70E00097B52}"/>
          </ac:graphicFrameMkLst>
        </pc:graphicFrameChg>
      </pc:sldChg>
      <pc:sldChg chg="del">
        <pc:chgData name="Kristīne Ozola" userId="1f6f266a-80f9-49b0-aad1-3edc2c01781b" providerId="ADAL" clId="{A22351C0-78A8-421B-917C-E6152A1DBCBC}" dt="2023-02-10T09:02:21.698" v="734" actId="47"/>
        <pc:sldMkLst>
          <pc:docMk/>
          <pc:sldMk cId="2352383618" sldId="378"/>
        </pc:sldMkLst>
      </pc:sldChg>
      <pc:sldChg chg="modSp del">
        <pc:chgData name="Kristīne Ozola" userId="1f6f266a-80f9-49b0-aad1-3edc2c01781b" providerId="ADAL" clId="{A22351C0-78A8-421B-917C-E6152A1DBCBC}" dt="2023-02-10T09:02:22.811" v="735" actId="47"/>
        <pc:sldMkLst>
          <pc:docMk/>
          <pc:sldMk cId="2770650217" sldId="381"/>
        </pc:sldMkLst>
        <pc:graphicFrameChg chg="mod">
          <ac:chgData name="Kristīne Ozola" userId="1f6f266a-80f9-49b0-aad1-3edc2c01781b" providerId="ADAL" clId="{A22351C0-78A8-421B-917C-E6152A1DBCBC}" dt="2023-02-10T08:02:14.279" v="205"/>
          <ac:graphicFrameMkLst>
            <pc:docMk/>
            <pc:sldMk cId="2770650217" sldId="381"/>
            <ac:graphicFrameMk id="9" creationId="{8E09C96B-19F7-C846-E876-74B8B6D3A27D}"/>
          </ac:graphicFrameMkLst>
        </pc:graphicFrameChg>
      </pc:sldChg>
      <pc:sldChg chg="addSp delSp modSp add del mod ord modNotesTx">
        <pc:chgData name="Kristīne Ozola" userId="1f6f266a-80f9-49b0-aad1-3edc2c01781b" providerId="ADAL" clId="{A22351C0-78A8-421B-917C-E6152A1DBCBC}" dt="2023-02-10T09:01:16.044" v="570" actId="113"/>
        <pc:sldMkLst>
          <pc:docMk/>
          <pc:sldMk cId="1667671080" sldId="387"/>
        </pc:sldMkLst>
        <pc:spChg chg="add del">
          <ac:chgData name="Kristīne Ozola" userId="1f6f266a-80f9-49b0-aad1-3edc2c01781b" providerId="ADAL" clId="{A22351C0-78A8-421B-917C-E6152A1DBCBC}" dt="2023-02-10T07:53:42.979" v="69" actId="22"/>
          <ac:spMkLst>
            <pc:docMk/>
            <pc:sldMk cId="1667671080" sldId="387"/>
            <ac:spMk id="3" creationId="{CC37A71A-D66A-019C-F24D-FD3C3C8FD176}"/>
          </ac:spMkLst>
        </pc:spChg>
        <pc:spChg chg="mod">
          <ac:chgData name="Kristīne Ozola" userId="1f6f266a-80f9-49b0-aad1-3edc2c01781b" providerId="ADAL" clId="{A22351C0-78A8-421B-917C-E6152A1DBCBC}" dt="2023-02-10T08:00:59.301" v="176" actId="115"/>
          <ac:spMkLst>
            <pc:docMk/>
            <pc:sldMk cId="1667671080" sldId="387"/>
            <ac:spMk id="8" creationId="{A95ACA99-C33D-49EE-8277-FE0BE74D2871}"/>
          </ac:spMkLst>
        </pc:spChg>
        <pc:spChg chg="mod">
          <ac:chgData name="Kristīne Ozola" userId="1f6f266a-80f9-49b0-aad1-3edc2c01781b" providerId="ADAL" clId="{A22351C0-78A8-421B-917C-E6152A1DBCBC}" dt="2023-02-10T08:41:08.373" v="260" actId="113"/>
          <ac:spMkLst>
            <pc:docMk/>
            <pc:sldMk cId="1667671080" sldId="387"/>
            <ac:spMk id="17" creationId="{29C249FD-0448-4D51-A61E-EB2B2B939289}"/>
          </ac:spMkLst>
        </pc:spChg>
      </pc:sldChg>
      <pc:sldChg chg="new del">
        <pc:chgData name="Kristīne Ozola" userId="1f6f266a-80f9-49b0-aad1-3edc2c01781b" providerId="ADAL" clId="{A22351C0-78A8-421B-917C-E6152A1DBCBC}" dt="2023-02-10T07:52:59.559" v="30" actId="2696"/>
        <pc:sldMkLst>
          <pc:docMk/>
          <pc:sldMk cId="4105045408" sldId="387"/>
        </pc:sldMkLst>
      </pc:sldChg>
      <pc:sldChg chg="modSp add mod modNotesTx">
        <pc:chgData name="Kristīne Ozola" userId="1f6f266a-80f9-49b0-aad1-3edc2c01781b" providerId="ADAL" clId="{A22351C0-78A8-421B-917C-E6152A1DBCBC}" dt="2023-02-10T09:02:16.817" v="732" actId="20577"/>
        <pc:sldMkLst>
          <pc:docMk/>
          <pc:sldMk cId="1463957573" sldId="388"/>
        </pc:sldMkLst>
        <pc:spChg chg="mod">
          <ac:chgData name="Kristīne Ozola" userId="1f6f266a-80f9-49b0-aad1-3edc2c01781b" providerId="ADAL" clId="{A22351C0-78A8-421B-917C-E6152A1DBCBC}" dt="2023-02-10T08:01:14.467" v="194" actId="27636"/>
          <ac:spMkLst>
            <pc:docMk/>
            <pc:sldMk cId="1463957573" sldId="388"/>
            <ac:spMk id="8" creationId="{A95ACA99-C33D-49EE-8277-FE0BE74D2871}"/>
          </ac:spMkLst>
        </pc:spChg>
        <pc:spChg chg="mod">
          <ac:chgData name="Kristīne Ozola" userId="1f6f266a-80f9-49b0-aad1-3edc2c01781b" providerId="ADAL" clId="{A22351C0-78A8-421B-917C-E6152A1DBCBC}" dt="2023-02-10T08:42:46.549" v="261" actId="1076"/>
          <ac:spMkLst>
            <pc:docMk/>
            <pc:sldMk cId="1463957573" sldId="388"/>
            <ac:spMk id="17" creationId="{29C249FD-0448-4D51-A61E-EB2B2B939289}"/>
          </ac:spMkLst>
        </pc:spChg>
      </pc:sldChg>
    </pc:docChg>
  </pc:docChgLst>
  <pc:docChgLst>
    <pc:chgData name="Kristīne Ozola" userId="1f6f266a-80f9-49b0-aad1-3edc2c01781b" providerId="ADAL" clId="{CF0111EE-1101-45C9-9531-E7BAE58BA9F6}"/>
    <pc:docChg chg="custSel addSld modSld sldOrd">
      <pc:chgData name="Kristīne Ozola" userId="1f6f266a-80f9-49b0-aad1-3edc2c01781b" providerId="ADAL" clId="{CF0111EE-1101-45C9-9531-E7BAE58BA9F6}" dt="2023-06-12T06:08:55.764" v="545" actId="14100"/>
      <pc:docMkLst>
        <pc:docMk/>
      </pc:docMkLst>
      <pc:sldChg chg="modSp mod modNotesTx">
        <pc:chgData name="Kristīne Ozola" userId="1f6f266a-80f9-49b0-aad1-3edc2c01781b" providerId="ADAL" clId="{CF0111EE-1101-45C9-9531-E7BAE58BA9F6}" dt="2023-06-12T05:52:17.019" v="470" actId="20577"/>
        <pc:sldMkLst>
          <pc:docMk/>
          <pc:sldMk cId="2151974915" sldId="341"/>
        </pc:sldMkLst>
        <pc:graphicFrameChg chg="mod modGraphic">
          <ac:chgData name="Kristīne Ozola" userId="1f6f266a-80f9-49b0-aad1-3edc2c01781b" providerId="ADAL" clId="{CF0111EE-1101-45C9-9531-E7BAE58BA9F6}" dt="2023-06-12T05:50:49.399" v="418" actId="403"/>
          <ac:graphicFrameMkLst>
            <pc:docMk/>
            <pc:sldMk cId="2151974915" sldId="341"/>
            <ac:graphicFrameMk id="11" creationId="{852B56A7-A519-45B5-AD46-0A8E81CC2A95}"/>
          </ac:graphicFrameMkLst>
        </pc:graphicFrameChg>
      </pc:sldChg>
      <pc:sldChg chg="modSp mod">
        <pc:chgData name="Kristīne Ozola" userId="1f6f266a-80f9-49b0-aad1-3edc2c01781b" providerId="ADAL" clId="{CF0111EE-1101-45C9-9531-E7BAE58BA9F6}" dt="2023-06-12T06:08:43.648" v="543" actId="14100"/>
        <pc:sldMkLst>
          <pc:docMk/>
          <pc:sldMk cId="3123174410" sldId="345"/>
        </pc:sldMkLst>
        <pc:graphicFrameChg chg="mod">
          <ac:chgData name="Kristīne Ozola" userId="1f6f266a-80f9-49b0-aad1-3edc2c01781b" providerId="ADAL" clId="{CF0111EE-1101-45C9-9531-E7BAE58BA9F6}" dt="2023-06-12T06:08:43.648" v="543" actId="14100"/>
          <ac:graphicFrameMkLst>
            <pc:docMk/>
            <pc:sldMk cId="3123174410" sldId="345"/>
            <ac:graphicFrameMk id="8" creationId="{CA3A71D7-C003-437F-A5F0-FDA237EEBE77}"/>
          </ac:graphicFrameMkLst>
        </pc:graphicFrameChg>
      </pc:sldChg>
      <pc:sldChg chg="modSp add mod ord">
        <pc:chgData name="Kristīne Ozola" userId="1f6f266a-80f9-49b0-aad1-3edc2c01781b" providerId="ADAL" clId="{CF0111EE-1101-45C9-9531-E7BAE58BA9F6}" dt="2023-06-12T06:08:48.790" v="544" actId="14100"/>
        <pc:sldMkLst>
          <pc:docMk/>
          <pc:sldMk cId="3768081111" sldId="371"/>
        </pc:sldMkLst>
        <pc:spChg chg="mod">
          <ac:chgData name="Kristīne Ozola" userId="1f6f266a-80f9-49b0-aad1-3edc2c01781b" providerId="ADAL" clId="{CF0111EE-1101-45C9-9531-E7BAE58BA9F6}" dt="2023-06-12T05:53:39.244" v="481" actId="403"/>
          <ac:spMkLst>
            <pc:docMk/>
            <pc:sldMk cId="3768081111" sldId="371"/>
            <ac:spMk id="2" creationId="{E677D777-188D-4ED7-A224-D1015FECE9CA}"/>
          </ac:spMkLst>
        </pc:spChg>
        <pc:spChg chg="mod">
          <ac:chgData name="Kristīne Ozola" userId="1f6f266a-80f9-49b0-aad1-3edc2c01781b" providerId="ADAL" clId="{CF0111EE-1101-45C9-9531-E7BAE58BA9F6}" dt="2023-06-12T05:54:43.926" v="521" actId="20577"/>
          <ac:spMkLst>
            <pc:docMk/>
            <pc:sldMk cId="3768081111" sldId="371"/>
            <ac:spMk id="3" creationId="{423BAD50-CBC9-428F-BB90-BC8C380DD01E}"/>
          </ac:spMkLst>
        </pc:spChg>
        <pc:graphicFrameChg chg="mod">
          <ac:chgData name="Kristīne Ozola" userId="1f6f266a-80f9-49b0-aad1-3edc2c01781b" providerId="ADAL" clId="{CF0111EE-1101-45C9-9531-E7BAE58BA9F6}" dt="2023-06-12T06:08:48.790" v="544" actId="14100"/>
          <ac:graphicFrameMkLst>
            <pc:docMk/>
            <pc:sldMk cId="3768081111" sldId="371"/>
            <ac:graphicFrameMk id="12" creationId="{8D150D2E-05F1-4A88-93BE-6DAA431A9819}"/>
          </ac:graphicFrameMkLst>
        </pc:graphicFrameChg>
      </pc:sldChg>
      <pc:sldChg chg="modSp mod">
        <pc:chgData name="Kristīne Ozola" userId="1f6f266a-80f9-49b0-aad1-3edc2c01781b" providerId="ADAL" clId="{CF0111EE-1101-45C9-9531-E7BAE58BA9F6}" dt="2023-06-12T06:08:55.764" v="545" actId="14100"/>
        <pc:sldMkLst>
          <pc:docMk/>
          <pc:sldMk cId="2132408286" sldId="391"/>
        </pc:sldMkLst>
        <pc:graphicFrameChg chg="mod">
          <ac:chgData name="Kristīne Ozola" userId="1f6f266a-80f9-49b0-aad1-3edc2c01781b" providerId="ADAL" clId="{CF0111EE-1101-45C9-9531-E7BAE58BA9F6}" dt="2023-06-12T06:08:55.764" v="545" actId="14100"/>
          <ac:graphicFrameMkLst>
            <pc:docMk/>
            <pc:sldMk cId="2132408286" sldId="391"/>
            <ac:graphicFrameMk id="19" creationId="{F7786787-F5D8-478D-AB75-F9DE63B120F0}"/>
          </ac:graphicFrameMkLst>
        </pc:graphicFrameChg>
      </pc:sldChg>
    </pc:docChg>
  </pc:docChgLst>
  <pc:docChgLst>
    <pc:chgData name="Kristīne Ozola" userId="1f6f266a-80f9-49b0-aad1-3edc2c01781b" providerId="ADAL" clId="{922D2156-42EB-442A-912D-88E97568757D}"/>
    <pc:docChg chg="undo custSel modSld">
      <pc:chgData name="Kristīne Ozola" userId="1f6f266a-80f9-49b0-aad1-3edc2c01781b" providerId="ADAL" clId="{922D2156-42EB-442A-912D-88E97568757D}" dt="2023-02-15T11:24:41.947" v="517" actId="478"/>
      <pc:docMkLst>
        <pc:docMk/>
      </pc:docMkLst>
      <pc:sldChg chg="modSp mod">
        <pc:chgData name="Kristīne Ozola" userId="1f6f266a-80f9-49b0-aad1-3edc2c01781b" providerId="ADAL" clId="{922D2156-42EB-442A-912D-88E97568757D}" dt="2023-02-08T11:23:35.815" v="28" actId="207"/>
        <pc:sldMkLst>
          <pc:docMk/>
          <pc:sldMk cId="1827413646" sldId="257"/>
        </pc:sldMkLst>
        <pc:graphicFrameChg chg="mod modGraphic">
          <ac:chgData name="Kristīne Ozola" userId="1f6f266a-80f9-49b0-aad1-3edc2c01781b" providerId="ADAL" clId="{922D2156-42EB-442A-912D-88E97568757D}" dt="2023-02-08T11:23:35.815" v="28" actId="207"/>
          <ac:graphicFrameMkLst>
            <pc:docMk/>
            <pc:sldMk cId="1827413646" sldId="257"/>
            <ac:graphicFrameMk id="16" creationId="{C5912010-243A-4A55-A365-4AB01E79BF0C}"/>
          </ac:graphicFrameMkLst>
        </pc:graphicFrameChg>
      </pc:sldChg>
      <pc:sldChg chg="modSp mod">
        <pc:chgData name="Kristīne Ozola" userId="1f6f266a-80f9-49b0-aad1-3edc2c01781b" providerId="ADAL" clId="{922D2156-42EB-442A-912D-88E97568757D}" dt="2023-02-08T12:55:56.491" v="494" actId="20577"/>
        <pc:sldMkLst>
          <pc:docMk/>
          <pc:sldMk cId="3140550482" sldId="267"/>
        </pc:sldMkLst>
        <pc:spChg chg="mod">
          <ac:chgData name="Kristīne Ozola" userId="1f6f266a-80f9-49b0-aad1-3edc2c01781b" providerId="ADAL" clId="{922D2156-42EB-442A-912D-88E97568757D}" dt="2023-02-08T12:55:56.491" v="494" actId="20577"/>
          <ac:spMkLst>
            <pc:docMk/>
            <pc:sldMk cId="3140550482" sldId="267"/>
            <ac:spMk id="2" creationId="{88B0EFC6-5A9E-B54C-ABB4-A013046ACD30}"/>
          </ac:spMkLst>
        </pc:spChg>
      </pc:sldChg>
      <pc:sldChg chg="modSp">
        <pc:chgData name="Kristīne Ozola" userId="1f6f266a-80f9-49b0-aad1-3edc2c01781b" providerId="ADAL" clId="{922D2156-42EB-442A-912D-88E97568757D}" dt="2023-02-15T11:24:31.133" v="516" actId="20577"/>
        <pc:sldMkLst>
          <pc:docMk/>
          <pc:sldMk cId="3518186977" sldId="331"/>
        </pc:sldMkLst>
        <pc:graphicFrameChg chg="mod">
          <ac:chgData name="Kristīne Ozola" userId="1f6f266a-80f9-49b0-aad1-3edc2c01781b" providerId="ADAL" clId="{922D2156-42EB-442A-912D-88E97568757D}" dt="2023-02-15T11:24:31.133" v="516" actId="20577"/>
          <ac:graphicFrameMkLst>
            <pc:docMk/>
            <pc:sldMk cId="3518186977" sldId="331"/>
            <ac:graphicFrameMk id="9" creationId="{DF7EA562-1554-4846-9DE4-2966FAE7EF59}"/>
          </ac:graphicFrameMkLst>
        </pc:graphicFrameChg>
      </pc:sldChg>
      <pc:sldChg chg="modSp mod">
        <pc:chgData name="Kristīne Ozola" userId="1f6f266a-80f9-49b0-aad1-3edc2c01781b" providerId="ADAL" clId="{922D2156-42EB-442A-912D-88E97568757D}" dt="2023-02-08T11:23:42.278" v="29" actId="207"/>
        <pc:sldMkLst>
          <pc:docMk/>
          <pc:sldMk cId="4048025618" sldId="365"/>
        </pc:sldMkLst>
        <pc:spChg chg="mod">
          <ac:chgData name="Kristīne Ozola" userId="1f6f266a-80f9-49b0-aad1-3edc2c01781b" providerId="ADAL" clId="{922D2156-42EB-442A-912D-88E97568757D}" dt="2023-02-08T11:22:18.848" v="23" actId="1076"/>
          <ac:spMkLst>
            <pc:docMk/>
            <pc:sldMk cId="4048025618" sldId="365"/>
            <ac:spMk id="7" creationId="{FD7A5C54-AE5C-4D70-9DF8-B8B82F1429F8}"/>
          </ac:spMkLst>
        </pc:spChg>
        <pc:spChg chg="mod">
          <ac:chgData name="Kristīne Ozola" userId="1f6f266a-80f9-49b0-aad1-3edc2c01781b" providerId="ADAL" clId="{922D2156-42EB-442A-912D-88E97568757D}" dt="2023-02-08T11:23:42.278" v="29" actId="207"/>
          <ac:spMkLst>
            <pc:docMk/>
            <pc:sldMk cId="4048025618" sldId="365"/>
            <ac:spMk id="8" creationId="{268CC4CA-753F-4346-A1EA-9F6D18CC3C24}"/>
          </ac:spMkLst>
        </pc:spChg>
      </pc:sldChg>
      <pc:sldChg chg="modSp mod">
        <pc:chgData name="Kristīne Ozola" userId="1f6f266a-80f9-49b0-aad1-3edc2c01781b" providerId="ADAL" clId="{922D2156-42EB-442A-912D-88E97568757D}" dt="2023-02-08T11:35:20.379" v="410" actId="1076"/>
        <pc:sldMkLst>
          <pc:docMk/>
          <pc:sldMk cId="2470691541" sldId="366"/>
        </pc:sldMkLst>
        <pc:spChg chg="mod">
          <ac:chgData name="Kristīne Ozola" userId="1f6f266a-80f9-49b0-aad1-3edc2c01781b" providerId="ADAL" clId="{922D2156-42EB-442A-912D-88E97568757D}" dt="2023-02-08T11:34:03.200" v="400" actId="207"/>
          <ac:spMkLst>
            <pc:docMk/>
            <pc:sldMk cId="2470691541" sldId="366"/>
            <ac:spMk id="12" creationId="{4612C6BA-D2EF-4E46-89B0-B4465AC9CF76}"/>
          </ac:spMkLst>
        </pc:spChg>
        <pc:spChg chg="mod">
          <ac:chgData name="Kristīne Ozola" userId="1f6f266a-80f9-49b0-aad1-3edc2c01781b" providerId="ADAL" clId="{922D2156-42EB-442A-912D-88E97568757D}" dt="2023-02-08T11:34:24.744" v="403" actId="207"/>
          <ac:spMkLst>
            <pc:docMk/>
            <pc:sldMk cId="2470691541" sldId="366"/>
            <ac:spMk id="15" creationId="{184FD6F7-F416-4805-AA50-36167293484D}"/>
          </ac:spMkLst>
        </pc:spChg>
        <pc:spChg chg="mod">
          <ac:chgData name="Kristīne Ozola" userId="1f6f266a-80f9-49b0-aad1-3edc2c01781b" providerId="ADAL" clId="{922D2156-42EB-442A-912D-88E97568757D}" dt="2023-02-08T11:34:37.972" v="405" actId="207"/>
          <ac:spMkLst>
            <pc:docMk/>
            <pc:sldMk cId="2470691541" sldId="366"/>
            <ac:spMk id="16" creationId="{EB8B6125-DC5F-49DD-A90F-B6FE133C7A0A}"/>
          </ac:spMkLst>
        </pc:spChg>
        <pc:spChg chg="mod">
          <ac:chgData name="Kristīne Ozola" userId="1f6f266a-80f9-49b0-aad1-3edc2c01781b" providerId="ADAL" clId="{922D2156-42EB-442A-912D-88E97568757D}" dt="2023-02-08T11:35:20.379" v="410" actId="1076"/>
          <ac:spMkLst>
            <pc:docMk/>
            <pc:sldMk cId="2470691541" sldId="366"/>
            <ac:spMk id="17" creationId="{F301EF54-85F1-4260-BF7B-B451A1234435}"/>
          </ac:spMkLst>
        </pc:spChg>
        <pc:spChg chg="mod">
          <ac:chgData name="Kristīne Ozola" userId="1f6f266a-80f9-49b0-aad1-3edc2c01781b" providerId="ADAL" clId="{922D2156-42EB-442A-912D-88E97568757D}" dt="2023-02-08T11:34:58.242" v="409" actId="207"/>
          <ac:spMkLst>
            <pc:docMk/>
            <pc:sldMk cId="2470691541" sldId="366"/>
            <ac:spMk id="19" creationId="{720BDF49-4BA1-423B-A50B-56F38FFDCE93}"/>
          </ac:spMkLst>
        </pc:spChg>
        <pc:graphicFrameChg chg="mod modGraphic">
          <ac:chgData name="Kristīne Ozola" userId="1f6f266a-80f9-49b0-aad1-3edc2c01781b" providerId="ADAL" clId="{922D2156-42EB-442A-912D-88E97568757D}" dt="2023-02-08T11:34:53.420" v="408" actId="207"/>
          <ac:graphicFrameMkLst>
            <pc:docMk/>
            <pc:sldMk cId="2470691541" sldId="366"/>
            <ac:graphicFrameMk id="11" creationId="{0661F144-01E6-4CBE-953D-C0A70E98D366}"/>
          </ac:graphicFrameMkLst>
        </pc:graphicFrameChg>
      </pc:sldChg>
      <pc:sldChg chg="modSp mod modNotesTx">
        <pc:chgData name="Kristīne Ozola" userId="1f6f266a-80f9-49b0-aad1-3edc2c01781b" providerId="ADAL" clId="{922D2156-42EB-442A-912D-88E97568757D}" dt="2023-02-15T11:24:08.766" v="497" actId="20577"/>
        <pc:sldMkLst>
          <pc:docMk/>
          <pc:sldMk cId="3025912620" sldId="368"/>
        </pc:sldMkLst>
        <pc:graphicFrameChg chg="mod">
          <ac:chgData name="Kristīne Ozola" userId="1f6f266a-80f9-49b0-aad1-3edc2c01781b" providerId="ADAL" clId="{922D2156-42EB-442A-912D-88E97568757D}" dt="2023-02-15T11:24:08.766" v="497" actId="20577"/>
          <ac:graphicFrameMkLst>
            <pc:docMk/>
            <pc:sldMk cId="3025912620" sldId="368"/>
            <ac:graphicFrameMk id="19" creationId="{F7786787-F5D8-478D-AB75-F9DE63B120F0}"/>
          </ac:graphicFrameMkLst>
        </pc:graphicFrameChg>
      </pc:sldChg>
      <pc:sldChg chg="modSp mod">
        <pc:chgData name="Kristīne Ozola" userId="1f6f266a-80f9-49b0-aad1-3edc2c01781b" providerId="ADAL" clId="{922D2156-42EB-442A-912D-88E97568757D}" dt="2023-02-15T11:24:41.947" v="517" actId="478"/>
        <pc:sldMkLst>
          <pc:docMk/>
          <pc:sldMk cId="1199582191" sldId="372"/>
        </pc:sldMkLst>
        <pc:graphicFrameChg chg="mod modGraphic">
          <ac:chgData name="Kristīne Ozola" userId="1f6f266a-80f9-49b0-aad1-3edc2c01781b" providerId="ADAL" clId="{922D2156-42EB-442A-912D-88E97568757D}" dt="2023-02-15T11:24:41.947" v="517" actId="478"/>
          <ac:graphicFrameMkLst>
            <pc:docMk/>
            <pc:sldMk cId="1199582191" sldId="372"/>
            <ac:graphicFrameMk id="11" creationId="{852B56A7-A519-45B5-AD46-0A8E81CC2A95}"/>
          </ac:graphicFrameMkLst>
        </pc:graphicFrameChg>
      </pc:sldChg>
      <pc:sldChg chg="modSp mod">
        <pc:chgData name="Kristīne Ozola" userId="1f6f266a-80f9-49b0-aad1-3edc2c01781b" providerId="ADAL" clId="{922D2156-42EB-442A-912D-88E97568757D}" dt="2023-02-08T11:33:06.394" v="393" actId="207"/>
        <pc:sldMkLst>
          <pc:docMk/>
          <pc:sldMk cId="3046785533" sldId="375"/>
        </pc:sldMkLst>
        <pc:graphicFrameChg chg="mod modGraphic">
          <ac:chgData name="Kristīne Ozola" userId="1f6f266a-80f9-49b0-aad1-3edc2c01781b" providerId="ADAL" clId="{922D2156-42EB-442A-912D-88E97568757D}" dt="2023-02-08T11:33:06.394" v="393" actId="207"/>
          <ac:graphicFrameMkLst>
            <pc:docMk/>
            <pc:sldMk cId="3046785533" sldId="375"/>
            <ac:graphicFrameMk id="6" creationId="{C485870D-0154-411C-BE72-B70E00097B52}"/>
          </ac:graphicFrameMkLst>
        </pc:graphicFrameChg>
      </pc:sldChg>
      <pc:sldChg chg="modSp mod">
        <pc:chgData name="Kristīne Ozola" userId="1f6f266a-80f9-49b0-aad1-3edc2c01781b" providerId="ADAL" clId="{922D2156-42EB-442A-912D-88E97568757D}" dt="2023-02-08T11:33:37.956" v="397" actId="207"/>
        <pc:sldMkLst>
          <pc:docMk/>
          <pc:sldMk cId="2352383618" sldId="378"/>
        </pc:sldMkLst>
        <pc:graphicFrameChg chg="mod modGraphic">
          <ac:chgData name="Kristīne Ozola" userId="1f6f266a-80f9-49b0-aad1-3edc2c01781b" providerId="ADAL" clId="{922D2156-42EB-442A-912D-88E97568757D}" dt="2023-02-08T11:33:37.956" v="397" actId="207"/>
          <ac:graphicFrameMkLst>
            <pc:docMk/>
            <pc:sldMk cId="2352383618" sldId="378"/>
            <ac:graphicFrameMk id="6" creationId="{C485870D-0154-411C-BE72-B70E00097B52}"/>
          </ac:graphicFrameMkLst>
        </pc:graphicFrameChg>
      </pc:sldChg>
      <pc:sldChg chg="modSp">
        <pc:chgData name="Kristīne Ozola" userId="1f6f266a-80f9-49b0-aad1-3edc2c01781b" providerId="ADAL" clId="{922D2156-42EB-442A-912D-88E97568757D}" dt="2023-02-08T11:31:50.367" v="382"/>
        <pc:sldMkLst>
          <pc:docMk/>
          <pc:sldMk cId="2829714240" sldId="379"/>
        </pc:sldMkLst>
        <pc:graphicFrameChg chg="mod">
          <ac:chgData name="Kristīne Ozola" userId="1f6f266a-80f9-49b0-aad1-3edc2c01781b" providerId="ADAL" clId="{922D2156-42EB-442A-912D-88E97568757D}" dt="2023-02-08T11:31:50.367" v="382"/>
          <ac:graphicFrameMkLst>
            <pc:docMk/>
            <pc:sldMk cId="2829714240" sldId="379"/>
            <ac:graphicFrameMk id="10" creationId="{8FBBB574-3566-452C-AC93-F57B39210CAF}"/>
          </ac:graphicFrameMkLst>
        </pc:graphicFrameChg>
      </pc:sldChg>
      <pc:sldChg chg="modSp mod">
        <pc:chgData name="Kristīne Ozola" userId="1f6f266a-80f9-49b0-aad1-3edc2c01781b" providerId="ADAL" clId="{922D2156-42EB-442A-912D-88E97568757D}" dt="2023-02-08T12:53:30.014" v="443" actId="20577"/>
        <pc:sldMkLst>
          <pc:docMk/>
          <pc:sldMk cId="2694437744" sldId="380"/>
        </pc:sldMkLst>
        <pc:spChg chg="mod">
          <ac:chgData name="Kristīne Ozola" userId="1f6f266a-80f9-49b0-aad1-3edc2c01781b" providerId="ADAL" clId="{922D2156-42EB-442A-912D-88E97568757D}" dt="2023-02-08T12:53:30.014" v="443" actId="20577"/>
          <ac:spMkLst>
            <pc:docMk/>
            <pc:sldMk cId="2694437744" sldId="380"/>
            <ac:spMk id="17" creationId="{29C249FD-0448-4D51-A61E-EB2B2B939289}"/>
          </ac:spMkLst>
        </pc:spChg>
      </pc:sldChg>
      <pc:sldChg chg="modSp mod">
        <pc:chgData name="Kristīne Ozola" userId="1f6f266a-80f9-49b0-aad1-3edc2c01781b" providerId="ADAL" clId="{922D2156-42EB-442A-912D-88E97568757D}" dt="2023-02-08T11:33:47.779" v="399" actId="207"/>
        <pc:sldMkLst>
          <pc:docMk/>
          <pc:sldMk cId="2770650217" sldId="381"/>
        </pc:sldMkLst>
        <pc:graphicFrameChg chg="mod modGraphic">
          <ac:chgData name="Kristīne Ozola" userId="1f6f266a-80f9-49b0-aad1-3edc2c01781b" providerId="ADAL" clId="{922D2156-42EB-442A-912D-88E97568757D}" dt="2023-02-08T11:33:47.779" v="399" actId="207"/>
          <ac:graphicFrameMkLst>
            <pc:docMk/>
            <pc:sldMk cId="2770650217" sldId="381"/>
            <ac:graphicFrameMk id="9" creationId="{8E09C96B-19F7-C846-E876-74B8B6D3A27D}"/>
          </ac:graphicFrameMkLst>
        </pc:graphicFrameChg>
      </pc:sldChg>
      <pc:sldChg chg="modNotesTx">
        <pc:chgData name="Kristīne Ozola" userId="1f6f266a-80f9-49b0-aad1-3edc2c01781b" providerId="ADAL" clId="{922D2156-42EB-442A-912D-88E97568757D}" dt="2023-02-08T11:28:39.112" v="352" actId="20577"/>
        <pc:sldMkLst>
          <pc:docMk/>
          <pc:sldMk cId="1471941272" sldId="38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16.xml.rels><?xml version="1.0" encoding="UTF-8" standalone="yes"?>
<Relationships xmlns="http://schemas.openxmlformats.org/package/2006/relationships"><Relationship Id="rId1" Type="http://schemas.openxmlformats.org/officeDocument/2006/relationships/hyperlink" Target="mailto:konkursi@sif.gov.lv"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ata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image" Target="../media/image18.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6.xml.rels><?xml version="1.0" encoding="UTF-8" standalone="yes"?>
<Relationships xmlns="http://schemas.openxmlformats.org/package/2006/relationships"><Relationship Id="rId1" Type="http://schemas.openxmlformats.org/officeDocument/2006/relationships/hyperlink" Target="mailto:konkursi@sif.gov.lv"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339F7770-5755-413C-BCB1-6007A88F9F0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radušās projekta īstenošanas laikā</a:t>
          </a:r>
        </a:p>
      </dgm:t>
    </dgm:pt>
    <dgm:pt modelId="{4B6C02BB-3C14-4537-9F5E-A53E348F4AC9}" type="par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F7987E35-9928-4843-A436-914718B62AF2}" type="sib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CC77675A-3525-4D87-9D1E-B06C33A2122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uzskaitītas projekta īstenotāja grāmatvedības uzskaitē</a:t>
          </a:r>
        </a:p>
      </dgm:t>
    </dgm:pt>
    <dgm:pt modelId="{1C39AD33-D0C5-44F3-826F-A736EE1F18C6}" type="par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648AD481-4ECD-4B0E-97DB-F4B08B61E08E}" type="sib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ABFCF715-C2C8-4AEF-B6C7-260F01099CF4}">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nepieciešamas projekta aktivitāšu īstenošanai</a:t>
          </a:r>
        </a:p>
      </dgm:t>
    </dgm:pt>
    <dgm:pt modelId="{C9E8E3C0-0681-4A11-8891-7485FBEEC4AF}" type="par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69B8D88E-E035-4F53-80D7-90E12BDAD503}" type="sib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5EFE4D8F-F022-41F2-9436-DE2B6F705297}">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paredzētas apstiprinātajā projekta pieteikumā</a:t>
          </a:r>
        </a:p>
      </dgm:t>
    </dgm:pt>
    <dgm:pt modelId="{775828B1-2FF6-41BC-A14B-78B1FE1B63E8}" type="par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12E3C399-B31F-470A-A21E-FAA6DC608176}" type="sib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447F9446-580F-4CE9-ABBB-C5D88AF8C297}">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A31437B7-396A-43E6-9536-231A95CEE478}" type="par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30D0888C-3121-44A2-95A0-35CE38AE2C78}" type="sib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667DD3B9-E9C3-4C9F-8FBC-19C91375B46F}">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veiktas, ievērojot drošas finanšu vadības principus</a:t>
          </a:r>
        </a:p>
      </dgm:t>
    </dgm:pt>
    <dgm:pt modelId="{3DACCC48-B55F-4705-A367-F92CDB8B114C}" type="par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D61E6F49-CE7D-42E2-9A57-DAFC3B9BFB0A}" type="sib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BC9326F6-85A2-4740-B308-BFCC999D06C2}">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2F174E8C-456F-459B-BBAE-A7CFF920F4E9}" type="par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388FBE4-44A0-4822-BCF7-B683B3AC3842}" type="sib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C9EC270-3A15-4973-B7D1-CD7793C2C058}">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ievēroti izmaksu lietderības, ekonomiskuma un efektivitātes principi</a:t>
          </a:r>
        </a:p>
      </dgm:t>
    </dgm:pt>
    <dgm:pt modelId="{B3859882-4829-42E0-A51C-31BAA3B21FD4}" type="par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13DA030A-A727-4320-9142-2F67D5F0D758}" type="sib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B0EAB85B-2ECD-4675-8B2A-E50FE8BFBD54}">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AA58C1F8-0E7D-46A4-896E-7FF7446FD0BF}" type="par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42A33B74-9237-4753-8ECE-7C94DE5D07FC}" type="sib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64DCDE4E-357E-4CDF-804C-EBAAF4CAF2F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faktiski veiktas</a:t>
          </a:r>
        </a:p>
      </dgm:t>
    </dgm:pt>
    <dgm:pt modelId="{2883334D-F1DD-4C3F-BC71-B8CCC5872A60}" type="par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4AA5F28D-B48F-4D80-9CA2-975C1CF4BBB8}" type="sib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EFBEFACA-C0E4-4D28-AA9D-8B5A4635022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dgm:t>
    </dgm:pt>
    <dgm:pt modelId="{E07729D4-C8E1-46B5-BDC5-64DE884F621E}" type="par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66542651-C21F-4BB8-A6CD-117FCE2FEB91}" type="sib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16451CA4-E43D-46D8-8477-D52CE54C0A8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dgm:t>
    </dgm:pt>
    <dgm:pt modelId="{4F1AC99A-D06B-44E3-B41E-D60F1936577E}" type="par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31BD3306-8B67-4C00-B46E-4FDA4441ED5A}" type="sib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E01E0330-F0D9-4AB4-AD99-45FBF976516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tās reāli apmaksājis projekta īstenotājs </a:t>
          </a:r>
          <a:r>
            <a:rPr lang="lv-LV" sz="1600" kern="1200">
              <a:latin typeface="+mn-lt"/>
            </a:rPr>
            <a:t>līdz projekta noslēguma pārskata apstiprināšanas dienai</a:t>
          </a:r>
          <a:endParaRPr lang="lv-LV" sz="1600" kern="1200">
            <a:latin typeface="+mn-lt"/>
            <a:ea typeface="Verdana" panose="020B0604030504040204" pitchFamily="34" charset="0"/>
            <a:cs typeface="+mn-cs"/>
          </a:endParaRPr>
        </a:p>
      </dgm:t>
    </dgm:pt>
    <dgm:pt modelId="{4ECFB790-8009-4561-A420-F36A8A271BC9}" type="par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F86EAE58-FECB-4EBD-B716-98481038971D}" type="sib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EE5AEFA6-1C28-4536-B9DF-5EAD16D1E711}">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identificējamas, nodalītas no pārējām izmaksām un pārbaudāmas</a:t>
          </a:r>
        </a:p>
      </dgm:t>
    </dgm:pt>
    <dgm:pt modelId="{0DCA4438-DFD4-40DC-9554-46477CF2C59C}" type="par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64DED4A-BCAF-4FC3-B674-A8B143D9B2A9}" type="sib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104AC8C-ECFA-4383-B23A-479D955B42E6}">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FFBB65A-DE18-483C-BB4A-8B54843E3342}" type="par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DF822918-B982-4F14-95EC-CAF6D49698D5}" type="sib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438123C8-08C7-4B09-9856-21713B19CA34}">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tās apliecina attiecīgu attaisnojuma dokumentu oriģināli</a:t>
          </a:r>
        </a:p>
      </dgm:t>
    </dgm:pt>
    <dgm:pt modelId="{2F34EB4B-600B-4032-85FB-32ACF4787E41}" type="par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83C54ABF-4D64-400E-97A8-68F63FA12EDE}" type="sib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EA97FA23-714E-4EE7-8563-802B7F6811B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979D8D4-3678-49A2-B070-0767EB192E44}" type="par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9C11B3D1-5C70-4DAC-B187-C5219B787301}" type="sib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27FC1A8C-A007-4DF9-AB44-44768DC62CE8}" type="parTrans" cxnId="{F49DBBD2-0FC0-4E02-BA07-027BF687237C}">
      <dgm:prSet/>
      <dgm:spPr/>
      <dgm:t>
        <a:bodyPr/>
        <a:lstStyle/>
        <a:p>
          <a:endParaRPr lang="lv-LV"/>
        </a:p>
      </dgm:t>
    </dgm:pt>
    <dgm:pt modelId="{BF50A168-7C70-4C38-99F3-7115F4125441}" type="sibTrans" cxnId="{F49DBBD2-0FC0-4E02-BA07-027BF687237C}">
      <dgm:prSet/>
      <dgm:spPr/>
      <dgm:t>
        <a:bodyPr/>
        <a:lstStyle/>
        <a:p>
          <a:endParaRPr lang="lv-LV"/>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3"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3" custScaleX="152569" custScaleY="111118">
        <dgm:presLayoutVars>
          <dgm:bulletEnabled val="1"/>
        </dgm:presLayoutVars>
      </dgm:prSet>
      <dgm:spPr/>
    </dgm:pt>
    <dgm:pt modelId="{D69F0F0C-388F-4373-B424-A5207B4713B9}" type="pres">
      <dgm:prSet presAssocID="{8C251FFB-0C74-4567-91B9-F28D0F18C3F5}" presName="parentNode" presStyleLbl="revTx" presStyleIdx="0" presStyleCnt="3">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3" custScaleX="154160" custScaleY="110795">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3" custScaleX="155080" custScaleY="110795">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CD315C01-C5F3-493F-8CBC-3595DE3CEE56}" type="presOf" srcId="{438123C8-08C7-4B09-9856-21713B19CA34}" destId="{3EB5337F-C1AA-423C-921B-C5ED7886DE3F}" srcOrd="0" destOrd="5" presId="urn:microsoft.com/office/officeart/2005/8/layout/hList2"/>
    <dgm:cxn modelId="{D3AD8F02-2F91-4087-9D50-F4496D58D1C5}" type="presOf" srcId="{667DD3B9-E9C3-4C9F-8FBC-19C91375B46F}" destId="{3A7E204C-ACD7-4AF9-8A7C-D54AE53D4699}" srcOrd="0" destOrd="5" presId="urn:microsoft.com/office/officeart/2005/8/layout/hList2"/>
    <dgm:cxn modelId="{D65C7606-F3A6-4269-B65A-25100BCA81FF}" srcId="{8C251FFB-0C74-4567-91B9-F28D0F18C3F5}" destId="{B0EAB85B-2ECD-4675-8B2A-E50FE8BFBD54}" srcOrd="6" destOrd="0" parTransId="{AA58C1F8-0E7D-46A4-896E-7FF7446FD0BF}" sibTransId="{42A33B74-9237-4753-8ECE-7C94DE5D07FC}"/>
    <dgm:cxn modelId="{C894200E-64C6-499F-904C-148FE6E10D0E}" srcId="{206659B4-5D47-4FD2-93B1-B837F161AB76}" destId="{E01E0330-F0D9-4AB4-AD99-45FBF976516B}" srcOrd="5" destOrd="0" parTransId="{4ECFB790-8009-4561-A420-F36A8A271BC9}" sibTransId="{F86EAE58-FECB-4EBD-B716-98481038971D}"/>
    <dgm:cxn modelId="{72532A14-2358-43B8-83D0-198F86425E0F}" type="presOf" srcId="{4DA41707-DDDD-4538-846D-AC609BB611ED}" destId="{3A7E204C-ACD7-4AF9-8A7C-D54AE53D4699}" srcOrd="0" destOrd="0" presId="urn:microsoft.com/office/officeart/2005/8/layout/hList2"/>
    <dgm:cxn modelId="{7A11251D-8CB9-4D69-8EC0-1BE3BE59216D}" type="presOf" srcId="{16451CA4-E43D-46D8-8477-D52CE54C0A88}" destId="{DCF43F14-6045-4F16-94FD-9BDB6BCAAF3D}" srcOrd="0" destOrd="4" presId="urn:microsoft.com/office/officeart/2005/8/layout/hList2"/>
    <dgm:cxn modelId="{4BD54823-34E7-4205-83A8-B85627097901}" type="presOf" srcId="{8C251FFB-0C74-4567-91B9-F28D0F18C3F5}" destId="{D69F0F0C-388F-4373-B424-A5207B4713B9}" srcOrd="0" destOrd="0" presId="urn:microsoft.com/office/officeart/2005/8/layout/hList2"/>
    <dgm:cxn modelId="{AE53052B-63DE-4ACD-AC87-76B22BD628D0}" srcId="{206659B4-5D47-4FD2-93B1-B837F161AB76}" destId="{339F7770-5755-413C-BCB1-6007A88F9F08}" srcOrd="1" destOrd="0" parTransId="{4B6C02BB-3C14-4537-9F5E-A53E348F4AC9}" sibTransId="{F7987E35-9928-4843-A436-914718B62AF2}"/>
    <dgm:cxn modelId="{CE5E242C-E030-43E7-A12E-39CB164CE1C5}" type="presOf" srcId="{E01E0330-F0D9-4AB4-AD99-45FBF976516B}" destId="{DCF43F14-6045-4F16-94FD-9BDB6BCAAF3D}" srcOrd="0" destOrd="5" presId="urn:microsoft.com/office/officeart/2005/8/layout/hList2"/>
    <dgm:cxn modelId="{B2C4232E-608A-4220-AF53-812ECE25C7A9}" type="presOf" srcId="{FA85D008-FD12-4A5A-AAF5-850DEE53B775}" destId="{3EB5337F-C1AA-423C-921B-C5ED7886DE3F}" srcOrd="0" destOrd="0" presId="urn:microsoft.com/office/officeart/2005/8/layout/hList2"/>
    <dgm:cxn modelId="{B8E36E3B-585B-4AD1-9734-3F48BA258790}" type="presOf" srcId="{64DCDE4E-357E-4CDF-804C-EBAAF4CAF2F5}" destId="{DCF43F14-6045-4F16-94FD-9BDB6BCAAF3D}" srcOrd="0" destOrd="3" presId="urn:microsoft.com/office/officeart/2005/8/layout/hList2"/>
    <dgm:cxn modelId="{2F82093F-07C6-465A-B61C-FF16ABE89626}" type="presOf" srcId="{ABFCF715-C2C8-4AEF-B6C7-260F01099CF4}" destId="{3A7E204C-ACD7-4AF9-8A7C-D54AE53D4699}" srcOrd="0" destOrd="1" presId="urn:microsoft.com/office/officeart/2005/8/layout/hList2"/>
    <dgm:cxn modelId="{18E27040-F0E6-4BE8-AF39-C06995170FAC}" type="presOf" srcId="{EFBEFACA-C0E4-4D28-AA9D-8B5A46350225}" destId="{DCF43F14-6045-4F16-94FD-9BDB6BCAAF3D}" srcOrd="0" destOrd="2" presId="urn:microsoft.com/office/officeart/2005/8/layout/hList2"/>
    <dgm:cxn modelId="{22AD8666-2A51-4E31-B454-475FF50077A2}" srcId="{8C251FFB-0C74-4567-91B9-F28D0F18C3F5}" destId="{ABFCF715-C2C8-4AEF-B6C7-260F01099CF4}" srcOrd="1" destOrd="0" parTransId="{C9E8E3C0-0681-4A11-8891-7485FBEEC4AF}" sibTransId="{69B8D88E-E035-4F53-80D7-90E12BDAD503}"/>
    <dgm:cxn modelId="{994F1471-22BF-40EB-B682-98787B7D714B}" type="presOf" srcId="{5EFE4D8F-F022-41F2-9436-DE2B6F705297}" destId="{3A7E204C-ACD7-4AF9-8A7C-D54AE53D4699}" srcOrd="0" destOrd="3" presId="urn:microsoft.com/office/officeart/2005/8/layout/hList2"/>
    <dgm:cxn modelId="{B4540457-BD8D-42C7-93BE-E963C312053B}" type="presOf" srcId="{CC77675A-3525-4D87-9D1E-B06C33A21227}" destId="{3EB5337F-C1AA-423C-921B-C5ED7886DE3F}" srcOrd="0" destOrd="1" presId="urn:microsoft.com/office/officeart/2005/8/layout/hList2"/>
    <dgm:cxn modelId="{BB35BE80-1835-4021-982D-D05DF08C2242}" srcId="{8C251FFB-0C74-4567-91B9-F28D0F18C3F5}" destId="{5EFE4D8F-F022-41F2-9436-DE2B6F705297}" srcOrd="3" destOrd="0" parTransId="{775828B1-2FF6-41BC-A14B-78B1FE1B63E8}" sibTransId="{12E3C399-B31F-470A-A21E-FAA6DC608176}"/>
    <dgm:cxn modelId="{FEA9A183-22F1-432B-BF09-728A59841EB3}" type="presOf" srcId="{339F7770-5755-413C-BCB1-6007A88F9F08}" destId="{DCF43F14-6045-4F16-94FD-9BDB6BCAAF3D}" srcOrd="0" destOrd="1" presId="urn:microsoft.com/office/officeart/2005/8/layout/hList2"/>
    <dgm:cxn modelId="{3F2E3485-4D19-4C74-BEE1-41A103777AA3}" srcId="{206659B4-5D47-4FD2-93B1-B837F161AB76}" destId="{EFBEFACA-C0E4-4D28-AA9D-8B5A46350225}" srcOrd="2" destOrd="0" parTransId="{E07729D4-C8E1-46B5-BDC5-64DE884F621E}" sibTransId="{66542651-C21F-4BB8-A6CD-117FCE2FEB91}"/>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B5AAD48A-AF9B-4277-A2DF-18A733FB6EC0}" srcId="{206659B4-5D47-4FD2-93B1-B837F161AB76}" destId="{64DCDE4E-357E-4CDF-804C-EBAAF4CAF2F5}" srcOrd="3" destOrd="0" parTransId="{2883334D-F1DD-4C3F-BC71-B8CCC5872A60}" sibTransId="{4AA5F28D-B48F-4D80-9CA2-975C1CF4BBB8}"/>
    <dgm:cxn modelId="{D155328B-CFDE-4BFE-905C-E00B4315F27E}" srcId="{32E334A3-4F2D-4678-9064-C2C46CE1475A}" destId="{EE5AEFA6-1C28-4536-B9DF-5EAD16D1E711}" srcOrd="3" destOrd="0" parTransId="{0DCA4438-DFD4-40DC-9554-46477CF2C59C}" sibTransId="{064DED4A-BCAF-4FC3-B674-A8B143D9B2A9}"/>
    <dgm:cxn modelId="{DF091692-8B29-4F15-AD62-FB44F5469A40}" type="presOf" srcId="{BC9326F6-85A2-4740-B308-BFCC999D06C2}" destId="{3A7E204C-ACD7-4AF9-8A7C-D54AE53D4699}" srcOrd="0" destOrd="4"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13B0739E-1DC7-407A-B94C-AE844EC05E9A}" type="presOf" srcId="{0104AC8C-ECFA-4383-B23A-479D955B42E6}" destId="{3EB5337F-C1AA-423C-921B-C5ED7886DE3F}" srcOrd="0" destOrd="2" presId="urn:microsoft.com/office/officeart/2005/8/layout/hList2"/>
    <dgm:cxn modelId="{8517C3A2-02CD-409B-8DF1-2A972F5107C7}" type="presOf" srcId="{CEA72EAE-10E0-446C-BD85-1C8E3DF6264B}" destId="{5E5B4441-23C6-469B-A0E8-5AE3B628055B}" srcOrd="0" destOrd="0" presId="urn:microsoft.com/office/officeart/2005/8/layout/hList2"/>
    <dgm:cxn modelId="{B10039B5-286C-4327-9CAF-197613D80063}" type="presOf" srcId="{32E334A3-4F2D-4678-9064-C2C46CE1475A}" destId="{E8EDE472-0F6F-4266-8AE5-0253DC699F02}" srcOrd="0" destOrd="0" presId="urn:microsoft.com/office/officeart/2005/8/layout/hList2"/>
    <dgm:cxn modelId="{76EF30B6-FF79-4DA2-BE0E-8B3638314E34}" type="presOf" srcId="{EE5AEFA6-1C28-4536-B9DF-5EAD16D1E711}" destId="{3EB5337F-C1AA-423C-921B-C5ED7886DE3F}" srcOrd="0" destOrd="3" presId="urn:microsoft.com/office/officeart/2005/8/layout/hList2"/>
    <dgm:cxn modelId="{ECF797C0-8663-4423-99D3-FE64AB9DE797}" srcId="{32E334A3-4F2D-4678-9064-C2C46CE1475A}" destId="{EA97FA23-714E-4EE7-8563-802B7F6811BB}" srcOrd="4" destOrd="0" parTransId="{8979D8D4-3678-49A2-B070-0767EB192E44}" sibTransId="{9C11B3D1-5C70-4DAC-B187-C5219B787301}"/>
    <dgm:cxn modelId="{272CDEC3-ABCE-4BA6-AA00-4C4E1E4983CE}" type="presOf" srcId="{447F9446-580F-4CE9-ABBB-C5D88AF8C297}" destId="{3A7E204C-ACD7-4AF9-8A7C-D54AE53D4699}" srcOrd="0" destOrd="2" presId="urn:microsoft.com/office/officeart/2005/8/layout/hList2"/>
    <dgm:cxn modelId="{3DEE63CA-B833-47D4-8403-5A99EE71C855}" srcId="{8C251FFB-0C74-4567-91B9-F28D0F18C3F5}" destId="{DC9EC270-3A15-4973-B7D1-CD7793C2C058}" srcOrd="7" destOrd="0" parTransId="{B3859882-4829-42E0-A51C-31BAA3B21FD4}" sibTransId="{13DA030A-A727-4320-9142-2F67D5F0D758}"/>
    <dgm:cxn modelId="{8A9C52D1-5B15-4086-A1F0-BDC676A0A3A7}" srcId="{206659B4-5D47-4FD2-93B1-B837F161AB76}" destId="{16451CA4-E43D-46D8-8477-D52CE54C0A88}" srcOrd="4" destOrd="0" parTransId="{4F1AC99A-D06B-44E3-B41E-D60F1936577E}" sibTransId="{31BD3306-8B67-4C00-B46E-4FDA4441ED5A}"/>
    <dgm:cxn modelId="{F49DBBD2-0FC0-4E02-BA07-027BF687237C}" srcId="{8C251FFB-0C74-4567-91B9-F28D0F18C3F5}" destId="{4DA41707-DDDD-4538-846D-AC609BB611ED}" srcOrd="0" destOrd="0" parTransId="{27FC1A8C-A007-4DF9-AB44-44768DC62CE8}" sibTransId="{BF50A168-7C70-4C38-99F3-7115F4125441}"/>
    <dgm:cxn modelId="{A3526AD8-F148-4902-B23A-B780424F0519}" srcId="{8C251FFB-0C74-4567-91B9-F28D0F18C3F5}" destId="{447F9446-580F-4CE9-ABBB-C5D88AF8C297}" srcOrd="2" destOrd="0" parTransId="{A31437B7-396A-43E6-9536-231A95CEE478}" sibTransId="{30D0888C-3121-44A2-95A0-35CE38AE2C78}"/>
    <dgm:cxn modelId="{3E1BBCDB-3855-43E6-B627-6D342F162CAB}" type="presOf" srcId="{DC9EC270-3A15-4973-B7D1-CD7793C2C058}" destId="{3A7E204C-ACD7-4AF9-8A7C-D54AE53D4699}" srcOrd="0" destOrd="7" presId="urn:microsoft.com/office/officeart/2005/8/layout/hList2"/>
    <dgm:cxn modelId="{0312D5DC-2358-412E-AC97-1B96A5CF9042}" type="presOf" srcId="{EA97FA23-714E-4EE7-8563-802B7F6811BB}" destId="{3EB5337F-C1AA-423C-921B-C5ED7886DE3F}" srcOrd="0" destOrd="4" presId="urn:microsoft.com/office/officeart/2005/8/layout/hList2"/>
    <dgm:cxn modelId="{B1DC64DF-F7C0-4651-877D-120A1B332715}" type="presOf" srcId="{12DA57B7-D7DF-43B8-9F8A-817438C7B277}" destId="{DCF43F14-6045-4F16-94FD-9BDB6BCAAF3D}" srcOrd="0" destOrd="0" presId="urn:microsoft.com/office/officeart/2005/8/layout/hList2"/>
    <dgm:cxn modelId="{E082C5DF-C9B3-4757-96D7-C6DCE718835C}" type="presOf" srcId="{B0EAB85B-2ECD-4675-8B2A-E50FE8BFBD54}" destId="{3A7E204C-ACD7-4AF9-8A7C-D54AE53D4699}" srcOrd="0" destOrd="6" presId="urn:microsoft.com/office/officeart/2005/8/layout/hList2"/>
    <dgm:cxn modelId="{7FDCD3E6-FE8B-4452-AA1B-A6AD13F2D903}" srcId="{32E334A3-4F2D-4678-9064-C2C46CE1475A}" destId="{CC77675A-3525-4D87-9D1E-B06C33A21227}" srcOrd="1" destOrd="0" parTransId="{1C39AD33-D0C5-44F3-826F-A736EE1F18C6}" sibTransId="{648AD481-4ECD-4B0E-97DB-F4B08B61E08E}"/>
    <dgm:cxn modelId="{150948EA-6979-4AC9-BEEF-7A51C6AD58A5}" srcId="{32E334A3-4F2D-4678-9064-C2C46CE1475A}" destId="{438123C8-08C7-4B09-9856-21713B19CA34}" srcOrd="5" destOrd="0" parTransId="{2F34EB4B-600B-4032-85FB-32ACF4787E41}" sibTransId="{83C54ABF-4D64-400E-97A8-68F63FA12EDE}"/>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0" destOrd="0" parTransId="{270A1E19-4866-4B1F-911D-4CD5F58C9908}" sibTransId="{CDC5F321-961C-44E9-8B17-C348E39D587E}"/>
    <dgm:cxn modelId="{1F115DEF-0CA6-40A5-A547-22D510079558}" srcId="{8C251FFB-0C74-4567-91B9-F28D0F18C3F5}" destId="{BC9326F6-85A2-4740-B308-BFCC999D06C2}" srcOrd="4" destOrd="0" parTransId="{2F174E8C-456F-459B-BBAE-A7CFF920F4E9}" sibTransId="{D388FBE4-44A0-4822-BCF7-B683B3AC3842}"/>
    <dgm:cxn modelId="{363215F0-6590-4510-9FCF-96D10B6C99F4}" srcId="{8C251FFB-0C74-4567-91B9-F28D0F18C3F5}" destId="{667DD3B9-E9C3-4C9F-8FBC-19C91375B46F}" srcOrd="5" destOrd="0" parTransId="{3DACCC48-B55F-4705-A367-F92CDB8B114C}" sibTransId="{D61E6F49-CE7D-42E2-9A57-DAFC3B9BFB0A}"/>
    <dgm:cxn modelId="{1A7663FA-739E-4B13-A16E-2B21976E6D70}" srcId="{32E334A3-4F2D-4678-9064-C2C46CE1475A}" destId="{0104AC8C-ECFA-4383-B23A-479D955B42E6}" srcOrd="2" destOrd="0" parTransId="{8FFBB65A-DE18-483C-BB4A-8B54843E3342}" sibTransId="{DF822918-B982-4F14-95EC-CAF6D49698D5}"/>
    <dgm:cxn modelId="{437719FE-6148-4771-9EA2-83932F2786BC}" srcId="{32E334A3-4F2D-4678-9064-C2C46CE1475A}" destId="{FA85D008-FD12-4A5A-AAF5-850DEE53B775}" srcOrd="0" destOrd="0" parTransId="{9B488D5A-C601-4F83-A24E-74BAE378F567}" sibTransId="{23670CB1-F9F2-42AA-B105-7485CDA54A99}"/>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339F7770-5755-413C-BCB1-6007A88F9F08}">
      <dgm:prSet custT="1"/>
      <dgm:spPr/>
      <dgm:t>
        <a:bodyPr lIns="86400" tIns="324000" rIns="86400" bIns="86400"/>
        <a:lstStyle/>
        <a:p>
          <a:pPr marL="144000" lvl="1" indent="-144000" algn="ctr" defTabSz="533400">
            <a:lnSpc>
              <a:spcPct val="90000"/>
            </a:lnSpc>
            <a:spcBef>
              <a:spcPct val="0"/>
            </a:spcBef>
            <a:spcAft>
              <a:spcPct val="15000"/>
            </a:spcAft>
            <a:buFont typeface="Arial" panose="020B0604020202020204" pitchFamily="34" charset="0"/>
            <a:buNone/>
          </a:pPr>
          <a:r>
            <a:rPr lang="lv-LV" sz="1300" b="1" kern="1200" dirty="0"/>
            <a:t>INVENTĀRA IEGĀDES IZMAKSAS</a:t>
          </a:r>
          <a:endParaRPr lang="lv-LV" sz="1300" kern="1200" dirty="0">
            <a:latin typeface="+mn-lt"/>
            <a:ea typeface="Verdana" panose="020B0604030504040204" pitchFamily="34" charset="0"/>
            <a:cs typeface="+mn-cs"/>
          </a:endParaRPr>
        </a:p>
      </dgm:t>
    </dgm:pt>
    <dgm:pt modelId="{4B6C02BB-3C14-4537-9F5E-A53E348F4AC9}" type="par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F7987E35-9928-4843-A436-914718B62AF2}" type="sib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CC77675A-3525-4D87-9D1E-B06C33A21227}">
      <dgm:prSet custT="1"/>
      <dgm:spPr/>
      <dgm:t>
        <a:bodyPr lIns="86400" tIns="324000" rIns="86400" bIns="86400"/>
        <a:lstStyle/>
        <a:p>
          <a:pPr marL="144000" lvl="1" indent="-144000" algn="ctr" defTabSz="533400">
            <a:lnSpc>
              <a:spcPct val="90000"/>
            </a:lnSpc>
            <a:spcBef>
              <a:spcPct val="0"/>
            </a:spcBef>
            <a:spcAft>
              <a:spcPct val="15000"/>
            </a:spcAft>
            <a:buFont typeface="Arial" panose="020B0604020202020204" pitchFamily="34" charset="0"/>
            <a:buNone/>
          </a:pPr>
          <a:r>
            <a:rPr lang="lv-LV" sz="1300" b="1" kern="1200" dirty="0"/>
            <a:t>REPREZENTĀCIJAS MATERIĀLU IZMAKSAS</a:t>
          </a:r>
          <a:endParaRPr lang="lv-LV" sz="1300" kern="1200" dirty="0">
            <a:latin typeface="Verdana" panose="020B0604030504040204" pitchFamily="34" charset="0"/>
            <a:ea typeface="Verdana" panose="020B0604030504040204" pitchFamily="34" charset="0"/>
            <a:cs typeface="+mn-cs"/>
          </a:endParaRPr>
        </a:p>
      </dgm:t>
    </dgm:pt>
    <dgm:pt modelId="{1C39AD33-D0C5-44F3-826F-A736EE1F18C6}" type="par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648AD481-4ECD-4B0E-97DB-F4B08B61E08E}" type="sib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lgn="ctr">
            <a:buFont typeface="Arial" panose="020B0604020202020204" pitchFamily="34" charset="0"/>
            <a:buNone/>
          </a:pPr>
          <a:r>
            <a:rPr lang="lv-LV" sz="1300" b="1" dirty="0">
              <a:latin typeface="Verdana" panose="020B0604030504040204" pitchFamily="34" charset="0"/>
              <a:ea typeface="Verdana" panose="020B0604030504040204" pitchFamily="34" charset="0"/>
            </a:rPr>
            <a:t>ADMINISTRATĪVĀS IZMAKSAS</a:t>
          </a:r>
        </a:p>
      </dgm:t>
    </dgm:pt>
    <dgm:pt modelId="{27FC1A8C-A007-4DF9-AB44-44768DC62CE8}" type="parTrans" cxnId="{F49DBBD2-0FC0-4E02-BA07-027BF687237C}">
      <dgm:prSet/>
      <dgm:spPr/>
      <dgm:t>
        <a:bodyPr/>
        <a:lstStyle/>
        <a:p>
          <a:endParaRPr lang="lv-LV"/>
        </a:p>
      </dgm:t>
    </dgm:pt>
    <dgm:pt modelId="{BF50A168-7C70-4C38-99F3-7115F4125441}" type="sibTrans" cxnId="{F49DBBD2-0FC0-4E02-BA07-027BF687237C}">
      <dgm:prSet/>
      <dgm:spPr/>
      <dgm:t>
        <a:bodyPr/>
        <a:lstStyle/>
        <a:p>
          <a:endParaRPr lang="lv-LV"/>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100" kern="1200" dirty="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100" kern="1200" dirty="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27519716-D3E4-4B3B-9ABE-ADD35559EBA4}">
      <dgm:prSet/>
      <dgm:spPr/>
      <dgm:t>
        <a:bodyPr/>
        <a:lstStyle/>
        <a:p>
          <a:endParaRPr lang="lv-LV"/>
        </a:p>
      </dgm:t>
    </dgm:pt>
    <dgm:pt modelId="{5F4D7E14-0E9F-4430-BB98-EE3890D54B3B}" type="parTrans" cxnId="{168AF398-6DFD-4F16-B0BF-EA80C35C6F14}">
      <dgm:prSet/>
      <dgm:spPr/>
      <dgm:t>
        <a:bodyPr/>
        <a:lstStyle/>
        <a:p>
          <a:endParaRPr lang="lv-LV"/>
        </a:p>
      </dgm:t>
    </dgm:pt>
    <dgm:pt modelId="{5C6EACF4-A221-48E5-A968-8A116037723B}" type="sibTrans" cxnId="{168AF398-6DFD-4F16-B0BF-EA80C35C6F14}">
      <dgm:prSet/>
      <dgm:spPr/>
      <dgm:t>
        <a:bodyPr/>
        <a:lstStyle/>
        <a:p>
          <a:endParaRPr lang="lv-LV"/>
        </a:p>
      </dgm:t>
    </dgm:pt>
    <dgm:pt modelId="{747E8976-8B22-4F1E-A8C5-F7C260265426}">
      <dgm:prSet custT="1"/>
      <dgm:spPr/>
      <dgm:t>
        <a:bodyPr/>
        <a:lstStyle/>
        <a:p>
          <a:pPr marL="144000" indent="-144000" algn="ctr">
            <a:buFont typeface="Arial" panose="020B0604020202020204" pitchFamily="34" charset="0"/>
            <a:buNone/>
          </a:pPr>
          <a:r>
            <a:rPr lang="lv-LV" sz="1300" b="1" dirty="0">
              <a:latin typeface="Verdana" panose="020B0604030504040204" pitchFamily="34" charset="0"/>
              <a:ea typeface="Verdana" panose="020B0604030504040204" pitchFamily="34" charset="0"/>
            </a:rPr>
            <a:t>nepārsniedz 20%</a:t>
          </a:r>
        </a:p>
      </dgm:t>
    </dgm:pt>
    <dgm:pt modelId="{37D761F3-437C-4C34-B951-0EC31DBEEB50}" type="parTrans" cxnId="{BBA89DB5-0E6C-4A2D-A3CC-2F7F07A4A3D2}">
      <dgm:prSet/>
      <dgm:spPr/>
      <dgm:t>
        <a:bodyPr/>
        <a:lstStyle/>
        <a:p>
          <a:endParaRPr lang="lv-LV"/>
        </a:p>
      </dgm:t>
    </dgm:pt>
    <dgm:pt modelId="{9E4BF315-60A4-4CC2-9F31-DA3FE2CA9009}" type="sibTrans" cxnId="{BBA89DB5-0E6C-4A2D-A3CC-2F7F07A4A3D2}">
      <dgm:prSet/>
      <dgm:spPr/>
      <dgm:t>
        <a:bodyPr/>
        <a:lstStyle/>
        <a:p>
          <a:endParaRPr lang="lv-LV"/>
        </a:p>
      </dgm:t>
    </dgm:pt>
    <dgm:pt modelId="{C74A4D5C-B263-49F0-A9A4-42E7454D4AF2}">
      <dgm:prSet custT="1"/>
      <dgm:spPr/>
      <dgm:t>
        <a:bodyPr/>
        <a:lstStyle/>
        <a:p>
          <a:pPr marL="144000" indent="-144000" algn="l">
            <a:buFont typeface="Arial" panose="020B0604020202020204" pitchFamily="34" charset="0"/>
            <a:buChar char="•"/>
          </a:pPr>
          <a:r>
            <a:rPr lang="lv-LV" sz="1300" dirty="0">
              <a:latin typeface="Verdana" panose="020B0604030504040204" pitchFamily="34" charset="0"/>
              <a:ea typeface="Verdana" panose="020B0604030504040204" pitchFamily="34" charset="0"/>
            </a:rPr>
            <a:t>Atlīdzība (projekta vadītājs, grāmatvedis u.tml.), nodokļi;</a:t>
          </a:r>
        </a:p>
      </dgm:t>
    </dgm:pt>
    <dgm:pt modelId="{7894D08A-C0B1-4CBF-B368-4E4ADD9E0549}" type="parTrans" cxnId="{ED8E8A23-4AEC-4FCA-9349-FADE56207054}">
      <dgm:prSet/>
      <dgm:spPr/>
      <dgm:t>
        <a:bodyPr/>
        <a:lstStyle/>
        <a:p>
          <a:endParaRPr lang="lv-LV"/>
        </a:p>
      </dgm:t>
    </dgm:pt>
    <dgm:pt modelId="{792B7DBB-C7FE-4C52-9A4E-7A05FC2E57F8}" type="sibTrans" cxnId="{ED8E8A23-4AEC-4FCA-9349-FADE56207054}">
      <dgm:prSet/>
      <dgm:spPr/>
      <dgm:t>
        <a:bodyPr/>
        <a:lstStyle/>
        <a:p>
          <a:endParaRPr lang="lv-LV"/>
        </a:p>
      </dgm:t>
    </dgm:pt>
    <dgm:pt modelId="{A01A0ABB-E239-44A7-B8ED-B502E4C95FFA}">
      <dgm:prSet custT="1"/>
      <dgm:spPr/>
      <dgm:t>
        <a:bodyPr/>
        <a:lstStyle/>
        <a:p>
          <a:pPr marL="144000" indent="-144000" algn="l">
            <a:buFont typeface="Arial" panose="020B0604020202020204" pitchFamily="34" charset="0"/>
            <a:buChar char="•"/>
          </a:pPr>
          <a:r>
            <a:rPr lang="lv-LV" sz="1300" dirty="0">
              <a:latin typeface="Verdana" panose="020B0604030504040204" pitchFamily="34" charset="0"/>
              <a:ea typeface="Verdana" panose="020B0604030504040204" pitchFamily="34" charset="0"/>
            </a:rPr>
            <a:t>Sakaru izdevumi, biroja telpu noma, komunālie maksājumi u. tml.</a:t>
          </a:r>
        </a:p>
      </dgm:t>
    </dgm:pt>
    <dgm:pt modelId="{CAF0D17C-1DD5-48B2-A7B2-077546308B6B}" type="parTrans" cxnId="{632FC80C-803E-45BB-BFAA-476B224BB0EE}">
      <dgm:prSet/>
      <dgm:spPr/>
      <dgm:t>
        <a:bodyPr/>
        <a:lstStyle/>
        <a:p>
          <a:endParaRPr lang="lv-LV"/>
        </a:p>
      </dgm:t>
    </dgm:pt>
    <dgm:pt modelId="{2C1F4677-0C15-407E-A354-8F1892EF6C70}" type="sibTrans" cxnId="{632FC80C-803E-45BB-BFAA-476B224BB0EE}">
      <dgm:prSet/>
      <dgm:spPr/>
      <dgm:t>
        <a:bodyPr/>
        <a:lstStyle/>
        <a:p>
          <a:endParaRPr lang="lv-LV"/>
        </a:p>
      </dgm:t>
    </dgm:pt>
    <dgm:pt modelId="{1A9F5C39-F8A9-4910-9872-ECEFEF0B89C3}">
      <dgm:prSet custT="1"/>
      <dgm:spPr/>
      <dgm:t>
        <a:bodyPr/>
        <a:lstStyle/>
        <a:p>
          <a:pPr marL="144000" indent="-144000" algn="l">
            <a:buFont typeface="Arial" panose="020B0604020202020204" pitchFamily="34" charset="0"/>
            <a:buChar char="•"/>
          </a:pPr>
          <a:r>
            <a:rPr lang="lv-LV" sz="1300" dirty="0">
              <a:latin typeface="Verdana" panose="020B0604030504040204" pitchFamily="34" charset="0"/>
              <a:ea typeface="Verdana" panose="020B0604030504040204" pitchFamily="34" charset="0"/>
            </a:rPr>
            <a:t>Projekta vajadzībām lietojamās biroja un saimniecības preces</a:t>
          </a:r>
        </a:p>
      </dgm:t>
    </dgm:pt>
    <dgm:pt modelId="{D41BA6C6-86A5-4184-9AC4-927E1A149CE9}" type="parTrans" cxnId="{1B29E131-2BC5-4216-8869-298865A6D6E0}">
      <dgm:prSet/>
      <dgm:spPr/>
      <dgm:t>
        <a:bodyPr/>
        <a:lstStyle/>
        <a:p>
          <a:endParaRPr lang="lv-LV"/>
        </a:p>
      </dgm:t>
    </dgm:pt>
    <dgm:pt modelId="{86C432B1-8A02-4B8C-9DB4-2BADDBDF5691}" type="sibTrans" cxnId="{1B29E131-2BC5-4216-8869-298865A6D6E0}">
      <dgm:prSet/>
      <dgm:spPr/>
      <dgm:t>
        <a:bodyPr/>
        <a:lstStyle/>
        <a:p>
          <a:endParaRPr lang="lv-LV"/>
        </a:p>
      </dgm:t>
    </dgm:pt>
    <dgm:pt modelId="{C60936EC-BE8A-420F-95A1-F4DC94FE4D27}">
      <dgm:prSet custT="1"/>
      <dgm:spPr/>
      <dgm:t>
        <a:bodyPr/>
        <a:lstStyle/>
        <a:p>
          <a:pPr marL="144000" indent="-144000" algn="l">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E11865BF-C2B6-41EB-9C4C-2DA9A91151D1}" type="parTrans" cxnId="{EE2E9550-EE23-48CA-BDE4-1B128269BC23}">
      <dgm:prSet/>
      <dgm:spPr/>
      <dgm:t>
        <a:bodyPr/>
        <a:lstStyle/>
        <a:p>
          <a:endParaRPr lang="lv-LV"/>
        </a:p>
      </dgm:t>
    </dgm:pt>
    <dgm:pt modelId="{EA77E5B0-72B0-4090-B0BD-20DD7DFD6629}" type="sibTrans" cxnId="{EE2E9550-EE23-48CA-BDE4-1B128269BC23}">
      <dgm:prSet/>
      <dgm:spPr/>
      <dgm:t>
        <a:bodyPr/>
        <a:lstStyle/>
        <a:p>
          <a:endParaRPr lang="lv-LV"/>
        </a:p>
      </dgm:t>
    </dgm:pt>
    <dgm:pt modelId="{08EB7FE5-8F39-4DB6-80FB-3FD9B1342278}">
      <dgm:prSet custT="1"/>
      <dgm:spPr/>
      <dgm:t>
        <a:bodyPr/>
        <a:lstStyle/>
        <a:p>
          <a:pPr marL="144000" indent="-144000" algn="ctr">
            <a:buFont typeface="Arial" panose="020B0604020202020204" pitchFamily="34" charset="0"/>
            <a:buNone/>
          </a:pPr>
          <a:r>
            <a:rPr lang="lv-LV" sz="1200" dirty="0">
              <a:latin typeface="Verdana" panose="020B0604030504040204" pitchFamily="34" charset="0"/>
              <a:ea typeface="Verdana" panose="020B0604030504040204" pitchFamily="34" charset="0"/>
            </a:rPr>
            <a:t>no projekta kopējām attiecināmajām izmaksām</a:t>
          </a:r>
          <a:endParaRPr lang="lv-LV" sz="1200" b="1" dirty="0">
            <a:latin typeface="Verdana" panose="020B0604030504040204" pitchFamily="34" charset="0"/>
            <a:ea typeface="Verdana" panose="020B0604030504040204" pitchFamily="34" charset="0"/>
          </a:endParaRPr>
        </a:p>
      </dgm:t>
    </dgm:pt>
    <dgm:pt modelId="{47A40695-2EEE-4BA7-84F5-8D935C32B3D8}" type="parTrans" cxnId="{AC677273-842F-48D8-AB08-6DC94C4B63B2}">
      <dgm:prSet/>
      <dgm:spPr/>
      <dgm:t>
        <a:bodyPr/>
        <a:lstStyle/>
        <a:p>
          <a:endParaRPr lang="lv-LV"/>
        </a:p>
      </dgm:t>
    </dgm:pt>
    <dgm:pt modelId="{6EC1825A-2E4E-485B-BE58-A1BE3F2570E7}" type="sibTrans" cxnId="{AC677273-842F-48D8-AB08-6DC94C4B63B2}">
      <dgm:prSet/>
      <dgm:spPr/>
      <dgm:t>
        <a:bodyPr/>
        <a:lstStyle/>
        <a:p>
          <a:endParaRPr lang="lv-LV"/>
        </a:p>
      </dgm:t>
    </dgm:pt>
    <dgm:pt modelId="{A7D4CEDA-C297-443E-B64B-63F8878C97CD}">
      <dgm:prSet custT="1"/>
      <dgm:spPr/>
      <dgm:t>
        <a:bodyPr/>
        <a:lstStyle/>
        <a:p>
          <a:pPr marL="144000" indent="-144000" algn="ctr">
            <a:buFont typeface="Arial" panose="020B0604020202020204" pitchFamily="34" charset="0"/>
            <a:buNone/>
          </a:pPr>
          <a:endParaRPr lang="lv-LV" sz="1200" b="1" dirty="0">
            <a:latin typeface="Verdana" panose="020B0604030504040204" pitchFamily="34" charset="0"/>
            <a:ea typeface="Verdana" panose="020B0604030504040204" pitchFamily="34" charset="0"/>
          </a:endParaRPr>
        </a:p>
      </dgm:t>
    </dgm:pt>
    <dgm:pt modelId="{A72D846C-BC15-47A7-BE15-6ADD7D7BEA2F}" type="parTrans" cxnId="{FE0D7AA1-1CFD-4925-A21A-21FD39787C70}">
      <dgm:prSet/>
      <dgm:spPr/>
      <dgm:t>
        <a:bodyPr/>
        <a:lstStyle/>
        <a:p>
          <a:endParaRPr lang="lv-LV"/>
        </a:p>
      </dgm:t>
    </dgm:pt>
    <dgm:pt modelId="{126CCBC9-544B-4C79-8769-2351FE8C8AC8}" type="sibTrans" cxnId="{FE0D7AA1-1CFD-4925-A21A-21FD39787C70}">
      <dgm:prSet/>
      <dgm:spPr/>
      <dgm:t>
        <a:bodyPr/>
        <a:lstStyle/>
        <a:p>
          <a:endParaRPr lang="lv-LV"/>
        </a:p>
      </dgm:t>
    </dgm:pt>
    <dgm:pt modelId="{129EB2F2-546B-4EA1-842D-ECE592DA008D}">
      <dgm:prSet custT="1"/>
      <dgm:spPr/>
      <dgm:t>
        <a:bodyPr/>
        <a:lstStyle/>
        <a:p>
          <a:pPr marL="144000" lvl="1" indent="-144000" algn="ctr" defTabSz="533400">
            <a:lnSpc>
              <a:spcPct val="90000"/>
            </a:lnSpc>
            <a:spcBef>
              <a:spcPct val="0"/>
            </a:spcBef>
            <a:spcAft>
              <a:spcPct val="15000"/>
            </a:spcAft>
            <a:buFont typeface="Arial" panose="020B0604020202020204" pitchFamily="34" charset="0"/>
            <a:buNone/>
          </a:pPr>
          <a:r>
            <a:rPr lang="lv-LV" sz="1300" b="1" dirty="0"/>
            <a:t>nepārsniedz 10%</a:t>
          </a:r>
          <a:endParaRPr lang="lv-LV" sz="1300" dirty="0">
            <a:latin typeface="Verdana" panose="020B0604030504040204" pitchFamily="34" charset="0"/>
            <a:ea typeface="Verdana" panose="020B0604030504040204" pitchFamily="34" charset="0"/>
            <a:cs typeface="+mn-cs"/>
          </a:endParaRPr>
        </a:p>
      </dgm:t>
    </dgm:pt>
    <dgm:pt modelId="{B9F4878F-8124-4C5C-919C-A6248052AE6C}" type="parTrans" cxnId="{C673D767-51F3-4157-B55E-64926860400B}">
      <dgm:prSet/>
      <dgm:spPr/>
      <dgm:t>
        <a:bodyPr/>
        <a:lstStyle/>
        <a:p>
          <a:endParaRPr lang="lv-LV"/>
        </a:p>
      </dgm:t>
    </dgm:pt>
    <dgm:pt modelId="{7D6038B4-A403-4765-9489-902207AEB2D5}" type="sibTrans" cxnId="{C673D767-51F3-4157-B55E-64926860400B}">
      <dgm:prSet/>
      <dgm:spPr/>
      <dgm:t>
        <a:bodyPr/>
        <a:lstStyle/>
        <a:p>
          <a:endParaRPr lang="lv-LV"/>
        </a:p>
      </dgm:t>
    </dgm:pt>
    <dgm:pt modelId="{70049F6C-1F51-435E-A707-04201106D7E3}">
      <dgm:prSet custT="1"/>
      <dgm:spPr/>
      <dgm:t>
        <a:bodyPr/>
        <a:lstStyle/>
        <a:p>
          <a:pPr marL="144000" lvl="1" indent="-144000" algn="ctr" defTabSz="533400">
            <a:lnSpc>
              <a:spcPct val="90000"/>
            </a:lnSpc>
            <a:spcBef>
              <a:spcPct val="0"/>
            </a:spcBef>
            <a:spcAft>
              <a:spcPct val="15000"/>
            </a:spcAft>
            <a:buFont typeface="Arial" panose="020B0604020202020204" pitchFamily="34" charset="0"/>
            <a:buNone/>
          </a:pPr>
          <a:r>
            <a:rPr lang="lv-LV" sz="1200" dirty="0"/>
            <a:t>no projekta kopējām attiecināmajām izmaksām</a:t>
          </a:r>
          <a:endParaRPr lang="lv-LV" sz="1200" dirty="0">
            <a:latin typeface="Verdana" panose="020B0604030504040204" pitchFamily="34" charset="0"/>
            <a:ea typeface="Verdana" panose="020B0604030504040204" pitchFamily="34" charset="0"/>
            <a:cs typeface="+mn-cs"/>
          </a:endParaRPr>
        </a:p>
      </dgm:t>
    </dgm:pt>
    <dgm:pt modelId="{D6613282-C73B-47E0-96EE-F5EE9022BB0B}" type="parTrans" cxnId="{1DED53AB-8228-4C41-9284-39ACC1BB057E}">
      <dgm:prSet/>
      <dgm:spPr/>
      <dgm:t>
        <a:bodyPr/>
        <a:lstStyle/>
        <a:p>
          <a:endParaRPr lang="lv-LV"/>
        </a:p>
      </dgm:t>
    </dgm:pt>
    <dgm:pt modelId="{4898C01E-FDD5-4EFA-BC77-1209B623E31E}" type="sibTrans" cxnId="{1DED53AB-8228-4C41-9284-39ACC1BB057E}">
      <dgm:prSet/>
      <dgm:spPr/>
      <dgm:t>
        <a:bodyPr/>
        <a:lstStyle/>
        <a:p>
          <a:endParaRPr lang="lv-LV"/>
        </a:p>
      </dgm:t>
    </dgm:pt>
    <dgm:pt modelId="{61F5E699-9905-4BE8-A116-32DA480260DF}">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300" dirty="0">
              <a:latin typeface="Verdana" panose="020B0604030504040204" pitchFamily="34" charset="0"/>
              <a:ea typeface="Verdana" panose="020B0604030504040204" pitchFamily="34" charset="0"/>
              <a:cs typeface="+mn-cs"/>
            </a:rPr>
            <a:t>Paliekošā inventāra iegādes izmaksas, kurš netiks izlietots projekta īstenošanas laikā un pēc projekta noslēgšanās paliks projekta īstenotāja īpašumā;</a:t>
          </a:r>
        </a:p>
      </dgm:t>
    </dgm:pt>
    <dgm:pt modelId="{87A030C9-3E8E-4ED0-983E-0481B642E2A3}" type="parTrans" cxnId="{354F15E8-0F30-4316-8BFB-F2E481B6C9B5}">
      <dgm:prSet/>
      <dgm:spPr/>
      <dgm:t>
        <a:bodyPr/>
        <a:lstStyle/>
        <a:p>
          <a:endParaRPr lang="lv-LV"/>
        </a:p>
      </dgm:t>
    </dgm:pt>
    <dgm:pt modelId="{C5D56D36-334B-4E2D-A7AA-8D26836FE47D}" type="sibTrans" cxnId="{354F15E8-0F30-4316-8BFB-F2E481B6C9B5}">
      <dgm:prSet/>
      <dgm:spPr/>
      <dgm:t>
        <a:bodyPr/>
        <a:lstStyle/>
        <a:p>
          <a:endParaRPr lang="lv-LV"/>
        </a:p>
      </dgm:t>
    </dgm:pt>
    <dgm:pt modelId="{81821C5E-303B-4A8B-9BAB-BE8355737833}">
      <dgm:prSet custT="1"/>
      <dgm:spPr/>
      <dgm:t>
        <a:bodyPr/>
        <a:lstStyle/>
        <a:p>
          <a:pPr marL="144000" lvl="1" indent="-144000" algn="ctr" defTabSz="533400">
            <a:lnSpc>
              <a:spcPct val="90000"/>
            </a:lnSpc>
            <a:spcBef>
              <a:spcPct val="0"/>
            </a:spcBef>
            <a:spcAft>
              <a:spcPct val="15000"/>
            </a:spcAft>
            <a:buFont typeface="Arial" panose="020B0604020202020204" pitchFamily="34" charset="0"/>
            <a:buNone/>
          </a:pPr>
          <a:endParaRPr lang="lv-LV" sz="1200" dirty="0">
            <a:latin typeface="Verdana" panose="020B0604030504040204" pitchFamily="34" charset="0"/>
            <a:ea typeface="Verdana" panose="020B0604030504040204" pitchFamily="34" charset="0"/>
            <a:cs typeface="+mn-cs"/>
          </a:endParaRPr>
        </a:p>
      </dgm:t>
    </dgm:pt>
    <dgm:pt modelId="{5DB7DB68-0B24-4B91-AC27-4F4DF210E64A}" type="parTrans" cxnId="{83B35525-148F-4AB0-87B2-9343B5AE75C8}">
      <dgm:prSet/>
      <dgm:spPr/>
      <dgm:t>
        <a:bodyPr/>
        <a:lstStyle/>
        <a:p>
          <a:endParaRPr lang="lv-LV"/>
        </a:p>
      </dgm:t>
    </dgm:pt>
    <dgm:pt modelId="{9E3C8D85-B880-4360-8399-1542CCDBC85B}" type="sibTrans" cxnId="{83B35525-148F-4AB0-87B2-9343B5AE75C8}">
      <dgm:prSet/>
      <dgm:spPr/>
      <dgm:t>
        <a:bodyPr/>
        <a:lstStyle/>
        <a:p>
          <a:endParaRPr lang="lv-LV"/>
        </a:p>
      </dgm:t>
    </dgm:pt>
    <dgm:pt modelId="{FEC4BDF4-FDFC-470C-ABCC-B2E53E131D64}">
      <dgm:prSet custT="1"/>
      <dgm:spPr/>
      <dgm:t>
        <a:bodyPr lIns="86400" tIns="324000" rIns="86400" bIns="86400"/>
        <a:lstStyle/>
        <a:p>
          <a:pPr marL="144000" indent="-144000" algn="ctr">
            <a:buFont typeface="Arial" panose="020B0604020202020204" pitchFamily="34" charset="0"/>
            <a:buNone/>
          </a:pPr>
          <a:endParaRPr lang="lv-LV" sz="1100" b="1" dirty="0">
            <a:latin typeface="Verdana" panose="020B0604030504040204" pitchFamily="34" charset="0"/>
            <a:ea typeface="Verdana" panose="020B0604030504040204" pitchFamily="34" charset="0"/>
          </a:endParaRPr>
        </a:p>
      </dgm:t>
    </dgm:pt>
    <dgm:pt modelId="{E66693CC-82BB-475F-9DCB-DD44BF62728F}" type="parTrans" cxnId="{54FC11AA-75DD-4308-A4F7-1369A022481B}">
      <dgm:prSet/>
      <dgm:spPr/>
      <dgm:t>
        <a:bodyPr/>
        <a:lstStyle/>
        <a:p>
          <a:endParaRPr lang="lv-LV"/>
        </a:p>
      </dgm:t>
    </dgm:pt>
    <dgm:pt modelId="{E837DDD1-A368-40F6-847C-24069D8880A2}" type="sibTrans" cxnId="{54FC11AA-75DD-4308-A4F7-1369A022481B}">
      <dgm:prSet/>
      <dgm:spPr/>
      <dgm:t>
        <a:bodyPr/>
        <a:lstStyle/>
        <a:p>
          <a:endParaRPr lang="lv-LV"/>
        </a:p>
      </dgm:t>
    </dgm:pt>
    <dgm:pt modelId="{873679F4-3CB7-4A31-8C13-9FD6DBCA4483}">
      <dgm:prSet custT="1"/>
      <dgm:spPr/>
      <dgm:t>
        <a:bodyPr/>
        <a:lstStyle/>
        <a:p>
          <a:pPr marL="144000" lvl="1" indent="-144000" algn="ctr" defTabSz="533400">
            <a:lnSpc>
              <a:spcPct val="90000"/>
            </a:lnSpc>
            <a:spcBef>
              <a:spcPct val="0"/>
            </a:spcBef>
            <a:spcAft>
              <a:spcPct val="15000"/>
            </a:spcAft>
            <a:buFont typeface="Arial" panose="020B0604020202020204" pitchFamily="34" charset="0"/>
            <a:buNone/>
          </a:pPr>
          <a:r>
            <a:rPr lang="lv-LV" sz="1300" b="1" dirty="0">
              <a:latin typeface="Verdana" panose="020B0604030504040204" pitchFamily="34" charset="0"/>
              <a:ea typeface="Verdana" panose="020B0604030504040204" pitchFamily="34" charset="0"/>
              <a:cs typeface="+mn-cs"/>
            </a:rPr>
            <a:t>nepārsniedz 5%</a:t>
          </a:r>
        </a:p>
      </dgm:t>
    </dgm:pt>
    <dgm:pt modelId="{0AA7DFE3-8072-46FF-A663-46BEF9A25F78}" type="parTrans" cxnId="{BC3B4927-483D-4F71-8DBD-6A4A5D4657E5}">
      <dgm:prSet/>
      <dgm:spPr/>
      <dgm:t>
        <a:bodyPr/>
        <a:lstStyle/>
        <a:p>
          <a:endParaRPr lang="lv-LV"/>
        </a:p>
      </dgm:t>
    </dgm:pt>
    <dgm:pt modelId="{52706D15-5A6E-4009-B65A-C49B1AC2487F}" type="sibTrans" cxnId="{BC3B4927-483D-4F71-8DBD-6A4A5D4657E5}">
      <dgm:prSet/>
      <dgm:spPr/>
      <dgm:t>
        <a:bodyPr/>
        <a:lstStyle/>
        <a:p>
          <a:endParaRPr lang="lv-LV"/>
        </a:p>
      </dgm:t>
    </dgm:pt>
    <dgm:pt modelId="{A6DE5A8B-34D1-46EE-BEA9-D37C10F90F34}">
      <dgm:prSet custT="1"/>
      <dgm:spPr/>
      <dgm:t>
        <a:bodyPr/>
        <a:lstStyle/>
        <a:p>
          <a:pPr marL="144000" lvl="1" indent="-144000" algn="ctr" defTabSz="533400">
            <a:lnSpc>
              <a:spcPct val="90000"/>
            </a:lnSpc>
            <a:spcBef>
              <a:spcPct val="0"/>
            </a:spcBef>
            <a:spcAft>
              <a:spcPct val="15000"/>
            </a:spcAft>
            <a:buFont typeface="Arial" panose="020B0604020202020204" pitchFamily="34" charset="0"/>
            <a:buNone/>
          </a:pPr>
          <a:r>
            <a:rPr lang="lv-LV" sz="1200" dirty="0"/>
            <a:t>no projekta kopējām attiecināmajām izmaksām</a:t>
          </a:r>
          <a:endParaRPr lang="lv-LV" sz="1200" dirty="0">
            <a:latin typeface="Verdana" panose="020B0604030504040204" pitchFamily="34" charset="0"/>
            <a:ea typeface="Verdana" panose="020B0604030504040204" pitchFamily="34" charset="0"/>
            <a:cs typeface="+mn-cs"/>
          </a:endParaRPr>
        </a:p>
      </dgm:t>
    </dgm:pt>
    <dgm:pt modelId="{AC513C09-271A-41CE-9DCB-C3AA5405C0D4}" type="parTrans" cxnId="{01814BD8-069C-44D6-A479-09348588F5B6}">
      <dgm:prSet/>
      <dgm:spPr/>
      <dgm:t>
        <a:bodyPr/>
        <a:lstStyle/>
        <a:p>
          <a:endParaRPr lang="lv-LV"/>
        </a:p>
      </dgm:t>
    </dgm:pt>
    <dgm:pt modelId="{F4D44149-5063-465F-971C-6AC3E9FF41DF}" type="sibTrans" cxnId="{01814BD8-069C-44D6-A479-09348588F5B6}">
      <dgm:prSet/>
      <dgm:spPr/>
      <dgm:t>
        <a:bodyPr/>
        <a:lstStyle/>
        <a:p>
          <a:endParaRPr lang="lv-LV"/>
        </a:p>
      </dgm:t>
    </dgm:pt>
    <dgm:pt modelId="{944907B6-65F3-47D6-9538-8B153EDC9672}">
      <dgm:prSet custT="1"/>
      <dgm:spPr/>
      <dgm:t>
        <a:bodyPr/>
        <a:lstStyle/>
        <a:p>
          <a:pPr algn="l"/>
          <a:endParaRPr lang="lv-LV" sz="800" dirty="0"/>
        </a:p>
      </dgm:t>
    </dgm:pt>
    <dgm:pt modelId="{6ECC80F4-658F-48AB-AE32-9B02CF6089ED}" type="parTrans" cxnId="{17652558-D337-43E4-95C4-526B0855ECF5}">
      <dgm:prSet/>
      <dgm:spPr/>
      <dgm:t>
        <a:bodyPr/>
        <a:lstStyle/>
        <a:p>
          <a:endParaRPr lang="lv-LV"/>
        </a:p>
      </dgm:t>
    </dgm:pt>
    <dgm:pt modelId="{26298676-6B2C-42CF-A232-AA9E1CBEB04C}" type="sibTrans" cxnId="{17652558-D337-43E4-95C4-526B0855ECF5}">
      <dgm:prSet/>
      <dgm:spPr/>
      <dgm:t>
        <a:bodyPr/>
        <a:lstStyle/>
        <a:p>
          <a:endParaRPr lang="lv-LV"/>
        </a:p>
      </dgm:t>
    </dgm:pt>
    <dgm:pt modelId="{86B4423D-1F6C-4A7F-B804-41437D67DB48}">
      <dgm:prSet custT="1"/>
      <dgm:spPr/>
      <dgm:t>
        <a:bodyPr/>
        <a:lstStyle/>
        <a:p>
          <a:pPr algn="ctr">
            <a:buNone/>
          </a:pPr>
          <a:r>
            <a:rPr lang="lv-LV" sz="1200" b="1" dirty="0"/>
            <a:t>nepārsniedz 10%</a:t>
          </a:r>
        </a:p>
      </dgm:t>
    </dgm:pt>
    <dgm:pt modelId="{CBCB854D-C82B-4F22-965B-0BA50F50A730}" type="parTrans" cxnId="{86C855E2-3CA0-48F0-BF9B-386CE928DD04}">
      <dgm:prSet/>
      <dgm:spPr/>
      <dgm:t>
        <a:bodyPr/>
        <a:lstStyle/>
        <a:p>
          <a:endParaRPr lang="lv-LV"/>
        </a:p>
      </dgm:t>
    </dgm:pt>
    <dgm:pt modelId="{D90E864E-AC43-4DCF-871E-E65DA5CBDFA0}" type="sibTrans" cxnId="{86C855E2-3CA0-48F0-BF9B-386CE928DD04}">
      <dgm:prSet/>
      <dgm:spPr/>
      <dgm:t>
        <a:bodyPr/>
        <a:lstStyle/>
        <a:p>
          <a:endParaRPr lang="lv-LV"/>
        </a:p>
      </dgm:t>
    </dgm:pt>
    <dgm:pt modelId="{5E3C2492-3A09-45DC-88CF-E457A587C20F}">
      <dgm:prSet custT="1"/>
      <dgm:spPr/>
      <dgm:t>
        <a:bodyPr/>
        <a:lstStyle/>
        <a:p>
          <a:pPr algn="ctr">
            <a:buNone/>
          </a:pPr>
          <a:r>
            <a:rPr lang="lv-LV" sz="1200" dirty="0"/>
            <a:t>no projekta kopējām attiecināmajām izmaksām</a:t>
          </a:r>
        </a:p>
      </dgm:t>
    </dgm:pt>
    <dgm:pt modelId="{ABE2566B-CD8E-4425-AD60-0E372F987A45}" type="parTrans" cxnId="{F0BC5DEF-4CDA-4EE5-B6A3-1F7A8892BF3F}">
      <dgm:prSet/>
      <dgm:spPr/>
      <dgm:t>
        <a:bodyPr/>
        <a:lstStyle/>
        <a:p>
          <a:endParaRPr lang="lv-LV"/>
        </a:p>
      </dgm:t>
    </dgm:pt>
    <dgm:pt modelId="{1C0CA8FB-BAA9-4CCF-956A-8BECE7BB90D4}" type="sibTrans" cxnId="{F0BC5DEF-4CDA-4EE5-B6A3-1F7A8892BF3F}">
      <dgm:prSet/>
      <dgm:spPr/>
      <dgm:t>
        <a:bodyPr/>
        <a:lstStyle/>
        <a:p>
          <a:endParaRPr lang="lv-LV"/>
        </a:p>
      </dgm:t>
    </dgm:pt>
    <dgm:pt modelId="{60589153-E7E2-4062-B0E7-ECB592434EE6}">
      <dgm:prSet custT="1"/>
      <dgm:spPr/>
      <dgm:t>
        <a:bodyPr/>
        <a:lstStyle/>
        <a:p>
          <a:pPr algn="ctr">
            <a:buNone/>
          </a:pPr>
          <a:r>
            <a:rPr lang="lv-LV" sz="1300" b="1" dirty="0"/>
            <a:t>AR ĒDINĀŠANU SAISTĪTĀS IZMAKSAS</a:t>
          </a:r>
        </a:p>
      </dgm:t>
    </dgm:pt>
    <dgm:pt modelId="{A5997F5B-C68D-4067-A642-CC66226B8E9A}" type="parTrans" cxnId="{1D2E79E9-C12B-4D07-B1D7-377F3E646297}">
      <dgm:prSet/>
      <dgm:spPr/>
      <dgm:t>
        <a:bodyPr/>
        <a:lstStyle/>
        <a:p>
          <a:endParaRPr lang="lv-LV"/>
        </a:p>
      </dgm:t>
    </dgm:pt>
    <dgm:pt modelId="{7311DFB3-C3F1-4F4F-A7C5-81A92A99385B}" type="sibTrans" cxnId="{1D2E79E9-C12B-4D07-B1D7-377F3E646297}">
      <dgm:prSet/>
      <dgm:spPr/>
      <dgm:t>
        <a:bodyPr/>
        <a:lstStyle/>
        <a:p>
          <a:endParaRPr lang="lv-LV"/>
        </a:p>
      </dgm:t>
    </dgm:pt>
    <dgm:pt modelId="{64504C95-0CCC-4D3E-960B-1115BD94C8E9}">
      <dgm:prSet custT="1"/>
      <dgm:spPr/>
      <dgm:t>
        <a:bodyPr/>
        <a:lstStyle/>
        <a:p>
          <a:pPr algn="l"/>
          <a:endParaRPr lang="lv-LV" sz="800" dirty="0"/>
        </a:p>
      </dgm:t>
    </dgm:pt>
    <dgm:pt modelId="{6B438876-F933-4384-9CA2-D8046678108F}" type="parTrans" cxnId="{C2ECAC8E-26BF-4613-982C-B4588DFDE32B}">
      <dgm:prSet/>
      <dgm:spPr/>
      <dgm:t>
        <a:bodyPr/>
        <a:lstStyle/>
        <a:p>
          <a:endParaRPr lang="lv-LV"/>
        </a:p>
      </dgm:t>
    </dgm:pt>
    <dgm:pt modelId="{CE09C27E-F2EF-44CD-B9EB-F0663D1306F4}" type="sibTrans" cxnId="{C2ECAC8E-26BF-4613-982C-B4588DFDE32B}">
      <dgm:prSet/>
      <dgm:spPr/>
      <dgm:t>
        <a:bodyPr/>
        <a:lstStyle/>
        <a:p>
          <a:endParaRPr lang="lv-LV"/>
        </a:p>
      </dgm:t>
    </dgm:pt>
    <dgm:pt modelId="{94EBA6D0-9CD5-45DC-8648-1ACDC115ED0A}">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300" dirty="0">
              <a:latin typeface="Verdana" panose="020B0604030504040204" pitchFamily="34" charset="0"/>
              <a:ea typeface="Verdana" panose="020B0604030504040204" pitchFamily="34" charset="0"/>
              <a:cs typeface="+mn-cs"/>
            </a:rPr>
            <a:t>Piemēram, futbola vārti, bumbas, projektors, saliekamie galdi un tml.</a:t>
          </a:r>
        </a:p>
      </dgm:t>
    </dgm:pt>
    <dgm:pt modelId="{6FF06D0F-7C5E-4875-BB22-68F2D8DDEC4F}" type="parTrans" cxnId="{AEA32DD3-2FC2-4237-97D3-773CE1BA7B3B}">
      <dgm:prSet/>
      <dgm:spPr/>
      <dgm:t>
        <a:bodyPr/>
        <a:lstStyle/>
        <a:p>
          <a:endParaRPr lang="lv-LV"/>
        </a:p>
      </dgm:t>
    </dgm:pt>
    <dgm:pt modelId="{B8B9DB09-81BD-42E8-AA4D-A03A054476CC}" type="sibTrans" cxnId="{AEA32DD3-2FC2-4237-97D3-773CE1BA7B3B}">
      <dgm:prSet/>
      <dgm:spPr/>
      <dgm:t>
        <a:bodyPr/>
        <a:lstStyle/>
        <a:p>
          <a:endParaRPr lang="lv-LV"/>
        </a:p>
      </dgm:t>
    </dgm:pt>
    <dgm:pt modelId="{FD22CB27-7EDC-4177-85F2-6343F515DFD0}">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300" dirty="0">
              <a:latin typeface="Verdana" panose="020B0604030504040204" pitchFamily="34" charset="0"/>
              <a:ea typeface="Verdana" panose="020B0604030504040204" pitchFamily="34" charset="0"/>
              <a:cs typeface="+mn-cs"/>
            </a:rPr>
            <a:t>Izmaksas par projekta reprezentējošu materiālu izgatavošanu/ iegādi;</a:t>
          </a:r>
        </a:p>
      </dgm:t>
    </dgm:pt>
    <dgm:pt modelId="{11BE4391-B023-433A-87F0-18E6AEB9CAD0}" type="parTrans" cxnId="{A1142732-48D3-4E9B-A838-644E1E9B6E4D}">
      <dgm:prSet/>
      <dgm:spPr/>
      <dgm:t>
        <a:bodyPr/>
        <a:lstStyle/>
        <a:p>
          <a:endParaRPr lang="lv-LV"/>
        </a:p>
      </dgm:t>
    </dgm:pt>
    <dgm:pt modelId="{D4D490D9-970B-45FD-B6D3-2613C24ECFE0}" type="sibTrans" cxnId="{A1142732-48D3-4E9B-A838-644E1E9B6E4D}">
      <dgm:prSet/>
      <dgm:spPr/>
      <dgm:t>
        <a:bodyPr/>
        <a:lstStyle/>
        <a:p>
          <a:endParaRPr lang="lv-LV"/>
        </a:p>
      </dgm:t>
    </dgm:pt>
    <dgm:pt modelId="{FB9C2D98-FFF8-49A9-8A73-6679E83E875E}">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300" dirty="0">
              <a:latin typeface="Verdana" panose="020B0604030504040204" pitchFamily="34" charset="0"/>
              <a:ea typeface="Verdana" panose="020B0604030504040204" pitchFamily="34" charset="0"/>
              <a:cs typeface="+mn-cs"/>
            </a:rPr>
            <a:t>Piemēram, t-krekli, pudeles, auduma maisiņi u. tml., kas satur projekta/ projekta īstenotāja logo vai tml.</a:t>
          </a:r>
        </a:p>
      </dgm:t>
    </dgm:pt>
    <dgm:pt modelId="{1BC0FC79-76F1-47FE-A661-24F0B24341DD}" type="parTrans" cxnId="{6CCE1885-29EA-4C0C-AE7F-3BBB923BE6ED}">
      <dgm:prSet/>
      <dgm:spPr/>
      <dgm:t>
        <a:bodyPr/>
        <a:lstStyle/>
        <a:p>
          <a:endParaRPr lang="lv-LV"/>
        </a:p>
      </dgm:t>
    </dgm:pt>
    <dgm:pt modelId="{7796D660-40D7-48BD-825A-FF72A25B71F4}" type="sibTrans" cxnId="{6CCE1885-29EA-4C0C-AE7F-3BBB923BE6ED}">
      <dgm:prSet/>
      <dgm:spPr/>
      <dgm:t>
        <a:bodyPr/>
        <a:lstStyle/>
        <a:p>
          <a:endParaRPr lang="lv-LV"/>
        </a:p>
      </dgm:t>
    </dgm:pt>
    <dgm:pt modelId="{7A20A487-178B-452D-8DE0-FD7480FA5555}">
      <dgm:prSet custT="1"/>
      <dgm:spPr/>
      <dgm:t>
        <a:bodyPr/>
        <a:lstStyle/>
        <a:p>
          <a:pPr marL="144000" lvl="1" indent="-144000" algn="ctr" defTabSz="533400">
            <a:lnSpc>
              <a:spcPct val="90000"/>
            </a:lnSpc>
            <a:spcBef>
              <a:spcPct val="0"/>
            </a:spcBef>
            <a:spcAft>
              <a:spcPct val="15000"/>
            </a:spcAft>
            <a:buFont typeface="Arial" panose="020B0604020202020204" pitchFamily="34" charset="0"/>
            <a:buNone/>
          </a:pPr>
          <a:endParaRPr lang="lv-LV" sz="1200" dirty="0">
            <a:latin typeface="Verdana" panose="020B0604030504040204" pitchFamily="34" charset="0"/>
            <a:ea typeface="Verdana" panose="020B0604030504040204" pitchFamily="34" charset="0"/>
            <a:cs typeface="+mn-cs"/>
          </a:endParaRPr>
        </a:p>
      </dgm:t>
    </dgm:pt>
    <dgm:pt modelId="{3F786997-6D86-47C5-8B6A-D28C9F74A5D5}" type="parTrans" cxnId="{35A03E85-F392-41A5-851C-7E7E99EC6923}">
      <dgm:prSet/>
      <dgm:spPr/>
      <dgm:t>
        <a:bodyPr/>
        <a:lstStyle/>
        <a:p>
          <a:endParaRPr lang="lv-LV"/>
        </a:p>
      </dgm:t>
    </dgm:pt>
    <dgm:pt modelId="{36C8ADE8-9FAF-45F5-8144-EFA2BC90A6D5}" type="sibTrans" cxnId="{35A03E85-F392-41A5-851C-7E7E99EC6923}">
      <dgm:prSet/>
      <dgm:spPr/>
      <dgm:t>
        <a:bodyPr/>
        <a:lstStyle/>
        <a:p>
          <a:endParaRPr lang="lv-LV"/>
        </a:p>
      </dgm:t>
    </dgm:pt>
    <dgm:pt modelId="{886DB293-3FF9-4511-9B82-D24FABBA2180}">
      <dgm:prSet custT="1"/>
      <dgm:spPr/>
      <dgm:t>
        <a:bodyPr/>
        <a:lstStyle/>
        <a:p>
          <a:pPr algn="l">
            <a:buFont typeface="Arial" panose="020B0604020202020204" pitchFamily="34" charset="0"/>
            <a:buChar char="•"/>
          </a:pPr>
          <a:r>
            <a:rPr lang="lv-LV" sz="1300" dirty="0"/>
            <a:t>Tai skaitā uzkodas, apkalpošana un piegāde</a:t>
          </a:r>
        </a:p>
      </dgm:t>
    </dgm:pt>
    <dgm:pt modelId="{D483CA55-B3B4-481E-A774-D766B3A2BB5D}" type="parTrans" cxnId="{9444F43B-60DA-4957-8C26-15D69199566F}">
      <dgm:prSet/>
      <dgm:spPr/>
      <dgm:t>
        <a:bodyPr/>
        <a:lstStyle/>
        <a:p>
          <a:endParaRPr lang="lv-LV"/>
        </a:p>
      </dgm:t>
    </dgm:pt>
    <dgm:pt modelId="{CB620224-A665-435E-95BC-8DD7CE248A22}" type="sibTrans" cxnId="{9444F43B-60DA-4957-8C26-15D69199566F}">
      <dgm:prSet/>
      <dgm:spPr/>
      <dgm:t>
        <a:bodyPr/>
        <a:lstStyle/>
        <a:p>
          <a:endParaRPr lang="lv-LV"/>
        </a:p>
      </dgm:t>
    </dgm:pt>
    <dgm:pt modelId="{95BB6462-28EE-4C1D-9457-46B9EDFECF13}">
      <dgm:prSet custT="1"/>
      <dgm:spPr/>
      <dgm:t>
        <a:bodyPr/>
        <a:lstStyle/>
        <a:p>
          <a:pPr algn="ctr">
            <a:buNone/>
          </a:pPr>
          <a:endParaRPr lang="lv-LV" sz="1200" dirty="0"/>
        </a:p>
      </dgm:t>
    </dgm:pt>
    <dgm:pt modelId="{CEF7C5A2-4EB4-45C5-BD67-D6D85E38B5F4}" type="parTrans" cxnId="{1ADB12EF-2476-4928-8E06-4AEA2A71B23A}">
      <dgm:prSet/>
      <dgm:spPr/>
      <dgm:t>
        <a:bodyPr/>
        <a:lstStyle/>
        <a:p>
          <a:endParaRPr lang="lv-LV"/>
        </a:p>
      </dgm:t>
    </dgm:pt>
    <dgm:pt modelId="{47A16E44-6C12-4F7C-99ED-EE5ED2E5036F}" type="sibTrans" cxnId="{1ADB12EF-2476-4928-8E06-4AEA2A71B23A}">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4"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4" custScaleX="152569" custScaleY="111118">
        <dgm:presLayoutVars>
          <dgm:bulletEnabled val="1"/>
        </dgm:presLayoutVars>
      </dgm:prSet>
      <dgm:spPr/>
    </dgm:pt>
    <dgm:pt modelId="{D69F0F0C-388F-4373-B424-A5207B4713B9}" type="pres">
      <dgm:prSet presAssocID="{8C251FFB-0C74-4567-91B9-F28D0F18C3F5}" presName="parentNode" presStyleLbl="revTx" presStyleIdx="0" presStyleCnt="4">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4"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4" custScaleX="154160" custScaleY="110795" custLinFactNeighborY="-594">
        <dgm:presLayoutVars>
          <dgm:bulletEnabled val="1"/>
        </dgm:presLayoutVars>
      </dgm:prSet>
      <dgm:spPr/>
    </dgm:pt>
    <dgm:pt modelId="{9BAEB608-BA2C-4319-9B17-619DA66D8973}" type="pres">
      <dgm:prSet presAssocID="{206659B4-5D47-4FD2-93B1-B837F161AB76}" presName="parentNode" presStyleLbl="revTx" presStyleIdx="1" presStyleCnt="4">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4"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4" custScaleX="155080" custScaleY="110795">
        <dgm:presLayoutVars>
          <dgm:bulletEnabled val="1"/>
        </dgm:presLayoutVars>
      </dgm:prSet>
      <dgm:spPr/>
    </dgm:pt>
    <dgm:pt modelId="{E8EDE472-0F6F-4266-8AE5-0253DC699F02}" type="pres">
      <dgm:prSet presAssocID="{32E334A3-4F2D-4678-9064-C2C46CE1475A}" presName="parentNode" presStyleLbl="revTx" presStyleIdx="2" presStyleCnt="4">
        <dgm:presLayoutVars>
          <dgm:chMax val="0"/>
          <dgm:bulletEnabled val="1"/>
        </dgm:presLayoutVars>
      </dgm:prSet>
      <dgm:spPr/>
    </dgm:pt>
    <dgm:pt modelId="{70CF8AA6-75BE-4DBA-A3F0-83BE3953DDFA}" type="pres">
      <dgm:prSet presAssocID="{8141E8B9-D1C4-4B9C-A607-822CE99B1D18}" presName="sibTrans" presStyleCnt="0"/>
      <dgm:spPr/>
    </dgm:pt>
    <dgm:pt modelId="{00425575-2267-47CC-8717-75704174A60B}" type="pres">
      <dgm:prSet presAssocID="{27519716-D3E4-4B3B-9ABE-ADD35559EBA4}" presName="compositeNode" presStyleCnt="0">
        <dgm:presLayoutVars>
          <dgm:bulletEnabled val="1"/>
        </dgm:presLayoutVars>
      </dgm:prSet>
      <dgm:spPr/>
    </dgm:pt>
    <dgm:pt modelId="{D98F2E8C-EE99-4C00-9D87-5AEC92FE7B37}" type="pres">
      <dgm:prSet presAssocID="{27519716-D3E4-4B3B-9ABE-ADD35559EBA4}" presName="image" presStyleLbl="fgImgPlace1" presStyleIdx="3"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1BDA878F-3C83-4FAB-87D6-883E61500377}" type="pres">
      <dgm:prSet presAssocID="{27519716-D3E4-4B3B-9ABE-ADD35559EBA4}" presName="childNode" presStyleLbl="node1" presStyleIdx="3" presStyleCnt="4" custScaleX="166451" custScaleY="110841">
        <dgm:presLayoutVars>
          <dgm:bulletEnabled val="1"/>
        </dgm:presLayoutVars>
      </dgm:prSet>
      <dgm:spPr/>
    </dgm:pt>
    <dgm:pt modelId="{97BBA52C-FF88-48D0-B68C-E4351EC70CE1}" type="pres">
      <dgm:prSet presAssocID="{27519716-D3E4-4B3B-9ABE-ADD35559EBA4}" presName="parentNode" presStyleLbl="revTx" presStyleIdx="3" presStyleCnt="4">
        <dgm:presLayoutVars>
          <dgm:chMax val="0"/>
          <dgm:bulletEnabled val="1"/>
        </dgm:presLayoutVars>
      </dgm:prSet>
      <dgm:spPr/>
    </dgm:pt>
  </dgm:ptLst>
  <dgm:cxnLst>
    <dgm:cxn modelId="{6CF56002-350C-4098-8DA4-D36F683132D7}" type="presOf" srcId="{A7D4CEDA-C297-443E-B64B-63F8878C97CD}" destId="{3A7E204C-ACD7-4AF9-8A7C-D54AE53D4699}" srcOrd="0" destOrd="4" presId="urn:microsoft.com/office/officeart/2005/8/layout/hList2"/>
    <dgm:cxn modelId="{6E9F8308-E819-494A-BC6C-88FD7C75A6B3}" type="presOf" srcId="{64504C95-0CCC-4D3E-960B-1115BD94C8E9}" destId="{1BDA878F-3C83-4FAB-87D6-883E61500377}" srcOrd="0" destOrd="0" presId="urn:microsoft.com/office/officeart/2005/8/layout/hList2"/>
    <dgm:cxn modelId="{E987250C-7256-40CC-B6FC-DDA81DC7D7DC}" type="presOf" srcId="{60589153-E7E2-4062-B0E7-ECB592434EE6}" destId="{1BDA878F-3C83-4FAB-87D6-883E61500377}" srcOrd="0" destOrd="2" presId="urn:microsoft.com/office/officeart/2005/8/layout/hList2"/>
    <dgm:cxn modelId="{632FC80C-803E-45BB-BFAA-476B224BB0EE}" srcId="{8C251FFB-0C74-4567-91B9-F28D0F18C3F5}" destId="{A01A0ABB-E239-44A7-B8ED-B502E4C95FFA}" srcOrd="6" destOrd="0" parTransId="{CAF0D17C-1DD5-48B2-A7B2-077546308B6B}" sibTransId="{2C1F4677-0C15-407E-A354-8F1892EF6C70}"/>
    <dgm:cxn modelId="{72532A14-2358-43B8-83D0-198F86425E0F}" type="presOf" srcId="{4DA41707-DDDD-4538-846D-AC609BB611ED}" destId="{3A7E204C-ACD7-4AF9-8A7C-D54AE53D4699}" srcOrd="0" destOrd="1" presId="urn:microsoft.com/office/officeart/2005/8/layout/hList2"/>
    <dgm:cxn modelId="{0B23F31B-7087-4215-AAFE-7B236B9C3430}" type="presOf" srcId="{129EB2F2-546B-4EA1-842D-ECE592DA008D}" destId="{DCF43F14-6045-4F16-94FD-9BDB6BCAAF3D}" srcOrd="0" destOrd="2" presId="urn:microsoft.com/office/officeart/2005/8/layout/hList2"/>
    <dgm:cxn modelId="{4BD54823-34E7-4205-83A8-B85627097901}" type="presOf" srcId="{8C251FFB-0C74-4567-91B9-F28D0F18C3F5}" destId="{D69F0F0C-388F-4373-B424-A5207B4713B9}" srcOrd="0" destOrd="0" presId="urn:microsoft.com/office/officeart/2005/8/layout/hList2"/>
    <dgm:cxn modelId="{ED8E8A23-4AEC-4FCA-9349-FADE56207054}" srcId="{8C251FFB-0C74-4567-91B9-F28D0F18C3F5}" destId="{C74A4D5C-B263-49F0-A9A4-42E7454D4AF2}" srcOrd="5" destOrd="0" parTransId="{7894D08A-C0B1-4CBF-B368-4E4ADD9E0549}" sibTransId="{792B7DBB-C7FE-4C52-9A4E-7A05FC2E57F8}"/>
    <dgm:cxn modelId="{83B35525-148F-4AB0-87B2-9343B5AE75C8}" srcId="{206659B4-5D47-4FD2-93B1-B837F161AB76}" destId="{81821C5E-303B-4A8B-9BAB-BE8355737833}" srcOrd="4" destOrd="0" parTransId="{5DB7DB68-0B24-4B91-AC27-4F4DF210E64A}" sibTransId="{9E3C8D85-B880-4360-8399-1542CCDBC85B}"/>
    <dgm:cxn modelId="{BC3B4927-483D-4F71-8DBD-6A4A5D4657E5}" srcId="{32E334A3-4F2D-4678-9064-C2C46CE1475A}" destId="{873679F4-3CB7-4A31-8C13-9FD6DBCA4483}" srcOrd="2" destOrd="0" parTransId="{0AA7DFE3-8072-46FF-A663-46BEF9A25F78}" sibTransId="{52706D15-5A6E-4009-B65A-C49B1AC2487F}"/>
    <dgm:cxn modelId="{AE53052B-63DE-4ACD-AC87-76B22BD628D0}" srcId="{206659B4-5D47-4FD2-93B1-B837F161AB76}" destId="{339F7770-5755-413C-BCB1-6007A88F9F08}" srcOrd="1" destOrd="0" parTransId="{4B6C02BB-3C14-4537-9F5E-A53E348F4AC9}" sibTransId="{F7987E35-9928-4843-A436-914718B62AF2}"/>
    <dgm:cxn modelId="{B2C4232E-608A-4220-AF53-812ECE25C7A9}" type="presOf" srcId="{FA85D008-FD12-4A5A-AAF5-850DEE53B775}" destId="{3EB5337F-C1AA-423C-921B-C5ED7886DE3F}" srcOrd="0" destOrd="0" presId="urn:microsoft.com/office/officeart/2005/8/layout/hList2"/>
    <dgm:cxn modelId="{0CBA9D2E-39C3-454D-B30C-460E2439ED03}" type="presOf" srcId="{FD22CB27-7EDC-4177-85F2-6343F515DFD0}" destId="{3EB5337F-C1AA-423C-921B-C5ED7886DE3F}" srcOrd="0" destOrd="5" presId="urn:microsoft.com/office/officeart/2005/8/layout/hList2"/>
    <dgm:cxn modelId="{1B29E131-2BC5-4216-8869-298865A6D6E0}" srcId="{8C251FFB-0C74-4567-91B9-F28D0F18C3F5}" destId="{1A9F5C39-F8A9-4910-9872-ECEFEF0B89C3}" srcOrd="7" destOrd="0" parTransId="{D41BA6C6-86A5-4184-9AC4-927E1A149CE9}" sibTransId="{86C432B1-8A02-4B8C-9DB4-2BADDBDF5691}"/>
    <dgm:cxn modelId="{A1142732-48D3-4E9B-A838-644E1E9B6E4D}" srcId="{32E334A3-4F2D-4678-9064-C2C46CE1475A}" destId="{FD22CB27-7EDC-4177-85F2-6343F515DFD0}" srcOrd="5" destOrd="0" parTransId="{11BE4391-B023-433A-87F0-18E6AEB9CAD0}" sibTransId="{D4D490D9-970B-45FD-B6D3-2613C24ECFE0}"/>
    <dgm:cxn modelId="{5B344437-4D57-4419-9FE1-E35BA7897420}" type="presOf" srcId="{C74A4D5C-B263-49F0-A9A4-42E7454D4AF2}" destId="{3A7E204C-ACD7-4AF9-8A7C-D54AE53D4699}" srcOrd="0" destOrd="5" presId="urn:microsoft.com/office/officeart/2005/8/layout/hList2"/>
    <dgm:cxn modelId="{9444F43B-60DA-4957-8C26-15D69199566F}" srcId="{27519716-D3E4-4B3B-9ABE-ADD35559EBA4}" destId="{886DB293-3FF9-4511-9B82-D24FABBA2180}" srcOrd="6" destOrd="0" parTransId="{D483CA55-B3B4-481E-A774-D766B3A2BB5D}" sibTransId="{CB620224-A665-435E-95BC-8DD7CE248A22}"/>
    <dgm:cxn modelId="{0E59F43C-1A2B-4A45-81ED-30F6C41A9F30}" type="presOf" srcId="{94EBA6D0-9CD5-45DC-8648-1ACDC115ED0A}" destId="{DCF43F14-6045-4F16-94FD-9BDB6BCAAF3D}" srcOrd="0" destOrd="6" presId="urn:microsoft.com/office/officeart/2005/8/layout/hList2"/>
    <dgm:cxn modelId="{10EEF863-FAA2-43BE-90C8-5217DFAF2856}" type="presOf" srcId="{61F5E699-9905-4BE8-A116-32DA480260DF}" destId="{DCF43F14-6045-4F16-94FD-9BDB6BCAAF3D}" srcOrd="0" destOrd="5" presId="urn:microsoft.com/office/officeart/2005/8/layout/hList2"/>
    <dgm:cxn modelId="{C673D767-51F3-4157-B55E-64926860400B}" srcId="{206659B4-5D47-4FD2-93B1-B837F161AB76}" destId="{129EB2F2-546B-4EA1-842D-ECE592DA008D}" srcOrd="2" destOrd="0" parTransId="{B9F4878F-8124-4C5C-919C-A6248052AE6C}" sibTransId="{7D6038B4-A403-4765-9489-902207AEB2D5}"/>
    <dgm:cxn modelId="{ABB83D4E-C367-4357-9142-DBE2D1E0E1D5}" type="presOf" srcId="{1A9F5C39-F8A9-4910-9872-ECEFEF0B89C3}" destId="{3A7E204C-ACD7-4AF9-8A7C-D54AE53D4699}" srcOrd="0" destOrd="7" presId="urn:microsoft.com/office/officeart/2005/8/layout/hList2"/>
    <dgm:cxn modelId="{EE2E9550-EE23-48CA-BDE4-1B128269BC23}" srcId="{8C251FFB-0C74-4567-91B9-F28D0F18C3F5}" destId="{C60936EC-BE8A-420F-95A1-F4DC94FE4D27}" srcOrd="8" destOrd="0" parTransId="{E11865BF-C2B6-41EB-9C4C-2DA9A91151D1}" sibTransId="{EA77E5B0-72B0-4090-B0BD-20DD7DFD6629}"/>
    <dgm:cxn modelId="{AC677273-842F-48D8-AB08-6DC94C4B63B2}" srcId="{8C251FFB-0C74-4567-91B9-F28D0F18C3F5}" destId="{08EB7FE5-8F39-4DB6-80FB-3FD9B1342278}" srcOrd="3" destOrd="0" parTransId="{47A40695-2EEE-4BA7-84F5-8D935C32B3D8}" sibTransId="{6EC1825A-2E4E-485B-BE58-A1BE3F2570E7}"/>
    <dgm:cxn modelId="{B4540457-BD8D-42C7-93BE-E963C312053B}" type="presOf" srcId="{CC77675A-3525-4D87-9D1E-B06C33A21227}" destId="{3EB5337F-C1AA-423C-921B-C5ED7886DE3F}" srcOrd="0" destOrd="1" presId="urn:microsoft.com/office/officeart/2005/8/layout/hList2"/>
    <dgm:cxn modelId="{17652558-D337-43E4-95C4-526B0855ECF5}" srcId="{27519716-D3E4-4B3B-9ABE-ADD35559EBA4}" destId="{944907B6-65F3-47D6-9538-8B153EDC9672}" srcOrd="1" destOrd="0" parTransId="{6ECC80F4-658F-48AB-AE32-9B02CF6089ED}" sibTransId="{26298676-6B2C-42CF-A232-AA9E1CBEB04C}"/>
    <dgm:cxn modelId="{D8B7827C-9C8D-484F-B131-E466A297A45B}" type="presOf" srcId="{886DB293-3FF9-4511-9B82-D24FABBA2180}" destId="{1BDA878F-3C83-4FAB-87D6-883E61500377}" srcOrd="0" destOrd="6" presId="urn:microsoft.com/office/officeart/2005/8/layout/hList2"/>
    <dgm:cxn modelId="{C7CE9F7E-7727-420D-83D4-45954F69D0A0}" type="presOf" srcId="{FEC4BDF4-FDFC-470C-ABCC-B2E53E131D64}" destId="{3A7E204C-ACD7-4AF9-8A7C-D54AE53D4699}" srcOrd="0" destOrd="0" presId="urn:microsoft.com/office/officeart/2005/8/layout/hList2"/>
    <dgm:cxn modelId="{FEA9A183-22F1-432B-BF09-728A59841EB3}" type="presOf" srcId="{339F7770-5755-413C-BCB1-6007A88F9F08}" destId="{DCF43F14-6045-4F16-94FD-9BDB6BCAAF3D}" srcOrd="0" destOrd="1" presId="urn:microsoft.com/office/officeart/2005/8/layout/hList2"/>
    <dgm:cxn modelId="{6CCE1885-29EA-4C0C-AE7F-3BBB923BE6ED}" srcId="{32E334A3-4F2D-4678-9064-C2C46CE1475A}" destId="{FB9C2D98-FFF8-49A9-8A73-6679E83E875E}" srcOrd="6" destOrd="0" parTransId="{1BC0FC79-76F1-47FE-A661-24F0B24341DD}" sibTransId="{7796D660-40D7-48BD-825A-FF72A25B71F4}"/>
    <dgm:cxn modelId="{35A03E85-F392-41A5-851C-7E7E99EC6923}" srcId="{32E334A3-4F2D-4678-9064-C2C46CE1475A}" destId="{7A20A487-178B-452D-8DE0-FD7480FA5555}" srcOrd="4" destOrd="0" parTransId="{3F786997-6D86-47C5-8B6A-D28C9F74A5D5}" sibTransId="{36C8ADE8-9FAF-45F5-8144-EFA2BC90A6D5}"/>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D788DC87-65CD-4353-8CC0-526651A5E22D}" type="presOf" srcId="{95BB6462-28EE-4C1D-9457-46B9EDFECF13}" destId="{1BDA878F-3C83-4FAB-87D6-883E61500377}" srcOrd="0" destOrd="5" presId="urn:microsoft.com/office/officeart/2005/8/layout/hList2"/>
    <dgm:cxn modelId="{C2ECAC8E-26BF-4613-982C-B4588DFDE32B}" srcId="{27519716-D3E4-4B3B-9ABE-ADD35559EBA4}" destId="{64504C95-0CCC-4D3E-960B-1115BD94C8E9}" srcOrd="0" destOrd="0" parTransId="{6B438876-F933-4384-9CA2-D8046678108F}" sibTransId="{CE09C27E-F2EF-44CD-B9EB-F0663D1306F4}"/>
    <dgm:cxn modelId="{4393CA94-AF7F-45DF-95D6-E9AC8EA00FB1}" srcId="{CEA72EAE-10E0-446C-BD85-1C8E3DF6264B}" destId="{206659B4-5D47-4FD2-93B1-B837F161AB76}" srcOrd="1" destOrd="0" parTransId="{7E5CDD4D-ADDE-494F-A15D-5F292C03E1DB}" sibTransId="{B2EB06DE-C8C4-4C12-B311-D50CB4952708}"/>
    <dgm:cxn modelId="{168AF398-6DFD-4F16-B0BF-EA80C35C6F14}" srcId="{CEA72EAE-10E0-446C-BD85-1C8E3DF6264B}" destId="{27519716-D3E4-4B3B-9ABE-ADD35559EBA4}" srcOrd="3" destOrd="0" parTransId="{5F4D7E14-0E9F-4430-BB98-EE3890D54B3B}" sibTransId="{5C6EACF4-A221-48E5-A968-8A116037723B}"/>
    <dgm:cxn modelId="{FE0D7AA1-1CFD-4925-A21A-21FD39787C70}" srcId="{8C251FFB-0C74-4567-91B9-F28D0F18C3F5}" destId="{A7D4CEDA-C297-443E-B64B-63F8878C97CD}" srcOrd="4" destOrd="0" parTransId="{A72D846C-BC15-47A7-BE15-6ADD7D7BEA2F}" sibTransId="{126CCBC9-544B-4C79-8769-2351FE8C8AC8}"/>
    <dgm:cxn modelId="{8517C3A2-02CD-409B-8DF1-2A972F5107C7}" type="presOf" srcId="{CEA72EAE-10E0-446C-BD85-1C8E3DF6264B}" destId="{5E5B4441-23C6-469B-A0E8-5AE3B628055B}" srcOrd="0" destOrd="0" presId="urn:microsoft.com/office/officeart/2005/8/layout/hList2"/>
    <dgm:cxn modelId="{9A10FDA7-7342-49D7-A4E8-25F483E5B471}" type="presOf" srcId="{08EB7FE5-8F39-4DB6-80FB-3FD9B1342278}" destId="{3A7E204C-ACD7-4AF9-8A7C-D54AE53D4699}" srcOrd="0" destOrd="3" presId="urn:microsoft.com/office/officeart/2005/8/layout/hList2"/>
    <dgm:cxn modelId="{54FC11AA-75DD-4308-A4F7-1369A022481B}" srcId="{8C251FFB-0C74-4567-91B9-F28D0F18C3F5}" destId="{FEC4BDF4-FDFC-470C-ABCC-B2E53E131D64}" srcOrd="0" destOrd="0" parTransId="{E66693CC-82BB-475F-9DCB-DD44BF62728F}" sibTransId="{E837DDD1-A368-40F6-847C-24069D8880A2}"/>
    <dgm:cxn modelId="{1DED53AB-8228-4C41-9284-39ACC1BB057E}" srcId="{206659B4-5D47-4FD2-93B1-B837F161AB76}" destId="{70049F6C-1F51-435E-A707-04201106D7E3}" srcOrd="3" destOrd="0" parTransId="{D6613282-C73B-47E0-96EE-F5EE9022BB0B}" sibTransId="{4898C01E-FDD5-4EFA-BC77-1209B623E31E}"/>
    <dgm:cxn modelId="{B10039B5-286C-4327-9CAF-197613D80063}" type="presOf" srcId="{32E334A3-4F2D-4678-9064-C2C46CE1475A}" destId="{E8EDE472-0F6F-4266-8AE5-0253DC699F02}" srcOrd="0" destOrd="0" presId="urn:microsoft.com/office/officeart/2005/8/layout/hList2"/>
    <dgm:cxn modelId="{BBA89DB5-0E6C-4A2D-A3CC-2F7F07A4A3D2}" srcId="{8C251FFB-0C74-4567-91B9-F28D0F18C3F5}" destId="{747E8976-8B22-4F1E-A8C5-F7C260265426}" srcOrd="2" destOrd="0" parTransId="{37D761F3-437C-4C34-B951-0EC31DBEEB50}" sibTransId="{9E4BF315-60A4-4CC2-9F31-DA3FE2CA9009}"/>
    <dgm:cxn modelId="{79C000BE-7CB5-4759-BD76-6A43FEC781B8}" type="presOf" srcId="{C60936EC-BE8A-420F-95A1-F4DC94FE4D27}" destId="{3A7E204C-ACD7-4AF9-8A7C-D54AE53D4699}" srcOrd="0" destOrd="8" presId="urn:microsoft.com/office/officeart/2005/8/layout/hList2"/>
    <dgm:cxn modelId="{5F0766C1-399F-4468-9749-A986FF642E02}" type="presOf" srcId="{86B4423D-1F6C-4A7F-B804-41437D67DB48}" destId="{1BDA878F-3C83-4FAB-87D6-883E61500377}" srcOrd="0" destOrd="3" presId="urn:microsoft.com/office/officeart/2005/8/layout/hList2"/>
    <dgm:cxn modelId="{335291C3-B2C8-4C5E-AA5B-42D34044EFF0}" type="presOf" srcId="{5E3C2492-3A09-45DC-88CF-E457A587C20F}" destId="{1BDA878F-3C83-4FAB-87D6-883E61500377}" srcOrd="0" destOrd="4" presId="urn:microsoft.com/office/officeart/2005/8/layout/hList2"/>
    <dgm:cxn modelId="{FCCF8ECA-35A3-4619-9F7A-9AC19DA9CE6A}" type="presOf" srcId="{81821C5E-303B-4A8B-9BAB-BE8355737833}" destId="{DCF43F14-6045-4F16-94FD-9BDB6BCAAF3D}" srcOrd="0" destOrd="4" presId="urn:microsoft.com/office/officeart/2005/8/layout/hList2"/>
    <dgm:cxn modelId="{B927A8CC-4165-45B4-B772-119FE78FAA7D}" type="presOf" srcId="{873679F4-3CB7-4A31-8C13-9FD6DBCA4483}" destId="{3EB5337F-C1AA-423C-921B-C5ED7886DE3F}" srcOrd="0" destOrd="2" presId="urn:microsoft.com/office/officeart/2005/8/layout/hList2"/>
    <dgm:cxn modelId="{5BEC97CE-4262-4EB8-A7AB-19388BEF797E}" type="presOf" srcId="{A6DE5A8B-34D1-46EE-BEA9-D37C10F90F34}" destId="{3EB5337F-C1AA-423C-921B-C5ED7886DE3F}" srcOrd="0" destOrd="3" presId="urn:microsoft.com/office/officeart/2005/8/layout/hList2"/>
    <dgm:cxn modelId="{396FE1CE-7BFB-4380-AAE3-77C96799DBC9}" type="presOf" srcId="{A01A0ABB-E239-44A7-B8ED-B502E4C95FFA}" destId="{3A7E204C-ACD7-4AF9-8A7C-D54AE53D4699}" srcOrd="0" destOrd="6" presId="urn:microsoft.com/office/officeart/2005/8/layout/hList2"/>
    <dgm:cxn modelId="{F49DBBD2-0FC0-4E02-BA07-027BF687237C}" srcId="{8C251FFB-0C74-4567-91B9-F28D0F18C3F5}" destId="{4DA41707-DDDD-4538-846D-AC609BB611ED}" srcOrd="1" destOrd="0" parTransId="{27FC1A8C-A007-4DF9-AB44-44768DC62CE8}" sibTransId="{BF50A168-7C70-4C38-99F3-7115F4125441}"/>
    <dgm:cxn modelId="{AEA32DD3-2FC2-4237-97D3-773CE1BA7B3B}" srcId="{206659B4-5D47-4FD2-93B1-B837F161AB76}" destId="{94EBA6D0-9CD5-45DC-8648-1ACDC115ED0A}" srcOrd="6" destOrd="0" parTransId="{6FF06D0F-7C5E-4875-BB22-68F2D8DDEC4F}" sibTransId="{B8B9DB09-81BD-42E8-AA4D-A03A054476CC}"/>
    <dgm:cxn modelId="{01814BD8-069C-44D6-A479-09348588F5B6}" srcId="{32E334A3-4F2D-4678-9064-C2C46CE1475A}" destId="{A6DE5A8B-34D1-46EE-BEA9-D37C10F90F34}" srcOrd="3" destOrd="0" parTransId="{AC513C09-271A-41CE-9DCB-C3AA5405C0D4}" sibTransId="{F4D44149-5063-465F-971C-6AC3E9FF41DF}"/>
    <dgm:cxn modelId="{E6313FD9-6887-48E0-95E3-2BBC9D2139B4}" type="presOf" srcId="{7A20A487-178B-452D-8DE0-FD7480FA5555}" destId="{3EB5337F-C1AA-423C-921B-C5ED7886DE3F}" srcOrd="0" destOrd="4" presId="urn:microsoft.com/office/officeart/2005/8/layout/hList2"/>
    <dgm:cxn modelId="{58107DDA-7C90-4901-8E56-DAEEA0D9A745}" type="presOf" srcId="{70049F6C-1F51-435E-A707-04201106D7E3}" destId="{DCF43F14-6045-4F16-94FD-9BDB6BCAAF3D}" srcOrd="0" destOrd="3" presId="urn:microsoft.com/office/officeart/2005/8/layout/hList2"/>
    <dgm:cxn modelId="{E10677DB-A745-4334-80DB-86EB04AB08BE}" type="presOf" srcId="{FB9C2D98-FFF8-49A9-8A73-6679E83E875E}" destId="{3EB5337F-C1AA-423C-921B-C5ED7886DE3F}" srcOrd="0" destOrd="6" presId="urn:microsoft.com/office/officeart/2005/8/layout/hList2"/>
    <dgm:cxn modelId="{B1DC64DF-F7C0-4651-877D-120A1B332715}" type="presOf" srcId="{12DA57B7-D7DF-43B8-9F8A-817438C7B277}" destId="{DCF43F14-6045-4F16-94FD-9BDB6BCAAF3D}" srcOrd="0" destOrd="0" presId="urn:microsoft.com/office/officeart/2005/8/layout/hList2"/>
    <dgm:cxn modelId="{86C855E2-3CA0-48F0-BF9B-386CE928DD04}" srcId="{27519716-D3E4-4B3B-9ABE-ADD35559EBA4}" destId="{86B4423D-1F6C-4A7F-B804-41437D67DB48}" srcOrd="3" destOrd="0" parTransId="{CBCB854D-C82B-4F22-965B-0BA50F50A730}" sibTransId="{D90E864E-AC43-4DCF-871E-E65DA5CBDFA0}"/>
    <dgm:cxn modelId="{7FDCD3E6-FE8B-4452-AA1B-A6AD13F2D903}" srcId="{32E334A3-4F2D-4678-9064-C2C46CE1475A}" destId="{CC77675A-3525-4D87-9D1E-B06C33A21227}" srcOrd="1" destOrd="0" parTransId="{1C39AD33-D0C5-44F3-826F-A736EE1F18C6}" sibTransId="{648AD481-4ECD-4B0E-97DB-F4B08B61E08E}"/>
    <dgm:cxn modelId="{354F15E8-0F30-4316-8BFB-F2E481B6C9B5}" srcId="{206659B4-5D47-4FD2-93B1-B837F161AB76}" destId="{61F5E699-9905-4BE8-A116-32DA480260DF}" srcOrd="5" destOrd="0" parTransId="{87A030C9-3E8E-4ED0-983E-0481B642E2A3}" sibTransId="{C5D56D36-334B-4E2D-A7AA-8D26836FE47D}"/>
    <dgm:cxn modelId="{1D2E79E9-C12B-4D07-B1D7-377F3E646297}" srcId="{27519716-D3E4-4B3B-9ABE-ADD35559EBA4}" destId="{60589153-E7E2-4062-B0E7-ECB592434EE6}" srcOrd="2" destOrd="0" parTransId="{A5997F5B-C68D-4067-A642-CC66226B8E9A}" sibTransId="{7311DFB3-C3F1-4F4F-A7C5-81A92A99385B}"/>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0" destOrd="0" parTransId="{270A1E19-4866-4B1F-911D-4CD5F58C9908}" sibTransId="{CDC5F321-961C-44E9-8B17-C348E39D587E}"/>
    <dgm:cxn modelId="{1ADB12EF-2476-4928-8E06-4AEA2A71B23A}" srcId="{27519716-D3E4-4B3B-9ABE-ADD35559EBA4}" destId="{95BB6462-28EE-4C1D-9457-46B9EDFECF13}" srcOrd="5" destOrd="0" parTransId="{CEF7C5A2-4EB4-45C5-BD67-D6D85E38B5F4}" sibTransId="{47A16E44-6C12-4F7C-99ED-EE5ED2E5036F}"/>
    <dgm:cxn modelId="{F0BC5DEF-4CDA-4EE5-B6A3-1F7A8892BF3F}" srcId="{27519716-D3E4-4B3B-9ABE-ADD35559EBA4}" destId="{5E3C2492-3A09-45DC-88CF-E457A587C20F}" srcOrd="4" destOrd="0" parTransId="{ABE2566B-CD8E-4425-AD60-0E372F987A45}" sibTransId="{1C0CA8FB-BAA9-4CCF-956A-8BECE7BB90D4}"/>
    <dgm:cxn modelId="{6B47ECF1-6488-42CC-B6FA-229B70A20FFD}" type="presOf" srcId="{944907B6-65F3-47D6-9538-8B153EDC9672}" destId="{1BDA878F-3C83-4FAB-87D6-883E61500377}" srcOrd="0" destOrd="1" presId="urn:microsoft.com/office/officeart/2005/8/layout/hList2"/>
    <dgm:cxn modelId="{726635F5-99D9-4E88-8805-455DA3965887}" type="presOf" srcId="{27519716-D3E4-4B3B-9ABE-ADD35559EBA4}" destId="{97BBA52C-FF88-48D0-B68C-E4351EC70CE1}" srcOrd="0" destOrd="0" presId="urn:microsoft.com/office/officeart/2005/8/layout/hList2"/>
    <dgm:cxn modelId="{399060FC-34EE-4064-89C1-027264908450}" type="presOf" srcId="{747E8976-8B22-4F1E-A8C5-F7C260265426}" destId="{3A7E204C-ACD7-4AF9-8A7C-D54AE53D4699}" srcOrd="0" destOrd="2" presId="urn:microsoft.com/office/officeart/2005/8/layout/hList2"/>
    <dgm:cxn modelId="{437719FE-6148-4771-9EA2-83932F2786BC}" srcId="{32E334A3-4F2D-4678-9064-C2C46CE1475A}" destId="{FA85D008-FD12-4A5A-AAF5-850DEE53B775}" srcOrd="0" destOrd="0" parTransId="{9B488D5A-C601-4F83-A24E-74BAE378F567}" sibTransId="{23670CB1-F9F2-42AA-B105-7485CDA54A99}"/>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 modelId="{37D9DDDE-5DF6-4927-8708-CFEFE7BE8B60}" type="presParOf" srcId="{5E5B4441-23C6-469B-A0E8-5AE3B628055B}" destId="{70CF8AA6-75BE-4DBA-A3F0-83BE3953DDFA}" srcOrd="5" destOrd="0" presId="urn:microsoft.com/office/officeart/2005/8/layout/hList2"/>
    <dgm:cxn modelId="{F70EBD4B-2C60-4BA3-BBBB-ABB5F575F4B5}" type="presParOf" srcId="{5E5B4441-23C6-469B-A0E8-5AE3B628055B}" destId="{00425575-2267-47CC-8717-75704174A60B}" srcOrd="6" destOrd="0" presId="urn:microsoft.com/office/officeart/2005/8/layout/hList2"/>
    <dgm:cxn modelId="{E2BECAC8-FA72-41CA-8A68-875486FF06CD}" type="presParOf" srcId="{00425575-2267-47CC-8717-75704174A60B}" destId="{D98F2E8C-EE99-4C00-9D87-5AEC92FE7B37}" srcOrd="0" destOrd="0" presId="urn:microsoft.com/office/officeart/2005/8/layout/hList2"/>
    <dgm:cxn modelId="{C87F72F3-0486-40EF-B356-FC3DBB75B7FF}" type="presParOf" srcId="{00425575-2267-47CC-8717-75704174A60B}" destId="{1BDA878F-3C83-4FAB-87D6-883E61500377}" srcOrd="1" destOrd="0" presId="urn:microsoft.com/office/officeart/2005/8/layout/hList2"/>
    <dgm:cxn modelId="{974E0704-8F99-4A92-8C8A-29BF664AB950}" type="presParOf" srcId="{00425575-2267-47CC-8717-75704174A60B}" destId="{97BBA52C-FF88-48D0-B68C-E4351EC70CE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83E15F-6ADE-4FDF-908A-F8A08B8812E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lv-LV"/>
        </a:p>
      </dgm:t>
    </dgm:pt>
    <dgm:pt modelId="{3A172616-051A-434B-858E-D584F77C0EC4}">
      <dgm:prSet custT="1"/>
      <dgm:spPr>
        <a:solidFill>
          <a:srgbClr val="800024"/>
        </a:solidFill>
      </dgm:spPr>
      <dgm:t>
        <a:bodyPr/>
        <a:lstStyle/>
        <a:p>
          <a:pPr>
            <a:spcAft>
              <a:spcPts val="0"/>
            </a:spcAft>
          </a:pPr>
          <a:r>
            <a:rPr lang="lv-LV" sz="2400"/>
            <a:t>Atgādinājumi par Konkursa nolikuma nosacījumiem</a:t>
          </a:r>
          <a:endParaRPr lang="lv-LV" sz="240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B4DF245C-33B4-4737-B183-E23887D1787A}" type="sibTrans" cxnId="{55FB102C-EE56-4320-A61E-BA4CA86019A9}">
      <dgm:prSet/>
      <dgm:spPr/>
      <dgm:t>
        <a:bodyPr/>
        <a:lstStyle/>
        <a:p>
          <a:endParaRPr lang="lv-LV">
            <a:solidFill>
              <a:schemeClr val="bg1"/>
            </a:solidFill>
          </a:endParaRPr>
        </a:p>
      </dgm:t>
    </dgm:pt>
    <dgm:pt modelId="{A266E5C3-4FAB-4ABB-8250-4EE71C90CB4A}" type="parTrans" cxnId="{55FB102C-EE56-4320-A61E-BA4CA86019A9}">
      <dgm:prSet/>
      <dgm:spPr/>
      <dgm:t>
        <a:bodyPr/>
        <a:lstStyle/>
        <a:p>
          <a:endParaRPr lang="lv-LV">
            <a:solidFill>
              <a:schemeClr val="bg1"/>
            </a:solidFill>
          </a:endParaRPr>
        </a:p>
      </dgm:t>
    </dgm:pt>
    <dgm:pt modelId="{2D25DE29-0991-48F5-9AB1-8D6186ADF7C7}">
      <dgm:prSet custT="1"/>
      <dgm:spPr>
        <a:solidFill>
          <a:srgbClr val="800024"/>
        </a:solidFill>
      </dgm:spPr>
      <dgm:t>
        <a:bodyPr/>
        <a:lstStyle/>
        <a:p>
          <a:pPr>
            <a:spcAft>
              <a:spcPts val="1800"/>
            </a:spcAft>
          </a:pPr>
          <a:r>
            <a:rPr lang="lv-LV" sz="2400">
              <a:solidFill>
                <a:schemeClr val="bg1"/>
              </a:solidFill>
              <a:latin typeface="Verdana"/>
              <a:ea typeface="+mn-lt"/>
              <a:cs typeface="+mn-lt"/>
            </a:rPr>
            <a:t>Skaidrojumi,</a:t>
          </a:r>
          <a:r>
            <a:rPr lang="lv-LV" sz="2400" baseline="0">
              <a:solidFill>
                <a:schemeClr val="bg1"/>
              </a:solidFill>
              <a:latin typeface="Verdana"/>
              <a:ea typeface="+mn-lt"/>
              <a:cs typeface="+mn-lt"/>
            </a:rPr>
            <a:t> kāda informācija tiek sagaidīta</a:t>
          </a:r>
          <a:endParaRPr lang="lv-LV" sz="2400">
            <a:solidFill>
              <a:schemeClr val="bg1"/>
            </a:solidFill>
            <a:latin typeface="Verdana"/>
            <a:ea typeface="+mn-lt"/>
            <a:cs typeface="+mn-lt"/>
          </a:endParaRPr>
        </a:p>
      </dgm:t>
    </dgm:pt>
    <dgm:pt modelId="{F96FB267-DE54-4C1F-9044-4B9C13A10507}" type="sibTrans" cxnId="{25A6BF14-5644-44CE-90F2-53A4A8B18B41}">
      <dgm:prSet/>
      <dgm:spPr/>
      <dgm:t>
        <a:bodyPr/>
        <a:lstStyle/>
        <a:p>
          <a:endParaRPr lang="lv-LV">
            <a:solidFill>
              <a:schemeClr val="bg1"/>
            </a:solidFill>
          </a:endParaRPr>
        </a:p>
      </dgm:t>
    </dgm:pt>
    <dgm:pt modelId="{F55B3B9B-8499-401D-AFCA-B35A10FEED70}" type="parTrans" cxnId="{25A6BF14-5644-44CE-90F2-53A4A8B18B41}">
      <dgm:prSet/>
      <dgm:spPr/>
      <dgm:t>
        <a:bodyPr/>
        <a:lstStyle/>
        <a:p>
          <a:endParaRPr lang="lv-LV">
            <a:solidFill>
              <a:schemeClr val="bg1"/>
            </a:solidFill>
          </a:endParaRPr>
        </a:p>
      </dgm:t>
    </dgm:pt>
    <dgm:pt modelId="{861632B7-54CD-44F6-BCAE-A019EDF3BE5F}">
      <dgm:prSet custT="1"/>
      <dgm:spPr>
        <a:solidFill>
          <a:srgbClr val="800024"/>
        </a:solidFill>
      </dgm:spPr>
      <dgm:t>
        <a:bodyPr/>
        <a:lstStyle/>
        <a:p>
          <a:pPr>
            <a:spcAft>
              <a:spcPts val="1800"/>
            </a:spcAft>
          </a:pPr>
          <a:r>
            <a:rPr lang="lv-LV" sz="2400" dirty="0">
              <a:solidFill>
                <a:schemeClr val="bg1"/>
              </a:solidFill>
              <a:latin typeface="Verdana"/>
              <a:ea typeface="+mn-lt"/>
              <a:cs typeface="+mn-lt"/>
            </a:rPr>
            <a:t>Sasaiste ar kvalitātes vērtēšanas kritērijiem</a:t>
          </a:r>
        </a:p>
      </dgm:t>
    </dgm:pt>
    <dgm:pt modelId="{78FE43B9-35B6-4C03-8266-8D9837538441}" type="parTrans" cxnId="{808EA542-CAEA-4952-AA26-00B55E988E9B}">
      <dgm:prSet/>
      <dgm:spPr/>
      <dgm:t>
        <a:bodyPr/>
        <a:lstStyle/>
        <a:p>
          <a:endParaRPr lang="lv-LV"/>
        </a:p>
      </dgm:t>
    </dgm:pt>
    <dgm:pt modelId="{70BB9FD2-0550-420C-BD25-1CE1857135B2}" type="sibTrans" cxnId="{808EA542-CAEA-4952-AA26-00B55E988E9B}">
      <dgm:prSet/>
      <dgm:spPr/>
      <dgm:t>
        <a:bodyPr/>
        <a:lstStyle/>
        <a:p>
          <a:endParaRPr lang="lv-LV"/>
        </a:p>
      </dgm:t>
    </dgm:pt>
    <dgm:pt modelId="{726B6D13-627D-45DD-85A7-9CBFBA71CBF5}" type="pres">
      <dgm:prSet presAssocID="{4883E15F-6ADE-4FDF-908A-F8A08B8812EE}" presName="diagram" presStyleCnt="0">
        <dgm:presLayoutVars>
          <dgm:chPref val="1"/>
          <dgm:dir/>
          <dgm:animOne val="branch"/>
          <dgm:animLvl val="lvl"/>
          <dgm:resizeHandles/>
        </dgm:presLayoutVars>
      </dgm:prSet>
      <dgm:spPr/>
    </dgm:pt>
    <dgm:pt modelId="{862E9F0F-C9A2-4D04-978C-35CF8F69280D}" type="pres">
      <dgm:prSet presAssocID="{3A172616-051A-434B-858E-D584F77C0EC4}" presName="root" presStyleCnt="0"/>
      <dgm:spPr/>
    </dgm:pt>
    <dgm:pt modelId="{4AFA4BEF-A278-4492-8EC1-CE093F5A74A6}" type="pres">
      <dgm:prSet presAssocID="{3A172616-051A-434B-858E-D584F77C0EC4}" presName="rootComposite" presStyleCnt="0"/>
      <dgm:spPr/>
    </dgm:pt>
    <dgm:pt modelId="{8E83ECF4-2B4D-4C6D-B0E9-6427BCE93917}" type="pres">
      <dgm:prSet presAssocID="{3A172616-051A-434B-858E-D584F77C0EC4}" presName="rootText" presStyleLbl="node1" presStyleIdx="0" presStyleCnt="3"/>
      <dgm:spPr/>
    </dgm:pt>
    <dgm:pt modelId="{EEB8D595-4DAA-487C-863A-32873D3B5D73}" type="pres">
      <dgm:prSet presAssocID="{3A172616-051A-434B-858E-D584F77C0EC4}" presName="rootConnector" presStyleLbl="node1" presStyleIdx="0" presStyleCnt="3"/>
      <dgm:spPr/>
    </dgm:pt>
    <dgm:pt modelId="{F0ADB204-D0B5-4B90-8491-7EEA30E41BFC}" type="pres">
      <dgm:prSet presAssocID="{3A172616-051A-434B-858E-D584F77C0EC4}" presName="childShape" presStyleCnt="0"/>
      <dgm:spPr/>
    </dgm:pt>
    <dgm:pt modelId="{BD947230-F7C0-479E-BBF2-F785761A700C}" type="pres">
      <dgm:prSet presAssocID="{2D25DE29-0991-48F5-9AB1-8D6186ADF7C7}" presName="root" presStyleCnt="0"/>
      <dgm:spPr/>
    </dgm:pt>
    <dgm:pt modelId="{B20CEA8D-DEBD-4B9D-9730-A75DD77C37CE}" type="pres">
      <dgm:prSet presAssocID="{2D25DE29-0991-48F5-9AB1-8D6186ADF7C7}" presName="rootComposite" presStyleCnt="0"/>
      <dgm:spPr/>
    </dgm:pt>
    <dgm:pt modelId="{6C8FBE5F-DC77-46D2-B2A2-4B778100B4A9}" type="pres">
      <dgm:prSet presAssocID="{2D25DE29-0991-48F5-9AB1-8D6186ADF7C7}" presName="rootText" presStyleLbl="node1" presStyleIdx="1" presStyleCnt="3"/>
      <dgm:spPr/>
    </dgm:pt>
    <dgm:pt modelId="{E71C74E0-F775-4BAC-BD26-00794FE4E094}" type="pres">
      <dgm:prSet presAssocID="{2D25DE29-0991-48F5-9AB1-8D6186ADF7C7}" presName="rootConnector" presStyleLbl="node1" presStyleIdx="1" presStyleCnt="3"/>
      <dgm:spPr/>
    </dgm:pt>
    <dgm:pt modelId="{FA2B3A2F-C68E-418B-83E1-2FF620FCF127}" type="pres">
      <dgm:prSet presAssocID="{2D25DE29-0991-48F5-9AB1-8D6186ADF7C7}" presName="childShape" presStyleCnt="0"/>
      <dgm:spPr/>
    </dgm:pt>
    <dgm:pt modelId="{4C7CAB07-8CCA-4392-A80D-AA278A5FEE62}" type="pres">
      <dgm:prSet presAssocID="{861632B7-54CD-44F6-BCAE-A019EDF3BE5F}" presName="root" presStyleCnt="0"/>
      <dgm:spPr/>
    </dgm:pt>
    <dgm:pt modelId="{47021B6F-856A-4BD4-BCEB-7FAFA8F09A77}" type="pres">
      <dgm:prSet presAssocID="{861632B7-54CD-44F6-BCAE-A019EDF3BE5F}" presName="rootComposite" presStyleCnt="0"/>
      <dgm:spPr/>
    </dgm:pt>
    <dgm:pt modelId="{50F9479A-431C-417E-AAF5-788354CEBCA7}" type="pres">
      <dgm:prSet presAssocID="{861632B7-54CD-44F6-BCAE-A019EDF3BE5F}" presName="rootText" presStyleLbl="node1" presStyleIdx="2" presStyleCnt="3"/>
      <dgm:spPr/>
    </dgm:pt>
    <dgm:pt modelId="{4D23AF01-EE87-43E8-A5D3-04550E229959}" type="pres">
      <dgm:prSet presAssocID="{861632B7-54CD-44F6-BCAE-A019EDF3BE5F}" presName="rootConnector" presStyleLbl="node1" presStyleIdx="2" presStyleCnt="3"/>
      <dgm:spPr/>
    </dgm:pt>
    <dgm:pt modelId="{E54C60A3-0D36-4395-ADDC-A2410DF2CCC6}" type="pres">
      <dgm:prSet presAssocID="{861632B7-54CD-44F6-BCAE-A019EDF3BE5F}" presName="childShape" presStyleCnt="0"/>
      <dgm:spPr/>
    </dgm:pt>
  </dgm:ptLst>
  <dgm:cxnLst>
    <dgm:cxn modelId="{6F06B112-BAC2-4424-8E4C-3FEEBD1CC2D6}" type="presOf" srcId="{2D25DE29-0991-48F5-9AB1-8D6186ADF7C7}" destId="{6C8FBE5F-DC77-46D2-B2A2-4B778100B4A9}" srcOrd="0" destOrd="0" presId="urn:microsoft.com/office/officeart/2005/8/layout/hierarchy3"/>
    <dgm:cxn modelId="{25A6BF14-5644-44CE-90F2-53A4A8B18B41}" srcId="{4883E15F-6ADE-4FDF-908A-F8A08B8812EE}" destId="{2D25DE29-0991-48F5-9AB1-8D6186ADF7C7}" srcOrd="1" destOrd="0" parTransId="{F55B3B9B-8499-401D-AFCA-B35A10FEED70}" sibTransId="{F96FB267-DE54-4C1F-9044-4B9C13A10507}"/>
    <dgm:cxn modelId="{AF37E615-DBE2-45CD-A732-0C51E0C63153}" type="presOf" srcId="{2D25DE29-0991-48F5-9AB1-8D6186ADF7C7}" destId="{E71C74E0-F775-4BAC-BD26-00794FE4E094}" srcOrd="1" destOrd="0" presId="urn:microsoft.com/office/officeart/2005/8/layout/hierarchy3"/>
    <dgm:cxn modelId="{55FB102C-EE56-4320-A61E-BA4CA86019A9}" srcId="{4883E15F-6ADE-4FDF-908A-F8A08B8812EE}" destId="{3A172616-051A-434B-858E-D584F77C0EC4}" srcOrd="0" destOrd="0" parTransId="{A266E5C3-4FAB-4ABB-8250-4EE71C90CB4A}" sibTransId="{B4DF245C-33B4-4737-B183-E23887D1787A}"/>
    <dgm:cxn modelId="{0BA0B32E-9CEC-478E-973D-BEB071DAB4B5}" type="presOf" srcId="{3A172616-051A-434B-858E-D584F77C0EC4}" destId="{EEB8D595-4DAA-487C-863A-32873D3B5D73}" srcOrd="1" destOrd="0" presId="urn:microsoft.com/office/officeart/2005/8/layout/hierarchy3"/>
    <dgm:cxn modelId="{808EA542-CAEA-4952-AA26-00B55E988E9B}" srcId="{4883E15F-6ADE-4FDF-908A-F8A08B8812EE}" destId="{861632B7-54CD-44F6-BCAE-A019EDF3BE5F}" srcOrd="2" destOrd="0" parTransId="{78FE43B9-35B6-4C03-8266-8D9837538441}" sibTransId="{70BB9FD2-0550-420C-BD25-1CE1857135B2}"/>
    <dgm:cxn modelId="{88092B74-5F6A-436E-98B8-9C417FECDC1C}" type="presOf" srcId="{3A172616-051A-434B-858E-D584F77C0EC4}" destId="{8E83ECF4-2B4D-4C6D-B0E9-6427BCE93917}" srcOrd="0" destOrd="0" presId="urn:microsoft.com/office/officeart/2005/8/layout/hierarchy3"/>
    <dgm:cxn modelId="{7CACF790-7B82-4501-B641-FD4B6F52A9B1}" type="presOf" srcId="{861632B7-54CD-44F6-BCAE-A019EDF3BE5F}" destId="{50F9479A-431C-417E-AAF5-788354CEBCA7}" srcOrd="0" destOrd="0" presId="urn:microsoft.com/office/officeart/2005/8/layout/hierarchy3"/>
    <dgm:cxn modelId="{FAD95B97-255B-4994-A4B4-5340E22FB3C7}" type="presOf" srcId="{4883E15F-6ADE-4FDF-908A-F8A08B8812EE}" destId="{726B6D13-627D-45DD-85A7-9CBFBA71CBF5}" srcOrd="0" destOrd="0" presId="urn:microsoft.com/office/officeart/2005/8/layout/hierarchy3"/>
    <dgm:cxn modelId="{FCD637DF-F7BB-4790-9A4E-83525614DAA6}" type="presOf" srcId="{861632B7-54CD-44F6-BCAE-A019EDF3BE5F}" destId="{4D23AF01-EE87-43E8-A5D3-04550E229959}" srcOrd="1" destOrd="0" presId="urn:microsoft.com/office/officeart/2005/8/layout/hierarchy3"/>
    <dgm:cxn modelId="{7B15923A-F04C-42E4-BB62-EF451CE70A8E}" type="presParOf" srcId="{726B6D13-627D-45DD-85A7-9CBFBA71CBF5}" destId="{862E9F0F-C9A2-4D04-978C-35CF8F69280D}" srcOrd="0" destOrd="0" presId="urn:microsoft.com/office/officeart/2005/8/layout/hierarchy3"/>
    <dgm:cxn modelId="{B89D1728-B99F-4445-AAFC-C6DC6C2633AF}" type="presParOf" srcId="{862E9F0F-C9A2-4D04-978C-35CF8F69280D}" destId="{4AFA4BEF-A278-4492-8EC1-CE093F5A74A6}" srcOrd="0" destOrd="0" presId="urn:microsoft.com/office/officeart/2005/8/layout/hierarchy3"/>
    <dgm:cxn modelId="{B53D1D59-8A29-4A02-9BB4-38A5CB6C71DC}" type="presParOf" srcId="{4AFA4BEF-A278-4492-8EC1-CE093F5A74A6}" destId="{8E83ECF4-2B4D-4C6D-B0E9-6427BCE93917}" srcOrd="0" destOrd="0" presId="urn:microsoft.com/office/officeart/2005/8/layout/hierarchy3"/>
    <dgm:cxn modelId="{6BAC26B0-EEC8-43E9-91E4-4EA9B794F09C}" type="presParOf" srcId="{4AFA4BEF-A278-4492-8EC1-CE093F5A74A6}" destId="{EEB8D595-4DAA-487C-863A-32873D3B5D73}" srcOrd="1" destOrd="0" presId="urn:microsoft.com/office/officeart/2005/8/layout/hierarchy3"/>
    <dgm:cxn modelId="{66306EC6-9B5E-4133-B56B-6E27D6199F9A}" type="presParOf" srcId="{862E9F0F-C9A2-4D04-978C-35CF8F69280D}" destId="{F0ADB204-D0B5-4B90-8491-7EEA30E41BFC}" srcOrd="1" destOrd="0" presId="urn:microsoft.com/office/officeart/2005/8/layout/hierarchy3"/>
    <dgm:cxn modelId="{2A45C282-29E6-471E-9B46-1CA07A1CD47A}" type="presParOf" srcId="{726B6D13-627D-45DD-85A7-9CBFBA71CBF5}" destId="{BD947230-F7C0-479E-BBF2-F785761A700C}" srcOrd="1" destOrd="0" presId="urn:microsoft.com/office/officeart/2005/8/layout/hierarchy3"/>
    <dgm:cxn modelId="{F0A5B9FC-95D5-4ABC-B37F-EEE7742A99D9}" type="presParOf" srcId="{BD947230-F7C0-479E-BBF2-F785761A700C}" destId="{B20CEA8D-DEBD-4B9D-9730-A75DD77C37CE}" srcOrd="0" destOrd="0" presId="urn:microsoft.com/office/officeart/2005/8/layout/hierarchy3"/>
    <dgm:cxn modelId="{60D980EF-AC19-4B05-907E-43160685948D}" type="presParOf" srcId="{B20CEA8D-DEBD-4B9D-9730-A75DD77C37CE}" destId="{6C8FBE5F-DC77-46D2-B2A2-4B778100B4A9}" srcOrd="0" destOrd="0" presId="urn:microsoft.com/office/officeart/2005/8/layout/hierarchy3"/>
    <dgm:cxn modelId="{4049DD32-0C2D-4979-AE25-E717DD3D9BDF}" type="presParOf" srcId="{B20CEA8D-DEBD-4B9D-9730-A75DD77C37CE}" destId="{E71C74E0-F775-4BAC-BD26-00794FE4E094}" srcOrd="1" destOrd="0" presId="urn:microsoft.com/office/officeart/2005/8/layout/hierarchy3"/>
    <dgm:cxn modelId="{145BFF72-CB98-49B4-8CE2-9804DEA58794}" type="presParOf" srcId="{BD947230-F7C0-479E-BBF2-F785761A700C}" destId="{FA2B3A2F-C68E-418B-83E1-2FF620FCF127}" srcOrd="1" destOrd="0" presId="urn:microsoft.com/office/officeart/2005/8/layout/hierarchy3"/>
    <dgm:cxn modelId="{05EFA4C2-CB7B-4A1D-A510-DC273D9DB7E7}" type="presParOf" srcId="{726B6D13-627D-45DD-85A7-9CBFBA71CBF5}" destId="{4C7CAB07-8CCA-4392-A80D-AA278A5FEE62}" srcOrd="2" destOrd="0" presId="urn:microsoft.com/office/officeart/2005/8/layout/hierarchy3"/>
    <dgm:cxn modelId="{A146387B-FEF1-4C89-8F39-8849B0735D3B}" type="presParOf" srcId="{4C7CAB07-8CCA-4392-A80D-AA278A5FEE62}" destId="{47021B6F-856A-4BD4-BCEB-7FAFA8F09A77}" srcOrd="0" destOrd="0" presId="urn:microsoft.com/office/officeart/2005/8/layout/hierarchy3"/>
    <dgm:cxn modelId="{74489328-A101-4B74-A52C-576A53B36CEF}" type="presParOf" srcId="{47021B6F-856A-4BD4-BCEB-7FAFA8F09A77}" destId="{50F9479A-431C-417E-AAF5-788354CEBCA7}" srcOrd="0" destOrd="0" presId="urn:microsoft.com/office/officeart/2005/8/layout/hierarchy3"/>
    <dgm:cxn modelId="{CE946027-4AFA-4EE6-9328-EE912C1786CC}" type="presParOf" srcId="{47021B6F-856A-4BD4-BCEB-7FAFA8F09A77}" destId="{4D23AF01-EE87-43E8-A5D3-04550E229959}" srcOrd="1" destOrd="0" presId="urn:microsoft.com/office/officeart/2005/8/layout/hierarchy3"/>
    <dgm:cxn modelId="{DC85DB10-81D2-4471-88C1-818DE37D1956}" type="presParOf" srcId="{4C7CAB07-8CCA-4392-A80D-AA278A5FEE62}" destId="{E54C60A3-0D36-4395-ADDC-A2410DF2CCC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339E0B-FB6A-4465-ACA7-7FD84E6F6AB7}"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lv-LV"/>
        </a:p>
      </dgm:t>
    </dgm:pt>
    <dgm:pt modelId="{D698C3A5-C59E-4E36-9752-46B67131A3F7}">
      <dgm:prSet phldrT="[Teksts]"/>
      <dgm:spPr/>
      <dgm:t>
        <a:bodyPr/>
        <a:lstStyle/>
        <a:p>
          <a:r>
            <a:rPr lang="lv-LV"/>
            <a:t>Plānot konsolidēti</a:t>
          </a:r>
        </a:p>
      </dgm:t>
    </dgm:pt>
    <dgm:pt modelId="{7A52F7F7-08C9-45CF-AEF9-94208CD915B1}" type="parTrans" cxnId="{B0E5DFCA-814B-4CBB-8137-BD59846FAD79}">
      <dgm:prSet/>
      <dgm:spPr/>
      <dgm:t>
        <a:bodyPr/>
        <a:lstStyle/>
        <a:p>
          <a:endParaRPr lang="lv-LV"/>
        </a:p>
      </dgm:t>
    </dgm:pt>
    <dgm:pt modelId="{4ABDEE70-826F-4900-BA8B-9EF8A72D2432}" type="sibTrans" cxnId="{B0E5DFCA-814B-4CBB-8137-BD59846FAD79}">
      <dgm:prSet/>
      <dgm:spPr/>
      <dgm:t>
        <a:bodyPr/>
        <a:lstStyle/>
        <a:p>
          <a:endParaRPr lang="lv-LV"/>
        </a:p>
      </dgm:t>
    </dgm:pt>
    <dgm:pt modelId="{82FC6C21-0579-4693-95F0-0ADFD9904F28}">
      <dgm:prSet phldrT="[Teksts]" custT="1"/>
      <dgm:spPr/>
      <dgm:t>
        <a:bodyPr lIns="0" tIns="0" rIns="0" bIns="0"/>
        <a:lstStyle/>
        <a:p>
          <a:r>
            <a:rPr lang="lv-LV" sz="1100" i="0" dirty="0"/>
            <a:t>Piemēram, </a:t>
          </a:r>
          <a:r>
            <a:rPr lang="lv-LV" sz="1100" b="1" i="0" dirty="0"/>
            <a:t>neizdalīt atsevišķi </a:t>
          </a:r>
          <a:r>
            <a:rPr lang="lv-LV" sz="1100" b="0" i="0" dirty="0"/>
            <a:t>transporta vai kancelejas izmaksas </a:t>
          </a:r>
          <a:r>
            <a:rPr lang="lv-LV" sz="1100" b="1" i="0" dirty="0"/>
            <a:t>katrai aktivitātei</a:t>
          </a:r>
        </a:p>
      </dgm:t>
    </dgm:pt>
    <dgm:pt modelId="{C9E832BC-A3C4-4B6E-B71F-B32C7C179B02}" type="parTrans" cxnId="{735AC917-DD13-4B61-8915-470F4085D1F8}">
      <dgm:prSet/>
      <dgm:spPr/>
      <dgm:t>
        <a:bodyPr/>
        <a:lstStyle/>
        <a:p>
          <a:endParaRPr lang="lv-LV"/>
        </a:p>
      </dgm:t>
    </dgm:pt>
    <dgm:pt modelId="{AB779942-0CDD-4F00-A91F-CB43E6FB8BF3}" type="sibTrans" cxnId="{735AC917-DD13-4B61-8915-470F4085D1F8}">
      <dgm:prSet/>
      <dgm:spPr/>
      <dgm:t>
        <a:bodyPr/>
        <a:lstStyle/>
        <a:p>
          <a:endParaRPr lang="lv-LV"/>
        </a:p>
      </dgm:t>
    </dgm:pt>
    <dgm:pt modelId="{C8EB7BA1-7427-4F98-AE62-AD355385AA59}">
      <dgm:prSet phldrT="[Teksts]" custT="1"/>
      <dgm:spPr/>
      <dgm:t>
        <a:bodyPr lIns="0" tIns="0" rIns="0" bIns="0"/>
        <a:lstStyle/>
        <a:p>
          <a:r>
            <a:rPr lang="lv-LV" sz="1100" b="1" dirty="0"/>
            <a:t>Detalizētu skaidrojumu </a:t>
          </a:r>
          <a:r>
            <a:rPr lang="lv-LV" sz="1100" dirty="0"/>
            <a:t>par izmaksu aprēķinu sniegt projekta pieteikuma veidlapas </a:t>
          </a:r>
          <a:r>
            <a:rPr lang="lv-LV" sz="1100" b="1" dirty="0"/>
            <a:t>C2 sadaļā</a:t>
          </a:r>
        </a:p>
      </dgm:t>
    </dgm:pt>
    <dgm:pt modelId="{A224D41E-02F7-43DA-BABF-48811C97CE8B}" type="parTrans" cxnId="{2A03E216-2676-4968-B2A4-C35BE909139A}">
      <dgm:prSet/>
      <dgm:spPr/>
      <dgm:t>
        <a:bodyPr/>
        <a:lstStyle/>
        <a:p>
          <a:endParaRPr lang="lv-LV"/>
        </a:p>
      </dgm:t>
    </dgm:pt>
    <dgm:pt modelId="{A511DD56-D380-4FF9-BA8B-962313284DA1}" type="sibTrans" cxnId="{2A03E216-2676-4968-B2A4-C35BE909139A}">
      <dgm:prSet/>
      <dgm:spPr/>
      <dgm:t>
        <a:bodyPr/>
        <a:lstStyle/>
        <a:p>
          <a:endParaRPr lang="lv-LV"/>
        </a:p>
      </dgm:t>
    </dgm:pt>
    <dgm:pt modelId="{6B5D36D6-E35C-42F0-925E-3A3265BEE96D}">
      <dgm:prSet phldrT="[Teksts]"/>
      <dgm:spPr/>
      <dgm:t>
        <a:bodyPr/>
        <a:lstStyle/>
        <a:p>
          <a:r>
            <a:rPr lang="lv-LV"/>
            <a:t>Veidot pārdomātus </a:t>
          </a:r>
          <a:r>
            <a:rPr lang="lv-LV" err="1"/>
            <a:t>apakšpozīciju</a:t>
          </a:r>
          <a:r>
            <a:rPr lang="lv-LV"/>
            <a:t> nosaukumus</a:t>
          </a:r>
        </a:p>
      </dgm:t>
    </dgm:pt>
    <dgm:pt modelId="{976244CB-108F-4AC0-9FC9-8BB2628A647E}" type="parTrans" cxnId="{BA0EDBCB-B12B-4B38-8B71-8ECA3DF3D3B6}">
      <dgm:prSet/>
      <dgm:spPr/>
      <dgm:t>
        <a:bodyPr/>
        <a:lstStyle/>
        <a:p>
          <a:endParaRPr lang="lv-LV"/>
        </a:p>
      </dgm:t>
    </dgm:pt>
    <dgm:pt modelId="{64D93DCE-CFDE-496B-9C7E-17FB2A33613B}" type="sibTrans" cxnId="{BA0EDBCB-B12B-4B38-8B71-8ECA3DF3D3B6}">
      <dgm:prSet/>
      <dgm:spPr/>
      <dgm:t>
        <a:bodyPr/>
        <a:lstStyle/>
        <a:p>
          <a:endParaRPr lang="lv-LV"/>
        </a:p>
      </dgm:t>
    </dgm:pt>
    <dgm:pt modelId="{DBAA21BA-9BC6-4D20-9C20-EF4DB9E5A3BA}">
      <dgm:prSet phldrT="[Teksts]" custT="1"/>
      <dgm:spPr/>
      <dgm:t>
        <a:bodyPr lIns="0" tIns="0" rIns="0" bIns="0"/>
        <a:lstStyle/>
        <a:p>
          <a:r>
            <a:rPr lang="lv-LV" sz="1100"/>
            <a:t>Nodrošina iespēju </a:t>
          </a:r>
          <a:r>
            <a:rPr lang="lv-LV" sz="1100" b="1"/>
            <a:t>elastīgāk reaģēt </a:t>
          </a:r>
          <a:r>
            <a:rPr lang="lv-LV" sz="1100"/>
            <a:t>uz apstākļu un vajadzību maiņu </a:t>
          </a:r>
          <a:r>
            <a:rPr lang="lv-LV" sz="1100" b="1"/>
            <a:t>projekta īstenošanas gaitā</a:t>
          </a:r>
        </a:p>
      </dgm:t>
    </dgm:pt>
    <dgm:pt modelId="{352581B1-F0A1-4CFD-851F-B00B3D65608A}" type="parTrans" cxnId="{EA2BEE82-D3B6-4EB7-B743-3A4AE26CC1EF}">
      <dgm:prSet/>
      <dgm:spPr/>
      <dgm:t>
        <a:bodyPr/>
        <a:lstStyle/>
        <a:p>
          <a:endParaRPr lang="lv-LV"/>
        </a:p>
      </dgm:t>
    </dgm:pt>
    <dgm:pt modelId="{64C68D2C-D5D8-4D88-B18E-8B99E7688BA6}" type="sibTrans" cxnId="{EA2BEE82-D3B6-4EB7-B743-3A4AE26CC1EF}">
      <dgm:prSet/>
      <dgm:spPr/>
      <dgm:t>
        <a:bodyPr/>
        <a:lstStyle/>
        <a:p>
          <a:endParaRPr lang="lv-LV"/>
        </a:p>
      </dgm:t>
    </dgm:pt>
    <dgm:pt modelId="{FCBFF197-E4FD-4D11-ABC6-17ABA0F630A1}">
      <dgm:prSet/>
      <dgm:spPr/>
      <dgm:t>
        <a:bodyPr/>
        <a:lstStyle/>
        <a:p>
          <a:pPr>
            <a:buFont typeface="+mj-lt"/>
            <a:buAutoNum type="arabicParenR"/>
          </a:pPr>
          <a:r>
            <a:rPr lang="lv-LV" i="0"/>
            <a:t>Plānot personāla izmaksas, ieskaitot nodokļus</a:t>
          </a:r>
        </a:p>
      </dgm:t>
    </dgm:pt>
    <dgm:pt modelId="{FD3E7387-6149-44ED-A1F6-2CEB7E29344D}" type="parTrans" cxnId="{6C57A83C-3E7B-4928-9E21-DD9A95495520}">
      <dgm:prSet/>
      <dgm:spPr/>
      <dgm:t>
        <a:bodyPr/>
        <a:lstStyle/>
        <a:p>
          <a:endParaRPr lang="lv-LV"/>
        </a:p>
      </dgm:t>
    </dgm:pt>
    <dgm:pt modelId="{39D8624F-C234-4D1F-A7E9-2EDCA9D64BCB}" type="sibTrans" cxnId="{6C57A83C-3E7B-4928-9E21-DD9A95495520}">
      <dgm:prSet/>
      <dgm:spPr/>
      <dgm:t>
        <a:bodyPr/>
        <a:lstStyle/>
        <a:p>
          <a:endParaRPr lang="lv-LV"/>
        </a:p>
      </dgm:t>
    </dgm:pt>
    <dgm:pt modelId="{E7329E3A-055D-4FE2-90C4-7EBC4553577F}">
      <dgm:prSet custT="1"/>
      <dgm:spPr/>
      <dgm:t>
        <a:bodyPr lIns="0" tIns="0" rIns="0" bIns="0"/>
        <a:lstStyle/>
        <a:p>
          <a:pPr>
            <a:buFont typeface="+mj-lt"/>
            <a:buAutoNum type="arabicParenR"/>
          </a:pPr>
          <a:r>
            <a:rPr lang="lv-LV" sz="1100" b="1" i="0"/>
            <a:t>Darba devēja VSAOI neizdalīt atsevišķā budžeta </a:t>
          </a:r>
          <a:r>
            <a:rPr lang="lv-LV" sz="1100" b="1" i="0" err="1"/>
            <a:t>apakšpozīcijā</a:t>
          </a:r>
          <a:endParaRPr lang="lv-LV" sz="1100" b="1" i="0"/>
        </a:p>
      </dgm:t>
    </dgm:pt>
    <dgm:pt modelId="{D84F3094-E21E-4E08-87A9-E1F3B33F6B83}" type="parTrans" cxnId="{D2F6E9DA-CE17-4E8D-86F4-B93916FDBFE7}">
      <dgm:prSet/>
      <dgm:spPr/>
      <dgm:t>
        <a:bodyPr/>
        <a:lstStyle/>
        <a:p>
          <a:endParaRPr lang="lv-LV"/>
        </a:p>
      </dgm:t>
    </dgm:pt>
    <dgm:pt modelId="{507C53CD-83C7-4116-9D9C-73ECE84C609A}" type="sibTrans" cxnId="{D2F6E9DA-CE17-4E8D-86F4-B93916FDBFE7}">
      <dgm:prSet/>
      <dgm:spPr/>
      <dgm:t>
        <a:bodyPr/>
        <a:lstStyle/>
        <a:p>
          <a:endParaRPr lang="lv-LV"/>
        </a:p>
      </dgm:t>
    </dgm:pt>
    <dgm:pt modelId="{656D6768-2DCD-42DA-BF99-30D0DE33511B}">
      <dgm:prSet phldrT="[Teksts]" custT="1"/>
      <dgm:spPr/>
      <dgm:t>
        <a:bodyPr lIns="0" tIns="0" rIns="0" bIns="0"/>
        <a:lstStyle/>
        <a:p>
          <a:r>
            <a:rPr lang="lv-LV" sz="1100" err="1"/>
            <a:t>Apakšpozīcijas</a:t>
          </a:r>
          <a:r>
            <a:rPr lang="lv-LV" sz="1100"/>
            <a:t> nosaukumu </a:t>
          </a:r>
          <a:r>
            <a:rPr lang="lv-LV" sz="1100" b="1"/>
            <a:t>nobeidzot ar “u.tml.”</a:t>
          </a:r>
        </a:p>
      </dgm:t>
    </dgm:pt>
    <dgm:pt modelId="{CEC144A0-0D33-46C4-A751-8569032AE06C}" type="sibTrans" cxnId="{EBD1D2C8-F81E-4E30-A0EB-5466F7769B82}">
      <dgm:prSet/>
      <dgm:spPr/>
      <dgm:t>
        <a:bodyPr/>
        <a:lstStyle/>
        <a:p>
          <a:endParaRPr lang="lv-LV"/>
        </a:p>
      </dgm:t>
    </dgm:pt>
    <dgm:pt modelId="{1E9ACCB3-4D13-4284-B623-2EAA1947F4F9}" type="parTrans" cxnId="{EBD1D2C8-F81E-4E30-A0EB-5466F7769B82}">
      <dgm:prSet/>
      <dgm:spPr/>
      <dgm:t>
        <a:bodyPr/>
        <a:lstStyle/>
        <a:p>
          <a:endParaRPr lang="lv-LV"/>
        </a:p>
      </dgm:t>
    </dgm:pt>
    <dgm:pt modelId="{F5A9DEBC-C4E0-484B-8FA4-5C4096E0DFBC}">
      <dgm:prSet/>
      <dgm:spPr/>
      <dgm:t>
        <a:bodyPr/>
        <a:lstStyle/>
        <a:p>
          <a:pPr>
            <a:buFont typeface="+mj-lt"/>
            <a:buNone/>
          </a:pPr>
          <a:r>
            <a:rPr lang="lv-LV" b="0" i="0"/>
            <a:t>Detalizācijas pakāpe</a:t>
          </a:r>
        </a:p>
      </dgm:t>
    </dgm:pt>
    <dgm:pt modelId="{A584CA31-58ED-4D3B-953A-2378187453E4}" type="parTrans" cxnId="{7A382724-5180-40CE-965A-80D7AF102F1D}">
      <dgm:prSet/>
      <dgm:spPr/>
      <dgm:t>
        <a:bodyPr/>
        <a:lstStyle/>
        <a:p>
          <a:endParaRPr lang="lv-LV"/>
        </a:p>
      </dgm:t>
    </dgm:pt>
    <dgm:pt modelId="{0D5C676C-BA76-43A6-BC70-CB408C35FED0}" type="sibTrans" cxnId="{7A382724-5180-40CE-965A-80D7AF102F1D}">
      <dgm:prSet/>
      <dgm:spPr/>
      <dgm:t>
        <a:bodyPr/>
        <a:lstStyle/>
        <a:p>
          <a:endParaRPr lang="lv-LV"/>
        </a:p>
      </dgm:t>
    </dgm:pt>
    <dgm:pt modelId="{E581772B-A914-490D-AD47-6AC2C03C213F}">
      <dgm:prSet custT="1"/>
      <dgm:spPr/>
      <dgm:t>
        <a:bodyPr lIns="0" tIns="0" rIns="0" bIns="0"/>
        <a:lstStyle/>
        <a:p>
          <a:pPr>
            <a:buFont typeface="+mj-lt"/>
            <a:buNone/>
          </a:pPr>
          <a:r>
            <a:rPr lang="lv-LV" sz="1050" b="0" i="0" dirty="0"/>
            <a:t>Neveidot detalizācijas pakāpi, kas izslēdz iespēju </a:t>
          </a:r>
          <a:r>
            <a:rPr lang="lv-LV" sz="1050" b="1" i="0" dirty="0"/>
            <a:t>elastīgi reaģēt uz situācijas izmaiņām</a:t>
          </a:r>
        </a:p>
      </dgm:t>
    </dgm:pt>
    <dgm:pt modelId="{7A8684FE-DBAD-41E0-BEC1-7571AC741AA5}" type="parTrans" cxnId="{6D7C7D1F-67FB-40AF-9949-BB3ABA665FAD}">
      <dgm:prSet/>
      <dgm:spPr/>
      <dgm:t>
        <a:bodyPr/>
        <a:lstStyle/>
        <a:p>
          <a:endParaRPr lang="lv-LV"/>
        </a:p>
      </dgm:t>
    </dgm:pt>
    <dgm:pt modelId="{5DC905D8-C901-4175-9ECB-6468EF98E9C2}" type="sibTrans" cxnId="{6D7C7D1F-67FB-40AF-9949-BB3ABA665FAD}">
      <dgm:prSet/>
      <dgm:spPr/>
      <dgm:t>
        <a:bodyPr/>
        <a:lstStyle/>
        <a:p>
          <a:endParaRPr lang="lv-LV"/>
        </a:p>
      </dgm:t>
    </dgm:pt>
    <dgm:pt modelId="{B93514D4-EDB0-43D0-9BF7-864CDCFDE40A}">
      <dgm:prSet custT="1"/>
      <dgm:spPr/>
      <dgm:t>
        <a:bodyPr lIns="0" tIns="0" rIns="0" bIns="0"/>
        <a:lstStyle/>
        <a:p>
          <a:pPr>
            <a:buFont typeface="+mj-lt"/>
            <a:buNone/>
          </a:pPr>
          <a:r>
            <a:rPr lang="lv-LV" sz="1050" b="0" i="0" dirty="0"/>
            <a:t>Piemēram, </a:t>
          </a:r>
          <a:r>
            <a:rPr lang="lv-LV" sz="1050" b="1" i="0" dirty="0"/>
            <a:t>izmaksas</a:t>
          </a:r>
          <a:r>
            <a:rPr lang="lv-LV" sz="1050" b="0" i="0" dirty="0"/>
            <a:t> konferencei </a:t>
          </a:r>
          <a:r>
            <a:rPr lang="lv-LV" sz="1050" b="1" i="0" dirty="0"/>
            <a:t>plānot kopsummā</a:t>
          </a:r>
          <a:r>
            <a:rPr lang="lv-LV" sz="1050" b="0" i="0" dirty="0"/>
            <a:t>, norādot, kādas izmaksu pozīcijā ietvertas</a:t>
          </a:r>
        </a:p>
      </dgm:t>
    </dgm:pt>
    <dgm:pt modelId="{2A139B63-5E22-4705-9E12-DC5F2B24E30B}" type="parTrans" cxnId="{D802C381-2BAE-480D-80D8-D2DBE68CFD42}">
      <dgm:prSet/>
      <dgm:spPr/>
      <dgm:t>
        <a:bodyPr/>
        <a:lstStyle/>
        <a:p>
          <a:endParaRPr lang="lv-LV"/>
        </a:p>
      </dgm:t>
    </dgm:pt>
    <dgm:pt modelId="{4D93A3DA-4260-4F86-82C1-B3BFB41979AA}" type="sibTrans" cxnId="{D802C381-2BAE-480D-80D8-D2DBE68CFD42}">
      <dgm:prSet/>
      <dgm:spPr/>
      <dgm:t>
        <a:bodyPr/>
        <a:lstStyle/>
        <a:p>
          <a:endParaRPr lang="lv-LV"/>
        </a:p>
      </dgm:t>
    </dgm:pt>
    <dgm:pt modelId="{B5171109-011C-4CE7-9B0F-27FA454C8747}">
      <dgm:prSet custT="1"/>
      <dgm:spPr/>
      <dgm:t>
        <a:bodyPr lIns="0" tIns="0" rIns="0" bIns="0"/>
        <a:lstStyle/>
        <a:p>
          <a:pPr>
            <a:buFont typeface="+mj-lt"/>
            <a:buNone/>
          </a:pPr>
          <a:r>
            <a:rPr lang="lv-LV" sz="1100" b="1" i="0" dirty="0"/>
            <a:t>Vienlaikus</a:t>
          </a:r>
          <a:r>
            <a:rPr lang="lv-LV" sz="1100" b="0" i="0" dirty="0"/>
            <a:t> pielikumā iekļaut </a:t>
          </a:r>
          <a:r>
            <a:rPr lang="lv-LV" sz="1100" b="1" i="0" dirty="0"/>
            <a:t>izmaksu kalkulācijas </a:t>
          </a:r>
          <a:r>
            <a:rPr lang="lv-LV" sz="1100" b="0" i="0" dirty="0"/>
            <a:t>un </a:t>
          </a:r>
          <a:r>
            <a:rPr lang="lv-LV" sz="1100" b="1" i="0" dirty="0"/>
            <a:t>veikto cenu izpēti</a:t>
          </a:r>
        </a:p>
      </dgm:t>
    </dgm:pt>
    <dgm:pt modelId="{EF4A1D81-DEAC-44D7-9367-D0FE0162FB0B}" type="parTrans" cxnId="{62826692-A1B2-4C47-AC67-3349CD8843E3}">
      <dgm:prSet/>
      <dgm:spPr/>
      <dgm:t>
        <a:bodyPr/>
        <a:lstStyle/>
        <a:p>
          <a:endParaRPr lang="lv-LV"/>
        </a:p>
      </dgm:t>
    </dgm:pt>
    <dgm:pt modelId="{0CC02E6B-61B0-4F46-9A43-A79333D4D74A}" type="sibTrans" cxnId="{62826692-A1B2-4C47-AC67-3349CD8843E3}">
      <dgm:prSet/>
      <dgm:spPr/>
      <dgm:t>
        <a:bodyPr/>
        <a:lstStyle/>
        <a:p>
          <a:endParaRPr lang="lv-LV"/>
        </a:p>
      </dgm:t>
    </dgm:pt>
    <dgm:pt modelId="{47E102B5-8969-4B68-86DF-9B9E8DD8F23C}" type="pres">
      <dgm:prSet presAssocID="{7A339E0B-FB6A-4465-ACA7-7FD84E6F6AB7}" presName="diagram" presStyleCnt="0">
        <dgm:presLayoutVars>
          <dgm:chPref val="1"/>
          <dgm:dir/>
          <dgm:animOne val="branch"/>
          <dgm:animLvl val="lvl"/>
          <dgm:resizeHandles/>
        </dgm:presLayoutVars>
      </dgm:prSet>
      <dgm:spPr/>
    </dgm:pt>
    <dgm:pt modelId="{E9F40F76-C187-4437-9294-052AB209211C}" type="pres">
      <dgm:prSet presAssocID="{D698C3A5-C59E-4E36-9752-46B67131A3F7}" presName="root" presStyleCnt="0"/>
      <dgm:spPr/>
    </dgm:pt>
    <dgm:pt modelId="{F7BAFAAB-B256-47CA-9A93-DBAB9BB70DB9}" type="pres">
      <dgm:prSet presAssocID="{D698C3A5-C59E-4E36-9752-46B67131A3F7}" presName="rootComposite" presStyleCnt="0"/>
      <dgm:spPr/>
    </dgm:pt>
    <dgm:pt modelId="{FD23EF69-FD71-4A32-8593-A9D3F58377A7}" type="pres">
      <dgm:prSet presAssocID="{D698C3A5-C59E-4E36-9752-46B67131A3F7}" presName="rootText" presStyleLbl="node1" presStyleIdx="0" presStyleCnt="4"/>
      <dgm:spPr/>
    </dgm:pt>
    <dgm:pt modelId="{3F083A4E-310E-439E-BF5A-4CAF7B667C5A}" type="pres">
      <dgm:prSet presAssocID="{D698C3A5-C59E-4E36-9752-46B67131A3F7}" presName="rootConnector" presStyleLbl="node1" presStyleIdx="0" presStyleCnt="4"/>
      <dgm:spPr/>
    </dgm:pt>
    <dgm:pt modelId="{87E23C15-4F25-472F-BD83-41003BB32E1E}" type="pres">
      <dgm:prSet presAssocID="{D698C3A5-C59E-4E36-9752-46B67131A3F7}" presName="childShape" presStyleCnt="0"/>
      <dgm:spPr/>
    </dgm:pt>
    <dgm:pt modelId="{2ECFB572-3392-412A-B68E-CD13811A6620}" type="pres">
      <dgm:prSet presAssocID="{C9E832BC-A3C4-4B6E-B71F-B32C7C179B02}" presName="Name13" presStyleLbl="parChTrans1D2" presStyleIdx="0" presStyleCnt="8"/>
      <dgm:spPr/>
    </dgm:pt>
    <dgm:pt modelId="{8BB4552F-BD70-4973-AC02-840BAFE74568}" type="pres">
      <dgm:prSet presAssocID="{82FC6C21-0579-4693-95F0-0ADFD9904F28}" presName="childText" presStyleLbl="bgAcc1" presStyleIdx="0" presStyleCnt="8">
        <dgm:presLayoutVars>
          <dgm:bulletEnabled val="1"/>
        </dgm:presLayoutVars>
      </dgm:prSet>
      <dgm:spPr/>
    </dgm:pt>
    <dgm:pt modelId="{8404E9A8-E2E3-43D2-8AD5-961E2A6EDCB0}" type="pres">
      <dgm:prSet presAssocID="{A224D41E-02F7-43DA-BABF-48811C97CE8B}" presName="Name13" presStyleLbl="parChTrans1D2" presStyleIdx="1" presStyleCnt="8"/>
      <dgm:spPr/>
    </dgm:pt>
    <dgm:pt modelId="{EB63AE8D-4FD5-4C71-9325-8AB7F7D58474}" type="pres">
      <dgm:prSet presAssocID="{C8EB7BA1-7427-4F98-AE62-AD355385AA59}" presName="childText" presStyleLbl="bgAcc1" presStyleIdx="1" presStyleCnt="8">
        <dgm:presLayoutVars>
          <dgm:bulletEnabled val="1"/>
        </dgm:presLayoutVars>
      </dgm:prSet>
      <dgm:spPr/>
    </dgm:pt>
    <dgm:pt modelId="{6322E063-4988-4642-B92E-EBA4759891BF}" type="pres">
      <dgm:prSet presAssocID="{6B5D36D6-E35C-42F0-925E-3A3265BEE96D}" presName="root" presStyleCnt="0"/>
      <dgm:spPr/>
    </dgm:pt>
    <dgm:pt modelId="{A86580CD-743D-41AE-AA89-712BC1CD0A74}" type="pres">
      <dgm:prSet presAssocID="{6B5D36D6-E35C-42F0-925E-3A3265BEE96D}" presName="rootComposite" presStyleCnt="0"/>
      <dgm:spPr/>
    </dgm:pt>
    <dgm:pt modelId="{215167CA-D5E1-4BE2-9246-B9D05995F0A1}" type="pres">
      <dgm:prSet presAssocID="{6B5D36D6-E35C-42F0-925E-3A3265BEE96D}" presName="rootText" presStyleLbl="node1" presStyleIdx="1" presStyleCnt="4"/>
      <dgm:spPr/>
    </dgm:pt>
    <dgm:pt modelId="{A0D2BC6D-7AB5-4AC8-B04A-A376DC96F945}" type="pres">
      <dgm:prSet presAssocID="{6B5D36D6-E35C-42F0-925E-3A3265BEE96D}" presName="rootConnector" presStyleLbl="node1" presStyleIdx="1" presStyleCnt="4"/>
      <dgm:spPr/>
    </dgm:pt>
    <dgm:pt modelId="{2445226A-A579-451C-8AEC-E9B7DD65E9CF}" type="pres">
      <dgm:prSet presAssocID="{6B5D36D6-E35C-42F0-925E-3A3265BEE96D}" presName="childShape" presStyleCnt="0"/>
      <dgm:spPr/>
    </dgm:pt>
    <dgm:pt modelId="{1A95922D-0692-4F70-9A7D-C534D98D9E9C}" type="pres">
      <dgm:prSet presAssocID="{1E9ACCB3-4D13-4284-B623-2EAA1947F4F9}" presName="Name13" presStyleLbl="parChTrans1D2" presStyleIdx="2" presStyleCnt="8"/>
      <dgm:spPr/>
    </dgm:pt>
    <dgm:pt modelId="{A33B9303-7713-478C-B187-D9D567D507D6}" type="pres">
      <dgm:prSet presAssocID="{656D6768-2DCD-42DA-BF99-30D0DE33511B}" presName="childText" presStyleLbl="bgAcc1" presStyleIdx="2" presStyleCnt="8">
        <dgm:presLayoutVars>
          <dgm:bulletEnabled val="1"/>
        </dgm:presLayoutVars>
      </dgm:prSet>
      <dgm:spPr/>
    </dgm:pt>
    <dgm:pt modelId="{2172DF54-4214-4C74-B224-8725D47C0FBF}" type="pres">
      <dgm:prSet presAssocID="{352581B1-F0A1-4CFD-851F-B00B3D65608A}" presName="Name13" presStyleLbl="parChTrans1D2" presStyleIdx="3" presStyleCnt="8"/>
      <dgm:spPr/>
    </dgm:pt>
    <dgm:pt modelId="{C5700DE3-7B6D-4497-9F30-FE0AE581F2C5}" type="pres">
      <dgm:prSet presAssocID="{DBAA21BA-9BC6-4D20-9C20-EF4DB9E5A3BA}" presName="childText" presStyleLbl="bgAcc1" presStyleIdx="3" presStyleCnt="8">
        <dgm:presLayoutVars>
          <dgm:bulletEnabled val="1"/>
        </dgm:presLayoutVars>
      </dgm:prSet>
      <dgm:spPr/>
    </dgm:pt>
    <dgm:pt modelId="{F4AADDDA-8A82-479C-B8CF-7B81E0BF5EC2}" type="pres">
      <dgm:prSet presAssocID="{FCBFF197-E4FD-4D11-ABC6-17ABA0F630A1}" presName="root" presStyleCnt="0"/>
      <dgm:spPr/>
    </dgm:pt>
    <dgm:pt modelId="{4EAA1E1C-DBFF-46F0-B644-B375B62BDFE5}" type="pres">
      <dgm:prSet presAssocID="{FCBFF197-E4FD-4D11-ABC6-17ABA0F630A1}" presName="rootComposite" presStyleCnt="0"/>
      <dgm:spPr/>
    </dgm:pt>
    <dgm:pt modelId="{BE2076B7-DB59-4290-B252-5C36545CE740}" type="pres">
      <dgm:prSet presAssocID="{FCBFF197-E4FD-4D11-ABC6-17ABA0F630A1}" presName="rootText" presStyleLbl="node1" presStyleIdx="2" presStyleCnt="4"/>
      <dgm:spPr/>
    </dgm:pt>
    <dgm:pt modelId="{745D89FD-2A9D-494D-A9E8-22B4FC1EF66F}" type="pres">
      <dgm:prSet presAssocID="{FCBFF197-E4FD-4D11-ABC6-17ABA0F630A1}" presName="rootConnector" presStyleLbl="node1" presStyleIdx="2" presStyleCnt="4"/>
      <dgm:spPr/>
    </dgm:pt>
    <dgm:pt modelId="{308E67A4-90D0-42AE-81D6-F89671C74835}" type="pres">
      <dgm:prSet presAssocID="{FCBFF197-E4FD-4D11-ABC6-17ABA0F630A1}" presName="childShape" presStyleCnt="0"/>
      <dgm:spPr/>
    </dgm:pt>
    <dgm:pt modelId="{4AF41D38-6051-428D-BD1E-B1CF1DA1D43B}" type="pres">
      <dgm:prSet presAssocID="{D84F3094-E21E-4E08-87A9-E1F3B33F6B83}" presName="Name13" presStyleLbl="parChTrans1D2" presStyleIdx="4" presStyleCnt="8"/>
      <dgm:spPr/>
    </dgm:pt>
    <dgm:pt modelId="{08DA934F-5150-47E6-81F2-01849AC74952}" type="pres">
      <dgm:prSet presAssocID="{E7329E3A-055D-4FE2-90C4-7EBC4553577F}" presName="childText" presStyleLbl="bgAcc1" presStyleIdx="4" presStyleCnt="8">
        <dgm:presLayoutVars>
          <dgm:bulletEnabled val="1"/>
        </dgm:presLayoutVars>
      </dgm:prSet>
      <dgm:spPr/>
    </dgm:pt>
    <dgm:pt modelId="{A5BC152F-217B-4A90-880D-3EAF9FFDD40D}" type="pres">
      <dgm:prSet presAssocID="{F5A9DEBC-C4E0-484B-8FA4-5C4096E0DFBC}" presName="root" presStyleCnt="0"/>
      <dgm:spPr/>
    </dgm:pt>
    <dgm:pt modelId="{2D2D26BE-A0E7-4CB8-8934-4C6A31B58D47}" type="pres">
      <dgm:prSet presAssocID="{F5A9DEBC-C4E0-484B-8FA4-5C4096E0DFBC}" presName="rootComposite" presStyleCnt="0"/>
      <dgm:spPr/>
    </dgm:pt>
    <dgm:pt modelId="{9B4A92F9-B1B1-4A6A-9160-8F1731BA1AC0}" type="pres">
      <dgm:prSet presAssocID="{F5A9DEBC-C4E0-484B-8FA4-5C4096E0DFBC}" presName="rootText" presStyleLbl="node1" presStyleIdx="3" presStyleCnt="4"/>
      <dgm:spPr/>
    </dgm:pt>
    <dgm:pt modelId="{1D964EC0-0EB2-4252-989D-A12551D5AC63}" type="pres">
      <dgm:prSet presAssocID="{F5A9DEBC-C4E0-484B-8FA4-5C4096E0DFBC}" presName="rootConnector" presStyleLbl="node1" presStyleIdx="3" presStyleCnt="4"/>
      <dgm:spPr/>
    </dgm:pt>
    <dgm:pt modelId="{20AFAB5F-F5D2-4019-A36F-DE76968CE7FA}" type="pres">
      <dgm:prSet presAssocID="{F5A9DEBC-C4E0-484B-8FA4-5C4096E0DFBC}" presName="childShape" presStyleCnt="0"/>
      <dgm:spPr/>
    </dgm:pt>
    <dgm:pt modelId="{6DBBDBDA-C8AD-4A49-8CD0-2560400AA2BE}" type="pres">
      <dgm:prSet presAssocID="{7A8684FE-DBAD-41E0-BEC1-7571AC741AA5}" presName="Name13" presStyleLbl="parChTrans1D2" presStyleIdx="5" presStyleCnt="8"/>
      <dgm:spPr/>
    </dgm:pt>
    <dgm:pt modelId="{BC3F1569-DB31-4B05-9CBA-B4DF0779EDF7}" type="pres">
      <dgm:prSet presAssocID="{E581772B-A914-490D-AD47-6AC2C03C213F}" presName="childText" presStyleLbl="bgAcc1" presStyleIdx="5" presStyleCnt="8">
        <dgm:presLayoutVars>
          <dgm:bulletEnabled val="1"/>
        </dgm:presLayoutVars>
      </dgm:prSet>
      <dgm:spPr/>
    </dgm:pt>
    <dgm:pt modelId="{962B9F51-8AA5-41FB-8BC7-66CFB54C71AA}" type="pres">
      <dgm:prSet presAssocID="{2A139B63-5E22-4705-9E12-DC5F2B24E30B}" presName="Name13" presStyleLbl="parChTrans1D2" presStyleIdx="6" presStyleCnt="8"/>
      <dgm:spPr/>
    </dgm:pt>
    <dgm:pt modelId="{BBEB4B2B-A8CB-4CB5-911A-8E09E661A4E2}" type="pres">
      <dgm:prSet presAssocID="{B93514D4-EDB0-43D0-9BF7-864CDCFDE40A}" presName="childText" presStyleLbl="bgAcc1" presStyleIdx="6" presStyleCnt="8">
        <dgm:presLayoutVars>
          <dgm:bulletEnabled val="1"/>
        </dgm:presLayoutVars>
      </dgm:prSet>
      <dgm:spPr/>
    </dgm:pt>
    <dgm:pt modelId="{AE8198E6-C393-427C-98FB-C638923C12A7}" type="pres">
      <dgm:prSet presAssocID="{EF4A1D81-DEAC-44D7-9367-D0FE0162FB0B}" presName="Name13" presStyleLbl="parChTrans1D2" presStyleIdx="7" presStyleCnt="8"/>
      <dgm:spPr/>
    </dgm:pt>
    <dgm:pt modelId="{C65C9FBE-1BEB-4DD5-9ABB-CBE25A51A72A}" type="pres">
      <dgm:prSet presAssocID="{B5171109-011C-4CE7-9B0F-27FA454C8747}" presName="childText" presStyleLbl="bgAcc1" presStyleIdx="7" presStyleCnt="8">
        <dgm:presLayoutVars>
          <dgm:bulletEnabled val="1"/>
        </dgm:presLayoutVars>
      </dgm:prSet>
      <dgm:spPr/>
    </dgm:pt>
  </dgm:ptLst>
  <dgm:cxnLst>
    <dgm:cxn modelId="{C3D3ED15-D55A-4641-A986-AFB05E58B3E1}" type="presOf" srcId="{6B5D36D6-E35C-42F0-925E-3A3265BEE96D}" destId="{215167CA-D5E1-4BE2-9246-B9D05995F0A1}" srcOrd="0" destOrd="0" presId="urn:microsoft.com/office/officeart/2005/8/layout/hierarchy3"/>
    <dgm:cxn modelId="{2A03E216-2676-4968-B2A4-C35BE909139A}" srcId="{D698C3A5-C59E-4E36-9752-46B67131A3F7}" destId="{C8EB7BA1-7427-4F98-AE62-AD355385AA59}" srcOrd="1" destOrd="0" parTransId="{A224D41E-02F7-43DA-BABF-48811C97CE8B}" sibTransId="{A511DD56-D380-4FF9-BA8B-962313284DA1}"/>
    <dgm:cxn modelId="{735AC917-DD13-4B61-8915-470F4085D1F8}" srcId="{D698C3A5-C59E-4E36-9752-46B67131A3F7}" destId="{82FC6C21-0579-4693-95F0-0ADFD9904F28}" srcOrd="0" destOrd="0" parTransId="{C9E832BC-A3C4-4B6E-B71F-B32C7C179B02}" sibTransId="{AB779942-0CDD-4F00-A91F-CB43E6FB8BF3}"/>
    <dgm:cxn modelId="{8EC3E11A-D799-489B-846D-3DBBE11DD5CD}" type="presOf" srcId="{FCBFF197-E4FD-4D11-ABC6-17ABA0F630A1}" destId="{745D89FD-2A9D-494D-A9E8-22B4FC1EF66F}" srcOrd="1" destOrd="0" presId="urn:microsoft.com/office/officeart/2005/8/layout/hierarchy3"/>
    <dgm:cxn modelId="{6D7C7D1F-67FB-40AF-9949-BB3ABA665FAD}" srcId="{F5A9DEBC-C4E0-484B-8FA4-5C4096E0DFBC}" destId="{E581772B-A914-490D-AD47-6AC2C03C213F}" srcOrd="0" destOrd="0" parTransId="{7A8684FE-DBAD-41E0-BEC1-7571AC741AA5}" sibTransId="{5DC905D8-C901-4175-9ECB-6468EF98E9C2}"/>
    <dgm:cxn modelId="{7A382724-5180-40CE-965A-80D7AF102F1D}" srcId="{7A339E0B-FB6A-4465-ACA7-7FD84E6F6AB7}" destId="{F5A9DEBC-C4E0-484B-8FA4-5C4096E0DFBC}" srcOrd="3" destOrd="0" parTransId="{A584CA31-58ED-4D3B-953A-2378187453E4}" sibTransId="{0D5C676C-BA76-43A6-BC70-CB408C35FED0}"/>
    <dgm:cxn modelId="{1D5A7624-4EE8-4D00-B09D-B5D1E0C28C73}" type="presOf" srcId="{B5171109-011C-4CE7-9B0F-27FA454C8747}" destId="{C65C9FBE-1BEB-4DD5-9ABB-CBE25A51A72A}" srcOrd="0" destOrd="0" presId="urn:microsoft.com/office/officeart/2005/8/layout/hierarchy3"/>
    <dgm:cxn modelId="{F8A4B02A-5710-42E5-A17B-55D990F40F20}" type="presOf" srcId="{EF4A1D81-DEAC-44D7-9367-D0FE0162FB0B}" destId="{AE8198E6-C393-427C-98FB-C638923C12A7}" srcOrd="0" destOrd="0" presId="urn:microsoft.com/office/officeart/2005/8/layout/hierarchy3"/>
    <dgm:cxn modelId="{6B9B202F-EE74-4800-A6B9-2F8D13D70CC6}" type="presOf" srcId="{656D6768-2DCD-42DA-BF99-30D0DE33511B}" destId="{A33B9303-7713-478C-B187-D9D567D507D6}" srcOrd="0" destOrd="0" presId="urn:microsoft.com/office/officeart/2005/8/layout/hierarchy3"/>
    <dgm:cxn modelId="{8B6C3C3A-6DC5-48D2-9C16-DB340F01A288}" type="presOf" srcId="{D698C3A5-C59E-4E36-9752-46B67131A3F7}" destId="{FD23EF69-FD71-4A32-8593-A9D3F58377A7}" srcOrd="0" destOrd="0" presId="urn:microsoft.com/office/officeart/2005/8/layout/hierarchy3"/>
    <dgm:cxn modelId="{6C57A83C-3E7B-4928-9E21-DD9A95495520}" srcId="{7A339E0B-FB6A-4465-ACA7-7FD84E6F6AB7}" destId="{FCBFF197-E4FD-4D11-ABC6-17ABA0F630A1}" srcOrd="2" destOrd="0" parTransId="{FD3E7387-6149-44ED-A1F6-2CEB7E29344D}" sibTransId="{39D8624F-C234-4D1F-A7E9-2EDCA9D64BCB}"/>
    <dgm:cxn modelId="{794BC962-B4C8-47AC-84E7-3C91B964C906}" type="presOf" srcId="{F5A9DEBC-C4E0-484B-8FA4-5C4096E0DFBC}" destId="{9B4A92F9-B1B1-4A6A-9160-8F1731BA1AC0}" srcOrd="0" destOrd="0" presId="urn:microsoft.com/office/officeart/2005/8/layout/hierarchy3"/>
    <dgm:cxn modelId="{A3ADDF70-C3CA-42A6-8141-B0BFEC4EB71B}" type="presOf" srcId="{7A8684FE-DBAD-41E0-BEC1-7571AC741AA5}" destId="{6DBBDBDA-C8AD-4A49-8CD0-2560400AA2BE}" srcOrd="0" destOrd="0" presId="urn:microsoft.com/office/officeart/2005/8/layout/hierarchy3"/>
    <dgm:cxn modelId="{E7DE7473-4403-4020-BA9B-D5D93FDBBCCC}" type="presOf" srcId="{FCBFF197-E4FD-4D11-ABC6-17ABA0F630A1}" destId="{BE2076B7-DB59-4290-B252-5C36545CE740}" srcOrd="0" destOrd="0" presId="urn:microsoft.com/office/officeart/2005/8/layout/hierarchy3"/>
    <dgm:cxn modelId="{5230A57E-8D40-46E6-ADBE-E73A693258D1}" type="presOf" srcId="{D698C3A5-C59E-4E36-9752-46B67131A3F7}" destId="{3F083A4E-310E-439E-BF5A-4CAF7B667C5A}" srcOrd="1" destOrd="0" presId="urn:microsoft.com/office/officeart/2005/8/layout/hierarchy3"/>
    <dgm:cxn modelId="{11B6BE81-38A5-4C68-8D59-2D9DF7F2EC86}" type="presOf" srcId="{C8EB7BA1-7427-4F98-AE62-AD355385AA59}" destId="{EB63AE8D-4FD5-4C71-9325-8AB7F7D58474}" srcOrd="0" destOrd="0" presId="urn:microsoft.com/office/officeart/2005/8/layout/hierarchy3"/>
    <dgm:cxn modelId="{D802C381-2BAE-480D-80D8-D2DBE68CFD42}" srcId="{F5A9DEBC-C4E0-484B-8FA4-5C4096E0DFBC}" destId="{B93514D4-EDB0-43D0-9BF7-864CDCFDE40A}" srcOrd="1" destOrd="0" parTransId="{2A139B63-5E22-4705-9E12-DC5F2B24E30B}" sibTransId="{4D93A3DA-4260-4F86-82C1-B3BFB41979AA}"/>
    <dgm:cxn modelId="{EA2BEE82-D3B6-4EB7-B743-3A4AE26CC1EF}" srcId="{6B5D36D6-E35C-42F0-925E-3A3265BEE96D}" destId="{DBAA21BA-9BC6-4D20-9C20-EF4DB9E5A3BA}" srcOrd="1" destOrd="0" parTransId="{352581B1-F0A1-4CFD-851F-B00B3D65608A}" sibTransId="{64C68D2C-D5D8-4D88-B18E-8B99E7688BA6}"/>
    <dgm:cxn modelId="{C3AC7884-4CA6-4071-BEC6-69A37D1FAA9A}" type="presOf" srcId="{E7329E3A-055D-4FE2-90C4-7EBC4553577F}" destId="{08DA934F-5150-47E6-81F2-01849AC74952}" srcOrd="0" destOrd="0" presId="urn:microsoft.com/office/officeart/2005/8/layout/hierarchy3"/>
    <dgm:cxn modelId="{905FB989-EBA9-4417-BEBF-0A042EA98951}" type="presOf" srcId="{E581772B-A914-490D-AD47-6AC2C03C213F}" destId="{BC3F1569-DB31-4B05-9CBA-B4DF0779EDF7}" srcOrd="0" destOrd="0" presId="urn:microsoft.com/office/officeart/2005/8/layout/hierarchy3"/>
    <dgm:cxn modelId="{785F818B-53BE-4497-A43B-8828D16C38BD}" type="presOf" srcId="{DBAA21BA-9BC6-4D20-9C20-EF4DB9E5A3BA}" destId="{C5700DE3-7B6D-4497-9F30-FE0AE581F2C5}" srcOrd="0" destOrd="0" presId="urn:microsoft.com/office/officeart/2005/8/layout/hierarchy3"/>
    <dgm:cxn modelId="{62826692-A1B2-4C47-AC67-3349CD8843E3}" srcId="{F5A9DEBC-C4E0-484B-8FA4-5C4096E0DFBC}" destId="{B5171109-011C-4CE7-9B0F-27FA454C8747}" srcOrd="2" destOrd="0" parTransId="{EF4A1D81-DEAC-44D7-9367-D0FE0162FB0B}" sibTransId="{0CC02E6B-61B0-4F46-9A43-A79333D4D74A}"/>
    <dgm:cxn modelId="{26CDB492-1D4F-4F61-853F-CC09D6382B61}" type="presOf" srcId="{6B5D36D6-E35C-42F0-925E-3A3265BEE96D}" destId="{A0D2BC6D-7AB5-4AC8-B04A-A376DC96F945}" srcOrd="1" destOrd="0" presId="urn:microsoft.com/office/officeart/2005/8/layout/hierarchy3"/>
    <dgm:cxn modelId="{7031F9A5-EAAA-49FE-8685-DE60CC22DBCD}" type="presOf" srcId="{352581B1-F0A1-4CFD-851F-B00B3D65608A}" destId="{2172DF54-4214-4C74-B224-8725D47C0FBF}" srcOrd="0" destOrd="0" presId="urn:microsoft.com/office/officeart/2005/8/layout/hierarchy3"/>
    <dgm:cxn modelId="{870790BC-B079-4D84-96D5-85D9086645D4}" type="presOf" srcId="{2A139B63-5E22-4705-9E12-DC5F2B24E30B}" destId="{962B9F51-8AA5-41FB-8BC7-66CFB54C71AA}" srcOrd="0" destOrd="0" presId="urn:microsoft.com/office/officeart/2005/8/layout/hierarchy3"/>
    <dgm:cxn modelId="{FF5C2AC0-493F-4568-BF3D-ADAE77FD6AC8}" type="presOf" srcId="{D84F3094-E21E-4E08-87A9-E1F3B33F6B83}" destId="{4AF41D38-6051-428D-BD1E-B1CF1DA1D43B}" srcOrd="0" destOrd="0" presId="urn:microsoft.com/office/officeart/2005/8/layout/hierarchy3"/>
    <dgm:cxn modelId="{EBD1D2C8-F81E-4E30-A0EB-5466F7769B82}" srcId="{6B5D36D6-E35C-42F0-925E-3A3265BEE96D}" destId="{656D6768-2DCD-42DA-BF99-30D0DE33511B}" srcOrd="0" destOrd="0" parTransId="{1E9ACCB3-4D13-4284-B623-2EAA1947F4F9}" sibTransId="{CEC144A0-0D33-46C4-A751-8569032AE06C}"/>
    <dgm:cxn modelId="{B0E5DFCA-814B-4CBB-8137-BD59846FAD79}" srcId="{7A339E0B-FB6A-4465-ACA7-7FD84E6F6AB7}" destId="{D698C3A5-C59E-4E36-9752-46B67131A3F7}" srcOrd="0" destOrd="0" parTransId="{7A52F7F7-08C9-45CF-AEF9-94208CD915B1}" sibTransId="{4ABDEE70-826F-4900-BA8B-9EF8A72D2432}"/>
    <dgm:cxn modelId="{2CF1A3CB-03A1-4D5A-A32D-09FC21887CF9}" type="presOf" srcId="{1E9ACCB3-4D13-4284-B623-2EAA1947F4F9}" destId="{1A95922D-0692-4F70-9A7D-C534D98D9E9C}" srcOrd="0" destOrd="0" presId="urn:microsoft.com/office/officeart/2005/8/layout/hierarchy3"/>
    <dgm:cxn modelId="{BA0EDBCB-B12B-4B38-8B71-8ECA3DF3D3B6}" srcId="{7A339E0B-FB6A-4465-ACA7-7FD84E6F6AB7}" destId="{6B5D36D6-E35C-42F0-925E-3A3265BEE96D}" srcOrd="1" destOrd="0" parTransId="{976244CB-108F-4AC0-9FC9-8BB2628A647E}" sibTransId="{64D93DCE-CFDE-496B-9C7E-17FB2A33613B}"/>
    <dgm:cxn modelId="{6AA095D4-478E-418E-8540-FD84B8D009D9}" type="presOf" srcId="{B93514D4-EDB0-43D0-9BF7-864CDCFDE40A}" destId="{BBEB4B2B-A8CB-4CB5-911A-8E09E661A4E2}" srcOrd="0" destOrd="0" presId="urn:microsoft.com/office/officeart/2005/8/layout/hierarchy3"/>
    <dgm:cxn modelId="{77F2DAD5-E103-4326-93FF-569E23438F07}" type="presOf" srcId="{A224D41E-02F7-43DA-BABF-48811C97CE8B}" destId="{8404E9A8-E2E3-43D2-8AD5-961E2A6EDCB0}" srcOrd="0" destOrd="0" presId="urn:microsoft.com/office/officeart/2005/8/layout/hierarchy3"/>
    <dgm:cxn modelId="{D2F6E9DA-CE17-4E8D-86F4-B93916FDBFE7}" srcId="{FCBFF197-E4FD-4D11-ABC6-17ABA0F630A1}" destId="{E7329E3A-055D-4FE2-90C4-7EBC4553577F}" srcOrd="0" destOrd="0" parTransId="{D84F3094-E21E-4E08-87A9-E1F3B33F6B83}" sibTransId="{507C53CD-83C7-4116-9D9C-73ECE84C609A}"/>
    <dgm:cxn modelId="{F7604EDD-9FC9-4F6A-A889-3E701F37EFF2}" type="presOf" srcId="{7A339E0B-FB6A-4465-ACA7-7FD84E6F6AB7}" destId="{47E102B5-8969-4B68-86DF-9B9E8DD8F23C}" srcOrd="0" destOrd="0" presId="urn:microsoft.com/office/officeart/2005/8/layout/hierarchy3"/>
    <dgm:cxn modelId="{1462D1DD-FAC4-41E5-9BBF-88F4FE899DDB}" type="presOf" srcId="{C9E832BC-A3C4-4B6E-B71F-B32C7C179B02}" destId="{2ECFB572-3392-412A-B68E-CD13811A6620}" srcOrd="0" destOrd="0" presId="urn:microsoft.com/office/officeart/2005/8/layout/hierarchy3"/>
    <dgm:cxn modelId="{626049E7-C1D5-48DF-B885-74E00063AFDB}" type="presOf" srcId="{82FC6C21-0579-4693-95F0-0ADFD9904F28}" destId="{8BB4552F-BD70-4973-AC02-840BAFE74568}" srcOrd="0" destOrd="0" presId="urn:microsoft.com/office/officeart/2005/8/layout/hierarchy3"/>
    <dgm:cxn modelId="{8D8394F1-010D-47A0-A85A-F0BE9C0525C6}" type="presOf" srcId="{F5A9DEBC-C4E0-484B-8FA4-5C4096E0DFBC}" destId="{1D964EC0-0EB2-4252-989D-A12551D5AC63}" srcOrd="1" destOrd="0" presId="urn:microsoft.com/office/officeart/2005/8/layout/hierarchy3"/>
    <dgm:cxn modelId="{DE6F10CC-01DB-49AD-8354-5173030FB09D}" type="presParOf" srcId="{47E102B5-8969-4B68-86DF-9B9E8DD8F23C}" destId="{E9F40F76-C187-4437-9294-052AB209211C}" srcOrd="0" destOrd="0" presId="urn:microsoft.com/office/officeart/2005/8/layout/hierarchy3"/>
    <dgm:cxn modelId="{EE798BB2-5E88-4B36-A4A8-1DAA0D4B4F2C}" type="presParOf" srcId="{E9F40F76-C187-4437-9294-052AB209211C}" destId="{F7BAFAAB-B256-47CA-9A93-DBAB9BB70DB9}" srcOrd="0" destOrd="0" presId="urn:microsoft.com/office/officeart/2005/8/layout/hierarchy3"/>
    <dgm:cxn modelId="{01483F8E-E63A-4287-A8EC-16D14F2B2A6D}" type="presParOf" srcId="{F7BAFAAB-B256-47CA-9A93-DBAB9BB70DB9}" destId="{FD23EF69-FD71-4A32-8593-A9D3F58377A7}" srcOrd="0" destOrd="0" presId="urn:microsoft.com/office/officeart/2005/8/layout/hierarchy3"/>
    <dgm:cxn modelId="{04373909-7DF2-459B-8BA3-58A348EB4DE8}" type="presParOf" srcId="{F7BAFAAB-B256-47CA-9A93-DBAB9BB70DB9}" destId="{3F083A4E-310E-439E-BF5A-4CAF7B667C5A}" srcOrd="1" destOrd="0" presId="urn:microsoft.com/office/officeart/2005/8/layout/hierarchy3"/>
    <dgm:cxn modelId="{3DA85AFA-C8DD-4186-8C7A-7286133F9B45}" type="presParOf" srcId="{E9F40F76-C187-4437-9294-052AB209211C}" destId="{87E23C15-4F25-472F-BD83-41003BB32E1E}" srcOrd="1" destOrd="0" presId="urn:microsoft.com/office/officeart/2005/8/layout/hierarchy3"/>
    <dgm:cxn modelId="{6ED5A013-D339-4BB6-8493-14236686220A}" type="presParOf" srcId="{87E23C15-4F25-472F-BD83-41003BB32E1E}" destId="{2ECFB572-3392-412A-B68E-CD13811A6620}" srcOrd="0" destOrd="0" presId="urn:microsoft.com/office/officeart/2005/8/layout/hierarchy3"/>
    <dgm:cxn modelId="{61D5036A-B92A-4E6D-A346-200DEB366D3E}" type="presParOf" srcId="{87E23C15-4F25-472F-BD83-41003BB32E1E}" destId="{8BB4552F-BD70-4973-AC02-840BAFE74568}" srcOrd="1" destOrd="0" presId="urn:microsoft.com/office/officeart/2005/8/layout/hierarchy3"/>
    <dgm:cxn modelId="{4EE4707B-2314-4644-BDCB-0A2B65EE67A7}" type="presParOf" srcId="{87E23C15-4F25-472F-BD83-41003BB32E1E}" destId="{8404E9A8-E2E3-43D2-8AD5-961E2A6EDCB0}" srcOrd="2" destOrd="0" presId="urn:microsoft.com/office/officeart/2005/8/layout/hierarchy3"/>
    <dgm:cxn modelId="{663D79C3-C673-4D0E-A3CD-FFF1816E2346}" type="presParOf" srcId="{87E23C15-4F25-472F-BD83-41003BB32E1E}" destId="{EB63AE8D-4FD5-4C71-9325-8AB7F7D58474}" srcOrd="3" destOrd="0" presId="urn:microsoft.com/office/officeart/2005/8/layout/hierarchy3"/>
    <dgm:cxn modelId="{F8967C51-7EB8-46F8-9192-393D9B7375D4}" type="presParOf" srcId="{47E102B5-8969-4B68-86DF-9B9E8DD8F23C}" destId="{6322E063-4988-4642-B92E-EBA4759891BF}" srcOrd="1" destOrd="0" presId="urn:microsoft.com/office/officeart/2005/8/layout/hierarchy3"/>
    <dgm:cxn modelId="{37739525-2F53-426C-A51A-DC3643353098}" type="presParOf" srcId="{6322E063-4988-4642-B92E-EBA4759891BF}" destId="{A86580CD-743D-41AE-AA89-712BC1CD0A74}" srcOrd="0" destOrd="0" presId="urn:microsoft.com/office/officeart/2005/8/layout/hierarchy3"/>
    <dgm:cxn modelId="{097416BE-850A-4240-A849-9CB923FEEC4C}" type="presParOf" srcId="{A86580CD-743D-41AE-AA89-712BC1CD0A74}" destId="{215167CA-D5E1-4BE2-9246-B9D05995F0A1}" srcOrd="0" destOrd="0" presId="urn:microsoft.com/office/officeart/2005/8/layout/hierarchy3"/>
    <dgm:cxn modelId="{D5DB8231-4141-4AE9-BD28-050D219EDF0C}" type="presParOf" srcId="{A86580CD-743D-41AE-AA89-712BC1CD0A74}" destId="{A0D2BC6D-7AB5-4AC8-B04A-A376DC96F945}" srcOrd="1" destOrd="0" presId="urn:microsoft.com/office/officeart/2005/8/layout/hierarchy3"/>
    <dgm:cxn modelId="{B7B954D6-39FE-4133-98FC-DE532ABB47F6}" type="presParOf" srcId="{6322E063-4988-4642-B92E-EBA4759891BF}" destId="{2445226A-A579-451C-8AEC-E9B7DD65E9CF}" srcOrd="1" destOrd="0" presId="urn:microsoft.com/office/officeart/2005/8/layout/hierarchy3"/>
    <dgm:cxn modelId="{2F2207A4-952A-408C-A92B-70155FA4C2A4}" type="presParOf" srcId="{2445226A-A579-451C-8AEC-E9B7DD65E9CF}" destId="{1A95922D-0692-4F70-9A7D-C534D98D9E9C}" srcOrd="0" destOrd="0" presId="urn:microsoft.com/office/officeart/2005/8/layout/hierarchy3"/>
    <dgm:cxn modelId="{2906BA01-C87B-4147-B503-2C14EFB01DC2}" type="presParOf" srcId="{2445226A-A579-451C-8AEC-E9B7DD65E9CF}" destId="{A33B9303-7713-478C-B187-D9D567D507D6}" srcOrd="1" destOrd="0" presId="urn:microsoft.com/office/officeart/2005/8/layout/hierarchy3"/>
    <dgm:cxn modelId="{CE1D78FF-D0BB-4A27-B6EE-788BB87202E1}" type="presParOf" srcId="{2445226A-A579-451C-8AEC-E9B7DD65E9CF}" destId="{2172DF54-4214-4C74-B224-8725D47C0FBF}" srcOrd="2" destOrd="0" presId="urn:microsoft.com/office/officeart/2005/8/layout/hierarchy3"/>
    <dgm:cxn modelId="{64D4D7A3-54B7-41FE-83C1-EBEB8DA65324}" type="presParOf" srcId="{2445226A-A579-451C-8AEC-E9B7DD65E9CF}" destId="{C5700DE3-7B6D-4497-9F30-FE0AE581F2C5}" srcOrd="3" destOrd="0" presId="urn:microsoft.com/office/officeart/2005/8/layout/hierarchy3"/>
    <dgm:cxn modelId="{BED3B73F-9A69-4F46-9C56-B2017D615AC0}" type="presParOf" srcId="{47E102B5-8969-4B68-86DF-9B9E8DD8F23C}" destId="{F4AADDDA-8A82-479C-B8CF-7B81E0BF5EC2}" srcOrd="2" destOrd="0" presId="urn:microsoft.com/office/officeart/2005/8/layout/hierarchy3"/>
    <dgm:cxn modelId="{DDF751D0-2861-4D1C-AA38-38A3C8CEA221}" type="presParOf" srcId="{F4AADDDA-8A82-479C-B8CF-7B81E0BF5EC2}" destId="{4EAA1E1C-DBFF-46F0-B644-B375B62BDFE5}" srcOrd="0" destOrd="0" presId="urn:microsoft.com/office/officeart/2005/8/layout/hierarchy3"/>
    <dgm:cxn modelId="{619901FA-EA95-44A6-AC7A-DC264B7EE21C}" type="presParOf" srcId="{4EAA1E1C-DBFF-46F0-B644-B375B62BDFE5}" destId="{BE2076B7-DB59-4290-B252-5C36545CE740}" srcOrd="0" destOrd="0" presId="urn:microsoft.com/office/officeart/2005/8/layout/hierarchy3"/>
    <dgm:cxn modelId="{7A9FD3E1-0567-4898-8E9C-2631ECBA3AEE}" type="presParOf" srcId="{4EAA1E1C-DBFF-46F0-B644-B375B62BDFE5}" destId="{745D89FD-2A9D-494D-A9E8-22B4FC1EF66F}" srcOrd="1" destOrd="0" presId="urn:microsoft.com/office/officeart/2005/8/layout/hierarchy3"/>
    <dgm:cxn modelId="{FE50404E-103C-4954-97DC-B2C064CDA30D}" type="presParOf" srcId="{F4AADDDA-8A82-479C-B8CF-7B81E0BF5EC2}" destId="{308E67A4-90D0-42AE-81D6-F89671C74835}" srcOrd="1" destOrd="0" presId="urn:microsoft.com/office/officeart/2005/8/layout/hierarchy3"/>
    <dgm:cxn modelId="{D29D0D23-24E5-4826-A1DD-4F8A5D5E3640}" type="presParOf" srcId="{308E67A4-90D0-42AE-81D6-F89671C74835}" destId="{4AF41D38-6051-428D-BD1E-B1CF1DA1D43B}" srcOrd="0" destOrd="0" presId="urn:microsoft.com/office/officeart/2005/8/layout/hierarchy3"/>
    <dgm:cxn modelId="{B5125802-3A07-4183-931D-650D2EDA4AAC}" type="presParOf" srcId="{308E67A4-90D0-42AE-81D6-F89671C74835}" destId="{08DA934F-5150-47E6-81F2-01849AC74952}" srcOrd="1" destOrd="0" presId="urn:microsoft.com/office/officeart/2005/8/layout/hierarchy3"/>
    <dgm:cxn modelId="{3FC30E67-AB2A-48C3-8E53-9D0335C721CC}" type="presParOf" srcId="{47E102B5-8969-4B68-86DF-9B9E8DD8F23C}" destId="{A5BC152F-217B-4A90-880D-3EAF9FFDD40D}" srcOrd="3" destOrd="0" presId="urn:microsoft.com/office/officeart/2005/8/layout/hierarchy3"/>
    <dgm:cxn modelId="{27BA54D6-176A-4C02-A41D-ADB6DAC7611A}" type="presParOf" srcId="{A5BC152F-217B-4A90-880D-3EAF9FFDD40D}" destId="{2D2D26BE-A0E7-4CB8-8934-4C6A31B58D47}" srcOrd="0" destOrd="0" presId="urn:microsoft.com/office/officeart/2005/8/layout/hierarchy3"/>
    <dgm:cxn modelId="{84B09B90-CDFF-4DC5-A32A-744B7BB2D0C7}" type="presParOf" srcId="{2D2D26BE-A0E7-4CB8-8934-4C6A31B58D47}" destId="{9B4A92F9-B1B1-4A6A-9160-8F1731BA1AC0}" srcOrd="0" destOrd="0" presId="urn:microsoft.com/office/officeart/2005/8/layout/hierarchy3"/>
    <dgm:cxn modelId="{190932D9-0F93-4355-8582-2300F8ADAE42}" type="presParOf" srcId="{2D2D26BE-A0E7-4CB8-8934-4C6A31B58D47}" destId="{1D964EC0-0EB2-4252-989D-A12551D5AC63}" srcOrd="1" destOrd="0" presId="urn:microsoft.com/office/officeart/2005/8/layout/hierarchy3"/>
    <dgm:cxn modelId="{2EABF14D-635D-4258-B8B1-0D19EFD79031}" type="presParOf" srcId="{A5BC152F-217B-4A90-880D-3EAF9FFDD40D}" destId="{20AFAB5F-F5D2-4019-A36F-DE76968CE7FA}" srcOrd="1" destOrd="0" presId="urn:microsoft.com/office/officeart/2005/8/layout/hierarchy3"/>
    <dgm:cxn modelId="{AA4D8937-8E1D-47C5-8C0F-F1450BCF2A16}" type="presParOf" srcId="{20AFAB5F-F5D2-4019-A36F-DE76968CE7FA}" destId="{6DBBDBDA-C8AD-4A49-8CD0-2560400AA2BE}" srcOrd="0" destOrd="0" presId="urn:microsoft.com/office/officeart/2005/8/layout/hierarchy3"/>
    <dgm:cxn modelId="{EDC99A68-A731-4415-816C-D90B3AE11FA1}" type="presParOf" srcId="{20AFAB5F-F5D2-4019-A36F-DE76968CE7FA}" destId="{BC3F1569-DB31-4B05-9CBA-B4DF0779EDF7}" srcOrd="1" destOrd="0" presId="urn:microsoft.com/office/officeart/2005/8/layout/hierarchy3"/>
    <dgm:cxn modelId="{71280B53-A5BF-407F-8F20-F567787255EF}" type="presParOf" srcId="{20AFAB5F-F5D2-4019-A36F-DE76968CE7FA}" destId="{962B9F51-8AA5-41FB-8BC7-66CFB54C71AA}" srcOrd="2" destOrd="0" presId="urn:microsoft.com/office/officeart/2005/8/layout/hierarchy3"/>
    <dgm:cxn modelId="{8DCC1427-8DC4-4D79-8621-D9A22352C4F7}" type="presParOf" srcId="{20AFAB5F-F5D2-4019-A36F-DE76968CE7FA}" destId="{BBEB4B2B-A8CB-4CB5-911A-8E09E661A4E2}" srcOrd="3" destOrd="0" presId="urn:microsoft.com/office/officeart/2005/8/layout/hierarchy3"/>
    <dgm:cxn modelId="{B9A62331-9F46-4C12-89D5-7C056EAE4E6A}" type="presParOf" srcId="{20AFAB5F-F5D2-4019-A36F-DE76968CE7FA}" destId="{AE8198E6-C393-427C-98FB-C638923C12A7}" srcOrd="4" destOrd="0" presId="urn:microsoft.com/office/officeart/2005/8/layout/hierarchy3"/>
    <dgm:cxn modelId="{29AFC137-8181-4F59-9E9A-99E879EF5CFB}" type="presParOf" srcId="{20AFAB5F-F5D2-4019-A36F-DE76968CE7FA}" destId="{C65C9FBE-1BEB-4DD5-9ABB-CBE25A51A72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custT="1"/>
      <dgm:spPr/>
      <dgm:t>
        <a:bodyPr/>
        <a:lstStyle/>
        <a:p>
          <a:pPr algn="l"/>
          <a:r>
            <a:rPr lang="lv-LV" sz="2000" b="0" i="0" dirty="0"/>
            <a:t>1. Projekta iesniedzēja prasme identificēt sevi programmas kontekstā</a:t>
          </a:r>
          <a:endParaRPr lang="lv-LV" sz="2000" dirty="0">
            <a:latin typeface="Verdana" panose="020B0604030504040204" pitchFamily="34" charset="0"/>
            <a:ea typeface="Verdana" panose="020B0604030504040204" pitchFamily="34" charset="0"/>
          </a:endParaRP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custT="1"/>
      <dgm:spPr/>
      <dgm:t>
        <a:bodyPr/>
        <a:lstStyle/>
        <a:p>
          <a:r>
            <a:rPr lang="lv-LV" sz="2000" b="0" i="0" dirty="0"/>
            <a:t>2. Projekta iesniedzēja prasme identificēt problēmu un pamatot projekta nepieciešamību</a:t>
          </a:r>
          <a:endParaRPr lang="lv-LV" sz="2000" dirty="0">
            <a:latin typeface="Verdana" panose="020B0604030504040204" pitchFamily="34" charset="0"/>
            <a:ea typeface="Verdana" panose="020B0604030504040204" pitchFamily="34" charset="0"/>
          </a:endParaRP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custT="1"/>
      <dgm:spPr/>
      <dgm:t>
        <a:bodyPr/>
        <a:lstStyle/>
        <a:p>
          <a:pPr algn="l"/>
          <a:r>
            <a:rPr lang="lv-LV" sz="2000" b="0" i="0" dirty="0"/>
            <a:t>3. Projekta iesniedzēja prasme aktivitātes fokusēt uz problēmas risinājumu, vērst uz projekta un vienlaikus arī programmas mērķa sasniegšanu</a:t>
          </a:r>
          <a:endParaRPr lang="lv-LV" sz="2000" dirty="0">
            <a:latin typeface="Verdana" panose="020B0604030504040204" pitchFamily="34" charset="0"/>
            <a:ea typeface="Verdana" panose="020B0604030504040204" pitchFamily="34" charset="0"/>
          </a:endParaRP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custT="1"/>
      <dgm:spPr/>
      <dgm:t>
        <a:bodyPr/>
        <a:lstStyle/>
        <a:p>
          <a:pPr algn="l"/>
          <a:r>
            <a:rPr lang="lv-LV" sz="2000" b="0" i="0" dirty="0"/>
            <a:t>5. Caurskatāms un izprotams projekta budžets</a:t>
          </a:r>
          <a:endParaRPr lang="lv-LV" sz="2000" dirty="0">
            <a:latin typeface="Verdana" panose="020B0604030504040204" pitchFamily="34" charset="0"/>
            <a:ea typeface="Verdana" panose="020B0604030504040204" pitchFamily="34" charset="0"/>
          </a:endParaRP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D647C6C6-F8B9-47D6-AC26-112AB747D3AA}">
      <dgm:prSet custT="1"/>
      <dgm:spPr/>
      <dgm:t>
        <a:bodyPr/>
        <a:lstStyle/>
        <a:p>
          <a:pPr algn="l"/>
          <a:r>
            <a:rPr lang="lv-LV" sz="2000" dirty="0">
              <a:latin typeface="Verdana" panose="020B0604030504040204" pitchFamily="34" charset="0"/>
              <a:ea typeface="Verdana" panose="020B0604030504040204" pitchFamily="34" charset="0"/>
            </a:rPr>
            <a:t>4. Projekta iesniedzēja prasme identificēt projekta mērķa grupas vajadzības un rast veiksmīgu veidu darbā ar mērķa grupu</a:t>
          </a:r>
        </a:p>
      </dgm:t>
    </dgm:pt>
    <dgm:pt modelId="{D10B63C6-65B2-49E7-9364-D2E2929763AD}" type="parTrans" cxnId="{BFA582BF-8556-4F6F-9619-58B6120C2C5C}">
      <dgm:prSet/>
      <dgm:spPr/>
      <dgm:t>
        <a:bodyPr/>
        <a:lstStyle/>
        <a:p>
          <a:endParaRPr lang="lv-LV"/>
        </a:p>
      </dgm:t>
    </dgm:pt>
    <dgm:pt modelId="{848262C0-8BEA-44AD-B617-EF695C399D13}" type="sibTrans" cxnId="{BFA582BF-8556-4F6F-9619-58B6120C2C5C}">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10CFF19A-7F8A-4551-834D-FB20E7745BF5}" type="pres">
      <dgm:prSet presAssocID="{8CEA7AD4-3039-4070-B98E-77D030D64A55}" presName="FiveNodes_1" presStyleLbl="node1" presStyleIdx="0" presStyleCnt="5">
        <dgm:presLayoutVars>
          <dgm:bulletEnabled val="1"/>
        </dgm:presLayoutVars>
      </dgm:prSet>
      <dgm:spPr/>
    </dgm:pt>
    <dgm:pt modelId="{138EFA66-CEB4-418C-BF44-E2343799FB8F}" type="pres">
      <dgm:prSet presAssocID="{8CEA7AD4-3039-4070-B98E-77D030D64A55}" presName="FiveNodes_2" presStyleLbl="node1" presStyleIdx="1" presStyleCnt="5">
        <dgm:presLayoutVars>
          <dgm:bulletEnabled val="1"/>
        </dgm:presLayoutVars>
      </dgm:prSet>
      <dgm:spPr/>
    </dgm:pt>
    <dgm:pt modelId="{278253E9-77B2-4742-816A-30286E652494}" type="pres">
      <dgm:prSet presAssocID="{8CEA7AD4-3039-4070-B98E-77D030D64A55}" presName="FiveNodes_3" presStyleLbl="node1" presStyleIdx="2" presStyleCnt="5">
        <dgm:presLayoutVars>
          <dgm:bulletEnabled val="1"/>
        </dgm:presLayoutVars>
      </dgm:prSet>
      <dgm:spPr/>
    </dgm:pt>
    <dgm:pt modelId="{8FE45E0C-A3EC-4E25-93A1-C3F5A5A0A33D}" type="pres">
      <dgm:prSet presAssocID="{8CEA7AD4-3039-4070-B98E-77D030D64A55}" presName="FiveNodes_4" presStyleLbl="node1" presStyleIdx="3" presStyleCnt="5">
        <dgm:presLayoutVars>
          <dgm:bulletEnabled val="1"/>
        </dgm:presLayoutVars>
      </dgm:prSet>
      <dgm:spPr/>
    </dgm:pt>
    <dgm:pt modelId="{9E918A35-CAAD-4464-8CB4-7D815BFA7DB7}" type="pres">
      <dgm:prSet presAssocID="{8CEA7AD4-3039-4070-B98E-77D030D64A55}" presName="FiveNodes_5" presStyleLbl="node1" presStyleIdx="4" presStyleCnt="5">
        <dgm:presLayoutVars>
          <dgm:bulletEnabled val="1"/>
        </dgm:presLayoutVars>
      </dgm:prSet>
      <dgm:spPr/>
    </dgm:pt>
    <dgm:pt modelId="{4EEF5F18-D381-4FF4-B68E-76C415C5C2B9}" type="pres">
      <dgm:prSet presAssocID="{8CEA7AD4-3039-4070-B98E-77D030D64A55}" presName="FiveConn_1-2" presStyleLbl="fgAccFollowNode1" presStyleIdx="0" presStyleCnt="4">
        <dgm:presLayoutVars>
          <dgm:bulletEnabled val="1"/>
        </dgm:presLayoutVars>
      </dgm:prSet>
      <dgm:spPr/>
    </dgm:pt>
    <dgm:pt modelId="{674C6F4E-1D93-453F-A6D6-1E4403F52D26}" type="pres">
      <dgm:prSet presAssocID="{8CEA7AD4-3039-4070-B98E-77D030D64A55}" presName="FiveConn_2-3" presStyleLbl="fgAccFollowNode1" presStyleIdx="1" presStyleCnt="4">
        <dgm:presLayoutVars>
          <dgm:bulletEnabled val="1"/>
        </dgm:presLayoutVars>
      </dgm:prSet>
      <dgm:spPr/>
    </dgm:pt>
    <dgm:pt modelId="{5AC8F640-BD20-4D8E-96A8-B7E84610AE87}" type="pres">
      <dgm:prSet presAssocID="{8CEA7AD4-3039-4070-B98E-77D030D64A55}" presName="FiveConn_3-4" presStyleLbl="fgAccFollowNode1" presStyleIdx="2" presStyleCnt="4">
        <dgm:presLayoutVars>
          <dgm:bulletEnabled val="1"/>
        </dgm:presLayoutVars>
      </dgm:prSet>
      <dgm:spPr/>
    </dgm:pt>
    <dgm:pt modelId="{77F9B3F4-2673-4A76-85C7-2B6A4DCB799A}" type="pres">
      <dgm:prSet presAssocID="{8CEA7AD4-3039-4070-B98E-77D030D64A55}" presName="FiveConn_4-5" presStyleLbl="fgAccFollowNode1" presStyleIdx="3" presStyleCnt="4">
        <dgm:presLayoutVars>
          <dgm:bulletEnabled val="1"/>
        </dgm:presLayoutVars>
      </dgm:prSet>
      <dgm:spPr/>
    </dgm:pt>
    <dgm:pt modelId="{405E8273-DD8E-4300-9589-4C5414F00094}" type="pres">
      <dgm:prSet presAssocID="{8CEA7AD4-3039-4070-B98E-77D030D64A55}" presName="FiveNodes_1_text" presStyleLbl="node1" presStyleIdx="4" presStyleCnt="5">
        <dgm:presLayoutVars>
          <dgm:bulletEnabled val="1"/>
        </dgm:presLayoutVars>
      </dgm:prSet>
      <dgm:spPr/>
    </dgm:pt>
    <dgm:pt modelId="{95218211-B176-46BB-B477-2CE02AE3AB86}" type="pres">
      <dgm:prSet presAssocID="{8CEA7AD4-3039-4070-B98E-77D030D64A55}" presName="FiveNodes_2_text" presStyleLbl="node1" presStyleIdx="4" presStyleCnt="5">
        <dgm:presLayoutVars>
          <dgm:bulletEnabled val="1"/>
        </dgm:presLayoutVars>
      </dgm:prSet>
      <dgm:spPr/>
    </dgm:pt>
    <dgm:pt modelId="{F2E9FC08-19C7-4C1E-9316-6BF184437C76}" type="pres">
      <dgm:prSet presAssocID="{8CEA7AD4-3039-4070-B98E-77D030D64A55}" presName="FiveNodes_3_text" presStyleLbl="node1" presStyleIdx="4" presStyleCnt="5">
        <dgm:presLayoutVars>
          <dgm:bulletEnabled val="1"/>
        </dgm:presLayoutVars>
      </dgm:prSet>
      <dgm:spPr/>
    </dgm:pt>
    <dgm:pt modelId="{8BD72E63-C376-4A92-8F38-55B59F85110A}" type="pres">
      <dgm:prSet presAssocID="{8CEA7AD4-3039-4070-B98E-77D030D64A55}" presName="FiveNodes_4_text" presStyleLbl="node1" presStyleIdx="4" presStyleCnt="5">
        <dgm:presLayoutVars>
          <dgm:bulletEnabled val="1"/>
        </dgm:presLayoutVars>
      </dgm:prSet>
      <dgm:spPr/>
    </dgm:pt>
    <dgm:pt modelId="{07A48314-4F26-48F9-B4BD-E725AD7A8D47}"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4" destOrd="0" parTransId="{1B8EE248-0F30-4E1A-A107-4E70D2144A80}" sibTransId="{51D2CBA1-D6EC-432F-A397-33BCB387EC0C}"/>
    <dgm:cxn modelId="{0552AE05-968A-44ED-8ED9-4FCB33957AC1}" type="presOf" srcId="{D7E60E69-99A0-491F-A5F4-D5759A295733}" destId="{278253E9-77B2-4742-816A-30286E652494}" srcOrd="0" destOrd="0" presId="urn:microsoft.com/office/officeart/2005/8/layout/vProcess5"/>
    <dgm:cxn modelId="{5622F70C-9538-4915-8259-1F83B908E893}" type="presOf" srcId="{39725474-31E0-45CA-B26B-9CF9678299FF}" destId="{9E918A35-CAAD-4464-8CB4-7D815BFA7DB7}" srcOrd="0"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710B703D-626F-446A-913D-0D7C3AB9D2D9}" type="presOf" srcId="{D647C6C6-F8B9-47D6-AC26-112AB747D3AA}" destId="{8BD72E63-C376-4A92-8F38-55B59F85110A}" srcOrd="1" destOrd="0" presId="urn:microsoft.com/office/officeart/2005/8/layout/vProcess5"/>
    <dgm:cxn modelId="{5234AD3E-CD61-4A5E-9B7F-948D4832D4FB}" type="presOf" srcId="{D505F19B-54AC-4FE3-BCE3-ADC6F6CEDF2E}" destId="{674C6F4E-1D93-453F-A6D6-1E4403F52D26}" srcOrd="0" destOrd="0" presId="urn:microsoft.com/office/officeart/2005/8/layout/vProcess5"/>
    <dgm:cxn modelId="{EDF08B40-04BF-4E84-A704-CAB9BBF7F7B6}" type="presOf" srcId="{5B8F6123-7B75-4D21-B25B-B1201C32E853}" destId="{95218211-B176-46BB-B477-2CE02AE3AB86}" srcOrd="1" destOrd="0" presId="urn:microsoft.com/office/officeart/2005/8/layout/vProcess5"/>
    <dgm:cxn modelId="{AAA44147-82E7-40DF-8A29-893BFE6E1315}" type="presOf" srcId="{848262C0-8BEA-44AD-B617-EF695C399D13}" destId="{77F9B3F4-2673-4A76-85C7-2B6A4DCB799A}" srcOrd="0" destOrd="0" presId="urn:microsoft.com/office/officeart/2005/8/layout/vProcess5"/>
    <dgm:cxn modelId="{1A5EB54A-6C6D-466E-9B30-C1D576FAEE02}" type="presOf" srcId="{43C564B1-E38B-4201-B3F7-159124E6506E}" destId="{4EEF5F18-D381-4FF4-B68E-76C415C5C2B9}" srcOrd="0" destOrd="0" presId="urn:microsoft.com/office/officeart/2005/8/layout/vProcess5"/>
    <dgm:cxn modelId="{FBD65F71-674E-43A5-82C3-5A8F9E76D44C}" srcId="{8CEA7AD4-3039-4070-B98E-77D030D64A55}" destId="{D7E60E69-99A0-491F-A5F4-D5759A295733}" srcOrd="2" destOrd="0" parTransId="{3A03A3EA-E1CD-4C65-9515-A1C0A9E2AA93}" sibTransId="{43138B50-7C58-4E0A-90BE-DF010415CCA0}"/>
    <dgm:cxn modelId="{69500352-0E08-4F53-BA42-42EA6D735CFD}" type="presOf" srcId="{5B8F6123-7B75-4D21-B25B-B1201C32E853}" destId="{138EFA66-CEB4-418C-BF44-E2343799FB8F}" srcOrd="0" destOrd="0" presId="urn:microsoft.com/office/officeart/2005/8/layout/vProcess5"/>
    <dgm:cxn modelId="{A5FCDD74-E807-4080-8A9D-B4345360DEC4}" type="presOf" srcId="{D647C6C6-F8B9-47D6-AC26-112AB747D3AA}" destId="{8FE45E0C-A3EC-4E25-93A1-C3F5A5A0A33D}" srcOrd="0" destOrd="0" presId="urn:microsoft.com/office/officeart/2005/8/layout/vProcess5"/>
    <dgm:cxn modelId="{E4932C75-0166-4404-9F4C-327B43A31EAC}" srcId="{8CEA7AD4-3039-4070-B98E-77D030D64A55}" destId="{71731C5D-1845-4FCF-8030-990932B1E87A}" srcOrd="0" destOrd="0" parTransId="{7B2F4ED3-ADA6-4397-A10D-7BEFBBA3D901}" sibTransId="{43C564B1-E38B-4201-B3F7-159124E6506E}"/>
    <dgm:cxn modelId="{1D1A747D-AD80-43D4-863D-6787D57570D9}" type="presOf" srcId="{8CEA7AD4-3039-4070-B98E-77D030D64A55}" destId="{1396E13A-2A55-4743-955C-BF1E4ED95C6F}" srcOrd="0" destOrd="0" presId="urn:microsoft.com/office/officeart/2005/8/layout/vProcess5"/>
    <dgm:cxn modelId="{11A54393-7508-4BB2-8441-8FD3CBCBD3FB}" type="presOf" srcId="{D7E60E69-99A0-491F-A5F4-D5759A295733}" destId="{F2E9FC08-19C7-4C1E-9316-6BF184437C76}" srcOrd="1" destOrd="0" presId="urn:microsoft.com/office/officeart/2005/8/layout/vProcess5"/>
    <dgm:cxn modelId="{7D9367A3-1EE2-4FA4-8C48-0C05D92DA8EA}" type="presOf" srcId="{39725474-31E0-45CA-B26B-9CF9678299FF}" destId="{07A48314-4F26-48F9-B4BD-E725AD7A8D47}" srcOrd="1" destOrd="0" presId="urn:microsoft.com/office/officeart/2005/8/layout/vProcess5"/>
    <dgm:cxn modelId="{CFF757B0-C9E8-467D-9407-102C013BE1DF}" type="presOf" srcId="{71731C5D-1845-4FCF-8030-990932B1E87A}" destId="{10CFF19A-7F8A-4551-834D-FB20E7745BF5}" srcOrd="0" destOrd="0" presId="urn:microsoft.com/office/officeart/2005/8/layout/vProcess5"/>
    <dgm:cxn modelId="{BFA582BF-8556-4F6F-9619-58B6120C2C5C}" srcId="{8CEA7AD4-3039-4070-B98E-77D030D64A55}" destId="{D647C6C6-F8B9-47D6-AC26-112AB747D3AA}" srcOrd="3" destOrd="0" parTransId="{D10B63C6-65B2-49E7-9364-D2E2929763AD}" sibTransId="{848262C0-8BEA-44AD-B617-EF695C399D13}"/>
    <dgm:cxn modelId="{71A72AD9-9041-48CE-B72D-E3F8F7B88B4B}" type="presOf" srcId="{43138B50-7C58-4E0A-90BE-DF010415CCA0}" destId="{5AC8F640-BD20-4D8E-96A8-B7E84610AE87}" srcOrd="0" destOrd="0" presId="urn:microsoft.com/office/officeart/2005/8/layout/vProcess5"/>
    <dgm:cxn modelId="{2C0D9AE8-C489-4EEC-AE62-EE6C529F2A81}" type="presOf" srcId="{71731C5D-1845-4FCF-8030-990932B1E87A}" destId="{405E8273-DD8E-4300-9589-4C5414F00094}" srcOrd="1"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81034788-CC52-4395-9F03-ED21D12B650B}" type="presParOf" srcId="{1396E13A-2A55-4743-955C-BF1E4ED95C6F}" destId="{10CFF19A-7F8A-4551-834D-FB20E7745BF5}" srcOrd="1" destOrd="0" presId="urn:microsoft.com/office/officeart/2005/8/layout/vProcess5"/>
    <dgm:cxn modelId="{09ADC777-37A1-463B-A77E-B8EA81E82AEB}" type="presParOf" srcId="{1396E13A-2A55-4743-955C-BF1E4ED95C6F}" destId="{138EFA66-CEB4-418C-BF44-E2343799FB8F}" srcOrd="2" destOrd="0" presId="urn:microsoft.com/office/officeart/2005/8/layout/vProcess5"/>
    <dgm:cxn modelId="{416426D9-D721-44AB-AB87-B42EA056251A}" type="presParOf" srcId="{1396E13A-2A55-4743-955C-BF1E4ED95C6F}" destId="{278253E9-77B2-4742-816A-30286E652494}" srcOrd="3" destOrd="0" presId="urn:microsoft.com/office/officeart/2005/8/layout/vProcess5"/>
    <dgm:cxn modelId="{40939B12-8808-4591-A293-B3A689FB1DE4}" type="presParOf" srcId="{1396E13A-2A55-4743-955C-BF1E4ED95C6F}" destId="{8FE45E0C-A3EC-4E25-93A1-C3F5A5A0A33D}" srcOrd="4" destOrd="0" presId="urn:microsoft.com/office/officeart/2005/8/layout/vProcess5"/>
    <dgm:cxn modelId="{F80C9056-90D7-4516-AE47-B3874F1D5A2F}" type="presParOf" srcId="{1396E13A-2A55-4743-955C-BF1E4ED95C6F}" destId="{9E918A35-CAAD-4464-8CB4-7D815BFA7DB7}" srcOrd="5" destOrd="0" presId="urn:microsoft.com/office/officeart/2005/8/layout/vProcess5"/>
    <dgm:cxn modelId="{312C05E5-0B74-4E1A-921C-2F34D9EE1A14}" type="presParOf" srcId="{1396E13A-2A55-4743-955C-BF1E4ED95C6F}" destId="{4EEF5F18-D381-4FF4-B68E-76C415C5C2B9}" srcOrd="6" destOrd="0" presId="urn:microsoft.com/office/officeart/2005/8/layout/vProcess5"/>
    <dgm:cxn modelId="{251F9A92-E5B5-4E90-9B5A-8B82CDF1FCCF}" type="presParOf" srcId="{1396E13A-2A55-4743-955C-BF1E4ED95C6F}" destId="{674C6F4E-1D93-453F-A6D6-1E4403F52D26}" srcOrd="7" destOrd="0" presId="urn:microsoft.com/office/officeart/2005/8/layout/vProcess5"/>
    <dgm:cxn modelId="{EF02459E-600A-469C-B6BC-0409CE82FC64}" type="presParOf" srcId="{1396E13A-2A55-4743-955C-BF1E4ED95C6F}" destId="{5AC8F640-BD20-4D8E-96A8-B7E84610AE87}" srcOrd="8" destOrd="0" presId="urn:microsoft.com/office/officeart/2005/8/layout/vProcess5"/>
    <dgm:cxn modelId="{4DD6CC39-41BA-4605-B574-790EB063B457}" type="presParOf" srcId="{1396E13A-2A55-4743-955C-BF1E4ED95C6F}" destId="{77F9B3F4-2673-4A76-85C7-2B6A4DCB799A}" srcOrd="9" destOrd="0" presId="urn:microsoft.com/office/officeart/2005/8/layout/vProcess5"/>
    <dgm:cxn modelId="{6D9B2A6D-CE7C-4044-8471-6A0B472D3A52}" type="presParOf" srcId="{1396E13A-2A55-4743-955C-BF1E4ED95C6F}" destId="{405E8273-DD8E-4300-9589-4C5414F00094}" srcOrd="10" destOrd="0" presId="urn:microsoft.com/office/officeart/2005/8/layout/vProcess5"/>
    <dgm:cxn modelId="{2B2D7562-16EE-4696-B537-8D69FAC2469C}" type="presParOf" srcId="{1396E13A-2A55-4743-955C-BF1E4ED95C6F}" destId="{95218211-B176-46BB-B477-2CE02AE3AB86}" srcOrd="11" destOrd="0" presId="urn:microsoft.com/office/officeart/2005/8/layout/vProcess5"/>
    <dgm:cxn modelId="{DBC96B55-BCB2-4236-A704-35C1875A262A}" type="presParOf" srcId="{1396E13A-2A55-4743-955C-BF1E4ED95C6F}" destId="{F2E9FC08-19C7-4C1E-9316-6BF184437C76}" srcOrd="12" destOrd="0" presId="urn:microsoft.com/office/officeart/2005/8/layout/vProcess5"/>
    <dgm:cxn modelId="{C67498D9-15B0-44A6-BB98-15E720BFED50}" type="presParOf" srcId="{1396E13A-2A55-4743-955C-BF1E4ED95C6F}" destId="{8BD72E63-C376-4A92-8F38-55B59F85110A}" srcOrd="13" destOrd="0" presId="urn:microsoft.com/office/officeart/2005/8/layout/vProcess5"/>
    <dgm:cxn modelId="{C03B3675-638B-4A42-B4E5-1DAA13DADB2F}" type="presParOf" srcId="{1396E13A-2A55-4743-955C-BF1E4ED95C6F}" destId="{07A48314-4F26-48F9-B4BD-E725AD7A8D4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11E4A3F-4D04-4E39-8E2A-8DF5413BFD4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AEACF4DE-7942-48F3-91DE-DA52C21CBAC8}">
      <dgm:prSet phldrT="[Teksts]"/>
      <dgm:spPr/>
      <dgm:t>
        <a:bodyPr/>
        <a:lstStyle/>
        <a:p>
          <a:r>
            <a:rPr lang="lv-LV" dirty="0">
              <a:solidFill>
                <a:srgbClr val="800024"/>
              </a:solidFill>
            </a:rPr>
            <a:t>Pirms pieteikuma un budžeta veidlapu aizpildīšanas pārliecināties, ka </a:t>
          </a:r>
          <a:r>
            <a:rPr lang="lv-LV" b="1" dirty="0">
              <a:solidFill>
                <a:srgbClr val="800024"/>
              </a:solidFill>
            </a:rPr>
            <a:t>aktuālā</a:t>
          </a:r>
          <a:r>
            <a:rPr lang="lv-LV" dirty="0">
              <a:solidFill>
                <a:srgbClr val="800024"/>
              </a:solidFill>
            </a:rPr>
            <a:t> </a:t>
          </a:r>
          <a:r>
            <a:rPr lang="lv-LV" b="1" dirty="0">
              <a:solidFill>
                <a:srgbClr val="800024"/>
              </a:solidFill>
            </a:rPr>
            <a:t>projektu pieteikuma veidlapas</a:t>
          </a:r>
          <a:r>
            <a:rPr lang="lv-LV" dirty="0">
              <a:solidFill>
                <a:srgbClr val="800024"/>
              </a:solidFill>
            </a:rPr>
            <a:t> ir lejupielādētas no Fonda mājas lapas</a:t>
          </a:r>
        </a:p>
      </dgm:t>
    </dgm:pt>
    <dgm:pt modelId="{A778B060-3F9C-46D2-825D-791A4226415A}" type="parTrans" cxnId="{A80C11C1-35C7-4074-935D-786EF9F420C9}">
      <dgm:prSet/>
      <dgm:spPr/>
      <dgm:t>
        <a:bodyPr/>
        <a:lstStyle/>
        <a:p>
          <a:endParaRPr lang="lv-LV">
            <a:solidFill>
              <a:srgbClr val="800024"/>
            </a:solidFill>
          </a:endParaRPr>
        </a:p>
      </dgm:t>
    </dgm:pt>
    <dgm:pt modelId="{6DB47071-90FE-4232-90D1-6FD14A0F99CD}" type="sibTrans" cxnId="{A80C11C1-35C7-4074-935D-786EF9F420C9}">
      <dgm:prSet/>
      <dgm:spPr/>
      <dgm:t>
        <a:bodyPr/>
        <a:lstStyle/>
        <a:p>
          <a:endParaRPr lang="lv-LV">
            <a:solidFill>
              <a:srgbClr val="800024"/>
            </a:solidFill>
          </a:endParaRPr>
        </a:p>
      </dgm:t>
    </dgm:pt>
    <dgm:pt modelId="{10921A8A-3A6C-4030-A044-4466ECA7F57C}">
      <dgm:prSet phldrT="[Teksts]"/>
      <dgm:spPr/>
      <dgm:t>
        <a:bodyPr/>
        <a:lstStyle/>
        <a:p>
          <a:r>
            <a:rPr lang="lv-LV" dirty="0">
              <a:solidFill>
                <a:srgbClr val="800024"/>
              </a:solidFill>
            </a:rPr>
            <a:t>Pirms pieteikuma iesniegšanas un līdz Konkursa rezultātu saņemšanai nodrošināt, ka projektu iesniedzējam </a:t>
          </a:r>
          <a:r>
            <a:rPr lang="lv-LV" b="1" dirty="0">
              <a:solidFill>
                <a:srgbClr val="800024"/>
              </a:solidFill>
            </a:rPr>
            <a:t>nav VID administrēto nodokļu parāda</a:t>
          </a:r>
          <a:r>
            <a:rPr lang="lv-LV" dirty="0">
              <a:solidFill>
                <a:srgbClr val="800024"/>
              </a:solidFill>
            </a:rPr>
            <a:t>, kas pārsniedz 150 EUR</a:t>
          </a:r>
        </a:p>
      </dgm:t>
    </dgm:pt>
    <dgm:pt modelId="{1E5A7AD0-6D1E-40E6-B4B0-A845AC26F4A0}" type="parTrans" cxnId="{2C9287F5-8ED0-400E-B4F1-EE17647E2F06}">
      <dgm:prSet/>
      <dgm:spPr/>
      <dgm:t>
        <a:bodyPr/>
        <a:lstStyle/>
        <a:p>
          <a:endParaRPr lang="lv-LV">
            <a:solidFill>
              <a:srgbClr val="800024"/>
            </a:solidFill>
          </a:endParaRPr>
        </a:p>
      </dgm:t>
    </dgm:pt>
    <dgm:pt modelId="{14153955-DCB1-41F5-A095-9C2BE722D8FA}" type="sibTrans" cxnId="{2C9287F5-8ED0-400E-B4F1-EE17647E2F06}">
      <dgm:prSet/>
      <dgm:spPr/>
      <dgm:t>
        <a:bodyPr/>
        <a:lstStyle/>
        <a:p>
          <a:endParaRPr lang="lv-LV">
            <a:solidFill>
              <a:srgbClr val="800024"/>
            </a:solidFill>
          </a:endParaRPr>
        </a:p>
      </dgm:t>
    </dgm:pt>
    <dgm:pt modelId="{D2E41FA8-0607-4FBA-B00D-E0B8108ABCBC}">
      <dgm:prSet phldrT="[Teksts]"/>
      <dgm:spPr/>
      <dgm:t>
        <a:bodyPr/>
        <a:lstStyle/>
        <a:p>
          <a:r>
            <a:rPr lang="lv-LV" dirty="0">
              <a:solidFill>
                <a:srgbClr val="800024"/>
              </a:solidFill>
            </a:rPr>
            <a:t>Iesniegt projekta atbildīgās amatpersonas parakstītu projekta pieteikumu ar pielikumiem </a:t>
          </a:r>
          <a:r>
            <a:rPr lang="lv-LV" b="1" u="sng" dirty="0">
              <a:solidFill>
                <a:srgbClr val="800024"/>
              </a:solidFill>
            </a:rPr>
            <a:t>elektroniski līdz 27.06.2023. plkst. 12:00</a:t>
          </a:r>
          <a:r>
            <a:rPr lang="lv-LV" b="0" u="sng" dirty="0">
              <a:solidFill>
                <a:srgbClr val="800024"/>
              </a:solidFill>
            </a:rPr>
            <a:t>, sūtot uz </a:t>
          </a:r>
          <a:r>
            <a:rPr lang="lv-LV" b="0" u="sng" dirty="0">
              <a:solidFill>
                <a:srgbClr val="800024"/>
              </a:solidFill>
              <a:hlinkClick xmlns:r="http://schemas.openxmlformats.org/officeDocument/2006/relationships" r:id="rId1"/>
            </a:rPr>
            <a:t>konkursi@sif.gov.lv</a:t>
          </a:r>
          <a:r>
            <a:rPr lang="lv-LV" b="0" u="sng" dirty="0">
              <a:solidFill>
                <a:srgbClr val="800024"/>
              </a:solidFill>
            </a:rPr>
            <a:t> </a:t>
          </a:r>
        </a:p>
      </dgm:t>
    </dgm:pt>
    <dgm:pt modelId="{CE7B40CD-65B1-48DA-A06C-DEC0EED98350}" type="parTrans" cxnId="{26EB4707-F7FB-4E11-B313-F8B82B842958}">
      <dgm:prSet/>
      <dgm:spPr/>
      <dgm:t>
        <a:bodyPr/>
        <a:lstStyle/>
        <a:p>
          <a:endParaRPr lang="lv-LV">
            <a:solidFill>
              <a:srgbClr val="800024"/>
            </a:solidFill>
          </a:endParaRPr>
        </a:p>
      </dgm:t>
    </dgm:pt>
    <dgm:pt modelId="{6A72922C-6587-4FBF-95C2-54F64CC0E861}" type="sibTrans" cxnId="{26EB4707-F7FB-4E11-B313-F8B82B842958}">
      <dgm:prSet/>
      <dgm:spPr/>
      <dgm:t>
        <a:bodyPr/>
        <a:lstStyle/>
        <a:p>
          <a:endParaRPr lang="lv-LV">
            <a:solidFill>
              <a:srgbClr val="800024"/>
            </a:solidFill>
          </a:endParaRPr>
        </a:p>
      </dgm:t>
    </dgm:pt>
    <dgm:pt modelId="{A642A280-E3CC-4BD8-B320-1534A6F4FA1C}">
      <dgm:prSet phldrT="[Teksts]"/>
      <dgm:spPr/>
      <dgm:t>
        <a:bodyPr/>
        <a:lstStyle/>
        <a:p>
          <a:r>
            <a:rPr lang="lv-LV" dirty="0">
              <a:solidFill>
                <a:srgbClr val="800024"/>
              </a:solidFill>
            </a:rPr>
            <a:t>Iepazīties ar Fonda mājas lapā pieejamajām </a:t>
          </a:r>
          <a:r>
            <a:rPr lang="lv-LV" b="1" dirty="0">
              <a:solidFill>
                <a:srgbClr val="800024"/>
              </a:solidFill>
            </a:rPr>
            <a:t>vadlīnijām par nepieciešamajiem pielikumiem pie satura atskaites un finanšu atskaites</a:t>
          </a:r>
          <a:endParaRPr lang="lv-LV" dirty="0">
            <a:solidFill>
              <a:srgbClr val="800024"/>
            </a:solidFill>
          </a:endParaRPr>
        </a:p>
      </dgm:t>
    </dgm:pt>
    <dgm:pt modelId="{4A16F480-AE0F-4BFA-B2B0-763B3759C2B4}" type="parTrans" cxnId="{C6DEBCF4-3E28-426C-908F-0200808F657A}">
      <dgm:prSet/>
      <dgm:spPr/>
      <dgm:t>
        <a:bodyPr/>
        <a:lstStyle/>
        <a:p>
          <a:endParaRPr lang="lv-LV">
            <a:solidFill>
              <a:srgbClr val="800024"/>
            </a:solidFill>
          </a:endParaRPr>
        </a:p>
      </dgm:t>
    </dgm:pt>
    <dgm:pt modelId="{99EB066D-5C9C-43AF-81F1-255EE9D177EA}" type="sibTrans" cxnId="{C6DEBCF4-3E28-426C-908F-0200808F657A}">
      <dgm:prSet/>
      <dgm:spPr/>
      <dgm:t>
        <a:bodyPr/>
        <a:lstStyle/>
        <a:p>
          <a:endParaRPr lang="lv-LV">
            <a:solidFill>
              <a:srgbClr val="800024"/>
            </a:solidFill>
          </a:endParaRPr>
        </a:p>
      </dgm:t>
    </dgm:pt>
    <dgm:pt modelId="{BACF9135-EBF8-48F2-8C89-7AFEC5CB1230}">
      <dgm:prSet phldrT="[Teksts]"/>
      <dgm:spPr/>
      <dgm:t>
        <a:bodyPr/>
        <a:lstStyle/>
        <a:p>
          <a:r>
            <a:rPr lang="lv-LV" dirty="0">
              <a:solidFill>
                <a:srgbClr val="800024"/>
              </a:solidFill>
            </a:rPr>
            <a:t>Projekta pieteikuma veidlapa elektroniski jāiesniedz </a:t>
          </a:r>
          <a:r>
            <a:rPr lang="lv-LV" b="1" dirty="0">
              <a:solidFill>
                <a:srgbClr val="800024"/>
              </a:solidFill>
            </a:rPr>
            <a:t>Word formāta</a:t>
          </a:r>
          <a:r>
            <a:rPr lang="lv-LV" dirty="0">
              <a:solidFill>
                <a:srgbClr val="800024"/>
              </a:solidFill>
            </a:rPr>
            <a:t> un budžeta veidlapa </a:t>
          </a:r>
          <a:r>
            <a:rPr lang="lv-LV" b="1" dirty="0">
              <a:solidFill>
                <a:srgbClr val="800024"/>
              </a:solidFill>
            </a:rPr>
            <a:t>Excel formātā </a:t>
          </a:r>
          <a:r>
            <a:rPr lang="lv-LV" dirty="0">
              <a:solidFill>
                <a:srgbClr val="800024"/>
              </a:solidFill>
            </a:rPr>
            <a:t>(elektroniski parakstot, ir iespējams parakstīt šādā formātā)</a:t>
          </a:r>
        </a:p>
      </dgm:t>
    </dgm:pt>
    <dgm:pt modelId="{CECD08DC-5FF3-4BCA-9983-04C0F6CB8186}" type="parTrans" cxnId="{A2418756-0979-4342-BB3F-5F29FBE099EF}">
      <dgm:prSet/>
      <dgm:spPr/>
      <dgm:t>
        <a:bodyPr/>
        <a:lstStyle/>
        <a:p>
          <a:endParaRPr lang="lv-LV"/>
        </a:p>
      </dgm:t>
    </dgm:pt>
    <dgm:pt modelId="{320E317A-446F-470C-853D-7136C095A41C}" type="sibTrans" cxnId="{A2418756-0979-4342-BB3F-5F29FBE099EF}">
      <dgm:prSet/>
      <dgm:spPr/>
      <dgm:t>
        <a:bodyPr/>
        <a:lstStyle/>
        <a:p>
          <a:endParaRPr lang="lv-LV"/>
        </a:p>
      </dgm:t>
    </dgm:pt>
    <dgm:pt modelId="{5E3DAE2E-D34F-4504-8689-8FCEE75F57A9}">
      <dgm:prSet phldrT="[Teksts]"/>
      <dgm:spPr/>
      <dgm:t>
        <a:bodyPr/>
        <a:lstStyle/>
        <a:p>
          <a:r>
            <a:rPr lang="lv-LV" dirty="0">
              <a:solidFill>
                <a:srgbClr val="800024"/>
              </a:solidFill>
            </a:rPr>
            <a:t>Pārbaudīt formulas un summas budžeta Excel tabulā</a:t>
          </a:r>
        </a:p>
      </dgm:t>
    </dgm:pt>
    <dgm:pt modelId="{8D2CCEB5-3E40-44AD-8615-354095EC870C}" type="sibTrans" cxnId="{AB739B2E-3DF9-4E2D-9997-F5C271FC808E}">
      <dgm:prSet/>
      <dgm:spPr/>
      <dgm:t>
        <a:bodyPr/>
        <a:lstStyle/>
        <a:p>
          <a:endParaRPr lang="lv-LV">
            <a:solidFill>
              <a:srgbClr val="800024"/>
            </a:solidFill>
          </a:endParaRPr>
        </a:p>
      </dgm:t>
    </dgm:pt>
    <dgm:pt modelId="{FFD9DD18-8FC1-4B2D-A580-F389116072FE}" type="parTrans" cxnId="{AB739B2E-3DF9-4E2D-9997-F5C271FC808E}">
      <dgm:prSet/>
      <dgm:spPr/>
      <dgm:t>
        <a:bodyPr/>
        <a:lstStyle/>
        <a:p>
          <a:endParaRPr lang="lv-LV">
            <a:solidFill>
              <a:srgbClr val="800024"/>
            </a:solidFill>
          </a:endParaRPr>
        </a:p>
      </dgm:t>
    </dgm:pt>
    <dgm:pt modelId="{D2211DBB-DE06-43F6-B147-8A8CDD29075F}" type="pres">
      <dgm:prSet presAssocID="{711E4A3F-4D04-4E39-8E2A-8DF5413BFD4A}" presName="diagram" presStyleCnt="0">
        <dgm:presLayoutVars>
          <dgm:dir/>
          <dgm:resizeHandles val="exact"/>
        </dgm:presLayoutVars>
      </dgm:prSet>
      <dgm:spPr/>
    </dgm:pt>
    <dgm:pt modelId="{D62ABA50-59FF-4773-92C1-A5278622AE64}" type="pres">
      <dgm:prSet presAssocID="{AEACF4DE-7942-48F3-91DE-DA52C21CBAC8}" presName="node" presStyleLbl="node1" presStyleIdx="0" presStyleCnt="6">
        <dgm:presLayoutVars>
          <dgm:bulletEnabled val="1"/>
        </dgm:presLayoutVars>
      </dgm:prSet>
      <dgm:spPr/>
    </dgm:pt>
    <dgm:pt modelId="{ADF72770-C06A-49F2-A1BB-63A8CD0C0390}" type="pres">
      <dgm:prSet presAssocID="{6DB47071-90FE-4232-90D1-6FD14A0F99CD}" presName="sibTrans" presStyleCnt="0"/>
      <dgm:spPr/>
    </dgm:pt>
    <dgm:pt modelId="{C56ACEF4-AC43-4AD6-BAAE-87B5F4F0D30B}" type="pres">
      <dgm:prSet presAssocID="{BACF9135-EBF8-48F2-8C89-7AFEC5CB1230}" presName="node" presStyleLbl="node1" presStyleIdx="1" presStyleCnt="6">
        <dgm:presLayoutVars>
          <dgm:bulletEnabled val="1"/>
        </dgm:presLayoutVars>
      </dgm:prSet>
      <dgm:spPr/>
    </dgm:pt>
    <dgm:pt modelId="{C89BBCAB-32B5-40F7-8C39-2F7C5B37AEB3}" type="pres">
      <dgm:prSet presAssocID="{320E317A-446F-470C-853D-7136C095A41C}" presName="sibTrans" presStyleCnt="0"/>
      <dgm:spPr/>
    </dgm:pt>
    <dgm:pt modelId="{89676F81-6EA4-46C1-9C56-7D1C4D0FF035}" type="pres">
      <dgm:prSet presAssocID="{5E3DAE2E-D34F-4504-8689-8FCEE75F57A9}" presName="node" presStyleLbl="node1" presStyleIdx="2" presStyleCnt="6">
        <dgm:presLayoutVars>
          <dgm:bulletEnabled val="1"/>
        </dgm:presLayoutVars>
      </dgm:prSet>
      <dgm:spPr/>
    </dgm:pt>
    <dgm:pt modelId="{0B698C3F-AF1B-44A9-A36B-05BF9FD0FFBA}" type="pres">
      <dgm:prSet presAssocID="{8D2CCEB5-3E40-44AD-8615-354095EC870C}" presName="sibTrans" presStyleCnt="0"/>
      <dgm:spPr/>
    </dgm:pt>
    <dgm:pt modelId="{2279846A-CE95-4A96-90C3-A2CF9CE7BC1A}" type="pres">
      <dgm:prSet presAssocID="{10921A8A-3A6C-4030-A044-4466ECA7F57C}" presName="node" presStyleLbl="node1" presStyleIdx="3" presStyleCnt="6">
        <dgm:presLayoutVars>
          <dgm:bulletEnabled val="1"/>
        </dgm:presLayoutVars>
      </dgm:prSet>
      <dgm:spPr/>
    </dgm:pt>
    <dgm:pt modelId="{592777CC-CE65-476F-BE7B-3CFD2807DCC7}" type="pres">
      <dgm:prSet presAssocID="{14153955-DCB1-41F5-A095-9C2BE722D8FA}" presName="sibTrans" presStyleCnt="0"/>
      <dgm:spPr/>
    </dgm:pt>
    <dgm:pt modelId="{9F474041-DDBF-4187-8414-7C9F5A6F514B}" type="pres">
      <dgm:prSet presAssocID="{D2E41FA8-0607-4FBA-B00D-E0B8108ABCBC}" presName="node" presStyleLbl="node1" presStyleIdx="4" presStyleCnt="6">
        <dgm:presLayoutVars>
          <dgm:bulletEnabled val="1"/>
        </dgm:presLayoutVars>
      </dgm:prSet>
      <dgm:spPr/>
    </dgm:pt>
    <dgm:pt modelId="{FEC50F1D-6402-4E06-990D-171B3CEF1E01}" type="pres">
      <dgm:prSet presAssocID="{6A72922C-6587-4FBF-95C2-54F64CC0E861}" presName="sibTrans" presStyleCnt="0"/>
      <dgm:spPr/>
    </dgm:pt>
    <dgm:pt modelId="{9F37E8DD-5A77-4EDA-AD70-0BBA3B2030C7}" type="pres">
      <dgm:prSet presAssocID="{A642A280-E3CC-4BD8-B320-1534A6F4FA1C}" presName="node" presStyleLbl="node1" presStyleIdx="5" presStyleCnt="6">
        <dgm:presLayoutVars>
          <dgm:bulletEnabled val="1"/>
        </dgm:presLayoutVars>
      </dgm:prSet>
      <dgm:spPr/>
    </dgm:pt>
  </dgm:ptLst>
  <dgm:cxnLst>
    <dgm:cxn modelId="{26EB4707-F7FB-4E11-B313-F8B82B842958}" srcId="{711E4A3F-4D04-4E39-8E2A-8DF5413BFD4A}" destId="{D2E41FA8-0607-4FBA-B00D-E0B8108ABCBC}" srcOrd="4" destOrd="0" parTransId="{CE7B40CD-65B1-48DA-A06C-DEC0EED98350}" sibTransId="{6A72922C-6587-4FBF-95C2-54F64CC0E861}"/>
    <dgm:cxn modelId="{B9F5B109-E3B7-4EBE-BF35-AE62FD083B90}" type="presOf" srcId="{711E4A3F-4D04-4E39-8E2A-8DF5413BFD4A}" destId="{D2211DBB-DE06-43F6-B147-8A8CDD29075F}" srcOrd="0" destOrd="0" presId="urn:microsoft.com/office/officeart/2005/8/layout/default"/>
    <dgm:cxn modelId="{AB739B2E-3DF9-4E2D-9997-F5C271FC808E}" srcId="{711E4A3F-4D04-4E39-8E2A-8DF5413BFD4A}" destId="{5E3DAE2E-D34F-4504-8689-8FCEE75F57A9}" srcOrd="2" destOrd="0" parTransId="{FFD9DD18-8FC1-4B2D-A580-F389116072FE}" sibTransId="{8D2CCEB5-3E40-44AD-8615-354095EC870C}"/>
    <dgm:cxn modelId="{A2418756-0979-4342-BB3F-5F29FBE099EF}" srcId="{711E4A3F-4D04-4E39-8E2A-8DF5413BFD4A}" destId="{BACF9135-EBF8-48F2-8C89-7AFEC5CB1230}" srcOrd="1" destOrd="0" parTransId="{CECD08DC-5FF3-4BCA-9983-04C0F6CB8186}" sibTransId="{320E317A-446F-470C-853D-7136C095A41C}"/>
    <dgm:cxn modelId="{663BBC9B-7682-4362-B002-ED4B6D273B25}" type="presOf" srcId="{AEACF4DE-7942-48F3-91DE-DA52C21CBAC8}" destId="{D62ABA50-59FF-4773-92C1-A5278622AE64}" srcOrd="0" destOrd="0" presId="urn:microsoft.com/office/officeart/2005/8/layout/default"/>
    <dgm:cxn modelId="{4973AFAB-0655-44BD-83BF-10B9A2494E1B}" type="presOf" srcId="{5E3DAE2E-D34F-4504-8689-8FCEE75F57A9}" destId="{89676F81-6EA4-46C1-9C56-7D1C4D0FF035}" srcOrd="0" destOrd="0" presId="urn:microsoft.com/office/officeart/2005/8/layout/default"/>
    <dgm:cxn modelId="{76ABE5AC-7FC1-4878-9BE9-F69754B37041}" type="presOf" srcId="{A642A280-E3CC-4BD8-B320-1534A6F4FA1C}" destId="{9F37E8DD-5A77-4EDA-AD70-0BBA3B2030C7}" srcOrd="0" destOrd="0" presId="urn:microsoft.com/office/officeart/2005/8/layout/default"/>
    <dgm:cxn modelId="{90AD96AE-86E1-48EB-8A13-777B1CCE06F6}" type="presOf" srcId="{BACF9135-EBF8-48F2-8C89-7AFEC5CB1230}" destId="{C56ACEF4-AC43-4AD6-BAAE-87B5F4F0D30B}" srcOrd="0" destOrd="0" presId="urn:microsoft.com/office/officeart/2005/8/layout/default"/>
    <dgm:cxn modelId="{4D5C34BE-3892-444E-B5E6-6C5523C8141F}" type="presOf" srcId="{10921A8A-3A6C-4030-A044-4466ECA7F57C}" destId="{2279846A-CE95-4A96-90C3-A2CF9CE7BC1A}" srcOrd="0" destOrd="0" presId="urn:microsoft.com/office/officeart/2005/8/layout/default"/>
    <dgm:cxn modelId="{A80C11C1-35C7-4074-935D-786EF9F420C9}" srcId="{711E4A3F-4D04-4E39-8E2A-8DF5413BFD4A}" destId="{AEACF4DE-7942-48F3-91DE-DA52C21CBAC8}" srcOrd="0" destOrd="0" parTransId="{A778B060-3F9C-46D2-825D-791A4226415A}" sibTransId="{6DB47071-90FE-4232-90D1-6FD14A0F99CD}"/>
    <dgm:cxn modelId="{C6DEBCF4-3E28-426C-908F-0200808F657A}" srcId="{711E4A3F-4D04-4E39-8E2A-8DF5413BFD4A}" destId="{A642A280-E3CC-4BD8-B320-1534A6F4FA1C}" srcOrd="5" destOrd="0" parTransId="{4A16F480-AE0F-4BFA-B2B0-763B3759C2B4}" sibTransId="{99EB066D-5C9C-43AF-81F1-255EE9D177EA}"/>
    <dgm:cxn modelId="{2C9287F5-8ED0-400E-B4F1-EE17647E2F06}" srcId="{711E4A3F-4D04-4E39-8E2A-8DF5413BFD4A}" destId="{10921A8A-3A6C-4030-A044-4466ECA7F57C}" srcOrd="3" destOrd="0" parTransId="{1E5A7AD0-6D1E-40E6-B4B0-A845AC26F4A0}" sibTransId="{14153955-DCB1-41F5-A095-9C2BE722D8FA}"/>
    <dgm:cxn modelId="{BCFDDDF8-3523-4CA7-98EA-568554853052}" type="presOf" srcId="{D2E41FA8-0607-4FBA-B00D-E0B8108ABCBC}" destId="{9F474041-DDBF-4187-8414-7C9F5A6F514B}" srcOrd="0" destOrd="0" presId="urn:microsoft.com/office/officeart/2005/8/layout/default"/>
    <dgm:cxn modelId="{00021538-BF39-4779-94C7-1DB72B1B2671}" type="presParOf" srcId="{D2211DBB-DE06-43F6-B147-8A8CDD29075F}" destId="{D62ABA50-59FF-4773-92C1-A5278622AE64}" srcOrd="0" destOrd="0" presId="urn:microsoft.com/office/officeart/2005/8/layout/default"/>
    <dgm:cxn modelId="{044C4BA5-AF2C-42CB-B0D1-2AB0F5D63341}" type="presParOf" srcId="{D2211DBB-DE06-43F6-B147-8A8CDD29075F}" destId="{ADF72770-C06A-49F2-A1BB-63A8CD0C0390}" srcOrd="1" destOrd="0" presId="urn:microsoft.com/office/officeart/2005/8/layout/default"/>
    <dgm:cxn modelId="{B3BC1114-81AF-4004-86BC-1E1664D6F7CA}" type="presParOf" srcId="{D2211DBB-DE06-43F6-B147-8A8CDD29075F}" destId="{C56ACEF4-AC43-4AD6-BAAE-87B5F4F0D30B}" srcOrd="2" destOrd="0" presId="urn:microsoft.com/office/officeart/2005/8/layout/default"/>
    <dgm:cxn modelId="{9095A9F9-75BC-4A19-BE3D-5416E440F5E5}" type="presParOf" srcId="{D2211DBB-DE06-43F6-B147-8A8CDD29075F}" destId="{C89BBCAB-32B5-40F7-8C39-2F7C5B37AEB3}" srcOrd="3" destOrd="0" presId="urn:microsoft.com/office/officeart/2005/8/layout/default"/>
    <dgm:cxn modelId="{F284B46F-36B0-4E3B-832A-4AB906CFD0B9}" type="presParOf" srcId="{D2211DBB-DE06-43F6-B147-8A8CDD29075F}" destId="{89676F81-6EA4-46C1-9C56-7D1C4D0FF035}" srcOrd="4" destOrd="0" presId="urn:microsoft.com/office/officeart/2005/8/layout/default"/>
    <dgm:cxn modelId="{BD0F5A1D-28D8-4403-AE58-86A44E5E16EE}" type="presParOf" srcId="{D2211DBB-DE06-43F6-B147-8A8CDD29075F}" destId="{0B698C3F-AF1B-44A9-A36B-05BF9FD0FFBA}" srcOrd="5" destOrd="0" presId="urn:microsoft.com/office/officeart/2005/8/layout/default"/>
    <dgm:cxn modelId="{146C0791-F099-4712-91EC-D8143A79F850}" type="presParOf" srcId="{D2211DBB-DE06-43F6-B147-8A8CDD29075F}" destId="{2279846A-CE95-4A96-90C3-A2CF9CE7BC1A}" srcOrd="6" destOrd="0" presId="urn:microsoft.com/office/officeart/2005/8/layout/default"/>
    <dgm:cxn modelId="{5C2AD80F-EC86-47A9-9FD9-A9300984AF43}" type="presParOf" srcId="{D2211DBB-DE06-43F6-B147-8A8CDD29075F}" destId="{592777CC-CE65-476F-BE7B-3CFD2807DCC7}" srcOrd="7" destOrd="0" presId="urn:microsoft.com/office/officeart/2005/8/layout/default"/>
    <dgm:cxn modelId="{05FB3621-C5FA-40AB-97A6-951362D50DBA}" type="presParOf" srcId="{D2211DBB-DE06-43F6-B147-8A8CDD29075F}" destId="{9F474041-DDBF-4187-8414-7C9F5A6F514B}" srcOrd="8" destOrd="0" presId="urn:microsoft.com/office/officeart/2005/8/layout/default"/>
    <dgm:cxn modelId="{332BF8AE-FC86-44EA-B2B6-8128A297B3C5}" type="presParOf" srcId="{D2211DBB-DE06-43F6-B147-8A8CDD29075F}" destId="{FEC50F1D-6402-4E06-990D-171B3CEF1E01}" srcOrd="9" destOrd="0" presId="urn:microsoft.com/office/officeart/2005/8/layout/default"/>
    <dgm:cxn modelId="{116030DA-A9DE-4348-9474-265BD2EBE54E}" type="presParOf" srcId="{D2211DBB-DE06-43F6-B147-8A8CDD29075F}" destId="{9F37E8DD-5A77-4EDA-AD70-0BBA3B2030C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710CBA2-29E0-4C70-BFBF-2208AE371182}" type="doc">
      <dgm:prSet loTypeId="urn:microsoft.com/office/officeart/2009/3/layout/StepUpProcess" loCatId="process" qsTypeId="urn:microsoft.com/office/officeart/2005/8/quickstyle/simple1" qsCatId="simple" csTypeId="urn:microsoft.com/office/officeart/2005/8/colors/accent2_5" csCatId="accent2" phldr="1"/>
      <dgm:spPr/>
    </dgm:pt>
    <dgm:pt modelId="{772E3464-9951-4390-9D32-3CF202B16F87}">
      <dgm:prSet phldrT="[Teksts]" custT="1"/>
      <dgm:spPr/>
      <dgm:t>
        <a:bodyPr/>
        <a:lstStyle/>
        <a:p>
          <a:r>
            <a:rPr lang="lv-LV" sz="1600" b="1" dirty="0">
              <a:solidFill>
                <a:srgbClr val="800024"/>
              </a:solidFill>
            </a:rPr>
            <a:t>Pieteikumu iesniegšana</a:t>
          </a:r>
        </a:p>
      </dgm:t>
    </dgm:pt>
    <dgm:pt modelId="{3814AD41-6281-469D-ADFE-781A9BB8699C}" type="parTrans" cxnId="{C7244E76-3113-466A-A207-4F2714F03564}">
      <dgm:prSet/>
      <dgm:spPr/>
      <dgm:t>
        <a:bodyPr/>
        <a:lstStyle/>
        <a:p>
          <a:endParaRPr lang="lv-LV"/>
        </a:p>
      </dgm:t>
    </dgm:pt>
    <dgm:pt modelId="{D5026FFF-E536-4D7D-B43D-FF58E172411F}" type="sibTrans" cxnId="{C7244E76-3113-466A-A207-4F2714F03564}">
      <dgm:prSet/>
      <dgm:spPr/>
      <dgm:t>
        <a:bodyPr/>
        <a:lstStyle/>
        <a:p>
          <a:endParaRPr lang="lv-LV"/>
        </a:p>
      </dgm:t>
    </dgm:pt>
    <dgm:pt modelId="{5A892EDE-016D-4F29-8B71-51BC02DD9070}">
      <dgm:prSet phldrT="[Teksts]" custT="1"/>
      <dgm:spPr/>
      <dgm:t>
        <a:bodyPr/>
        <a:lstStyle/>
        <a:p>
          <a:r>
            <a:rPr lang="lv-LV" sz="1600" b="1" dirty="0">
              <a:solidFill>
                <a:srgbClr val="800024"/>
              </a:solidFill>
            </a:rPr>
            <a:t>Vērtēšana</a:t>
          </a:r>
        </a:p>
      </dgm:t>
    </dgm:pt>
    <dgm:pt modelId="{101A7500-0CF6-4F35-A6C3-C6197A90C134}" type="parTrans" cxnId="{FA917FE0-5381-4DA3-ADD0-FD2079547A99}">
      <dgm:prSet/>
      <dgm:spPr/>
      <dgm:t>
        <a:bodyPr/>
        <a:lstStyle/>
        <a:p>
          <a:endParaRPr lang="lv-LV"/>
        </a:p>
      </dgm:t>
    </dgm:pt>
    <dgm:pt modelId="{E5463789-8929-46DF-9F85-2EF6580F2B09}" type="sibTrans" cxnId="{FA917FE0-5381-4DA3-ADD0-FD2079547A99}">
      <dgm:prSet/>
      <dgm:spPr/>
      <dgm:t>
        <a:bodyPr/>
        <a:lstStyle/>
        <a:p>
          <a:endParaRPr lang="lv-LV"/>
        </a:p>
      </dgm:t>
    </dgm:pt>
    <dgm:pt modelId="{79E94EA6-009D-4031-987E-DE264DF458A5}">
      <dgm:prSet phldrT="[Teksts]" custT="1"/>
      <dgm:spPr/>
      <dgm:t>
        <a:bodyPr/>
        <a:lstStyle/>
        <a:p>
          <a:r>
            <a:rPr lang="lv-LV" sz="1600" b="1" dirty="0">
              <a:solidFill>
                <a:srgbClr val="800024"/>
              </a:solidFill>
            </a:rPr>
            <a:t>Rezultātu izziņošana</a:t>
          </a:r>
        </a:p>
      </dgm:t>
    </dgm:pt>
    <dgm:pt modelId="{D1FE8D41-5A43-4ECC-9E6B-C751C4640990}" type="parTrans" cxnId="{4030D575-3340-4B38-AA41-9C552C98AB28}">
      <dgm:prSet/>
      <dgm:spPr/>
      <dgm:t>
        <a:bodyPr/>
        <a:lstStyle/>
        <a:p>
          <a:endParaRPr lang="lv-LV"/>
        </a:p>
      </dgm:t>
    </dgm:pt>
    <dgm:pt modelId="{85D12A28-65EF-4D24-8432-44CFF8446225}" type="sibTrans" cxnId="{4030D575-3340-4B38-AA41-9C552C98AB28}">
      <dgm:prSet/>
      <dgm:spPr/>
      <dgm:t>
        <a:bodyPr/>
        <a:lstStyle/>
        <a:p>
          <a:endParaRPr lang="lv-LV"/>
        </a:p>
      </dgm:t>
    </dgm:pt>
    <dgm:pt modelId="{67EEE84F-FE29-43FA-9B18-814C7930F8F5}">
      <dgm:prSet phldrT="[Teksts]" custT="1"/>
      <dgm:spPr/>
      <dgm:t>
        <a:bodyPr/>
        <a:lstStyle/>
        <a:p>
          <a:r>
            <a:rPr lang="lv-LV" sz="1600" b="1" dirty="0">
              <a:solidFill>
                <a:srgbClr val="800024"/>
              </a:solidFill>
            </a:rPr>
            <a:t>Līgumu slēgšana</a:t>
          </a:r>
        </a:p>
      </dgm:t>
    </dgm:pt>
    <dgm:pt modelId="{BEE7AC43-0950-454F-A37A-6E998E792A8A}" type="parTrans" cxnId="{609A99B8-B104-48E0-9E31-0935170462D6}">
      <dgm:prSet/>
      <dgm:spPr/>
      <dgm:t>
        <a:bodyPr/>
        <a:lstStyle/>
        <a:p>
          <a:endParaRPr lang="lv-LV"/>
        </a:p>
      </dgm:t>
    </dgm:pt>
    <dgm:pt modelId="{7A109D63-6845-418F-AAC5-6DEDC777138F}" type="sibTrans" cxnId="{609A99B8-B104-48E0-9E31-0935170462D6}">
      <dgm:prSet/>
      <dgm:spPr/>
      <dgm:t>
        <a:bodyPr/>
        <a:lstStyle/>
        <a:p>
          <a:endParaRPr lang="lv-LV"/>
        </a:p>
      </dgm:t>
    </dgm:pt>
    <dgm:pt modelId="{584E5B88-76F1-4123-86DB-E6568FA4D6B8}">
      <dgm:prSet phldrT="[Teksts]" custT="1"/>
      <dgm:spPr/>
      <dgm:t>
        <a:bodyPr/>
        <a:lstStyle/>
        <a:p>
          <a:r>
            <a:rPr lang="lv-LV" sz="1600" b="1" dirty="0">
              <a:solidFill>
                <a:srgbClr val="800024"/>
              </a:solidFill>
            </a:rPr>
            <a:t>Noslēguma pārskats</a:t>
          </a:r>
        </a:p>
      </dgm:t>
    </dgm:pt>
    <dgm:pt modelId="{FD25604F-6CB6-4824-A6BE-F90F81EB6E20}" type="parTrans" cxnId="{7D3F30E7-2677-4C87-8A85-06EF7A242D61}">
      <dgm:prSet/>
      <dgm:spPr/>
      <dgm:t>
        <a:bodyPr/>
        <a:lstStyle/>
        <a:p>
          <a:endParaRPr lang="lv-LV"/>
        </a:p>
      </dgm:t>
    </dgm:pt>
    <dgm:pt modelId="{778A8ECD-CA2D-4556-8D2D-8F7F408FE26B}" type="sibTrans" cxnId="{7D3F30E7-2677-4C87-8A85-06EF7A242D61}">
      <dgm:prSet/>
      <dgm:spPr/>
      <dgm:t>
        <a:bodyPr/>
        <a:lstStyle/>
        <a:p>
          <a:endParaRPr lang="lv-LV"/>
        </a:p>
      </dgm:t>
    </dgm:pt>
    <dgm:pt modelId="{6F773E8E-CEC0-4CAB-BF32-CF0AB9C877F7}" type="pres">
      <dgm:prSet presAssocID="{D710CBA2-29E0-4C70-BFBF-2208AE371182}" presName="rootnode" presStyleCnt="0">
        <dgm:presLayoutVars>
          <dgm:chMax/>
          <dgm:chPref/>
          <dgm:dir/>
          <dgm:animLvl val="lvl"/>
        </dgm:presLayoutVars>
      </dgm:prSet>
      <dgm:spPr/>
    </dgm:pt>
    <dgm:pt modelId="{DE3D47F4-51D2-4867-8231-35460F5D8F21}" type="pres">
      <dgm:prSet presAssocID="{772E3464-9951-4390-9D32-3CF202B16F87}" presName="composite" presStyleCnt="0"/>
      <dgm:spPr/>
    </dgm:pt>
    <dgm:pt modelId="{B69DAD8E-0D01-4E9F-BCC2-E6B8CDE3AB02}" type="pres">
      <dgm:prSet presAssocID="{772E3464-9951-4390-9D32-3CF202B16F87}" presName="LShape" presStyleLbl="alignNode1" presStyleIdx="0" presStyleCnt="9"/>
      <dgm:spPr/>
    </dgm:pt>
    <dgm:pt modelId="{74E03151-E8F0-4FAD-8ACE-04533493F608}" type="pres">
      <dgm:prSet presAssocID="{772E3464-9951-4390-9D32-3CF202B16F87}" presName="ParentText" presStyleLbl="revTx" presStyleIdx="0" presStyleCnt="5">
        <dgm:presLayoutVars>
          <dgm:chMax val="0"/>
          <dgm:chPref val="0"/>
          <dgm:bulletEnabled val="1"/>
        </dgm:presLayoutVars>
      </dgm:prSet>
      <dgm:spPr/>
    </dgm:pt>
    <dgm:pt modelId="{ECD86682-2DE2-4244-A93A-9603E8B3637B}" type="pres">
      <dgm:prSet presAssocID="{772E3464-9951-4390-9D32-3CF202B16F87}" presName="Triangle" presStyleLbl="alignNode1" presStyleIdx="1" presStyleCnt="9"/>
      <dgm:spPr/>
    </dgm:pt>
    <dgm:pt modelId="{6768223E-7A5E-4993-A726-98024A0E20B1}" type="pres">
      <dgm:prSet presAssocID="{D5026FFF-E536-4D7D-B43D-FF58E172411F}" presName="sibTrans" presStyleCnt="0"/>
      <dgm:spPr/>
    </dgm:pt>
    <dgm:pt modelId="{416AEE6F-0BF5-449E-AA90-2368BA92CF10}" type="pres">
      <dgm:prSet presAssocID="{D5026FFF-E536-4D7D-B43D-FF58E172411F}" presName="space" presStyleCnt="0"/>
      <dgm:spPr/>
    </dgm:pt>
    <dgm:pt modelId="{396DD381-87A2-4E3D-96DD-526BBB8FA552}" type="pres">
      <dgm:prSet presAssocID="{5A892EDE-016D-4F29-8B71-51BC02DD9070}" presName="composite" presStyleCnt="0"/>
      <dgm:spPr/>
    </dgm:pt>
    <dgm:pt modelId="{385D34E0-DB82-498D-B829-144CD096F979}" type="pres">
      <dgm:prSet presAssocID="{5A892EDE-016D-4F29-8B71-51BC02DD9070}" presName="LShape" presStyleLbl="alignNode1" presStyleIdx="2" presStyleCnt="9"/>
      <dgm:spPr/>
    </dgm:pt>
    <dgm:pt modelId="{B399012C-7FE7-4D91-A430-53351561AE4B}" type="pres">
      <dgm:prSet presAssocID="{5A892EDE-016D-4F29-8B71-51BC02DD9070}" presName="ParentText" presStyleLbl="revTx" presStyleIdx="1" presStyleCnt="5">
        <dgm:presLayoutVars>
          <dgm:chMax val="0"/>
          <dgm:chPref val="0"/>
          <dgm:bulletEnabled val="1"/>
        </dgm:presLayoutVars>
      </dgm:prSet>
      <dgm:spPr/>
    </dgm:pt>
    <dgm:pt modelId="{6F74EBC2-4524-425D-A99A-53F7ED511C7A}" type="pres">
      <dgm:prSet presAssocID="{5A892EDE-016D-4F29-8B71-51BC02DD9070}" presName="Triangle" presStyleLbl="alignNode1" presStyleIdx="3" presStyleCnt="9"/>
      <dgm:spPr/>
    </dgm:pt>
    <dgm:pt modelId="{903007E6-C46F-4F68-A9F9-0CB6CAFDF05D}" type="pres">
      <dgm:prSet presAssocID="{E5463789-8929-46DF-9F85-2EF6580F2B09}" presName="sibTrans" presStyleCnt="0"/>
      <dgm:spPr/>
    </dgm:pt>
    <dgm:pt modelId="{AF0CA6DE-17D1-4DA9-8A97-D3677B131BDC}" type="pres">
      <dgm:prSet presAssocID="{E5463789-8929-46DF-9F85-2EF6580F2B09}" presName="space" presStyleCnt="0"/>
      <dgm:spPr/>
    </dgm:pt>
    <dgm:pt modelId="{5BAF6E07-1FE4-4547-B95D-185D2CB8F1E1}" type="pres">
      <dgm:prSet presAssocID="{79E94EA6-009D-4031-987E-DE264DF458A5}" presName="composite" presStyleCnt="0"/>
      <dgm:spPr/>
    </dgm:pt>
    <dgm:pt modelId="{F2F08645-F9E7-43AB-897A-57F7589B2AF3}" type="pres">
      <dgm:prSet presAssocID="{79E94EA6-009D-4031-987E-DE264DF458A5}" presName="LShape" presStyleLbl="alignNode1" presStyleIdx="4" presStyleCnt="9"/>
      <dgm:spPr/>
    </dgm:pt>
    <dgm:pt modelId="{1CC637B4-79D8-4715-8416-DD873F35E87B}" type="pres">
      <dgm:prSet presAssocID="{79E94EA6-009D-4031-987E-DE264DF458A5}" presName="ParentText" presStyleLbl="revTx" presStyleIdx="2" presStyleCnt="5">
        <dgm:presLayoutVars>
          <dgm:chMax val="0"/>
          <dgm:chPref val="0"/>
          <dgm:bulletEnabled val="1"/>
        </dgm:presLayoutVars>
      </dgm:prSet>
      <dgm:spPr/>
    </dgm:pt>
    <dgm:pt modelId="{5963A91D-4188-4571-8037-6D01941D8980}" type="pres">
      <dgm:prSet presAssocID="{79E94EA6-009D-4031-987E-DE264DF458A5}" presName="Triangle" presStyleLbl="alignNode1" presStyleIdx="5" presStyleCnt="9"/>
      <dgm:spPr/>
    </dgm:pt>
    <dgm:pt modelId="{835B4DE9-121D-45DF-A97B-80482CA51581}" type="pres">
      <dgm:prSet presAssocID="{85D12A28-65EF-4D24-8432-44CFF8446225}" presName="sibTrans" presStyleCnt="0"/>
      <dgm:spPr/>
    </dgm:pt>
    <dgm:pt modelId="{8AFE78CB-67E5-41C8-B4C7-5293F32DFE0C}" type="pres">
      <dgm:prSet presAssocID="{85D12A28-65EF-4D24-8432-44CFF8446225}" presName="space" presStyleCnt="0"/>
      <dgm:spPr/>
    </dgm:pt>
    <dgm:pt modelId="{6B9E42A9-0F9D-4285-A281-A34AC5250EBF}" type="pres">
      <dgm:prSet presAssocID="{67EEE84F-FE29-43FA-9B18-814C7930F8F5}" presName="composite" presStyleCnt="0"/>
      <dgm:spPr/>
    </dgm:pt>
    <dgm:pt modelId="{ACB51A45-68D4-4F9B-96F9-C675DF1BA4DD}" type="pres">
      <dgm:prSet presAssocID="{67EEE84F-FE29-43FA-9B18-814C7930F8F5}" presName="LShape" presStyleLbl="alignNode1" presStyleIdx="6" presStyleCnt="9"/>
      <dgm:spPr/>
    </dgm:pt>
    <dgm:pt modelId="{FA2B2772-084D-465D-B2D7-49F4BB3EDD0A}" type="pres">
      <dgm:prSet presAssocID="{67EEE84F-FE29-43FA-9B18-814C7930F8F5}" presName="ParentText" presStyleLbl="revTx" presStyleIdx="3" presStyleCnt="5">
        <dgm:presLayoutVars>
          <dgm:chMax val="0"/>
          <dgm:chPref val="0"/>
          <dgm:bulletEnabled val="1"/>
        </dgm:presLayoutVars>
      </dgm:prSet>
      <dgm:spPr/>
    </dgm:pt>
    <dgm:pt modelId="{405CC3FF-619E-476A-BF66-F204A0298ECF}" type="pres">
      <dgm:prSet presAssocID="{67EEE84F-FE29-43FA-9B18-814C7930F8F5}" presName="Triangle" presStyleLbl="alignNode1" presStyleIdx="7" presStyleCnt="9"/>
      <dgm:spPr/>
    </dgm:pt>
    <dgm:pt modelId="{6D85AD33-DD11-4CDB-9C25-83D6E677299E}" type="pres">
      <dgm:prSet presAssocID="{7A109D63-6845-418F-AAC5-6DEDC777138F}" presName="sibTrans" presStyleCnt="0"/>
      <dgm:spPr/>
    </dgm:pt>
    <dgm:pt modelId="{C71EAEB6-1CF5-4994-87FA-CE203282DAD7}" type="pres">
      <dgm:prSet presAssocID="{7A109D63-6845-418F-AAC5-6DEDC777138F}" presName="space" presStyleCnt="0"/>
      <dgm:spPr/>
    </dgm:pt>
    <dgm:pt modelId="{79285E80-8DCD-4C60-95C5-32B7727F038E}" type="pres">
      <dgm:prSet presAssocID="{584E5B88-76F1-4123-86DB-E6568FA4D6B8}" presName="composite" presStyleCnt="0"/>
      <dgm:spPr/>
    </dgm:pt>
    <dgm:pt modelId="{DE007165-8D96-4699-92FA-5A3A2966E016}" type="pres">
      <dgm:prSet presAssocID="{584E5B88-76F1-4123-86DB-E6568FA4D6B8}" presName="LShape" presStyleLbl="alignNode1" presStyleIdx="8" presStyleCnt="9"/>
      <dgm:spPr/>
    </dgm:pt>
    <dgm:pt modelId="{DA2A44D5-7A9A-4ED9-8024-478E40AFDB87}" type="pres">
      <dgm:prSet presAssocID="{584E5B88-76F1-4123-86DB-E6568FA4D6B8}" presName="ParentText" presStyleLbl="revTx" presStyleIdx="4" presStyleCnt="5">
        <dgm:presLayoutVars>
          <dgm:chMax val="0"/>
          <dgm:chPref val="0"/>
          <dgm:bulletEnabled val="1"/>
        </dgm:presLayoutVars>
      </dgm:prSet>
      <dgm:spPr/>
    </dgm:pt>
  </dgm:ptLst>
  <dgm:cxnLst>
    <dgm:cxn modelId="{22C8282D-270D-42B3-8A15-D10A5E3C6233}" type="presOf" srcId="{D710CBA2-29E0-4C70-BFBF-2208AE371182}" destId="{6F773E8E-CEC0-4CAB-BF32-CF0AB9C877F7}" srcOrd="0" destOrd="0" presId="urn:microsoft.com/office/officeart/2009/3/layout/StepUpProcess"/>
    <dgm:cxn modelId="{9A42DF49-D6E6-4508-9D69-1B175BBC950D}" type="presOf" srcId="{79E94EA6-009D-4031-987E-DE264DF458A5}" destId="{1CC637B4-79D8-4715-8416-DD873F35E87B}" srcOrd="0" destOrd="0" presId="urn:microsoft.com/office/officeart/2009/3/layout/StepUpProcess"/>
    <dgm:cxn modelId="{4030D575-3340-4B38-AA41-9C552C98AB28}" srcId="{D710CBA2-29E0-4C70-BFBF-2208AE371182}" destId="{79E94EA6-009D-4031-987E-DE264DF458A5}" srcOrd="2" destOrd="0" parTransId="{D1FE8D41-5A43-4ECC-9E6B-C751C4640990}" sibTransId="{85D12A28-65EF-4D24-8432-44CFF8446225}"/>
    <dgm:cxn modelId="{C7244E76-3113-466A-A207-4F2714F03564}" srcId="{D710CBA2-29E0-4C70-BFBF-2208AE371182}" destId="{772E3464-9951-4390-9D32-3CF202B16F87}" srcOrd="0" destOrd="0" parTransId="{3814AD41-6281-469D-ADFE-781A9BB8699C}" sibTransId="{D5026FFF-E536-4D7D-B43D-FF58E172411F}"/>
    <dgm:cxn modelId="{E20D8B93-667B-489A-B154-87E7C24B7CE5}" type="presOf" srcId="{5A892EDE-016D-4F29-8B71-51BC02DD9070}" destId="{B399012C-7FE7-4D91-A430-53351561AE4B}" srcOrd="0" destOrd="0" presId="urn:microsoft.com/office/officeart/2009/3/layout/StepUpProcess"/>
    <dgm:cxn modelId="{609A99B8-B104-48E0-9E31-0935170462D6}" srcId="{D710CBA2-29E0-4C70-BFBF-2208AE371182}" destId="{67EEE84F-FE29-43FA-9B18-814C7930F8F5}" srcOrd="3" destOrd="0" parTransId="{BEE7AC43-0950-454F-A37A-6E998E792A8A}" sibTransId="{7A109D63-6845-418F-AAC5-6DEDC777138F}"/>
    <dgm:cxn modelId="{A98EBAC6-FEE9-4EC7-9AD7-7E1942B0F7E0}" type="presOf" srcId="{772E3464-9951-4390-9D32-3CF202B16F87}" destId="{74E03151-E8F0-4FAD-8ACE-04533493F608}" srcOrd="0" destOrd="0" presId="urn:microsoft.com/office/officeart/2009/3/layout/StepUpProcess"/>
    <dgm:cxn modelId="{FA917FE0-5381-4DA3-ADD0-FD2079547A99}" srcId="{D710CBA2-29E0-4C70-BFBF-2208AE371182}" destId="{5A892EDE-016D-4F29-8B71-51BC02DD9070}" srcOrd="1" destOrd="0" parTransId="{101A7500-0CF6-4F35-A6C3-C6197A90C134}" sibTransId="{E5463789-8929-46DF-9F85-2EF6580F2B09}"/>
    <dgm:cxn modelId="{7D3F30E7-2677-4C87-8A85-06EF7A242D61}" srcId="{D710CBA2-29E0-4C70-BFBF-2208AE371182}" destId="{584E5B88-76F1-4123-86DB-E6568FA4D6B8}" srcOrd="4" destOrd="0" parTransId="{FD25604F-6CB6-4824-A6BE-F90F81EB6E20}" sibTransId="{778A8ECD-CA2D-4556-8D2D-8F7F408FE26B}"/>
    <dgm:cxn modelId="{ADC4DCEE-3863-4468-A683-9FECB8B4348F}" type="presOf" srcId="{67EEE84F-FE29-43FA-9B18-814C7930F8F5}" destId="{FA2B2772-084D-465D-B2D7-49F4BB3EDD0A}" srcOrd="0" destOrd="0" presId="urn:microsoft.com/office/officeart/2009/3/layout/StepUpProcess"/>
    <dgm:cxn modelId="{FB2A37FE-C06C-4EDA-B087-04388BD76B51}" type="presOf" srcId="{584E5B88-76F1-4123-86DB-E6568FA4D6B8}" destId="{DA2A44D5-7A9A-4ED9-8024-478E40AFDB87}" srcOrd="0" destOrd="0" presId="urn:microsoft.com/office/officeart/2009/3/layout/StepUpProcess"/>
    <dgm:cxn modelId="{0E0DB8C0-8B5E-42C0-A700-B173328E0CF9}" type="presParOf" srcId="{6F773E8E-CEC0-4CAB-BF32-CF0AB9C877F7}" destId="{DE3D47F4-51D2-4867-8231-35460F5D8F21}" srcOrd="0" destOrd="0" presId="urn:microsoft.com/office/officeart/2009/3/layout/StepUpProcess"/>
    <dgm:cxn modelId="{E45DAC42-B1F1-4277-AFA2-09081F432091}" type="presParOf" srcId="{DE3D47F4-51D2-4867-8231-35460F5D8F21}" destId="{B69DAD8E-0D01-4E9F-BCC2-E6B8CDE3AB02}" srcOrd="0" destOrd="0" presId="urn:microsoft.com/office/officeart/2009/3/layout/StepUpProcess"/>
    <dgm:cxn modelId="{3988A6D7-52F8-40BE-8581-8D3BB2CFF64C}" type="presParOf" srcId="{DE3D47F4-51D2-4867-8231-35460F5D8F21}" destId="{74E03151-E8F0-4FAD-8ACE-04533493F608}" srcOrd="1" destOrd="0" presId="urn:microsoft.com/office/officeart/2009/3/layout/StepUpProcess"/>
    <dgm:cxn modelId="{876336D8-A40B-419B-9044-4BA87A3B6D66}" type="presParOf" srcId="{DE3D47F4-51D2-4867-8231-35460F5D8F21}" destId="{ECD86682-2DE2-4244-A93A-9603E8B3637B}" srcOrd="2" destOrd="0" presId="urn:microsoft.com/office/officeart/2009/3/layout/StepUpProcess"/>
    <dgm:cxn modelId="{18DF770E-590E-4057-AEDB-2C8E498D1847}" type="presParOf" srcId="{6F773E8E-CEC0-4CAB-BF32-CF0AB9C877F7}" destId="{6768223E-7A5E-4993-A726-98024A0E20B1}" srcOrd="1" destOrd="0" presId="urn:microsoft.com/office/officeart/2009/3/layout/StepUpProcess"/>
    <dgm:cxn modelId="{4527541A-52D5-4201-8923-F7D3265DB5E5}" type="presParOf" srcId="{6768223E-7A5E-4993-A726-98024A0E20B1}" destId="{416AEE6F-0BF5-449E-AA90-2368BA92CF10}" srcOrd="0" destOrd="0" presId="urn:microsoft.com/office/officeart/2009/3/layout/StepUpProcess"/>
    <dgm:cxn modelId="{664B7A48-E5F3-48BA-B547-A54758719584}" type="presParOf" srcId="{6F773E8E-CEC0-4CAB-BF32-CF0AB9C877F7}" destId="{396DD381-87A2-4E3D-96DD-526BBB8FA552}" srcOrd="2" destOrd="0" presId="urn:microsoft.com/office/officeart/2009/3/layout/StepUpProcess"/>
    <dgm:cxn modelId="{A72F25C7-4679-49EA-870E-258F4DD01016}" type="presParOf" srcId="{396DD381-87A2-4E3D-96DD-526BBB8FA552}" destId="{385D34E0-DB82-498D-B829-144CD096F979}" srcOrd="0" destOrd="0" presId="urn:microsoft.com/office/officeart/2009/3/layout/StepUpProcess"/>
    <dgm:cxn modelId="{A70A220B-DED5-48A6-BFF2-0DDBACB98612}" type="presParOf" srcId="{396DD381-87A2-4E3D-96DD-526BBB8FA552}" destId="{B399012C-7FE7-4D91-A430-53351561AE4B}" srcOrd="1" destOrd="0" presId="urn:microsoft.com/office/officeart/2009/3/layout/StepUpProcess"/>
    <dgm:cxn modelId="{A9D13815-494A-401E-8C92-65D5C9369371}" type="presParOf" srcId="{396DD381-87A2-4E3D-96DD-526BBB8FA552}" destId="{6F74EBC2-4524-425D-A99A-53F7ED511C7A}" srcOrd="2" destOrd="0" presId="urn:microsoft.com/office/officeart/2009/3/layout/StepUpProcess"/>
    <dgm:cxn modelId="{5195E156-655B-422C-83A9-8922978E760D}" type="presParOf" srcId="{6F773E8E-CEC0-4CAB-BF32-CF0AB9C877F7}" destId="{903007E6-C46F-4F68-A9F9-0CB6CAFDF05D}" srcOrd="3" destOrd="0" presId="urn:microsoft.com/office/officeart/2009/3/layout/StepUpProcess"/>
    <dgm:cxn modelId="{2EB2C13D-0B5F-40DB-8F3C-EF3EEF0AAF25}" type="presParOf" srcId="{903007E6-C46F-4F68-A9F9-0CB6CAFDF05D}" destId="{AF0CA6DE-17D1-4DA9-8A97-D3677B131BDC}" srcOrd="0" destOrd="0" presId="urn:microsoft.com/office/officeart/2009/3/layout/StepUpProcess"/>
    <dgm:cxn modelId="{7ED3E83F-F8C3-46A2-BBCC-7E40D0F11E9F}" type="presParOf" srcId="{6F773E8E-CEC0-4CAB-BF32-CF0AB9C877F7}" destId="{5BAF6E07-1FE4-4547-B95D-185D2CB8F1E1}" srcOrd="4" destOrd="0" presId="urn:microsoft.com/office/officeart/2009/3/layout/StepUpProcess"/>
    <dgm:cxn modelId="{10E67C9A-156C-4810-A82A-3297DF92405B}" type="presParOf" srcId="{5BAF6E07-1FE4-4547-B95D-185D2CB8F1E1}" destId="{F2F08645-F9E7-43AB-897A-57F7589B2AF3}" srcOrd="0" destOrd="0" presId="urn:microsoft.com/office/officeart/2009/3/layout/StepUpProcess"/>
    <dgm:cxn modelId="{8430472A-C6A4-40BB-AD51-2C9316194B24}" type="presParOf" srcId="{5BAF6E07-1FE4-4547-B95D-185D2CB8F1E1}" destId="{1CC637B4-79D8-4715-8416-DD873F35E87B}" srcOrd="1" destOrd="0" presId="urn:microsoft.com/office/officeart/2009/3/layout/StepUpProcess"/>
    <dgm:cxn modelId="{AA703439-6B98-4D18-B156-78EA718B3FD4}" type="presParOf" srcId="{5BAF6E07-1FE4-4547-B95D-185D2CB8F1E1}" destId="{5963A91D-4188-4571-8037-6D01941D8980}" srcOrd="2" destOrd="0" presId="urn:microsoft.com/office/officeart/2009/3/layout/StepUpProcess"/>
    <dgm:cxn modelId="{B6A57A6F-C10A-4254-8E48-D4440A0BF4EC}" type="presParOf" srcId="{6F773E8E-CEC0-4CAB-BF32-CF0AB9C877F7}" destId="{835B4DE9-121D-45DF-A97B-80482CA51581}" srcOrd="5" destOrd="0" presId="urn:microsoft.com/office/officeart/2009/3/layout/StepUpProcess"/>
    <dgm:cxn modelId="{B9C23879-A662-46F6-859B-44FFA1120A2D}" type="presParOf" srcId="{835B4DE9-121D-45DF-A97B-80482CA51581}" destId="{8AFE78CB-67E5-41C8-B4C7-5293F32DFE0C}" srcOrd="0" destOrd="0" presId="urn:microsoft.com/office/officeart/2009/3/layout/StepUpProcess"/>
    <dgm:cxn modelId="{4733152A-6D27-4BE0-B79E-2FA4A3AF80E1}" type="presParOf" srcId="{6F773E8E-CEC0-4CAB-BF32-CF0AB9C877F7}" destId="{6B9E42A9-0F9D-4285-A281-A34AC5250EBF}" srcOrd="6" destOrd="0" presId="urn:microsoft.com/office/officeart/2009/3/layout/StepUpProcess"/>
    <dgm:cxn modelId="{0F7002DB-51C4-4B61-B59B-0548F09AA242}" type="presParOf" srcId="{6B9E42A9-0F9D-4285-A281-A34AC5250EBF}" destId="{ACB51A45-68D4-4F9B-96F9-C675DF1BA4DD}" srcOrd="0" destOrd="0" presId="urn:microsoft.com/office/officeart/2009/3/layout/StepUpProcess"/>
    <dgm:cxn modelId="{468070F9-CD19-4C8A-AB12-91E0D454D475}" type="presParOf" srcId="{6B9E42A9-0F9D-4285-A281-A34AC5250EBF}" destId="{FA2B2772-084D-465D-B2D7-49F4BB3EDD0A}" srcOrd="1" destOrd="0" presId="urn:microsoft.com/office/officeart/2009/3/layout/StepUpProcess"/>
    <dgm:cxn modelId="{D55A5CE5-21B7-4B4A-9DF3-A54254244BF2}" type="presParOf" srcId="{6B9E42A9-0F9D-4285-A281-A34AC5250EBF}" destId="{405CC3FF-619E-476A-BF66-F204A0298ECF}" srcOrd="2" destOrd="0" presId="urn:microsoft.com/office/officeart/2009/3/layout/StepUpProcess"/>
    <dgm:cxn modelId="{BE18EE76-0175-4FF7-BB38-33923EADF92D}" type="presParOf" srcId="{6F773E8E-CEC0-4CAB-BF32-CF0AB9C877F7}" destId="{6D85AD33-DD11-4CDB-9C25-83D6E677299E}" srcOrd="7" destOrd="0" presId="urn:microsoft.com/office/officeart/2009/3/layout/StepUpProcess"/>
    <dgm:cxn modelId="{17B8A4C2-4C3A-4F59-9AF5-6557B8F6E6D0}" type="presParOf" srcId="{6D85AD33-DD11-4CDB-9C25-83D6E677299E}" destId="{C71EAEB6-1CF5-4994-87FA-CE203282DAD7}" srcOrd="0" destOrd="0" presId="urn:microsoft.com/office/officeart/2009/3/layout/StepUpProcess"/>
    <dgm:cxn modelId="{CF9897F8-628D-47C5-8EAA-A2B04027AFC3}" type="presParOf" srcId="{6F773E8E-CEC0-4CAB-BF32-CF0AB9C877F7}" destId="{79285E80-8DCD-4C60-95C5-32B7727F038E}" srcOrd="8" destOrd="0" presId="urn:microsoft.com/office/officeart/2009/3/layout/StepUpProcess"/>
    <dgm:cxn modelId="{4F26F337-2D2A-4AAF-9BBD-36B0028C5991}" type="presParOf" srcId="{79285E80-8DCD-4C60-95C5-32B7727F038E}" destId="{DE007165-8D96-4699-92FA-5A3A2966E016}" srcOrd="0" destOrd="0" presId="urn:microsoft.com/office/officeart/2009/3/layout/StepUpProcess"/>
    <dgm:cxn modelId="{8B30D787-9CAB-4207-88CB-8AAA55D6F5DE}" type="presParOf" srcId="{79285E80-8DCD-4C60-95C5-32B7727F038E}" destId="{DA2A44D5-7A9A-4ED9-8024-478E40AFDB8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custT="1"/>
      <dgm:spPr/>
      <dgm:t>
        <a:bodyPr/>
        <a:lstStyle/>
        <a:p>
          <a:pPr algn="l"/>
          <a:r>
            <a:rPr lang="lv-LV" sz="2800" dirty="0">
              <a:latin typeface="Verdana" panose="020B0604030504040204" pitchFamily="34" charset="0"/>
              <a:ea typeface="Verdana" panose="020B0604030504040204" pitchFamily="34" charset="0"/>
            </a:rPr>
            <a:t>Programmas un konkursa mērķis, atbalstāmās aktivitātes</a:t>
          </a:r>
        </a:p>
      </dgm:t>
    </dgm:pt>
    <dgm:pt modelId="{7B2F4ED3-ADA6-4397-A10D-7BEFBBA3D901}" type="parTrans" cxnId="{E4932C75-0166-4404-9F4C-327B43A31EAC}">
      <dgm:prSet/>
      <dgm:spPr/>
      <dgm:t>
        <a:bodyPr/>
        <a:lstStyle/>
        <a:p>
          <a:endParaRPr lang="lv-LV" sz="1400"/>
        </a:p>
      </dgm:t>
    </dgm:pt>
    <dgm:pt modelId="{43C564B1-E38B-4201-B3F7-159124E6506E}" type="sibTrans" cxnId="{E4932C75-0166-4404-9F4C-327B43A31EAC}">
      <dgm:prSet custT="1"/>
      <dgm:spPr/>
      <dgm:t>
        <a:bodyPr/>
        <a:lstStyle/>
        <a:p>
          <a:endParaRPr lang="lv-LV" sz="2000"/>
        </a:p>
      </dgm:t>
    </dgm:pt>
    <dgm:pt modelId="{5B8F6123-7B75-4D21-B25B-B1201C32E853}">
      <dgm:prSet phldrT="[Teksts]" custT="1"/>
      <dgm:spPr/>
      <dgm:t>
        <a:bodyPr/>
        <a:lstStyle/>
        <a:p>
          <a:r>
            <a:rPr lang="lv-LV" sz="2800" dirty="0">
              <a:latin typeface="Verdana" panose="020B0604030504040204" pitchFamily="34" charset="0"/>
              <a:ea typeface="Verdana" panose="020B0604030504040204" pitchFamily="34" charset="0"/>
            </a:rPr>
            <a:t>Projektu pieteikumu vērtēšana</a:t>
          </a:r>
        </a:p>
      </dgm:t>
    </dgm:pt>
    <dgm:pt modelId="{CC24AC97-01EA-41AA-9725-7511B07377D9}" type="parTrans" cxnId="{9229BE38-8F55-436B-B6A9-A563D63FC5EF}">
      <dgm:prSet/>
      <dgm:spPr/>
      <dgm:t>
        <a:bodyPr/>
        <a:lstStyle/>
        <a:p>
          <a:endParaRPr lang="lv-LV" sz="1400"/>
        </a:p>
      </dgm:t>
    </dgm:pt>
    <dgm:pt modelId="{D505F19B-54AC-4FE3-BCE3-ADC6F6CEDF2E}" type="sibTrans" cxnId="{9229BE38-8F55-436B-B6A9-A563D63FC5EF}">
      <dgm:prSet custT="1"/>
      <dgm:spPr/>
      <dgm:t>
        <a:bodyPr/>
        <a:lstStyle/>
        <a:p>
          <a:endParaRPr lang="lv-LV" sz="2000"/>
        </a:p>
      </dgm:t>
    </dgm:pt>
    <dgm:pt modelId="{39725474-31E0-45CA-B26B-9CF9678299FF}">
      <dgm:prSet custT="1"/>
      <dgm:spPr/>
      <dgm:t>
        <a:bodyPr/>
        <a:lstStyle/>
        <a:p>
          <a:pPr algn="l"/>
          <a:r>
            <a:rPr lang="lv-LV" sz="2800" dirty="0">
              <a:latin typeface="Verdana" panose="020B0604030504040204" pitchFamily="34" charset="0"/>
              <a:ea typeface="Verdana" panose="020B0604030504040204" pitchFamily="34" charset="0"/>
            </a:rPr>
            <a:t>Attiecināmās izmaksas</a:t>
          </a:r>
        </a:p>
      </dgm:t>
    </dgm:pt>
    <dgm:pt modelId="{1B8EE248-0F30-4E1A-A107-4E70D2144A80}" type="parTrans" cxnId="{00425F05-AB11-4236-BA58-19530777EDBD}">
      <dgm:prSet/>
      <dgm:spPr/>
      <dgm:t>
        <a:bodyPr/>
        <a:lstStyle/>
        <a:p>
          <a:endParaRPr lang="lv-LV" sz="1400"/>
        </a:p>
      </dgm:t>
    </dgm:pt>
    <dgm:pt modelId="{51D2CBA1-D6EC-432F-A397-33BCB387EC0C}" type="sibTrans" cxnId="{00425F05-AB11-4236-BA58-19530777EDBD}">
      <dgm:prSet custT="1"/>
      <dgm:spPr/>
      <dgm:t>
        <a:bodyPr/>
        <a:lstStyle/>
        <a:p>
          <a:endParaRPr lang="lv-LV" sz="2000"/>
        </a:p>
      </dgm:t>
    </dgm:pt>
    <dgm:pt modelId="{F229DA3D-6DFB-4BA5-BCC4-14A37261D5E4}">
      <dgm:prSet custT="1"/>
      <dgm:spPr/>
      <dgm:t>
        <a:bodyPr/>
        <a:lstStyle/>
        <a:p>
          <a:pPr algn="l"/>
          <a:r>
            <a:rPr lang="lv-LV" sz="2800" b="0" dirty="0">
              <a:solidFill>
                <a:schemeClr val="bg1"/>
              </a:solidFill>
              <a:latin typeface="Verdana" panose="020B0604030504040204" pitchFamily="34" charset="0"/>
              <a:ea typeface="Verdana" panose="020B0604030504040204" pitchFamily="34" charset="0"/>
            </a:rPr>
            <a:t>Ieteikumi projekta sagatavošanai</a:t>
          </a:r>
        </a:p>
      </dgm:t>
    </dgm:pt>
    <dgm:pt modelId="{1611F273-0C4F-4FF9-9FD6-A04C32A0F0CA}" type="parTrans" cxnId="{CA7A7E8B-AFAD-4915-B524-B57081EE0B85}">
      <dgm:prSet/>
      <dgm:spPr/>
      <dgm:t>
        <a:bodyPr/>
        <a:lstStyle/>
        <a:p>
          <a:endParaRPr lang="lv-LV" sz="1400"/>
        </a:p>
      </dgm:t>
    </dgm:pt>
    <dgm:pt modelId="{16DC10B3-3A9B-4157-8094-CBB96AED20A0}" type="sibTrans" cxnId="{CA7A7E8B-AFAD-4915-B524-B57081EE0B85}">
      <dgm:prSet/>
      <dgm:spPr/>
      <dgm:t>
        <a:bodyPr/>
        <a:lstStyle/>
        <a:p>
          <a:endParaRPr lang="lv-LV" sz="1400"/>
        </a:p>
      </dgm:t>
    </dgm:pt>
    <dgm:pt modelId="{7EA27F3D-E630-4D13-B635-BFEBB87974DE}">
      <dgm:prSet custT="1"/>
      <dgm:spPr/>
      <dgm:t>
        <a:bodyPr/>
        <a:lstStyle/>
        <a:p>
          <a:r>
            <a:rPr lang="lv-LV" sz="2800" dirty="0"/>
            <a:t>Pamatnosacījumi</a:t>
          </a:r>
        </a:p>
      </dgm:t>
    </dgm:pt>
    <dgm:pt modelId="{D14430EA-DAE2-43DB-BF0D-E83F630A0A4A}" type="parTrans" cxnId="{E9275894-1F06-4343-BF94-CBCA253A064C}">
      <dgm:prSet/>
      <dgm:spPr/>
      <dgm:t>
        <a:bodyPr/>
        <a:lstStyle/>
        <a:p>
          <a:endParaRPr lang="lv-LV"/>
        </a:p>
      </dgm:t>
    </dgm:pt>
    <dgm:pt modelId="{D8527E55-B909-4FCB-B745-E9F2548C207F}" type="sibTrans" cxnId="{E9275894-1F06-4343-BF94-CBCA253A064C}">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5D903961-06B9-45E9-97E1-CC175210619F}" type="pres">
      <dgm:prSet presAssocID="{8CEA7AD4-3039-4070-B98E-77D030D64A55}" presName="FiveNodes_1" presStyleLbl="node1" presStyleIdx="0" presStyleCnt="5">
        <dgm:presLayoutVars>
          <dgm:bulletEnabled val="1"/>
        </dgm:presLayoutVars>
      </dgm:prSet>
      <dgm:spPr/>
    </dgm:pt>
    <dgm:pt modelId="{B35614AE-9140-48D4-BBF0-26815517A9AC}" type="pres">
      <dgm:prSet presAssocID="{8CEA7AD4-3039-4070-B98E-77D030D64A55}" presName="FiveNodes_2" presStyleLbl="node1" presStyleIdx="1" presStyleCnt="5">
        <dgm:presLayoutVars>
          <dgm:bulletEnabled val="1"/>
        </dgm:presLayoutVars>
      </dgm:prSet>
      <dgm:spPr/>
    </dgm:pt>
    <dgm:pt modelId="{9478F798-12D7-4027-94E5-D809DFBEA4CE}" type="pres">
      <dgm:prSet presAssocID="{8CEA7AD4-3039-4070-B98E-77D030D64A55}" presName="FiveNodes_3" presStyleLbl="node1" presStyleIdx="2" presStyleCnt="5">
        <dgm:presLayoutVars>
          <dgm:bulletEnabled val="1"/>
        </dgm:presLayoutVars>
      </dgm:prSet>
      <dgm:spPr/>
    </dgm:pt>
    <dgm:pt modelId="{8EA0C093-02E8-460E-BF26-2764A677FD97}" type="pres">
      <dgm:prSet presAssocID="{8CEA7AD4-3039-4070-B98E-77D030D64A55}" presName="FiveNodes_4" presStyleLbl="node1" presStyleIdx="3" presStyleCnt="5">
        <dgm:presLayoutVars>
          <dgm:bulletEnabled val="1"/>
        </dgm:presLayoutVars>
      </dgm:prSet>
      <dgm:spPr/>
    </dgm:pt>
    <dgm:pt modelId="{EF546B32-84FC-4B02-AD34-958899DD218E}" type="pres">
      <dgm:prSet presAssocID="{8CEA7AD4-3039-4070-B98E-77D030D64A55}" presName="FiveNodes_5" presStyleLbl="node1" presStyleIdx="4" presStyleCnt="5">
        <dgm:presLayoutVars>
          <dgm:bulletEnabled val="1"/>
        </dgm:presLayoutVars>
      </dgm:prSet>
      <dgm:spPr/>
    </dgm:pt>
    <dgm:pt modelId="{D32FC8E4-31FB-4031-A198-B948D1A587D2}" type="pres">
      <dgm:prSet presAssocID="{8CEA7AD4-3039-4070-B98E-77D030D64A55}" presName="FiveConn_1-2" presStyleLbl="fgAccFollowNode1" presStyleIdx="0" presStyleCnt="4">
        <dgm:presLayoutVars>
          <dgm:bulletEnabled val="1"/>
        </dgm:presLayoutVars>
      </dgm:prSet>
      <dgm:spPr/>
    </dgm:pt>
    <dgm:pt modelId="{A03C2B76-566D-4024-9CA5-39565E5B1946}" type="pres">
      <dgm:prSet presAssocID="{8CEA7AD4-3039-4070-B98E-77D030D64A55}" presName="FiveConn_2-3" presStyleLbl="fgAccFollowNode1" presStyleIdx="1" presStyleCnt="4">
        <dgm:presLayoutVars>
          <dgm:bulletEnabled val="1"/>
        </dgm:presLayoutVars>
      </dgm:prSet>
      <dgm:spPr/>
    </dgm:pt>
    <dgm:pt modelId="{34FEE395-7722-4C7E-A56C-D7777EC2F708}" type="pres">
      <dgm:prSet presAssocID="{8CEA7AD4-3039-4070-B98E-77D030D64A55}" presName="FiveConn_3-4" presStyleLbl="fgAccFollowNode1" presStyleIdx="2" presStyleCnt="4">
        <dgm:presLayoutVars>
          <dgm:bulletEnabled val="1"/>
        </dgm:presLayoutVars>
      </dgm:prSet>
      <dgm:spPr/>
    </dgm:pt>
    <dgm:pt modelId="{5D52574A-D3FF-4F4C-8F4D-B9D393CA4E51}" type="pres">
      <dgm:prSet presAssocID="{8CEA7AD4-3039-4070-B98E-77D030D64A55}" presName="FiveConn_4-5" presStyleLbl="fgAccFollowNode1" presStyleIdx="3" presStyleCnt="4">
        <dgm:presLayoutVars>
          <dgm:bulletEnabled val="1"/>
        </dgm:presLayoutVars>
      </dgm:prSet>
      <dgm:spPr/>
    </dgm:pt>
    <dgm:pt modelId="{17ABB8A0-2E86-4256-998F-EF93DD1BA18D}" type="pres">
      <dgm:prSet presAssocID="{8CEA7AD4-3039-4070-B98E-77D030D64A55}" presName="FiveNodes_1_text" presStyleLbl="node1" presStyleIdx="4" presStyleCnt="5">
        <dgm:presLayoutVars>
          <dgm:bulletEnabled val="1"/>
        </dgm:presLayoutVars>
      </dgm:prSet>
      <dgm:spPr/>
    </dgm:pt>
    <dgm:pt modelId="{FE5A58B7-889E-48DF-9A94-E4F1E183C98E}" type="pres">
      <dgm:prSet presAssocID="{8CEA7AD4-3039-4070-B98E-77D030D64A55}" presName="FiveNodes_2_text" presStyleLbl="node1" presStyleIdx="4" presStyleCnt="5">
        <dgm:presLayoutVars>
          <dgm:bulletEnabled val="1"/>
        </dgm:presLayoutVars>
      </dgm:prSet>
      <dgm:spPr/>
    </dgm:pt>
    <dgm:pt modelId="{D5EACEB9-602C-4D8D-B5C0-55DD17FDED9B}" type="pres">
      <dgm:prSet presAssocID="{8CEA7AD4-3039-4070-B98E-77D030D64A55}" presName="FiveNodes_3_text" presStyleLbl="node1" presStyleIdx="4" presStyleCnt="5">
        <dgm:presLayoutVars>
          <dgm:bulletEnabled val="1"/>
        </dgm:presLayoutVars>
      </dgm:prSet>
      <dgm:spPr/>
    </dgm:pt>
    <dgm:pt modelId="{DE228A47-67A9-4C59-B8AE-93202B914CD7}" type="pres">
      <dgm:prSet presAssocID="{8CEA7AD4-3039-4070-B98E-77D030D64A55}" presName="FiveNodes_4_text" presStyleLbl="node1" presStyleIdx="4" presStyleCnt="5">
        <dgm:presLayoutVars>
          <dgm:bulletEnabled val="1"/>
        </dgm:presLayoutVars>
      </dgm:prSet>
      <dgm:spPr/>
    </dgm:pt>
    <dgm:pt modelId="{E261F5E5-212A-4FE7-8C64-F6947581CEEF}"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3" destOrd="0" parTransId="{1B8EE248-0F30-4E1A-A107-4E70D2144A80}" sibTransId="{51D2CBA1-D6EC-432F-A397-33BCB387EC0C}"/>
    <dgm:cxn modelId="{4F89C613-03AB-42DC-ACEE-379AB0CD9360}" type="presOf" srcId="{43C564B1-E38B-4201-B3F7-159124E6506E}" destId="{D32FC8E4-31FB-4031-A198-B948D1A587D2}" srcOrd="0" destOrd="0" presId="urn:microsoft.com/office/officeart/2005/8/layout/vProcess5"/>
    <dgm:cxn modelId="{E9EFBB2A-904F-46F0-AFE4-495F2372E8C5}" type="presOf" srcId="{F229DA3D-6DFB-4BA5-BCC4-14A37261D5E4}" destId="{E261F5E5-212A-4FE7-8C64-F6947581CEEF}" srcOrd="1" destOrd="0" presId="urn:microsoft.com/office/officeart/2005/8/layout/vProcess5"/>
    <dgm:cxn modelId="{9229BE38-8F55-436B-B6A9-A563D63FC5EF}" srcId="{8CEA7AD4-3039-4070-B98E-77D030D64A55}" destId="{5B8F6123-7B75-4D21-B25B-B1201C32E853}" srcOrd="2" destOrd="0" parTransId="{CC24AC97-01EA-41AA-9725-7511B07377D9}" sibTransId="{D505F19B-54AC-4FE3-BCE3-ADC6F6CEDF2E}"/>
    <dgm:cxn modelId="{A95DE13D-AE82-4321-9D1F-626CA8290626}" type="presOf" srcId="{39725474-31E0-45CA-B26B-9CF9678299FF}" destId="{DE228A47-67A9-4C59-B8AE-93202B914CD7}" srcOrd="1" destOrd="0" presId="urn:microsoft.com/office/officeart/2005/8/layout/vProcess5"/>
    <dgm:cxn modelId="{13EE7B5B-565B-42CF-8F05-916FC58406F7}" type="presOf" srcId="{D505F19B-54AC-4FE3-BCE3-ADC6F6CEDF2E}" destId="{34FEE395-7722-4C7E-A56C-D7777EC2F708}" srcOrd="0" destOrd="0" presId="urn:microsoft.com/office/officeart/2005/8/layout/vProcess5"/>
    <dgm:cxn modelId="{1B189E50-6C41-4A06-8B51-9A03F9213EEA}" type="presOf" srcId="{5B8F6123-7B75-4D21-B25B-B1201C32E853}" destId="{9478F798-12D7-4027-94E5-D809DFBEA4CE}" srcOrd="0" destOrd="0" presId="urn:microsoft.com/office/officeart/2005/8/layout/vProcess5"/>
    <dgm:cxn modelId="{E4932C75-0166-4404-9F4C-327B43A31EAC}" srcId="{8CEA7AD4-3039-4070-B98E-77D030D64A55}" destId="{71731C5D-1845-4FCF-8030-990932B1E87A}" srcOrd="0" destOrd="0" parTransId="{7B2F4ED3-ADA6-4397-A10D-7BEFBBA3D901}" sibTransId="{43C564B1-E38B-4201-B3F7-159124E6506E}"/>
    <dgm:cxn modelId="{FDF78D59-31D8-4180-9324-7FA091537E77}" type="presOf" srcId="{39725474-31E0-45CA-B26B-9CF9678299FF}" destId="{8EA0C093-02E8-460E-BF26-2764A677FD97}" srcOrd="0" destOrd="0" presId="urn:microsoft.com/office/officeart/2005/8/layout/vProcess5"/>
    <dgm:cxn modelId="{FF572F7C-253B-4F4B-B8B0-1D7A9E8D5B5A}" type="presOf" srcId="{F229DA3D-6DFB-4BA5-BCC4-14A37261D5E4}" destId="{EF546B32-84FC-4B02-AD34-958899DD218E}" srcOrd="0" destOrd="0" presId="urn:microsoft.com/office/officeart/2005/8/layout/vProcess5"/>
    <dgm:cxn modelId="{1D1A747D-AD80-43D4-863D-6787D57570D9}" type="presOf" srcId="{8CEA7AD4-3039-4070-B98E-77D030D64A55}" destId="{1396E13A-2A55-4743-955C-BF1E4ED95C6F}" srcOrd="0" destOrd="0" presId="urn:microsoft.com/office/officeart/2005/8/layout/vProcess5"/>
    <dgm:cxn modelId="{CA7A7E8B-AFAD-4915-B524-B57081EE0B85}" srcId="{8CEA7AD4-3039-4070-B98E-77D030D64A55}" destId="{F229DA3D-6DFB-4BA5-BCC4-14A37261D5E4}" srcOrd="4" destOrd="0" parTransId="{1611F273-0C4F-4FF9-9FD6-A04C32A0F0CA}" sibTransId="{16DC10B3-3A9B-4157-8094-CBB96AED20A0}"/>
    <dgm:cxn modelId="{E9275894-1F06-4343-BF94-CBCA253A064C}" srcId="{8CEA7AD4-3039-4070-B98E-77D030D64A55}" destId="{7EA27F3D-E630-4D13-B635-BFEBB87974DE}" srcOrd="1" destOrd="0" parTransId="{D14430EA-DAE2-43DB-BF0D-E83F630A0A4A}" sibTransId="{D8527E55-B909-4FCB-B745-E9F2548C207F}"/>
    <dgm:cxn modelId="{7BF97F9B-7189-4CAC-B0D3-6A052E777021}" type="presOf" srcId="{7EA27F3D-E630-4D13-B635-BFEBB87974DE}" destId="{B35614AE-9140-48D4-BBF0-26815517A9AC}" srcOrd="0" destOrd="0" presId="urn:microsoft.com/office/officeart/2005/8/layout/vProcess5"/>
    <dgm:cxn modelId="{13601FBA-8D4A-4B0C-B9F9-C38BE6C014CA}" type="presOf" srcId="{D8527E55-B909-4FCB-B745-E9F2548C207F}" destId="{A03C2B76-566D-4024-9CA5-39565E5B1946}" srcOrd="0" destOrd="0" presId="urn:microsoft.com/office/officeart/2005/8/layout/vProcess5"/>
    <dgm:cxn modelId="{6B30EABB-6DDA-42EB-BAC5-190C35173595}" type="presOf" srcId="{71731C5D-1845-4FCF-8030-990932B1E87A}" destId="{5D903961-06B9-45E9-97E1-CC175210619F}" srcOrd="0" destOrd="0" presId="urn:microsoft.com/office/officeart/2005/8/layout/vProcess5"/>
    <dgm:cxn modelId="{719327BC-7267-4781-BDC2-5FA195801075}" type="presOf" srcId="{5B8F6123-7B75-4D21-B25B-B1201C32E853}" destId="{D5EACEB9-602C-4D8D-B5C0-55DD17FDED9B}" srcOrd="1" destOrd="0" presId="urn:microsoft.com/office/officeart/2005/8/layout/vProcess5"/>
    <dgm:cxn modelId="{367D75D7-12E2-4D99-AFDC-DBF3E7E02B25}" type="presOf" srcId="{51D2CBA1-D6EC-432F-A397-33BCB387EC0C}" destId="{5D52574A-D3FF-4F4C-8F4D-B9D393CA4E51}" srcOrd="0" destOrd="0" presId="urn:microsoft.com/office/officeart/2005/8/layout/vProcess5"/>
    <dgm:cxn modelId="{F59CE9DB-4B58-4D13-BB83-DEED892FBEA2}" type="presOf" srcId="{7EA27F3D-E630-4D13-B635-BFEBB87974DE}" destId="{FE5A58B7-889E-48DF-9A94-E4F1E183C98E}" srcOrd="1" destOrd="0" presId="urn:microsoft.com/office/officeart/2005/8/layout/vProcess5"/>
    <dgm:cxn modelId="{A45323FE-8247-4EEE-A65B-DCFEB90D8E33}" type="presOf" srcId="{71731C5D-1845-4FCF-8030-990932B1E87A}" destId="{17ABB8A0-2E86-4256-998F-EF93DD1BA18D}" srcOrd="1"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AD88A521-5EAE-4FFD-8563-693D27E8B849}" type="presParOf" srcId="{1396E13A-2A55-4743-955C-BF1E4ED95C6F}" destId="{5D903961-06B9-45E9-97E1-CC175210619F}" srcOrd="1" destOrd="0" presId="urn:microsoft.com/office/officeart/2005/8/layout/vProcess5"/>
    <dgm:cxn modelId="{6DFD0AD4-A054-4ACA-83A1-DCC0CB01451B}" type="presParOf" srcId="{1396E13A-2A55-4743-955C-BF1E4ED95C6F}" destId="{B35614AE-9140-48D4-BBF0-26815517A9AC}" srcOrd="2" destOrd="0" presId="urn:microsoft.com/office/officeart/2005/8/layout/vProcess5"/>
    <dgm:cxn modelId="{CAE83BF6-58D2-44DD-B064-95E1F2D9B767}" type="presParOf" srcId="{1396E13A-2A55-4743-955C-BF1E4ED95C6F}" destId="{9478F798-12D7-4027-94E5-D809DFBEA4CE}" srcOrd="3" destOrd="0" presId="urn:microsoft.com/office/officeart/2005/8/layout/vProcess5"/>
    <dgm:cxn modelId="{D3BD2077-D7E2-440D-990B-E6F32F0DE86F}" type="presParOf" srcId="{1396E13A-2A55-4743-955C-BF1E4ED95C6F}" destId="{8EA0C093-02E8-460E-BF26-2764A677FD97}" srcOrd="4" destOrd="0" presId="urn:microsoft.com/office/officeart/2005/8/layout/vProcess5"/>
    <dgm:cxn modelId="{2F6151AA-DD77-45BB-8ED4-1524FA77966E}" type="presParOf" srcId="{1396E13A-2A55-4743-955C-BF1E4ED95C6F}" destId="{EF546B32-84FC-4B02-AD34-958899DD218E}" srcOrd="5" destOrd="0" presId="urn:microsoft.com/office/officeart/2005/8/layout/vProcess5"/>
    <dgm:cxn modelId="{ED1A2D5C-6D81-4430-8245-AE919543179F}" type="presParOf" srcId="{1396E13A-2A55-4743-955C-BF1E4ED95C6F}" destId="{D32FC8E4-31FB-4031-A198-B948D1A587D2}" srcOrd="6" destOrd="0" presId="urn:microsoft.com/office/officeart/2005/8/layout/vProcess5"/>
    <dgm:cxn modelId="{E70A3BB7-E82B-4DA0-957F-7A57131A1649}" type="presParOf" srcId="{1396E13A-2A55-4743-955C-BF1E4ED95C6F}" destId="{A03C2B76-566D-4024-9CA5-39565E5B1946}" srcOrd="7" destOrd="0" presId="urn:microsoft.com/office/officeart/2005/8/layout/vProcess5"/>
    <dgm:cxn modelId="{6E7ABBD9-1869-46F4-8AB6-DBA0EE53578F}" type="presParOf" srcId="{1396E13A-2A55-4743-955C-BF1E4ED95C6F}" destId="{34FEE395-7722-4C7E-A56C-D7777EC2F708}" srcOrd="8" destOrd="0" presId="urn:microsoft.com/office/officeart/2005/8/layout/vProcess5"/>
    <dgm:cxn modelId="{D897A94A-D7E6-4474-B362-BDF1327C3A84}" type="presParOf" srcId="{1396E13A-2A55-4743-955C-BF1E4ED95C6F}" destId="{5D52574A-D3FF-4F4C-8F4D-B9D393CA4E51}" srcOrd="9" destOrd="0" presId="urn:microsoft.com/office/officeart/2005/8/layout/vProcess5"/>
    <dgm:cxn modelId="{4D298E3A-81B2-4A3E-BD74-29D71A1F3493}" type="presParOf" srcId="{1396E13A-2A55-4743-955C-BF1E4ED95C6F}" destId="{17ABB8A0-2E86-4256-998F-EF93DD1BA18D}" srcOrd="10" destOrd="0" presId="urn:microsoft.com/office/officeart/2005/8/layout/vProcess5"/>
    <dgm:cxn modelId="{95258113-B180-43C1-9FC2-D54665AF9266}" type="presParOf" srcId="{1396E13A-2A55-4743-955C-BF1E4ED95C6F}" destId="{FE5A58B7-889E-48DF-9A94-E4F1E183C98E}" srcOrd="11" destOrd="0" presId="urn:microsoft.com/office/officeart/2005/8/layout/vProcess5"/>
    <dgm:cxn modelId="{927D00CD-6E86-4F6E-8E84-688E69B065F4}" type="presParOf" srcId="{1396E13A-2A55-4743-955C-BF1E4ED95C6F}" destId="{D5EACEB9-602C-4D8D-B5C0-55DD17FDED9B}" srcOrd="12" destOrd="0" presId="urn:microsoft.com/office/officeart/2005/8/layout/vProcess5"/>
    <dgm:cxn modelId="{FE16923D-17FD-46A6-B4B8-D6AC1008B65C}" type="presParOf" srcId="{1396E13A-2A55-4743-955C-BF1E4ED95C6F}" destId="{DE228A47-67A9-4C59-B8AE-93202B914CD7}" srcOrd="13" destOrd="0" presId="urn:microsoft.com/office/officeart/2005/8/layout/vProcess5"/>
    <dgm:cxn modelId="{41A6D971-0886-47BD-9AF8-52330ADC6BF5}" type="presParOf" srcId="{1396E13A-2A55-4743-955C-BF1E4ED95C6F}" destId="{E261F5E5-212A-4FE7-8C64-F6947581CEE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a:lstStyle/>
        <a:p>
          <a:pPr>
            <a:lnSpc>
              <a:spcPct val="90000"/>
            </a:lnSpc>
            <a:spcAft>
              <a:spcPct val="35000"/>
            </a:spcAft>
          </a:pPr>
          <a:r>
            <a:rPr lang="lv-LV" sz="2000" b="1" dirty="0">
              <a:latin typeface="Verdana" panose="020B0604030504040204" pitchFamily="34" charset="0"/>
              <a:ea typeface="Verdana" panose="020B0604030504040204" pitchFamily="34" charset="0"/>
            </a:rPr>
            <a:t>100% programmas finansējums</a:t>
          </a:r>
        </a:p>
        <a:p>
          <a:pPr>
            <a:lnSpc>
              <a:spcPct val="90000"/>
            </a:lnSpc>
            <a:spcAft>
              <a:spcPct val="35000"/>
            </a:spcAft>
          </a:pPr>
          <a:r>
            <a:rPr lang="lv-LV" sz="1600" b="0" dirty="0">
              <a:latin typeface="Verdana" panose="020B0604030504040204" pitchFamily="34" charset="0"/>
              <a:ea typeface="Verdana" panose="020B0604030504040204" pitchFamily="34" charset="0"/>
            </a:rPr>
            <a:t>Projekta iesniedzējs Konkursā var iesniegt tikai </a:t>
          </a:r>
          <a:r>
            <a:rPr lang="lv-LV" sz="1600" b="1" dirty="0">
              <a:latin typeface="Verdana" panose="020B0604030504040204" pitchFamily="34" charset="0"/>
              <a:ea typeface="Verdana" panose="020B0604030504040204" pitchFamily="34" charset="0"/>
            </a:rPr>
            <a:t>1 projekta pieteikumu</a:t>
          </a:r>
          <a:endParaRPr lang="lv-LV" sz="1800" b="1" dirty="0">
            <a:latin typeface="Verdana" panose="020B0604030504040204" pitchFamily="34" charset="0"/>
            <a:ea typeface="Verdana" panose="020B0604030504040204" pitchFamily="34" charset="0"/>
          </a:endParaRPr>
        </a:p>
        <a:p>
          <a:pPr>
            <a:lnSpc>
              <a:spcPct val="90000"/>
            </a:lnSpc>
            <a:spcAft>
              <a:spcPct val="35000"/>
            </a:spcAft>
          </a:pPr>
          <a:endParaRPr lang="lv-LV" sz="1000" dirty="0">
            <a:latin typeface="Verdana" panose="020B0604030504040204" pitchFamily="34" charset="0"/>
            <a:ea typeface="Verdana" panose="020B0604030504040204" pitchFamily="34" charset="0"/>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pPr>
            <a:spcAft>
              <a:spcPts val="1800"/>
            </a:spcAft>
          </a:pPr>
          <a:r>
            <a:rPr lang="lv-LV" sz="1800" b="1" dirty="0">
              <a:latin typeface="Verdana" panose="020B0604030504040204" pitchFamily="34" charset="0"/>
              <a:ea typeface="Verdana" panose="020B0604030504040204" pitchFamily="34" charset="0"/>
            </a:rPr>
            <a:t>Projekta periods </a:t>
          </a:r>
        </a:p>
        <a:p>
          <a:pPr>
            <a:spcAft>
              <a:spcPts val="0"/>
            </a:spcAft>
          </a:pPr>
          <a:r>
            <a:rPr lang="lv-LV" sz="2000" b="1" dirty="0">
              <a:latin typeface="Verdana" panose="020B0604030504040204" pitchFamily="34" charset="0"/>
              <a:ea typeface="Verdana" panose="020B0604030504040204" pitchFamily="34" charset="0"/>
            </a:rPr>
            <a:t>01.07.2023.</a:t>
          </a:r>
          <a:r>
            <a:rPr lang="lv-LV" sz="1800" b="1" dirty="0">
              <a:latin typeface="Verdana" panose="020B0604030504040204" pitchFamily="34" charset="0"/>
              <a:ea typeface="Verdana" panose="020B0604030504040204" pitchFamily="34" charset="0"/>
            </a:rPr>
            <a:t> </a:t>
          </a:r>
        </a:p>
        <a:p>
          <a:pPr>
            <a:spcAft>
              <a:spcPts val="0"/>
            </a:spcAft>
          </a:pPr>
          <a:r>
            <a:rPr lang="lv-LV" altLang="lv-LV" sz="1800" b="1" dirty="0">
              <a:solidFill>
                <a:prstClr val="white"/>
              </a:solidFill>
              <a:latin typeface="Verdana" panose="020B0604030504040204" pitchFamily="34" charset="0"/>
              <a:ea typeface="Verdana" panose="020B0604030504040204" pitchFamily="34" charset="0"/>
              <a:cs typeface="+mn-cs"/>
            </a:rPr>
            <a:t>–</a:t>
          </a:r>
          <a:r>
            <a:rPr lang="lv-LV" sz="1800" b="1" dirty="0">
              <a:latin typeface="Verdana" panose="020B0604030504040204" pitchFamily="34" charset="0"/>
              <a:ea typeface="Verdana" panose="020B0604030504040204" pitchFamily="34" charset="0"/>
            </a:rPr>
            <a:t> </a:t>
          </a:r>
        </a:p>
        <a:p>
          <a:pPr>
            <a:spcAft>
              <a:spcPct val="35000"/>
            </a:spcAft>
          </a:pPr>
          <a:r>
            <a:rPr lang="lv-LV" sz="2000" b="1" dirty="0">
              <a:latin typeface="Verdana" panose="020B0604030504040204" pitchFamily="34" charset="0"/>
              <a:ea typeface="Verdana" panose="020B0604030504040204" pitchFamily="34" charset="0"/>
            </a:rPr>
            <a:t>31.12.2023.</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a:lnSpc>
              <a:spcPct val="90000"/>
            </a:lnSpc>
            <a:spcAft>
              <a:spcPct val="35000"/>
            </a:spcAft>
          </a:pPr>
          <a:r>
            <a:rPr lang="lv-LV" altLang="lv-LV" sz="1600" kern="1200" dirty="0">
              <a:solidFill>
                <a:prstClr val="white"/>
              </a:solidFill>
              <a:latin typeface="Verdana" panose="020B0604030504040204" pitchFamily="34" charset="0"/>
              <a:ea typeface="Verdana" panose="020B0604030504040204" pitchFamily="34" charset="0"/>
              <a:cs typeface="+mn-cs"/>
            </a:rPr>
            <a:t>Vienam projektu pieteikumam finansējums:</a:t>
          </a:r>
        </a:p>
        <a:p>
          <a:pPr>
            <a:lnSpc>
              <a:spcPct val="90000"/>
            </a:lnSpc>
            <a:spcAft>
              <a:spcPct val="35000"/>
            </a:spcAft>
          </a:pPr>
          <a:r>
            <a:rPr lang="fr-FR" altLang="lv-LV" sz="1600" b="1" kern="1200" dirty="0" err="1">
              <a:solidFill>
                <a:prstClr val="white"/>
              </a:solidFill>
              <a:latin typeface="Verdana" panose="020B0604030504040204" pitchFamily="34" charset="0"/>
              <a:ea typeface="Verdana" panose="020B0604030504040204" pitchFamily="34" charset="0"/>
              <a:cs typeface="+mn-cs"/>
            </a:rPr>
            <a:t>minimālais</a:t>
          </a:r>
          <a:r>
            <a:rPr lang="fr-FR" altLang="lv-LV" sz="1600" b="1" kern="1200" dirty="0">
              <a:solidFill>
                <a:prstClr val="white"/>
              </a:solidFill>
              <a:latin typeface="Verdana" panose="020B0604030504040204" pitchFamily="34" charset="0"/>
              <a:ea typeface="Verdana" panose="020B0604030504040204" pitchFamily="34" charset="0"/>
              <a:cs typeface="+mn-cs"/>
            </a:rPr>
            <a:t>:</a:t>
          </a:r>
        </a:p>
        <a:p>
          <a:pPr>
            <a:lnSpc>
              <a:spcPct val="90000"/>
            </a:lnSpc>
            <a:spcAft>
              <a:spcPct val="35000"/>
            </a:spcAft>
          </a:pPr>
          <a:r>
            <a:rPr lang="lv-LV" altLang="lv-LV" sz="1600" b="1" kern="1200" dirty="0">
              <a:solidFill>
                <a:prstClr val="white"/>
              </a:solidFill>
              <a:latin typeface="Verdana" panose="020B0604030504040204" pitchFamily="34" charset="0"/>
              <a:ea typeface="Verdana" panose="020B0604030504040204" pitchFamily="34" charset="0"/>
              <a:cs typeface="+mn-cs"/>
            </a:rPr>
            <a:t>10</a:t>
          </a:r>
          <a:r>
            <a:rPr lang="fr-FR" altLang="lv-LV" sz="1600" b="1" kern="1200" dirty="0">
              <a:solidFill>
                <a:prstClr val="white"/>
              </a:solidFill>
              <a:latin typeface="Verdana" panose="020B0604030504040204" pitchFamily="34" charset="0"/>
              <a:ea typeface="Verdana" panose="020B0604030504040204" pitchFamily="34" charset="0"/>
              <a:cs typeface="+mn-cs"/>
            </a:rPr>
            <a:t> </a:t>
          </a:r>
          <a:r>
            <a:rPr lang="lv-LV" altLang="lv-LV" sz="1600" b="1" kern="1200" dirty="0">
              <a:solidFill>
                <a:prstClr val="white"/>
              </a:solidFill>
              <a:latin typeface="Verdana" panose="020B0604030504040204" pitchFamily="34" charset="0"/>
              <a:ea typeface="Verdana" panose="020B0604030504040204" pitchFamily="34" charset="0"/>
              <a:cs typeface="+mn-cs"/>
            </a:rPr>
            <a:t>0</a:t>
          </a:r>
          <a:r>
            <a:rPr lang="fr-FR" altLang="lv-LV" sz="1600" b="1" kern="1200" dirty="0">
              <a:solidFill>
                <a:prstClr val="white"/>
              </a:solidFill>
              <a:latin typeface="Verdana" panose="020B0604030504040204" pitchFamily="34" charset="0"/>
              <a:ea typeface="Verdana" panose="020B0604030504040204" pitchFamily="34" charset="0"/>
              <a:cs typeface="+mn-cs"/>
            </a:rPr>
            <a:t>00 EUR</a:t>
          </a:r>
        </a:p>
        <a:p>
          <a:pPr>
            <a:lnSpc>
              <a:spcPct val="90000"/>
            </a:lnSpc>
            <a:spcAft>
              <a:spcPct val="35000"/>
            </a:spcAft>
          </a:pPr>
          <a:r>
            <a:rPr lang="fr-FR" altLang="lv-LV" sz="1600" b="1" kern="1200" dirty="0" err="1">
              <a:solidFill>
                <a:prstClr val="white"/>
              </a:solidFill>
              <a:latin typeface="Verdana" panose="020B0604030504040204" pitchFamily="34" charset="0"/>
              <a:ea typeface="Verdana" panose="020B0604030504040204" pitchFamily="34" charset="0"/>
              <a:cs typeface="+mn-cs"/>
            </a:rPr>
            <a:t>maksimālais</a:t>
          </a:r>
          <a:r>
            <a:rPr lang="fr-FR" altLang="lv-LV" sz="1600" b="1" kern="1200" dirty="0">
              <a:solidFill>
                <a:prstClr val="white"/>
              </a:solidFill>
              <a:latin typeface="Verdana" panose="020B0604030504040204" pitchFamily="34" charset="0"/>
              <a:ea typeface="Verdana" panose="020B0604030504040204" pitchFamily="34" charset="0"/>
              <a:cs typeface="+mn-cs"/>
            </a:rPr>
            <a:t>:</a:t>
          </a:r>
        </a:p>
        <a:p>
          <a:pPr>
            <a:lnSpc>
              <a:spcPct val="90000"/>
            </a:lnSpc>
            <a:spcAft>
              <a:spcPct val="35000"/>
            </a:spcAft>
          </a:pPr>
          <a:r>
            <a:rPr lang="lv-LV" altLang="lv-LV" sz="1600" b="1" kern="1200" dirty="0">
              <a:solidFill>
                <a:prstClr val="white"/>
              </a:solidFill>
              <a:latin typeface="Verdana" panose="020B0604030504040204" pitchFamily="34" charset="0"/>
              <a:ea typeface="Verdana" panose="020B0604030504040204" pitchFamily="34" charset="0"/>
              <a:cs typeface="+mn-cs"/>
            </a:rPr>
            <a:t>60</a:t>
          </a:r>
          <a:r>
            <a:rPr lang="fr-FR" altLang="lv-LV" sz="1600" b="1" kern="1200" dirty="0">
              <a:solidFill>
                <a:prstClr val="white"/>
              </a:solidFill>
              <a:latin typeface="Verdana" panose="020B0604030504040204" pitchFamily="34" charset="0"/>
              <a:ea typeface="Verdana" panose="020B0604030504040204" pitchFamily="34" charset="0"/>
              <a:cs typeface="+mn-cs"/>
            </a:rPr>
            <a:t> 000 EUR</a:t>
          </a:r>
          <a:endParaRPr lang="lv-LV" sz="1400" b="0" i="0" kern="1200" dirty="0">
            <a:solidFill>
              <a:prstClr val="white"/>
            </a:solidFill>
            <a:latin typeface="Verdana" panose="020B0604030504040204" pitchFamily="34" charset="0"/>
            <a:ea typeface="Verdana" panose="020B0604030504040204" pitchFamily="34" charset="0"/>
            <a:cs typeface="+mn-cs"/>
          </a:endParaRP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X="10000" custLinFactNeighborX="100000" custLinFactNeighborY="-2044">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custLinFactX="10000" custLinFactNeighborX="100000" custLinFactNeighborY="408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custLinFactX="-19914" custLinFactNeighborX="-100000" custLinFactNeighborY="-817">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custLinFactX="-33837" custLinFactNeighborX="-100000" custLinFactNeighborY="6812"/>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custScaleX="128144" custLinFactNeighborX="10213" custLinFactNeighborY="0">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ScaleX="130049" custLinFactNeighborX="10213" custLinFactNeighborY="7232"/>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t>Projekta aktivitāšu mērķa grupa</a:t>
          </a:r>
          <a:r>
            <a:rPr lang="lv-LV" sz="1800" kern="1200" dirty="0"/>
            <a:t>: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800" kern="1200" dirty="0"/>
            <a:t>Ukrainas civiliedzīvotāji un uzņemošā kopiena</a:t>
          </a:r>
          <a:endParaRPr lang="lv-LV" sz="1800" b="1" kern="1200" dirty="0">
            <a:solidFill>
              <a:prstClr val="white"/>
            </a:solidFill>
            <a:latin typeface="Verdana" panose="020B0604030504040204" pitchFamily="34" charset="0"/>
            <a:ea typeface="Verdana" panose="020B0604030504040204" pitchFamily="34" charset="0"/>
            <a:cs typeface="+mn-cs"/>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r>
            <a:rPr lang="lv-LV" sz="1800" b="0" dirty="0"/>
            <a:t>Projekta īstenošanas vieta ir </a:t>
          </a:r>
          <a:r>
            <a:rPr lang="lv-LV" sz="1800" b="1" dirty="0"/>
            <a:t>Latvija</a:t>
          </a:r>
          <a:r>
            <a:rPr lang="lv-LV" sz="1800" b="0" dirty="0"/>
            <a:t> un </a:t>
          </a:r>
          <a:r>
            <a:rPr lang="lv-LV" sz="1800" b="0" dirty="0" err="1"/>
            <a:t>kultūrorientācijas</a:t>
          </a:r>
          <a:r>
            <a:rPr lang="lv-LV" sz="1800" b="0" dirty="0"/>
            <a:t> kursiem un pasākumiem ir jābūt nodrošinātiem </a:t>
          </a:r>
          <a:r>
            <a:rPr lang="lv-LV" sz="1800" b="1" dirty="0"/>
            <a:t>mērķa grupai bez maksas</a:t>
          </a:r>
          <a:r>
            <a:rPr lang="lv-LV" sz="1800" b="0" dirty="0"/>
            <a:t>.</a:t>
          </a:r>
        </a:p>
        <a:p>
          <a:endParaRPr lang="lv-LV" sz="1800" b="1" u="sng" dirty="0"/>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a:lstStyle/>
        <a:p>
          <a:pPr algn="ctr"/>
          <a:r>
            <a:rPr lang="lv-LV" sz="1600" dirty="0"/>
            <a:t>Katra projekta ietvaros jānodrošina </a:t>
          </a:r>
          <a:r>
            <a:rPr lang="lv-LV" sz="1600" b="1" dirty="0"/>
            <a:t>gan </a:t>
          </a:r>
          <a:r>
            <a:rPr lang="lv-LV" sz="1600" b="1" dirty="0" err="1"/>
            <a:t>kultūrorientācijas</a:t>
          </a:r>
          <a:r>
            <a:rPr lang="lv-LV" sz="1600" b="1" dirty="0"/>
            <a:t> kursu, gan pasākumu</a:t>
          </a:r>
          <a:r>
            <a:rPr lang="lv-LV" sz="1600" dirty="0"/>
            <a:t>, kas sekmē sadarbību starp Ukrainas civiliedzīvotājiem un Latvijas sabiedrību, pieejamība</a:t>
          </a:r>
          <a:r>
            <a:rPr lang="lv-LV" sz="1500" b="0" kern="1200" dirty="0"/>
            <a:t>.</a:t>
          </a:r>
        </a:p>
        <a:p>
          <a:pPr marL="0" lvl="0" indent="0" algn="ctr" defTabSz="800100">
            <a:lnSpc>
              <a:spcPct val="90000"/>
            </a:lnSpc>
            <a:spcBef>
              <a:spcPct val="0"/>
            </a:spcBef>
            <a:spcAft>
              <a:spcPct val="35000"/>
            </a:spcAft>
            <a:buNone/>
          </a:pPr>
          <a:endParaRPr lang="lv-LV" sz="1500" b="1" kern="1200" dirty="0"/>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NeighborX="919" custLinFactNeighborY="1136">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dgm:spPr>
        <a:blipFill rotWithShape="1">
          <a:blip xmlns:r="http://schemas.openxmlformats.org/officeDocument/2006/relationships" r:embed="rId2"/>
          <a:srcRect/>
          <a:stretch>
            <a:fillRect/>
          </a:stretch>
        </a:blipFill>
      </dgm:spPr>
    </dgm:pt>
    <dgm:pt modelId="{81C6C025-6B4F-4C58-94A5-297F91005511}"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LinFactNeighborX="0" custLinFactNeighborY="459"/>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55" t="-20988" r="955" b="-5012"/>
          </a:stretch>
        </a:blipFill>
      </dgm:spPr>
    </dgm:pt>
  </dgm:ptLst>
  <dgm:cxnLst>
    <dgm:cxn modelId="{E0A9A511-A515-4238-8B09-E18E70724122}" type="presOf" srcId="{C486CDEE-C062-4CCA-94E8-DA7A8C5B44F9}" destId="{5DC0CF35-797B-4A80-ADED-E508DE255BFC}"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30492D99-E94B-4A39-8224-30CF38BDDFF6}" type="presOf" srcId="{93DE5D49-38F6-41B9-AD16-83CF86342571}" destId="{81C6C025-6B4F-4C58-94A5-297F91005511}" srcOrd="0" destOrd="0" presId="urn:microsoft.com/office/officeart/2005/8/layout/pList2"/>
    <dgm:cxn modelId="{31FDC8E8-8DE6-4BAC-8AE7-56E2D8A32821}" type="presOf" srcId="{14DF1E5E-477F-4F4C-8994-15F46D8E78B7}" destId="{58C0CF54-A8CE-4FB9-AAB9-8A24FD0777D6}" srcOrd="0" destOrd="0" presId="urn:microsoft.com/office/officeart/2005/8/layout/pList2"/>
    <dgm:cxn modelId="{3462C3F4-07D3-4CAC-A7A3-A21570B88FFF}" type="presOf" srcId="{B4BEA8DB-D65E-41DD-8061-E4DA68B0748B}" destId="{932E76DC-1406-48EB-9A1D-AF46F9EBD571}"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C07138FA-6318-49A9-BD6A-E5D037B8F43C}" type="presOf" srcId="{6FACAC93-D29D-4773-B197-17769EB01611}" destId="{CE19B5C7-22EB-4A79-8E25-03865F9B7E79}" srcOrd="0" destOrd="0" presId="urn:microsoft.com/office/officeart/2005/8/layout/pList2"/>
    <dgm:cxn modelId="{D770138E-A4A4-4616-B71C-B69F3187FEA4}" type="presParOf" srcId="{B5EE76F3-2EAE-45BF-909C-04D9C7FE209C}" destId="{9C43EA4B-C1EE-42BA-9868-91E5BE8387B2}" srcOrd="0" destOrd="0" presId="urn:microsoft.com/office/officeart/2005/8/layout/pList2"/>
    <dgm:cxn modelId="{F783666A-36BC-4CC2-8601-6CB33E96B682}" type="presParOf" srcId="{B5EE76F3-2EAE-45BF-909C-04D9C7FE209C}" destId="{ED71E6C6-CB3C-4CEB-82AF-CD6CFD854286}" srcOrd="1" destOrd="0" presId="urn:microsoft.com/office/officeart/2005/8/layout/pList2"/>
    <dgm:cxn modelId="{CDDF7717-4106-43DF-A309-88ECCAEA716D}" type="presParOf" srcId="{ED71E6C6-CB3C-4CEB-82AF-CD6CFD854286}" destId="{AA114080-EFFE-41AC-B0AC-1EC9B7DCFD26}" srcOrd="0" destOrd="0" presId="urn:microsoft.com/office/officeart/2005/8/layout/pList2"/>
    <dgm:cxn modelId="{515FB174-7CBA-439C-AD97-A0DFA0E2EFEB}" type="presParOf" srcId="{AA114080-EFFE-41AC-B0AC-1EC9B7DCFD26}" destId="{CE19B5C7-22EB-4A79-8E25-03865F9B7E79}" srcOrd="0" destOrd="0" presId="urn:microsoft.com/office/officeart/2005/8/layout/pList2"/>
    <dgm:cxn modelId="{6E4FA3AE-6CD1-458F-8E4C-4D13D20E7FA2}" type="presParOf" srcId="{AA114080-EFFE-41AC-B0AC-1EC9B7DCFD26}" destId="{BCDE64E4-8D75-435F-99F5-51177FA2EA31}" srcOrd="1" destOrd="0" presId="urn:microsoft.com/office/officeart/2005/8/layout/pList2"/>
    <dgm:cxn modelId="{A55CAD4F-9824-4C2F-908B-53A430D42E1E}" type="presParOf" srcId="{AA114080-EFFE-41AC-B0AC-1EC9B7DCFD26}" destId="{C20DC599-BA22-4A94-BB7F-F2F855AC2321}" srcOrd="2" destOrd="0" presId="urn:microsoft.com/office/officeart/2005/8/layout/pList2"/>
    <dgm:cxn modelId="{4C25B71E-ED47-44F4-A433-E1F3744F862F}" type="presParOf" srcId="{ED71E6C6-CB3C-4CEB-82AF-CD6CFD854286}" destId="{932E76DC-1406-48EB-9A1D-AF46F9EBD571}" srcOrd="1" destOrd="0" presId="urn:microsoft.com/office/officeart/2005/8/layout/pList2"/>
    <dgm:cxn modelId="{BA84FCF1-7FC4-4D24-B358-613118A2F3E9}" type="presParOf" srcId="{ED71E6C6-CB3C-4CEB-82AF-CD6CFD854286}" destId="{C9A7CD1D-4FFA-4E12-98FA-8EDAB71E826D}" srcOrd="2" destOrd="0" presId="urn:microsoft.com/office/officeart/2005/8/layout/pList2"/>
    <dgm:cxn modelId="{30D78065-2C8B-4B8C-82C2-C1F618FA9A15}" type="presParOf" srcId="{C9A7CD1D-4FFA-4E12-98FA-8EDAB71E826D}" destId="{58C0CF54-A8CE-4FB9-AAB9-8A24FD0777D6}" srcOrd="0" destOrd="0" presId="urn:microsoft.com/office/officeart/2005/8/layout/pList2"/>
    <dgm:cxn modelId="{F4EB4FAD-01FF-41A0-9A20-7A493043D9A1}" type="presParOf" srcId="{C9A7CD1D-4FFA-4E12-98FA-8EDAB71E826D}" destId="{ED21AE05-4EC3-4485-AD54-18EE598E4068}" srcOrd="1" destOrd="0" presId="urn:microsoft.com/office/officeart/2005/8/layout/pList2"/>
    <dgm:cxn modelId="{1B89D9B0-B81F-4A3E-9957-EFDAAE623E51}" type="presParOf" srcId="{C9A7CD1D-4FFA-4E12-98FA-8EDAB71E826D}" destId="{1576FBAE-E528-459B-8CB2-A84D0DE4747C}" srcOrd="2" destOrd="0" presId="urn:microsoft.com/office/officeart/2005/8/layout/pList2"/>
    <dgm:cxn modelId="{6B0FC11D-6AFD-4A5E-90F5-395557FA133A}" type="presParOf" srcId="{ED71E6C6-CB3C-4CEB-82AF-CD6CFD854286}" destId="{81C6C025-6B4F-4C58-94A5-297F91005511}" srcOrd="3" destOrd="0" presId="urn:microsoft.com/office/officeart/2005/8/layout/pList2"/>
    <dgm:cxn modelId="{2DC40BC6-6DA3-46DE-8D31-33D237B51503}" type="presParOf" srcId="{ED71E6C6-CB3C-4CEB-82AF-CD6CFD854286}" destId="{7BA62E20-D655-4F41-9EF9-8608222D7AB5}" srcOrd="4" destOrd="0" presId="urn:microsoft.com/office/officeart/2005/8/layout/pList2"/>
    <dgm:cxn modelId="{A547AED3-1725-4770-BCC1-9ECBFE88E9B8}" type="presParOf" srcId="{7BA62E20-D655-4F41-9EF9-8608222D7AB5}" destId="{5DC0CF35-797B-4A80-ADED-E508DE255BFC}" srcOrd="0" destOrd="0" presId="urn:microsoft.com/office/officeart/2005/8/layout/pList2"/>
    <dgm:cxn modelId="{6E0BFA82-4391-4821-942E-68D5F8E5B995}" type="presParOf" srcId="{7BA62E20-D655-4F41-9EF9-8608222D7AB5}" destId="{4C633FEF-3A61-4127-A2C6-DF35D286C4E4}" srcOrd="1" destOrd="0" presId="urn:microsoft.com/office/officeart/2005/8/layout/pList2"/>
    <dgm:cxn modelId="{3462E685-6187-4CA9-A65F-2F3D3BF60602}"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t>Ja tiek iesaistīti brīvprātīgā darba veicēji: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kern="1200" dirty="0"/>
            <a:t>tiek slēgti brīvprātīgā darba līgumi (norādīti konkrēti darba pienākumi)</a:t>
          </a:r>
          <a:endParaRPr lang="lv-LV" sz="1800" kern="1200" dirty="0">
            <a:solidFill>
              <a:prstClr val="white"/>
            </a:solidFill>
            <a:latin typeface="Verdana" panose="020B0604030504040204" pitchFamily="34" charset="0"/>
            <a:ea typeface="Verdana" panose="020B0604030504040204" pitchFamily="34" charset="0"/>
            <a:cs typeface="+mn-cs"/>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r>
            <a:rPr lang="lv-LV" sz="1800" b="1" dirty="0"/>
            <a:t>Projekta īstenošanu nedrīkst nodot trešajai pusei</a:t>
          </a:r>
        </a:p>
        <a:p>
          <a:r>
            <a:rPr lang="lv-LV" sz="1400" b="0" dirty="0"/>
            <a:t>Pakalpojumu sniedzējus var piesaistīt tikai konkrētu aktivitāšu īstenošanai pasākuma ietvaros</a:t>
          </a: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87821C62-DA16-41C0-981D-48402817FD37}">
      <dgm:prSet custT="1"/>
      <dgm:spPr/>
      <dgm: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solidFill>
                <a:srgbClr val="FFFFFF"/>
              </a:solidFill>
              <a:latin typeface="Verdana"/>
              <a:ea typeface="+mn-ea"/>
              <a:cs typeface="+mn-cs"/>
            </a:rPr>
            <a:t>Ja projekta ietvaros tiek organizēta nometne:</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b="0" kern="1200" dirty="0">
              <a:solidFill>
                <a:srgbClr val="FFFFFF"/>
              </a:solidFill>
              <a:latin typeface="Verdana"/>
              <a:ea typeface="+mn-ea"/>
              <a:cs typeface="+mn-cs"/>
            </a:rPr>
            <a:t>jāievēro tiesiskais regulējums par nometņu organizēšanu un darbības kārtību, un nometnes vadītājam ir jābūt derīgai Valsts izglītības satura centra izsniegtai apliecībai </a:t>
          </a:r>
        </a:p>
      </dgm:t>
    </dgm:pt>
    <dgm:pt modelId="{A8F52D54-F717-4B6F-9A03-876C6B5672A9}" type="parTrans" cxnId="{AFB50736-4568-44C6-B102-9BC9E8C5C77E}">
      <dgm:prSet/>
      <dgm:spPr/>
      <dgm:t>
        <a:bodyPr/>
        <a:lstStyle/>
        <a:p>
          <a:endParaRPr lang="lv-LV"/>
        </a:p>
      </dgm:t>
    </dgm:pt>
    <dgm:pt modelId="{0BD86FBB-51D3-44ED-AFAD-5683545004DC}" type="sibTrans" cxnId="{AFB50736-4568-44C6-B102-9BC9E8C5C77E}">
      <dgm:prSet/>
      <dgm:spPr/>
      <dgm:t>
        <a:bodyPr/>
        <a:lstStyle/>
        <a:p>
          <a:endParaRPr lang="lv-LV"/>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NeighborX="354" custLinFactNeighborY="135">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97" t="-29297" r="297" b="-8703"/>
          </a:stretch>
        </a:blipFill>
      </dgm:spPr>
    </dgm:pt>
    <dgm:pt modelId="{5D4693BC-7DBF-412D-800C-5C169454958B}" type="pres">
      <dgm:prSet presAssocID="{93DE5D49-38F6-41B9-AD16-83CF86342571}" presName="sibTrans" presStyleLbl="sibTrans2D1" presStyleIdx="0" presStyleCnt="0"/>
      <dgm:spPr/>
    </dgm:pt>
    <dgm:pt modelId="{6536A1C9-2F59-4D2E-86E8-716584B2690B}" type="pres">
      <dgm:prSet presAssocID="{87821C62-DA16-41C0-981D-48402817FD37}" presName="compNode" presStyleCnt="0"/>
      <dgm:spPr/>
    </dgm:pt>
    <dgm:pt modelId="{02C9367F-1067-4CDE-B352-D24A6282154C}" type="pres">
      <dgm:prSet presAssocID="{87821C62-DA16-41C0-981D-48402817FD37}" presName="node" presStyleLbl="node1" presStyleIdx="2" presStyleCnt="3">
        <dgm:presLayoutVars>
          <dgm:bulletEnabled val="1"/>
        </dgm:presLayoutVars>
      </dgm:prSet>
      <dgm:spPr/>
    </dgm:pt>
    <dgm:pt modelId="{DD272177-E45A-44E4-BA84-23E73A628FC3}" type="pres">
      <dgm:prSet presAssocID="{87821C62-DA16-41C0-981D-48402817FD37}" presName="invisiNode" presStyleLbl="node1" presStyleIdx="2" presStyleCnt="3"/>
      <dgm:spPr/>
    </dgm:pt>
    <dgm:pt modelId="{C03B7A1E-EEAF-4017-A2CB-FBD8C8792BFC}" type="pres">
      <dgm:prSet presAssocID="{87821C62-DA16-41C0-981D-48402817FD37}"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dgm:spPr>
    </dgm:pt>
  </dgm:ptLst>
  <dgm:cxnLst>
    <dgm:cxn modelId="{1543F60A-F2A2-47C9-8BA2-1515D2683FF6}" type="presOf" srcId="{93DE5D49-38F6-41B9-AD16-83CF86342571}" destId="{5D4693BC-7DBF-412D-800C-5C169454958B}" srcOrd="0" destOrd="0" presId="urn:microsoft.com/office/officeart/2005/8/layout/pList2"/>
    <dgm:cxn modelId="{AFB50736-4568-44C6-B102-9BC9E8C5C77E}" srcId="{45847A34-EFEB-4381-9CC9-B4D54CEF506D}" destId="{87821C62-DA16-41C0-981D-48402817FD37}" srcOrd="2" destOrd="0" parTransId="{A8F52D54-F717-4B6F-9A03-876C6B5672A9}" sibTransId="{0BD86FBB-51D3-44ED-AFAD-5683545004DC}"/>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6EAD03B6-4043-46B2-8934-2D3BED58B227}" type="presOf" srcId="{87821C62-DA16-41C0-981D-48402817FD37}" destId="{02C9367F-1067-4CDE-B352-D24A6282154C}"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EFA69E0D-D523-439E-BF0C-D08A36B7FA40}" type="presParOf" srcId="{ED71E6C6-CB3C-4CEB-82AF-CD6CFD854286}" destId="{5D4693BC-7DBF-412D-800C-5C169454958B}" srcOrd="3" destOrd="0" presId="urn:microsoft.com/office/officeart/2005/8/layout/pList2"/>
    <dgm:cxn modelId="{39E385C3-AD03-4110-8268-0960884C20C2}" type="presParOf" srcId="{ED71E6C6-CB3C-4CEB-82AF-CD6CFD854286}" destId="{6536A1C9-2F59-4D2E-86E8-716584B2690B}" srcOrd="4" destOrd="0" presId="urn:microsoft.com/office/officeart/2005/8/layout/pList2"/>
    <dgm:cxn modelId="{6752F192-57A3-4F17-A26B-E3B33079C638}" type="presParOf" srcId="{6536A1C9-2F59-4D2E-86E8-716584B2690B}" destId="{02C9367F-1067-4CDE-B352-D24A6282154C}" srcOrd="0" destOrd="0" presId="urn:microsoft.com/office/officeart/2005/8/layout/pList2"/>
    <dgm:cxn modelId="{C9B5E740-4199-476A-90C9-D011EAA20265}" type="presParOf" srcId="{6536A1C9-2F59-4D2E-86E8-716584B2690B}" destId="{DD272177-E45A-44E4-BA84-23E73A628FC3}" srcOrd="1" destOrd="0" presId="urn:microsoft.com/office/officeart/2005/8/layout/pList2"/>
    <dgm:cxn modelId="{11DE078B-B880-4D83-B8B4-ED71B51BC4DB}" type="presParOf" srcId="{6536A1C9-2F59-4D2E-86E8-716584B2690B}" destId="{C03B7A1E-EEAF-4017-A2CB-FBD8C8792BFC}" srcOrd="2" destOrd="0" presId="urn:microsoft.com/office/officeart/2005/8/layout/p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012820"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a:latin typeface="Verdana" panose="020B0604030504040204" pitchFamily="34" charset="0"/>
            <a:ea typeface="Verdana" panose="020B0604030504040204" pitchFamily="34" charset="0"/>
          </a:endParaRPr>
        </a:p>
      </dsp:txBody>
      <dsp:txXfrm>
        <a:off x="-1012820" y="2379178"/>
        <a:ext cx="3777318" cy="392566"/>
      </dsp:txXfrm>
    </dsp:sp>
    <dsp:sp modelId="{3A7E204C-ACD7-4AF9-8A7C-D54AE53D4699}">
      <dsp:nvSpPr>
        <dsp:cNvPr id="0" name=""/>
        <dsp:cNvSpPr/>
      </dsp:nvSpPr>
      <dsp:spPr>
        <a:xfrm>
          <a:off x="558155" y="476820"/>
          <a:ext cx="2983327" cy="41972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nepieciešamas projekta aktivitāšu īstenošanai</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paredzētas apstiprinātajā projekta pieteikumā</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veiktas, ievērojot drošas finanšu vadības principus</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ievēroti izmaksu lietderības, ekonomiskuma un efektivitātes principi</a:t>
          </a:r>
        </a:p>
      </dsp:txBody>
      <dsp:txXfrm>
        <a:off x="558155" y="476820"/>
        <a:ext cx="2983327" cy="4197280"/>
      </dsp:txXfrm>
    </dsp:sp>
    <dsp:sp modelId="{3AE53908-76D9-4B36-B3FC-3F1E5B9B786B}">
      <dsp:nvSpPr>
        <dsp:cNvPr id="0" name=""/>
        <dsp:cNvSpPr/>
      </dsp:nvSpPr>
      <dsp:spPr>
        <a:xfrm>
          <a:off x="711094" y="60211"/>
          <a:ext cx="785132" cy="78513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50244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2502448" y="2379178"/>
        <a:ext cx="3777318" cy="392566"/>
      </dsp:txXfrm>
    </dsp:sp>
    <dsp:sp modelId="{DCF43F14-6045-4F16-94FD-9BDB6BCAAF3D}">
      <dsp:nvSpPr>
        <dsp:cNvPr id="0" name=""/>
        <dsp:cNvSpPr/>
      </dsp:nvSpPr>
      <dsp:spPr>
        <a:xfrm>
          <a:off x="4057869" y="482921"/>
          <a:ext cx="3014438" cy="4185080"/>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radušās projekta īstenošanas laikā</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faktiski veiktas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tās reāli apmaksājis projekta īstenotājs </a:t>
          </a:r>
          <a:r>
            <a:rPr lang="lv-LV" sz="1600" kern="1200">
              <a:latin typeface="+mn-lt"/>
            </a:rPr>
            <a:t>līdz projekta noslēguma pārskata apstiprināšanas dienai</a:t>
          </a:r>
          <a:endParaRPr lang="lv-LV" sz="1600" kern="1200">
            <a:latin typeface="+mn-lt"/>
            <a:ea typeface="Verdana" panose="020B0604030504040204" pitchFamily="34" charset="0"/>
            <a:cs typeface="+mn-cs"/>
          </a:endParaRPr>
        </a:p>
      </dsp:txBody>
      <dsp:txXfrm>
        <a:off x="4057869" y="482921"/>
        <a:ext cx="3014438" cy="4185080"/>
      </dsp:txXfrm>
    </dsp:sp>
    <dsp:sp modelId="{061C519E-F008-4F07-958F-8E585FBE49E8}">
      <dsp:nvSpPr>
        <dsp:cNvPr id="0" name=""/>
        <dsp:cNvSpPr/>
      </dsp:nvSpPr>
      <dsp:spPr>
        <a:xfrm>
          <a:off x="4194825" y="60745"/>
          <a:ext cx="785132" cy="78513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04226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6042268" y="2379178"/>
        <a:ext cx="3777318" cy="392566"/>
      </dsp:txXfrm>
    </dsp:sp>
    <dsp:sp modelId="{3EB5337F-C1AA-423C-921B-C5ED7886DE3F}">
      <dsp:nvSpPr>
        <dsp:cNvPr id="0" name=""/>
        <dsp:cNvSpPr/>
      </dsp:nvSpPr>
      <dsp:spPr>
        <a:xfrm>
          <a:off x="7588694" y="482921"/>
          <a:ext cx="3032427" cy="4185080"/>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uzskaitītas projekta īstenotāja grāmatvedības uzskaitē</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identificējamas, nodalītas no pārējām izmaksām un pārbaudāmas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tās apliecina attiecīgu attaisnojuma dokumentu oriģināli</a:t>
          </a:r>
        </a:p>
      </dsp:txBody>
      <dsp:txXfrm>
        <a:off x="7588694" y="482921"/>
        <a:ext cx="3032427" cy="4185080"/>
      </dsp:txXfrm>
    </dsp:sp>
    <dsp:sp modelId="{A7FAE7F0-5582-448D-A81A-90426C2C6DA6}">
      <dsp:nvSpPr>
        <dsp:cNvPr id="0" name=""/>
        <dsp:cNvSpPr/>
      </dsp:nvSpPr>
      <dsp:spPr>
        <a:xfrm>
          <a:off x="7749028" y="39169"/>
          <a:ext cx="785132" cy="78513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105546" y="2362114"/>
          <a:ext cx="3777318" cy="28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a:latin typeface="Verdana" panose="020B0604030504040204" pitchFamily="34" charset="0"/>
            <a:ea typeface="Verdana" panose="020B0604030504040204" pitchFamily="34" charset="0"/>
          </a:endParaRPr>
        </a:p>
      </dsp:txBody>
      <dsp:txXfrm>
        <a:off x="-1105546" y="2362114"/>
        <a:ext cx="3777318" cy="285917"/>
      </dsp:txXfrm>
    </dsp:sp>
    <dsp:sp modelId="{3A7E204C-ACD7-4AF9-8A7C-D54AE53D4699}">
      <dsp:nvSpPr>
        <dsp:cNvPr id="0" name=""/>
        <dsp:cNvSpPr/>
      </dsp:nvSpPr>
      <dsp:spPr>
        <a:xfrm>
          <a:off x="551734" y="406432"/>
          <a:ext cx="2172846" cy="41972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ctr" defTabSz="488950">
            <a:lnSpc>
              <a:spcPct val="90000"/>
            </a:lnSpc>
            <a:spcBef>
              <a:spcPct val="0"/>
            </a:spcBef>
            <a:spcAft>
              <a:spcPct val="15000"/>
            </a:spcAft>
            <a:buFont typeface="Arial" panose="020B0604020202020204" pitchFamily="34" charset="0"/>
            <a:buNone/>
          </a:pPr>
          <a:endParaRPr lang="lv-LV" sz="1100" b="1" kern="1200" dirty="0">
            <a:latin typeface="Verdana" panose="020B0604030504040204" pitchFamily="34" charset="0"/>
            <a:ea typeface="Verdana" panose="020B0604030504040204" pitchFamily="34" charset="0"/>
          </a:endParaRPr>
        </a:p>
        <a:p>
          <a:pPr marL="144000" lvl="1" indent="-144000" algn="ctr" defTabSz="577850">
            <a:lnSpc>
              <a:spcPct val="90000"/>
            </a:lnSpc>
            <a:spcBef>
              <a:spcPct val="0"/>
            </a:spcBef>
            <a:spcAft>
              <a:spcPct val="15000"/>
            </a:spcAft>
            <a:buFont typeface="Arial" panose="020B0604020202020204" pitchFamily="34" charset="0"/>
            <a:buNone/>
          </a:pPr>
          <a:r>
            <a:rPr lang="lv-LV" sz="1300" b="1" kern="1200" dirty="0">
              <a:latin typeface="Verdana" panose="020B0604030504040204" pitchFamily="34" charset="0"/>
              <a:ea typeface="Verdana" panose="020B0604030504040204" pitchFamily="34" charset="0"/>
            </a:rPr>
            <a:t>ADMINISTRATĪVĀS IZMAKSAS</a:t>
          </a:r>
        </a:p>
        <a:p>
          <a:pPr marL="144000" lvl="1" indent="-144000" algn="ctr" defTabSz="577850">
            <a:lnSpc>
              <a:spcPct val="90000"/>
            </a:lnSpc>
            <a:spcBef>
              <a:spcPct val="0"/>
            </a:spcBef>
            <a:spcAft>
              <a:spcPct val="15000"/>
            </a:spcAft>
            <a:buFont typeface="Arial" panose="020B0604020202020204" pitchFamily="34" charset="0"/>
            <a:buNone/>
          </a:pPr>
          <a:r>
            <a:rPr lang="lv-LV" sz="1300" b="1" kern="1200" dirty="0">
              <a:latin typeface="Verdana" panose="020B0604030504040204" pitchFamily="34" charset="0"/>
              <a:ea typeface="Verdana" panose="020B0604030504040204" pitchFamily="34" charset="0"/>
            </a:rPr>
            <a:t>nepārsniedz 20%</a:t>
          </a:r>
        </a:p>
        <a:p>
          <a:pPr marL="144000" lvl="1" indent="-144000" algn="ctr" defTabSz="533400">
            <a:lnSpc>
              <a:spcPct val="90000"/>
            </a:lnSpc>
            <a:spcBef>
              <a:spcPct val="0"/>
            </a:spcBef>
            <a:spcAft>
              <a:spcPct val="15000"/>
            </a:spcAft>
            <a:buFont typeface="Arial" panose="020B0604020202020204" pitchFamily="34" charset="0"/>
            <a:buNone/>
          </a:pPr>
          <a:r>
            <a:rPr lang="lv-LV" sz="1200" kern="1200" dirty="0">
              <a:latin typeface="Verdana" panose="020B0604030504040204" pitchFamily="34" charset="0"/>
              <a:ea typeface="Verdana" panose="020B0604030504040204" pitchFamily="34" charset="0"/>
            </a:rPr>
            <a:t>no projekta kopējām attiecināmajām izmaksām</a:t>
          </a:r>
          <a:endParaRPr lang="lv-LV" sz="1200" b="1" kern="1200" dirty="0">
            <a:latin typeface="Verdana" panose="020B0604030504040204" pitchFamily="34" charset="0"/>
            <a:ea typeface="Verdana" panose="020B0604030504040204" pitchFamily="34" charset="0"/>
          </a:endParaRPr>
        </a:p>
        <a:p>
          <a:pPr marL="144000" lvl="1" indent="-144000" algn="ctr" defTabSz="533400">
            <a:lnSpc>
              <a:spcPct val="90000"/>
            </a:lnSpc>
            <a:spcBef>
              <a:spcPct val="0"/>
            </a:spcBef>
            <a:spcAft>
              <a:spcPct val="15000"/>
            </a:spcAft>
            <a:buFont typeface="Arial" panose="020B0604020202020204" pitchFamily="34" charset="0"/>
            <a:buNone/>
          </a:pPr>
          <a:endParaRPr lang="lv-LV" sz="1200" b="1" kern="1200" dirty="0">
            <a:latin typeface="Verdana" panose="020B0604030504040204" pitchFamily="34" charset="0"/>
            <a:ea typeface="Verdana" panose="020B0604030504040204" pitchFamily="34" charset="0"/>
          </a:endParaRPr>
        </a:p>
        <a:p>
          <a:pPr marL="144000" lvl="1" indent="-144000" algn="l" defTabSz="577850">
            <a:lnSpc>
              <a:spcPct val="90000"/>
            </a:lnSpc>
            <a:spcBef>
              <a:spcPct val="0"/>
            </a:spcBef>
            <a:spcAft>
              <a:spcPct val="15000"/>
            </a:spcAft>
            <a:buFont typeface="Arial" panose="020B0604020202020204" pitchFamily="34" charset="0"/>
            <a:buChar char="•"/>
          </a:pPr>
          <a:r>
            <a:rPr lang="lv-LV" sz="1300" kern="1200" dirty="0">
              <a:latin typeface="Verdana" panose="020B0604030504040204" pitchFamily="34" charset="0"/>
              <a:ea typeface="Verdana" panose="020B0604030504040204" pitchFamily="34" charset="0"/>
            </a:rPr>
            <a:t>Atlīdzība (projekta vadītājs, grāmatvedis u.tml.), nodokļi;</a:t>
          </a:r>
        </a:p>
        <a:p>
          <a:pPr marL="144000" lvl="1" indent="-144000" algn="l" defTabSz="577850">
            <a:lnSpc>
              <a:spcPct val="90000"/>
            </a:lnSpc>
            <a:spcBef>
              <a:spcPct val="0"/>
            </a:spcBef>
            <a:spcAft>
              <a:spcPct val="15000"/>
            </a:spcAft>
            <a:buFont typeface="Arial" panose="020B0604020202020204" pitchFamily="34" charset="0"/>
            <a:buChar char="•"/>
          </a:pPr>
          <a:r>
            <a:rPr lang="lv-LV" sz="1300" kern="1200" dirty="0">
              <a:latin typeface="Verdana" panose="020B0604030504040204" pitchFamily="34" charset="0"/>
              <a:ea typeface="Verdana" panose="020B0604030504040204" pitchFamily="34" charset="0"/>
            </a:rPr>
            <a:t>Sakaru izdevumi, biroja telpu noma, komunālie maksājumi u. tml.</a:t>
          </a:r>
        </a:p>
        <a:p>
          <a:pPr marL="144000" lvl="1" indent="-144000" algn="l" defTabSz="577850">
            <a:lnSpc>
              <a:spcPct val="90000"/>
            </a:lnSpc>
            <a:spcBef>
              <a:spcPct val="0"/>
            </a:spcBef>
            <a:spcAft>
              <a:spcPct val="15000"/>
            </a:spcAft>
            <a:buFont typeface="Arial" panose="020B0604020202020204" pitchFamily="34" charset="0"/>
            <a:buChar char="•"/>
          </a:pPr>
          <a:r>
            <a:rPr lang="lv-LV" sz="1300" kern="1200" dirty="0">
              <a:latin typeface="Verdana" panose="020B0604030504040204" pitchFamily="34" charset="0"/>
              <a:ea typeface="Verdana" panose="020B0604030504040204" pitchFamily="34" charset="0"/>
            </a:rPr>
            <a:t>Projekta vajadzībām lietojamās biroja un saimniecības preces</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dsp:txBody>
      <dsp:txXfrm>
        <a:off x="551734" y="406432"/>
        <a:ext cx="2172846" cy="4197280"/>
      </dsp:txXfrm>
    </dsp:sp>
    <dsp:sp modelId="{3AE53908-76D9-4B36-B3FC-3F1E5B9B786B}">
      <dsp:nvSpPr>
        <dsp:cNvPr id="0" name=""/>
        <dsp:cNvSpPr/>
      </dsp:nvSpPr>
      <dsp:spPr>
        <a:xfrm>
          <a:off x="663124" y="160049"/>
          <a:ext cx="571835" cy="57183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1454728" y="2362114"/>
          <a:ext cx="3777318" cy="28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252163"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1454728" y="2362114"/>
        <a:ext cx="3777318" cy="285917"/>
      </dsp:txXfrm>
    </dsp:sp>
    <dsp:sp modelId="{DCF43F14-6045-4F16-94FD-9BDB6BCAAF3D}">
      <dsp:nvSpPr>
        <dsp:cNvPr id="0" name=""/>
        <dsp:cNvSpPr/>
      </dsp:nvSpPr>
      <dsp:spPr>
        <a:xfrm>
          <a:off x="3100680" y="390095"/>
          <a:ext cx="2195505" cy="4185080"/>
        </a:xfrm>
        <a:prstGeom prst="rect">
          <a:avLst/>
        </a:prstGeom>
        <a:solidFill>
          <a:schemeClr val="accent2">
            <a:shade val="80000"/>
            <a:hueOff val="218341"/>
            <a:satOff val="-27808"/>
            <a:lumOff val="138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100" kern="1200" dirty="0">
            <a:latin typeface="+mn-lt"/>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r>
            <a:rPr lang="lv-LV" sz="1300" b="1" kern="1200" dirty="0"/>
            <a:t>INVENTĀRA IEGĀDES IZMAKSAS</a:t>
          </a:r>
          <a:endParaRPr lang="lv-LV" sz="1300" kern="1200" dirty="0">
            <a:latin typeface="+mn-lt"/>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r>
            <a:rPr lang="lv-LV" sz="1300" b="1" kern="1200" dirty="0"/>
            <a:t>nepārsniedz 10%</a:t>
          </a:r>
          <a:endParaRPr lang="lv-LV" sz="1300" kern="1200" dirty="0">
            <a:latin typeface="Verdana" panose="020B0604030504040204" pitchFamily="34" charset="0"/>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r>
            <a:rPr lang="lv-LV" sz="1200" kern="1200" dirty="0"/>
            <a:t>no projekta kopējām attiecināmajām izmaksām</a:t>
          </a:r>
          <a:endParaRPr lang="lv-LV" sz="1200" kern="1200" dirty="0">
            <a:latin typeface="Verdana" panose="020B0604030504040204" pitchFamily="34" charset="0"/>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300" kern="1200" dirty="0">
              <a:latin typeface="Verdana" panose="020B0604030504040204" pitchFamily="34" charset="0"/>
              <a:ea typeface="Verdana" panose="020B0604030504040204" pitchFamily="34" charset="0"/>
              <a:cs typeface="+mn-cs"/>
            </a:rPr>
            <a:t>Paliekošā inventāra iegādes izmaksas, kurš netiks izlietots projekta īstenošanas laikā un pēc projekta noslēgšanās paliks projekta īstenotāja īpašumā;</a:t>
          </a:r>
        </a:p>
        <a:p>
          <a:pPr marL="144000" lvl="1" indent="-144000" algn="l" defTabSz="533400">
            <a:lnSpc>
              <a:spcPct val="90000"/>
            </a:lnSpc>
            <a:spcBef>
              <a:spcPct val="0"/>
            </a:spcBef>
            <a:spcAft>
              <a:spcPct val="15000"/>
            </a:spcAft>
            <a:buFont typeface="Arial" panose="020B0604020202020204" pitchFamily="34" charset="0"/>
            <a:buChar char="•"/>
          </a:pPr>
          <a:r>
            <a:rPr lang="lv-LV" sz="1300" kern="1200" dirty="0">
              <a:latin typeface="Verdana" panose="020B0604030504040204" pitchFamily="34" charset="0"/>
              <a:ea typeface="Verdana" panose="020B0604030504040204" pitchFamily="34" charset="0"/>
              <a:cs typeface="+mn-cs"/>
            </a:rPr>
            <a:t>Piemēram, futbola vārti, bumbas, projektors, saliekamie galdi un tml.</a:t>
          </a:r>
        </a:p>
      </dsp:txBody>
      <dsp:txXfrm>
        <a:off x="3100680" y="390095"/>
        <a:ext cx="2195505" cy="4185080"/>
      </dsp:txXfrm>
    </dsp:sp>
    <dsp:sp modelId="{061C519E-F008-4F07-958F-8E585FBE49E8}">
      <dsp:nvSpPr>
        <dsp:cNvPr id="0" name=""/>
        <dsp:cNvSpPr/>
      </dsp:nvSpPr>
      <dsp:spPr>
        <a:xfrm>
          <a:off x="3200429" y="160438"/>
          <a:ext cx="571835" cy="57183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4032885" y="2362114"/>
          <a:ext cx="3777318" cy="28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252163"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4032885" y="2362114"/>
        <a:ext cx="3777318" cy="285917"/>
      </dsp:txXfrm>
    </dsp:sp>
    <dsp:sp modelId="{3EB5337F-C1AA-423C-921B-C5ED7886DE3F}">
      <dsp:nvSpPr>
        <dsp:cNvPr id="0" name=""/>
        <dsp:cNvSpPr/>
      </dsp:nvSpPr>
      <dsp:spPr>
        <a:xfrm>
          <a:off x="5672285" y="412533"/>
          <a:ext cx="2208607" cy="4185080"/>
        </a:xfrm>
        <a:prstGeom prst="rect">
          <a:avLst/>
        </a:prstGeom>
        <a:solidFill>
          <a:schemeClr val="accent2">
            <a:shade val="80000"/>
            <a:hueOff val="436682"/>
            <a:satOff val="-55616"/>
            <a:lumOff val="277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100" kern="1200" dirty="0">
            <a:latin typeface="Verdana" panose="020B0604030504040204" pitchFamily="34" charset="0"/>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r>
            <a:rPr lang="lv-LV" sz="1300" b="1" kern="1200" dirty="0"/>
            <a:t>REPREZENTĀCIJAS MATERIĀLU IZMAKSAS</a:t>
          </a:r>
          <a:endParaRPr lang="lv-LV" sz="1300" kern="1200" dirty="0">
            <a:latin typeface="Verdana" panose="020B0604030504040204" pitchFamily="34" charset="0"/>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r>
            <a:rPr lang="lv-LV" sz="1300" b="1" kern="1200" dirty="0">
              <a:latin typeface="Verdana" panose="020B0604030504040204" pitchFamily="34" charset="0"/>
              <a:ea typeface="Verdana" panose="020B0604030504040204" pitchFamily="34" charset="0"/>
              <a:cs typeface="+mn-cs"/>
            </a:rPr>
            <a:t>nepārsniedz 5%</a:t>
          </a:r>
        </a:p>
        <a:p>
          <a:pPr marL="144000" lvl="1" indent="-144000" algn="ctr" defTabSz="533400">
            <a:lnSpc>
              <a:spcPct val="90000"/>
            </a:lnSpc>
            <a:spcBef>
              <a:spcPct val="0"/>
            </a:spcBef>
            <a:spcAft>
              <a:spcPct val="15000"/>
            </a:spcAft>
            <a:buFont typeface="Arial" panose="020B0604020202020204" pitchFamily="34" charset="0"/>
            <a:buNone/>
          </a:pPr>
          <a:r>
            <a:rPr lang="lv-LV" sz="1200" kern="1200" dirty="0"/>
            <a:t>no projekta kopējām attiecināmajām izmaksām</a:t>
          </a:r>
          <a:endParaRPr lang="lv-LV" sz="1200" kern="1200" dirty="0">
            <a:latin typeface="Verdana" panose="020B0604030504040204" pitchFamily="34" charset="0"/>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endParaRPr lang="lv-LV" sz="12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300" kern="1200" dirty="0">
              <a:latin typeface="Verdana" panose="020B0604030504040204" pitchFamily="34" charset="0"/>
              <a:ea typeface="Verdana" panose="020B0604030504040204" pitchFamily="34" charset="0"/>
              <a:cs typeface="+mn-cs"/>
            </a:rPr>
            <a:t>Izmaksas par projekta reprezentējošu materiālu izgatavošanu/ iegādi;</a:t>
          </a:r>
        </a:p>
        <a:p>
          <a:pPr marL="144000" lvl="1" indent="-144000" algn="l" defTabSz="533400">
            <a:lnSpc>
              <a:spcPct val="90000"/>
            </a:lnSpc>
            <a:spcBef>
              <a:spcPct val="0"/>
            </a:spcBef>
            <a:spcAft>
              <a:spcPct val="15000"/>
            </a:spcAft>
            <a:buFont typeface="Arial" panose="020B0604020202020204" pitchFamily="34" charset="0"/>
            <a:buChar char="•"/>
          </a:pPr>
          <a:r>
            <a:rPr lang="lv-LV" sz="1300" kern="1200" dirty="0">
              <a:latin typeface="Verdana" panose="020B0604030504040204" pitchFamily="34" charset="0"/>
              <a:ea typeface="Verdana" panose="020B0604030504040204" pitchFamily="34" charset="0"/>
              <a:cs typeface="+mn-cs"/>
            </a:rPr>
            <a:t>Piemēram, t-krekli, pudeles, auduma maisiņi u. tml., kas satur projekta/ projekta īstenotāja logo vai tml.</a:t>
          </a:r>
        </a:p>
      </dsp:txBody>
      <dsp:txXfrm>
        <a:off x="5672285" y="412533"/>
        <a:ext cx="2208607" cy="4185080"/>
      </dsp:txXfrm>
    </dsp:sp>
    <dsp:sp modelId="{A7FAE7F0-5582-448D-A81A-90426C2C6DA6}">
      <dsp:nvSpPr>
        <dsp:cNvPr id="0" name=""/>
        <dsp:cNvSpPr/>
      </dsp:nvSpPr>
      <dsp:spPr>
        <a:xfrm>
          <a:off x="5789061" y="144724"/>
          <a:ext cx="571835" cy="57183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BBA52C-FF88-48D0-B68C-E4351EC70CE1}">
      <dsp:nvSpPr>
        <dsp:cNvPr id="0" name=""/>
        <dsp:cNvSpPr/>
      </dsp:nvSpPr>
      <dsp:spPr>
        <a:xfrm rot="16200000">
          <a:off x="6698563" y="2362114"/>
          <a:ext cx="3777318" cy="28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2163" bIns="0" numCol="1" spcCol="1270" anchor="t" anchorCtr="0">
          <a:noAutofit/>
        </a:bodyPr>
        <a:lstStyle/>
        <a:p>
          <a:pPr marL="0" lvl="0" indent="0" algn="r" defTabSz="889000">
            <a:lnSpc>
              <a:spcPct val="90000"/>
            </a:lnSpc>
            <a:spcBef>
              <a:spcPct val="0"/>
            </a:spcBef>
            <a:spcAft>
              <a:spcPct val="35000"/>
            </a:spcAft>
            <a:buNone/>
          </a:pPr>
          <a:endParaRPr lang="lv-LV" sz="2000" kern="1200"/>
        </a:p>
      </dsp:txBody>
      <dsp:txXfrm>
        <a:off x="6698563" y="2362114"/>
        <a:ext cx="3777318" cy="285917"/>
      </dsp:txXfrm>
    </dsp:sp>
    <dsp:sp modelId="{1BDA878F-3C83-4FAB-87D6-883E61500377}">
      <dsp:nvSpPr>
        <dsp:cNvPr id="0" name=""/>
        <dsp:cNvSpPr/>
      </dsp:nvSpPr>
      <dsp:spPr>
        <a:xfrm>
          <a:off x="8256993" y="411664"/>
          <a:ext cx="2370550" cy="4186817"/>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252163" rIns="56896" bIns="56896" numCol="1" spcCol="1270" anchor="t" anchorCtr="0">
          <a:noAutofit/>
        </a:bodyPr>
        <a:lstStyle/>
        <a:p>
          <a:pPr marL="57150" lvl="1" indent="-57150" algn="l" defTabSz="355600">
            <a:lnSpc>
              <a:spcPct val="90000"/>
            </a:lnSpc>
            <a:spcBef>
              <a:spcPct val="0"/>
            </a:spcBef>
            <a:spcAft>
              <a:spcPct val="15000"/>
            </a:spcAft>
            <a:buChar char="•"/>
          </a:pPr>
          <a:endParaRPr lang="lv-LV" sz="800" kern="1200" dirty="0"/>
        </a:p>
        <a:p>
          <a:pPr marL="57150" lvl="1" indent="-57150" algn="l" defTabSz="355600">
            <a:lnSpc>
              <a:spcPct val="90000"/>
            </a:lnSpc>
            <a:spcBef>
              <a:spcPct val="0"/>
            </a:spcBef>
            <a:spcAft>
              <a:spcPct val="15000"/>
            </a:spcAft>
            <a:buChar char="•"/>
          </a:pPr>
          <a:endParaRPr lang="lv-LV" sz="800" kern="1200" dirty="0"/>
        </a:p>
        <a:p>
          <a:pPr marL="114300" lvl="1" indent="-114300" algn="ctr" defTabSz="577850">
            <a:lnSpc>
              <a:spcPct val="90000"/>
            </a:lnSpc>
            <a:spcBef>
              <a:spcPct val="0"/>
            </a:spcBef>
            <a:spcAft>
              <a:spcPct val="15000"/>
            </a:spcAft>
            <a:buNone/>
          </a:pPr>
          <a:r>
            <a:rPr lang="lv-LV" sz="1300" b="1" kern="1200" dirty="0"/>
            <a:t>AR ĒDINĀŠANU SAISTĪTĀS IZMAKSAS</a:t>
          </a:r>
        </a:p>
        <a:p>
          <a:pPr marL="114300" lvl="1" indent="-114300" algn="ctr" defTabSz="533400">
            <a:lnSpc>
              <a:spcPct val="90000"/>
            </a:lnSpc>
            <a:spcBef>
              <a:spcPct val="0"/>
            </a:spcBef>
            <a:spcAft>
              <a:spcPct val="15000"/>
            </a:spcAft>
            <a:buNone/>
          </a:pPr>
          <a:r>
            <a:rPr lang="lv-LV" sz="1200" b="1" kern="1200" dirty="0"/>
            <a:t>nepārsniedz 10%</a:t>
          </a:r>
        </a:p>
        <a:p>
          <a:pPr marL="114300" lvl="1" indent="-114300" algn="ctr" defTabSz="533400">
            <a:lnSpc>
              <a:spcPct val="90000"/>
            </a:lnSpc>
            <a:spcBef>
              <a:spcPct val="0"/>
            </a:spcBef>
            <a:spcAft>
              <a:spcPct val="15000"/>
            </a:spcAft>
            <a:buNone/>
          </a:pPr>
          <a:r>
            <a:rPr lang="lv-LV" sz="1200" kern="1200" dirty="0"/>
            <a:t>no projekta kopējām attiecināmajām izmaksām</a:t>
          </a:r>
        </a:p>
        <a:p>
          <a:pPr marL="114300" lvl="1" indent="-114300" algn="ctr" defTabSz="533400">
            <a:lnSpc>
              <a:spcPct val="90000"/>
            </a:lnSpc>
            <a:spcBef>
              <a:spcPct val="0"/>
            </a:spcBef>
            <a:spcAft>
              <a:spcPct val="15000"/>
            </a:spcAft>
            <a:buNone/>
          </a:pPr>
          <a:endParaRPr lang="lv-LV" sz="1200" kern="1200" dirty="0"/>
        </a:p>
        <a:p>
          <a:pPr marL="114300" lvl="1" indent="-114300" algn="l" defTabSz="577850">
            <a:lnSpc>
              <a:spcPct val="90000"/>
            </a:lnSpc>
            <a:spcBef>
              <a:spcPct val="0"/>
            </a:spcBef>
            <a:spcAft>
              <a:spcPct val="15000"/>
            </a:spcAft>
            <a:buFont typeface="Arial" panose="020B0604020202020204" pitchFamily="34" charset="0"/>
            <a:buChar char="•"/>
          </a:pPr>
          <a:r>
            <a:rPr lang="lv-LV" sz="1300" kern="1200" dirty="0"/>
            <a:t>Tai skaitā uzkodas, apkalpošana un piegāde</a:t>
          </a:r>
        </a:p>
      </dsp:txBody>
      <dsp:txXfrm>
        <a:off x="8256993" y="411664"/>
        <a:ext cx="2370550" cy="4186817"/>
      </dsp:txXfrm>
    </dsp:sp>
    <dsp:sp modelId="{D98F2E8C-EE99-4C00-9D87-5AEC92FE7B37}">
      <dsp:nvSpPr>
        <dsp:cNvPr id="0" name=""/>
        <dsp:cNvSpPr/>
      </dsp:nvSpPr>
      <dsp:spPr>
        <a:xfrm>
          <a:off x="8444264" y="239002"/>
          <a:ext cx="571835" cy="57183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3ECF4-2B4D-4C6D-B0E9-6427BCE93917}">
      <dsp:nvSpPr>
        <dsp:cNvPr id="0" name=""/>
        <dsp:cNvSpPr/>
      </dsp:nvSpPr>
      <dsp:spPr>
        <a:xfrm>
          <a:off x="1293" y="1348499"/>
          <a:ext cx="3027449" cy="1513724"/>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0"/>
            </a:spcAft>
            <a:buNone/>
          </a:pPr>
          <a:r>
            <a:rPr lang="lv-LV" sz="2400" kern="1200"/>
            <a:t>Atgādinājumi par Konkursa nolikuma nosacījumiem</a:t>
          </a:r>
          <a:endParaRPr lang="lv-LV" sz="2400" kern="120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45628" y="1392834"/>
        <a:ext cx="2938779" cy="1425054"/>
      </dsp:txXfrm>
    </dsp:sp>
    <dsp:sp modelId="{6C8FBE5F-DC77-46D2-B2A2-4B778100B4A9}">
      <dsp:nvSpPr>
        <dsp:cNvPr id="0" name=""/>
        <dsp:cNvSpPr/>
      </dsp:nvSpPr>
      <dsp:spPr>
        <a:xfrm>
          <a:off x="3785606" y="1348499"/>
          <a:ext cx="3027449" cy="1513724"/>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1800"/>
            </a:spcAft>
            <a:buNone/>
          </a:pPr>
          <a:r>
            <a:rPr lang="lv-LV" sz="2400" kern="1200">
              <a:solidFill>
                <a:schemeClr val="bg1"/>
              </a:solidFill>
              <a:latin typeface="Verdana"/>
              <a:ea typeface="+mn-lt"/>
              <a:cs typeface="+mn-lt"/>
            </a:rPr>
            <a:t>Skaidrojumi,</a:t>
          </a:r>
          <a:r>
            <a:rPr lang="lv-LV" sz="2400" kern="1200" baseline="0">
              <a:solidFill>
                <a:schemeClr val="bg1"/>
              </a:solidFill>
              <a:latin typeface="Verdana"/>
              <a:ea typeface="+mn-lt"/>
              <a:cs typeface="+mn-lt"/>
            </a:rPr>
            <a:t> kāda informācija tiek sagaidīta</a:t>
          </a:r>
          <a:endParaRPr lang="lv-LV" sz="2400" kern="1200">
            <a:solidFill>
              <a:schemeClr val="bg1"/>
            </a:solidFill>
            <a:latin typeface="Verdana"/>
            <a:ea typeface="+mn-lt"/>
            <a:cs typeface="+mn-lt"/>
          </a:endParaRPr>
        </a:p>
      </dsp:txBody>
      <dsp:txXfrm>
        <a:off x="3829941" y="1392834"/>
        <a:ext cx="2938779" cy="1425054"/>
      </dsp:txXfrm>
    </dsp:sp>
    <dsp:sp modelId="{50F9479A-431C-417E-AAF5-788354CEBCA7}">
      <dsp:nvSpPr>
        <dsp:cNvPr id="0" name=""/>
        <dsp:cNvSpPr/>
      </dsp:nvSpPr>
      <dsp:spPr>
        <a:xfrm>
          <a:off x="7569918" y="1348499"/>
          <a:ext cx="3027449" cy="1513724"/>
        </a:xfrm>
        <a:prstGeom prst="roundRect">
          <a:avLst>
            <a:gd name="adj" fmla="val 10000"/>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1800"/>
            </a:spcAft>
            <a:buNone/>
          </a:pPr>
          <a:r>
            <a:rPr lang="lv-LV" sz="2400" kern="1200" dirty="0">
              <a:solidFill>
                <a:schemeClr val="bg1"/>
              </a:solidFill>
              <a:latin typeface="Verdana"/>
              <a:ea typeface="+mn-lt"/>
              <a:cs typeface="+mn-lt"/>
            </a:rPr>
            <a:t>Sasaiste ar kvalitātes vērtēšanas kritērijiem</a:t>
          </a:r>
        </a:p>
      </dsp:txBody>
      <dsp:txXfrm>
        <a:off x="7614253" y="1392834"/>
        <a:ext cx="2938779" cy="14250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3EF69-FD71-4A32-8593-A9D3F58377A7}">
      <dsp:nvSpPr>
        <dsp:cNvPr id="0" name=""/>
        <dsp:cNvSpPr/>
      </dsp:nvSpPr>
      <dsp:spPr>
        <a:xfrm>
          <a:off x="788188"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lv-LV" sz="1500" kern="1200"/>
            <a:t>Plānot konsolidēti</a:t>
          </a:r>
        </a:p>
      </dsp:txBody>
      <dsp:txXfrm>
        <a:off x="815989" y="29912"/>
        <a:ext cx="1842773" cy="893585"/>
      </dsp:txXfrm>
    </dsp:sp>
    <dsp:sp modelId="{2ECFB572-3392-412A-B68E-CD13811A6620}">
      <dsp:nvSpPr>
        <dsp:cNvPr id="0" name=""/>
        <dsp:cNvSpPr/>
      </dsp:nvSpPr>
      <dsp:spPr>
        <a:xfrm>
          <a:off x="97802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4552F-BD70-4973-AC02-840BAFE74568}">
      <dsp:nvSpPr>
        <dsp:cNvPr id="0" name=""/>
        <dsp:cNvSpPr/>
      </dsp:nvSpPr>
      <dsp:spPr>
        <a:xfrm>
          <a:off x="116786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i="0" kern="1200" dirty="0"/>
            <a:t>Piemēram, </a:t>
          </a:r>
          <a:r>
            <a:rPr lang="lv-LV" sz="1100" b="1" i="0" kern="1200" dirty="0"/>
            <a:t>neizdalīt atsevišķi </a:t>
          </a:r>
          <a:r>
            <a:rPr lang="lv-LV" sz="1100" b="0" i="0" kern="1200" dirty="0"/>
            <a:t>transporta vai kancelejas izmaksas </a:t>
          </a:r>
          <a:r>
            <a:rPr lang="lv-LV" sz="1100" b="1" i="0" kern="1200" dirty="0"/>
            <a:t>katrai aktivitātei</a:t>
          </a:r>
        </a:p>
      </dsp:txBody>
      <dsp:txXfrm>
        <a:off x="1195664" y="1216397"/>
        <a:ext cx="1463098" cy="893585"/>
      </dsp:txXfrm>
    </dsp:sp>
    <dsp:sp modelId="{8404E9A8-E2E3-43D2-8AD5-961E2A6EDCB0}">
      <dsp:nvSpPr>
        <dsp:cNvPr id="0" name=""/>
        <dsp:cNvSpPr/>
      </dsp:nvSpPr>
      <dsp:spPr>
        <a:xfrm>
          <a:off x="978025" y="951299"/>
          <a:ext cx="189837" cy="1898375"/>
        </a:xfrm>
        <a:custGeom>
          <a:avLst/>
          <a:gdLst/>
          <a:ahLst/>
          <a:cxnLst/>
          <a:rect l="0" t="0" r="0" b="0"/>
          <a:pathLst>
            <a:path>
              <a:moveTo>
                <a:pt x="0" y="0"/>
              </a:moveTo>
              <a:lnTo>
                <a:pt x="0" y="1898375"/>
              </a:lnTo>
              <a:lnTo>
                <a:pt x="189837" y="189837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3AE8D-4FD5-4C71-9325-8AB7F7D58474}">
      <dsp:nvSpPr>
        <dsp:cNvPr id="0" name=""/>
        <dsp:cNvSpPr/>
      </dsp:nvSpPr>
      <dsp:spPr>
        <a:xfrm>
          <a:off x="1167863" y="2375081"/>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b="1" kern="1200" dirty="0"/>
            <a:t>Detalizētu skaidrojumu </a:t>
          </a:r>
          <a:r>
            <a:rPr lang="lv-LV" sz="1100" kern="1200" dirty="0"/>
            <a:t>par izmaksu aprēķinu sniegt projekta pieteikuma veidlapas </a:t>
          </a:r>
          <a:r>
            <a:rPr lang="lv-LV" sz="1100" b="1" kern="1200" dirty="0"/>
            <a:t>C2 sadaļā</a:t>
          </a:r>
        </a:p>
      </dsp:txBody>
      <dsp:txXfrm>
        <a:off x="1195664" y="2402882"/>
        <a:ext cx="1463098" cy="893585"/>
      </dsp:txXfrm>
    </dsp:sp>
    <dsp:sp modelId="{215167CA-D5E1-4BE2-9246-B9D05995F0A1}">
      <dsp:nvSpPr>
        <dsp:cNvPr id="0" name=""/>
        <dsp:cNvSpPr/>
      </dsp:nvSpPr>
      <dsp:spPr>
        <a:xfrm>
          <a:off x="3161158"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lv-LV" sz="1500" kern="1200"/>
            <a:t>Veidot pārdomātus </a:t>
          </a:r>
          <a:r>
            <a:rPr lang="lv-LV" sz="1500" kern="1200" err="1"/>
            <a:t>apakšpozīciju</a:t>
          </a:r>
          <a:r>
            <a:rPr lang="lv-LV" sz="1500" kern="1200"/>
            <a:t> nosaukumus</a:t>
          </a:r>
        </a:p>
      </dsp:txBody>
      <dsp:txXfrm>
        <a:off x="3188959" y="29912"/>
        <a:ext cx="1842773" cy="893585"/>
      </dsp:txXfrm>
    </dsp:sp>
    <dsp:sp modelId="{1A95922D-0692-4F70-9A7D-C534D98D9E9C}">
      <dsp:nvSpPr>
        <dsp:cNvPr id="0" name=""/>
        <dsp:cNvSpPr/>
      </dsp:nvSpPr>
      <dsp:spPr>
        <a:xfrm>
          <a:off x="335099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B9303-7713-478C-B187-D9D567D507D6}">
      <dsp:nvSpPr>
        <dsp:cNvPr id="0" name=""/>
        <dsp:cNvSpPr/>
      </dsp:nvSpPr>
      <dsp:spPr>
        <a:xfrm>
          <a:off x="354083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kern="1200" err="1"/>
            <a:t>Apakšpozīcijas</a:t>
          </a:r>
          <a:r>
            <a:rPr lang="lv-LV" sz="1100" kern="1200"/>
            <a:t> nosaukumu </a:t>
          </a:r>
          <a:r>
            <a:rPr lang="lv-LV" sz="1100" b="1" kern="1200"/>
            <a:t>nobeidzot ar “u.tml.”</a:t>
          </a:r>
        </a:p>
      </dsp:txBody>
      <dsp:txXfrm>
        <a:off x="3568634" y="1216397"/>
        <a:ext cx="1463098" cy="893585"/>
      </dsp:txXfrm>
    </dsp:sp>
    <dsp:sp modelId="{2172DF54-4214-4C74-B224-8725D47C0FBF}">
      <dsp:nvSpPr>
        <dsp:cNvPr id="0" name=""/>
        <dsp:cNvSpPr/>
      </dsp:nvSpPr>
      <dsp:spPr>
        <a:xfrm>
          <a:off x="3350995" y="951299"/>
          <a:ext cx="189837" cy="1898375"/>
        </a:xfrm>
        <a:custGeom>
          <a:avLst/>
          <a:gdLst/>
          <a:ahLst/>
          <a:cxnLst/>
          <a:rect l="0" t="0" r="0" b="0"/>
          <a:pathLst>
            <a:path>
              <a:moveTo>
                <a:pt x="0" y="0"/>
              </a:moveTo>
              <a:lnTo>
                <a:pt x="0" y="1898375"/>
              </a:lnTo>
              <a:lnTo>
                <a:pt x="189837" y="189837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00DE3-7B6D-4497-9F30-FE0AE581F2C5}">
      <dsp:nvSpPr>
        <dsp:cNvPr id="0" name=""/>
        <dsp:cNvSpPr/>
      </dsp:nvSpPr>
      <dsp:spPr>
        <a:xfrm>
          <a:off x="3540833" y="2375081"/>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kern="1200"/>
            <a:t>Nodrošina iespēju </a:t>
          </a:r>
          <a:r>
            <a:rPr lang="lv-LV" sz="1100" b="1" kern="1200"/>
            <a:t>elastīgāk reaģēt </a:t>
          </a:r>
          <a:r>
            <a:rPr lang="lv-LV" sz="1100" kern="1200"/>
            <a:t>uz apstākļu un vajadzību maiņu </a:t>
          </a:r>
          <a:r>
            <a:rPr lang="lv-LV" sz="1100" b="1" kern="1200"/>
            <a:t>projekta īstenošanas gaitā</a:t>
          </a:r>
        </a:p>
      </dsp:txBody>
      <dsp:txXfrm>
        <a:off x="3568634" y="2402882"/>
        <a:ext cx="1463098" cy="893585"/>
      </dsp:txXfrm>
    </dsp:sp>
    <dsp:sp modelId="{BE2076B7-DB59-4290-B252-5C36545CE740}">
      <dsp:nvSpPr>
        <dsp:cNvPr id="0" name=""/>
        <dsp:cNvSpPr/>
      </dsp:nvSpPr>
      <dsp:spPr>
        <a:xfrm>
          <a:off x="5534127"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mj-lt"/>
            <a:buNone/>
          </a:pPr>
          <a:r>
            <a:rPr lang="lv-LV" sz="1500" i="0" kern="1200"/>
            <a:t>Plānot personāla izmaksas, ieskaitot nodokļus</a:t>
          </a:r>
        </a:p>
      </dsp:txBody>
      <dsp:txXfrm>
        <a:off x="5561928" y="29912"/>
        <a:ext cx="1842773" cy="893585"/>
      </dsp:txXfrm>
    </dsp:sp>
    <dsp:sp modelId="{4AF41D38-6051-428D-BD1E-B1CF1DA1D43B}">
      <dsp:nvSpPr>
        <dsp:cNvPr id="0" name=""/>
        <dsp:cNvSpPr/>
      </dsp:nvSpPr>
      <dsp:spPr>
        <a:xfrm>
          <a:off x="572396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A934F-5150-47E6-81F2-01849AC74952}">
      <dsp:nvSpPr>
        <dsp:cNvPr id="0" name=""/>
        <dsp:cNvSpPr/>
      </dsp:nvSpPr>
      <dsp:spPr>
        <a:xfrm>
          <a:off x="591380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Font typeface="+mj-lt"/>
            <a:buNone/>
          </a:pPr>
          <a:r>
            <a:rPr lang="lv-LV" sz="1100" b="1" i="0" kern="1200"/>
            <a:t>Darba devēja VSAOI neizdalīt atsevišķā budžeta </a:t>
          </a:r>
          <a:r>
            <a:rPr lang="lv-LV" sz="1100" b="1" i="0" kern="1200" err="1"/>
            <a:t>apakšpozīcijā</a:t>
          </a:r>
          <a:endParaRPr lang="lv-LV" sz="1100" b="1" i="0" kern="1200"/>
        </a:p>
      </dsp:txBody>
      <dsp:txXfrm>
        <a:off x="5941604" y="1216397"/>
        <a:ext cx="1463098" cy="893585"/>
      </dsp:txXfrm>
    </dsp:sp>
    <dsp:sp modelId="{9B4A92F9-B1B1-4A6A-9160-8F1731BA1AC0}">
      <dsp:nvSpPr>
        <dsp:cNvPr id="0" name=""/>
        <dsp:cNvSpPr/>
      </dsp:nvSpPr>
      <dsp:spPr>
        <a:xfrm>
          <a:off x="7907097"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mj-lt"/>
            <a:buNone/>
          </a:pPr>
          <a:r>
            <a:rPr lang="lv-LV" sz="1500" b="0" i="0" kern="1200"/>
            <a:t>Detalizācijas pakāpe</a:t>
          </a:r>
        </a:p>
      </dsp:txBody>
      <dsp:txXfrm>
        <a:off x="7934898" y="29912"/>
        <a:ext cx="1842773" cy="893585"/>
      </dsp:txXfrm>
    </dsp:sp>
    <dsp:sp modelId="{6DBBDBDA-C8AD-4A49-8CD0-2560400AA2BE}">
      <dsp:nvSpPr>
        <dsp:cNvPr id="0" name=""/>
        <dsp:cNvSpPr/>
      </dsp:nvSpPr>
      <dsp:spPr>
        <a:xfrm>
          <a:off x="809693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F1569-DB31-4B05-9CBA-B4DF0779EDF7}">
      <dsp:nvSpPr>
        <dsp:cNvPr id="0" name=""/>
        <dsp:cNvSpPr/>
      </dsp:nvSpPr>
      <dsp:spPr>
        <a:xfrm>
          <a:off x="828677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Font typeface="+mj-lt"/>
            <a:buNone/>
          </a:pPr>
          <a:r>
            <a:rPr lang="lv-LV" sz="1050" b="0" i="0" kern="1200" dirty="0"/>
            <a:t>Neveidot detalizācijas pakāpi, kas izslēdz iespēju </a:t>
          </a:r>
          <a:r>
            <a:rPr lang="lv-LV" sz="1050" b="1" i="0" kern="1200" dirty="0"/>
            <a:t>elastīgi reaģēt uz situācijas izmaiņām</a:t>
          </a:r>
        </a:p>
      </dsp:txBody>
      <dsp:txXfrm>
        <a:off x="8314574" y="1216397"/>
        <a:ext cx="1463098" cy="893585"/>
      </dsp:txXfrm>
    </dsp:sp>
    <dsp:sp modelId="{962B9F51-8AA5-41FB-8BC7-66CFB54C71AA}">
      <dsp:nvSpPr>
        <dsp:cNvPr id="0" name=""/>
        <dsp:cNvSpPr/>
      </dsp:nvSpPr>
      <dsp:spPr>
        <a:xfrm>
          <a:off x="8096935" y="951299"/>
          <a:ext cx="189837" cy="1898375"/>
        </a:xfrm>
        <a:custGeom>
          <a:avLst/>
          <a:gdLst/>
          <a:ahLst/>
          <a:cxnLst/>
          <a:rect l="0" t="0" r="0" b="0"/>
          <a:pathLst>
            <a:path>
              <a:moveTo>
                <a:pt x="0" y="0"/>
              </a:moveTo>
              <a:lnTo>
                <a:pt x="0" y="1898375"/>
              </a:lnTo>
              <a:lnTo>
                <a:pt x="189837" y="189837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B4B2B-A8CB-4CB5-911A-8E09E661A4E2}">
      <dsp:nvSpPr>
        <dsp:cNvPr id="0" name=""/>
        <dsp:cNvSpPr/>
      </dsp:nvSpPr>
      <dsp:spPr>
        <a:xfrm>
          <a:off x="8286773" y="2375081"/>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Font typeface="+mj-lt"/>
            <a:buNone/>
          </a:pPr>
          <a:r>
            <a:rPr lang="lv-LV" sz="1050" b="0" i="0" kern="1200" dirty="0"/>
            <a:t>Piemēram, </a:t>
          </a:r>
          <a:r>
            <a:rPr lang="lv-LV" sz="1050" b="1" i="0" kern="1200" dirty="0"/>
            <a:t>izmaksas</a:t>
          </a:r>
          <a:r>
            <a:rPr lang="lv-LV" sz="1050" b="0" i="0" kern="1200" dirty="0"/>
            <a:t> konferencei </a:t>
          </a:r>
          <a:r>
            <a:rPr lang="lv-LV" sz="1050" b="1" i="0" kern="1200" dirty="0"/>
            <a:t>plānot kopsummā</a:t>
          </a:r>
          <a:r>
            <a:rPr lang="lv-LV" sz="1050" b="0" i="0" kern="1200" dirty="0"/>
            <a:t>, norādot, kādas izmaksu pozīcijā ietvertas</a:t>
          </a:r>
        </a:p>
      </dsp:txBody>
      <dsp:txXfrm>
        <a:off x="8314574" y="2402882"/>
        <a:ext cx="1463098" cy="893585"/>
      </dsp:txXfrm>
    </dsp:sp>
    <dsp:sp modelId="{AE8198E6-C393-427C-98FB-C638923C12A7}">
      <dsp:nvSpPr>
        <dsp:cNvPr id="0" name=""/>
        <dsp:cNvSpPr/>
      </dsp:nvSpPr>
      <dsp:spPr>
        <a:xfrm>
          <a:off x="8096935" y="951299"/>
          <a:ext cx="189837" cy="3084860"/>
        </a:xfrm>
        <a:custGeom>
          <a:avLst/>
          <a:gdLst/>
          <a:ahLst/>
          <a:cxnLst/>
          <a:rect l="0" t="0" r="0" b="0"/>
          <a:pathLst>
            <a:path>
              <a:moveTo>
                <a:pt x="0" y="0"/>
              </a:moveTo>
              <a:lnTo>
                <a:pt x="0" y="3084860"/>
              </a:lnTo>
              <a:lnTo>
                <a:pt x="189837" y="308486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C9FBE-1BEB-4DD5-9ABB-CBE25A51A72A}">
      <dsp:nvSpPr>
        <dsp:cNvPr id="0" name=""/>
        <dsp:cNvSpPr/>
      </dsp:nvSpPr>
      <dsp:spPr>
        <a:xfrm>
          <a:off x="8286773" y="356156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Font typeface="+mj-lt"/>
            <a:buNone/>
          </a:pPr>
          <a:r>
            <a:rPr lang="lv-LV" sz="1100" b="1" i="0" kern="1200" dirty="0"/>
            <a:t>Vienlaikus</a:t>
          </a:r>
          <a:r>
            <a:rPr lang="lv-LV" sz="1100" b="0" i="0" kern="1200" dirty="0"/>
            <a:t> pielikumā iekļaut </a:t>
          </a:r>
          <a:r>
            <a:rPr lang="lv-LV" sz="1100" b="1" i="0" kern="1200" dirty="0"/>
            <a:t>izmaksu kalkulācijas </a:t>
          </a:r>
          <a:r>
            <a:rPr lang="lv-LV" sz="1100" b="0" i="0" kern="1200" dirty="0"/>
            <a:t>un </a:t>
          </a:r>
          <a:r>
            <a:rPr lang="lv-LV" sz="1100" b="1" i="0" kern="1200" dirty="0"/>
            <a:t>veikto cenu izpēti</a:t>
          </a:r>
        </a:p>
      </dsp:txBody>
      <dsp:txXfrm>
        <a:off x="8314574" y="3589367"/>
        <a:ext cx="1463098" cy="8935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FF19A-7F8A-4551-834D-FB20E7745BF5}">
      <dsp:nvSpPr>
        <dsp:cNvPr id="0" name=""/>
        <dsp:cNvSpPr/>
      </dsp:nvSpPr>
      <dsp:spPr>
        <a:xfrm>
          <a:off x="0" y="0"/>
          <a:ext cx="8774601" cy="89133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dirty="0"/>
            <a:t>1. Projekta iesniedzēja prasme identificēt sevi programmas kontekstā</a:t>
          </a:r>
          <a:endParaRPr lang="lv-LV" sz="2000" kern="1200" dirty="0">
            <a:latin typeface="Verdana" panose="020B0604030504040204" pitchFamily="34" charset="0"/>
            <a:ea typeface="Verdana" panose="020B0604030504040204" pitchFamily="34" charset="0"/>
          </a:endParaRPr>
        </a:p>
      </dsp:txBody>
      <dsp:txXfrm>
        <a:off x="26106" y="26106"/>
        <a:ext cx="7708492" cy="839126"/>
      </dsp:txXfrm>
    </dsp:sp>
    <dsp:sp modelId="{138EFA66-CEB4-418C-BF44-E2343799FB8F}">
      <dsp:nvSpPr>
        <dsp:cNvPr id="0" name=""/>
        <dsp:cNvSpPr/>
      </dsp:nvSpPr>
      <dsp:spPr>
        <a:xfrm>
          <a:off x="655246" y="1015134"/>
          <a:ext cx="8774601" cy="891338"/>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dirty="0"/>
            <a:t>2. Projekta iesniedzēja prasme identificēt problēmu un pamatot projekta nepieciešamību</a:t>
          </a:r>
          <a:endParaRPr lang="lv-LV" sz="2000" kern="1200" dirty="0">
            <a:latin typeface="Verdana" panose="020B0604030504040204" pitchFamily="34" charset="0"/>
            <a:ea typeface="Verdana" panose="020B0604030504040204" pitchFamily="34" charset="0"/>
          </a:endParaRPr>
        </a:p>
      </dsp:txBody>
      <dsp:txXfrm>
        <a:off x="681352" y="1041240"/>
        <a:ext cx="7487774" cy="839126"/>
      </dsp:txXfrm>
    </dsp:sp>
    <dsp:sp modelId="{278253E9-77B2-4742-816A-30286E652494}">
      <dsp:nvSpPr>
        <dsp:cNvPr id="0" name=""/>
        <dsp:cNvSpPr/>
      </dsp:nvSpPr>
      <dsp:spPr>
        <a:xfrm>
          <a:off x="1310492" y="2030269"/>
          <a:ext cx="8774601" cy="891338"/>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dirty="0"/>
            <a:t>3. Projekta iesniedzēja prasme aktivitātes fokusēt uz problēmas risinājumu, vērst uz projekta un vienlaikus arī programmas mērķa sasniegšanu</a:t>
          </a:r>
          <a:endParaRPr lang="lv-LV" sz="2000" kern="1200" dirty="0">
            <a:latin typeface="Verdana" panose="020B0604030504040204" pitchFamily="34" charset="0"/>
            <a:ea typeface="Verdana" panose="020B0604030504040204" pitchFamily="34" charset="0"/>
          </a:endParaRPr>
        </a:p>
      </dsp:txBody>
      <dsp:txXfrm>
        <a:off x="1336598" y="2056375"/>
        <a:ext cx="7487774" cy="839126"/>
      </dsp:txXfrm>
    </dsp:sp>
    <dsp:sp modelId="{8FE45E0C-A3EC-4E25-93A1-C3F5A5A0A33D}">
      <dsp:nvSpPr>
        <dsp:cNvPr id="0" name=""/>
        <dsp:cNvSpPr/>
      </dsp:nvSpPr>
      <dsp:spPr>
        <a:xfrm>
          <a:off x="1965738" y="3045404"/>
          <a:ext cx="8774601" cy="89133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kern="1200" dirty="0">
              <a:latin typeface="Verdana" panose="020B0604030504040204" pitchFamily="34" charset="0"/>
              <a:ea typeface="Verdana" panose="020B0604030504040204" pitchFamily="34" charset="0"/>
            </a:rPr>
            <a:t>4. Projekta iesniedzēja prasme identificēt projekta mērķa grupas vajadzības un rast veiksmīgu veidu darbā ar mērķa grupu</a:t>
          </a:r>
        </a:p>
      </dsp:txBody>
      <dsp:txXfrm>
        <a:off x="1991844" y="3071510"/>
        <a:ext cx="7487774" cy="839126"/>
      </dsp:txXfrm>
    </dsp:sp>
    <dsp:sp modelId="{9E918A35-CAAD-4464-8CB4-7D815BFA7DB7}">
      <dsp:nvSpPr>
        <dsp:cNvPr id="0" name=""/>
        <dsp:cNvSpPr/>
      </dsp:nvSpPr>
      <dsp:spPr>
        <a:xfrm>
          <a:off x="2620985" y="4060539"/>
          <a:ext cx="8774601" cy="891338"/>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dirty="0"/>
            <a:t>5. Caurskatāms un izprotams projekta budžets</a:t>
          </a:r>
          <a:endParaRPr lang="lv-LV" sz="2000" kern="1200" dirty="0">
            <a:latin typeface="Verdana" panose="020B0604030504040204" pitchFamily="34" charset="0"/>
            <a:ea typeface="Verdana" panose="020B0604030504040204" pitchFamily="34" charset="0"/>
          </a:endParaRPr>
        </a:p>
      </dsp:txBody>
      <dsp:txXfrm>
        <a:off x="2647091" y="4086645"/>
        <a:ext cx="7487774" cy="839126"/>
      </dsp:txXfrm>
    </dsp:sp>
    <dsp:sp modelId="{4EEF5F18-D381-4FF4-B68E-76C415C5C2B9}">
      <dsp:nvSpPr>
        <dsp:cNvPr id="0" name=""/>
        <dsp:cNvSpPr/>
      </dsp:nvSpPr>
      <dsp:spPr>
        <a:xfrm>
          <a:off x="8195232" y="651171"/>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325590" y="651171"/>
        <a:ext cx="318653" cy="435975"/>
      </dsp:txXfrm>
    </dsp:sp>
    <dsp:sp modelId="{674C6F4E-1D93-453F-A6D6-1E4403F52D26}">
      <dsp:nvSpPr>
        <dsp:cNvPr id="0" name=""/>
        <dsp:cNvSpPr/>
      </dsp:nvSpPr>
      <dsp:spPr>
        <a:xfrm>
          <a:off x="8850478" y="166630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980836" y="1666306"/>
        <a:ext cx="318653" cy="435975"/>
      </dsp:txXfrm>
    </dsp:sp>
    <dsp:sp modelId="{5AC8F640-BD20-4D8E-96A8-B7E84610AE87}">
      <dsp:nvSpPr>
        <dsp:cNvPr id="0" name=""/>
        <dsp:cNvSpPr/>
      </dsp:nvSpPr>
      <dsp:spPr>
        <a:xfrm>
          <a:off x="9505724" y="266658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9636082" y="2666586"/>
        <a:ext cx="318653" cy="435975"/>
      </dsp:txXfrm>
    </dsp:sp>
    <dsp:sp modelId="{77F9B3F4-2673-4A76-85C7-2B6A4DCB799A}">
      <dsp:nvSpPr>
        <dsp:cNvPr id="0" name=""/>
        <dsp:cNvSpPr/>
      </dsp:nvSpPr>
      <dsp:spPr>
        <a:xfrm>
          <a:off x="10160971" y="3691625"/>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10291329" y="3691625"/>
        <a:ext cx="318653" cy="4359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BA50-59FF-4773-92C1-A5278622AE64}">
      <dsp:nvSpPr>
        <dsp:cNvPr id="0" name=""/>
        <dsp:cNvSpPr/>
      </dsp:nvSpPr>
      <dsp:spPr>
        <a:xfrm>
          <a:off x="0" y="338845"/>
          <a:ext cx="3073567" cy="18441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rgbClr val="800024"/>
              </a:solidFill>
            </a:rPr>
            <a:t>Pirms pieteikuma un budžeta veidlapu aizpildīšanas pārliecināties, ka </a:t>
          </a:r>
          <a:r>
            <a:rPr lang="lv-LV" sz="1500" b="1" kern="1200" dirty="0">
              <a:solidFill>
                <a:srgbClr val="800024"/>
              </a:solidFill>
            </a:rPr>
            <a:t>aktuālā</a:t>
          </a:r>
          <a:r>
            <a:rPr lang="lv-LV" sz="1500" kern="1200" dirty="0">
              <a:solidFill>
                <a:srgbClr val="800024"/>
              </a:solidFill>
            </a:rPr>
            <a:t> </a:t>
          </a:r>
          <a:r>
            <a:rPr lang="lv-LV" sz="1500" b="1" kern="1200" dirty="0">
              <a:solidFill>
                <a:srgbClr val="800024"/>
              </a:solidFill>
            </a:rPr>
            <a:t>projektu pieteikuma veidlapas</a:t>
          </a:r>
          <a:r>
            <a:rPr lang="lv-LV" sz="1500" kern="1200" dirty="0">
              <a:solidFill>
                <a:srgbClr val="800024"/>
              </a:solidFill>
            </a:rPr>
            <a:t> ir lejupielādētas no Fonda mājas lapas</a:t>
          </a:r>
        </a:p>
      </dsp:txBody>
      <dsp:txXfrm>
        <a:off x="0" y="338845"/>
        <a:ext cx="3073567" cy="1844140"/>
      </dsp:txXfrm>
    </dsp:sp>
    <dsp:sp modelId="{C56ACEF4-AC43-4AD6-BAAE-87B5F4F0D30B}">
      <dsp:nvSpPr>
        <dsp:cNvPr id="0" name=""/>
        <dsp:cNvSpPr/>
      </dsp:nvSpPr>
      <dsp:spPr>
        <a:xfrm>
          <a:off x="3380924" y="338845"/>
          <a:ext cx="3073567" cy="18441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rgbClr val="800024"/>
              </a:solidFill>
            </a:rPr>
            <a:t>Projekta pieteikuma veidlapa elektroniski jāiesniedz </a:t>
          </a:r>
          <a:r>
            <a:rPr lang="lv-LV" sz="1500" b="1" kern="1200" dirty="0">
              <a:solidFill>
                <a:srgbClr val="800024"/>
              </a:solidFill>
            </a:rPr>
            <a:t>Word formāta</a:t>
          </a:r>
          <a:r>
            <a:rPr lang="lv-LV" sz="1500" kern="1200" dirty="0">
              <a:solidFill>
                <a:srgbClr val="800024"/>
              </a:solidFill>
            </a:rPr>
            <a:t> un budžeta veidlapa </a:t>
          </a:r>
          <a:r>
            <a:rPr lang="lv-LV" sz="1500" b="1" kern="1200" dirty="0">
              <a:solidFill>
                <a:srgbClr val="800024"/>
              </a:solidFill>
            </a:rPr>
            <a:t>Excel formātā </a:t>
          </a:r>
          <a:r>
            <a:rPr lang="lv-LV" sz="1500" kern="1200" dirty="0">
              <a:solidFill>
                <a:srgbClr val="800024"/>
              </a:solidFill>
            </a:rPr>
            <a:t>(elektroniski parakstot, ir iespējams parakstīt šādā formātā)</a:t>
          </a:r>
        </a:p>
      </dsp:txBody>
      <dsp:txXfrm>
        <a:off x="3380924" y="338845"/>
        <a:ext cx="3073567" cy="1844140"/>
      </dsp:txXfrm>
    </dsp:sp>
    <dsp:sp modelId="{89676F81-6EA4-46C1-9C56-7D1C4D0FF035}">
      <dsp:nvSpPr>
        <dsp:cNvPr id="0" name=""/>
        <dsp:cNvSpPr/>
      </dsp:nvSpPr>
      <dsp:spPr>
        <a:xfrm>
          <a:off x="6761848" y="338845"/>
          <a:ext cx="3073567" cy="18441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rgbClr val="800024"/>
              </a:solidFill>
            </a:rPr>
            <a:t>Pārbaudīt formulas un summas budžeta Excel tabulā</a:t>
          </a:r>
        </a:p>
      </dsp:txBody>
      <dsp:txXfrm>
        <a:off x="6761848" y="338845"/>
        <a:ext cx="3073567" cy="1844140"/>
      </dsp:txXfrm>
    </dsp:sp>
    <dsp:sp modelId="{2279846A-CE95-4A96-90C3-A2CF9CE7BC1A}">
      <dsp:nvSpPr>
        <dsp:cNvPr id="0" name=""/>
        <dsp:cNvSpPr/>
      </dsp:nvSpPr>
      <dsp:spPr>
        <a:xfrm>
          <a:off x="0" y="2490342"/>
          <a:ext cx="3073567" cy="18441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rgbClr val="800024"/>
              </a:solidFill>
            </a:rPr>
            <a:t>Pirms pieteikuma iesniegšanas un līdz Konkursa rezultātu saņemšanai nodrošināt, ka projektu iesniedzējam </a:t>
          </a:r>
          <a:r>
            <a:rPr lang="lv-LV" sz="1500" b="1" kern="1200" dirty="0">
              <a:solidFill>
                <a:srgbClr val="800024"/>
              </a:solidFill>
            </a:rPr>
            <a:t>nav VID administrēto nodokļu parāda</a:t>
          </a:r>
          <a:r>
            <a:rPr lang="lv-LV" sz="1500" kern="1200" dirty="0">
              <a:solidFill>
                <a:srgbClr val="800024"/>
              </a:solidFill>
            </a:rPr>
            <a:t>, kas pārsniedz 150 EUR</a:t>
          </a:r>
        </a:p>
      </dsp:txBody>
      <dsp:txXfrm>
        <a:off x="0" y="2490342"/>
        <a:ext cx="3073567" cy="1844140"/>
      </dsp:txXfrm>
    </dsp:sp>
    <dsp:sp modelId="{9F474041-DDBF-4187-8414-7C9F5A6F514B}">
      <dsp:nvSpPr>
        <dsp:cNvPr id="0" name=""/>
        <dsp:cNvSpPr/>
      </dsp:nvSpPr>
      <dsp:spPr>
        <a:xfrm>
          <a:off x="3380924" y="2490342"/>
          <a:ext cx="3073567" cy="18441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rgbClr val="800024"/>
              </a:solidFill>
            </a:rPr>
            <a:t>Iesniegt projekta atbildīgās amatpersonas parakstītu projekta pieteikumu ar pielikumiem </a:t>
          </a:r>
          <a:r>
            <a:rPr lang="lv-LV" sz="1500" b="1" u="sng" kern="1200" dirty="0">
              <a:solidFill>
                <a:srgbClr val="800024"/>
              </a:solidFill>
            </a:rPr>
            <a:t>elektroniski līdz 27.06.2023. plkst. 12:00</a:t>
          </a:r>
          <a:r>
            <a:rPr lang="lv-LV" sz="1500" b="0" u="sng" kern="1200" dirty="0">
              <a:solidFill>
                <a:srgbClr val="800024"/>
              </a:solidFill>
            </a:rPr>
            <a:t>, sūtot uz </a:t>
          </a:r>
          <a:r>
            <a:rPr lang="lv-LV" sz="1500" b="0" u="sng" kern="1200" dirty="0">
              <a:solidFill>
                <a:srgbClr val="800024"/>
              </a:solidFill>
              <a:hlinkClick xmlns:r="http://schemas.openxmlformats.org/officeDocument/2006/relationships" r:id="rId1"/>
            </a:rPr>
            <a:t>konkursi@sif.gov.lv</a:t>
          </a:r>
          <a:r>
            <a:rPr lang="lv-LV" sz="1500" b="0" u="sng" kern="1200" dirty="0">
              <a:solidFill>
                <a:srgbClr val="800024"/>
              </a:solidFill>
            </a:rPr>
            <a:t> </a:t>
          </a:r>
        </a:p>
      </dsp:txBody>
      <dsp:txXfrm>
        <a:off x="3380924" y="2490342"/>
        <a:ext cx="3073567" cy="1844140"/>
      </dsp:txXfrm>
    </dsp:sp>
    <dsp:sp modelId="{9F37E8DD-5A77-4EDA-AD70-0BBA3B2030C7}">
      <dsp:nvSpPr>
        <dsp:cNvPr id="0" name=""/>
        <dsp:cNvSpPr/>
      </dsp:nvSpPr>
      <dsp:spPr>
        <a:xfrm>
          <a:off x="6761848" y="2490342"/>
          <a:ext cx="3073567" cy="184414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v-LV" sz="1500" kern="1200" dirty="0">
              <a:solidFill>
                <a:srgbClr val="800024"/>
              </a:solidFill>
            </a:rPr>
            <a:t>Iepazīties ar Fonda mājas lapā pieejamajām </a:t>
          </a:r>
          <a:r>
            <a:rPr lang="lv-LV" sz="1500" b="1" kern="1200" dirty="0">
              <a:solidFill>
                <a:srgbClr val="800024"/>
              </a:solidFill>
            </a:rPr>
            <a:t>vadlīnijām par nepieciešamajiem pielikumiem pie satura atskaites un finanšu atskaites</a:t>
          </a:r>
          <a:endParaRPr lang="lv-LV" sz="1500" kern="1200" dirty="0">
            <a:solidFill>
              <a:srgbClr val="800024"/>
            </a:solidFill>
          </a:endParaRPr>
        </a:p>
      </dsp:txBody>
      <dsp:txXfrm>
        <a:off x="6761848" y="2490342"/>
        <a:ext cx="3073567" cy="18441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AD8E-0D01-4E9F-BCC2-E6B8CDE3AB02}">
      <dsp:nvSpPr>
        <dsp:cNvPr id="0" name=""/>
        <dsp:cNvSpPr/>
      </dsp:nvSpPr>
      <dsp:spPr>
        <a:xfrm rot="5400000">
          <a:off x="366908" y="2038167"/>
          <a:ext cx="1093010" cy="1818744"/>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03151-E8F0-4FAD-8ACE-04533493F608}">
      <dsp:nvSpPr>
        <dsp:cNvPr id="0" name=""/>
        <dsp:cNvSpPr/>
      </dsp:nvSpPr>
      <dsp:spPr>
        <a:xfrm>
          <a:off x="184458" y="2581580"/>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dirty="0">
              <a:solidFill>
                <a:srgbClr val="800024"/>
              </a:solidFill>
            </a:rPr>
            <a:t>Pieteikumu iesniegšana</a:t>
          </a:r>
        </a:p>
      </dsp:txBody>
      <dsp:txXfrm>
        <a:off x="184458" y="2581580"/>
        <a:ext cx="1641972" cy="1439285"/>
      </dsp:txXfrm>
    </dsp:sp>
    <dsp:sp modelId="{ECD86682-2DE2-4244-A93A-9603E8B3637B}">
      <dsp:nvSpPr>
        <dsp:cNvPr id="0" name=""/>
        <dsp:cNvSpPr/>
      </dsp:nvSpPr>
      <dsp:spPr>
        <a:xfrm>
          <a:off x="1516624" y="1904269"/>
          <a:ext cx="309806" cy="309806"/>
        </a:xfrm>
        <a:prstGeom prst="triangle">
          <a:avLst>
            <a:gd name="adj" fmla="val 100000"/>
          </a:avLst>
        </a:prstGeom>
        <a:solidFill>
          <a:schemeClr val="accent2">
            <a:alpha val="90000"/>
            <a:hueOff val="0"/>
            <a:satOff val="0"/>
            <a:lumOff val="0"/>
            <a:alphaOff val="-5000"/>
          </a:schemeClr>
        </a:solidFill>
        <a:ln w="12700" cap="flat" cmpd="sng" algn="ctr">
          <a:solidFill>
            <a:schemeClr val="accent2">
              <a:alpha val="90000"/>
              <a:hueOff val="0"/>
              <a:satOff val="0"/>
              <a:lumOff val="0"/>
              <a:alphaOff val="-5000"/>
            </a:schemeClr>
          </a:solidFill>
          <a:prstDash val="solid"/>
        </a:ln>
        <a:effectLst/>
      </dsp:spPr>
      <dsp:style>
        <a:lnRef idx="2">
          <a:scrgbClr r="0" g="0" b="0"/>
        </a:lnRef>
        <a:fillRef idx="1">
          <a:scrgbClr r="0" g="0" b="0"/>
        </a:fillRef>
        <a:effectRef idx="0">
          <a:scrgbClr r="0" g="0" b="0"/>
        </a:effectRef>
        <a:fontRef idx="minor">
          <a:schemeClr val="lt1"/>
        </a:fontRef>
      </dsp:style>
    </dsp:sp>
    <dsp:sp modelId="{385D34E0-DB82-498D-B829-144CD096F979}">
      <dsp:nvSpPr>
        <dsp:cNvPr id="0" name=""/>
        <dsp:cNvSpPr/>
      </dsp:nvSpPr>
      <dsp:spPr>
        <a:xfrm rot="5400000">
          <a:off x="2377004" y="1540767"/>
          <a:ext cx="1093010" cy="1818744"/>
        </a:xfrm>
        <a:prstGeom prst="corner">
          <a:avLst>
            <a:gd name="adj1" fmla="val 16120"/>
            <a:gd name="adj2" fmla="val 16110"/>
          </a:avLst>
        </a:prstGeom>
        <a:solidFill>
          <a:schemeClr val="accent2">
            <a:alpha val="90000"/>
            <a:hueOff val="0"/>
            <a:satOff val="0"/>
            <a:lumOff val="0"/>
            <a:alphaOff val="-10000"/>
          </a:schemeClr>
        </a:solidFill>
        <a:ln w="127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sp>
    <dsp:sp modelId="{B399012C-7FE7-4D91-A430-53351561AE4B}">
      <dsp:nvSpPr>
        <dsp:cNvPr id="0" name=""/>
        <dsp:cNvSpPr/>
      </dsp:nvSpPr>
      <dsp:spPr>
        <a:xfrm>
          <a:off x="2194553" y="2084180"/>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dirty="0">
              <a:solidFill>
                <a:srgbClr val="800024"/>
              </a:solidFill>
            </a:rPr>
            <a:t>Vērtēšana</a:t>
          </a:r>
        </a:p>
      </dsp:txBody>
      <dsp:txXfrm>
        <a:off x="2194553" y="2084180"/>
        <a:ext cx="1641972" cy="1439285"/>
      </dsp:txXfrm>
    </dsp:sp>
    <dsp:sp modelId="{6F74EBC2-4524-425D-A99A-53F7ED511C7A}">
      <dsp:nvSpPr>
        <dsp:cNvPr id="0" name=""/>
        <dsp:cNvSpPr/>
      </dsp:nvSpPr>
      <dsp:spPr>
        <a:xfrm>
          <a:off x="3526720" y="1406869"/>
          <a:ext cx="309806" cy="309806"/>
        </a:xfrm>
        <a:prstGeom prst="triangle">
          <a:avLst>
            <a:gd name="adj" fmla="val 100000"/>
          </a:avLst>
        </a:prstGeom>
        <a:solidFill>
          <a:schemeClr val="accent2">
            <a:alpha val="90000"/>
            <a:hueOff val="0"/>
            <a:satOff val="0"/>
            <a:lumOff val="0"/>
            <a:alphaOff val="-15000"/>
          </a:schemeClr>
        </a:solidFill>
        <a:ln w="12700" cap="flat" cmpd="sng" algn="ctr">
          <a:solidFill>
            <a:schemeClr val="accent2">
              <a:alpha val="90000"/>
              <a:hueOff val="0"/>
              <a:satOff val="0"/>
              <a:lumOff val="0"/>
              <a:alphaOff val="-15000"/>
            </a:schemeClr>
          </a:solidFill>
          <a:prstDash val="solid"/>
        </a:ln>
        <a:effectLst/>
      </dsp:spPr>
      <dsp:style>
        <a:lnRef idx="2">
          <a:scrgbClr r="0" g="0" b="0"/>
        </a:lnRef>
        <a:fillRef idx="1">
          <a:scrgbClr r="0" g="0" b="0"/>
        </a:fillRef>
        <a:effectRef idx="0">
          <a:scrgbClr r="0" g="0" b="0"/>
        </a:effectRef>
        <a:fontRef idx="minor">
          <a:schemeClr val="lt1"/>
        </a:fontRef>
      </dsp:style>
    </dsp:sp>
    <dsp:sp modelId="{F2F08645-F9E7-43AB-897A-57F7589B2AF3}">
      <dsp:nvSpPr>
        <dsp:cNvPr id="0" name=""/>
        <dsp:cNvSpPr/>
      </dsp:nvSpPr>
      <dsp:spPr>
        <a:xfrm rot="5400000">
          <a:off x="4387099" y="1043367"/>
          <a:ext cx="1093010" cy="1818744"/>
        </a:xfrm>
        <a:prstGeom prst="corner">
          <a:avLst>
            <a:gd name="adj1" fmla="val 16120"/>
            <a:gd name="adj2" fmla="val 1611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1CC637B4-79D8-4715-8416-DD873F35E87B}">
      <dsp:nvSpPr>
        <dsp:cNvPr id="0" name=""/>
        <dsp:cNvSpPr/>
      </dsp:nvSpPr>
      <dsp:spPr>
        <a:xfrm>
          <a:off x="4204649" y="1586780"/>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dirty="0">
              <a:solidFill>
                <a:srgbClr val="800024"/>
              </a:solidFill>
            </a:rPr>
            <a:t>Rezultātu izziņošana</a:t>
          </a:r>
        </a:p>
      </dsp:txBody>
      <dsp:txXfrm>
        <a:off x="4204649" y="1586780"/>
        <a:ext cx="1641972" cy="1439285"/>
      </dsp:txXfrm>
    </dsp:sp>
    <dsp:sp modelId="{5963A91D-4188-4571-8037-6D01941D8980}">
      <dsp:nvSpPr>
        <dsp:cNvPr id="0" name=""/>
        <dsp:cNvSpPr/>
      </dsp:nvSpPr>
      <dsp:spPr>
        <a:xfrm>
          <a:off x="5536816" y="909469"/>
          <a:ext cx="309806" cy="309806"/>
        </a:xfrm>
        <a:prstGeom prst="triangle">
          <a:avLst>
            <a:gd name="adj" fmla="val 100000"/>
          </a:avLst>
        </a:prstGeom>
        <a:solidFill>
          <a:schemeClr val="accent2">
            <a:alpha val="90000"/>
            <a:hueOff val="0"/>
            <a:satOff val="0"/>
            <a:lumOff val="0"/>
            <a:alphaOff val="-25000"/>
          </a:schemeClr>
        </a:solidFill>
        <a:ln w="12700" cap="flat" cmpd="sng" algn="ctr">
          <a:solidFill>
            <a:schemeClr val="accent2">
              <a:alpha val="90000"/>
              <a:hueOff val="0"/>
              <a:satOff val="0"/>
              <a:lumOff val="0"/>
              <a:alphaOff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ACB51A45-68D4-4F9B-96F9-C675DF1BA4DD}">
      <dsp:nvSpPr>
        <dsp:cNvPr id="0" name=""/>
        <dsp:cNvSpPr/>
      </dsp:nvSpPr>
      <dsp:spPr>
        <a:xfrm rot="5400000">
          <a:off x="6397195" y="545967"/>
          <a:ext cx="1093010" cy="1818744"/>
        </a:xfrm>
        <a:prstGeom prst="corner">
          <a:avLst>
            <a:gd name="adj1" fmla="val 16120"/>
            <a:gd name="adj2" fmla="val 16110"/>
          </a:avLst>
        </a:prstGeom>
        <a:solidFill>
          <a:schemeClr val="accent2">
            <a:alpha val="90000"/>
            <a:hueOff val="0"/>
            <a:satOff val="0"/>
            <a:lumOff val="0"/>
            <a:alphaOff val="-30000"/>
          </a:schemeClr>
        </a:solidFill>
        <a:ln w="127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sp>
    <dsp:sp modelId="{FA2B2772-084D-465D-B2D7-49F4BB3EDD0A}">
      <dsp:nvSpPr>
        <dsp:cNvPr id="0" name=""/>
        <dsp:cNvSpPr/>
      </dsp:nvSpPr>
      <dsp:spPr>
        <a:xfrm>
          <a:off x="6214744" y="1089379"/>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dirty="0">
              <a:solidFill>
                <a:srgbClr val="800024"/>
              </a:solidFill>
            </a:rPr>
            <a:t>Līgumu slēgšana</a:t>
          </a:r>
        </a:p>
      </dsp:txBody>
      <dsp:txXfrm>
        <a:off x="6214744" y="1089379"/>
        <a:ext cx="1641972" cy="1439285"/>
      </dsp:txXfrm>
    </dsp:sp>
    <dsp:sp modelId="{405CC3FF-619E-476A-BF66-F204A0298ECF}">
      <dsp:nvSpPr>
        <dsp:cNvPr id="0" name=""/>
        <dsp:cNvSpPr/>
      </dsp:nvSpPr>
      <dsp:spPr>
        <a:xfrm>
          <a:off x="7546911" y="412069"/>
          <a:ext cx="309806" cy="309806"/>
        </a:xfrm>
        <a:prstGeom prst="triangle">
          <a:avLst>
            <a:gd name="adj" fmla="val 100000"/>
          </a:avLst>
        </a:prstGeom>
        <a:solidFill>
          <a:schemeClr val="accent2">
            <a:alpha val="90000"/>
            <a:hueOff val="0"/>
            <a:satOff val="0"/>
            <a:lumOff val="0"/>
            <a:alphaOff val="-35000"/>
          </a:schemeClr>
        </a:solidFill>
        <a:ln w="12700" cap="flat" cmpd="sng" algn="ctr">
          <a:solidFill>
            <a:schemeClr val="accent2">
              <a:alpha val="90000"/>
              <a:hueOff val="0"/>
              <a:satOff val="0"/>
              <a:lumOff val="0"/>
              <a:alphaOff val="-35000"/>
            </a:schemeClr>
          </a:solidFill>
          <a:prstDash val="solid"/>
        </a:ln>
        <a:effectLst/>
      </dsp:spPr>
      <dsp:style>
        <a:lnRef idx="2">
          <a:scrgbClr r="0" g="0" b="0"/>
        </a:lnRef>
        <a:fillRef idx="1">
          <a:scrgbClr r="0" g="0" b="0"/>
        </a:fillRef>
        <a:effectRef idx="0">
          <a:scrgbClr r="0" g="0" b="0"/>
        </a:effectRef>
        <a:fontRef idx="minor">
          <a:schemeClr val="lt1"/>
        </a:fontRef>
      </dsp:style>
    </dsp:sp>
    <dsp:sp modelId="{DE007165-8D96-4699-92FA-5A3A2966E016}">
      <dsp:nvSpPr>
        <dsp:cNvPr id="0" name=""/>
        <dsp:cNvSpPr/>
      </dsp:nvSpPr>
      <dsp:spPr>
        <a:xfrm rot="5400000">
          <a:off x="8407291" y="48566"/>
          <a:ext cx="1093010" cy="1818744"/>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DA2A44D5-7A9A-4ED9-8024-478E40AFDB87}">
      <dsp:nvSpPr>
        <dsp:cNvPr id="0" name=""/>
        <dsp:cNvSpPr/>
      </dsp:nvSpPr>
      <dsp:spPr>
        <a:xfrm>
          <a:off x="8224840" y="591979"/>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dirty="0">
              <a:solidFill>
                <a:srgbClr val="800024"/>
              </a:solidFill>
            </a:rPr>
            <a:t>Noslēguma pārskats</a:t>
          </a:r>
        </a:p>
      </dsp:txBody>
      <dsp:txXfrm>
        <a:off x="8224840" y="591979"/>
        <a:ext cx="1641972" cy="1439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03961-06B9-45E9-97E1-CC175210619F}">
      <dsp:nvSpPr>
        <dsp:cNvPr id="0" name=""/>
        <dsp:cNvSpPr/>
      </dsp:nvSpPr>
      <dsp:spPr>
        <a:xfrm>
          <a:off x="0" y="0"/>
          <a:ext cx="7940793" cy="875450"/>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dirty="0">
              <a:latin typeface="Verdana" panose="020B0604030504040204" pitchFamily="34" charset="0"/>
              <a:ea typeface="Verdana" panose="020B0604030504040204" pitchFamily="34" charset="0"/>
            </a:rPr>
            <a:t>Programmas un konkursa mērķis, atbalstāmās aktivitātes</a:t>
          </a:r>
        </a:p>
      </dsp:txBody>
      <dsp:txXfrm>
        <a:off x="25641" y="25641"/>
        <a:ext cx="6893687" cy="824168"/>
      </dsp:txXfrm>
    </dsp:sp>
    <dsp:sp modelId="{B35614AE-9140-48D4-BBF0-26815517A9AC}">
      <dsp:nvSpPr>
        <dsp:cNvPr id="0" name=""/>
        <dsp:cNvSpPr/>
      </dsp:nvSpPr>
      <dsp:spPr>
        <a:xfrm>
          <a:off x="592981" y="997040"/>
          <a:ext cx="7940793" cy="875450"/>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dirty="0"/>
            <a:t>Pamatnosacījumi</a:t>
          </a:r>
        </a:p>
      </dsp:txBody>
      <dsp:txXfrm>
        <a:off x="618622" y="1022681"/>
        <a:ext cx="6727487" cy="824168"/>
      </dsp:txXfrm>
    </dsp:sp>
    <dsp:sp modelId="{9478F798-12D7-4027-94E5-D809DFBEA4CE}">
      <dsp:nvSpPr>
        <dsp:cNvPr id="0" name=""/>
        <dsp:cNvSpPr/>
      </dsp:nvSpPr>
      <dsp:spPr>
        <a:xfrm>
          <a:off x="1185962" y="1994080"/>
          <a:ext cx="7940793" cy="875450"/>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dirty="0">
              <a:latin typeface="Verdana" panose="020B0604030504040204" pitchFamily="34" charset="0"/>
              <a:ea typeface="Verdana" panose="020B0604030504040204" pitchFamily="34" charset="0"/>
            </a:rPr>
            <a:t>Projektu pieteikumu vērtēšana</a:t>
          </a:r>
        </a:p>
      </dsp:txBody>
      <dsp:txXfrm>
        <a:off x="1211603" y="2019721"/>
        <a:ext cx="6727487" cy="824168"/>
      </dsp:txXfrm>
    </dsp:sp>
    <dsp:sp modelId="{8EA0C093-02E8-460E-BF26-2764A677FD97}">
      <dsp:nvSpPr>
        <dsp:cNvPr id="0" name=""/>
        <dsp:cNvSpPr/>
      </dsp:nvSpPr>
      <dsp:spPr>
        <a:xfrm>
          <a:off x="1778944" y="2991121"/>
          <a:ext cx="7940793" cy="875450"/>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dirty="0">
              <a:latin typeface="Verdana" panose="020B0604030504040204" pitchFamily="34" charset="0"/>
              <a:ea typeface="Verdana" panose="020B0604030504040204" pitchFamily="34" charset="0"/>
            </a:rPr>
            <a:t>Attiecināmās izmaksas</a:t>
          </a:r>
        </a:p>
      </dsp:txBody>
      <dsp:txXfrm>
        <a:off x="1804585" y="3016762"/>
        <a:ext cx="6727487" cy="824168"/>
      </dsp:txXfrm>
    </dsp:sp>
    <dsp:sp modelId="{EF546B32-84FC-4B02-AD34-958899DD218E}">
      <dsp:nvSpPr>
        <dsp:cNvPr id="0" name=""/>
        <dsp:cNvSpPr/>
      </dsp:nvSpPr>
      <dsp:spPr>
        <a:xfrm>
          <a:off x="2371925" y="3988161"/>
          <a:ext cx="7940793" cy="875450"/>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b="0" kern="1200" dirty="0">
              <a:solidFill>
                <a:schemeClr val="bg1"/>
              </a:solidFill>
              <a:latin typeface="Verdana" panose="020B0604030504040204" pitchFamily="34" charset="0"/>
              <a:ea typeface="Verdana" panose="020B0604030504040204" pitchFamily="34" charset="0"/>
            </a:rPr>
            <a:t>Ieteikumi projekta sagatavošanai</a:t>
          </a:r>
        </a:p>
      </dsp:txBody>
      <dsp:txXfrm>
        <a:off x="2397566" y="4013802"/>
        <a:ext cx="6727487" cy="824168"/>
      </dsp:txXfrm>
    </dsp:sp>
    <dsp:sp modelId="{D32FC8E4-31FB-4031-A198-B948D1A587D2}">
      <dsp:nvSpPr>
        <dsp:cNvPr id="0" name=""/>
        <dsp:cNvSpPr/>
      </dsp:nvSpPr>
      <dsp:spPr>
        <a:xfrm>
          <a:off x="7371751" y="639564"/>
          <a:ext cx="569042" cy="5690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lv-LV" sz="2000" kern="1200"/>
        </a:p>
      </dsp:txBody>
      <dsp:txXfrm>
        <a:off x="7499785" y="639564"/>
        <a:ext cx="312974" cy="428204"/>
      </dsp:txXfrm>
    </dsp:sp>
    <dsp:sp modelId="{A03C2B76-566D-4024-9CA5-39565E5B1946}">
      <dsp:nvSpPr>
        <dsp:cNvPr id="0" name=""/>
        <dsp:cNvSpPr/>
      </dsp:nvSpPr>
      <dsp:spPr>
        <a:xfrm>
          <a:off x="7964732" y="1636605"/>
          <a:ext cx="569042" cy="5690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092766" y="1636605"/>
        <a:ext cx="312974" cy="428204"/>
      </dsp:txXfrm>
    </dsp:sp>
    <dsp:sp modelId="{34FEE395-7722-4C7E-A56C-D7777EC2F708}">
      <dsp:nvSpPr>
        <dsp:cNvPr id="0" name=""/>
        <dsp:cNvSpPr/>
      </dsp:nvSpPr>
      <dsp:spPr>
        <a:xfrm>
          <a:off x="8557713" y="2619055"/>
          <a:ext cx="569042" cy="5690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lv-LV" sz="2000" kern="1200"/>
        </a:p>
      </dsp:txBody>
      <dsp:txXfrm>
        <a:off x="8685747" y="2619055"/>
        <a:ext cx="312974" cy="428204"/>
      </dsp:txXfrm>
    </dsp:sp>
    <dsp:sp modelId="{5D52574A-D3FF-4F4C-8F4D-B9D393CA4E51}">
      <dsp:nvSpPr>
        <dsp:cNvPr id="0" name=""/>
        <dsp:cNvSpPr/>
      </dsp:nvSpPr>
      <dsp:spPr>
        <a:xfrm>
          <a:off x="9150695" y="3625822"/>
          <a:ext cx="569042" cy="5690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lv-LV" sz="2000" kern="1200"/>
        </a:p>
      </dsp:txBody>
      <dsp:txXfrm>
        <a:off x="9278729" y="3625822"/>
        <a:ext cx="312974" cy="428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0037432" cy="202028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266234" y="329936"/>
          <a:ext cx="2695109" cy="1481541"/>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266234" y="1969812"/>
          <a:ext cx="2695109" cy="2469235"/>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100% programmas finansējums</a:t>
          </a:r>
        </a:p>
        <a:p>
          <a:pPr marL="0" lvl="0" indent="0" algn="ctr" defTabSz="889000">
            <a:lnSpc>
              <a:spcPct val="90000"/>
            </a:lnSpc>
            <a:spcBef>
              <a:spcPct val="0"/>
            </a:spcBef>
            <a:spcAft>
              <a:spcPct val="35000"/>
            </a:spcAft>
            <a:buNone/>
          </a:pPr>
          <a:r>
            <a:rPr lang="lv-LV" sz="1600" b="0" kern="1200" dirty="0">
              <a:latin typeface="Verdana" panose="020B0604030504040204" pitchFamily="34" charset="0"/>
              <a:ea typeface="Verdana" panose="020B0604030504040204" pitchFamily="34" charset="0"/>
            </a:rPr>
            <a:t>Projekta iesniedzējs Konkursā var iesniegt tikai </a:t>
          </a:r>
          <a:r>
            <a:rPr lang="lv-LV" sz="1600" b="1" kern="1200" dirty="0">
              <a:latin typeface="Verdana" panose="020B0604030504040204" pitchFamily="34" charset="0"/>
              <a:ea typeface="Verdana" panose="020B0604030504040204" pitchFamily="34" charset="0"/>
            </a:rPr>
            <a:t>1 projekta pieteikumu</a:t>
          </a:r>
          <a:endParaRPr lang="lv-LV" sz="1800" b="1" kern="1200" dirty="0">
            <a:latin typeface="Verdana" panose="020B0604030504040204" pitchFamily="34" charset="0"/>
            <a:ea typeface="Verdana" panose="020B0604030504040204" pitchFamily="34" charset="0"/>
          </a:endParaRPr>
        </a:p>
        <a:p>
          <a:pPr marL="0" lvl="0" indent="0" algn="ctr" defTabSz="889000">
            <a:lnSpc>
              <a:spcPct val="90000"/>
            </a:lnSpc>
            <a:spcBef>
              <a:spcPct val="0"/>
            </a:spcBef>
            <a:spcAft>
              <a:spcPct val="35000"/>
            </a:spcAft>
            <a:buNone/>
          </a:pPr>
          <a:endParaRPr lang="lv-LV" sz="1000" kern="1200" dirty="0">
            <a:latin typeface="Verdana" panose="020B0604030504040204" pitchFamily="34" charset="0"/>
            <a:ea typeface="Verdana" panose="020B0604030504040204" pitchFamily="34" charset="0"/>
          </a:endParaRPr>
        </a:p>
      </dsp:txBody>
      <dsp:txXfrm rot="10800000">
        <a:off x="3342171" y="1969812"/>
        <a:ext cx="2543235" cy="2393298"/>
      </dsp:txXfrm>
    </dsp:sp>
    <dsp:sp modelId="{1576FBAE-E528-459B-8CB2-A84D0DE4747C}">
      <dsp:nvSpPr>
        <dsp:cNvPr id="0" name=""/>
        <dsp:cNvSpPr/>
      </dsp:nvSpPr>
      <dsp:spPr>
        <a:xfrm>
          <a:off x="0" y="370293"/>
          <a:ext cx="2695109" cy="1481541"/>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34421" y="2000109"/>
          <a:ext cx="2695109" cy="2469235"/>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ts val="1800"/>
            </a:spcAft>
            <a:buNone/>
          </a:pPr>
          <a:r>
            <a:rPr lang="lv-LV" sz="1800" b="1" kern="1200" dirty="0">
              <a:latin typeface="Verdana" panose="020B0604030504040204" pitchFamily="34" charset="0"/>
              <a:ea typeface="Verdana" panose="020B0604030504040204" pitchFamily="34" charset="0"/>
            </a:rPr>
            <a:t>Projekta periods </a:t>
          </a:r>
        </a:p>
        <a:p>
          <a:pPr marL="0" lvl="0" indent="0" algn="ctr" defTabSz="800100">
            <a:lnSpc>
              <a:spcPct val="90000"/>
            </a:lnSpc>
            <a:spcBef>
              <a:spcPct val="0"/>
            </a:spcBef>
            <a:spcAft>
              <a:spcPts val="0"/>
            </a:spcAft>
            <a:buNone/>
          </a:pPr>
          <a:r>
            <a:rPr lang="lv-LV" sz="2000" b="1" kern="1200" dirty="0">
              <a:latin typeface="Verdana" panose="020B0604030504040204" pitchFamily="34" charset="0"/>
              <a:ea typeface="Verdana" panose="020B0604030504040204" pitchFamily="34" charset="0"/>
            </a:rPr>
            <a:t>01.07.2023.</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ts val="0"/>
            </a:spcAft>
            <a:buNone/>
          </a:pPr>
          <a:r>
            <a:rPr lang="lv-LV" altLang="lv-LV" sz="1800" b="1" kern="1200" dirty="0">
              <a:solidFill>
                <a:prstClr val="white"/>
              </a:solidFill>
              <a:latin typeface="Verdana" panose="020B0604030504040204" pitchFamily="34" charset="0"/>
              <a:ea typeface="Verdana" panose="020B0604030504040204" pitchFamily="34" charset="0"/>
              <a:cs typeface="+mn-cs"/>
            </a:rPr>
            <a:t>–</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31.12.2023.</a:t>
          </a:r>
        </a:p>
      </dsp:txBody>
      <dsp:txXfrm rot="10800000">
        <a:off x="110358" y="2000109"/>
        <a:ext cx="2543235" cy="2393298"/>
      </dsp:txXfrm>
    </dsp:sp>
    <dsp:sp modelId="{A4BF516A-B622-4B4F-B0E3-BA2E77AB5994}">
      <dsp:nvSpPr>
        <dsp:cNvPr id="0" name=""/>
        <dsp:cNvSpPr/>
      </dsp:nvSpPr>
      <dsp:spPr>
        <a:xfrm>
          <a:off x="6506106" y="376516"/>
          <a:ext cx="3504962" cy="1481541"/>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6531777" y="2020283"/>
          <a:ext cx="3453620" cy="2469235"/>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24000" rIns="113792" bIns="113792" numCol="1" spcCol="1270" anchor="t" anchorCtr="0">
          <a:noAutofit/>
        </a:bodyPr>
        <a:lstStyle/>
        <a:p>
          <a:pPr marL="0" lvl="0" indent="0" algn="ctr" defTabSz="711200">
            <a:lnSpc>
              <a:spcPct val="90000"/>
            </a:lnSpc>
            <a:spcBef>
              <a:spcPct val="0"/>
            </a:spcBef>
            <a:spcAft>
              <a:spcPct val="35000"/>
            </a:spcAft>
            <a:buNone/>
          </a:pPr>
          <a:r>
            <a:rPr lang="lv-LV" altLang="lv-LV" sz="1600" kern="1200" dirty="0">
              <a:solidFill>
                <a:prstClr val="white"/>
              </a:solidFill>
              <a:latin typeface="Verdana" panose="020B0604030504040204" pitchFamily="34" charset="0"/>
              <a:ea typeface="Verdana" panose="020B0604030504040204" pitchFamily="34" charset="0"/>
              <a:cs typeface="+mn-cs"/>
            </a:rPr>
            <a:t>Vienam projektu pieteikumam finansējums:</a:t>
          </a:r>
        </a:p>
        <a:p>
          <a:pPr marL="0" lvl="0" indent="0" algn="ctr" defTabSz="711200">
            <a:lnSpc>
              <a:spcPct val="90000"/>
            </a:lnSpc>
            <a:spcBef>
              <a:spcPct val="0"/>
            </a:spcBef>
            <a:spcAft>
              <a:spcPct val="35000"/>
            </a:spcAft>
            <a:buNone/>
          </a:pPr>
          <a:r>
            <a:rPr lang="fr-FR" altLang="lv-LV" sz="1600" b="1" kern="1200" dirty="0" err="1">
              <a:solidFill>
                <a:prstClr val="white"/>
              </a:solidFill>
              <a:latin typeface="Verdana" panose="020B0604030504040204" pitchFamily="34" charset="0"/>
              <a:ea typeface="Verdana" panose="020B0604030504040204" pitchFamily="34" charset="0"/>
              <a:cs typeface="+mn-cs"/>
            </a:rPr>
            <a:t>minimālais</a:t>
          </a:r>
          <a:r>
            <a:rPr lang="fr-FR" altLang="lv-LV" sz="1600" b="1" kern="1200" dirty="0">
              <a:solidFill>
                <a:prstClr val="white"/>
              </a:solidFill>
              <a:latin typeface="Verdana" panose="020B0604030504040204" pitchFamily="34" charset="0"/>
              <a:ea typeface="Verdana" panose="020B0604030504040204" pitchFamily="34" charset="0"/>
              <a:cs typeface="+mn-cs"/>
            </a:rPr>
            <a:t>:</a:t>
          </a:r>
        </a:p>
        <a:p>
          <a:pPr marL="0" lvl="0" indent="0" algn="ctr" defTabSz="711200">
            <a:lnSpc>
              <a:spcPct val="90000"/>
            </a:lnSpc>
            <a:spcBef>
              <a:spcPct val="0"/>
            </a:spcBef>
            <a:spcAft>
              <a:spcPct val="35000"/>
            </a:spcAft>
            <a:buNone/>
          </a:pPr>
          <a:r>
            <a:rPr lang="lv-LV" altLang="lv-LV" sz="1600" b="1" kern="1200" dirty="0">
              <a:solidFill>
                <a:prstClr val="white"/>
              </a:solidFill>
              <a:latin typeface="Verdana" panose="020B0604030504040204" pitchFamily="34" charset="0"/>
              <a:ea typeface="Verdana" panose="020B0604030504040204" pitchFamily="34" charset="0"/>
              <a:cs typeface="+mn-cs"/>
            </a:rPr>
            <a:t>10</a:t>
          </a:r>
          <a:r>
            <a:rPr lang="fr-FR" altLang="lv-LV" sz="1600" b="1" kern="1200" dirty="0">
              <a:solidFill>
                <a:prstClr val="white"/>
              </a:solidFill>
              <a:latin typeface="Verdana" panose="020B0604030504040204" pitchFamily="34" charset="0"/>
              <a:ea typeface="Verdana" panose="020B0604030504040204" pitchFamily="34" charset="0"/>
              <a:cs typeface="+mn-cs"/>
            </a:rPr>
            <a:t> </a:t>
          </a:r>
          <a:r>
            <a:rPr lang="lv-LV" altLang="lv-LV" sz="1600" b="1" kern="1200" dirty="0">
              <a:solidFill>
                <a:prstClr val="white"/>
              </a:solidFill>
              <a:latin typeface="Verdana" panose="020B0604030504040204" pitchFamily="34" charset="0"/>
              <a:ea typeface="Verdana" panose="020B0604030504040204" pitchFamily="34" charset="0"/>
              <a:cs typeface="+mn-cs"/>
            </a:rPr>
            <a:t>0</a:t>
          </a:r>
          <a:r>
            <a:rPr lang="fr-FR" altLang="lv-LV" sz="1600" b="1" kern="1200" dirty="0">
              <a:solidFill>
                <a:prstClr val="white"/>
              </a:solidFill>
              <a:latin typeface="Verdana" panose="020B0604030504040204" pitchFamily="34" charset="0"/>
              <a:ea typeface="Verdana" panose="020B0604030504040204" pitchFamily="34" charset="0"/>
              <a:cs typeface="+mn-cs"/>
            </a:rPr>
            <a:t>00 EUR</a:t>
          </a:r>
        </a:p>
        <a:p>
          <a:pPr marL="0" lvl="0" indent="0" algn="ctr" defTabSz="711200">
            <a:lnSpc>
              <a:spcPct val="90000"/>
            </a:lnSpc>
            <a:spcBef>
              <a:spcPct val="0"/>
            </a:spcBef>
            <a:spcAft>
              <a:spcPct val="35000"/>
            </a:spcAft>
            <a:buNone/>
          </a:pPr>
          <a:r>
            <a:rPr lang="fr-FR" altLang="lv-LV" sz="1600" b="1" kern="1200" dirty="0" err="1">
              <a:solidFill>
                <a:prstClr val="white"/>
              </a:solidFill>
              <a:latin typeface="Verdana" panose="020B0604030504040204" pitchFamily="34" charset="0"/>
              <a:ea typeface="Verdana" panose="020B0604030504040204" pitchFamily="34" charset="0"/>
              <a:cs typeface="+mn-cs"/>
            </a:rPr>
            <a:t>maksimālais</a:t>
          </a:r>
          <a:r>
            <a:rPr lang="fr-FR" altLang="lv-LV" sz="1600" b="1" kern="1200" dirty="0">
              <a:solidFill>
                <a:prstClr val="white"/>
              </a:solidFill>
              <a:latin typeface="Verdana" panose="020B0604030504040204" pitchFamily="34" charset="0"/>
              <a:ea typeface="Verdana" panose="020B0604030504040204" pitchFamily="34" charset="0"/>
              <a:cs typeface="+mn-cs"/>
            </a:rPr>
            <a:t>:</a:t>
          </a:r>
        </a:p>
        <a:p>
          <a:pPr marL="0" lvl="0" indent="0" algn="ctr" defTabSz="711200">
            <a:lnSpc>
              <a:spcPct val="90000"/>
            </a:lnSpc>
            <a:spcBef>
              <a:spcPct val="0"/>
            </a:spcBef>
            <a:spcAft>
              <a:spcPct val="35000"/>
            </a:spcAft>
            <a:buNone/>
          </a:pPr>
          <a:r>
            <a:rPr lang="lv-LV" altLang="lv-LV" sz="1600" b="1" kern="1200" dirty="0">
              <a:solidFill>
                <a:prstClr val="white"/>
              </a:solidFill>
              <a:latin typeface="Verdana" panose="020B0604030504040204" pitchFamily="34" charset="0"/>
              <a:ea typeface="Verdana" panose="020B0604030504040204" pitchFamily="34" charset="0"/>
              <a:cs typeface="+mn-cs"/>
            </a:rPr>
            <a:t>60</a:t>
          </a:r>
          <a:r>
            <a:rPr lang="fr-FR" altLang="lv-LV" sz="1600" b="1" kern="1200" dirty="0">
              <a:solidFill>
                <a:prstClr val="white"/>
              </a:solidFill>
              <a:latin typeface="Verdana" panose="020B0604030504040204" pitchFamily="34" charset="0"/>
              <a:ea typeface="Verdana" panose="020B0604030504040204" pitchFamily="34" charset="0"/>
              <a:cs typeface="+mn-cs"/>
            </a:rPr>
            <a:t> 000 EUR</a:t>
          </a:r>
          <a:endParaRPr lang="lv-LV" sz="1400" b="0" i="0" kern="1200" dirty="0">
            <a:solidFill>
              <a:prstClr val="white"/>
            </a:solidFill>
            <a:latin typeface="Verdana" panose="020B0604030504040204" pitchFamily="34" charset="0"/>
            <a:ea typeface="Verdana" panose="020B0604030504040204" pitchFamily="34" charset="0"/>
            <a:cs typeface="+mn-cs"/>
          </a:endParaRPr>
        </a:p>
      </dsp:txBody>
      <dsp:txXfrm rot="10800000">
        <a:off x="6607714" y="2020283"/>
        <a:ext cx="3301746" cy="23932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0184916" cy="21734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05547" y="289795"/>
          <a:ext cx="2991819" cy="159387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33042" y="2173466"/>
          <a:ext cx="2991819" cy="2656459"/>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t>Projekta aktivitāšu mērķa grupa</a:t>
          </a:r>
          <a:r>
            <a:rPr lang="lv-LV" sz="1800" kern="1200" dirty="0"/>
            <a:t>: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800" kern="1200" dirty="0"/>
            <a:t>Ukrainas civiliedzīvotāji un uzņemošā kopiena</a:t>
          </a:r>
          <a:endParaRPr lang="lv-LV" sz="1800" b="1" kern="1200" dirty="0">
            <a:solidFill>
              <a:prstClr val="white"/>
            </a:solidFill>
            <a:latin typeface="Verdana" panose="020B0604030504040204" pitchFamily="34" charset="0"/>
            <a:ea typeface="Verdana" panose="020B0604030504040204" pitchFamily="34" charset="0"/>
            <a:cs typeface="+mn-cs"/>
          </a:endParaRPr>
        </a:p>
      </dsp:txBody>
      <dsp:txXfrm rot="10800000">
        <a:off x="414737" y="2173466"/>
        <a:ext cx="2828429" cy="2574764"/>
      </dsp:txXfrm>
    </dsp:sp>
    <dsp:sp modelId="{1576FBAE-E528-459B-8CB2-A84D0DE4747C}">
      <dsp:nvSpPr>
        <dsp:cNvPr id="0" name=""/>
        <dsp:cNvSpPr/>
      </dsp:nvSpPr>
      <dsp:spPr>
        <a:xfrm>
          <a:off x="3596548" y="289795"/>
          <a:ext cx="2991819" cy="1593875"/>
        </a:xfrm>
        <a:prstGeom prst="roundRect">
          <a:avLst>
            <a:gd name="adj" fmla="val 10000"/>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3596548" y="2173466"/>
          <a:ext cx="2991819" cy="2656459"/>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0" kern="1200" dirty="0"/>
            <a:t>Projekta īstenošanas vieta ir </a:t>
          </a:r>
          <a:r>
            <a:rPr lang="lv-LV" sz="1800" b="1" kern="1200" dirty="0"/>
            <a:t>Latvija</a:t>
          </a:r>
          <a:r>
            <a:rPr lang="lv-LV" sz="1800" b="0" kern="1200" dirty="0"/>
            <a:t> un </a:t>
          </a:r>
          <a:r>
            <a:rPr lang="lv-LV" sz="1800" b="0" kern="1200" dirty="0" err="1"/>
            <a:t>kultūrorientācijas</a:t>
          </a:r>
          <a:r>
            <a:rPr lang="lv-LV" sz="1800" b="0" kern="1200" dirty="0"/>
            <a:t> kursiem un pasākumiem ir jābūt nodrošinātiem </a:t>
          </a:r>
          <a:r>
            <a:rPr lang="lv-LV" sz="1800" b="1" kern="1200" dirty="0"/>
            <a:t>mērķa grupai bez maksas</a:t>
          </a:r>
          <a:r>
            <a:rPr lang="lv-LV" sz="1800" b="0" kern="1200" dirty="0"/>
            <a:t>.</a:t>
          </a:r>
        </a:p>
        <a:p>
          <a:pPr marL="0" lvl="0" indent="0" algn="ctr" defTabSz="800100">
            <a:lnSpc>
              <a:spcPct val="90000"/>
            </a:lnSpc>
            <a:spcBef>
              <a:spcPct val="0"/>
            </a:spcBef>
            <a:spcAft>
              <a:spcPct val="35000"/>
            </a:spcAft>
            <a:buNone/>
          </a:pPr>
          <a:endParaRPr lang="lv-LV" sz="1800" b="1" u="sng" kern="1200" dirty="0"/>
        </a:p>
      </dsp:txBody>
      <dsp:txXfrm rot="10800000">
        <a:off x="3678243" y="2173466"/>
        <a:ext cx="2828429" cy="2574764"/>
      </dsp:txXfrm>
    </dsp:sp>
    <dsp:sp modelId="{A4BF516A-B622-4B4F-B0E3-BA2E77AB5994}">
      <dsp:nvSpPr>
        <dsp:cNvPr id="0" name=""/>
        <dsp:cNvSpPr/>
      </dsp:nvSpPr>
      <dsp:spPr>
        <a:xfrm>
          <a:off x="6887549" y="297111"/>
          <a:ext cx="2991819" cy="1593875"/>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55" t="-20988" r="955" b="-5012"/>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6887549" y="2173466"/>
          <a:ext cx="2991819" cy="2656459"/>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algn="ctr">
            <a:spcBef>
              <a:spcPct val="0"/>
            </a:spcBef>
            <a:buNone/>
          </a:pPr>
          <a:r>
            <a:rPr lang="lv-LV" sz="1600" dirty="0"/>
            <a:t>Katra projekta ietvaros jānodrošina </a:t>
          </a:r>
          <a:r>
            <a:rPr lang="lv-LV" sz="1600" b="1" dirty="0"/>
            <a:t>gan </a:t>
          </a:r>
          <a:r>
            <a:rPr lang="lv-LV" sz="1600" b="1" dirty="0" err="1"/>
            <a:t>kultūrorientācijas</a:t>
          </a:r>
          <a:r>
            <a:rPr lang="lv-LV" sz="1600" b="1" dirty="0"/>
            <a:t> kursu, gan pasākumu</a:t>
          </a:r>
          <a:r>
            <a:rPr lang="lv-LV" sz="1600" dirty="0"/>
            <a:t>, kas sekmē sadarbību starp Ukrainas civiliedzīvotājiem un Latvijas sabiedrību, pieejamība</a:t>
          </a:r>
          <a:r>
            <a:rPr lang="lv-LV" sz="1500" b="0" kern="1200" dirty="0"/>
            <a:t>.</a:t>
          </a:r>
        </a:p>
        <a:p>
          <a:pPr marL="0" lvl="0" indent="0" algn="ctr" defTabSz="800100">
            <a:lnSpc>
              <a:spcPct val="90000"/>
            </a:lnSpc>
            <a:spcBef>
              <a:spcPct val="0"/>
            </a:spcBef>
            <a:spcAft>
              <a:spcPct val="35000"/>
            </a:spcAft>
            <a:buNone/>
          </a:pPr>
          <a:endParaRPr lang="lv-LV" sz="1500" b="1" kern="1200" dirty="0"/>
        </a:p>
      </dsp:txBody>
      <dsp:txXfrm rot="10800000">
        <a:off x="6969244" y="2173466"/>
        <a:ext cx="2828429" cy="25747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0435472" cy="2119547"/>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13064" y="282606"/>
          <a:ext cx="3065419" cy="15543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23915" y="2119547"/>
          <a:ext cx="3065419" cy="2590557"/>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t>Ja tiek iesaistīti brīvprātīgā darba veicēji: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kern="1200" dirty="0"/>
            <a:t>tiek slēgti brīvprātīgā darba līgumi (norādīti konkrēti darba pienākumi)</a:t>
          </a:r>
          <a:endParaRPr lang="lv-LV" sz="1800" kern="1200" dirty="0">
            <a:solidFill>
              <a:prstClr val="white"/>
            </a:solidFill>
            <a:latin typeface="Verdana" panose="020B0604030504040204" pitchFamily="34" charset="0"/>
            <a:ea typeface="Verdana" panose="020B0604030504040204" pitchFamily="34" charset="0"/>
            <a:cs typeface="+mn-cs"/>
          </a:endParaRPr>
        </a:p>
      </dsp:txBody>
      <dsp:txXfrm rot="10800000">
        <a:off x="403584" y="2119547"/>
        <a:ext cx="2906081" cy="2510888"/>
      </dsp:txXfrm>
    </dsp:sp>
    <dsp:sp modelId="{1576FBAE-E528-459B-8CB2-A84D0DE4747C}">
      <dsp:nvSpPr>
        <dsp:cNvPr id="0" name=""/>
        <dsp:cNvSpPr/>
      </dsp:nvSpPr>
      <dsp:spPr>
        <a:xfrm>
          <a:off x="3685026" y="282606"/>
          <a:ext cx="3065419" cy="1554334"/>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97" t="-29297" r="297" b="-8703"/>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3685026" y="2119547"/>
          <a:ext cx="3065419" cy="2590557"/>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1" kern="1200" dirty="0"/>
            <a:t>Projekta īstenošanu nedrīkst nodot trešajai pusei</a:t>
          </a:r>
        </a:p>
        <a:p>
          <a:pPr marL="0" lvl="0" indent="0" algn="ctr" defTabSz="800100">
            <a:lnSpc>
              <a:spcPct val="90000"/>
            </a:lnSpc>
            <a:spcBef>
              <a:spcPct val="0"/>
            </a:spcBef>
            <a:spcAft>
              <a:spcPct val="35000"/>
            </a:spcAft>
            <a:buNone/>
          </a:pPr>
          <a:r>
            <a:rPr lang="lv-LV" sz="1400" b="0" kern="1200" dirty="0"/>
            <a:t>Pakalpojumu sniedzējus var piesaistīt tikai konkrētu aktivitāšu īstenošanai pasākuma ietvaros</a:t>
          </a:r>
        </a:p>
      </dsp:txBody>
      <dsp:txXfrm rot="10800000">
        <a:off x="3764695" y="2119547"/>
        <a:ext cx="2906081" cy="2510888"/>
      </dsp:txXfrm>
    </dsp:sp>
    <dsp:sp modelId="{C03B7A1E-EEAF-4017-A2CB-FBD8C8792BFC}">
      <dsp:nvSpPr>
        <dsp:cNvPr id="0" name=""/>
        <dsp:cNvSpPr/>
      </dsp:nvSpPr>
      <dsp:spPr>
        <a:xfrm>
          <a:off x="7056987" y="282606"/>
          <a:ext cx="3065419" cy="15543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9367F-1067-4CDE-B352-D24A6282154C}">
      <dsp:nvSpPr>
        <dsp:cNvPr id="0" name=""/>
        <dsp:cNvSpPr/>
      </dsp:nvSpPr>
      <dsp:spPr>
        <a:xfrm rot="10800000">
          <a:off x="7056987" y="2119547"/>
          <a:ext cx="3065419" cy="2590557"/>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solidFill>
                <a:srgbClr val="FFFFFF"/>
              </a:solidFill>
              <a:latin typeface="Verdana"/>
              <a:ea typeface="+mn-ea"/>
              <a:cs typeface="+mn-cs"/>
            </a:rPr>
            <a:t>Ja projekta ietvaros tiek organizēta nometne:</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b="0" kern="1200" dirty="0">
              <a:solidFill>
                <a:srgbClr val="FFFFFF"/>
              </a:solidFill>
              <a:latin typeface="Verdana"/>
              <a:ea typeface="+mn-ea"/>
              <a:cs typeface="+mn-cs"/>
            </a:rPr>
            <a:t>jāievēro tiesiskais regulējums par nometņu organizēšanu un darbības kārtību, un nometnes vadītājam ir jābūt derīgai Valsts izglītības satura centra izsniegtai apliecībai </a:t>
          </a:r>
        </a:p>
      </dsp:txBody>
      <dsp:txXfrm rot="10800000">
        <a:off x="7136656" y="2119547"/>
        <a:ext cx="2906081" cy="25108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06/13/2023</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PIESLĒDZAS AR VĀRDIEM, UZVĀRDIEM UN NORĀDA ORGANIZĀCIJU</a:t>
            </a:r>
          </a:p>
          <a:p>
            <a:r>
              <a:rPr lang="lv-LV" b="1" dirty="0"/>
              <a:t>IERAKSTS</a:t>
            </a:r>
          </a:p>
          <a:p>
            <a:r>
              <a:rPr lang="lv-LV" b="0" dirty="0"/>
              <a:t>----</a:t>
            </a:r>
          </a:p>
          <a:p>
            <a:r>
              <a:rPr lang="lv-LV" dirty="0"/>
              <a:t>Labdien! Projektu pieteikumu iesniedzēju ērtībai šodien esam seminārā par izsludināto konkursu «</a:t>
            </a:r>
            <a:r>
              <a:rPr lang="lv-LV" dirty="0" err="1"/>
              <a:t>Kultūrorientācijas</a:t>
            </a:r>
            <a:r>
              <a:rPr lang="lv-LV" dirty="0"/>
              <a:t> kursi un iekļaušanās pasākumi Ukrainas civiliedzīvotājiem» ietvaros. Ja ir radušies kādi jautājumi, tos ir iespēja ierakstīt semināra čata sadaļā vai arī semināra beigās tos uzdot, paceļot «virtuālo rociņu». Uz jautājumiem atbildes sniegsim semināra noslēgumā. Semināra ieraksts būs pieejams Fonda mājas lapā.</a:t>
            </a:r>
          </a:p>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73014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u="sng" strike="noStrike" dirty="0">
                <a:latin typeface="Verdana" panose="020B0604030504040204" pitchFamily="34" charset="0"/>
                <a:ea typeface="Verdana" panose="020B0604030504040204" pitchFamily="34" charset="0"/>
              </a:rPr>
              <a:t>Projekta izmaksas ir attiecināmas, ja tās atbilst šādiem nosacījumiem: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latin typeface="Verdana" panose="020B0604030504040204" pitchFamily="34" charset="0"/>
                <a:ea typeface="Verdana" panose="020B0604030504040204" pitchFamily="34" charset="0"/>
              </a:rPr>
              <a:t>1. </a:t>
            </a:r>
            <a:r>
              <a:rPr lang="lv-LV" sz="1200" b="0" strike="noStrike" dirty="0">
                <a:latin typeface="Verdana" panose="020B0604030504040204" pitchFamily="34" charset="0"/>
                <a:ea typeface="Verdana" panose="020B0604030504040204" pitchFamily="34" charset="0"/>
              </a:rPr>
              <a:t>Tās </a:t>
            </a:r>
            <a:r>
              <a:rPr lang="lv-LV" sz="1200" strike="noStrike" dirty="0">
                <a:latin typeface="Verdana" panose="020B0604030504040204" pitchFamily="34" charset="0"/>
                <a:ea typeface="Verdana" panose="020B0604030504040204" pitchFamily="34" charset="0"/>
              </a:rPr>
              <a:t>ir nepieciešamas projekta aktivitāšu īstenošanai un ir paredzētas apstiprinātajā projekta pieteikumā, kā arī ir veiktas, ievērojot drošas finanšu vadības principus, tai skaitā ievērojot izmaksu lietderības, ekonomiskuma un efektivitātes principus;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latin typeface="Verdana" panose="020B0604030504040204" pitchFamily="34" charset="0"/>
                <a:ea typeface="Verdana" panose="020B0604030504040204" pitchFamily="34" charset="0"/>
              </a:rPr>
              <a:t>2. </a:t>
            </a:r>
            <a:r>
              <a:rPr lang="lv-LV" sz="1200" b="0" strike="noStrike" dirty="0">
                <a:latin typeface="Verdana" panose="020B0604030504040204" pitchFamily="34" charset="0"/>
                <a:ea typeface="Verdana" panose="020B0604030504040204" pitchFamily="34" charset="0"/>
              </a:rPr>
              <a:t>Izmaksas ir radušās </a:t>
            </a:r>
            <a:r>
              <a:rPr lang="lv-LV" sz="1200" strike="noStrike" dirty="0">
                <a:latin typeface="Verdana" panose="020B0604030504040204" pitchFamily="34" charset="0"/>
                <a:ea typeface="Verdana" panose="020B0604030504040204" pitchFamily="34" charset="0"/>
              </a:rPr>
              <a:t>projekta īstenošanas laikā, kas noteikts projekta īstenošanas līgumā, ir faktiski veiktas, tās ir reāli </a:t>
            </a:r>
            <a:r>
              <a:rPr lang="lv-LV" sz="1200" b="0" strike="noStrike" dirty="0">
                <a:latin typeface="Verdana" panose="020B0604030504040204" pitchFamily="34" charset="0"/>
                <a:ea typeface="Verdana" panose="020B0604030504040204" pitchFamily="34" charset="0"/>
              </a:rPr>
              <a:t>apmaksājis projekta īstenotājs ne ātrāk par līgumā noteikto projekta izmaksu </a:t>
            </a:r>
            <a:r>
              <a:rPr lang="lv-LV" sz="1200" b="0" strike="noStrike" dirty="0" err="1">
                <a:latin typeface="Verdana" panose="020B0604030504040204" pitchFamily="34" charset="0"/>
                <a:ea typeface="Verdana" panose="020B0604030504040204" pitchFamily="34" charset="0"/>
              </a:rPr>
              <a:t>attiecināmības</a:t>
            </a:r>
            <a:r>
              <a:rPr lang="lv-LV" sz="1200" b="0" strike="noStrike" dirty="0">
                <a:latin typeface="Verdana" panose="020B0604030504040204" pitchFamily="34" charset="0"/>
                <a:ea typeface="Verdana" panose="020B0604030504040204" pitchFamily="34" charset="0"/>
              </a:rPr>
              <a:t> perioda sākumu un līdz projekta noslēguma pārskata apstiprināšanas dienai;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strike="noStrike" dirty="0">
                <a:latin typeface="Verdana" panose="020B0604030504040204" pitchFamily="34" charset="0"/>
                <a:ea typeface="Verdana" panose="020B0604030504040204" pitchFamily="34" charset="0"/>
              </a:rPr>
              <a:t>3</a:t>
            </a:r>
            <a:r>
              <a:rPr lang="lv-LV" sz="1200" strike="noStrike" dirty="0">
                <a:latin typeface="Verdana" panose="020B0604030504040204" pitchFamily="34" charset="0"/>
                <a:ea typeface="Verdana" panose="020B0604030504040204" pitchFamily="34" charset="0"/>
              </a:rPr>
              <a:t>. Izmaksas ir uzskaitītas projekta īstenotāja grāmatvedības uzskaitē, tās ir identificējamas, nodalītas no pārējām izmaksām un pārbaudāmas, un tās ir apliecināmas ar attiecīgu attaisnojuma dokumentu oriģināliem.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strike="noStrike"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strike="noStrike" dirty="0">
                <a:latin typeface="Verdana" panose="020B0604030504040204" pitchFamily="34" charset="0"/>
                <a:ea typeface="Verdana" panose="020B0604030504040204" pitchFamily="34" charset="0"/>
              </a:rPr>
              <a:t>Norādu un aicinu ņemt vērā, ka tādas izmaksas, kas veiktas, pieļaujot interešu konfliktu, ir uzskatāmas par neattiecināmām izmaksām. Parakstot noslēguma pārskatu, vienlaikus no īstenotāja tiek sniegts attiecināmo izmaksu apliecinājums, kurā paredzēts arī tas, ka ir veikti visi nepieciešamie pasākumi, lai izvairītos no interešu konflikta situācijām. </a:t>
            </a:r>
          </a:p>
          <a:p>
            <a:pPr>
              <a:spcAft>
                <a:spcPts val="600"/>
              </a:spcAft>
            </a:pPr>
            <a:r>
              <a:rPr lang="lv-LV" dirty="0">
                <a:effectLst/>
                <a:ea typeface="Times New Roman" panose="02020603050405020304" pitchFamily="18" charset="0"/>
              </a:rPr>
              <a:t>Un tai skaitā, ir jābūt aizpildītam normatīvajos aktos noteiktajam apliecinājumam par interešu konflikta neesamību attiecībā uz pakalpojumu sniedzējiem saskaņā ar </a:t>
            </a:r>
            <a:r>
              <a:rPr lang="lv-LV" dirty="0"/>
              <a:t>MK 104.noteikumu 1.pielikumu.</a:t>
            </a:r>
          </a:p>
          <a:p>
            <a:pPr>
              <a:spcAft>
                <a:spcPts val="600"/>
              </a:spcAft>
            </a:pPr>
            <a:r>
              <a:rPr lang="lv-LV" dirty="0"/>
              <a:t>Kā arī šo MK noteikumu 13.punkts nosaka izņēmuma gadījumus, kad finansējuma saņēmējs un piegādātājs neatrodas interešu konfliktā. </a:t>
            </a:r>
            <a:endParaRPr lang="lv-LV" sz="1200" strike="noStrike"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strike="noStrike" dirty="0">
              <a:latin typeface="Verdana" panose="020B0604030504040204" pitchFamily="34" charset="0"/>
              <a:ea typeface="Verdana" panose="020B0604030504040204" pitchFamily="34" charset="0"/>
            </a:endParaRPr>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10</a:t>
            </a:fld>
            <a:endParaRPr lang="en-LV"/>
          </a:p>
        </p:txBody>
      </p:sp>
    </p:spTree>
    <p:extLst>
      <p:ext uri="{BB962C8B-B14F-4D97-AF65-F5344CB8AC3E}">
        <p14:creationId xmlns:p14="http://schemas.microsoft.com/office/powerpoint/2010/main" val="340243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cs typeface="Calibri"/>
              </a:rPr>
              <a:t>1. </a:t>
            </a:r>
            <a:r>
              <a:rPr lang="lv-LV" sz="1200" u="sng" dirty="0">
                <a:effectLst/>
                <a:latin typeface="Times New Roman" panose="02020603050405020304" pitchFamily="18" charset="0"/>
                <a:ea typeface="Times New Roman" panose="02020603050405020304" pitchFamily="18" charset="0"/>
              </a:rPr>
              <a:t>Projekta administratīvās izmaksas nepārsniedz 20% no projekta kopējām attiecināmajām izmaksām:</a:t>
            </a:r>
            <a:endParaRPr lang="lv-LV" sz="1200" u="none"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lv-LV" sz="1200" dirty="0">
                <a:effectLst/>
                <a:latin typeface="Times New Roman" panose="02020603050405020304" pitchFamily="18" charset="0"/>
                <a:ea typeface="Times New Roman" panose="02020603050405020304" pitchFamily="18" charset="0"/>
              </a:rPr>
              <a:t>administratīvā personāla atlīdzība (projekta vadītājs, grāmatvedis) un ar to saistītās nodokļu un nodevu izmaksas;</a:t>
            </a:r>
          </a:p>
          <a:p>
            <a:pPr marL="171450" indent="-171450">
              <a:buFont typeface="Arial" panose="020B0604020202020204" pitchFamily="34" charset="0"/>
              <a:buChar char="•"/>
            </a:pPr>
            <a:r>
              <a:rPr lang="lv-LV" sz="1200" dirty="0">
                <a:effectLst/>
                <a:latin typeface="Times New Roman" panose="02020603050405020304" pitchFamily="18" charset="0"/>
                <a:ea typeface="Times New Roman" panose="02020603050405020304" pitchFamily="18" charset="0"/>
              </a:rPr>
              <a:t>uz projektu attiecināmos sakaru izdevumus, ēku, biroja telpu nomu un komunālos izdevumus, biroja iekārtas, inventāra un aparatūras remonta, tehniskās apkalpošanas izmaksas, biroja iekārtu un inventāra īri un nomu, citus ar projekta administrēšanu saistītos pakalpojumus;</a:t>
            </a:r>
          </a:p>
          <a:p>
            <a:pPr marL="171450" indent="-171450">
              <a:buFont typeface="Arial" panose="020B0604020202020204" pitchFamily="34" charset="0"/>
              <a:buChar char="•"/>
            </a:pPr>
            <a:r>
              <a:rPr lang="lv-LV" sz="1200" dirty="0">
                <a:effectLst/>
                <a:latin typeface="Times New Roman" panose="02020603050405020304" pitchFamily="18" charset="0"/>
                <a:ea typeface="Times New Roman" panose="02020603050405020304" pitchFamily="18" charset="0"/>
              </a:rPr>
              <a:t>projekta vajadzībām lietojamās biroja un saimniecības preces.</a:t>
            </a:r>
          </a:p>
          <a:p>
            <a:pPr marL="285750" indent="-285750">
              <a:buFontTx/>
              <a:buChar char="-"/>
            </a:pPr>
            <a:endParaRPr lang="lv-LV" sz="1200" dirty="0">
              <a:effectLst/>
              <a:latin typeface="Times New Roman" panose="02020603050405020304" pitchFamily="18" charset="0"/>
              <a:ea typeface="Times New Roman" panose="02020603050405020304" pitchFamily="18" charset="0"/>
            </a:endParaRPr>
          </a:p>
          <a:p>
            <a:pPr marL="0" indent="0">
              <a:buFontTx/>
              <a:buNone/>
            </a:pPr>
            <a:r>
              <a:rPr lang="lv-LV" sz="1200" dirty="0">
                <a:effectLst/>
                <a:latin typeface="Times New Roman" panose="02020603050405020304" pitchFamily="18" charset="0"/>
                <a:ea typeface="Times New Roman" panose="02020603050405020304" pitchFamily="18" charset="0"/>
              </a:rPr>
              <a:t>2. </a:t>
            </a:r>
            <a:r>
              <a:rPr lang="lv-LV" sz="1200" u="sng" dirty="0">
                <a:effectLst/>
                <a:latin typeface="Times New Roman" panose="02020603050405020304" pitchFamily="18" charset="0"/>
                <a:ea typeface="Times New Roman" panose="02020603050405020304" pitchFamily="18" charset="0"/>
              </a:rPr>
              <a:t>Inventāra iegādes izmaksas nepārsniedz 10% no projekta kopējām attiecināmajām izmaksām.</a:t>
            </a:r>
            <a:endParaRPr lang="lv-LV" sz="1200" u="none"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lv-LV" sz="1800" i="0" u="none" dirty="0">
                <a:solidFill>
                  <a:srgbClr val="00B050"/>
                </a:solidFill>
                <a:effectLst/>
                <a:latin typeface="Times New Roman" panose="02020603050405020304" pitchFamily="18" charset="0"/>
                <a:ea typeface="Times New Roman" panose="02020603050405020304" pitchFamily="18" charset="0"/>
              </a:rPr>
              <a:t>v</a:t>
            </a:r>
            <a:r>
              <a:rPr lang="lv-LV" sz="1800" i="0" dirty="0">
                <a:solidFill>
                  <a:srgbClr val="00B050"/>
                </a:solidFill>
                <a:effectLst/>
                <a:latin typeface="Times New Roman" panose="02020603050405020304" pitchFamily="18" charset="0"/>
                <a:ea typeface="Times New Roman" panose="02020603050405020304" pitchFamily="18" charset="0"/>
              </a:rPr>
              <a:t>isas paliekošā inventāra iegādes izmaksas, kurš netiks izlietots projekta īstenošanas laikā un pēc projekta noslēgšanās paliks projekta īstenotāja īpašumā. Piemēram, futbola vārti, bumbas, projektors, saliekamie galdi un tml. </a:t>
            </a:r>
          </a:p>
          <a:p>
            <a:pPr marL="285750" indent="-285750">
              <a:buFont typeface="Arial" panose="020B0604020202020204" pitchFamily="34" charset="0"/>
              <a:buChar char="•"/>
            </a:pPr>
            <a:r>
              <a:rPr lang="lv-LV" sz="1800" i="0" dirty="0">
                <a:effectLst/>
                <a:latin typeface="Times New Roman" panose="02020603050405020304" pitchFamily="18" charset="0"/>
                <a:ea typeface="Times New Roman" panose="02020603050405020304" pitchFamily="18" charset="0"/>
              </a:rPr>
              <a:t>Inventāra iegādi veic tikai tādā gadījumā, ja inventāra nomas izmaksas neatbilst drošas finanšu vadības principiem un ekonomiskuma un efektivitātes principiem vai konkrētu inventāru nomas pakalpojuma ietvaros nevar saņemt.</a:t>
            </a:r>
          </a:p>
          <a:p>
            <a:pPr marL="285750" indent="-285750">
              <a:buFont typeface="Arial" panose="020B0604020202020204" pitchFamily="34" charset="0"/>
              <a:buChar char="•"/>
            </a:pPr>
            <a:endParaRPr lang="lv-LV" sz="1800" i="0" dirty="0">
              <a:effectLst/>
              <a:latin typeface="Times New Roman" panose="02020603050405020304" pitchFamily="18" charset="0"/>
              <a:ea typeface="Times New Roman" panose="02020603050405020304" pitchFamily="18" charset="0"/>
            </a:endParaRPr>
          </a:p>
          <a:p>
            <a:pPr marL="0" indent="0">
              <a:buFontTx/>
              <a:buNone/>
            </a:pPr>
            <a:r>
              <a:rPr lang="lv-LV" sz="1200" u="none" dirty="0">
                <a:effectLst/>
                <a:latin typeface="Times New Roman" panose="02020603050405020304" pitchFamily="18" charset="0"/>
                <a:ea typeface="Times New Roman" panose="02020603050405020304" pitchFamily="18" charset="0"/>
              </a:rPr>
              <a:t>3. </a:t>
            </a:r>
            <a:r>
              <a:rPr lang="lv-LV" sz="1200" u="sng" dirty="0">
                <a:effectLst/>
                <a:latin typeface="Times New Roman" panose="02020603050405020304" pitchFamily="18" charset="0"/>
                <a:ea typeface="Times New Roman" panose="02020603050405020304" pitchFamily="18" charset="0"/>
              </a:rPr>
              <a:t>Reprezentācijas materiālu kopējā vērtība nedrīkst pārsniegt 5 % no projekta kopējām attiecināmajām izmaksām;</a:t>
            </a:r>
          </a:p>
          <a:p>
            <a:pPr marL="171450" indent="-171450">
              <a:buFont typeface="Arial" panose="020B0604020202020204" pitchFamily="34" charset="0"/>
              <a:buChar char="•"/>
            </a:pPr>
            <a:r>
              <a:rPr lang="lv-LV" sz="1200" u="none" dirty="0">
                <a:effectLst/>
                <a:latin typeface="Times New Roman" panose="02020603050405020304" pitchFamily="18" charset="0"/>
                <a:ea typeface="Times New Roman" panose="02020603050405020304" pitchFamily="18" charset="0"/>
              </a:rPr>
              <a:t>izmaksas par projekta reprezentējošu materiālu izgatavošanu/ iegādi, piemēram, t-krekli, pudeles, auduma maisiņi utt., kas satur projekta/ projekta īstenotāja logo vai tml. </a:t>
            </a:r>
          </a:p>
          <a:p>
            <a:pPr marL="171450" indent="-171450">
              <a:buFont typeface="Arial" panose="020B0604020202020204" pitchFamily="34" charset="0"/>
              <a:buChar char="•"/>
            </a:pPr>
            <a:r>
              <a:rPr lang="lv-LV" sz="1200" u="none" dirty="0">
                <a:effectLst/>
                <a:latin typeface="Times New Roman" panose="02020603050405020304" pitchFamily="18" charset="0"/>
                <a:ea typeface="Times New Roman" panose="02020603050405020304" pitchFamily="18" charset="0"/>
              </a:rPr>
              <a:t>Reklāmas un publicitātes materiālu izgatavošana, piemēram, reklāma sociālajos tīklos, nav uzskatāma par reprezentācijas izdevumiem. Reklāmas un publicitātes izmaksas ir jānorāda budžeta veidlapas sadaļā Nr.1“Projekta īstenošanas izmaksas”.</a:t>
            </a:r>
          </a:p>
          <a:p>
            <a:pPr marL="0" indent="0">
              <a:buFont typeface="Arial" panose="020B0604020202020204" pitchFamily="34" charset="0"/>
              <a:buNone/>
            </a:pPr>
            <a:endParaRPr lang="lv-LV" sz="1200" u="none"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200" u="none" dirty="0">
                <a:effectLst/>
                <a:latin typeface="Times New Roman" panose="02020603050405020304" pitchFamily="18" charset="0"/>
              </a:rPr>
              <a:t>4. </a:t>
            </a:r>
            <a:r>
              <a:rPr lang="lv-LV" sz="1200" u="sng" dirty="0">
                <a:effectLst/>
                <a:latin typeface="Times New Roman" panose="02020603050405020304" pitchFamily="18" charset="0"/>
                <a:ea typeface="Times New Roman" panose="02020603050405020304" pitchFamily="18" charset="0"/>
              </a:rPr>
              <a:t>Ar ēdināšanu saistītās izmaksas (</a:t>
            </a:r>
            <a:r>
              <a:rPr lang="lv-LV" sz="1800" u="sng" dirty="0">
                <a:effectLst/>
                <a:latin typeface="Times New Roman" panose="02020603050405020304" pitchFamily="18" charset="0"/>
                <a:ea typeface="Times New Roman" panose="02020603050405020304" pitchFamily="18" charset="0"/>
              </a:rPr>
              <a:t>t.sk. uzkodas, apkalpošana un piegāde)</a:t>
            </a:r>
            <a:r>
              <a:rPr lang="lv-LV" sz="1200" u="sng" dirty="0">
                <a:effectLst/>
                <a:latin typeface="Times New Roman" panose="02020603050405020304" pitchFamily="18" charset="0"/>
                <a:ea typeface="Times New Roman" panose="02020603050405020304" pitchFamily="18" charset="0"/>
              </a:rPr>
              <a:t> nedrīkst pārsniegt 10% no projekta kopējām attiecināmajām izmaksām.</a:t>
            </a:r>
          </a:p>
          <a:p>
            <a:pPr marL="0" indent="0">
              <a:buFont typeface="Arial" panose="020B0604020202020204" pitchFamily="34" charset="0"/>
              <a:buNone/>
            </a:pPr>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11</a:t>
            </a:fld>
            <a:endParaRPr lang="en-LV"/>
          </a:p>
        </p:txBody>
      </p:sp>
    </p:spTree>
    <p:extLst>
      <p:ext uri="{BB962C8B-B14F-4D97-AF65-F5344CB8AC3E}">
        <p14:creationId xmlns:p14="http://schemas.microsoft.com/office/powerpoint/2010/main" val="2321005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Atgādinu, ka kopā ar konkursa nolikuma dokumentāciju Fonda mājas lapā ir arī publicēti metodiskie norādījumi projektu pieteikuma veidlapas aizpildīšanai.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Pieteikuma veidlapā jau ir sniegtas instrukcijas par to, kāda informācija jāievada katrā no sadaļām, bet metodiskie norādījumi papildus tam ietver atgādinājumus par konkursa nolikuma nosacījumiem, kā arī ir nodrošināta sasaiste ar kvalitātes vērtēšanas kritērijiem un sniegti papildus skaidrojumi par to, kāda informācija tiek sagaidīta.</a:t>
            </a: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29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tabLst>
                <a:tab pos="2637155" algn="ctr"/>
                <a:tab pos="5274310" algn="r"/>
                <a:tab pos="457200" algn="l"/>
              </a:tabLst>
            </a:pPr>
            <a:endParaRPr lang="lv-LV" sz="1800" i="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13</a:t>
            </a:fld>
            <a:endParaRPr lang="en-LV"/>
          </a:p>
        </p:txBody>
      </p:sp>
    </p:spTree>
    <p:extLst>
      <p:ext uri="{BB962C8B-B14F-4D97-AF65-F5344CB8AC3E}">
        <p14:creationId xmlns:p14="http://schemas.microsoft.com/office/powerpoint/2010/main" val="2003271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en-GB" sz="1800" b="0" dirty="0">
                <a:effectLst/>
                <a:latin typeface="Verdana" panose="020B0604030504040204" pitchFamily="34" charset="0"/>
                <a:ea typeface="Times New Roman" panose="02020603050405020304" pitchFamily="18" charset="0"/>
              </a:rPr>
              <a:t>1.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pieteikuma</a:t>
            </a:r>
            <a:r>
              <a:rPr lang="en-GB" sz="1800" b="0" dirty="0">
                <a:effectLst/>
                <a:latin typeface="Verdana" panose="020B0604030504040204" pitchFamily="34" charset="0"/>
                <a:ea typeface="Times New Roman" panose="02020603050405020304" pitchFamily="18" charset="0"/>
              </a:rPr>
              <a:t> A </a:t>
            </a:r>
            <a:r>
              <a:rPr lang="en-GB" sz="1800" b="0" dirty="0" err="1">
                <a:effectLst/>
                <a:latin typeface="Verdana" panose="020B0604030504040204" pitchFamily="34" charset="0"/>
                <a:ea typeface="Times New Roman" panose="02020603050405020304" pitchFamily="18" charset="0"/>
              </a:rPr>
              <a:t>sadaļā</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2.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pieteikuma</a:t>
            </a:r>
            <a:r>
              <a:rPr lang="en-GB" sz="1800" b="0" dirty="0">
                <a:effectLst/>
                <a:latin typeface="Verdana" panose="020B0604030504040204" pitchFamily="34" charset="0"/>
                <a:ea typeface="Times New Roman" panose="02020603050405020304" pitchFamily="18" charset="0"/>
              </a:rPr>
              <a:t> B</a:t>
            </a:r>
            <a:r>
              <a:rPr lang="lv-LV" sz="1800" b="0" dirty="0">
                <a:effectLst/>
                <a:latin typeface="Verdana" panose="020B0604030504040204" pitchFamily="34" charset="0"/>
                <a:ea typeface="Times New Roman" panose="02020603050405020304" pitchFamily="18" charset="0"/>
              </a:rPr>
              <a:t>2</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sadaļā</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3.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pieteikuma</a:t>
            </a:r>
            <a:r>
              <a:rPr lang="en-GB" sz="1800" b="0" dirty="0">
                <a:effectLst/>
                <a:latin typeface="Verdana" panose="020B0604030504040204" pitchFamily="34" charset="0"/>
                <a:ea typeface="Times New Roman" panose="02020603050405020304" pitchFamily="18" charset="0"/>
              </a:rPr>
              <a:t> B</a:t>
            </a:r>
            <a:r>
              <a:rPr lang="lv-LV" sz="1800" b="0" dirty="0">
                <a:effectLst/>
                <a:latin typeface="Verdana" panose="020B0604030504040204" pitchFamily="34" charset="0"/>
                <a:ea typeface="Times New Roman" panose="02020603050405020304" pitchFamily="18" charset="0"/>
              </a:rPr>
              <a:t>4</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sadaļā</a:t>
            </a:r>
            <a:r>
              <a:rPr lang="lv-LV" sz="1800" b="0" dirty="0">
                <a:effectLst/>
                <a:latin typeface="Verdana" panose="020B0604030504040204" pitchFamily="34" charset="0"/>
                <a:ea typeface="Times New Roman" panose="02020603050405020304" pitchFamily="18" charset="0"/>
              </a:rPr>
              <a:t>. Plānotās aktivitātes ir atbilstošas KN noteiktajām atbalstāmajām aktivitātēm.</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4. </a:t>
            </a:r>
            <a:r>
              <a:rPr lang="lv-LV" sz="1800" b="0" dirty="0">
                <a:effectLst/>
                <a:latin typeface="Verdana" panose="020B0604030504040204" pitchFamily="34" charset="0"/>
                <a:ea typeface="Times New Roman" panose="02020603050405020304" pitchFamily="18" charset="0"/>
              </a:rPr>
              <a:t>Projekta pieteikuma B2 UN B3 sadaļa.</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5. </a:t>
            </a:r>
            <a:r>
              <a:rPr lang="lv-LV" sz="1800" b="0" dirty="0">
                <a:effectLst/>
                <a:latin typeface="Verdana" panose="020B0604030504040204" pitchFamily="34" charset="0"/>
                <a:ea typeface="Times New Roman" panose="02020603050405020304" pitchFamily="18" charset="0"/>
              </a:rPr>
              <a:t>Budžeta </a:t>
            </a:r>
            <a:r>
              <a:rPr lang="en-GB" sz="1800" b="0" dirty="0" err="1">
                <a:effectLst/>
                <a:latin typeface="Verdana" panose="020B0604030504040204" pitchFamily="34" charset="0"/>
                <a:ea typeface="Times New Roman" panose="02020603050405020304" pitchFamily="18" charset="0"/>
              </a:rPr>
              <a:t>plānošanas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rekomendācija</a:t>
            </a:r>
            <a:r>
              <a:rPr lang="en-GB" sz="1800" b="0" dirty="0">
                <a:effectLst/>
                <a:latin typeface="Verdana" panose="020B0604030504040204" pitchFamily="34" charset="0"/>
                <a:ea typeface="Times New Roman" panose="02020603050405020304" pitchFamily="18" charset="0"/>
              </a:rPr>
              <a:t> –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err="1">
                <a:effectLst/>
                <a:latin typeface="Verdana" panose="020B0604030504040204" pitchFamily="34" charset="0"/>
                <a:ea typeface="Times New Roman" panose="02020603050405020304" pitchFamily="18" charset="0"/>
              </a:rPr>
              <a:t>izdevumu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konsolidācija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pārdomāti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budžeta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pozīciju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nosaukumi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personāla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bruto</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atalgojums</a:t>
            </a:r>
            <a:r>
              <a:rPr lang="en-GB" sz="1800" b="0" dirty="0">
                <a:effectLst/>
                <a:latin typeface="Verdana" panose="020B0604030504040204" pitchFamily="34" charset="0"/>
                <a:ea typeface="Times New Roman" panose="02020603050405020304" pitchFamily="18" charset="0"/>
              </a:rPr>
              <a:t> + </a:t>
            </a:r>
            <a:r>
              <a:rPr lang="en-GB" sz="1800" b="0" dirty="0" err="1">
                <a:effectLst/>
                <a:latin typeface="Verdana" panose="020B0604030504040204" pitchFamily="34" charset="0"/>
                <a:ea typeface="Times New Roman" panose="02020603050405020304" pitchFamily="18" charset="0"/>
              </a:rPr>
              <a:t>darba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devēja</a:t>
            </a:r>
            <a:r>
              <a:rPr lang="en-GB" sz="1800" b="0" dirty="0">
                <a:effectLst/>
                <a:latin typeface="Verdana" panose="020B0604030504040204" pitchFamily="34" charset="0"/>
                <a:ea typeface="Times New Roman" panose="02020603050405020304" pitchFamily="18" charset="0"/>
              </a:rPr>
              <a:t> VSAOI; </a:t>
            </a:r>
            <a:r>
              <a:rPr lang="en-GB" sz="1800" b="0" dirty="0" err="1">
                <a:effectLst/>
                <a:latin typeface="Verdana" panose="020B0604030504040204" pitchFamily="34" charset="0"/>
                <a:ea typeface="Times New Roman" panose="02020603050405020304" pitchFamily="18" charset="0"/>
              </a:rPr>
              <a:t>budzēta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pozīciju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detalizācijas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pakāpe</a:t>
            </a:r>
            <a:endParaRPr lang="lv-LV" sz="1800" b="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14</a:t>
            </a:fld>
            <a:endParaRPr lang="en-LV"/>
          </a:p>
        </p:txBody>
      </p:sp>
    </p:spTree>
    <p:extLst>
      <p:ext uri="{BB962C8B-B14F-4D97-AF65-F5344CB8AC3E}">
        <p14:creationId xmlns:p14="http://schemas.microsoft.com/office/powerpoint/2010/main" val="774133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u="sng" dirty="0"/>
              <a:t>Šajā slaidā ir vairāk informācijas par praktiskiem padomiem projekta pieteikuma sagatavošanai:</a:t>
            </a:r>
          </a:p>
          <a:p>
            <a:pPr marL="228600" indent="-228600">
              <a:buAutoNum type="arabicParenR"/>
            </a:pPr>
            <a:r>
              <a:rPr lang="lv-LV" dirty="0"/>
              <a:t>pirms pieteikuma un budžeta veidlapu aizpildīšanas aicinām pārliecināties, ka ir lejupielādētas aktuālās konkursa veidlapas no Fonda mājas lapas.</a:t>
            </a:r>
          </a:p>
          <a:p>
            <a:pPr marL="228600" indent="-228600">
              <a:buAutoNum type="arabicParenR"/>
            </a:pPr>
            <a:r>
              <a:rPr lang="lv-LV" dirty="0">
                <a:solidFill>
                  <a:srgbClr val="800024"/>
                </a:solidFill>
              </a:rPr>
              <a:t>Projekta pieteikuma veidlapa elektroniski jāiesniedz Word formātā un budžeta veidlapa Excel formātā (elektroniski parakstot). Lūgums nepārveidot dokumentus </a:t>
            </a:r>
            <a:r>
              <a:rPr lang="lv-LV" dirty="0" err="1">
                <a:solidFill>
                  <a:srgbClr val="800024"/>
                </a:solidFill>
              </a:rPr>
              <a:t>pdf</a:t>
            </a:r>
            <a:r>
              <a:rPr lang="lv-LV" dirty="0">
                <a:solidFill>
                  <a:srgbClr val="800024"/>
                </a:solidFill>
              </a:rPr>
              <a:t> formātā, jo tas apgrūtina, piemēram, administratīvajā vērtēšanā projekta budžeta pārbaudi, vai tas aritmētiski korekti ir sastādīts.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dirty="0">
                <a:solidFill>
                  <a:srgbClr val="800024"/>
                </a:solidFill>
              </a:rPr>
              <a:t>Pirms projekta pieteikuma iesniegšanas aicinām pārliecināties un novērst informācijas pretrunas dažādās pieteikuma sadaļās, t.sk. starp pieteikuma veidlapu un budžetu. Tas paātrinās pieteikumu administratīvo vērtēšanu, jo nebūs jālūdz precizējumi konstatētu nepilnību gadījumā.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b="0" dirty="0">
                <a:solidFill>
                  <a:srgbClr val="800024"/>
                </a:solidFill>
              </a:rPr>
              <a:t>Pirms pieteikuma iesniegšanas un līdz Konkursa rezultātu saņemšanai aicinām nodrošināt, ka projekta iesniedzējam nav VID administrēto nodokļu parāda, kas pārsniedz 150 EUR, jo, kā jau iepriekš minēju, šis ir atbilstības vērtēšanas kritērijs, kas nozīmē, ka neatbilstību gadījumā pieteikums tiks noraidīts.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dirty="0">
                <a:solidFill>
                  <a:srgbClr val="800024"/>
                </a:solidFill>
              </a:rPr>
              <a:t>Iesniegt projekta atbildīgās amatpersonas parakstītu projekta pieteikumu ar pielikumiem </a:t>
            </a:r>
            <a:r>
              <a:rPr lang="lv-LV" b="1" u="sng" dirty="0">
                <a:solidFill>
                  <a:srgbClr val="800024"/>
                </a:solidFill>
              </a:rPr>
              <a:t>elektroniski </a:t>
            </a:r>
            <a:r>
              <a:rPr lang="lv-LV" dirty="0">
                <a:solidFill>
                  <a:srgbClr val="800024"/>
                </a:solidFill>
              </a:rPr>
              <a:t>līdz 27.06.2023. plkst. 12:00. Ja projekta pieteikums būs iesniegts atbilstoši neparakstīts vai tas netiks iesniegts norādītajā laikā, tas tiks noraidīts. </a:t>
            </a:r>
            <a:r>
              <a:rPr lang="lv-LV" b="1" u="sng" dirty="0">
                <a:solidFill>
                  <a:srgbClr val="800024"/>
                </a:solidFill>
              </a:rPr>
              <a:t>Projekta pieteikumus var iesniegt tikai elektroniski sūtot uz KN norādīto e-pasta adresi.</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b="0" dirty="0">
                <a:solidFill>
                  <a:srgbClr val="800024"/>
                </a:solidFill>
              </a:rPr>
              <a:t>Aicinām iepazīties ar Fonda mājas lapā pieejamajām vadlīnijām par nepieciešamajiem pielikumiem pie satura atskaites un finanšu atskaites. Tas varētu atvieglot pieteikuma sagatavošanu un pieteikuma apstiprināšanas gadījumā, arī pārskatu sagatavošanu.</a:t>
            </a:r>
            <a:endParaRPr lang="lv-LV" b="1" dirty="0">
              <a:solidFill>
                <a:srgbClr val="800024"/>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lv-LV" dirty="0">
              <a:solidFill>
                <a:srgbClr val="800024"/>
              </a:solidFill>
            </a:endParaRPr>
          </a:p>
        </p:txBody>
      </p:sp>
      <p:sp>
        <p:nvSpPr>
          <p:cNvPr id="4" name="Slaida numura vietturis 3"/>
          <p:cNvSpPr>
            <a:spLocks noGrp="1"/>
          </p:cNvSpPr>
          <p:nvPr>
            <p:ph type="sldNum" sz="quarter" idx="5"/>
          </p:nvPr>
        </p:nvSpPr>
        <p:spPr/>
        <p:txBody>
          <a:bodyPr/>
          <a:lstStyle/>
          <a:p>
            <a:fld id="{61D30602-8DDB-E748-B349-EB91B332399B}" type="slidenum">
              <a:rPr lang="en-LV" smtClean="0"/>
              <a:t>15</a:t>
            </a:fld>
            <a:endParaRPr lang="en-LV"/>
          </a:p>
        </p:txBody>
      </p:sp>
    </p:spTree>
    <p:extLst>
      <p:ext uri="{BB962C8B-B14F-4D97-AF65-F5344CB8AC3E}">
        <p14:creationId xmlns:p14="http://schemas.microsoft.com/office/powerpoint/2010/main" val="111426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dirty="0">
                <a:effectLst/>
                <a:latin typeface="Times New Roman" panose="02020603050405020304" pitchFamily="18" charset="0"/>
                <a:ea typeface="Calibri" panose="020F0502020204030204" pitchFamily="34" charset="0"/>
              </a:rPr>
              <a:t>Šajā slaidā redzams provizorisks programmas konkursa laika grafiks.</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dirty="0">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dirty="0">
                <a:effectLst/>
                <a:latin typeface="Times New Roman" panose="02020603050405020304" pitchFamily="18" charset="0"/>
                <a:ea typeface="Calibri" panose="020F0502020204030204" pitchFamily="34" charset="0"/>
              </a:rPr>
              <a:t>2. Projektu pieteikumu vērtēšana noris uzreiz pēc projektu pieteikumu iesniegšanas termiņa beigām. Par precīzāku laiku rezultātu paziņošanai, informācija tiek sniegta pieteikumu iesniedzējiem, kad tiek apstiprināta pieteikuma reģistrācija un nosūtīta informācija par pieteikuma identifikācijas numuru.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dirty="0">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strike="noStrike" dirty="0">
                <a:effectLst/>
                <a:latin typeface="Times New Roman" panose="02020603050405020304" pitchFamily="18" charset="0"/>
                <a:ea typeface="Calibri" panose="020F0502020204030204" pitchFamily="34" charset="0"/>
              </a:rPr>
              <a:t>Ja projekta pieteikumā tiks konstatētas neatbilstības kādā no administratīvās vērtēšanas kritērijiem, tad Fonds nosūtīs projekta iesniedzējam pieprasījumu par nepieciešamajiem papildinājumiem un precizējumiem, kas projekta iesniedzējam būs jāiesniedz 5 darba dienu laikā no pieprasījuma saņemšanas dienas.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b="0" strike="noStrike" dirty="0">
              <a:effectLst/>
              <a:latin typeface="Times New Roman" panose="02020603050405020304" pitchFamily="18" charset="0"/>
              <a:ea typeface="Calibri" panose="020F0502020204030204" pitchFamily="34"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dirty="0"/>
              <a:t>4. Pēc rezultātu paziņošanas ar apstiprināto projektu pieteikumu iesniedzējiem tiek uzsākta lēmumā ietverto nosacījumu izpilde (ja attiecināms) un projektu īstenošanas līgumu slēgšana. Projekta īstenošanas līgums ir jānoslēdz 30 dienu laikā no rezultātu saņemšanas.</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strike="noStrike" dirty="0"/>
              <a:t>Finansējums tiks izmaksāts vienā maksājumā – 100% apmērā, tas tiks izmaksāts 5 darba dienu laikā pēc līguma parakstīšanas, </a:t>
            </a:r>
            <a:r>
              <a:rPr lang="lv-LV" sz="1800" dirty="0">
                <a:effectLst/>
                <a:latin typeface="Times New Roman" panose="02020603050405020304" pitchFamily="18" charset="0"/>
                <a:ea typeface="Times New Roman" panose="02020603050405020304" pitchFamily="18" charset="0"/>
              </a:rPr>
              <a:t>pārskaitot to uz projektam atvērto kontu Valsts kasē.</a:t>
            </a:r>
            <a:endParaRPr lang="lv-LV" sz="1800" strike="sngStrike" dirty="0"/>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3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Ja ir kādi jautājumi, aicinām tos uzdot tagad.</a:t>
            </a:r>
          </a:p>
          <a:p>
            <a:endParaRPr lang="lv-LV" dirty="0"/>
          </a:p>
          <a:p>
            <a:r>
              <a:rPr lang="lv-LV" dirty="0"/>
              <a:t>Ja vēl rodas jautājumi, aicinām tos iesūtīt uz kristine.ozola@sif.gov.lv</a:t>
            </a:r>
          </a:p>
          <a:p>
            <a:endParaRPr lang="lv-LV" dirty="0"/>
          </a:p>
          <a:p>
            <a:r>
              <a:rPr lang="lv-LV" dirty="0"/>
              <a:t>Paldies par dalību seminārā un veiksmi projektu pieteikumu gatavošanā!</a:t>
            </a:r>
          </a:p>
        </p:txBody>
      </p:sp>
      <p:sp>
        <p:nvSpPr>
          <p:cNvPr id="4" name="Slaida numura vietturis 3"/>
          <p:cNvSpPr>
            <a:spLocks noGrp="1"/>
          </p:cNvSpPr>
          <p:nvPr>
            <p:ph type="sldNum" sz="quarter" idx="5"/>
          </p:nvPr>
        </p:nvSpPr>
        <p:spPr/>
        <p:txBody>
          <a:bodyPr/>
          <a:lstStyle/>
          <a:p>
            <a:fld id="{61D30602-8DDB-E748-B349-EB91B332399B}" type="slidenum">
              <a:rPr lang="en-LV" smtClean="0"/>
              <a:t>17</a:t>
            </a:fld>
            <a:endParaRPr lang="en-LV"/>
          </a:p>
        </p:txBody>
      </p:sp>
    </p:spTree>
    <p:extLst>
      <p:ext uri="{BB962C8B-B14F-4D97-AF65-F5344CB8AC3E}">
        <p14:creationId xmlns:p14="http://schemas.microsoft.com/office/powerpoint/2010/main" val="380246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Semināra saturs ir veidots, balstoties uz Fonda mājas lapā publicēto Konkursa nolikumu un tā pielikumiem t.sk. pieteikuma veidlapu un projekta īstenošanas līguma projektu. Ar šo dokumentāciju lūgums iepazīties pirms projekta pieteikuma sagatavošanas.</a:t>
            </a:r>
          </a:p>
          <a:p>
            <a:endParaRPr lang="lv-LV" dirty="0"/>
          </a:p>
          <a:p>
            <a:r>
              <a:rPr lang="lv-LV" dirty="0"/>
              <a:t>Semināra laikā pastāstīšu par programmas un konkursa mērķi, projektos atbalstāmajām aktivitātēm, pamatnosacījumiem, kas jāievēro projektu iesniedzējiem, projektu pieteikumu vērtēšanu, attiecināmajām izmaksām un noslēgumā </a:t>
            </a:r>
            <a:r>
              <a:rPr lang="lv-LV" strike="noStrike" dirty="0"/>
              <a:t>sniegšu ieteikumus veiksmīgākai projekta pieteikuma sagatavošanai un iesniegšanai.</a:t>
            </a:r>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269229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u="none" strike="noStrike" dirty="0">
                <a:effectLst/>
                <a:latin typeface="Times New Roman" panose="02020603050405020304" pitchFamily="18" charset="0"/>
                <a:ea typeface="Times New Roman" panose="02020603050405020304" pitchFamily="18" charset="0"/>
              </a:rPr>
              <a:t>Programmas mērķis </a:t>
            </a:r>
            <a:r>
              <a:rPr lang="lv-LV" sz="1800" b="0" u="none" strike="noStrike" dirty="0">
                <a:effectLst/>
                <a:latin typeface="Times New Roman" panose="02020603050405020304" pitchFamily="18" charset="0"/>
                <a:ea typeface="Times New Roman" panose="02020603050405020304" pitchFamily="18" charset="0"/>
              </a:rPr>
              <a:t>ir nodrošināt </a:t>
            </a:r>
            <a:r>
              <a:rPr lang="lv-LV" sz="1800" b="0" u="none" strike="noStrike" dirty="0" err="1">
                <a:effectLst/>
                <a:latin typeface="Times New Roman" panose="02020603050405020304" pitchFamily="18" charset="0"/>
                <a:ea typeface="Times New Roman" panose="02020603050405020304" pitchFamily="18" charset="0"/>
              </a:rPr>
              <a:t>kultūrorientācijas</a:t>
            </a:r>
            <a:r>
              <a:rPr lang="lv-LV" sz="1800" b="0" u="none" strike="noStrike" dirty="0">
                <a:effectLst/>
                <a:latin typeface="Times New Roman" panose="02020603050405020304" pitchFamily="18" charset="0"/>
                <a:ea typeface="Times New Roman" panose="02020603050405020304" pitchFamily="18" charset="0"/>
              </a:rPr>
              <a:t> kursu un pasākumu, kas sekmē sadarbību starp Ukrainas civiliedzīvotājiem un Latvijas sabiedrību, pieejamību visos Latvijas reģionos.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b="1" u="none" strike="noStrike"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u="none" strike="noStrike" dirty="0">
                <a:effectLst/>
                <a:latin typeface="Times New Roman" panose="02020603050405020304" pitchFamily="18" charset="0"/>
                <a:ea typeface="Times New Roman" panose="02020603050405020304" pitchFamily="18" charset="0"/>
              </a:rPr>
              <a:t>Konkursa mērķis </a:t>
            </a:r>
            <a:r>
              <a:rPr lang="lv-LV" sz="1800" b="0" u="none" strike="noStrike" dirty="0">
                <a:effectLst/>
                <a:latin typeface="Times New Roman" panose="02020603050405020304" pitchFamily="18" charset="0"/>
                <a:ea typeface="Times New Roman" panose="02020603050405020304" pitchFamily="18" charset="0"/>
              </a:rPr>
              <a:t>ir noteikt atbilstošus projektus, kuru īstenošana sniegs būtisku ieguldījumu, lai nodrošinātu </a:t>
            </a:r>
            <a:r>
              <a:rPr lang="lv-LV" sz="1800" b="0" u="none" strike="noStrike" dirty="0" err="1">
                <a:effectLst/>
                <a:latin typeface="Times New Roman" panose="02020603050405020304" pitchFamily="18" charset="0"/>
                <a:ea typeface="Times New Roman" panose="02020603050405020304" pitchFamily="18" charset="0"/>
              </a:rPr>
              <a:t>kultūrorientācijas</a:t>
            </a:r>
            <a:r>
              <a:rPr lang="lv-LV" sz="1800" b="0" u="none" strike="noStrike" dirty="0">
                <a:effectLst/>
                <a:latin typeface="Times New Roman" panose="02020603050405020304" pitchFamily="18" charset="0"/>
                <a:ea typeface="Times New Roman" panose="02020603050405020304" pitchFamily="18" charset="0"/>
              </a:rPr>
              <a:t> kursu un iekļaušanās pasākumu pieejamību Ukrainas civiliedzīvotājiem visos Latvijas reģionos.</a:t>
            </a:r>
            <a:endParaRPr lang="lv-LV" sz="1800" b="1" u="none" strike="noStrike" dirty="0">
              <a:effectLst/>
              <a:latin typeface="Times New Roman" panose="02020603050405020304" pitchFamily="18" charset="0"/>
              <a:ea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256274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457200" lvl="1" indent="0" algn="l">
              <a:spcBef>
                <a:spcPts val="600"/>
              </a:spcBef>
              <a:spcAft>
                <a:spcPts val="0"/>
              </a:spcAft>
              <a:buFont typeface="+mj-lt"/>
              <a:buNone/>
            </a:pPr>
            <a:r>
              <a:rPr lang="lv-LV" sz="1200" b="0" dirty="0">
                <a:effectLst/>
                <a:latin typeface="+mj-lt"/>
                <a:ea typeface="Times New Roman" panose="02020603050405020304" pitchFamily="18" charset="0"/>
              </a:rPr>
              <a:t>Projektos atbalstāmās aktivitātes:</a:t>
            </a:r>
          </a:p>
          <a:p>
            <a:pPr marL="457200" lvl="1" indent="0" algn="l">
              <a:spcBef>
                <a:spcPts val="600"/>
              </a:spcBef>
              <a:spcAft>
                <a:spcPts val="0"/>
              </a:spcAft>
              <a:buFont typeface="+mj-lt"/>
              <a:buNone/>
            </a:pPr>
            <a:r>
              <a:rPr lang="lv-LV" sz="1200" b="0" dirty="0">
                <a:effectLst/>
                <a:latin typeface="+mj-lt"/>
                <a:ea typeface="Times New Roman" panose="02020603050405020304" pitchFamily="18" charset="0"/>
              </a:rPr>
              <a:t>1.6.1.	</a:t>
            </a:r>
            <a:r>
              <a:rPr lang="lv-LV" sz="1200" b="1" dirty="0" err="1">
                <a:effectLst/>
                <a:latin typeface="+mj-lt"/>
                <a:ea typeface="Times New Roman" panose="02020603050405020304" pitchFamily="18" charset="0"/>
              </a:rPr>
              <a:t>Kultūrorientācijas</a:t>
            </a:r>
            <a:r>
              <a:rPr lang="lv-LV" sz="1200" b="1" dirty="0">
                <a:effectLst/>
                <a:latin typeface="+mj-lt"/>
                <a:ea typeface="Times New Roman" panose="02020603050405020304" pitchFamily="18" charset="0"/>
              </a:rPr>
              <a:t> kursi</a:t>
            </a:r>
            <a:r>
              <a:rPr lang="lv-LV" sz="1200" b="0" dirty="0">
                <a:effectLst/>
                <a:latin typeface="+mj-lt"/>
                <a:ea typeface="Times New Roman" panose="02020603050405020304" pitchFamily="18" charset="0"/>
              </a:rPr>
              <a:t>, kuros iekļautas:</a:t>
            </a:r>
          </a:p>
          <a:p>
            <a:pPr marL="628650" lvl="1" indent="-171450" algn="l">
              <a:spcBef>
                <a:spcPts val="600"/>
              </a:spcBef>
              <a:spcAft>
                <a:spcPts val="0"/>
              </a:spcAft>
              <a:buFont typeface="Arial" panose="020B0604020202020204" pitchFamily="34" charset="0"/>
              <a:buChar char="•"/>
            </a:pPr>
            <a:r>
              <a:rPr lang="lv-LV" sz="1200" b="0" dirty="0">
                <a:effectLst/>
                <a:latin typeface="+mj-lt"/>
                <a:ea typeface="Times New Roman" panose="02020603050405020304" pitchFamily="18" charset="0"/>
              </a:rPr>
              <a:t>trīs obligātās tēmas (</a:t>
            </a:r>
            <a:r>
              <a:rPr lang="lv-LV" sz="1200" b="1" dirty="0">
                <a:effectLst/>
                <a:latin typeface="+mj-lt"/>
                <a:ea typeface="Times New Roman" panose="02020603050405020304" pitchFamily="18" charset="0"/>
              </a:rPr>
              <a:t>Latvijas vēsture, kultūra un vērtības</a:t>
            </a:r>
            <a:r>
              <a:rPr lang="lv-LV" sz="1200" b="0" dirty="0">
                <a:effectLst/>
                <a:latin typeface="+mj-lt"/>
                <a:ea typeface="Times New Roman" panose="02020603050405020304" pitchFamily="18" charset="0"/>
              </a:rPr>
              <a:t>; </a:t>
            </a:r>
            <a:r>
              <a:rPr lang="lv-LV" sz="1200" b="1" dirty="0">
                <a:effectLst/>
                <a:latin typeface="+mj-lt"/>
                <a:ea typeface="Times New Roman" panose="02020603050405020304" pitchFamily="18" charset="0"/>
              </a:rPr>
              <a:t>valsts pārvalde un tiesiskums </a:t>
            </a:r>
            <a:r>
              <a:rPr lang="lv-LV" sz="1200" b="0" dirty="0">
                <a:effectLst/>
                <a:latin typeface="+mj-lt"/>
                <a:ea typeface="Times New Roman" panose="02020603050405020304" pitchFamily="18" charset="0"/>
              </a:rPr>
              <a:t>(tai skaitā Satversme, demokrātija, līdzdalības iespējas); </a:t>
            </a:r>
            <a:r>
              <a:rPr lang="lv-LV" sz="1200" b="1" dirty="0">
                <a:effectLst/>
                <a:latin typeface="+mj-lt"/>
                <a:ea typeface="Times New Roman" panose="02020603050405020304" pitchFamily="18" charset="0"/>
              </a:rPr>
              <a:t>latviešu valoda darbā un ikdienā </a:t>
            </a:r>
            <a:r>
              <a:rPr lang="lv-LV" sz="1200" b="0" dirty="0">
                <a:effectLst/>
                <a:latin typeface="+mj-lt"/>
                <a:ea typeface="Times New Roman" panose="02020603050405020304" pitchFamily="18" charset="0"/>
              </a:rPr>
              <a:t>(prasības, apguves iespējas, tai skaitā pašmācības iespējas);</a:t>
            </a:r>
          </a:p>
          <a:p>
            <a:pPr marL="628650" lvl="1" indent="-171450" algn="l">
              <a:spcBef>
                <a:spcPts val="600"/>
              </a:spcBef>
              <a:spcAft>
                <a:spcPts val="0"/>
              </a:spcAft>
              <a:buFont typeface="Arial" panose="020B0604020202020204" pitchFamily="34" charset="0"/>
              <a:buChar char="•"/>
            </a:pPr>
            <a:r>
              <a:rPr lang="lv-LV" sz="1200" b="0" dirty="0">
                <a:effectLst/>
                <a:latin typeface="+mj-lt"/>
                <a:ea typeface="Times New Roman" panose="02020603050405020304" pitchFamily="18" charset="0"/>
              </a:rPr>
              <a:t>cita tematika atbilstoši mērķa grupas vajadzībām un interesēm (izglītības, sociālie un veselības aprūpes pakalpojumi, uzņēmējdarbības uzsākšanas iespējas, sabiedrība un sadzīve, līdzdalība vietējās kopienas aktivitātēs, līderības un sadarbības prasmes u.c.). </a:t>
            </a:r>
          </a:p>
          <a:p>
            <a:pPr marL="457200" lvl="1" indent="0" algn="l">
              <a:spcBef>
                <a:spcPts val="600"/>
              </a:spcBef>
              <a:spcAft>
                <a:spcPts val="0"/>
              </a:spcAft>
              <a:buFont typeface="Arial" panose="020B0604020202020204" pitchFamily="34" charset="0"/>
              <a:buNone/>
            </a:pPr>
            <a:r>
              <a:rPr lang="lv-LV" sz="1200" b="0" dirty="0">
                <a:effectLst/>
                <a:latin typeface="+mj-lt"/>
                <a:ea typeface="Times New Roman" panose="02020603050405020304" pitchFamily="18" charset="0"/>
              </a:rPr>
              <a:t>*Kursos plānojama iekļaujoša informatīva audiovizuāla materiāla par Latviju izmantošana (Kvalitatīvu un izglītojošu audiovizuālu materiālu par Latviju izveidei Fonds veikts iepirkuma procedūru atbilstoši Publisko iepirkumu likumam. Kad materiāls būs gatavs un pieejams lietošanai tas tiks nodots bezatlīdzības lietošanā projektu īstenotājiem un materiāls būs izmantojams vairākkārt arī pēc projekta īstenošanas termiņa beigām).</a:t>
            </a:r>
          </a:p>
          <a:p>
            <a:pPr marL="457200" lvl="1" indent="0" algn="l">
              <a:spcBef>
                <a:spcPts val="600"/>
              </a:spcBef>
              <a:spcAft>
                <a:spcPts val="0"/>
              </a:spcAft>
              <a:buFont typeface="+mj-lt"/>
              <a:buNone/>
            </a:pPr>
            <a:r>
              <a:rPr lang="lv-LV" sz="1200" b="0" dirty="0">
                <a:effectLst/>
                <a:latin typeface="+mj-lt"/>
                <a:ea typeface="Times New Roman" panose="02020603050405020304" pitchFamily="18" charset="0"/>
              </a:rPr>
              <a:t>1.6.2.	</a:t>
            </a:r>
            <a:r>
              <a:rPr lang="lv-LV" sz="1200" b="1" dirty="0">
                <a:effectLst/>
                <a:latin typeface="+mj-lt"/>
                <a:ea typeface="Times New Roman" panose="02020603050405020304" pitchFamily="18" charset="0"/>
              </a:rPr>
              <a:t>Pasākumi</a:t>
            </a:r>
            <a:r>
              <a:rPr lang="lv-LV" sz="1200" b="0" dirty="0">
                <a:effectLst/>
                <a:latin typeface="+mj-lt"/>
                <a:ea typeface="Times New Roman" panose="02020603050405020304" pitchFamily="18" charset="0"/>
              </a:rPr>
              <a:t>, kas sekmē sadarbību starp Ukrainas civiliedzīvotājiem un uzņemošo kopienu, gan kultūras, gan sporta, gan aktīvās atpūtas jomā (gan iekštelpās, gan </a:t>
            </a:r>
            <a:r>
              <a:rPr lang="lv-LV" sz="1200" b="0" dirty="0" err="1">
                <a:effectLst/>
                <a:latin typeface="+mj-lt"/>
                <a:ea typeface="Times New Roman" panose="02020603050405020304" pitchFamily="18" charset="0"/>
              </a:rPr>
              <a:t>ārtelpās</a:t>
            </a:r>
            <a:r>
              <a:rPr lang="lv-LV" sz="1200" b="0" dirty="0">
                <a:effectLst/>
                <a:latin typeface="+mj-lt"/>
                <a:ea typeface="Times New Roman" panose="02020603050405020304" pitchFamily="18" charset="0"/>
              </a:rPr>
              <a:t>), paredzot arī ģimenes locekļu iesaistes iespējas:</a:t>
            </a:r>
          </a:p>
          <a:p>
            <a:pPr marL="457200" lvl="1" indent="0" algn="l">
              <a:spcBef>
                <a:spcPts val="600"/>
              </a:spcBef>
              <a:spcAft>
                <a:spcPts val="0"/>
              </a:spcAft>
              <a:buFont typeface="+mj-lt"/>
              <a:buNone/>
            </a:pPr>
            <a:r>
              <a:rPr lang="lv-LV" sz="1200" b="0" dirty="0">
                <a:effectLst/>
                <a:latin typeface="+mj-lt"/>
                <a:ea typeface="Times New Roman" panose="02020603050405020304" pitchFamily="18" charset="0"/>
              </a:rPr>
              <a:t>	1.6.2.1.	apmeklējot kultūras pasākumus vai kultūras iestādes, lai iepazītu amatiermākslas, profesionālās un laikmetīgās mākslas 		piedāvājumu vai Latvijas kultūras kanonu;</a:t>
            </a:r>
          </a:p>
          <a:p>
            <a:pPr marL="457200" lvl="1" indent="0" algn="l">
              <a:spcBef>
                <a:spcPts val="600"/>
              </a:spcBef>
              <a:spcAft>
                <a:spcPts val="0"/>
              </a:spcAft>
              <a:buFont typeface="+mj-lt"/>
              <a:buNone/>
            </a:pPr>
            <a:r>
              <a:rPr lang="lv-LV" sz="1200" b="0" dirty="0">
                <a:effectLst/>
                <a:latin typeface="+mj-lt"/>
                <a:ea typeface="Times New Roman" panose="02020603050405020304" pitchFamily="18" charset="0"/>
              </a:rPr>
              <a:t>	1.6.2.2.	organizējot sporta un atpūtas pasākumus;</a:t>
            </a:r>
          </a:p>
          <a:p>
            <a:pPr marL="457200" lvl="1" indent="0" algn="l">
              <a:spcBef>
                <a:spcPts val="600"/>
              </a:spcBef>
              <a:spcAft>
                <a:spcPts val="0"/>
              </a:spcAft>
              <a:buFont typeface="+mj-lt"/>
              <a:buNone/>
            </a:pPr>
            <a:r>
              <a:rPr lang="lv-LV" sz="1200" b="0" dirty="0">
                <a:effectLst/>
                <a:latin typeface="+mj-lt"/>
                <a:ea typeface="Times New Roman" panose="02020603050405020304" pitchFamily="18" charset="0"/>
              </a:rPr>
              <a:t>	1.6.2.3.	organizējot pasākumus, kas veicina </a:t>
            </a:r>
            <a:r>
              <a:rPr lang="lv-LV" sz="1200" b="0" dirty="0" err="1">
                <a:effectLst/>
                <a:latin typeface="+mj-lt"/>
                <a:ea typeface="Times New Roman" panose="02020603050405020304" pitchFamily="18" charset="0"/>
              </a:rPr>
              <a:t>starpkultūru</a:t>
            </a:r>
            <a:r>
              <a:rPr lang="lv-LV" sz="1200" b="0" dirty="0">
                <a:effectLst/>
                <a:latin typeface="+mj-lt"/>
                <a:ea typeface="Times New Roman" panose="02020603050405020304" pitchFamily="18" charset="0"/>
              </a:rPr>
              <a:t> komunikāciju un saliedētas sabiedrības attīstību, iesaistot aktivitātēs mērķa 		grupas pārstāvjus kā lektorus vai ekspertus pasākumu norisē un izmantojot audiovizuālos materiālus par Latviju;</a:t>
            </a:r>
          </a:p>
          <a:p>
            <a:pPr marL="457200" lvl="1" indent="0" algn="l">
              <a:spcBef>
                <a:spcPts val="600"/>
              </a:spcBef>
              <a:spcAft>
                <a:spcPts val="0"/>
              </a:spcAft>
              <a:buFont typeface="+mj-lt"/>
              <a:buNone/>
            </a:pPr>
            <a:r>
              <a:rPr lang="lv-LV" sz="1200" b="0" dirty="0">
                <a:effectLst/>
                <a:latin typeface="+mj-lt"/>
                <a:ea typeface="Times New Roman" panose="02020603050405020304" pitchFamily="18" charset="0"/>
              </a:rPr>
              <a:t>1.6.3.	</a:t>
            </a:r>
            <a:r>
              <a:rPr lang="lv-LV" sz="1200" b="1" dirty="0">
                <a:effectLst/>
                <a:latin typeface="+mj-lt"/>
                <a:ea typeface="Times New Roman" panose="02020603050405020304" pitchFamily="18" charset="0"/>
              </a:rPr>
              <a:t>citas aktivitātes</a:t>
            </a:r>
            <a:r>
              <a:rPr lang="lv-LV" sz="1200" b="0" dirty="0">
                <a:effectLst/>
                <a:latin typeface="+mj-lt"/>
                <a:ea typeface="Times New Roman" panose="02020603050405020304" pitchFamily="18" charset="0"/>
              </a:rPr>
              <a:t>, kas sekmē Ukrainas civiliedzīvotāju iekļaušanos Latvijas sabiedrībā</a:t>
            </a:r>
          </a:p>
          <a:p>
            <a:pPr marL="457200" lvl="1" indent="0" algn="l">
              <a:spcBef>
                <a:spcPts val="600"/>
              </a:spcBef>
              <a:spcAft>
                <a:spcPts val="0"/>
              </a:spcAft>
              <a:buFont typeface="+mj-lt"/>
              <a:buNone/>
            </a:pPr>
            <a:endParaRPr lang="lv-LV" sz="1200" b="0" dirty="0">
              <a:effectLst/>
              <a:latin typeface="+mj-lt"/>
              <a:ea typeface="Times New Roman" panose="02020603050405020304" pitchFamily="18" charset="0"/>
            </a:endParaRPr>
          </a:p>
        </p:txBody>
      </p:sp>
      <p:sp>
        <p:nvSpPr>
          <p:cNvPr id="4" name="Slaida numura vietturis 3"/>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146372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dirty="0"/>
              <a:t>1. </a:t>
            </a:r>
            <a:r>
              <a:rPr lang="lv-LV" dirty="0"/>
              <a:t>Projekta izmaksu </a:t>
            </a:r>
            <a:r>
              <a:rPr lang="lv-LV" dirty="0" err="1"/>
              <a:t>attiecināmības</a:t>
            </a:r>
            <a:r>
              <a:rPr lang="lv-LV" dirty="0"/>
              <a:t> periods ir no 2023. gada 1. jūlija līdz 2023. gada 31. decembrim. Visām projekta aktivitātēm jābūt pabeigtām līdz 2023. gada 31. decembrim. Atkarībā no projektā plānotajiem kursiem un pasākumiem, un to apjoma, projekta īstenošanas periods arī var būt īsāks kā norādīts konkursa nolikumā, taču tam noteikti jāiekļaujas šajā periodā.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b="0" u="none" strike="noStrike"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u="none" strike="noStrike" dirty="0">
                <a:effectLst/>
                <a:latin typeface="Times New Roman" panose="02020603050405020304" pitchFamily="18" charset="0"/>
                <a:ea typeface="Times New Roman" panose="02020603050405020304" pitchFamily="18" charset="0"/>
              </a:rPr>
              <a:t>2. </a:t>
            </a:r>
            <a:r>
              <a:rPr lang="lv-LV" sz="1800" b="0" u="none" strike="noStrike" dirty="0">
                <a:effectLst/>
                <a:latin typeface="Times New Roman" panose="02020603050405020304" pitchFamily="18" charset="0"/>
                <a:ea typeface="Times New Roman" panose="02020603050405020304" pitchFamily="18" charset="0"/>
              </a:rPr>
              <a:t>Programmas finansējums veido 100% no projekta kopējām attiecināmajām izmaksām. Projekta iesniedzējs Konkursā var iesniegt tikai 1 projekta pieteikumu. </a:t>
            </a:r>
            <a:r>
              <a:rPr lang="lv-LV" sz="1200" b="0" u="none" strike="noStrike" dirty="0">
                <a:effectLst/>
                <a:latin typeface="Times New Roman" panose="02020603050405020304" pitchFamily="18" charset="0"/>
                <a:ea typeface="Times New Roman" panose="02020603050405020304" pitchFamily="18" charset="0"/>
              </a:rPr>
              <a:t>P</a:t>
            </a:r>
            <a:r>
              <a:rPr lang="lv-LV" sz="1200" strike="noStrike" dirty="0"/>
              <a:t>rogrammas kopējais pieejamais finansējums ir 2 396 618 EUR, </a:t>
            </a:r>
            <a:r>
              <a:rPr lang="lv-LV" sz="1800" dirty="0">
                <a:effectLst/>
                <a:latin typeface="Times New Roman" panose="02020603050405020304" pitchFamily="18" charset="0"/>
                <a:ea typeface="Times New Roman" panose="02020603050405020304" pitchFamily="18" charset="0"/>
              </a:rPr>
              <a:t>vienam projektu iesniedzējam pieejamais minimālais finansējums ir 10 000 EUR, maksimālais finansējums ir 60 000 EUR.</a:t>
            </a:r>
            <a:endParaRPr lang="lv-LV" sz="1200" b="1"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95756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b="1" dirty="0">
                <a:cs typeface="Calibri"/>
              </a:rPr>
              <a:t>1. </a:t>
            </a:r>
            <a:r>
              <a:rPr lang="lv-LV" dirty="0">
                <a:cs typeface="Calibri"/>
              </a:rPr>
              <a:t>Projektu aktivitāšu mērķa grupa :</a:t>
            </a:r>
          </a:p>
          <a:p>
            <a:pPr marL="0" indent="0">
              <a:buNone/>
            </a:pPr>
            <a:r>
              <a:rPr lang="lv-LV" dirty="0">
                <a:cs typeface="Calibri"/>
              </a:rPr>
              <a:t>1.8.1.	</a:t>
            </a:r>
            <a:r>
              <a:rPr lang="lv-LV" dirty="0" err="1">
                <a:cs typeface="Calibri"/>
              </a:rPr>
              <a:t>kultūrorientācijas</a:t>
            </a:r>
            <a:r>
              <a:rPr lang="lv-LV" dirty="0">
                <a:cs typeface="Calibri"/>
              </a:rPr>
              <a:t> kursiem ir Ukrainas civiliedzīvotāji ;</a:t>
            </a:r>
          </a:p>
          <a:p>
            <a:pPr marL="0" indent="0">
              <a:buNone/>
            </a:pPr>
            <a:r>
              <a:rPr lang="lv-LV" dirty="0">
                <a:cs typeface="Calibri"/>
              </a:rPr>
              <a:t>1.8.2.	KN noteiktajiem atbalstāmajiem pasākumiem ir Ukrainas civiliedzīvotāji un uzņemošā kopiena.</a:t>
            </a:r>
          </a:p>
          <a:p>
            <a:pPr marL="0" indent="0">
              <a:buNone/>
            </a:pPr>
            <a:endParaRPr lang="lv-LV" dirty="0">
              <a:cs typeface="Calibri"/>
            </a:endParaRPr>
          </a:p>
          <a:p>
            <a:pPr marL="0" indent="0">
              <a:buNone/>
            </a:pPr>
            <a:r>
              <a:rPr lang="lv-LV" b="1" dirty="0">
                <a:cs typeface="Calibri"/>
              </a:rPr>
              <a:t>2. </a:t>
            </a:r>
            <a:r>
              <a:rPr lang="lv-LV" dirty="0">
                <a:cs typeface="Calibri"/>
              </a:rPr>
              <a:t>Projekta īstenošanas vieta ir Latvija un </a:t>
            </a:r>
            <a:r>
              <a:rPr lang="lv-LV" dirty="0" err="1">
                <a:cs typeface="Calibri"/>
              </a:rPr>
              <a:t>kultūrorientācijas</a:t>
            </a:r>
            <a:r>
              <a:rPr lang="lv-LV" dirty="0">
                <a:cs typeface="Calibri"/>
              </a:rPr>
              <a:t> kursiem un pasākumiem ir jābūt nodrošinātiem mērķa grupai bez maksas.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dirty="0">
                <a:effectLst/>
                <a:latin typeface="Times New Roman" panose="02020603050405020304" pitchFamily="18" charset="0"/>
                <a:ea typeface="Calibri" panose="020F0502020204030204" pitchFamily="34" charset="0"/>
                <a:cs typeface="Calibri"/>
              </a:rPr>
              <a:t>3</a:t>
            </a:r>
            <a:r>
              <a:rPr lang="lv-LV" sz="1800" dirty="0">
                <a:effectLst/>
                <a:latin typeface="Times New Roman" panose="02020603050405020304" pitchFamily="18" charset="0"/>
                <a:ea typeface="Calibri" panose="020F0502020204030204" pitchFamily="34" charset="0"/>
                <a:cs typeface="Calibri"/>
              </a:rPr>
              <a:t>. </a:t>
            </a:r>
            <a:r>
              <a:rPr lang="lv-LV" sz="1800" u="none" strike="noStrike" dirty="0">
                <a:effectLst/>
                <a:latin typeface="Times New Roman" panose="02020603050405020304" pitchFamily="18" charset="0"/>
                <a:ea typeface="Times New Roman" panose="02020603050405020304" pitchFamily="18" charset="0"/>
              </a:rPr>
              <a:t>Katra projekta ietvaros jānodrošina </a:t>
            </a:r>
            <a:r>
              <a:rPr lang="lv-LV" sz="1800" b="1" u="none" strike="noStrike" dirty="0">
                <a:effectLst/>
                <a:latin typeface="Times New Roman" panose="02020603050405020304" pitchFamily="18" charset="0"/>
                <a:ea typeface="Times New Roman" panose="02020603050405020304" pitchFamily="18" charset="0"/>
              </a:rPr>
              <a:t>gan bezmaksas </a:t>
            </a:r>
            <a:r>
              <a:rPr lang="lv-LV" sz="1800" b="1" u="none" strike="noStrike" dirty="0" err="1">
                <a:effectLst/>
                <a:latin typeface="Times New Roman" panose="02020603050405020304" pitchFamily="18" charset="0"/>
                <a:ea typeface="Times New Roman" panose="02020603050405020304" pitchFamily="18" charset="0"/>
              </a:rPr>
              <a:t>kultūrorientācijas</a:t>
            </a:r>
            <a:r>
              <a:rPr lang="lv-LV" sz="1800" b="1" u="none" strike="noStrike" dirty="0">
                <a:effectLst/>
                <a:latin typeface="Times New Roman" panose="02020603050405020304" pitchFamily="18" charset="0"/>
                <a:ea typeface="Times New Roman" panose="02020603050405020304" pitchFamily="18" charset="0"/>
              </a:rPr>
              <a:t> kursu, gan pasākumu</a:t>
            </a:r>
            <a:r>
              <a:rPr lang="lv-LV" sz="1800" u="none" strike="noStrike" dirty="0">
                <a:effectLst/>
                <a:latin typeface="Times New Roman" panose="02020603050405020304" pitchFamily="18" charset="0"/>
                <a:ea typeface="Times New Roman" panose="02020603050405020304" pitchFamily="18" charset="0"/>
              </a:rPr>
              <a:t>, kas sekmē sadarbību starp Ukrainas civiliedzīvotājiem un Latvijas sabiedrību, pieejamība.</a:t>
            </a:r>
          </a:p>
          <a:p>
            <a:pPr marL="0" indent="0">
              <a:buNone/>
            </a:pPr>
            <a:endParaRPr lang="lv-LV"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spcAft>
                <a:spcPts val="1200"/>
              </a:spcAft>
              <a:buFont typeface="+mj-lt"/>
              <a:buNone/>
              <a:tabLst>
                <a:tab pos="810260" algn="l"/>
              </a:tabLst>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205028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138718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nSpc>
                <a:spcPct val="120000"/>
              </a:lnSpc>
              <a:spcBef>
                <a:spcPts val="0"/>
              </a:spcBef>
            </a:pPr>
            <a:r>
              <a:rPr lang="lv-LV" sz="6000" b="1" dirty="0">
                <a:solidFill>
                  <a:srgbClr val="FF0000"/>
                </a:solidFill>
              </a:rPr>
              <a:t>Visi šajā slaidā uzskaitītie nosacījumi tiek vērtēti atbilstības vērtēšanā. Pieteikuma iesniedzējam ir jāatbilst visām šīm prasībām.</a:t>
            </a:r>
          </a:p>
          <a:p>
            <a:pPr>
              <a:lnSpc>
                <a:spcPct val="120000"/>
              </a:lnSpc>
              <a:spcBef>
                <a:spcPts val="0"/>
              </a:spcBef>
            </a:pPr>
            <a:endParaRPr lang="lv-LV" sz="6000" b="1" dirty="0">
              <a:solidFill>
                <a:srgbClr val="FF0000"/>
              </a:solidFill>
            </a:endParaRPr>
          </a:p>
          <a:p>
            <a:pPr>
              <a:lnSpc>
                <a:spcPct val="120000"/>
              </a:lnSpc>
              <a:spcBef>
                <a:spcPts val="0"/>
              </a:spcBef>
            </a:pPr>
            <a:r>
              <a:rPr lang="lv-LV" sz="6000" dirty="0"/>
              <a:t>Projekta pieteikumu </a:t>
            </a:r>
            <a:r>
              <a:rPr lang="lv-LV" sz="6000" b="1" u="sng" dirty="0"/>
              <a:t>var iesniegt:</a:t>
            </a:r>
          </a:p>
          <a:p>
            <a:pPr marL="171450" indent="-171450">
              <a:lnSpc>
                <a:spcPct val="120000"/>
              </a:lnSpc>
              <a:spcBef>
                <a:spcPts val="0"/>
              </a:spcBef>
              <a:buFont typeface="Arial" panose="020B0604020202020204" pitchFamily="34" charset="0"/>
              <a:buChar char="•"/>
            </a:pPr>
            <a:r>
              <a:rPr lang="lv-LV" b="1" dirty="0"/>
              <a:t>LR Uzņēmumu reģistra vestajā biedrību un nodibinājumu reģistrā reģistrētās nevalstiskās organizācijas, LR tiešās vai pastarpinātās valsts pārvaldes iestādes, atvasinātas publiskas personas, citas valsts iestādes;</a:t>
            </a:r>
          </a:p>
          <a:p>
            <a:pPr marL="0" indent="0">
              <a:lnSpc>
                <a:spcPct val="120000"/>
              </a:lnSpc>
              <a:spcBef>
                <a:spcPts val="0"/>
              </a:spcBef>
              <a:buFont typeface="Arial" panose="020B0604020202020204" pitchFamily="34" charset="0"/>
              <a:buNone/>
            </a:pPr>
            <a:r>
              <a:rPr lang="lv-LV" dirty="0"/>
              <a:t>Informācija tiks pārbaudīts pēc uzņēmumu reģistra datiem, kā arī pēc projekta pieteikuma sniegtās informācijas. </a:t>
            </a:r>
          </a:p>
          <a:p>
            <a:pPr marL="171450" indent="-171450">
              <a:lnSpc>
                <a:spcPct val="120000"/>
              </a:lnSpc>
              <a:spcBef>
                <a:spcPts val="0"/>
              </a:spcBef>
              <a:buFont typeface="Arial" panose="020B0604020202020204" pitchFamily="34" charset="0"/>
              <a:buChar char="•"/>
            </a:pPr>
            <a:endParaRPr lang="lv-LV" dirty="0"/>
          </a:p>
          <a:p>
            <a:pPr>
              <a:lnSpc>
                <a:spcPct val="120000"/>
              </a:lnSpc>
              <a:spcBef>
                <a:spcPts val="0"/>
              </a:spcBef>
            </a:pPr>
            <a:r>
              <a:rPr lang="lv-LV" dirty="0"/>
              <a:t>Pieteikuma iesniedzējs:</a:t>
            </a:r>
          </a:p>
          <a:p>
            <a:pPr marL="171450" indent="-171450">
              <a:lnSpc>
                <a:spcPct val="120000"/>
              </a:lnSpc>
              <a:spcBef>
                <a:spcPts val="0"/>
              </a:spcBef>
              <a:buFont typeface="Arial" panose="020B0604020202020204" pitchFamily="34" charset="0"/>
              <a:buChar char="•"/>
            </a:pPr>
            <a:r>
              <a:rPr lang="lv-LV" b="1" dirty="0"/>
              <a:t>darbojas saliedētas sabiedrības attīstības, izglītības vai sociālās iekļaušanās jomā;</a:t>
            </a:r>
          </a:p>
          <a:p>
            <a:pPr marL="0" indent="0">
              <a:lnSpc>
                <a:spcPct val="120000"/>
              </a:lnSpc>
              <a:spcBef>
                <a:spcPts val="0"/>
              </a:spcBef>
              <a:buFont typeface="Arial" panose="020B0604020202020204" pitchFamily="34" charset="0"/>
              <a:buNone/>
            </a:pPr>
            <a:r>
              <a:rPr lang="lv-LV" b="0" dirty="0"/>
              <a:t>Informācija tiks pārbaudīta pēc projekta pieteikuma A1 sadaļā, tīmekļa vietnēs un sociālajos tīklos pieejamās informācijas, projekta iesniedzēja darbības jomu saskaņā ar NACE 2. redakciju, ja tāda ir reģistrēta. Tāpēc projekta pieteikumā ir svarīgi norādīt organizācijas līdzšinējo pieredzi minētajās jomās. </a:t>
            </a:r>
          </a:p>
          <a:p>
            <a:pPr marL="0" indent="0">
              <a:lnSpc>
                <a:spcPct val="120000"/>
              </a:lnSpc>
              <a:spcBef>
                <a:spcPts val="0"/>
              </a:spcBef>
              <a:buFont typeface="Arial" panose="020B0604020202020204" pitchFamily="34" charset="0"/>
              <a:buNone/>
            </a:pPr>
            <a:endParaRPr lang="lv-LV" b="0" dirty="0"/>
          </a:p>
          <a:p>
            <a:pPr marL="171450" indent="-171450">
              <a:lnSpc>
                <a:spcPct val="120000"/>
              </a:lnSpc>
              <a:spcBef>
                <a:spcPts val="0"/>
              </a:spcBef>
              <a:buFont typeface="Arial" panose="020B0604020202020204" pitchFamily="34" charset="0"/>
              <a:buChar char="•"/>
            </a:pPr>
            <a:r>
              <a:rPr lang="lv-LV" b="1" dirty="0"/>
              <a:t>projekta ietvaros nodrošina gan bezmaksas </a:t>
            </a:r>
            <a:r>
              <a:rPr lang="lv-LV" b="1" dirty="0" err="1"/>
              <a:t>kultūrorientācijas</a:t>
            </a:r>
            <a:r>
              <a:rPr lang="lv-LV" b="1" dirty="0"/>
              <a:t> kursu, gan pasākumu, kas sekmē sadarbību starp Ukrainas civiliedzīvotājiem un Latvijas sabiedrību, pieejamību;</a:t>
            </a:r>
          </a:p>
          <a:p>
            <a:pPr marL="0" indent="0">
              <a:lnSpc>
                <a:spcPct val="120000"/>
              </a:lnSpc>
              <a:spcBef>
                <a:spcPts val="0"/>
              </a:spcBef>
              <a:buFont typeface="Arial" panose="020B0604020202020204" pitchFamily="34" charset="0"/>
              <a:buNone/>
            </a:pPr>
            <a:r>
              <a:rPr lang="lv-LV" b="0" dirty="0"/>
              <a:t>Informācija tiks pārbaudīta pēc projekta pieteikuma B4 sadaļā sniegtās informācijas.</a:t>
            </a:r>
          </a:p>
          <a:p>
            <a:pPr marL="0" indent="0">
              <a:lnSpc>
                <a:spcPct val="120000"/>
              </a:lnSpc>
              <a:spcBef>
                <a:spcPts val="0"/>
              </a:spcBef>
              <a:buFont typeface="Arial" panose="020B0604020202020204" pitchFamily="34" charset="0"/>
              <a:buNone/>
            </a:pPr>
            <a:endParaRPr lang="lv-LV" b="0" dirty="0"/>
          </a:p>
          <a:p>
            <a:pPr marL="171450" indent="-171450">
              <a:lnSpc>
                <a:spcPct val="120000"/>
              </a:lnSpc>
              <a:spcBef>
                <a:spcPts val="0"/>
              </a:spcBef>
              <a:buFont typeface="Arial" panose="020B0604020202020204" pitchFamily="34" charset="0"/>
              <a:buChar char="•"/>
            </a:pPr>
            <a:r>
              <a:rPr lang="lv-LV" b="1" dirty="0"/>
              <a:t>Projekta pieteikuma iesniedzējs pēdējo 3 (trīs) gadu laikā ir organizējis vismaz 2 (divus) kādai no projekta pieteikumā plānotajām aktivitātēm līdzvērtīgus pasākumus (mērķa grupas lieluma, saturiskā, pasākuma mērķa, plānoto rezultātu u.c. ziņā), piemēram, tematiskas apmācības, neformālās izglītības pasākumus, kultūras un citus līdzīgus pasākumus.</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lv-LV" b="0" dirty="0"/>
              <a:t>Informācija tiks pārbaudīta pēc projekta pieteikuma A2 sadaļā un B4 sadaļā sniegtās informācijas un tiks izvērtēts vai pieteikuma iesniedzējam pēdējo 3 gadu laikā (t.i. laika posmā no 2020. gada 27. jūnija līdz 2023. gada 27. jūnijam) ir pieredze vismaz 2 līdzvērtīgu pasākumu organizēšanā kā plānots projekta pieteikumā.</a:t>
            </a:r>
          </a:p>
          <a:p>
            <a:pPr marL="0" indent="0">
              <a:lnSpc>
                <a:spcPct val="120000"/>
              </a:lnSpc>
              <a:spcBef>
                <a:spcPts val="0"/>
              </a:spcBef>
              <a:buFont typeface="Arial" panose="020B0604020202020204" pitchFamily="34" charset="0"/>
              <a:buNone/>
            </a:pPr>
            <a:endParaRPr lang="lv-LV" b="1" dirty="0"/>
          </a:p>
          <a:p>
            <a:pPr marL="171450" indent="-171450">
              <a:lnSpc>
                <a:spcPct val="120000"/>
              </a:lnSpc>
              <a:spcBef>
                <a:spcPts val="0"/>
              </a:spcBef>
              <a:buFont typeface="Arial" panose="020B0604020202020204" pitchFamily="34" charset="0"/>
              <a:buChar char="•"/>
            </a:pPr>
            <a:r>
              <a:rPr lang="lv-LV" b="1" dirty="0"/>
              <a:t>nav Valsts ieņēmumu dienesta administrēto nodokļu parāds, kas pārsniedz 150 EUR uz projektu pieteikumu iesniegšanas termiņa pēdējo dienu (27.06.2023) un dienu, kad vērtēšanas komisija pieņem lēmumu par projekta virzīšanu apstiprināšanai;</a:t>
            </a:r>
          </a:p>
          <a:p>
            <a:pPr marL="0" indent="0">
              <a:lnSpc>
                <a:spcPct val="120000"/>
              </a:lnSpc>
              <a:spcBef>
                <a:spcPts val="0"/>
              </a:spcBef>
              <a:buFont typeface="Arial" panose="020B0604020202020204" pitchFamily="34" charset="0"/>
              <a:buNone/>
            </a:pPr>
            <a:r>
              <a:rPr lang="lv-LV" b="0" dirty="0"/>
              <a:t>Ja kādā no šīm divām veiktajām pārbaudēm tiks konstatēts nodokļu parāds, projekta pieteikums tiks noraidīts. Tāpēc aicinām pirms pieteikuma iesniegšanas un līdz Konkursa rezultātu saņemšanai nodrošināt, ka projekta iesniedzējam nav VID administrēto nodokļu parāda, kas pārsniedz 150 EUR.</a:t>
            </a:r>
          </a:p>
          <a:p>
            <a:pPr marL="0" indent="0">
              <a:lnSpc>
                <a:spcPct val="120000"/>
              </a:lnSpc>
              <a:spcBef>
                <a:spcPts val="0"/>
              </a:spcBef>
              <a:buFont typeface="Arial" panose="020B0604020202020204" pitchFamily="34" charset="0"/>
              <a:buNone/>
            </a:pPr>
            <a:r>
              <a:rPr lang="lv-LV" b="0" dirty="0"/>
              <a:t>Saistībā ar šo nosacījumu projekta iesniedzējs paraksta apliecinājumu, kas ir pieteikuma veidlapas D sadaļa, kā arī Fonds pārbaudīs informāciju uz noteiktajiem datumiem VID nodokļu parādnieku datu bāzē.</a:t>
            </a:r>
          </a:p>
          <a:p>
            <a:pPr marL="0" indent="0">
              <a:lnSpc>
                <a:spcPct val="120000"/>
              </a:lnSpc>
              <a:spcBef>
                <a:spcPts val="0"/>
              </a:spcBef>
              <a:buFont typeface="Arial" panose="020B0604020202020204" pitchFamily="34" charset="0"/>
              <a:buNone/>
            </a:pPr>
            <a:endParaRPr lang="lv-LV" b="0" dirty="0"/>
          </a:p>
          <a:p>
            <a:pPr marL="171450" indent="-171450">
              <a:lnSpc>
                <a:spcPct val="120000"/>
              </a:lnSpc>
              <a:spcBef>
                <a:spcPts val="0"/>
              </a:spcBef>
              <a:buFont typeface="Arial" panose="020B0604020202020204" pitchFamily="34" charset="0"/>
              <a:buChar char="•"/>
            </a:pPr>
            <a:r>
              <a:rPr lang="lv-LV" b="1" dirty="0"/>
              <a:t>par tām pašām projekta attiecināmajām izmaksām, par kurām iesniegts projekta pieteikums, nav saņēmis un nesaņems finansējumu no citiem avotiem;</a:t>
            </a:r>
          </a:p>
          <a:p>
            <a:pPr marL="171450" indent="-171450">
              <a:lnSpc>
                <a:spcPct val="120000"/>
              </a:lnSpc>
              <a:spcBef>
                <a:spcPts val="0"/>
              </a:spcBef>
              <a:buFont typeface="Arial" panose="020B0604020202020204" pitchFamily="34" charset="0"/>
              <a:buChar char="•"/>
            </a:pPr>
            <a:r>
              <a:rPr lang="lv-LV" b="1" dirty="0"/>
              <a:t>nav neatbilstoši veiktu izdevumu maksājumu parādu citos projektos.</a:t>
            </a:r>
          </a:p>
          <a:p>
            <a:pPr marL="0" indent="0">
              <a:lnSpc>
                <a:spcPct val="120000"/>
              </a:lnSpc>
              <a:spcBef>
                <a:spcPts val="0"/>
              </a:spcBef>
              <a:buFont typeface="Arial" panose="020B0604020202020204" pitchFamily="34" charset="0"/>
              <a:buNone/>
            </a:pPr>
            <a:r>
              <a:rPr lang="lv-LV" b="0" dirty="0"/>
              <a:t>Arī par šo abu nosacījumu izpildi projekta iesniedzējs paraksta apliecinājumu, kas ir pieteikuma veidlapas D sadaļa.</a:t>
            </a:r>
          </a:p>
        </p:txBody>
      </p:sp>
      <p:sp>
        <p:nvSpPr>
          <p:cNvPr id="4" name="Slaida numura vietturis 3"/>
          <p:cNvSpPr>
            <a:spLocks noGrp="1"/>
          </p:cNvSpPr>
          <p:nvPr>
            <p:ph type="sldNum" sz="quarter" idx="5"/>
          </p:nvPr>
        </p:nvSpPr>
        <p:spPr/>
        <p:txBody>
          <a:bodyPr/>
          <a:lstStyle/>
          <a:p>
            <a:fld id="{61D30602-8DDB-E748-B349-EB91B332399B}" type="slidenum">
              <a:rPr lang="en-LV" smtClean="0"/>
              <a:t>8</a:t>
            </a:fld>
            <a:endParaRPr lang="en-LV"/>
          </a:p>
        </p:txBody>
      </p:sp>
    </p:spTree>
    <p:extLst>
      <p:ext uri="{BB962C8B-B14F-4D97-AF65-F5344CB8AC3E}">
        <p14:creationId xmlns:p14="http://schemas.microsoft.com/office/powerpoint/2010/main" val="2871126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lv-LV" sz="1200" b="1" dirty="0">
                <a:effectLst/>
                <a:latin typeface="Verdana" panose="020B0604030504040204" pitchFamily="34" charset="0"/>
                <a:ea typeface="Times New Roman" panose="02020603050405020304" pitchFamily="18" charset="0"/>
              </a:rPr>
              <a:t>Administratīvie kritēriji (KN punkts 5.3.): </a:t>
            </a:r>
            <a:r>
              <a:rPr lang="lv-LV" sz="1200" b="0" dirty="0">
                <a:effectLst/>
                <a:latin typeface="Verdana" panose="020B0604030504040204" pitchFamily="34" charset="0"/>
                <a:ea typeface="Times New Roman" panose="02020603050405020304" pitchFamily="18" charset="0"/>
              </a:rPr>
              <a:t>projekta iesniegums atbilst noformēšanas un iesniegšanas prasībām, finansējuma apmērs ir atbilstošs minimāli un maksimāli noteiktajam apmēram, atbilstošs projekta īstenošanas periods un vieta, kā arī atbilstošs projektu skaits vienam projektu iesniedzējam.</a:t>
            </a:r>
          </a:p>
          <a:p>
            <a:pPr marL="0" marR="0" lvl="0" indent="0" algn="l" defTabSz="914400" rtl="0" eaLnBrk="1" fontAlgn="auto" latinLnBrk="0" hangingPunct="1">
              <a:lnSpc>
                <a:spcPct val="120000"/>
              </a:lnSpc>
              <a:spcBef>
                <a:spcPts val="0"/>
              </a:spcBef>
              <a:spcAft>
                <a:spcPts val="0"/>
              </a:spcAft>
              <a:buClrTx/>
              <a:buSzTx/>
              <a:buFontTx/>
              <a:buNone/>
              <a:tabLst/>
              <a:defRPr/>
            </a:pPr>
            <a:r>
              <a:rPr lang="lv-LV" sz="1200" b="0" dirty="0">
                <a:effectLst/>
                <a:latin typeface="Verdana" panose="020B0604030504040204" pitchFamily="34" charset="0"/>
                <a:ea typeface="Times New Roman" panose="02020603050405020304" pitchFamily="18" charset="0"/>
              </a:rPr>
              <a:t>	Ja projekta pieteikumā tiks konstatētas neatbilstības kādam no KN noteiktajiem administratīvās vērtēšanas kritērijiem vai projekta 	iesniedzējam tiks konstatēts VID administrēto nodokļu parāds, Fonds, nosūtot pieprasījumu precizējumiem vai papildu informācijai uz 	projekta pieteikumā norādīto projekta iesniedzēja e-pasta adresi.</a:t>
            </a:r>
          </a:p>
          <a:p>
            <a:pPr marL="0" marR="0" lvl="0" indent="0" algn="l" defTabSz="914400" rtl="0" eaLnBrk="1" fontAlgn="auto" latinLnBrk="0" hangingPunct="1">
              <a:lnSpc>
                <a:spcPct val="120000"/>
              </a:lnSpc>
              <a:spcBef>
                <a:spcPts val="0"/>
              </a:spcBef>
              <a:spcAft>
                <a:spcPts val="0"/>
              </a:spcAft>
              <a:buClrTx/>
              <a:buSzTx/>
              <a:buFontTx/>
              <a:buNone/>
              <a:tabLst/>
              <a:defRPr/>
            </a:pPr>
            <a:r>
              <a:rPr lang="lv-LV" b="1" dirty="0"/>
              <a:t>	Papildu informācija netiek pieprasīta par tiem projektu pieteikumiem, kuri ir iesniegti termiņā neparakstīti. Šie pieteikumiem tālāk 	netiek vērtēti un tiek noraidīti. </a:t>
            </a:r>
          </a:p>
          <a:p>
            <a:pPr marL="0" marR="0" lvl="0" indent="0" algn="l" defTabSz="914400" rtl="0" eaLnBrk="1" fontAlgn="auto" latinLnBrk="0" hangingPunct="1">
              <a:lnSpc>
                <a:spcPct val="120000"/>
              </a:lnSpc>
              <a:spcBef>
                <a:spcPts val="0"/>
              </a:spcBef>
              <a:spcAft>
                <a:spcPts val="0"/>
              </a:spcAft>
              <a:buClrTx/>
              <a:buSzTx/>
              <a:buFontTx/>
              <a:buNone/>
              <a:tabLst/>
              <a:defRPr/>
            </a:pPr>
            <a:endParaRPr lang="lv-LV" b="1" dirty="0"/>
          </a:p>
          <a:p>
            <a:pPr>
              <a:lnSpc>
                <a:spcPct val="120000"/>
              </a:lnSpc>
              <a:spcBef>
                <a:spcPts val="0"/>
              </a:spcBef>
            </a:pPr>
            <a:r>
              <a:rPr lang="lv-LV" b="1" dirty="0"/>
              <a:t>Atbilstības kritēriji (KN punkts 3.1.): </a:t>
            </a:r>
            <a:r>
              <a:rPr lang="lv-LV" b="0" dirty="0"/>
              <a:t>visas iepriekšējā slaidā uzskaitītās prasības. Ja projekta pieteikums neatbilst kādai no atbilstības kritēriju prasībām tas tiks noraidīts.</a:t>
            </a:r>
          </a:p>
          <a:p>
            <a:pPr>
              <a:lnSpc>
                <a:spcPct val="120000"/>
              </a:lnSpc>
              <a:spcBef>
                <a:spcPts val="0"/>
              </a:spcBef>
            </a:pPr>
            <a:endParaRPr lang="lv-LV" b="0" dirty="0"/>
          </a:p>
          <a:p>
            <a:pPr>
              <a:lnSpc>
                <a:spcPct val="120000"/>
              </a:lnSpc>
              <a:spcBef>
                <a:spcPts val="0"/>
              </a:spcBef>
            </a:pPr>
            <a:r>
              <a:rPr lang="lv-LV" b="1" dirty="0"/>
              <a:t>Kvalitātes kritēriji (KN punkts 5.9.): </a:t>
            </a:r>
            <a:r>
              <a:rPr lang="lv-LV" b="0" dirty="0"/>
              <a:t>kvalitātes vērtēšanā tiek vērtēts projekta ieguldījums programmas mērķa sasniegšanā, plānotās aktivitātes un to pamatojums, mērķa grupas raksturojums, izvēlētās metodes mērķa grupas atlasīšanai un tās atbilstība projekta mērķu sasniegšanai, plānoto izmaksu atbilstība plānotajām aktivitātēm un rezultātiem un plānotās projekta publicitātes aktivitātes.</a:t>
            </a:r>
          </a:p>
          <a:p>
            <a:pPr>
              <a:lnSpc>
                <a:spcPct val="120000"/>
              </a:lnSpc>
              <a:spcBef>
                <a:spcPts val="0"/>
              </a:spcBef>
            </a:pPr>
            <a:endParaRPr lang="lv-LV" b="0" dirty="0"/>
          </a:p>
          <a:p>
            <a:pPr>
              <a:lnSpc>
                <a:spcPct val="120000"/>
              </a:lnSpc>
              <a:spcBef>
                <a:spcPts val="0"/>
              </a:spcBef>
            </a:pPr>
            <a:r>
              <a:rPr lang="lv-LV" b="0" dirty="0"/>
              <a:t>Ja projekta pieteikums kādā no kvalitātes kritērijiem vai kopsummā nesaņemt KN noteikto minimāli nepieciešamo punktu skaitu, tas tiks noraidīts.</a:t>
            </a:r>
          </a:p>
        </p:txBody>
      </p:sp>
      <p:sp>
        <p:nvSpPr>
          <p:cNvPr id="4" name="Slaida numura vietturis 3"/>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205809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lv-LV"/>
              <a:t>08/04/2022</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lv-LV"/>
              <a:t>08/04/2022</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Lst>
  <p:hf hdr="0" ft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3" Type="http://schemas.openxmlformats.org/officeDocument/2006/relationships/hyperlink" Target="mailto:kristine.ozola@sif.gov.l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hyperlink" Target="https://www.pexels.com/photo/black-twin-bell-alarm-desk-clock-on-table-714701/" TargetMode="Externa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hyperlink" Target="https://www.pexels.com/photo/white-paper-folders-with-black-tie-1764956/" TargetMode="Externa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hyperlink" Target="https://www.pexels.com/photo/bank-notes-bill-bills-blur-25910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pexels.com/photo/people-throwing-pins-433452/" TargetMode="External"/><Relationship Id="rId13" Type="http://schemas.openxmlformats.org/officeDocument/2006/relationships/diagramQuickStyle" Target="../diagrams/quickStyle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Layout" Target="../diagrams/layout7.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diagramData" Target="../diagrams/data7.xml"/><Relationship Id="rId5" Type="http://schemas.openxmlformats.org/officeDocument/2006/relationships/diagramQuickStyle" Target="../diagrams/quickStyle6.xml"/><Relationship Id="rId15" Type="http://schemas.microsoft.com/office/2007/relationships/diagramDrawing" Target="../diagrams/drawing7.xml"/><Relationship Id="rId10" Type="http://schemas.openxmlformats.org/officeDocument/2006/relationships/hyperlink" Target="https://www.pexels.com/photo/content-multiethnic-colleagues-joining-hands-after-coming-to-agreement-3865557/" TargetMode="External"/><Relationship Id="rId4" Type="http://schemas.openxmlformats.org/officeDocument/2006/relationships/diagramLayout" Target="../diagrams/layout6.xml"/><Relationship Id="rId9" Type="http://schemas.openxmlformats.org/officeDocument/2006/relationships/hyperlink" Target="https://www.pexels.com/photo/high-angle-photography-of-village-681405/" TargetMode="External"/><Relationship Id="rId14" Type="http://schemas.openxmlformats.org/officeDocument/2006/relationships/diagramColors" Target="../diagrams/colors7.xml"/></Relationships>
</file>

<file path=ppt/slides/_rels/slide7.xml.rels><?xml version="1.0" encoding="UTF-8" standalone="yes"?>
<Relationships xmlns="http://schemas.openxmlformats.org/package/2006/relationships"><Relationship Id="rId8" Type="http://schemas.openxmlformats.org/officeDocument/2006/relationships/hyperlink" Target="https://www.pexels.com/photo/people-holding-red-brochure-6565752/" TargetMode="External"/><Relationship Id="rId13" Type="http://schemas.openxmlformats.org/officeDocument/2006/relationships/diagramQuickStyle" Target="../diagrams/quickStyle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Layout" Target="../diagrams/layout9.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8.xml"/><Relationship Id="rId11" Type="http://schemas.openxmlformats.org/officeDocument/2006/relationships/diagramData" Target="../diagrams/data9.xml"/><Relationship Id="rId5" Type="http://schemas.openxmlformats.org/officeDocument/2006/relationships/diagramQuickStyle" Target="../diagrams/quickStyle8.xml"/><Relationship Id="rId15" Type="http://schemas.microsoft.com/office/2007/relationships/diagramDrawing" Target="../diagrams/drawing9.xml"/><Relationship Id="rId10" Type="http://schemas.openxmlformats.org/officeDocument/2006/relationships/hyperlink" Target="https://www.pexels.com/photo/a-group-of-kids-playing-jumping-rope-8034585/" TargetMode="External"/><Relationship Id="rId4" Type="http://schemas.openxmlformats.org/officeDocument/2006/relationships/diagramLayout" Target="../diagrams/layout8.xml"/><Relationship Id="rId9" Type="http://schemas.openxmlformats.org/officeDocument/2006/relationships/hyperlink" Target="https://www.pexels.com/photo/crop-businessman-signing-contract-in-office-3771097/" TargetMode="External"/><Relationship Id="rId14" Type="http://schemas.openxmlformats.org/officeDocument/2006/relationships/diagramColors" Target="../diagrams/colors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a:xfrm>
            <a:off x="777231" y="4946981"/>
            <a:ext cx="8207652" cy="1468153"/>
          </a:xfrm>
        </p:spPr>
        <p:txBody>
          <a:bodyPr>
            <a:normAutofit fontScale="92500"/>
          </a:bodyPr>
          <a:lstStyle/>
          <a:p>
            <a:endParaRPr lang="lv-LV" dirty="0"/>
          </a:p>
          <a:p>
            <a:r>
              <a:rPr lang="lv-LV" dirty="0"/>
              <a:t>Kristīne Ozola</a:t>
            </a:r>
            <a:r>
              <a:rPr lang="en-GB" dirty="0"/>
              <a:t>, </a:t>
            </a:r>
            <a:br>
              <a:rPr lang="en-GB" dirty="0"/>
            </a:br>
            <a:r>
              <a:rPr lang="lv-LV" dirty="0"/>
              <a:t>Sabiedrības integrācijas fonda                                           Projektu konkursu un uzraudzības nodaļas programmas vadītāja</a:t>
            </a:r>
            <a:endParaRPr lang="en-LV" dirty="0"/>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609451" y="1452846"/>
            <a:ext cx="8375432" cy="1976154"/>
          </a:xfrm>
        </p:spPr>
        <p:txBody>
          <a:bodyPr/>
          <a:lstStyle/>
          <a:p>
            <a:pPr algn="ctr">
              <a:lnSpc>
                <a:spcPct val="100000"/>
              </a:lnSpc>
              <a:spcBef>
                <a:spcPts val="600"/>
              </a:spcBef>
            </a:pPr>
            <a:br>
              <a:rPr lang="lv-LV" sz="4000" spc="0" dirty="0"/>
            </a:br>
            <a:r>
              <a:rPr lang="lv-LV" sz="4000" spc="0" dirty="0">
                <a:latin typeface="Verdana"/>
                <a:ea typeface="Verdana"/>
              </a:rPr>
              <a:t>Programmas «</a:t>
            </a:r>
            <a:r>
              <a:rPr lang="lv-LV" sz="4000" spc="0" dirty="0" err="1">
                <a:latin typeface="Verdana"/>
                <a:ea typeface="Verdana"/>
              </a:rPr>
              <a:t>Kultūrorientācijas</a:t>
            </a:r>
            <a:r>
              <a:rPr lang="lv-LV" sz="4000" spc="0" dirty="0">
                <a:latin typeface="Verdana"/>
                <a:ea typeface="Verdana"/>
              </a:rPr>
              <a:t> kursi un iekļaušanās pasākumi Ukrainas civiliedzīvotājiem»</a:t>
            </a:r>
            <a:br>
              <a:rPr lang="lv-LV" sz="4000" spc="0" dirty="0">
                <a:latin typeface="Verdana"/>
                <a:ea typeface="Verdana"/>
              </a:rPr>
            </a:br>
            <a:r>
              <a:rPr lang="lv-LV" sz="1200" spc="0" dirty="0">
                <a:latin typeface="Verdana"/>
                <a:ea typeface="Verdana"/>
              </a:rPr>
              <a:t> </a:t>
            </a:r>
            <a:br>
              <a:rPr lang="lv-LV" sz="4000" spc="0" dirty="0"/>
            </a:br>
            <a:r>
              <a:rPr lang="lv-LV" sz="2400" dirty="0">
                <a:effectLst/>
                <a:latin typeface="+mn-lt"/>
                <a:ea typeface="Times New Roman" panose="02020603050405020304" pitchFamily="18" charset="0"/>
              </a:rPr>
              <a:t>ATKLĀTS PIETEIKUMU KONKURSS</a:t>
            </a:r>
            <a:br>
              <a:rPr lang="lv-LV" sz="2400" dirty="0">
                <a:effectLst/>
                <a:latin typeface="+mn-lt"/>
                <a:ea typeface="Times New Roman" panose="02020603050405020304" pitchFamily="18" charset="0"/>
              </a:rPr>
            </a:br>
            <a:r>
              <a:rPr lang="lv-LV" sz="2400" dirty="0">
                <a:effectLst/>
                <a:latin typeface="+mn-lt"/>
                <a:ea typeface="Times New Roman" panose="02020603050405020304" pitchFamily="18" charset="0"/>
              </a:rPr>
              <a:t> </a:t>
            </a:r>
            <a:br>
              <a:rPr lang="lv-LV" sz="4000" spc="0" dirty="0"/>
            </a:br>
            <a:r>
              <a:rPr lang="lv-LV" sz="4000" spc="0" dirty="0">
                <a:latin typeface="Verdana"/>
                <a:ea typeface="Verdana"/>
              </a:rPr>
              <a:t>SEMINĀRS</a:t>
            </a:r>
            <a:br>
              <a:rPr lang="lv-LV" sz="4000" spc="0" dirty="0"/>
            </a:br>
            <a:r>
              <a:rPr lang="lv-LV" sz="4000" spc="0" dirty="0"/>
              <a:t>PROJEKTU </a:t>
            </a:r>
            <a:r>
              <a:rPr lang="lv-LV" sz="4000" spc="0" dirty="0">
                <a:latin typeface="Verdana"/>
                <a:ea typeface="Verdana"/>
              </a:rPr>
              <a:t>PIETEIKUMU IESNIEDZĒJIEM</a:t>
            </a:r>
            <a:br>
              <a:rPr lang="lv-LV" sz="4000" spc="0" dirty="0"/>
            </a:br>
            <a:r>
              <a:rPr lang="lv-LV" sz="2000" spc="0" dirty="0">
                <a:latin typeface="Verdana"/>
                <a:ea typeface="Verdana"/>
              </a:rPr>
              <a:t>2023.gada 13.jūnijā</a:t>
            </a:r>
            <a:endParaRPr lang="en-LV" sz="2000" spc="0" dirty="0">
              <a:latin typeface="Verdana"/>
              <a:ea typeface="Verdana"/>
            </a:endParaRPr>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
        <p:nvSpPr>
          <p:cNvPr id="5" name="Datuma vietturis 4">
            <a:extLst>
              <a:ext uri="{FF2B5EF4-FFF2-40B4-BE49-F238E27FC236}">
                <a16:creationId xmlns:a16="http://schemas.microsoft.com/office/drawing/2014/main" id="{B14F4C1F-57A5-4EEA-B562-F6686DDCA185}"/>
              </a:ext>
            </a:extLst>
          </p:cNvPr>
          <p:cNvSpPr>
            <a:spLocks noGrp="1"/>
          </p:cNvSpPr>
          <p:nvPr>
            <p:ph type="dt" sz="half" idx="10"/>
          </p:nvPr>
        </p:nvSpPr>
        <p:spPr/>
        <p:txBody>
          <a:bodyPr/>
          <a:lstStyle/>
          <a:p>
            <a:r>
              <a:rPr lang="lv-LV" dirty="0"/>
              <a:t>13/06/2023</a:t>
            </a:r>
            <a:endParaRPr lang="en-LV" dirty="0"/>
          </a:p>
        </p:txBody>
      </p:sp>
    </p:spTree>
    <p:extLst>
      <p:ext uri="{BB962C8B-B14F-4D97-AF65-F5344CB8AC3E}">
        <p14:creationId xmlns:p14="http://schemas.microsoft.com/office/powerpoint/2010/main" val="314055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609600" y="436166"/>
            <a:ext cx="6008209" cy="1086809"/>
          </a:xfrm>
        </p:spPr>
        <p:txBody>
          <a:bodyPr/>
          <a:lstStyle/>
          <a:p>
            <a:r>
              <a:rPr lang="lv-LV" sz="3600" dirty="0">
                <a:solidFill>
                  <a:schemeClr val="accent5">
                    <a:lumMod val="50000"/>
                  </a:schemeClr>
                </a:solidFill>
              </a:rPr>
              <a:t>Attiecināmas izmaksas</a:t>
            </a:r>
            <a:br>
              <a:rPr lang="lv-LV" sz="3500" dirty="0">
                <a:solidFill>
                  <a:schemeClr val="accent5">
                    <a:lumMod val="50000"/>
                  </a:schemeClr>
                </a:solidFill>
              </a:rPr>
            </a:br>
            <a:r>
              <a:rPr lang="lv-LV" sz="2000" dirty="0">
                <a:solidFill>
                  <a:schemeClr val="accent5">
                    <a:lumMod val="50000"/>
                  </a:schemeClr>
                </a:solidFill>
              </a:rPr>
              <a:t>Konkursa nolikuma 4.1.apakšpunkts</a:t>
            </a:r>
            <a:br>
              <a:rPr lang="lv-LV" sz="3500" dirty="0">
                <a:solidFill>
                  <a:schemeClr val="accent5">
                    <a:lumMod val="50000"/>
                  </a:schemeClr>
                </a:solidFill>
              </a:rPr>
            </a:b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13/06/2023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Satura vietturis 8">
            <a:extLst>
              <a:ext uri="{FF2B5EF4-FFF2-40B4-BE49-F238E27FC236}">
                <a16:creationId xmlns:a16="http://schemas.microsoft.com/office/drawing/2014/main" id="{5E7811A9-E4A1-5953-A997-0C54C1988B27}"/>
              </a:ext>
            </a:extLst>
          </p:cNvPr>
          <p:cNvGraphicFramePr>
            <a:graphicFrameLocks/>
          </p:cNvGraphicFramePr>
          <p:nvPr>
            <p:extLst>
              <p:ext uri="{D42A27DB-BD31-4B8C-83A1-F6EECF244321}">
                <p14:modId xmlns:p14="http://schemas.microsoft.com/office/powerpoint/2010/main" val="2732436590"/>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2971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13/06/2023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11</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995461" y="280882"/>
            <a:ext cx="8987988" cy="1123578"/>
          </a:xfrm>
        </p:spPr>
        <p:txBody>
          <a:bodyPr>
            <a:normAutofit fontScale="90000"/>
          </a:bodyPr>
          <a:lstStyle/>
          <a:p>
            <a:r>
              <a:rPr lang="lv-LV" dirty="0">
                <a:solidFill>
                  <a:schemeClr val="accent5">
                    <a:lumMod val="50000"/>
                  </a:schemeClr>
                </a:solidFill>
              </a:rPr>
              <a:t>Attiecināmo izmaksu ierobežojumi</a:t>
            </a:r>
            <a:br>
              <a:rPr lang="lv-LV" sz="6000" dirty="0">
                <a:solidFill>
                  <a:schemeClr val="accent5">
                    <a:lumMod val="50000"/>
                  </a:schemeClr>
                </a:solidFill>
              </a:rPr>
            </a:br>
            <a:r>
              <a:rPr lang="lv-LV" sz="2200" dirty="0">
                <a:solidFill>
                  <a:schemeClr val="accent5">
                    <a:lumMod val="50000"/>
                  </a:schemeClr>
                </a:solidFill>
              </a:rPr>
              <a:t>Konkursa nolikuma 4.2.apakšpunkts</a:t>
            </a:r>
            <a:endParaRPr lang="lv-LV" dirty="0"/>
          </a:p>
        </p:txBody>
      </p:sp>
      <p:sp>
        <p:nvSpPr>
          <p:cNvPr id="15" name="Satura vietturis 2">
            <a:extLst>
              <a:ext uri="{FF2B5EF4-FFF2-40B4-BE49-F238E27FC236}">
                <a16:creationId xmlns:a16="http://schemas.microsoft.com/office/drawing/2014/main" id="{E0FF3D51-2BF5-4997-AE37-538B0D8D6440}"/>
              </a:ext>
            </a:extLst>
          </p:cNvPr>
          <p:cNvSpPr txBox="1">
            <a:spLocks/>
          </p:cNvSpPr>
          <p:nvPr/>
        </p:nvSpPr>
        <p:spPr>
          <a:xfrm>
            <a:off x="995461" y="1800547"/>
            <a:ext cx="10201078" cy="4431707"/>
          </a:xfrm>
          <a:prstGeom prst="rect">
            <a:avLst/>
          </a:prstGeom>
        </p:spPr>
        <p:txBody>
          <a:bodyPr vert="horz" lIns="91440" tIns="45720" rIns="91440" bIns="45720" rtlCol="0" anchor="b"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pPr lvl="2">
              <a:spcBef>
                <a:spcPts val="600"/>
              </a:spcBef>
            </a:pPr>
            <a:endParaRPr lang="lv-LV" b="0" dirty="0">
              <a:latin typeface="+mj-lt"/>
              <a:ea typeface="Times New Roman" panose="02020603050405020304" pitchFamily="18" charset="0"/>
            </a:endParaRPr>
          </a:p>
        </p:txBody>
      </p:sp>
      <p:graphicFrame>
        <p:nvGraphicFramePr>
          <p:cNvPr id="2" name="Satura vietturis 8">
            <a:extLst>
              <a:ext uri="{FF2B5EF4-FFF2-40B4-BE49-F238E27FC236}">
                <a16:creationId xmlns:a16="http://schemas.microsoft.com/office/drawing/2014/main" id="{8326FC70-A8FA-DFE3-4567-0A490DD8AF9B}"/>
              </a:ext>
            </a:extLst>
          </p:cNvPr>
          <p:cNvGraphicFramePr>
            <a:graphicFrameLocks/>
          </p:cNvGraphicFramePr>
          <p:nvPr>
            <p:extLst>
              <p:ext uri="{D42A27DB-BD31-4B8C-83A1-F6EECF244321}">
                <p14:modId xmlns:p14="http://schemas.microsoft.com/office/powerpoint/2010/main" val="708278066"/>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443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495300" y="206799"/>
            <a:ext cx="6819900" cy="1365148"/>
          </a:xfrm>
        </p:spPr>
        <p:txBody>
          <a:bodyPr>
            <a:normAutofit fontScale="90000"/>
          </a:bodyPr>
          <a:lstStyle/>
          <a:p>
            <a:r>
              <a:rPr lang="lv-LV"/>
              <a:t>Metodiskie norādījumi pieteikuma aizpildīšanai:</a:t>
            </a:r>
            <a:endParaRPr lang="en-LV"/>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13/06/2023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8" name="Content Placeholder 7">
            <a:extLst>
              <a:ext uri="{FF2B5EF4-FFF2-40B4-BE49-F238E27FC236}">
                <a16:creationId xmlns:a16="http://schemas.microsoft.com/office/drawing/2014/main" id="{CA3A71D7-C003-437F-A5F0-FDA237EEBE77}"/>
              </a:ext>
            </a:extLst>
          </p:cNvPr>
          <p:cNvGraphicFramePr>
            <a:graphicFrameLocks noGrp="1"/>
          </p:cNvGraphicFramePr>
          <p:nvPr>
            <p:ph idx="1"/>
            <p:extLst>
              <p:ext uri="{D42A27DB-BD31-4B8C-83A1-F6EECF244321}">
                <p14:modId xmlns:p14="http://schemas.microsoft.com/office/powerpoint/2010/main" val="1058902896"/>
              </p:ext>
            </p:extLst>
          </p:nvPr>
        </p:nvGraphicFramePr>
        <p:xfrm>
          <a:off x="597878" y="2042426"/>
          <a:ext cx="10598662" cy="4210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17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p:txBody>
          <a:bodyPr wrap="none" lIns="0" rIns="0">
            <a:normAutofit/>
          </a:bodyPr>
          <a:lstStyle/>
          <a:p>
            <a:r>
              <a:rPr lang="sv-SE" dirty="0">
                <a:solidFill>
                  <a:schemeClr val="accent5">
                    <a:lumMod val="50000"/>
                  </a:schemeClr>
                </a:solidFill>
              </a:rPr>
              <a:t>Projekta budžet</a:t>
            </a:r>
            <a:r>
              <a:rPr lang="lv-LV" dirty="0">
                <a:solidFill>
                  <a:schemeClr val="accent5">
                    <a:lumMod val="50000"/>
                  </a:schemeClr>
                </a:solidFill>
              </a:rPr>
              <a:t>s</a:t>
            </a:r>
            <a:endParaRPr lang="lv-LV" sz="2800" dirty="0">
              <a:solidFill>
                <a:srgbClr val="A80000"/>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13/06</a:t>
            </a:r>
            <a:r>
              <a:rPr lang="en-US" dirty="0"/>
              <a:t>/202</a:t>
            </a:r>
            <a:r>
              <a:rPr lang="lv-LV" dirty="0"/>
              <a:t>3</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2" name="Satura vietturis 11">
            <a:extLst>
              <a:ext uri="{FF2B5EF4-FFF2-40B4-BE49-F238E27FC236}">
                <a16:creationId xmlns:a16="http://schemas.microsoft.com/office/drawing/2014/main" id="{8D150D2E-05F1-4A88-93BE-6DAA431A9819}"/>
              </a:ext>
            </a:extLst>
          </p:cNvPr>
          <p:cNvGraphicFramePr>
            <a:graphicFrameLocks noGrp="1"/>
          </p:cNvGraphicFramePr>
          <p:nvPr>
            <p:ph idx="1"/>
            <p:extLst>
              <p:ext uri="{D42A27DB-BD31-4B8C-83A1-F6EECF244321}">
                <p14:modId xmlns:p14="http://schemas.microsoft.com/office/powerpoint/2010/main" val="3640536722"/>
              </p:ext>
            </p:extLst>
          </p:nvPr>
        </p:nvGraphicFramePr>
        <p:xfrm>
          <a:off x="408955" y="1579822"/>
          <a:ext cx="10593662" cy="4512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8081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 y="171720"/>
            <a:ext cx="10943303" cy="1086809"/>
          </a:xfrm>
        </p:spPr>
        <p:txBody>
          <a:bodyPr/>
          <a:lstStyle/>
          <a:p>
            <a:r>
              <a:rPr lang="lv-LV" dirty="0">
                <a:solidFill>
                  <a:schemeClr val="accent5">
                    <a:lumMod val="50000"/>
                  </a:schemeClr>
                </a:solidFill>
              </a:rPr>
              <a:t>Par projekta pieteikuma kvalitāti liecina </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932615" y="6210407"/>
            <a:ext cx="2753746" cy="323968"/>
          </a:xfrm>
        </p:spPr>
        <p:txBody>
          <a:bodyPr/>
          <a:lstStyle/>
          <a:p>
            <a:r>
              <a:rPr lang="lv-LV" dirty="0"/>
              <a:t>13/06</a:t>
            </a:r>
            <a:r>
              <a:rPr lang="en-US" dirty="0"/>
              <a:t>/202</a:t>
            </a:r>
            <a:r>
              <a:rPr lang="lv-LV" dirty="0"/>
              <a:t>3</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a:xfrm>
            <a:off x="6130960" y="6027527"/>
            <a:ext cx="365760" cy="365760"/>
          </a:xfrm>
        </p:spPr>
        <p:txBody>
          <a:bodyPr/>
          <a:lstStyle/>
          <a:p>
            <a:fld id="{C19BB808-219E-9441-9CD5-6E582F9AE2E3}" type="slidenum">
              <a:rPr lang="en-LV" smtClean="0"/>
              <a:t>14</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3113907698"/>
              </p:ext>
            </p:extLst>
          </p:nvPr>
        </p:nvGraphicFramePr>
        <p:xfrm>
          <a:off x="403123" y="1258529"/>
          <a:ext cx="11395587" cy="495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1974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irsraksts 16">
            <a:extLst>
              <a:ext uri="{FF2B5EF4-FFF2-40B4-BE49-F238E27FC236}">
                <a16:creationId xmlns:a16="http://schemas.microsoft.com/office/drawing/2014/main" id="{BDF54DC3-73B1-431D-BA2C-E2D5D911D6BB}"/>
              </a:ext>
            </a:extLst>
          </p:cNvPr>
          <p:cNvSpPr>
            <a:spLocks noGrp="1"/>
          </p:cNvSpPr>
          <p:nvPr>
            <p:ph type="title"/>
          </p:nvPr>
        </p:nvSpPr>
        <p:spPr/>
        <p:txBody>
          <a:bodyPr>
            <a:normAutofit fontScale="90000"/>
          </a:bodyPr>
          <a:lstStyle/>
          <a:p>
            <a:r>
              <a:rPr lang="lv-LV" sz="4000">
                <a:solidFill>
                  <a:schemeClr val="accent5">
                    <a:lumMod val="50000"/>
                  </a:schemeClr>
                </a:solidFill>
              </a:rPr>
              <a:t>Ieteikumi pieteikuma sagatavošanai</a:t>
            </a:r>
            <a:endParaRPr lang="lv-LV"/>
          </a:p>
        </p:txBody>
      </p:sp>
      <p:sp>
        <p:nvSpPr>
          <p:cNvPr id="6" name="Datuma vietturis 5">
            <a:extLst>
              <a:ext uri="{FF2B5EF4-FFF2-40B4-BE49-F238E27FC236}">
                <a16:creationId xmlns:a16="http://schemas.microsoft.com/office/drawing/2014/main" id="{ED797BB1-258A-4371-A32A-EF508278523C}"/>
              </a:ext>
            </a:extLst>
          </p:cNvPr>
          <p:cNvSpPr>
            <a:spLocks noGrp="1"/>
          </p:cNvSpPr>
          <p:nvPr>
            <p:ph type="dt" sz="half" idx="10"/>
          </p:nvPr>
        </p:nvSpPr>
        <p:spPr/>
        <p:txBody>
          <a:bodyPr/>
          <a:lstStyle/>
          <a:p>
            <a:r>
              <a:rPr lang="lv-LV" dirty="0"/>
              <a:t>13/06/2023</a:t>
            </a:r>
            <a:endParaRPr lang="en-LV" dirty="0"/>
          </a:p>
        </p:txBody>
      </p:sp>
      <p:sp>
        <p:nvSpPr>
          <p:cNvPr id="7" name="Slaida numura vietturis 6">
            <a:extLst>
              <a:ext uri="{FF2B5EF4-FFF2-40B4-BE49-F238E27FC236}">
                <a16:creationId xmlns:a16="http://schemas.microsoft.com/office/drawing/2014/main" id="{3C1A3BD6-7FC5-47C5-9BA1-5E990F379641}"/>
              </a:ext>
            </a:extLst>
          </p:cNvPr>
          <p:cNvSpPr>
            <a:spLocks noGrp="1"/>
          </p:cNvSpPr>
          <p:nvPr>
            <p:ph type="sldNum" sz="quarter" idx="12"/>
          </p:nvPr>
        </p:nvSpPr>
        <p:spPr/>
        <p:txBody>
          <a:bodyPr/>
          <a:lstStyle/>
          <a:p>
            <a:fld id="{C19BB808-219E-9441-9CD5-6E582F9AE2E3}" type="slidenum">
              <a:rPr lang="en-LV" smtClean="0"/>
              <a:t>15</a:t>
            </a:fld>
            <a:endParaRPr lang="en-LV"/>
          </a:p>
        </p:txBody>
      </p:sp>
      <p:graphicFrame>
        <p:nvGraphicFramePr>
          <p:cNvPr id="19" name="Satura vietturis 18">
            <a:extLst>
              <a:ext uri="{FF2B5EF4-FFF2-40B4-BE49-F238E27FC236}">
                <a16:creationId xmlns:a16="http://schemas.microsoft.com/office/drawing/2014/main" id="{F7786787-F5D8-478D-AB75-F9DE63B120F0}"/>
              </a:ext>
            </a:extLst>
          </p:cNvPr>
          <p:cNvGraphicFramePr>
            <a:graphicFrameLocks noGrp="1"/>
          </p:cNvGraphicFramePr>
          <p:nvPr>
            <p:ph idx="1"/>
            <p:extLst>
              <p:ext uri="{D42A27DB-BD31-4B8C-83A1-F6EECF244321}">
                <p14:modId xmlns:p14="http://schemas.microsoft.com/office/powerpoint/2010/main" val="2677200749"/>
              </p:ext>
            </p:extLst>
          </p:nvPr>
        </p:nvGraphicFramePr>
        <p:xfrm>
          <a:off x="995364" y="1558925"/>
          <a:ext cx="9835416" cy="467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40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dirty="0"/>
              <a:t>Provizorisks laika grafiks</a:t>
            </a:r>
            <a:endParaRPr lang="en-LV" dirty="0"/>
          </a:p>
        </p:txBody>
      </p:sp>
      <p:graphicFrame>
        <p:nvGraphicFramePr>
          <p:cNvPr id="11" name="Satura vietturis 10">
            <a:extLst>
              <a:ext uri="{FF2B5EF4-FFF2-40B4-BE49-F238E27FC236}">
                <a16:creationId xmlns:a16="http://schemas.microsoft.com/office/drawing/2014/main" id="{0661F144-01E6-4CBE-953D-C0A70E98D366}"/>
              </a:ext>
            </a:extLst>
          </p:cNvPr>
          <p:cNvGraphicFramePr>
            <a:graphicFrameLocks noGrp="1"/>
          </p:cNvGraphicFramePr>
          <p:nvPr>
            <p:ph idx="1"/>
            <p:extLst>
              <p:ext uri="{D42A27DB-BD31-4B8C-83A1-F6EECF244321}">
                <p14:modId xmlns:p14="http://schemas.microsoft.com/office/powerpoint/2010/main" val="1238050586"/>
              </p:ext>
            </p:extLst>
          </p:nvPr>
        </p:nvGraphicFramePr>
        <p:xfrm>
          <a:off x="629505" y="983995"/>
          <a:ext cx="987085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lvl="0"/>
            <a:r>
              <a:rPr lang="lv-LV" dirty="0"/>
              <a:t>13/06/2023</a:t>
            </a:r>
            <a:endParaRPr lang="en-LV" noProof="0"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lvl="0"/>
            <a:fld id="{C19BB808-219E-9441-9CD5-6E582F9AE2E3}" type="slidenum">
              <a:rPr lang="en-LV" noProof="0" smtClean="0"/>
              <a:pPr lvl="0"/>
              <a:t>16</a:t>
            </a:fld>
            <a:endParaRPr lang="en-LV" noProof="0"/>
          </a:p>
        </p:txBody>
      </p:sp>
      <p:sp>
        <p:nvSpPr>
          <p:cNvPr id="12" name="TextBox 11">
            <a:extLst>
              <a:ext uri="{FF2B5EF4-FFF2-40B4-BE49-F238E27FC236}">
                <a16:creationId xmlns:a16="http://schemas.microsoft.com/office/drawing/2014/main" id="{4612C6BA-D2EF-4E46-89B0-B4465AC9CF76}"/>
              </a:ext>
            </a:extLst>
          </p:cNvPr>
          <p:cNvSpPr txBox="1"/>
          <p:nvPr/>
        </p:nvSpPr>
        <p:spPr>
          <a:xfrm>
            <a:off x="813157" y="4212608"/>
            <a:ext cx="1635863" cy="733662"/>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b="1" dirty="0">
                <a:solidFill>
                  <a:srgbClr val="800024"/>
                </a:solidFill>
              </a:rPr>
              <a:t>Līdz 27.06.2023. plkst. 12:00</a:t>
            </a:r>
          </a:p>
        </p:txBody>
      </p:sp>
      <p:sp>
        <p:nvSpPr>
          <p:cNvPr id="15" name="TextBox 14">
            <a:extLst>
              <a:ext uri="{FF2B5EF4-FFF2-40B4-BE49-F238E27FC236}">
                <a16:creationId xmlns:a16="http://schemas.microsoft.com/office/drawing/2014/main" id="{184FD6F7-F416-4805-AA50-36167293484D}"/>
              </a:ext>
            </a:extLst>
          </p:cNvPr>
          <p:cNvSpPr txBox="1"/>
          <p:nvPr/>
        </p:nvSpPr>
        <p:spPr>
          <a:xfrm>
            <a:off x="2848513" y="3772297"/>
            <a:ext cx="1662527" cy="733662"/>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dirty="0">
                <a:solidFill>
                  <a:srgbClr val="800024"/>
                </a:solidFill>
              </a:rPr>
              <a:t>No 27.06.2023. līdz 2023.gada jūlija beigām</a:t>
            </a:r>
          </a:p>
        </p:txBody>
      </p:sp>
      <p:sp>
        <p:nvSpPr>
          <p:cNvPr id="16" name="TextBox 15">
            <a:extLst>
              <a:ext uri="{FF2B5EF4-FFF2-40B4-BE49-F238E27FC236}">
                <a16:creationId xmlns:a16="http://schemas.microsoft.com/office/drawing/2014/main" id="{EB8B6125-DC5F-49DD-A90F-B6FE133C7A0A}"/>
              </a:ext>
            </a:extLst>
          </p:cNvPr>
          <p:cNvSpPr txBox="1"/>
          <p:nvPr/>
        </p:nvSpPr>
        <p:spPr>
          <a:xfrm>
            <a:off x="4824244" y="3260234"/>
            <a:ext cx="1481375" cy="512063"/>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dirty="0">
                <a:solidFill>
                  <a:srgbClr val="800024"/>
                </a:solidFill>
              </a:rPr>
              <a:t>Augusta sākumā</a:t>
            </a:r>
          </a:p>
        </p:txBody>
      </p:sp>
      <p:sp>
        <p:nvSpPr>
          <p:cNvPr id="17" name="TextBox 16">
            <a:extLst>
              <a:ext uri="{FF2B5EF4-FFF2-40B4-BE49-F238E27FC236}">
                <a16:creationId xmlns:a16="http://schemas.microsoft.com/office/drawing/2014/main" id="{F301EF54-85F1-4260-BF7B-B451A1234435}"/>
              </a:ext>
            </a:extLst>
          </p:cNvPr>
          <p:cNvSpPr txBox="1"/>
          <p:nvPr/>
        </p:nvSpPr>
        <p:spPr>
          <a:xfrm>
            <a:off x="6863030" y="2702752"/>
            <a:ext cx="1635863" cy="3171253"/>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dirty="0">
                <a:solidFill>
                  <a:srgbClr val="800024"/>
                </a:solidFill>
              </a:rPr>
              <a:t>Uzreiz pēc rezultātu paziņošanas, nosacījumu izpildes un konta atvēršanas Valsts kasē</a:t>
            </a:r>
          </a:p>
          <a:p>
            <a:pPr marL="171450" indent="-171450" algn="l">
              <a:lnSpc>
                <a:spcPct val="120000"/>
              </a:lnSpc>
              <a:spcBef>
                <a:spcPts val="0"/>
              </a:spcBef>
              <a:buFont typeface="Wingdings" panose="05000000000000000000" pitchFamily="2" charset="2"/>
              <a:buChar char="ü"/>
            </a:pPr>
            <a:endParaRPr lang="lv-LV" sz="1200" dirty="0">
              <a:solidFill>
                <a:srgbClr val="800024"/>
              </a:solidFill>
            </a:endParaRPr>
          </a:p>
          <a:p>
            <a:pPr marL="171450" indent="-171450" algn="l">
              <a:lnSpc>
                <a:spcPct val="120000"/>
              </a:lnSpc>
              <a:spcBef>
                <a:spcPts val="0"/>
              </a:spcBef>
              <a:buFont typeface="Wingdings" panose="05000000000000000000" pitchFamily="2" charset="2"/>
              <a:buChar char="ü"/>
            </a:pPr>
            <a:r>
              <a:rPr lang="lv-LV" sz="1200" dirty="0">
                <a:solidFill>
                  <a:srgbClr val="800024"/>
                </a:solidFill>
              </a:rPr>
              <a:t>Līgums ir jānoslēdz 30 dienu laikā no rezultātu saņemšanas</a:t>
            </a:r>
          </a:p>
        </p:txBody>
      </p:sp>
      <p:sp>
        <p:nvSpPr>
          <p:cNvPr id="19" name="TextBox 18">
            <a:extLst>
              <a:ext uri="{FF2B5EF4-FFF2-40B4-BE49-F238E27FC236}">
                <a16:creationId xmlns:a16="http://schemas.microsoft.com/office/drawing/2014/main" id="{720BDF49-4BA1-423B-A50B-56F38FFDCE93}"/>
              </a:ext>
            </a:extLst>
          </p:cNvPr>
          <p:cNvSpPr txBox="1"/>
          <p:nvPr/>
        </p:nvSpPr>
        <p:spPr>
          <a:xfrm>
            <a:off x="8925050" y="2279316"/>
            <a:ext cx="1692000" cy="1841658"/>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dirty="0">
                <a:solidFill>
                  <a:srgbClr val="800024"/>
                </a:solidFill>
              </a:rPr>
              <a:t>Jāiesniedz līgumā noteiktajā termiņā</a:t>
            </a:r>
          </a:p>
          <a:p>
            <a:pPr marL="171450" indent="-171450" algn="l">
              <a:lnSpc>
                <a:spcPct val="120000"/>
              </a:lnSpc>
              <a:spcBef>
                <a:spcPts val="0"/>
              </a:spcBef>
              <a:buFont typeface="Wingdings" panose="05000000000000000000" pitchFamily="2" charset="2"/>
              <a:buChar char="ü"/>
            </a:pPr>
            <a:endParaRPr lang="lv-LV" sz="1200" dirty="0">
              <a:solidFill>
                <a:srgbClr val="800024"/>
              </a:solidFill>
            </a:endParaRPr>
          </a:p>
          <a:p>
            <a:pPr marL="171450" indent="-171450" algn="l">
              <a:lnSpc>
                <a:spcPct val="120000"/>
              </a:lnSpc>
              <a:spcBef>
                <a:spcPts val="0"/>
              </a:spcBef>
              <a:buFont typeface="Wingdings" panose="05000000000000000000" pitchFamily="2" charset="2"/>
              <a:buChar char="ü"/>
            </a:pPr>
            <a:r>
              <a:rPr lang="lv-LV" sz="1200" dirty="0">
                <a:solidFill>
                  <a:srgbClr val="800024"/>
                </a:solidFill>
              </a:rPr>
              <a:t>Fonds izskata noslēguma pārskatu 20 darba dienu laikā</a:t>
            </a:r>
          </a:p>
        </p:txBody>
      </p:sp>
    </p:spTree>
    <p:extLst>
      <p:ext uri="{BB962C8B-B14F-4D97-AF65-F5344CB8AC3E}">
        <p14:creationId xmlns:p14="http://schemas.microsoft.com/office/powerpoint/2010/main" val="2470691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1071716" y="1184147"/>
            <a:ext cx="10019071" cy="1460729"/>
          </a:xfrm>
        </p:spPr>
        <p:txBody>
          <a:bodyPr/>
          <a:lstStyle/>
          <a:p>
            <a:r>
              <a:rPr lang="lv-LV" altLang="lv-LV" sz="4000" b="1" dirty="0"/>
              <a:t>Veiksmīgu projektu rakstīšanu!</a:t>
            </a:r>
            <a:br>
              <a:rPr lang="lv-LV" altLang="lv-LV" sz="4000" b="1" dirty="0"/>
            </a:br>
            <a:br>
              <a:rPr lang="lv-LV" altLang="lv-LV" sz="4000" b="1" dirty="0"/>
            </a:br>
            <a:r>
              <a:rPr lang="lv-LV" altLang="lv-LV" sz="2000" dirty="0"/>
              <a:t>Jautājumus lūdzam sūtīt uz </a:t>
            </a:r>
            <a:r>
              <a:rPr lang="lv-LV" altLang="lv-LV" sz="2000" dirty="0">
                <a:hlinkClick r:id="rId3"/>
              </a:rPr>
              <a:t>kristine.ozola@sif.gov.lv</a:t>
            </a:r>
            <a:r>
              <a:rPr lang="lv-LV" altLang="lv-LV" sz="2000" dirty="0"/>
              <a:t> </a:t>
            </a:r>
            <a:br>
              <a:rPr lang="lv-LV" altLang="lv-LV" dirty="0"/>
            </a:br>
            <a:endParaRPr lang="en-LV" dirty="0"/>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080527" y="2800046"/>
            <a:ext cx="7729729" cy="1079161"/>
          </a:xfrm>
        </p:spPr>
        <p:txBody>
          <a:bodyPr>
            <a:normAutofit fontScale="92500" lnSpcReduction="20000"/>
          </a:bodyPr>
          <a:lstStyle/>
          <a:p>
            <a:r>
              <a:rPr lang="en-GB" dirty="0"/>
              <a:t>www.sif.gov.lv</a:t>
            </a:r>
          </a:p>
          <a:p>
            <a:r>
              <a:rPr lang="en-GB" dirty="0"/>
              <a:t>Seko mums </a:t>
            </a:r>
            <a:endParaRPr lang="lv-LV" dirty="0"/>
          </a:p>
          <a:p>
            <a:r>
              <a:rPr lang="lv-LV" dirty="0"/>
              <a:t>            </a:t>
            </a:r>
            <a:r>
              <a:rPr lang="en-GB" dirty="0"/>
              <a:t>@SIFlv</a:t>
            </a:r>
            <a:endParaRPr lang="en-LV" dirty="0"/>
          </a:p>
        </p:txBody>
      </p:sp>
    </p:spTree>
    <p:extLst>
      <p:ext uri="{BB962C8B-B14F-4D97-AF65-F5344CB8AC3E}">
        <p14:creationId xmlns:p14="http://schemas.microsoft.com/office/powerpoint/2010/main" val="285762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780308" y="323625"/>
            <a:ext cx="7670203" cy="1086809"/>
          </a:xfrm>
        </p:spPr>
        <p:txBody>
          <a:bodyPr/>
          <a:lstStyle/>
          <a:p>
            <a:r>
              <a:rPr lang="lv-LV" dirty="0">
                <a:solidFill>
                  <a:schemeClr val="accent5">
                    <a:lumMod val="50000"/>
                  </a:schemeClr>
                </a:solidFill>
              </a:rPr>
              <a:t>Prezentācijas saturs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872654" y="6274046"/>
            <a:ext cx="2753746" cy="323968"/>
          </a:xfrm>
        </p:spPr>
        <p:txBody>
          <a:bodyPr/>
          <a:lstStyle/>
          <a:p>
            <a:r>
              <a:rPr lang="lv-LV" dirty="0"/>
              <a:t>13/06/2023</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fld id="{C19BB808-219E-9441-9CD5-6E582F9AE2E3}" type="slidenum">
              <a:rPr lang="en-LV" smtClean="0"/>
              <a:t>2</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192586480"/>
              </p:ext>
            </p:extLst>
          </p:nvPr>
        </p:nvGraphicFramePr>
        <p:xfrm>
          <a:off x="220243" y="1410434"/>
          <a:ext cx="10312719" cy="4863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958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F980-6AC2-C26E-82BA-A1F4C0C45980}"/>
              </a:ext>
            </a:extLst>
          </p:cNvPr>
          <p:cNvSpPr>
            <a:spLocks noGrp="1"/>
          </p:cNvSpPr>
          <p:nvPr>
            <p:ph type="title"/>
          </p:nvPr>
        </p:nvSpPr>
        <p:spPr>
          <a:xfrm>
            <a:off x="1331127" y="1741487"/>
            <a:ext cx="4589793" cy="1508337"/>
          </a:xfrm>
        </p:spPr>
        <p:txBody>
          <a:bodyPr/>
          <a:lstStyle/>
          <a:p>
            <a:r>
              <a:rPr lang="lv-LV" dirty="0"/>
              <a:t>Programmas mērķis:</a:t>
            </a:r>
          </a:p>
        </p:txBody>
      </p:sp>
      <p:sp>
        <p:nvSpPr>
          <p:cNvPr id="3" name="Content Placeholder 2">
            <a:extLst>
              <a:ext uri="{FF2B5EF4-FFF2-40B4-BE49-F238E27FC236}">
                <a16:creationId xmlns:a16="http://schemas.microsoft.com/office/drawing/2014/main" id="{4C7E29B1-F122-C251-8D4E-89C14B0756FF}"/>
              </a:ext>
            </a:extLst>
          </p:cNvPr>
          <p:cNvSpPr>
            <a:spLocks noGrp="1"/>
          </p:cNvSpPr>
          <p:nvPr>
            <p:ph sz="half" idx="1"/>
          </p:nvPr>
        </p:nvSpPr>
        <p:spPr>
          <a:xfrm>
            <a:off x="358853" y="3359272"/>
            <a:ext cx="4838179" cy="2311026"/>
          </a:xfrm>
        </p:spPr>
        <p:txBody>
          <a:bodyPr>
            <a:normAutofit fontScale="92500"/>
          </a:bodyPr>
          <a:lstStyle/>
          <a:p>
            <a:r>
              <a:rPr lang="lv-LV" sz="2400" dirty="0">
                <a:latin typeface="Verdana" panose="020B0604030504040204" pitchFamily="34" charset="0"/>
                <a:ea typeface="Verdana" panose="020B0604030504040204" pitchFamily="34" charset="0"/>
              </a:rPr>
              <a:t>Nodrošināt </a:t>
            </a:r>
            <a:r>
              <a:rPr lang="lv-LV" sz="2400" dirty="0" err="1">
                <a:latin typeface="Verdana" panose="020B0604030504040204" pitchFamily="34" charset="0"/>
                <a:ea typeface="Verdana" panose="020B0604030504040204" pitchFamily="34" charset="0"/>
              </a:rPr>
              <a:t>kultūrorientācijas</a:t>
            </a:r>
            <a:r>
              <a:rPr lang="lv-LV" sz="2400" dirty="0">
                <a:latin typeface="Verdana" panose="020B0604030504040204" pitchFamily="34" charset="0"/>
                <a:ea typeface="Verdana" panose="020B0604030504040204" pitchFamily="34" charset="0"/>
              </a:rPr>
              <a:t> kursu un pasākumu, kas sekmē sadarbību starp Ukrainas civiliedzīvotājiem un Latvijas sabiedrību, pieejamību visos Latvijas reģionos</a:t>
            </a:r>
            <a:endParaRPr lang="lv-LV" sz="2400" dirty="0">
              <a:latin typeface="Verdana" panose="020B0604030504040204" pitchFamily="34" charset="0"/>
              <a:ea typeface="Verdana" panose="020B0604030504040204" pitchFamily="34" charset="0"/>
              <a:cs typeface="+mn-lt"/>
            </a:endParaRPr>
          </a:p>
          <a:p>
            <a:endParaRPr lang="lv-LV" dirty="0"/>
          </a:p>
        </p:txBody>
      </p:sp>
      <p:sp>
        <p:nvSpPr>
          <p:cNvPr id="5" name="Date Placeholder 4">
            <a:extLst>
              <a:ext uri="{FF2B5EF4-FFF2-40B4-BE49-F238E27FC236}">
                <a16:creationId xmlns:a16="http://schemas.microsoft.com/office/drawing/2014/main" id="{5FE90C47-CC83-49DA-4583-240905FFEF5A}"/>
              </a:ext>
            </a:extLst>
          </p:cNvPr>
          <p:cNvSpPr>
            <a:spLocks noGrp="1"/>
          </p:cNvSpPr>
          <p:nvPr>
            <p:ph type="dt" sz="half" idx="10"/>
          </p:nvPr>
        </p:nvSpPr>
        <p:spPr/>
        <p:txBody>
          <a:bodyPr/>
          <a:lstStyle/>
          <a:p>
            <a:r>
              <a:rPr lang="lv-LV" dirty="0"/>
              <a:t>13/06/2022</a:t>
            </a:r>
            <a:endParaRPr lang="en-LV" dirty="0"/>
          </a:p>
        </p:txBody>
      </p:sp>
      <p:sp>
        <p:nvSpPr>
          <p:cNvPr id="6" name="Slide Number Placeholder 5">
            <a:extLst>
              <a:ext uri="{FF2B5EF4-FFF2-40B4-BE49-F238E27FC236}">
                <a16:creationId xmlns:a16="http://schemas.microsoft.com/office/drawing/2014/main" id="{CF797D6B-5596-22FA-9E99-5C1C7F5CECAD}"/>
              </a:ext>
            </a:extLst>
          </p:cNvPr>
          <p:cNvSpPr>
            <a:spLocks noGrp="1"/>
          </p:cNvSpPr>
          <p:nvPr>
            <p:ph type="sldNum" sz="quarter" idx="12"/>
          </p:nvPr>
        </p:nvSpPr>
        <p:spPr/>
        <p:txBody>
          <a:bodyPr/>
          <a:lstStyle/>
          <a:p>
            <a:fld id="{C19BB808-219E-9441-9CD5-6E582F9AE2E3}" type="slidenum">
              <a:rPr lang="en-LV" smtClean="0"/>
              <a:t>3</a:t>
            </a:fld>
            <a:endParaRPr lang="en-LV"/>
          </a:p>
        </p:txBody>
      </p:sp>
      <p:sp>
        <p:nvSpPr>
          <p:cNvPr id="7" name="Title 1">
            <a:extLst>
              <a:ext uri="{FF2B5EF4-FFF2-40B4-BE49-F238E27FC236}">
                <a16:creationId xmlns:a16="http://schemas.microsoft.com/office/drawing/2014/main" id="{632850E4-97FD-5051-5281-D63F46FB36F6}"/>
              </a:ext>
            </a:extLst>
          </p:cNvPr>
          <p:cNvSpPr txBox="1">
            <a:spLocks/>
          </p:cNvSpPr>
          <p:nvPr/>
        </p:nvSpPr>
        <p:spPr bwMode="black">
          <a:xfrm>
            <a:off x="7315117" y="1741488"/>
            <a:ext cx="4589793" cy="1508337"/>
          </a:xfrm>
          <a:prstGeom prst="rect">
            <a:avLst/>
          </a:prstGeom>
          <a:noFill/>
          <a:ln w="31750" cap="sq">
            <a:noFill/>
            <a:miter lim="800000"/>
          </a:ln>
        </p:spPr>
        <p:txBody>
          <a:bodyPr vert="horz" lIns="182880" tIns="182880" rIns="182880" bIns="182880" rtlCol="0" anchor="ctr">
            <a:normAutofit/>
          </a:bodyPr>
          <a:lstStyle>
            <a:lvl1pPr algn="l" defTabSz="914400" rtl="0" eaLnBrk="1" latinLnBrk="0" hangingPunct="1">
              <a:lnSpc>
                <a:spcPct val="90000"/>
              </a:lnSpc>
              <a:spcBef>
                <a:spcPct val="0"/>
              </a:spcBef>
              <a:buNone/>
              <a:defRPr lang="en-US" sz="4000" b="0" kern="1200" cap="none" spc="0" baseline="0" dirty="0">
                <a:solidFill>
                  <a:schemeClr val="bg1"/>
                </a:solidFill>
                <a:latin typeface="Verdana" panose="020B0604030504040204" pitchFamily="34" charset="0"/>
                <a:ea typeface="Verdana" panose="020B0604030504040204" pitchFamily="34" charset="0"/>
                <a:cs typeface="+mj-cs"/>
              </a:defRPr>
            </a:lvl1pPr>
          </a:lstStyle>
          <a:p>
            <a:r>
              <a:rPr lang="lv-LV" dirty="0">
                <a:solidFill>
                  <a:srgbClr val="7C9396"/>
                </a:solidFill>
              </a:rPr>
              <a:t>Konkursa mērķis:</a:t>
            </a:r>
          </a:p>
        </p:txBody>
      </p:sp>
      <p:sp>
        <p:nvSpPr>
          <p:cNvPr id="9" name="TextBox 8">
            <a:extLst>
              <a:ext uri="{FF2B5EF4-FFF2-40B4-BE49-F238E27FC236}">
                <a16:creationId xmlns:a16="http://schemas.microsoft.com/office/drawing/2014/main" id="{C72F3CA6-37C5-E201-7680-3D7FA77C02B3}"/>
              </a:ext>
            </a:extLst>
          </p:cNvPr>
          <p:cNvSpPr txBox="1"/>
          <p:nvPr/>
        </p:nvSpPr>
        <p:spPr>
          <a:xfrm>
            <a:off x="6444456" y="3249824"/>
            <a:ext cx="4752083" cy="2529923"/>
          </a:xfrm>
          <a:prstGeom prst="rect">
            <a:avLst/>
          </a:prstGeom>
          <a:noFill/>
        </p:spPr>
        <p:txBody>
          <a:bodyPr wrap="square">
            <a:spAutoFit/>
          </a:bodyPr>
          <a:lstStyle/>
          <a:p>
            <a:pPr marL="0" lvl="0" indent="0" defTabSz="1244600">
              <a:lnSpc>
                <a:spcPct val="90000"/>
              </a:lnSpc>
              <a:spcBef>
                <a:spcPct val="0"/>
              </a:spcBef>
              <a:spcAft>
                <a:spcPct val="35000"/>
              </a:spcAft>
              <a:buNone/>
            </a:pPr>
            <a:r>
              <a:rPr lang="lv-LV" sz="2200" dirty="0">
                <a:solidFill>
                  <a:srgbClr val="800024"/>
                </a:solidFill>
                <a:latin typeface="Verdana" panose="020B0604030504040204" pitchFamily="34" charset="0"/>
                <a:ea typeface="Verdana" panose="020B0604030504040204" pitchFamily="34" charset="0"/>
              </a:rPr>
              <a:t>N</a:t>
            </a:r>
            <a:r>
              <a:rPr lang="lv-LV" sz="2200" kern="1200" dirty="0">
                <a:solidFill>
                  <a:srgbClr val="800024"/>
                </a:solidFill>
                <a:latin typeface="Verdana" panose="020B0604030504040204" pitchFamily="34" charset="0"/>
                <a:ea typeface="Verdana" panose="020B0604030504040204" pitchFamily="34" charset="0"/>
              </a:rPr>
              <a:t>oteikt atbilstošus projektus, kuru īstenošana sniegs būtisku ieguldījumu, lai nodrošinātu </a:t>
            </a:r>
            <a:r>
              <a:rPr lang="lv-LV" sz="2200" kern="1200" dirty="0" err="1">
                <a:solidFill>
                  <a:srgbClr val="800024"/>
                </a:solidFill>
                <a:latin typeface="Verdana" panose="020B0604030504040204" pitchFamily="34" charset="0"/>
                <a:ea typeface="Verdana" panose="020B0604030504040204" pitchFamily="34" charset="0"/>
              </a:rPr>
              <a:t>kultūrorientācijas</a:t>
            </a:r>
            <a:r>
              <a:rPr lang="lv-LV" sz="2200" kern="1200" dirty="0">
                <a:solidFill>
                  <a:srgbClr val="800024"/>
                </a:solidFill>
                <a:latin typeface="Verdana" panose="020B0604030504040204" pitchFamily="34" charset="0"/>
                <a:ea typeface="Verdana" panose="020B0604030504040204" pitchFamily="34" charset="0"/>
              </a:rPr>
              <a:t> kursu un iekļaušanās pasākumu pieejamību Ukrainas civiliedzīvotājiem visos Latvijas reģionos</a:t>
            </a:r>
          </a:p>
        </p:txBody>
      </p:sp>
    </p:spTree>
    <p:extLst>
      <p:ext uri="{BB962C8B-B14F-4D97-AF65-F5344CB8AC3E}">
        <p14:creationId xmlns:p14="http://schemas.microsoft.com/office/powerpoint/2010/main" val="21872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935F978-9BB6-4875-9305-F6D28FC7E32A}"/>
              </a:ext>
            </a:extLst>
          </p:cNvPr>
          <p:cNvSpPr>
            <a:spLocks noGrp="1"/>
          </p:cNvSpPr>
          <p:nvPr>
            <p:ph type="title"/>
          </p:nvPr>
        </p:nvSpPr>
        <p:spPr>
          <a:xfrm>
            <a:off x="586995" y="296300"/>
            <a:ext cx="6184562" cy="1365148"/>
          </a:xfrm>
        </p:spPr>
        <p:txBody>
          <a:bodyPr>
            <a:normAutofit fontScale="90000"/>
          </a:bodyPr>
          <a:lstStyle/>
          <a:p>
            <a:r>
              <a:rPr lang="lv-LV" dirty="0"/>
              <a:t>Projektos atbalstāmās aktivitātes:</a:t>
            </a:r>
          </a:p>
        </p:txBody>
      </p:sp>
      <p:sp>
        <p:nvSpPr>
          <p:cNvPr id="4" name="Datuma vietturis 3">
            <a:extLst>
              <a:ext uri="{FF2B5EF4-FFF2-40B4-BE49-F238E27FC236}">
                <a16:creationId xmlns:a16="http://schemas.microsoft.com/office/drawing/2014/main" id="{788523FE-A0FC-4F64-8F8A-950F94C26C54}"/>
              </a:ext>
            </a:extLst>
          </p:cNvPr>
          <p:cNvSpPr>
            <a:spLocks noGrp="1"/>
          </p:cNvSpPr>
          <p:nvPr>
            <p:ph type="dt" sz="half" idx="10"/>
          </p:nvPr>
        </p:nvSpPr>
        <p:spPr/>
        <p:txBody>
          <a:bodyPr/>
          <a:lstStyle/>
          <a:p>
            <a:r>
              <a:rPr lang="lv-LV" dirty="0"/>
              <a:t>13/06/2023</a:t>
            </a:r>
            <a:endParaRPr lang="en-LV" dirty="0"/>
          </a:p>
        </p:txBody>
      </p:sp>
      <p:sp>
        <p:nvSpPr>
          <p:cNvPr id="5" name="Slaida numura vietturis 4">
            <a:extLst>
              <a:ext uri="{FF2B5EF4-FFF2-40B4-BE49-F238E27FC236}">
                <a16:creationId xmlns:a16="http://schemas.microsoft.com/office/drawing/2014/main" id="{33AF0CB0-37DD-41EE-87A5-407EA803353B}"/>
              </a:ext>
            </a:extLst>
          </p:cNvPr>
          <p:cNvSpPr>
            <a:spLocks noGrp="1"/>
          </p:cNvSpPr>
          <p:nvPr>
            <p:ph type="sldNum" sz="quarter" idx="12"/>
          </p:nvPr>
        </p:nvSpPr>
        <p:spPr/>
        <p:txBody>
          <a:bodyPr/>
          <a:lstStyle/>
          <a:p>
            <a:fld id="{C19BB808-219E-9441-9CD5-6E582F9AE2E3}" type="slidenum">
              <a:rPr lang="en-LV" smtClean="0"/>
              <a:t>4</a:t>
            </a:fld>
            <a:endParaRPr lang="en-LV"/>
          </a:p>
        </p:txBody>
      </p:sp>
      <p:sp>
        <p:nvSpPr>
          <p:cNvPr id="7" name="Rectangle 6">
            <a:extLst>
              <a:ext uri="{FF2B5EF4-FFF2-40B4-BE49-F238E27FC236}">
                <a16:creationId xmlns:a16="http://schemas.microsoft.com/office/drawing/2014/main" id="{FD7A5C54-AE5C-4D70-9DF8-B8B82F1429F8}"/>
              </a:ext>
            </a:extLst>
          </p:cNvPr>
          <p:cNvSpPr/>
          <p:nvPr/>
        </p:nvSpPr>
        <p:spPr>
          <a:xfrm>
            <a:off x="760909" y="2691980"/>
            <a:ext cx="10252750" cy="2530950"/>
          </a:xfrm>
          <a:prstGeom prst="rect">
            <a:avLst/>
          </a:pr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lv-LV" dirty="0">
              <a:ln>
                <a:solidFill>
                  <a:sysClr val="windowText" lastClr="000000"/>
                </a:solidFill>
              </a:ln>
              <a:solidFill>
                <a:sysClr val="windowText" lastClr="000000"/>
              </a:solidFill>
            </a:endParaRPr>
          </a:p>
        </p:txBody>
      </p:sp>
      <p:sp>
        <p:nvSpPr>
          <p:cNvPr id="3" name="TextBox 2">
            <a:extLst>
              <a:ext uri="{FF2B5EF4-FFF2-40B4-BE49-F238E27FC236}">
                <a16:creationId xmlns:a16="http://schemas.microsoft.com/office/drawing/2014/main" id="{0A18D2C4-53F9-56B5-0DCA-50FB7DBCC152}"/>
              </a:ext>
            </a:extLst>
          </p:cNvPr>
          <p:cNvSpPr txBox="1"/>
          <p:nvPr/>
        </p:nvSpPr>
        <p:spPr>
          <a:xfrm>
            <a:off x="586995" y="2202839"/>
            <a:ext cx="10252751" cy="3902094"/>
          </a:xfrm>
          <a:prstGeom prst="rect">
            <a:avLst/>
          </a:prstGeom>
        </p:spPr>
        <p:txBody>
          <a:bodyPr vert="horz" wrap="square" lIns="91440" tIns="45720" rIns="91440" bIns="45720" rtlCol="0" anchor="ctr">
            <a:spAutoFit/>
          </a:bodyPr>
          <a:lstStyle/>
          <a:p>
            <a:pPr marL="342900" indent="-342900">
              <a:lnSpc>
                <a:spcPct val="120000"/>
              </a:lnSpc>
              <a:spcBef>
                <a:spcPts val="0"/>
              </a:spcBef>
              <a:buFont typeface="Wingdings" panose="05000000000000000000" pitchFamily="2" charset="2"/>
              <a:buChar char="Ø"/>
            </a:pPr>
            <a:r>
              <a:rPr lang="lv-LV" sz="1600" b="1" dirty="0" err="1">
                <a:solidFill>
                  <a:srgbClr val="800024"/>
                </a:solidFill>
              </a:rPr>
              <a:t>Kultūrorientācijas</a:t>
            </a:r>
            <a:r>
              <a:rPr lang="lv-LV" sz="1600" b="1" dirty="0">
                <a:solidFill>
                  <a:srgbClr val="800024"/>
                </a:solidFill>
              </a:rPr>
              <a:t> kursi, </a:t>
            </a:r>
            <a:r>
              <a:rPr lang="lv-LV" sz="1600" dirty="0">
                <a:solidFill>
                  <a:srgbClr val="800024"/>
                </a:solidFill>
              </a:rPr>
              <a:t>kuros iekļautas:</a:t>
            </a:r>
          </a:p>
          <a:p>
            <a:pPr marL="800100" lvl="1" indent="-342900">
              <a:lnSpc>
                <a:spcPct val="120000"/>
              </a:lnSpc>
              <a:buFont typeface="Wingdings" panose="05000000000000000000" pitchFamily="2" charset="2"/>
              <a:buChar char="Ø"/>
            </a:pPr>
            <a:r>
              <a:rPr lang="lv-LV" sz="1600" dirty="0">
                <a:solidFill>
                  <a:srgbClr val="800024"/>
                </a:solidFill>
              </a:rPr>
              <a:t>trīs obligātās tēmas (Latvijas vēsture, kultūra un vērtības; valsts pārvalde un tiesiskums; latviešu valoda darbā un ikdienā);</a:t>
            </a:r>
          </a:p>
          <a:p>
            <a:pPr marL="800100" lvl="1" indent="-342900">
              <a:lnSpc>
                <a:spcPct val="120000"/>
              </a:lnSpc>
              <a:buFont typeface="Wingdings" panose="05000000000000000000" pitchFamily="2" charset="2"/>
              <a:buChar char="Ø"/>
            </a:pPr>
            <a:r>
              <a:rPr lang="lv-LV" sz="1600" dirty="0">
                <a:solidFill>
                  <a:srgbClr val="800024"/>
                </a:solidFill>
              </a:rPr>
              <a:t>cita tematika atbilstoši mērķa grupas vajadzībām un interesēm.</a:t>
            </a:r>
          </a:p>
          <a:p>
            <a:pPr marL="342900" indent="-342900">
              <a:lnSpc>
                <a:spcPct val="120000"/>
              </a:lnSpc>
              <a:spcBef>
                <a:spcPts val="0"/>
              </a:spcBef>
              <a:buFont typeface="Wingdings" panose="05000000000000000000" pitchFamily="2" charset="2"/>
              <a:buChar char="v"/>
            </a:pPr>
            <a:r>
              <a:rPr lang="lv-LV" sz="1600" i="1" dirty="0">
                <a:solidFill>
                  <a:srgbClr val="800024"/>
                </a:solidFill>
              </a:rPr>
              <a:t>Kursos plānojama iekļaujoša informatīva audiovizuāla materiāla par Latviju izmantošana</a:t>
            </a:r>
          </a:p>
          <a:p>
            <a:pPr marL="342900" indent="-342900">
              <a:lnSpc>
                <a:spcPct val="120000"/>
              </a:lnSpc>
              <a:spcBef>
                <a:spcPts val="0"/>
              </a:spcBef>
              <a:buFont typeface="Wingdings" panose="05000000000000000000" pitchFamily="2" charset="2"/>
              <a:buChar char="Ø"/>
            </a:pPr>
            <a:endParaRPr lang="lv-LV" sz="1600" i="1" dirty="0">
              <a:solidFill>
                <a:srgbClr val="800024"/>
              </a:solidFill>
            </a:endParaRPr>
          </a:p>
          <a:p>
            <a:pPr marL="342900" indent="-342900">
              <a:lnSpc>
                <a:spcPct val="120000"/>
              </a:lnSpc>
              <a:spcBef>
                <a:spcPts val="0"/>
              </a:spcBef>
              <a:buFont typeface="Wingdings" panose="05000000000000000000" pitchFamily="2" charset="2"/>
              <a:buChar char="Ø"/>
            </a:pPr>
            <a:r>
              <a:rPr lang="lv-LV" sz="1600" b="1" dirty="0">
                <a:solidFill>
                  <a:srgbClr val="800024"/>
                </a:solidFill>
              </a:rPr>
              <a:t>Pasākumi, </a:t>
            </a:r>
            <a:r>
              <a:rPr lang="lv-LV" sz="1600" dirty="0">
                <a:solidFill>
                  <a:srgbClr val="800024"/>
                </a:solidFill>
              </a:rPr>
              <a:t>kas sekmē sadarbību starp Ukrainas civiliedzīvotājiem un uzņemošo kopienu, paredzot arī ģimenes locekļu iesaistes iespējas:</a:t>
            </a:r>
          </a:p>
          <a:p>
            <a:pPr marL="800100" lvl="1" indent="-342900">
              <a:lnSpc>
                <a:spcPct val="120000"/>
              </a:lnSpc>
              <a:buFont typeface="Wingdings" panose="05000000000000000000" pitchFamily="2" charset="2"/>
              <a:buChar char="Ø"/>
            </a:pPr>
            <a:r>
              <a:rPr lang="lv-LV" sz="1600" dirty="0">
                <a:solidFill>
                  <a:srgbClr val="800024"/>
                </a:solidFill>
              </a:rPr>
              <a:t>apmeklējot kultūras pasākumus vai kultūras iestādes;</a:t>
            </a:r>
          </a:p>
          <a:p>
            <a:pPr marL="800100" lvl="1" indent="-342900">
              <a:lnSpc>
                <a:spcPct val="120000"/>
              </a:lnSpc>
              <a:buFont typeface="Wingdings" panose="05000000000000000000" pitchFamily="2" charset="2"/>
              <a:buChar char="Ø"/>
            </a:pPr>
            <a:r>
              <a:rPr lang="lv-LV" sz="1600" dirty="0">
                <a:solidFill>
                  <a:srgbClr val="800024"/>
                </a:solidFill>
              </a:rPr>
              <a:t>organizējot sporta un atpūtas pasākumus;</a:t>
            </a:r>
          </a:p>
          <a:p>
            <a:pPr marL="800100" lvl="1" indent="-342900">
              <a:lnSpc>
                <a:spcPct val="120000"/>
              </a:lnSpc>
              <a:buFont typeface="Wingdings" panose="05000000000000000000" pitchFamily="2" charset="2"/>
              <a:buChar char="Ø"/>
            </a:pPr>
            <a:r>
              <a:rPr lang="lv-LV" sz="1600" dirty="0">
                <a:solidFill>
                  <a:srgbClr val="800024"/>
                </a:solidFill>
              </a:rPr>
              <a:t>organizējot pasākumus, kas veicina </a:t>
            </a:r>
            <a:r>
              <a:rPr lang="lv-LV" sz="1600" dirty="0" err="1">
                <a:solidFill>
                  <a:srgbClr val="800024"/>
                </a:solidFill>
              </a:rPr>
              <a:t>starpkultūru</a:t>
            </a:r>
            <a:r>
              <a:rPr lang="lv-LV" sz="1600" dirty="0">
                <a:solidFill>
                  <a:srgbClr val="800024"/>
                </a:solidFill>
              </a:rPr>
              <a:t> komunikāciju un saliedētas sabiedrības attīstību.</a:t>
            </a:r>
          </a:p>
          <a:p>
            <a:pPr marL="342900" indent="-342900">
              <a:lnSpc>
                <a:spcPct val="120000"/>
              </a:lnSpc>
              <a:spcBef>
                <a:spcPts val="0"/>
              </a:spcBef>
              <a:buFont typeface="Wingdings" panose="05000000000000000000" pitchFamily="2" charset="2"/>
              <a:buChar char="Ø"/>
            </a:pPr>
            <a:r>
              <a:rPr lang="lv-LV" sz="1600" b="1" dirty="0">
                <a:solidFill>
                  <a:srgbClr val="800024"/>
                </a:solidFill>
              </a:rPr>
              <a:t>citas aktivitātes</a:t>
            </a:r>
            <a:r>
              <a:rPr lang="lv-LV" sz="1600" dirty="0">
                <a:solidFill>
                  <a:srgbClr val="800024"/>
                </a:solidFill>
              </a:rPr>
              <a:t>, kas sekmē Ukrainas civiliedzīvotāju iekļaušanos Latvijas sabiedrībā.</a:t>
            </a:r>
          </a:p>
        </p:txBody>
      </p:sp>
    </p:spTree>
    <p:extLst>
      <p:ext uri="{BB962C8B-B14F-4D97-AF65-F5344CB8AC3E}">
        <p14:creationId xmlns:p14="http://schemas.microsoft.com/office/powerpoint/2010/main" val="311077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Pamatnosacījumi, I</a:t>
            </a:r>
            <a:endParaRPr lang="lv-LV" sz="20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13/06/2023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atura vietturis 4">
            <a:extLst>
              <a:ext uri="{FF2B5EF4-FFF2-40B4-BE49-F238E27FC236}">
                <a16:creationId xmlns:a16="http://schemas.microsoft.com/office/drawing/2014/main" id="{FF554CDE-C081-41F0-A0DE-70E4F843CBB9}"/>
              </a:ext>
            </a:extLst>
          </p:cNvPr>
          <p:cNvGraphicFramePr>
            <a:graphicFrameLocks/>
          </p:cNvGraphicFramePr>
          <p:nvPr>
            <p:extLst>
              <p:ext uri="{D42A27DB-BD31-4B8C-83A1-F6EECF244321}">
                <p14:modId xmlns:p14="http://schemas.microsoft.com/office/powerpoint/2010/main" val="2132936151"/>
              </p:ext>
            </p:extLst>
          </p:nvPr>
        </p:nvGraphicFramePr>
        <p:xfrm>
          <a:off x="609600" y="1516824"/>
          <a:ext cx="10037432" cy="44895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900" dirty="0"/>
              <a:t>Photo by JESHOOTS.com from </a:t>
            </a:r>
            <a:r>
              <a:rPr lang="en-US" sz="900" b="1" dirty="0">
                <a:hlinkClick r:id="rId13"/>
              </a:rPr>
              <a:t>Pexels</a:t>
            </a:r>
            <a:endParaRPr lang="en-US" sz="900" dirty="0"/>
          </a:p>
          <a:p>
            <a:pPr algn="l">
              <a:lnSpc>
                <a:spcPct val="120000"/>
              </a:lnSpc>
            </a:pPr>
            <a:r>
              <a:rPr lang="en-US" sz="900" dirty="0"/>
              <a:t>Photo b</a:t>
            </a:r>
            <a:r>
              <a:rPr lang="lv-LV" sz="900" dirty="0"/>
              <a:t>y </a:t>
            </a:r>
            <a:r>
              <a:rPr lang="en-US" sz="900" dirty="0"/>
              <a:t>Pixabay from </a:t>
            </a:r>
            <a:r>
              <a:rPr lang="en-US" sz="900" b="1" dirty="0">
                <a:hlinkClick r:id="rId14"/>
              </a:rPr>
              <a:t>Pexels</a:t>
            </a:r>
            <a:endParaRPr lang="lv-LV" sz="900" b="1" dirty="0"/>
          </a:p>
          <a:p>
            <a:pPr algn="l">
              <a:lnSpc>
                <a:spcPct val="120000"/>
              </a:lnSpc>
              <a:spcBef>
                <a:spcPts val="0"/>
              </a:spcBef>
            </a:pPr>
            <a:r>
              <a:rPr lang="en-US" sz="900" dirty="0"/>
              <a:t>Photo by Sam Jean from </a:t>
            </a:r>
            <a:r>
              <a:rPr lang="en-US" sz="900" b="1" dirty="0">
                <a:hlinkClick r:id="rId15"/>
              </a:rPr>
              <a:t>Pexels</a:t>
            </a:r>
            <a:endParaRPr lang="en-US" sz="900" dirty="0"/>
          </a:p>
          <a:p>
            <a:pPr algn="l">
              <a:defRPr/>
            </a:pPr>
            <a:endParaRPr lang="en-LV" dirty="0">
              <a:latin typeface="Verdana"/>
            </a:endParaRPr>
          </a:p>
        </p:txBody>
      </p:sp>
    </p:spTree>
    <p:extLst>
      <p:ext uri="{BB962C8B-B14F-4D97-AF65-F5344CB8AC3E}">
        <p14:creationId xmlns:p14="http://schemas.microsoft.com/office/powerpoint/2010/main" val="610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Pamatnosacījumi, II</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13/06/2023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239718"/>
            <a:ext cx="8288592" cy="55165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dirty="0"/>
              <a:t>Photo b</a:t>
            </a:r>
            <a:r>
              <a:rPr lang="lv-LV" sz="800" dirty="0"/>
              <a:t>y </a:t>
            </a:r>
            <a:r>
              <a:rPr lang="lv-LV" sz="800" dirty="0" err="1"/>
              <a:t>Lukas</a:t>
            </a:r>
            <a:r>
              <a:rPr lang="en-US" sz="800" dirty="0"/>
              <a:t> from </a:t>
            </a:r>
            <a:r>
              <a:rPr lang="en-US" sz="800" b="1" dirty="0">
                <a:hlinkClick r:id="rId8"/>
              </a:rPr>
              <a:t>Pexels</a:t>
            </a:r>
            <a:endParaRPr lang="lv-LV" sz="800" b="1" dirty="0"/>
          </a:p>
          <a:p>
            <a:pPr algn="l">
              <a:lnSpc>
                <a:spcPct val="120000"/>
              </a:lnSpc>
              <a:spcBef>
                <a:spcPts val="0"/>
              </a:spcBef>
            </a:pPr>
            <a:r>
              <a:rPr lang="en-US" sz="800" dirty="0"/>
              <a:t>Photo by Aleksejs </a:t>
            </a:r>
            <a:r>
              <a:rPr lang="en-US" sz="800" dirty="0" err="1"/>
              <a:t>Bergmanis</a:t>
            </a:r>
            <a:r>
              <a:rPr lang="en-US" sz="800" dirty="0"/>
              <a:t> from </a:t>
            </a:r>
            <a:r>
              <a:rPr lang="en-US" sz="800" b="1" dirty="0">
                <a:hlinkClick r:id="rId9"/>
              </a:rPr>
              <a:t>Pexels</a:t>
            </a:r>
            <a:endParaRPr lang="lv-LV" sz="800" b="1" dirty="0"/>
          </a:p>
          <a:p>
            <a:pPr algn="l">
              <a:lnSpc>
                <a:spcPct val="120000"/>
              </a:lnSpc>
              <a:spcBef>
                <a:spcPts val="0"/>
              </a:spcBef>
            </a:pPr>
            <a:r>
              <a:rPr lang="en-US" sz="900" dirty="0"/>
              <a:t>Photo by Andrea </a:t>
            </a:r>
            <a:r>
              <a:rPr lang="en-US" sz="900" dirty="0" err="1"/>
              <a:t>Piacquadio</a:t>
            </a:r>
            <a:r>
              <a:rPr lang="en-US" sz="900" dirty="0"/>
              <a:t> from </a:t>
            </a:r>
            <a:r>
              <a:rPr lang="en-US" sz="900" dirty="0">
                <a:hlinkClick r:id="rId10"/>
              </a:rPr>
              <a:t>Pexels</a:t>
            </a:r>
            <a:endParaRPr lang="en-LV" dirty="0">
              <a:latin typeface="Verdana"/>
            </a:endParaRPr>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3107595031"/>
              </p:ext>
            </p:extLst>
          </p:nvPr>
        </p:nvGraphicFramePr>
        <p:xfrm>
          <a:off x="462116" y="1296238"/>
          <a:ext cx="10184916" cy="482992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518186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Pamatnosacījumi, III</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latin typeface="Verdana"/>
              </a:rPr>
              <a:t>13</a:t>
            </a:r>
            <a:r>
              <a:rPr kumimoji="0" lang="lv-LV" sz="1050" b="0" i="0" u="none" strike="noStrike" kern="1200" cap="none" spc="0" normalizeH="0" baseline="0" noProof="0" dirty="0">
                <a:ln>
                  <a:noFill/>
                </a:ln>
                <a:solidFill>
                  <a:srgbClr val="7C9396"/>
                </a:solidFill>
                <a:effectLst/>
                <a:uLnTx/>
                <a:uFillTx/>
                <a:latin typeface="Verdana"/>
                <a:ea typeface="+mn-ea"/>
                <a:cs typeface="+mn-cs"/>
              </a:rPr>
              <a:t>/06</a:t>
            </a:r>
            <a:r>
              <a:rPr kumimoji="0" lang="en-US" sz="1050" b="0" i="0" u="none" strike="noStrike" kern="1200" cap="none" spc="0" normalizeH="0" baseline="0" noProof="0" dirty="0">
                <a:ln>
                  <a:noFill/>
                </a:ln>
                <a:solidFill>
                  <a:srgbClr val="7C9396"/>
                </a:solidFill>
                <a:effectLst/>
                <a:uLnTx/>
                <a:uFillTx/>
                <a:latin typeface="Verdana"/>
                <a:ea typeface="+mn-ea"/>
                <a:cs typeface="+mn-cs"/>
              </a:rPr>
              <a:t>/202</a:t>
            </a:r>
            <a:r>
              <a:rPr lang="lv-LV" dirty="0">
                <a:latin typeface="Verdana"/>
              </a:rPr>
              <a:t>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04890" y="6039869"/>
            <a:ext cx="8288592" cy="818131"/>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dirty="0"/>
              <a:t>Photo b</a:t>
            </a:r>
            <a:r>
              <a:rPr lang="lv-LV" sz="800" dirty="0"/>
              <a:t>y </a:t>
            </a:r>
            <a:r>
              <a:rPr lang="lv-LV" sz="800" dirty="0" err="1"/>
              <a:t>cottonbro</a:t>
            </a:r>
            <a:r>
              <a:rPr lang="en-US" sz="800" dirty="0"/>
              <a:t> from </a:t>
            </a:r>
            <a:r>
              <a:rPr lang="en-US" sz="800" b="1" dirty="0">
                <a:hlinkClick r:id="rId8"/>
              </a:rPr>
              <a:t>Pexels</a:t>
            </a:r>
            <a:endParaRPr lang="lv-LV" sz="800" b="1" dirty="0"/>
          </a:p>
          <a:p>
            <a:pPr algn="l">
              <a:lnSpc>
                <a:spcPct val="120000"/>
              </a:lnSpc>
              <a:spcBef>
                <a:spcPts val="0"/>
              </a:spcBef>
            </a:pPr>
            <a:r>
              <a:rPr lang="en-US" sz="800" dirty="0"/>
              <a:t>Photo by Andrea </a:t>
            </a:r>
            <a:r>
              <a:rPr lang="en-US" sz="800" dirty="0" err="1"/>
              <a:t>Piacquadio</a:t>
            </a:r>
            <a:r>
              <a:rPr lang="lv-LV" sz="800" dirty="0"/>
              <a:t> </a:t>
            </a:r>
            <a:r>
              <a:rPr lang="en-US" sz="800" dirty="0"/>
              <a:t>from </a:t>
            </a:r>
            <a:r>
              <a:rPr lang="en-US" sz="800" b="1" dirty="0">
                <a:hlinkClick r:id="rId9"/>
              </a:rPr>
              <a:t>Pexels</a:t>
            </a:r>
            <a:endParaRPr lang="lv-LV" sz="800" b="1" dirty="0"/>
          </a:p>
          <a:p>
            <a:pPr algn="l">
              <a:lnSpc>
                <a:spcPct val="120000"/>
              </a:lnSpc>
              <a:spcBef>
                <a:spcPts val="0"/>
              </a:spcBef>
            </a:pPr>
            <a:r>
              <a:rPr lang="en-US" sz="800" dirty="0"/>
              <a:t>Photo by RDNE Stock project from </a:t>
            </a:r>
            <a:r>
              <a:rPr lang="en-US" sz="800" b="1" dirty="0">
                <a:hlinkClick r:id="rId10"/>
              </a:rPr>
              <a:t>Pexels</a:t>
            </a:r>
            <a:endParaRPr lang="lv-LV" sz="800" b="1" dirty="0"/>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2105018996"/>
              </p:ext>
            </p:extLst>
          </p:nvPr>
        </p:nvGraphicFramePr>
        <p:xfrm>
          <a:off x="462116" y="1296238"/>
          <a:ext cx="10435472" cy="471010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83878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13/06/2023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8</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995461" y="280882"/>
            <a:ext cx="8987988" cy="1123578"/>
          </a:xfrm>
        </p:spPr>
        <p:txBody>
          <a:bodyPr>
            <a:normAutofit fontScale="90000"/>
          </a:bodyPr>
          <a:lstStyle/>
          <a:p>
            <a:r>
              <a:rPr lang="lv-LV" dirty="0"/>
              <a:t>Projekta pieteikumu </a:t>
            </a:r>
            <a:r>
              <a:rPr lang="lv-LV" b="1" u="sng" dirty="0"/>
              <a:t>var iesniegt:</a:t>
            </a:r>
          </a:p>
        </p:txBody>
      </p:sp>
      <p:sp>
        <p:nvSpPr>
          <p:cNvPr id="15" name="Satura vietturis 2">
            <a:extLst>
              <a:ext uri="{FF2B5EF4-FFF2-40B4-BE49-F238E27FC236}">
                <a16:creationId xmlns:a16="http://schemas.microsoft.com/office/drawing/2014/main" id="{E0FF3D51-2BF5-4997-AE37-538B0D8D6440}"/>
              </a:ext>
            </a:extLst>
          </p:cNvPr>
          <p:cNvSpPr txBox="1">
            <a:spLocks/>
          </p:cNvSpPr>
          <p:nvPr/>
        </p:nvSpPr>
        <p:spPr>
          <a:xfrm>
            <a:off x="995461" y="1800547"/>
            <a:ext cx="10201078" cy="4431707"/>
          </a:xfrm>
          <a:prstGeom prst="rect">
            <a:avLst/>
          </a:prstGeom>
        </p:spPr>
        <p:txBody>
          <a:bodyPr vert="horz" lIns="91440" tIns="45720" rIns="91440" bIns="45720" rtlCol="0" anchor="b"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pPr lvl="2">
              <a:spcBef>
                <a:spcPts val="600"/>
              </a:spcBef>
            </a:pPr>
            <a:endParaRPr lang="lv-LV" b="0" dirty="0">
              <a:latin typeface="+mj-lt"/>
              <a:ea typeface="Times New Roman" panose="02020603050405020304" pitchFamily="18" charset="0"/>
            </a:endParaRPr>
          </a:p>
        </p:txBody>
      </p:sp>
      <p:sp>
        <p:nvSpPr>
          <p:cNvPr id="17" name="TextBox 16">
            <a:extLst>
              <a:ext uri="{FF2B5EF4-FFF2-40B4-BE49-F238E27FC236}">
                <a16:creationId xmlns:a16="http://schemas.microsoft.com/office/drawing/2014/main" id="{29C249FD-0448-4D51-A61E-EB2B2B939289}"/>
              </a:ext>
            </a:extLst>
          </p:cNvPr>
          <p:cNvSpPr txBox="1"/>
          <p:nvPr/>
        </p:nvSpPr>
        <p:spPr>
          <a:xfrm>
            <a:off x="297042" y="1367319"/>
            <a:ext cx="10384825" cy="5081969"/>
          </a:xfrm>
          <a:prstGeom prst="rect">
            <a:avLst/>
          </a:prstGeom>
        </p:spPr>
        <p:txBody>
          <a:bodyPr vert="horz" wrap="square" lIns="91440" tIns="45720" rIns="91440" bIns="45720" rtlCol="0" anchor="ctr">
            <a:spAutoFit/>
          </a:bodyPr>
          <a:lstStyle/>
          <a:p>
            <a:pPr marL="342900" indent="-342900">
              <a:lnSpc>
                <a:spcPct val="120000"/>
              </a:lnSpc>
              <a:spcBef>
                <a:spcPts val="0"/>
              </a:spcBef>
              <a:buFont typeface="Wingdings" panose="05000000000000000000" pitchFamily="2" charset="2"/>
              <a:buChar char="Ø"/>
            </a:pPr>
            <a:r>
              <a:rPr lang="lv-LV" sz="1700" dirty="0">
                <a:solidFill>
                  <a:srgbClr val="800024"/>
                </a:solidFill>
              </a:rPr>
              <a:t>LR Uzņēmumu reģistra vestajā biedrību un nodibinājumu reģistrā reģistrētās </a:t>
            </a:r>
            <a:r>
              <a:rPr lang="lv-LV" sz="1700" b="1" dirty="0">
                <a:solidFill>
                  <a:srgbClr val="800024"/>
                </a:solidFill>
              </a:rPr>
              <a:t>nevalstiskās organizācijas, LR tiešās vai pastarpinātās valsts pārvaldes iestādes, atvasinātas publiskas personas, citas valsts iestādes;</a:t>
            </a:r>
          </a:p>
          <a:p>
            <a:pPr marL="342900" indent="-342900">
              <a:lnSpc>
                <a:spcPct val="120000"/>
              </a:lnSpc>
              <a:spcBef>
                <a:spcPts val="0"/>
              </a:spcBef>
              <a:buFont typeface="Wingdings" panose="05000000000000000000" pitchFamily="2" charset="2"/>
              <a:buChar char="Ø"/>
            </a:pPr>
            <a:r>
              <a:rPr lang="lv-LV" sz="1700" dirty="0">
                <a:solidFill>
                  <a:srgbClr val="800024"/>
                </a:solidFill>
              </a:rPr>
              <a:t>Pieteikuma iesniedzējs:</a:t>
            </a:r>
          </a:p>
          <a:p>
            <a:pPr marL="800100" lvl="1" indent="-342900">
              <a:lnSpc>
                <a:spcPct val="120000"/>
              </a:lnSpc>
              <a:buFont typeface="Wingdings" panose="05000000000000000000" pitchFamily="2" charset="2"/>
              <a:buChar char="Ø"/>
            </a:pPr>
            <a:r>
              <a:rPr lang="lv-LV" sz="1700" dirty="0">
                <a:solidFill>
                  <a:srgbClr val="800024"/>
                </a:solidFill>
              </a:rPr>
              <a:t>darbojas saliedētas sabiedrības attīstības, izglītības vai sociālās iekļaušanās jomā;</a:t>
            </a:r>
          </a:p>
          <a:p>
            <a:pPr marL="800100" lvl="1" indent="-342900">
              <a:lnSpc>
                <a:spcPct val="120000"/>
              </a:lnSpc>
              <a:buFont typeface="Wingdings" panose="05000000000000000000" pitchFamily="2" charset="2"/>
              <a:buChar char="Ø"/>
            </a:pPr>
            <a:r>
              <a:rPr lang="lv-LV" sz="1700" dirty="0">
                <a:solidFill>
                  <a:srgbClr val="800024"/>
                </a:solidFill>
              </a:rPr>
              <a:t>projekta ietvaros nodrošina gan bezmaksas </a:t>
            </a:r>
            <a:r>
              <a:rPr lang="lv-LV" sz="1700" dirty="0" err="1">
                <a:solidFill>
                  <a:srgbClr val="800024"/>
                </a:solidFill>
              </a:rPr>
              <a:t>kultūrorientācijas</a:t>
            </a:r>
            <a:r>
              <a:rPr lang="lv-LV" sz="1700" dirty="0">
                <a:solidFill>
                  <a:srgbClr val="800024"/>
                </a:solidFill>
              </a:rPr>
              <a:t> kursu, gan pasākumu, kas sekmē sadarbību starp Ukrainas civiliedzīvotājiem un Latvijas sabiedrību, pieejamību;</a:t>
            </a:r>
          </a:p>
          <a:p>
            <a:pPr marL="800100" lvl="1" indent="-342900">
              <a:lnSpc>
                <a:spcPct val="120000"/>
              </a:lnSpc>
              <a:buFont typeface="Wingdings" panose="05000000000000000000" pitchFamily="2" charset="2"/>
              <a:buChar char="Ø"/>
            </a:pPr>
            <a:r>
              <a:rPr lang="lv-LV" sz="1700" dirty="0">
                <a:solidFill>
                  <a:srgbClr val="800024"/>
                </a:solidFill>
              </a:rPr>
              <a:t>pēdējo 3 gadu laikā ir organizējis vismaz 2 kādai no projekta pieteikumā plānotajām aktivitātēm līdzvērtīgus pasākumus;</a:t>
            </a:r>
          </a:p>
          <a:p>
            <a:pPr marL="800100" lvl="1" indent="-342900">
              <a:lnSpc>
                <a:spcPct val="120000"/>
              </a:lnSpc>
              <a:buFont typeface="Wingdings" panose="05000000000000000000" pitchFamily="2" charset="2"/>
              <a:buChar char="Ø"/>
            </a:pPr>
            <a:r>
              <a:rPr lang="lv-LV" sz="1700" dirty="0">
                <a:solidFill>
                  <a:srgbClr val="800024"/>
                </a:solidFill>
              </a:rPr>
              <a:t>nav Valsts ieņēmumu dienesta administrēto nodokļu parāds, kas pārsniedz 150 EUR uz projektu pieteikumu iesniegšanas termiņa pēdējo dienu (27.06.2023) un dienu, kad vērtēšanas komisija pieņem lēmumu par projekta virzīšanu apstiprināšanai;</a:t>
            </a:r>
          </a:p>
          <a:p>
            <a:pPr marL="800100" lvl="1" indent="-342900">
              <a:lnSpc>
                <a:spcPct val="120000"/>
              </a:lnSpc>
              <a:buFont typeface="Wingdings" panose="05000000000000000000" pitchFamily="2" charset="2"/>
              <a:buChar char="Ø"/>
            </a:pPr>
            <a:r>
              <a:rPr lang="lv-LV" sz="1700" dirty="0">
                <a:solidFill>
                  <a:srgbClr val="800024"/>
                </a:solidFill>
              </a:rPr>
              <a:t>par tām pašām projekta attiecināmajām izmaksām, par kurām iesniegts projekta pieteikums, nav saņēmis un nesaņems finansējumu no citiem avotiem;</a:t>
            </a:r>
          </a:p>
          <a:p>
            <a:pPr marL="800100" lvl="1" indent="-342900">
              <a:lnSpc>
                <a:spcPct val="120000"/>
              </a:lnSpc>
              <a:buFont typeface="Wingdings" panose="05000000000000000000" pitchFamily="2" charset="2"/>
              <a:buChar char="Ø"/>
            </a:pPr>
            <a:r>
              <a:rPr lang="lv-LV" sz="1700" dirty="0">
                <a:solidFill>
                  <a:srgbClr val="800024"/>
                </a:solidFill>
              </a:rPr>
              <a:t>nav neatbilstoši veiktu izdevumu maksājumu parādu citos projektos.</a:t>
            </a:r>
          </a:p>
        </p:txBody>
      </p:sp>
    </p:spTree>
    <p:extLst>
      <p:ext uri="{BB962C8B-B14F-4D97-AF65-F5344CB8AC3E}">
        <p14:creationId xmlns:p14="http://schemas.microsoft.com/office/powerpoint/2010/main" val="166767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dirty="0"/>
              <a:t>13/06/2023</a:t>
            </a:r>
            <a:endParaRPr kumimoji="0" lang="en-LV" sz="1050" b="0" i="0" u="none" strike="noStrike" kern="1200" cap="none" spc="0" normalizeH="0" baseline="0" noProof="0" dirty="0">
              <a:ln>
                <a:noFill/>
              </a:ln>
              <a:solidFill>
                <a:srgbClr val="7C9396"/>
              </a:solidFill>
              <a:effectLst/>
              <a:uLnTx/>
              <a:uFillTx/>
              <a:latin typeface="Verdana"/>
              <a:ea typeface="+mn-ea"/>
              <a:cs typeface="+mn-cs"/>
            </a:endParaRPr>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9</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995461" y="280882"/>
            <a:ext cx="8987988" cy="1123578"/>
          </a:xfrm>
        </p:spPr>
        <p:txBody>
          <a:bodyPr>
            <a:normAutofit/>
          </a:bodyPr>
          <a:lstStyle/>
          <a:p>
            <a:r>
              <a:rPr lang="lv-LV" sz="3600" dirty="0"/>
              <a:t>Projektu pieteikumu vērtēšana</a:t>
            </a:r>
            <a:endParaRPr lang="lv-LV" sz="3600" b="1" u="sng" dirty="0"/>
          </a:p>
        </p:txBody>
      </p:sp>
      <p:sp>
        <p:nvSpPr>
          <p:cNvPr id="15" name="Satura vietturis 2">
            <a:extLst>
              <a:ext uri="{FF2B5EF4-FFF2-40B4-BE49-F238E27FC236}">
                <a16:creationId xmlns:a16="http://schemas.microsoft.com/office/drawing/2014/main" id="{E0FF3D51-2BF5-4997-AE37-538B0D8D6440}"/>
              </a:ext>
            </a:extLst>
          </p:cNvPr>
          <p:cNvSpPr txBox="1">
            <a:spLocks/>
          </p:cNvSpPr>
          <p:nvPr/>
        </p:nvSpPr>
        <p:spPr>
          <a:xfrm>
            <a:off x="995461" y="1800547"/>
            <a:ext cx="10201078" cy="4431707"/>
          </a:xfrm>
          <a:prstGeom prst="rect">
            <a:avLst/>
          </a:prstGeom>
        </p:spPr>
        <p:txBody>
          <a:bodyPr vert="horz" lIns="91440" tIns="45720" rIns="91440" bIns="45720" rtlCol="0" anchor="b"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pPr lvl="2">
              <a:spcBef>
                <a:spcPts val="600"/>
              </a:spcBef>
            </a:pPr>
            <a:endParaRPr lang="lv-LV" b="0" dirty="0">
              <a:latin typeface="+mj-lt"/>
              <a:ea typeface="Times New Roman" panose="02020603050405020304" pitchFamily="18" charset="0"/>
            </a:endParaRPr>
          </a:p>
        </p:txBody>
      </p:sp>
      <p:sp>
        <p:nvSpPr>
          <p:cNvPr id="3" name="TextBox 2">
            <a:extLst>
              <a:ext uri="{FF2B5EF4-FFF2-40B4-BE49-F238E27FC236}">
                <a16:creationId xmlns:a16="http://schemas.microsoft.com/office/drawing/2014/main" id="{21EDE751-FF6A-AE32-74B7-E24D55E302B7}"/>
              </a:ext>
            </a:extLst>
          </p:cNvPr>
          <p:cNvSpPr txBox="1"/>
          <p:nvPr/>
        </p:nvSpPr>
        <p:spPr>
          <a:xfrm>
            <a:off x="445954" y="1693726"/>
            <a:ext cx="10384825" cy="1942648"/>
          </a:xfrm>
          <a:prstGeom prst="rect">
            <a:avLst/>
          </a:prstGeom>
        </p:spPr>
        <p:txBody>
          <a:bodyPr vert="horz" wrap="square" lIns="91440" tIns="45720" rIns="91440" bIns="45720" rtlCol="0" anchor="ctr">
            <a:spAutoFit/>
          </a:bodyPr>
          <a:lstStyle/>
          <a:p>
            <a:pPr marL="342900" indent="-342900">
              <a:lnSpc>
                <a:spcPct val="120000"/>
              </a:lnSpc>
              <a:spcBef>
                <a:spcPts val="0"/>
              </a:spcBef>
              <a:buFont typeface="Wingdings" panose="05000000000000000000" pitchFamily="2" charset="2"/>
              <a:buChar char="Ø"/>
            </a:pPr>
            <a:r>
              <a:rPr lang="lv-LV" sz="1700" dirty="0">
                <a:solidFill>
                  <a:srgbClr val="800024"/>
                </a:solidFill>
              </a:rPr>
              <a:t>Projektu pieteikums tiks vērtēts pēc administratīvajiem, atbilstības un kvalitātes vērtēšanas kritērijiem</a:t>
            </a:r>
          </a:p>
          <a:p>
            <a:pPr marL="342900" indent="-342900">
              <a:lnSpc>
                <a:spcPct val="120000"/>
              </a:lnSpc>
              <a:spcBef>
                <a:spcPts val="0"/>
              </a:spcBef>
              <a:buFont typeface="Wingdings" panose="05000000000000000000" pitchFamily="2" charset="2"/>
              <a:buChar char="Ø"/>
            </a:pPr>
            <a:r>
              <a:rPr lang="lv-LV" sz="1700" dirty="0">
                <a:solidFill>
                  <a:srgbClr val="800024"/>
                </a:solidFill>
              </a:rPr>
              <a:t>Kvalitātes vērtēšanā kopā var saņemt maksimāli 22 punktus, minimāli nepieciešamie punkti:</a:t>
            </a:r>
          </a:p>
          <a:p>
            <a:pPr marL="342900" indent="-342900">
              <a:lnSpc>
                <a:spcPct val="120000"/>
              </a:lnSpc>
              <a:spcBef>
                <a:spcPts val="0"/>
              </a:spcBef>
              <a:buFont typeface="Wingdings" panose="05000000000000000000" pitchFamily="2" charset="2"/>
              <a:buChar char="Ø"/>
            </a:pPr>
            <a:endParaRPr lang="lv-LV" sz="1700" dirty="0">
              <a:solidFill>
                <a:srgbClr val="800024"/>
              </a:solidFill>
            </a:endParaRPr>
          </a:p>
          <a:p>
            <a:pPr>
              <a:lnSpc>
                <a:spcPct val="120000"/>
              </a:lnSpc>
              <a:spcBef>
                <a:spcPts val="0"/>
              </a:spcBef>
            </a:pPr>
            <a:endParaRPr lang="lv-LV" sz="1700" dirty="0">
              <a:solidFill>
                <a:srgbClr val="800024"/>
              </a:solidFill>
            </a:endParaRPr>
          </a:p>
        </p:txBody>
      </p:sp>
      <p:graphicFrame>
        <p:nvGraphicFramePr>
          <p:cNvPr id="4" name="Table 4">
            <a:extLst>
              <a:ext uri="{FF2B5EF4-FFF2-40B4-BE49-F238E27FC236}">
                <a16:creationId xmlns:a16="http://schemas.microsoft.com/office/drawing/2014/main" id="{7402C538-712E-797B-D195-1FA2817F599C}"/>
              </a:ext>
            </a:extLst>
          </p:cNvPr>
          <p:cNvGraphicFramePr>
            <a:graphicFrameLocks noGrp="1"/>
          </p:cNvGraphicFramePr>
          <p:nvPr>
            <p:extLst>
              <p:ext uri="{D42A27DB-BD31-4B8C-83A1-F6EECF244321}">
                <p14:modId xmlns:p14="http://schemas.microsoft.com/office/powerpoint/2010/main" val="742014169"/>
              </p:ext>
            </p:extLst>
          </p:nvPr>
        </p:nvGraphicFramePr>
        <p:xfrm>
          <a:off x="1361221" y="3162525"/>
          <a:ext cx="8128000" cy="259588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2652099223"/>
                    </a:ext>
                  </a:extLst>
                </a:gridCol>
                <a:gridCol w="4064000">
                  <a:extLst>
                    <a:ext uri="{9D8B030D-6E8A-4147-A177-3AD203B41FA5}">
                      <a16:colId xmlns:a16="http://schemas.microsoft.com/office/drawing/2014/main" val="3689097628"/>
                    </a:ext>
                  </a:extLst>
                </a:gridCol>
              </a:tblGrid>
              <a:tr h="370840">
                <a:tc>
                  <a:txBody>
                    <a:bodyPr/>
                    <a:lstStyle/>
                    <a:p>
                      <a:pPr algn="ctr">
                        <a:lnSpc>
                          <a:spcPct val="120000"/>
                        </a:lnSpc>
                      </a:pPr>
                      <a:r>
                        <a:rPr lang="lv-LV" sz="1400" b="1" dirty="0">
                          <a:effectLst/>
                          <a:latin typeface="Verdana (Body)"/>
                        </a:rPr>
                        <a:t>Kritērijs</a:t>
                      </a:r>
                      <a:endParaRPr lang="lv-LV" sz="1400" b="1" dirty="0">
                        <a:effectLst/>
                        <a:latin typeface="Verdana (Body)"/>
                        <a:ea typeface="Times New Roman" panose="02020603050405020304" pitchFamily="18" charset="0"/>
                        <a:cs typeface="Calibri" panose="020F0502020204030204" pitchFamily="34" charset="0"/>
                      </a:endParaRPr>
                    </a:p>
                  </a:txBody>
                  <a:tcPr marL="68580" marR="68580" marT="0" marB="0" anchor="ctr"/>
                </a:tc>
                <a:tc>
                  <a:txBody>
                    <a:bodyPr/>
                    <a:lstStyle/>
                    <a:p>
                      <a:pPr algn="ctr">
                        <a:lnSpc>
                          <a:spcPct val="120000"/>
                        </a:lnSpc>
                      </a:pPr>
                      <a:r>
                        <a:rPr lang="lv-LV" sz="1400" b="1" dirty="0">
                          <a:effectLst/>
                          <a:latin typeface="Verdana (Body)"/>
                        </a:rPr>
                        <a:t>Minimāli nepieciešamais punktu skaits</a:t>
                      </a:r>
                      <a:endParaRPr lang="lv-LV" sz="1400" b="1" dirty="0">
                        <a:effectLst/>
                        <a:latin typeface="Verdana (Body)"/>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664506109"/>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5.9.1.</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3</a:t>
                      </a:r>
                    </a:p>
                  </a:txBody>
                  <a:tcPr marL="68580" marR="68580" marT="0" marB="0" anchor="ctr"/>
                </a:tc>
                <a:extLst>
                  <a:ext uri="{0D108BD9-81ED-4DB2-BD59-A6C34878D82A}">
                    <a16:rowId xmlns:a16="http://schemas.microsoft.com/office/drawing/2014/main" val="1815646077"/>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5.9.2.</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1</a:t>
                      </a:r>
                    </a:p>
                  </a:txBody>
                  <a:tcPr marL="68580" marR="68580" marT="0" marB="0" anchor="ctr"/>
                </a:tc>
                <a:extLst>
                  <a:ext uri="{0D108BD9-81ED-4DB2-BD59-A6C34878D82A}">
                    <a16:rowId xmlns:a16="http://schemas.microsoft.com/office/drawing/2014/main" val="2342237749"/>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5.9.3.</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3</a:t>
                      </a:r>
                    </a:p>
                  </a:txBody>
                  <a:tcPr marL="68580" marR="68580" marT="0" marB="0" anchor="ctr"/>
                </a:tc>
                <a:extLst>
                  <a:ext uri="{0D108BD9-81ED-4DB2-BD59-A6C34878D82A}">
                    <a16:rowId xmlns:a16="http://schemas.microsoft.com/office/drawing/2014/main" val="3753025881"/>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5.9.4.</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1</a:t>
                      </a:r>
                    </a:p>
                  </a:txBody>
                  <a:tcPr marL="68580" marR="68580" marT="0" marB="0" anchor="ctr"/>
                </a:tc>
                <a:extLst>
                  <a:ext uri="{0D108BD9-81ED-4DB2-BD59-A6C34878D82A}">
                    <a16:rowId xmlns:a16="http://schemas.microsoft.com/office/drawing/2014/main" val="1990833858"/>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5.9.5.</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1</a:t>
                      </a:r>
                    </a:p>
                  </a:txBody>
                  <a:tcPr marL="68580" marR="68580" marT="0" marB="0" anchor="ctr"/>
                </a:tc>
                <a:extLst>
                  <a:ext uri="{0D108BD9-81ED-4DB2-BD59-A6C34878D82A}">
                    <a16:rowId xmlns:a16="http://schemas.microsoft.com/office/drawing/2014/main" val="1245851174"/>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Kopējais punktu skaits</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dirty="0">
                          <a:solidFill>
                            <a:srgbClr val="800024"/>
                          </a:solidFill>
                          <a:latin typeface="+mn-lt"/>
                          <a:ea typeface="+mn-ea"/>
                          <a:cs typeface="+mn-cs"/>
                        </a:rPr>
                        <a:t>12</a:t>
                      </a:r>
                    </a:p>
                  </a:txBody>
                  <a:tcPr marL="68580" marR="68580" marT="0" marB="0" anchor="ctr"/>
                </a:tc>
                <a:extLst>
                  <a:ext uri="{0D108BD9-81ED-4DB2-BD59-A6C34878D82A}">
                    <a16:rowId xmlns:a16="http://schemas.microsoft.com/office/drawing/2014/main" val="2997446161"/>
                  </a:ext>
                </a:extLst>
              </a:tr>
            </a:tbl>
          </a:graphicData>
        </a:graphic>
      </p:graphicFrame>
    </p:spTree>
    <p:extLst>
      <p:ext uri="{BB962C8B-B14F-4D97-AF65-F5344CB8AC3E}">
        <p14:creationId xmlns:p14="http://schemas.microsoft.com/office/powerpoint/2010/main" val="1408097773"/>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bodyPr vert="horz" lIns="91440" tIns="45720" rIns="91440" bIns="45720" rtlCol="0" anchor="ctr"/>
      <a:lstStyle>
        <a:defPPr algn="l">
          <a:lnSpc>
            <a:spcPct val="120000"/>
          </a:lnSpc>
          <a:spcBef>
            <a:spcPts val="0"/>
          </a:spcBef>
          <a:defRPr sz="800" dirty="0"/>
        </a:defPPr>
      </a:lstStyle>
    </a:txDef>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6a950e-521b-47c8-9256-93af7daadbc7">
      <Terms xmlns="http://schemas.microsoft.com/office/infopath/2007/PartnerControls"/>
    </lcf76f155ced4ddcb4097134ff3c332f>
    <TaxCatchAll xmlns="4f1366c2-cc76-49ad-8206-8ca383d3060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B8A6DCF348D1484F80EC7C9FC7CECE96" ma:contentTypeVersion="13" ma:contentTypeDescription="Izveidot jaunu dokumentu." ma:contentTypeScope="" ma:versionID="cce6d76e6ad7c4c892f5af92ff3fb26a">
  <xsd:schema xmlns:xsd="http://www.w3.org/2001/XMLSchema" xmlns:xs="http://www.w3.org/2001/XMLSchema" xmlns:p="http://schemas.microsoft.com/office/2006/metadata/properties" xmlns:ns2="4f1366c2-cc76-49ad-8206-8ca383d3060e" xmlns:ns3="de6a950e-521b-47c8-9256-93af7daadbc7" targetNamespace="http://schemas.microsoft.com/office/2006/metadata/properties" ma:root="true" ma:fieldsID="eb2d8db58617d27c652017801443021b" ns2:_="" ns3:_="">
    <xsd:import namespace="4f1366c2-cc76-49ad-8206-8ca383d3060e"/>
    <xsd:import namespace="de6a950e-521b-47c8-9256-93af7daadb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366c2-cc76-49ad-8206-8ca383d3060e"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598b4ea6-ff51-46e2-84b1-2aff27ac9ccd}" ma:internalName="TaxCatchAll" ma:showField="CatchAllData" ma:web="4f1366c2-cc76-49ad-8206-8ca383d306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6a950e-521b-47c8-9256-93af7daadb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2126744b-e88b-4f89-a192-53d6f05030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866772-6B8A-472B-BCFD-99966E8FF6CC}">
  <ds:schemaRefs>
    <ds:schemaRef ds:uri="http://schemas.microsoft.com/office/2006/metadata/properties"/>
    <ds:schemaRef ds:uri="http://schemas.microsoft.com/office/infopath/2007/PartnerControls"/>
    <ds:schemaRef ds:uri="de6a950e-521b-47c8-9256-93af7daadbc7"/>
    <ds:schemaRef ds:uri="4f1366c2-cc76-49ad-8206-8ca383d3060e"/>
  </ds:schemaRefs>
</ds:datastoreItem>
</file>

<file path=customXml/itemProps2.xml><?xml version="1.0" encoding="utf-8"?>
<ds:datastoreItem xmlns:ds="http://schemas.openxmlformats.org/officeDocument/2006/customXml" ds:itemID="{2AE20DD7-BB0B-4FF8-B1CD-73153B9B5415}">
  <ds:schemaRefs>
    <ds:schemaRef ds:uri="http://schemas.microsoft.com/sharepoint/v3/contenttype/forms"/>
  </ds:schemaRefs>
</ds:datastoreItem>
</file>

<file path=customXml/itemProps3.xml><?xml version="1.0" encoding="utf-8"?>
<ds:datastoreItem xmlns:ds="http://schemas.openxmlformats.org/officeDocument/2006/customXml" ds:itemID="{D8C9C165-FF0F-4A0E-A9FA-F7D8CA38D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1366c2-cc76-49ad-8206-8ca383d3060e"/>
    <ds:schemaRef ds:uri="de6a950e-521b-47c8-9256-93af7daadb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12208</TotalTime>
  <Words>3692</Words>
  <Application>Microsoft Office PowerPoint</Application>
  <PresentationFormat>Widescreen</PresentationFormat>
  <Paragraphs>324</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Times New Roman</vt:lpstr>
      <vt:lpstr>Urdu Typesetting</vt:lpstr>
      <vt:lpstr>Verdana</vt:lpstr>
      <vt:lpstr>Verdana (Body)</vt:lpstr>
      <vt:lpstr>Wingdings</vt:lpstr>
      <vt:lpstr>Parcel</vt:lpstr>
      <vt:lpstr> Programmas «Kultūrorientācijas kursi un iekļaušanās pasākumi Ukrainas civiliedzīvotājiem»   ATKLĀTS PIETEIKUMU KONKURSS   SEMINĀRS PROJEKTU PIETEIKUMU IESNIEDZĒJIEM 2023.gada 13.jūnijā</vt:lpstr>
      <vt:lpstr>Prezentācijas saturs</vt:lpstr>
      <vt:lpstr>Programmas mērķis:</vt:lpstr>
      <vt:lpstr>Projektos atbalstāmās aktivitātes:</vt:lpstr>
      <vt:lpstr>Pamatnosacījumi, I</vt:lpstr>
      <vt:lpstr>Pamatnosacījumi, II</vt:lpstr>
      <vt:lpstr>Pamatnosacījumi, III</vt:lpstr>
      <vt:lpstr>Projekta pieteikumu var iesniegt:</vt:lpstr>
      <vt:lpstr>Projektu pieteikumu vērtēšana</vt:lpstr>
      <vt:lpstr>Attiecināmas izmaksas Konkursa nolikuma 4.1.apakšpunkts </vt:lpstr>
      <vt:lpstr>Attiecināmo izmaksu ierobežojumi Konkursa nolikuma 4.2.apakšpunkts</vt:lpstr>
      <vt:lpstr>Metodiskie norādījumi pieteikuma aizpildīšanai:</vt:lpstr>
      <vt:lpstr>Projekta budžets</vt:lpstr>
      <vt:lpstr>Par projekta pieteikuma kvalitāti liecina </vt:lpstr>
      <vt:lpstr>Ieteikumi pieteikuma sagatavošanai</vt:lpstr>
      <vt:lpstr>Provizorisks laika grafiks</vt:lpstr>
      <vt:lpstr>Veiksmīgu projektu rakstīšanu!  Jautājumus lūdzam sūtīt uz kristine.ozola@sif.gov.lv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Kristīne Ozola</cp:lastModifiedBy>
  <cp:revision>135</cp:revision>
  <dcterms:created xsi:type="dcterms:W3CDTF">2021-05-20T18:00:25Z</dcterms:created>
  <dcterms:modified xsi:type="dcterms:W3CDTF">2023-06-13T09:04:41Z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0x010100B8A6DCF348D1484F80EC7C9FC7CECE96</vt:lpwstr>
  </property>
  <property fmtid="{D5CDD505-2E9C-101B-9397-08002B2CF9AE}" pid="3" name="Order">
    <vt:r8>601000</vt:r8>
  </property>
  <property fmtid="{D5CDD505-2E9C-101B-9397-08002B2CF9AE}" pid="4" name="MediaServiceImageTags">
    <vt:lpwstr/>
  </property>
</Properties>
</file>