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21"/>
  </p:notesMasterIdLst>
  <p:sldIdLst>
    <p:sldId id="267" r:id="rId5"/>
    <p:sldId id="372" r:id="rId6"/>
    <p:sldId id="392" r:id="rId7"/>
    <p:sldId id="365" r:id="rId8"/>
    <p:sldId id="373" r:id="rId9"/>
    <p:sldId id="331" r:id="rId10"/>
    <p:sldId id="387" r:id="rId11"/>
    <p:sldId id="393" r:id="rId12"/>
    <p:sldId id="390" r:id="rId13"/>
    <p:sldId id="379" r:id="rId14"/>
    <p:sldId id="345" r:id="rId15"/>
    <p:sldId id="371" r:id="rId16"/>
    <p:sldId id="341" r:id="rId17"/>
    <p:sldId id="368" r:id="rId18"/>
    <p:sldId id="366"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267"/>
            <p14:sldId id="372"/>
            <p14:sldId id="392"/>
            <p14:sldId id="365"/>
            <p14:sldId id="373"/>
            <p14:sldId id="331"/>
            <p14:sldId id="387"/>
            <p14:sldId id="393"/>
            <p14:sldId id="390"/>
            <p14:sldId id="379"/>
            <p14:sldId id="345"/>
            <p14:sldId id="371"/>
            <p14:sldId id="341"/>
            <p14:sldId id="368"/>
            <p14:sldId id="366"/>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2A70B-8422-A407-A0AC-F4F7EE440773}" name="Santa Barone-Upeniece" initials="SB" userId="S::santa.barone-upeniece@sif.gov.lv::1a27b4a0-cc9c-4e0c-81cf-47021761a9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1" clrIdx="1">
    <p:extLst>
      <p:ext uri="{19B8F6BF-5375-455C-9EA6-DF929625EA0E}">
        <p15:presenceInfo xmlns:p15="http://schemas.microsoft.com/office/powerpoint/2012/main" userId="S::santa.barone-upeniece@sif.gov.lv::1a27b4a0-cc9c-4e0c-81cf-47021761a91a" providerId="AD"/>
      </p:ext>
    </p:extLst>
  </p:cmAuthor>
  <p:cmAuthor id="3" name="Liene Varslavāne" initials="LV" lastIdx="1" clrIdx="2">
    <p:extLst>
      <p:ext uri="{19B8F6BF-5375-455C-9EA6-DF929625EA0E}">
        <p15:presenceInfo xmlns:p15="http://schemas.microsoft.com/office/powerpoint/2012/main" userId="S::liene.varslavane@sif.gov.lv::a78a670d-ea6a-4a54-a9dd-65c292d561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020"/>
    <a:srgbClr val="800024"/>
    <a:srgbClr val="92D050"/>
    <a:srgbClr val="DCDFDE"/>
    <a:srgbClr val="A80000"/>
    <a:srgbClr val="ED8B77"/>
    <a:srgbClr val="EA0043"/>
    <a:srgbClr val="E60042"/>
    <a:srgbClr val="FF054C"/>
    <a:srgbClr val="E86B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53513-417D-482E-AAFF-68D2B60D437A}" v="15" dt="2023-08-16T12:52:43.718"/>
    <p1510:client id="{D3536279-0BE1-4D36-AA1C-111A1DAEB13B}" v="71" dt="2023-08-16T06:15:14.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56645" autoAdjust="0"/>
  </p:normalViewPr>
  <p:slideViewPr>
    <p:cSldViewPr snapToGrid="0">
      <p:cViewPr varScale="1">
        <p:scale>
          <a:sx n="47" d="100"/>
          <a:sy n="47" d="100"/>
        </p:scale>
        <p:origin x="1810" y="29"/>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īne Ozola" userId="1f6f266a-80f9-49b0-aad1-3edc2c01781b" providerId="ADAL" clId="{D3536279-0BE1-4D36-AA1C-111A1DAEB13B}"/>
    <pc:docChg chg="undo redo custSel addSld delSld modSld sldOrd modSection">
      <pc:chgData name="Kristīne Ozola" userId="1f6f266a-80f9-49b0-aad1-3edc2c01781b" providerId="ADAL" clId="{D3536279-0BE1-4D36-AA1C-111A1DAEB13B}" dt="2023-08-16T06:15:14.636" v="930" actId="20577"/>
      <pc:docMkLst>
        <pc:docMk/>
      </pc:docMkLst>
      <pc:sldChg chg="del">
        <pc:chgData name="Kristīne Ozola" userId="1f6f266a-80f9-49b0-aad1-3edc2c01781b" providerId="ADAL" clId="{D3536279-0BE1-4D36-AA1C-111A1DAEB13B}" dt="2023-08-14T11:50:40.890" v="51" actId="47"/>
        <pc:sldMkLst>
          <pc:docMk/>
          <pc:sldMk cId="1827413646" sldId="257"/>
        </pc:sldMkLst>
      </pc:sldChg>
      <pc:sldChg chg="modSp mod modNotesTx">
        <pc:chgData name="Kristīne Ozola" userId="1f6f266a-80f9-49b0-aad1-3edc2c01781b" providerId="ADAL" clId="{D3536279-0BE1-4D36-AA1C-111A1DAEB13B}" dt="2023-08-14T12:30:51.931" v="672" actId="20577"/>
        <pc:sldMkLst>
          <pc:docMk/>
          <pc:sldMk cId="3140550482" sldId="267"/>
        </pc:sldMkLst>
        <pc:spChg chg="mod">
          <ac:chgData name="Kristīne Ozola" userId="1f6f266a-80f9-49b0-aad1-3edc2c01781b" providerId="ADAL" clId="{D3536279-0BE1-4D36-AA1C-111A1DAEB13B}" dt="2023-08-14T11:43:24.077" v="3" actId="20577"/>
          <ac:spMkLst>
            <pc:docMk/>
            <pc:sldMk cId="3140550482" sldId="267"/>
            <ac:spMk id="3" creationId="{035F0F37-9C6D-B84E-A4D1-15B38701CC50}"/>
          </ac:spMkLst>
        </pc:spChg>
        <pc:spChg chg="mod">
          <ac:chgData name="Kristīne Ozola" userId="1f6f266a-80f9-49b0-aad1-3edc2c01781b" providerId="ADAL" clId="{D3536279-0BE1-4D36-AA1C-111A1DAEB13B}" dt="2023-08-14T11:43:35.268" v="9" actId="20577"/>
          <ac:spMkLst>
            <pc:docMk/>
            <pc:sldMk cId="3140550482" sldId="267"/>
            <ac:spMk id="5" creationId="{B14F4C1F-57A5-4EEA-B562-F6686DDCA185}"/>
          </ac:spMkLst>
        </pc:spChg>
      </pc:sldChg>
      <pc:sldChg chg="modSp mod">
        <pc:chgData name="Kristīne Ozola" userId="1f6f266a-80f9-49b0-aad1-3edc2c01781b" providerId="ADAL" clId="{D3536279-0BE1-4D36-AA1C-111A1DAEB13B}" dt="2023-08-14T11:59:26.165" v="136" actId="20577"/>
        <pc:sldMkLst>
          <pc:docMk/>
          <pc:sldMk cId="3518186977" sldId="331"/>
        </pc:sldMkLst>
        <pc:spChg chg="mod">
          <ac:chgData name="Kristīne Ozola" userId="1f6f266a-80f9-49b0-aad1-3edc2c01781b" providerId="ADAL" clId="{D3536279-0BE1-4D36-AA1C-111A1DAEB13B}" dt="2023-08-14T11:59:26.165" v="136" actId="20577"/>
          <ac:spMkLst>
            <pc:docMk/>
            <pc:sldMk cId="3518186977" sldId="331"/>
            <ac:spMk id="3" creationId="{423BAD50-CBC9-428F-BB90-BC8C380DD01E}"/>
          </ac:spMkLst>
        </pc:spChg>
        <pc:graphicFrameChg chg="mod">
          <ac:chgData name="Kristīne Ozola" userId="1f6f266a-80f9-49b0-aad1-3edc2c01781b" providerId="ADAL" clId="{D3536279-0BE1-4D36-AA1C-111A1DAEB13B}" dt="2023-08-14T11:59:09.065" v="132" actId="113"/>
          <ac:graphicFrameMkLst>
            <pc:docMk/>
            <pc:sldMk cId="3518186977" sldId="331"/>
            <ac:graphicFrameMk id="9" creationId="{DF7EA562-1554-4846-9DE4-2966FAE7EF59}"/>
          </ac:graphicFrameMkLst>
        </pc:graphicFrameChg>
      </pc:sldChg>
      <pc:sldChg chg="modSp mod modNotesTx">
        <pc:chgData name="Kristīne Ozola" userId="1f6f266a-80f9-49b0-aad1-3edc2c01781b" providerId="ADAL" clId="{D3536279-0BE1-4D36-AA1C-111A1DAEB13B}" dt="2023-08-14T12:16:59.373" v="577" actId="14100"/>
        <pc:sldMkLst>
          <pc:docMk/>
          <pc:sldMk cId="2108100531" sldId="333"/>
        </pc:sldMkLst>
        <pc:spChg chg="mod">
          <ac:chgData name="Kristīne Ozola" userId="1f6f266a-80f9-49b0-aad1-3edc2c01781b" providerId="ADAL" clId="{D3536279-0BE1-4D36-AA1C-111A1DAEB13B}" dt="2023-08-14T12:16:24.265" v="572" actId="20577"/>
          <ac:spMkLst>
            <pc:docMk/>
            <pc:sldMk cId="2108100531" sldId="333"/>
            <ac:spMk id="3" creationId="{423BAD50-CBC9-428F-BB90-BC8C380DD01E}"/>
          </ac:spMkLst>
        </pc:spChg>
        <pc:graphicFrameChg chg="mod">
          <ac:chgData name="Kristīne Ozola" userId="1f6f266a-80f9-49b0-aad1-3edc2c01781b" providerId="ADAL" clId="{D3536279-0BE1-4D36-AA1C-111A1DAEB13B}" dt="2023-08-14T12:16:59.373" v="577" actId="14100"/>
          <ac:graphicFrameMkLst>
            <pc:docMk/>
            <pc:sldMk cId="2108100531" sldId="333"/>
            <ac:graphicFrameMk id="10" creationId="{8FBBB574-3566-452C-AC93-F57B39210CAF}"/>
          </ac:graphicFrameMkLst>
        </pc:graphicFrameChg>
      </pc:sldChg>
      <pc:sldChg chg="modSp add mod modNotesTx">
        <pc:chgData name="Kristīne Ozola" userId="1f6f266a-80f9-49b0-aad1-3edc2c01781b" providerId="ADAL" clId="{D3536279-0BE1-4D36-AA1C-111A1DAEB13B}" dt="2023-08-14T12:21:44.621" v="625" actId="20577"/>
        <pc:sldMkLst>
          <pc:docMk/>
          <pc:sldMk cId="2151974915" sldId="341"/>
        </pc:sldMkLst>
        <pc:spChg chg="mod">
          <ac:chgData name="Kristīne Ozola" userId="1f6f266a-80f9-49b0-aad1-3edc2c01781b" providerId="ADAL" clId="{D3536279-0BE1-4D36-AA1C-111A1DAEB13B}" dt="2023-08-14T12:18:47.906" v="591" actId="20577"/>
          <ac:spMkLst>
            <pc:docMk/>
            <pc:sldMk cId="2151974915" sldId="341"/>
            <ac:spMk id="3" creationId="{423BAD50-CBC9-428F-BB90-BC8C380DD01E}"/>
          </ac:spMkLst>
        </pc:spChg>
      </pc:sldChg>
      <pc:sldChg chg="modSp mod">
        <pc:chgData name="Kristīne Ozola" userId="1f6f266a-80f9-49b0-aad1-3edc2c01781b" providerId="ADAL" clId="{D3536279-0BE1-4D36-AA1C-111A1DAEB13B}" dt="2023-08-14T12:17:58.039" v="582" actId="20577"/>
        <pc:sldMkLst>
          <pc:docMk/>
          <pc:sldMk cId="3123174410" sldId="345"/>
        </pc:sldMkLst>
        <pc:spChg chg="mod">
          <ac:chgData name="Kristīne Ozola" userId="1f6f266a-80f9-49b0-aad1-3edc2c01781b" providerId="ADAL" clId="{D3536279-0BE1-4D36-AA1C-111A1DAEB13B}" dt="2023-08-14T12:17:58.039" v="582" actId="20577"/>
          <ac:spMkLst>
            <pc:docMk/>
            <pc:sldMk cId="3123174410" sldId="345"/>
            <ac:spMk id="4" creationId="{ECDBC015-2E6F-3041-B1B5-5A6FCBF4C54D}"/>
          </ac:spMkLst>
        </pc:spChg>
      </pc:sldChg>
      <pc:sldChg chg="modSp mod">
        <pc:chgData name="Kristīne Ozola" userId="1f6f266a-80f9-49b0-aad1-3edc2c01781b" providerId="ADAL" clId="{D3536279-0BE1-4D36-AA1C-111A1DAEB13B}" dt="2023-08-14T11:56:50.858" v="99" actId="12"/>
        <pc:sldMkLst>
          <pc:docMk/>
          <pc:sldMk cId="4048025618" sldId="365"/>
        </pc:sldMkLst>
        <pc:spChg chg="mod">
          <ac:chgData name="Kristīne Ozola" userId="1f6f266a-80f9-49b0-aad1-3edc2c01781b" providerId="ADAL" clId="{D3536279-0BE1-4D36-AA1C-111A1DAEB13B}" dt="2023-08-14T11:56:22.031" v="96" actId="20577"/>
          <ac:spMkLst>
            <pc:docMk/>
            <pc:sldMk cId="4048025618" sldId="365"/>
            <ac:spMk id="2" creationId="{5935F978-9BB6-4875-9305-F6D28FC7E32A}"/>
          </ac:spMkLst>
        </pc:spChg>
        <pc:spChg chg="mod">
          <ac:chgData name="Kristīne Ozola" userId="1f6f266a-80f9-49b0-aad1-3edc2c01781b" providerId="ADAL" clId="{D3536279-0BE1-4D36-AA1C-111A1DAEB13B}" dt="2023-08-14T11:55:17.224" v="90" actId="20577"/>
          <ac:spMkLst>
            <pc:docMk/>
            <pc:sldMk cId="4048025618" sldId="365"/>
            <ac:spMk id="4" creationId="{788523FE-A0FC-4F64-8F8A-950F94C26C54}"/>
          </ac:spMkLst>
        </pc:spChg>
        <pc:spChg chg="mod">
          <ac:chgData name="Kristīne Ozola" userId="1f6f266a-80f9-49b0-aad1-3edc2c01781b" providerId="ADAL" clId="{D3536279-0BE1-4D36-AA1C-111A1DAEB13B}" dt="2023-08-14T11:56:50.858" v="99" actId="12"/>
          <ac:spMkLst>
            <pc:docMk/>
            <pc:sldMk cId="4048025618" sldId="365"/>
            <ac:spMk id="9" creationId="{D2BAE1C4-CFE9-BC4E-8851-D20CD6E53A48}"/>
          </ac:spMkLst>
        </pc:spChg>
      </pc:sldChg>
      <pc:sldChg chg="modSp mod">
        <pc:chgData name="Kristīne Ozola" userId="1f6f266a-80f9-49b0-aad1-3edc2c01781b" providerId="ADAL" clId="{D3536279-0BE1-4D36-AA1C-111A1DAEB13B}" dt="2023-08-14T12:27:54.464" v="671" actId="20577"/>
        <pc:sldMkLst>
          <pc:docMk/>
          <pc:sldMk cId="2470691541" sldId="366"/>
        </pc:sldMkLst>
        <pc:spChg chg="mod">
          <ac:chgData name="Kristīne Ozola" userId="1f6f266a-80f9-49b0-aad1-3edc2c01781b" providerId="ADAL" clId="{D3536279-0BE1-4D36-AA1C-111A1DAEB13B}" dt="2023-08-14T12:27:54.464" v="671" actId="20577"/>
          <ac:spMkLst>
            <pc:docMk/>
            <pc:sldMk cId="2470691541" sldId="366"/>
            <ac:spMk id="4" creationId="{ECDBC015-2E6F-3041-B1B5-5A6FCBF4C54D}"/>
          </ac:spMkLst>
        </pc:spChg>
        <pc:spChg chg="mod">
          <ac:chgData name="Kristīne Ozola" userId="1f6f266a-80f9-49b0-aad1-3edc2c01781b" providerId="ADAL" clId="{D3536279-0BE1-4D36-AA1C-111A1DAEB13B}" dt="2023-08-14T12:27:19.858" v="659" actId="20577"/>
          <ac:spMkLst>
            <pc:docMk/>
            <pc:sldMk cId="2470691541" sldId="366"/>
            <ac:spMk id="12" creationId="{4612C6BA-D2EF-4E46-89B0-B4465AC9CF76}"/>
          </ac:spMkLst>
        </pc:spChg>
        <pc:spChg chg="mod">
          <ac:chgData name="Kristīne Ozola" userId="1f6f266a-80f9-49b0-aad1-3edc2c01781b" providerId="ADAL" clId="{D3536279-0BE1-4D36-AA1C-111A1DAEB13B}" dt="2023-08-14T12:27:33.331" v="667" actId="20577"/>
          <ac:spMkLst>
            <pc:docMk/>
            <pc:sldMk cId="2470691541" sldId="366"/>
            <ac:spMk id="15" creationId="{184FD6F7-F416-4805-AA50-36167293484D}"/>
          </ac:spMkLst>
        </pc:spChg>
      </pc:sldChg>
      <pc:sldChg chg="modSp mod modNotesTx">
        <pc:chgData name="Kristīne Ozola" userId="1f6f266a-80f9-49b0-aad1-3edc2c01781b" providerId="ADAL" clId="{D3536279-0BE1-4D36-AA1C-111A1DAEB13B}" dt="2023-08-16T06:15:14.636" v="930" actId="20577"/>
        <pc:sldMkLst>
          <pc:docMk/>
          <pc:sldMk cId="3025912620" sldId="368"/>
        </pc:sldMkLst>
        <pc:spChg chg="mod">
          <ac:chgData name="Kristīne Ozola" userId="1f6f266a-80f9-49b0-aad1-3edc2c01781b" providerId="ADAL" clId="{D3536279-0BE1-4D36-AA1C-111A1DAEB13B}" dt="2023-08-14T12:22:26.713" v="635" actId="20577"/>
          <ac:spMkLst>
            <pc:docMk/>
            <pc:sldMk cId="3025912620" sldId="368"/>
            <ac:spMk id="6" creationId="{ED797BB1-258A-4371-A32A-EF508278523C}"/>
          </ac:spMkLst>
        </pc:spChg>
        <pc:graphicFrameChg chg="mod">
          <ac:chgData name="Kristīne Ozola" userId="1f6f266a-80f9-49b0-aad1-3edc2c01781b" providerId="ADAL" clId="{D3536279-0BE1-4D36-AA1C-111A1DAEB13B}" dt="2023-08-16T06:15:14.636" v="930" actId="20577"/>
          <ac:graphicFrameMkLst>
            <pc:docMk/>
            <pc:sldMk cId="3025912620" sldId="368"/>
            <ac:graphicFrameMk id="19" creationId="{F7786787-F5D8-478D-AB75-F9DE63B120F0}"/>
          </ac:graphicFrameMkLst>
        </pc:graphicFrameChg>
      </pc:sldChg>
      <pc:sldChg chg="modSp add mod">
        <pc:chgData name="Kristīne Ozola" userId="1f6f266a-80f9-49b0-aad1-3edc2c01781b" providerId="ADAL" clId="{D3536279-0BE1-4D36-AA1C-111A1DAEB13B}" dt="2023-08-14T12:18:06.328" v="586" actId="20577"/>
        <pc:sldMkLst>
          <pc:docMk/>
          <pc:sldMk cId="3768081111" sldId="371"/>
        </pc:sldMkLst>
        <pc:spChg chg="mod">
          <ac:chgData name="Kristīne Ozola" userId="1f6f266a-80f9-49b0-aad1-3edc2c01781b" providerId="ADAL" clId="{D3536279-0BE1-4D36-AA1C-111A1DAEB13B}" dt="2023-08-14T12:18:06.328" v="586" actId="20577"/>
          <ac:spMkLst>
            <pc:docMk/>
            <pc:sldMk cId="3768081111" sldId="371"/>
            <ac:spMk id="3" creationId="{423BAD50-CBC9-428F-BB90-BC8C380DD01E}"/>
          </ac:spMkLst>
        </pc:spChg>
      </pc:sldChg>
      <pc:sldChg chg="modSp mod modNotesTx">
        <pc:chgData name="Kristīne Ozola" userId="1f6f266a-80f9-49b0-aad1-3edc2c01781b" providerId="ADAL" clId="{D3536279-0BE1-4D36-AA1C-111A1DAEB13B}" dt="2023-08-14T12:32:51.777" v="681" actId="20577"/>
        <pc:sldMkLst>
          <pc:docMk/>
          <pc:sldMk cId="1199582191" sldId="372"/>
        </pc:sldMkLst>
        <pc:spChg chg="mod">
          <ac:chgData name="Kristīne Ozola" userId="1f6f266a-80f9-49b0-aad1-3edc2c01781b" providerId="ADAL" clId="{D3536279-0BE1-4D36-AA1C-111A1DAEB13B}" dt="2023-08-14T11:48:35.639" v="17" actId="20577"/>
          <ac:spMkLst>
            <pc:docMk/>
            <pc:sldMk cId="1199582191" sldId="372"/>
            <ac:spMk id="3" creationId="{423BAD50-CBC9-428F-BB90-BC8C380DD01E}"/>
          </ac:spMkLst>
        </pc:spChg>
        <pc:graphicFrameChg chg="mod">
          <ac:chgData name="Kristīne Ozola" userId="1f6f266a-80f9-49b0-aad1-3edc2c01781b" providerId="ADAL" clId="{D3536279-0BE1-4D36-AA1C-111A1DAEB13B}" dt="2023-08-14T11:49:35.866" v="33" actId="14100"/>
          <ac:graphicFrameMkLst>
            <pc:docMk/>
            <pc:sldMk cId="1199582191" sldId="372"/>
            <ac:graphicFrameMk id="11" creationId="{852B56A7-A519-45B5-AD46-0A8E81CC2A95}"/>
          </ac:graphicFrameMkLst>
        </pc:graphicFrameChg>
      </pc:sldChg>
      <pc:sldChg chg="modSp mod modNotesTx">
        <pc:chgData name="Kristīne Ozola" userId="1f6f266a-80f9-49b0-aad1-3edc2c01781b" providerId="ADAL" clId="{D3536279-0BE1-4D36-AA1C-111A1DAEB13B}" dt="2023-08-14T11:58:32.025" v="127" actId="403"/>
        <pc:sldMkLst>
          <pc:docMk/>
          <pc:sldMk cId="61027809" sldId="373"/>
        </pc:sldMkLst>
        <pc:spChg chg="mod">
          <ac:chgData name="Kristīne Ozola" userId="1f6f266a-80f9-49b0-aad1-3edc2c01781b" providerId="ADAL" clId="{D3536279-0BE1-4D36-AA1C-111A1DAEB13B}" dt="2023-08-14T11:58:06.177" v="122" actId="20577"/>
          <ac:spMkLst>
            <pc:docMk/>
            <pc:sldMk cId="61027809" sldId="373"/>
            <ac:spMk id="3" creationId="{423BAD50-CBC9-428F-BB90-BC8C380DD01E}"/>
          </ac:spMkLst>
        </pc:spChg>
        <pc:graphicFrameChg chg="mod modGraphic">
          <ac:chgData name="Kristīne Ozola" userId="1f6f266a-80f9-49b0-aad1-3edc2c01781b" providerId="ADAL" clId="{D3536279-0BE1-4D36-AA1C-111A1DAEB13B}" dt="2023-08-14T11:58:32.025" v="127" actId="403"/>
          <ac:graphicFrameMkLst>
            <pc:docMk/>
            <pc:sldMk cId="61027809" sldId="373"/>
            <ac:graphicFrameMk id="7" creationId="{FF554CDE-C081-41F0-A0DE-70E4F843CBB9}"/>
          </ac:graphicFrameMkLst>
        </pc:graphicFrameChg>
      </pc:sldChg>
      <pc:sldChg chg="del">
        <pc:chgData name="Kristīne Ozola" userId="1f6f266a-80f9-49b0-aad1-3edc2c01781b" providerId="ADAL" clId="{D3536279-0BE1-4D36-AA1C-111A1DAEB13B}" dt="2023-08-14T12:14:29.049" v="555" actId="47"/>
        <pc:sldMkLst>
          <pc:docMk/>
          <pc:sldMk cId="386175707" sldId="374"/>
        </pc:sldMkLst>
      </pc:sldChg>
      <pc:sldChg chg="del">
        <pc:chgData name="Kristīne Ozola" userId="1f6f266a-80f9-49b0-aad1-3edc2c01781b" providerId="ADAL" clId="{D3536279-0BE1-4D36-AA1C-111A1DAEB13B}" dt="2023-08-14T12:14:24.871" v="552" actId="47"/>
        <pc:sldMkLst>
          <pc:docMk/>
          <pc:sldMk cId="3046785533" sldId="375"/>
        </pc:sldMkLst>
      </pc:sldChg>
      <pc:sldChg chg="modSp mod modNotesTx">
        <pc:chgData name="Kristīne Ozola" userId="1f6f266a-80f9-49b0-aad1-3edc2c01781b" providerId="ADAL" clId="{D3536279-0BE1-4D36-AA1C-111A1DAEB13B}" dt="2023-08-14T12:15:45.249" v="566" actId="20577"/>
        <pc:sldMkLst>
          <pc:docMk/>
          <pc:sldMk cId="2829714240" sldId="379"/>
        </pc:sldMkLst>
        <pc:spChg chg="mod">
          <ac:chgData name="Kristīne Ozola" userId="1f6f266a-80f9-49b0-aad1-3edc2c01781b" providerId="ADAL" clId="{D3536279-0BE1-4D36-AA1C-111A1DAEB13B}" dt="2023-08-14T12:14:37.772" v="560" actId="20577"/>
          <ac:spMkLst>
            <pc:docMk/>
            <pc:sldMk cId="2829714240" sldId="379"/>
            <ac:spMk id="3" creationId="{423BAD50-CBC9-428F-BB90-BC8C380DD01E}"/>
          </ac:spMkLst>
        </pc:spChg>
      </pc:sldChg>
      <pc:sldChg chg="modSp del">
        <pc:chgData name="Kristīne Ozola" userId="1f6f266a-80f9-49b0-aad1-3edc2c01781b" providerId="ADAL" clId="{D3536279-0BE1-4D36-AA1C-111A1DAEB13B}" dt="2023-08-14T11:50:43.010" v="52" actId="47"/>
        <pc:sldMkLst>
          <pc:docMk/>
          <pc:sldMk cId="1362866243" sldId="382"/>
        </pc:sldMkLst>
        <pc:graphicFrameChg chg="mod">
          <ac:chgData name="Kristīne Ozola" userId="1f6f266a-80f9-49b0-aad1-3edc2c01781b" providerId="ADAL" clId="{D3536279-0BE1-4D36-AA1C-111A1DAEB13B}" dt="2023-08-14T11:50:04.948" v="41"/>
          <ac:graphicFrameMkLst>
            <pc:docMk/>
            <pc:sldMk cId="1362866243" sldId="382"/>
            <ac:graphicFrameMk id="16" creationId="{C5912010-243A-4A55-A365-4AB01E79BF0C}"/>
          </ac:graphicFrameMkLst>
        </pc:graphicFrameChg>
      </pc:sldChg>
      <pc:sldChg chg="del">
        <pc:chgData name="Kristīne Ozola" userId="1f6f266a-80f9-49b0-aad1-3edc2c01781b" providerId="ADAL" clId="{D3536279-0BE1-4D36-AA1C-111A1DAEB13B}" dt="2023-08-14T12:14:27.755" v="554" actId="47"/>
        <pc:sldMkLst>
          <pc:docMk/>
          <pc:sldMk cId="1712588708" sldId="383"/>
        </pc:sldMkLst>
      </pc:sldChg>
      <pc:sldChg chg="del">
        <pc:chgData name="Kristīne Ozola" userId="1f6f266a-80f9-49b0-aad1-3edc2c01781b" providerId="ADAL" clId="{D3536279-0BE1-4D36-AA1C-111A1DAEB13B}" dt="2023-08-14T12:14:30.061" v="556" actId="47"/>
        <pc:sldMkLst>
          <pc:docMk/>
          <pc:sldMk cId="2253120683" sldId="384"/>
        </pc:sldMkLst>
      </pc:sldChg>
      <pc:sldChg chg="del">
        <pc:chgData name="Kristīne Ozola" userId="1f6f266a-80f9-49b0-aad1-3edc2c01781b" providerId="ADAL" clId="{D3536279-0BE1-4D36-AA1C-111A1DAEB13B}" dt="2023-08-14T12:14:26.774" v="553" actId="47"/>
        <pc:sldMkLst>
          <pc:docMk/>
          <pc:sldMk cId="4181964579" sldId="385"/>
        </pc:sldMkLst>
      </pc:sldChg>
      <pc:sldChg chg="addSp delSp modSp add mod ord modNotesTx">
        <pc:chgData name="Kristīne Ozola" userId="1f6f266a-80f9-49b0-aad1-3edc2c01781b" providerId="ADAL" clId="{D3536279-0BE1-4D36-AA1C-111A1DAEB13B}" dt="2023-08-14T12:45:33.950" v="865" actId="20577"/>
        <pc:sldMkLst>
          <pc:docMk/>
          <pc:sldMk cId="1667671080" sldId="387"/>
        </pc:sldMkLst>
        <pc:spChg chg="add del mod">
          <ac:chgData name="Kristīne Ozola" userId="1f6f266a-80f9-49b0-aad1-3edc2c01781b" providerId="ADAL" clId="{D3536279-0BE1-4D36-AA1C-111A1DAEB13B}" dt="2023-08-14T12:03:54.101" v="192"/>
          <ac:spMkLst>
            <pc:docMk/>
            <pc:sldMk cId="1667671080" sldId="387"/>
            <ac:spMk id="2" creationId="{FCB24FEE-9728-154B-B9FF-FD3140FACFB9}"/>
          </ac:spMkLst>
        </pc:spChg>
        <pc:spChg chg="mod">
          <ac:chgData name="Kristīne Ozola" userId="1f6f266a-80f9-49b0-aad1-3edc2c01781b" providerId="ADAL" clId="{D3536279-0BE1-4D36-AA1C-111A1DAEB13B}" dt="2023-08-14T12:43:53.124" v="774" actId="20577"/>
          <ac:spMkLst>
            <pc:docMk/>
            <pc:sldMk cId="1667671080" sldId="387"/>
            <ac:spMk id="6" creationId="{E8208292-9442-473D-BEC3-AB7E6FEBA9A1}"/>
          </ac:spMkLst>
        </pc:spChg>
        <pc:spChg chg="mod">
          <ac:chgData name="Kristīne Ozola" userId="1f6f266a-80f9-49b0-aad1-3edc2c01781b" providerId="ADAL" clId="{D3536279-0BE1-4D36-AA1C-111A1DAEB13B}" dt="2023-08-14T12:03:16.499" v="184" actId="1076"/>
          <ac:spMkLst>
            <pc:docMk/>
            <pc:sldMk cId="1667671080" sldId="387"/>
            <ac:spMk id="8" creationId="{A95ACA99-C33D-49EE-8277-FE0BE74D2871}"/>
          </ac:spMkLst>
        </pc:spChg>
        <pc:spChg chg="mod">
          <ac:chgData name="Kristīne Ozola" userId="1f6f266a-80f9-49b0-aad1-3edc2c01781b" providerId="ADAL" clId="{D3536279-0BE1-4D36-AA1C-111A1DAEB13B}" dt="2023-08-14T12:07:27.629" v="313" actId="113"/>
          <ac:spMkLst>
            <pc:docMk/>
            <pc:sldMk cId="1667671080" sldId="387"/>
            <ac:spMk id="17" creationId="{29C249FD-0448-4D51-A61E-EB2B2B939289}"/>
          </ac:spMkLst>
        </pc:spChg>
      </pc:sldChg>
      <pc:sldChg chg="modSp add mod modNotesTx">
        <pc:chgData name="Kristīne Ozola" userId="1f6f266a-80f9-49b0-aad1-3edc2c01781b" providerId="ADAL" clId="{D3536279-0BE1-4D36-AA1C-111A1DAEB13B}" dt="2023-08-14T12:14:23.160" v="551" actId="6549"/>
        <pc:sldMkLst>
          <pc:docMk/>
          <pc:sldMk cId="1408097773" sldId="390"/>
        </pc:sldMkLst>
        <pc:spChg chg="mod">
          <ac:chgData name="Kristīne Ozola" userId="1f6f266a-80f9-49b0-aad1-3edc2c01781b" providerId="ADAL" clId="{D3536279-0BE1-4D36-AA1C-111A1DAEB13B}" dt="2023-08-14T12:08:13.752" v="316" actId="20577"/>
          <ac:spMkLst>
            <pc:docMk/>
            <pc:sldMk cId="1408097773" sldId="390"/>
            <ac:spMk id="3" creationId="{21EDE751-FF6A-AE32-74B7-E24D55E302B7}"/>
          </ac:spMkLst>
        </pc:spChg>
        <pc:spChg chg="mod">
          <ac:chgData name="Kristīne Ozola" userId="1f6f266a-80f9-49b0-aad1-3edc2c01781b" providerId="ADAL" clId="{D3536279-0BE1-4D36-AA1C-111A1DAEB13B}" dt="2023-08-14T12:08:38.487" v="336" actId="20577"/>
          <ac:spMkLst>
            <pc:docMk/>
            <pc:sldMk cId="1408097773" sldId="390"/>
            <ac:spMk id="6" creationId="{E8208292-9442-473D-BEC3-AB7E6FEBA9A1}"/>
          </ac:spMkLst>
        </pc:spChg>
        <pc:graphicFrameChg chg="modGraphic">
          <ac:chgData name="Kristīne Ozola" userId="1f6f266a-80f9-49b0-aad1-3edc2c01781b" providerId="ADAL" clId="{D3536279-0BE1-4D36-AA1C-111A1DAEB13B}" dt="2023-08-14T12:08:34.020" v="332" actId="20577"/>
          <ac:graphicFrameMkLst>
            <pc:docMk/>
            <pc:sldMk cId="1408097773" sldId="390"/>
            <ac:graphicFrameMk id="4" creationId="{7402C538-712E-797B-D195-1FA2817F599C}"/>
          </ac:graphicFrameMkLst>
        </pc:graphicFrameChg>
      </pc:sldChg>
      <pc:sldChg chg="modSp add mod ord modNotesTx">
        <pc:chgData name="Kristīne Ozola" userId="1f6f266a-80f9-49b0-aad1-3edc2c01781b" providerId="ADAL" clId="{D3536279-0BE1-4D36-AA1C-111A1DAEB13B}" dt="2023-08-14T11:51:22.482" v="55"/>
        <pc:sldMkLst>
          <pc:docMk/>
          <pc:sldMk cId="218720596" sldId="392"/>
        </pc:sldMkLst>
        <pc:spChg chg="mod">
          <ac:chgData name="Kristīne Ozola" userId="1f6f266a-80f9-49b0-aad1-3edc2c01781b" providerId="ADAL" clId="{D3536279-0BE1-4D36-AA1C-111A1DAEB13B}" dt="2023-08-14T11:49:58.282" v="40" actId="20577"/>
          <ac:spMkLst>
            <pc:docMk/>
            <pc:sldMk cId="218720596" sldId="392"/>
            <ac:spMk id="3" creationId="{4C7E29B1-F122-C251-8D4E-89C14B0756FF}"/>
          </ac:spMkLst>
        </pc:spChg>
        <pc:spChg chg="mod">
          <ac:chgData name="Kristīne Ozola" userId="1f6f266a-80f9-49b0-aad1-3edc2c01781b" providerId="ADAL" clId="{D3536279-0BE1-4D36-AA1C-111A1DAEB13B}" dt="2023-08-14T11:50:30.117" v="50" actId="20577"/>
          <ac:spMkLst>
            <pc:docMk/>
            <pc:sldMk cId="218720596" sldId="392"/>
            <ac:spMk id="5" creationId="{5FE90C47-CC83-49DA-4583-240905FFEF5A}"/>
          </ac:spMkLst>
        </pc:spChg>
        <pc:spChg chg="mod">
          <ac:chgData name="Kristīne Ozola" userId="1f6f266a-80f9-49b0-aad1-3edc2c01781b" providerId="ADAL" clId="{D3536279-0BE1-4D36-AA1C-111A1DAEB13B}" dt="2023-08-14T11:50:16.112" v="44"/>
          <ac:spMkLst>
            <pc:docMk/>
            <pc:sldMk cId="218720596" sldId="392"/>
            <ac:spMk id="9" creationId="{C72F3CA6-37C5-E201-7680-3D7FA77C02B3}"/>
          </ac:spMkLst>
        </pc:spChg>
      </pc:sldChg>
      <pc:sldChg chg="addSp delSp modSp new del">
        <pc:chgData name="Kristīne Ozola" userId="1f6f266a-80f9-49b0-aad1-3edc2c01781b" providerId="ADAL" clId="{D3536279-0BE1-4D36-AA1C-111A1DAEB13B}" dt="2023-08-14T12:03:50.310" v="190" actId="680"/>
        <pc:sldMkLst>
          <pc:docMk/>
          <pc:sldMk cId="1373089435" sldId="393"/>
        </pc:sldMkLst>
        <pc:spChg chg="add del mod">
          <ac:chgData name="Kristīne Ozola" userId="1f6f266a-80f9-49b0-aad1-3edc2c01781b" providerId="ADAL" clId="{D3536279-0BE1-4D36-AA1C-111A1DAEB13B}" dt="2023-08-14T12:03:49.748" v="189"/>
          <ac:spMkLst>
            <pc:docMk/>
            <pc:sldMk cId="1373089435" sldId="393"/>
            <ac:spMk id="9" creationId="{2E6AC4CD-C603-BC6A-97D0-EB4638FC4A3C}"/>
          </ac:spMkLst>
        </pc:spChg>
      </pc:sldChg>
      <pc:sldChg chg="addSp delSp modSp add mod modNotesTx">
        <pc:chgData name="Kristīne Ozola" userId="1f6f266a-80f9-49b0-aad1-3edc2c01781b" providerId="ADAL" clId="{D3536279-0BE1-4D36-AA1C-111A1DAEB13B}" dt="2023-08-14T12:47:40.152" v="917" actId="20577"/>
        <pc:sldMkLst>
          <pc:docMk/>
          <pc:sldMk cId="3522531963" sldId="393"/>
        </pc:sldMkLst>
        <pc:spChg chg="add del mod">
          <ac:chgData name="Kristīne Ozola" userId="1f6f266a-80f9-49b0-aad1-3edc2c01781b" providerId="ADAL" clId="{D3536279-0BE1-4D36-AA1C-111A1DAEB13B}" dt="2023-08-14T12:04:07.886" v="196" actId="478"/>
          <ac:spMkLst>
            <pc:docMk/>
            <pc:sldMk cId="3522531963" sldId="393"/>
            <ac:spMk id="3" creationId="{C5DD8B7F-9CE0-71F3-8A0B-17B5C6BDD61F}"/>
          </ac:spMkLst>
        </pc:spChg>
        <pc:spChg chg="mod">
          <ac:chgData name="Kristīne Ozola" userId="1f6f266a-80f9-49b0-aad1-3edc2c01781b" providerId="ADAL" clId="{D3536279-0BE1-4D36-AA1C-111A1DAEB13B}" dt="2023-08-14T12:07:05.088" v="310" actId="20577"/>
          <ac:spMkLst>
            <pc:docMk/>
            <pc:sldMk cId="3522531963" sldId="393"/>
            <ac:spMk id="6" creationId="{E8208292-9442-473D-BEC3-AB7E6FEBA9A1}"/>
          </ac:spMkLst>
        </pc:spChg>
        <pc:spChg chg="del">
          <ac:chgData name="Kristīne Ozola" userId="1f6f266a-80f9-49b0-aad1-3edc2c01781b" providerId="ADAL" clId="{D3536279-0BE1-4D36-AA1C-111A1DAEB13B}" dt="2023-08-14T12:04:05.434" v="195" actId="478"/>
          <ac:spMkLst>
            <pc:docMk/>
            <pc:sldMk cId="3522531963" sldId="393"/>
            <ac:spMk id="8" creationId="{A95ACA99-C33D-49EE-8277-FE0BE74D2871}"/>
          </ac:spMkLst>
        </pc:spChg>
        <pc:spChg chg="mod">
          <ac:chgData name="Kristīne Ozola" userId="1f6f266a-80f9-49b0-aad1-3edc2c01781b" providerId="ADAL" clId="{D3536279-0BE1-4D36-AA1C-111A1DAEB13B}" dt="2023-08-14T12:07:13.118" v="312" actId="113"/>
          <ac:spMkLst>
            <pc:docMk/>
            <pc:sldMk cId="3522531963" sldId="393"/>
            <ac:spMk id="17" creationId="{29C249FD-0448-4D51-A61E-EB2B2B939289}"/>
          </ac:spMkLst>
        </pc:spChg>
      </pc:sldChg>
    </pc:docChg>
  </pc:docChgLst>
  <pc:docChgLst>
    <pc:chgData name="Kristīne Ozola" userId="1f6f266a-80f9-49b0-aad1-3edc2c01781b" providerId="ADAL" clId="{6BAF39D4-80CA-4C9B-8D63-E6B6C9EE0629}"/>
    <pc:docChg chg="undo custSel modSld">
      <pc:chgData name="Kristīne Ozola" userId="1f6f266a-80f9-49b0-aad1-3edc2c01781b" providerId="ADAL" clId="{6BAF39D4-80CA-4C9B-8D63-E6B6C9EE0629}" dt="2022-08-18T07:28:38.551" v="586" actId="20577"/>
      <pc:docMkLst>
        <pc:docMk/>
      </pc:docMkLst>
      <pc:sldChg chg="modNotesTx">
        <pc:chgData name="Kristīne Ozola" userId="1f6f266a-80f9-49b0-aad1-3edc2c01781b" providerId="ADAL" clId="{6BAF39D4-80CA-4C9B-8D63-E6B6C9EE0629}" dt="2022-08-18T05:42:45.395" v="9" actId="20577"/>
        <pc:sldMkLst>
          <pc:docMk/>
          <pc:sldMk cId="3518186977" sldId="331"/>
        </pc:sldMkLst>
      </pc:sldChg>
      <pc:sldChg chg="modNotesTx">
        <pc:chgData name="Kristīne Ozola" userId="1f6f266a-80f9-49b0-aad1-3edc2c01781b" providerId="ADAL" clId="{6BAF39D4-80CA-4C9B-8D63-E6B6C9EE0629}" dt="2022-08-18T05:57:06.920" v="18" actId="20577"/>
        <pc:sldMkLst>
          <pc:docMk/>
          <pc:sldMk cId="3123174410" sldId="345"/>
        </pc:sldMkLst>
      </pc:sldChg>
      <pc:sldChg chg="modNotesTx">
        <pc:chgData name="Kristīne Ozola" userId="1f6f266a-80f9-49b0-aad1-3edc2c01781b" providerId="ADAL" clId="{6BAF39D4-80CA-4C9B-8D63-E6B6C9EE0629}" dt="2022-08-18T07:28:38.551" v="586" actId="20577"/>
        <pc:sldMkLst>
          <pc:docMk/>
          <pc:sldMk cId="2470691541" sldId="366"/>
        </pc:sldMkLst>
      </pc:sldChg>
      <pc:sldChg chg="modSp mod modNotesTx">
        <pc:chgData name="Kristīne Ozola" userId="1f6f266a-80f9-49b0-aad1-3edc2c01781b" providerId="ADAL" clId="{6BAF39D4-80CA-4C9B-8D63-E6B6C9EE0629}" dt="2022-08-18T07:10:22.579" v="533" actId="20577"/>
        <pc:sldMkLst>
          <pc:docMk/>
          <pc:sldMk cId="61027809" sldId="373"/>
        </pc:sldMkLst>
        <pc:graphicFrameChg chg="mod modGraphic">
          <ac:chgData name="Kristīne Ozola" userId="1f6f266a-80f9-49b0-aad1-3edc2c01781b" providerId="ADAL" clId="{6BAF39D4-80CA-4C9B-8D63-E6B6C9EE0629}" dt="2022-08-18T05:41:44.673" v="5" actId="404"/>
          <ac:graphicFrameMkLst>
            <pc:docMk/>
            <pc:sldMk cId="61027809" sldId="373"/>
            <ac:graphicFrameMk id="7" creationId="{FF554CDE-C081-41F0-A0DE-70E4F843CBB9}"/>
          </ac:graphicFrameMkLst>
        </pc:graphicFrameChg>
      </pc:sldChg>
      <pc:sldChg chg="modNotesTx">
        <pc:chgData name="Kristīne Ozola" userId="1f6f266a-80f9-49b0-aad1-3edc2c01781b" providerId="ADAL" clId="{6BAF39D4-80CA-4C9B-8D63-E6B6C9EE0629}" dt="2022-08-18T07:08:56.504" v="259" actId="20577"/>
        <pc:sldMkLst>
          <pc:docMk/>
          <pc:sldMk cId="3046785533" sldId="375"/>
        </pc:sldMkLst>
      </pc:sldChg>
    </pc:docChg>
  </pc:docChgLst>
  <pc:docChgLst>
    <pc:chgData name="Kristīne Ozola" userId="1f6f266a-80f9-49b0-aad1-3edc2c01781b" providerId="ADAL" clId="{84F53513-417D-482E-AAFF-68D2B60D437A}"/>
    <pc:docChg chg="modSld">
      <pc:chgData name="Kristīne Ozola" userId="1f6f266a-80f9-49b0-aad1-3edc2c01781b" providerId="ADAL" clId="{84F53513-417D-482E-AAFF-68D2B60D437A}" dt="2023-08-16T12:52:54.406" v="29" actId="20577"/>
      <pc:docMkLst>
        <pc:docMk/>
      </pc:docMkLst>
      <pc:sldChg chg="modSp modNotesTx">
        <pc:chgData name="Kristīne Ozola" userId="1f6f266a-80f9-49b0-aad1-3edc2c01781b" providerId="ADAL" clId="{84F53513-417D-482E-AAFF-68D2B60D437A}" dt="2023-08-16T12:52:54.406" v="29" actId="20577"/>
        <pc:sldMkLst>
          <pc:docMk/>
          <pc:sldMk cId="2829714240" sldId="379"/>
        </pc:sldMkLst>
        <pc:graphicFrameChg chg="mod">
          <ac:chgData name="Kristīne Ozola" userId="1f6f266a-80f9-49b0-aad1-3edc2c01781b" providerId="ADAL" clId="{84F53513-417D-482E-AAFF-68D2B60D437A}" dt="2023-08-16T12:52:43.718" v="14" actId="20577"/>
          <ac:graphicFrameMkLst>
            <pc:docMk/>
            <pc:sldMk cId="2829714240" sldId="379"/>
            <ac:graphicFrameMk id="10" creationId="{8FBBB574-3566-452C-AC93-F57B39210CA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ata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4883E15F-6ADE-4FDF-908A-F8A08B8812E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lv-LV"/>
        </a:p>
      </dgm:t>
    </dgm:pt>
    <dgm:pt modelId="{3A172616-051A-434B-858E-D584F77C0EC4}">
      <dgm:prSet custT="1"/>
      <dgm:spPr>
        <a:solidFill>
          <a:srgbClr val="800024"/>
        </a:solidFill>
      </dgm:spPr>
      <dgm:t>
        <a:bodyPr/>
        <a:lstStyle/>
        <a:p>
          <a:pPr>
            <a:spcAft>
              <a:spcPts val="0"/>
            </a:spcAft>
          </a:pPr>
          <a:r>
            <a:rPr lang="lv-LV" sz="2400" dirty="0"/>
            <a:t>Atgādinājumi par Konkursa nolikuma nosacījumiem</a:t>
          </a:r>
          <a:endParaRPr lang="lv-LV" sz="24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B4DF245C-33B4-4737-B183-E23887D1787A}" type="sibTrans" cxnId="{55FB102C-EE56-4320-A61E-BA4CA86019A9}">
      <dgm:prSet/>
      <dgm:spPr/>
      <dgm:t>
        <a:bodyPr/>
        <a:lstStyle/>
        <a:p>
          <a:endParaRPr lang="lv-LV">
            <a:solidFill>
              <a:schemeClr val="bg1"/>
            </a:solidFill>
          </a:endParaRPr>
        </a:p>
      </dgm:t>
    </dgm:pt>
    <dgm:pt modelId="{A266E5C3-4FAB-4ABB-8250-4EE71C90CB4A}" type="parTrans" cxnId="{55FB102C-EE56-4320-A61E-BA4CA86019A9}">
      <dgm:prSet/>
      <dgm:spPr/>
      <dgm:t>
        <a:bodyPr/>
        <a:lstStyle/>
        <a:p>
          <a:endParaRPr lang="lv-LV">
            <a:solidFill>
              <a:schemeClr val="bg1"/>
            </a:solidFill>
          </a:endParaRPr>
        </a:p>
      </dgm:t>
    </dgm:pt>
    <dgm:pt modelId="{2D25DE29-0991-48F5-9AB1-8D6186ADF7C7}">
      <dgm:prSet custT="1"/>
      <dgm:spPr>
        <a:solidFill>
          <a:srgbClr val="800024"/>
        </a:solidFill>
      </dgm:spPr>
      <dgm:t>
        <a:bodyPr/>
        <a:lstStyle/>
        <a:p>
          <a:pPr>
            <a:spcAft>
              <a:spcPts val="1800"/>
            </a:spcAft>
          </a:pPr>
          <a:r>
            <a:rPr lang="lv-LV" sz="2400" dirty="0">
              <a:solidFill>
                <a:schemeClr val="bg1"/>
              </a:solidFill>
              <a:latin typeface="Verdana"/>
              <a:ea typeface="+mn-lt"/>
              <a:cs typeface="+mn-lt"/>
            </a:rPr>
            <a:t>Skaidrojumi,</a:t>
          </a:r>
          <a:r>
            <a:rPr lang="lv-LV" sz="2400" baseline="0" dirty="0">
              <a:solidFill>
                <a:schemeClr val="bg1"/>
              </a:solidFill>
              <a:latin typeface="Verdana"/>
              <a:ea typeface="+mn-lt"/>
              <a:cs typeface="+mn-lt"/>
            </a:rPr>
            <a:t> kāda informācija tiek sagaidīta</a:t>
          </a:r>
          <a:endParaRPr lang="lv-LV" sz="2400" dirty="0">
            <a:solidFill>
              <a:schemeClr val="bg1"/>
            </a:solidFill>
            <a:latin typeface="Verdana"/>
            <a:ea typeface="+mn-lt"/>
            <a:cs typeface="+mn-lt"/>
          </a:endParaRPr>
        </a:p>
      </dgm:t>
    </dgm:pt>
    <dgm:pt modelId="{F96FB267-DE54-4C1F-9044-4B9C13A10507}" type="sibTrans" cxnId="{25A6BF14-5644-44CE-90F2-53A4A8B18B41}">
      <dgm:prSet/>
      <dgm:spPr/>
      <dgm:t>
        <a:bodyPr/>
        <a:lstStyle/>
        <a:p>
          <a:endParaRPr lang="lv-LV">
            <a:solidFill>
              <a:schemeClr val="bg1"/>
            </a:solidFill>
          </a:endParaRPr>
        </a:p>
      </dgm:t>
    </dgm:pt>
    <dgm:pt modelId="{F55B3B9B-8499-401D-AFCA-B35A10FEED70}" type="parTrans" cxnId="{25A6BF14-5644-44CE-90F2-53A4A8B18B41}">
      <dgm:prSet/>
      <dgm:spPr/>
      <dgm:t>
        <a:bodyPr/>
        <a:lstStyle/>
        <a:p>
          <a:endParaRPr lang="lv-LV">
            <a:solidFill>
              <a:schemeClr val="bg1"/>
            </a:solidFill>
          </a:endParaRPr>
        </a:p>
      </dgm:t>
    </dgm:pt>
    <dgm:pt modelId="{861632B7-54CD-44F6-BCAE-A019EDF3BE5F}">
      <dgm:prSet custT="1"/>
      <dgm:spPr>
        <a:solidFill>
          <a:srgbClr val="800024"/>
        </a:solidFill>
      </dgm:spPr>
      <dgm:t>
        <a:bodyPr/>
        <a:lstStyle/>
        <a:p>
          <a:pPr>
            <a:spcAft>
              <a:spcPts val="1800"/>
            </a:spcAft>
          </a:pPr>
          <a:r>
            <a:rPr lang="lv-LV" sz="2400" dirty="0">
              <a:solidFill>
                <a:schemeClr val="bg1"/>
              </a:solidFill>
              <a:latin typeface="Verdana"/>
              <a:ea typeface="+mn-lt"/>
              <a:cs typeface="+mn-lt"/>
            </a:rPr>
            <a:t>Sasaiste ar kvalitātes vērtēšanas kritērijiem</a:t>
          </a:r>
        </a:p>
      </dgm:t>
    </dgm:pt>
    <dgm:pt modelId="{78FE43B9-35B6-4C03-8266-8D9837538441}" type="parTrans" cxnId="{808EA542-CAEA-4952-AA26-00B55E988E9B}">
      <dgm:prSet/>
      <dgm:spPr/>
      <dgm:t>
        <a:bodyPr/>
        <a:lstStyle/>
        <a:p>
          <a:endParaRPr lang="lv-LV"/>
        </a:p>
      </dgm:t>
    </dgm:pt>
    <dgm:pt modelId="{70BB9FD2-0550-420C-BD25-1CE1857135B2}" type="sibTrans" cxnId="{808EA542-CAEA-4952-AA26-00B55E988E9B}">
      <dgm:prSet/>
      <dgm:spPr/>
      <dgm:t>
        <a:bodyPr/>
        <a:lstStyle/>
        <a:p>
          <a:endParaRPr lang="lv-LV"/>
        </a:p>
      </dgm:t>
    </dgm:pt>
    <dgm:pt modelId="{726B6D13-627D-45DD-85A7-9CBFBA71CBF5}" type="pres">
      <dgm:prSet presAssocID="{4883E15F-6ADE-4FDF-908A-F8A08B8812EE}" presName="diagram" presStyleCnt="0">
        <dgm:presLayoutVars>
          <dgm:chPref val="1"/>
          <dgm:dir/>
          <dgm:animOne val="branch"/>
          <dgm:animLvl val="lvl"/>
          <dgm:resizeHandles/>
        </dgm:presLayoutVars>
      </dgm:prSet>
      <dgm:spPr/>
    </dgm:pt>
    <dgm:pt modelId="{862E9F0F-C9A2-4D04-978C-35CF8F69280D}" type="pres">
      <dgm:prSet presAssocID="{3A172616-051A-434B-858E-D584F77C0EC4}" presName="root" presStyleCnt="0"/>
      <dgm:spPr/>
    </dgm:pt>
    <dgm:pt modelId="{4AFA4BEF-A278-4492-8EC1-CE093F5A74A6}" type="pres">
      <dgm:prSet presAssocID="{3A172616-051A-434B-858E-D584F77C0EC4}" presName="rootComposite" presStyleCnt="0"/>
      <dgm:spPr/>
    </dgm:pt>
    <dgm:pt modelId="{8E83ECF4-2B4D-4C6D-B0E9-6427BCE93917}" type="pres">
      <dgm:prSet presAssocID="{3A172616-051A-434B-858E-D584F77C0EC4}" presName="rootText" presStyleLbl="node1" presStyleIdx="0" presStyleCnt="3"/>
      <dgm:spPr/>
    </dgm:pt>
    <dgm:pt modelId="{EEB8D595-4DAA-487C-863A-32873D3B5D73}" type="pres">
      <dgm:prSet presAssocID="{3A172616-051A-434B-858E-D584F77C0EC4}" presName="rootConnector" presStyleLbl="node1" presStyleIdx="0" presStyleCnt="3"/>
      <dgm:spPr/>
    </dgm:pt>
    <dgm:pt modelId="{F0ADB204-D0B5-4B90-8491-7EEA30E41BFC}" type="pres">
      <dgm:prSet presAssocID="{3A172616-051A-434B-858E-D584F77C0EC4}" presName="childShape" presStyleCnt="0"/>
      <dgm:spPr/>
    </dgm:pt>
    <dgm:pt modelId="{BD947230-F7C0-479E-BBF2-F785761A700C}" type="pres">
      <dgm:prSet presAssocID="{2D25DE29-0991-48F5-9AB1-8D6186ADF7C7}" presName="root" presStyleCnt="0"/>
      <dgm:spPr/>
    </dgm:pt>
    <dgm:pt modelId="{B20CEA8D-DEBD-4B9D-9730-A75DD77C37CE}" type="pres">
      <dgm:prSet presAssocID="{2D25DE29-0991-48F5-9AB1-8D6186ADF7C7}" presName="rootComposite" presStyleCnt="0"/>
      <dgm:spPr/>
    </dgm:pt>
    <dgm:pt modelId="{6C8FBE5F-DC77-46D2-B2A2-4B778100B4A9}" type="pres">
      <dgm:prSet presAssocID="{2D25DE29-0991-48F5-9AB1-8D6186ADF7C7}" presName="rootText" presStyleLbl="node1" presStyleIdx="1" presStyleCnt="3"/>
      <dgm:spPr/>
    </dgm:pt>
    <dgm:pt modelId="{E71C74E0-F775-4BAC-BD26-00794FE4E094}" type="pres">
      <dgm:prSet presAssocID="{2D25DE29-0991-48F5-9AB1-8D6186ADF7C7}" presName="rootConnector" presStyleLbl="node1" presStyleIdx="1" presStyleCnt="3"/>
      <dgm:spPr/>
    </dgm:pt>
    <dgm:pt modelId="{FA2B3A2F-C68E-418B-83E1-2FF620FCF127}" type="pres">
      <dgm:prSet presAssocID="{2D25DE29-0991-48F5-9AB1-8D6186ADF7C7}" presName="childShape" presStyleCnt="0"/>
      <dgm:spPr/>
    </dgm:pt>
    <dgm:pt modelId="{4C7CAB07-8CCA-4392-A80D-AA278A5FEE62}" type="pres">
      <dgm:prSet presAssocID="{861632B7-54CD-44F6-BCAE-A019EDF3BE5F}" presName="root" presStyleCnt="0"/>
      <dgm:spPr/>
    </dgm:pt>
    <dgm:pt modelId="{47021B6F-856A-4BD4-BCEB-7FAFA8F09A77}" type="pres">
      <dgm:prSet presAssocID="{861632B7-54CD-44F6-BCAE-A019EDF3BE5F}" presName="rootComposite" presStyleCnt="0"/>
      <dgm:spPr/>
    </dgm:pt>
    <dgm:pt modelId="{50F9479A-431C-417E-AAF5-788354CEBCA7}" type="pres">
      <dgm:prSet presAssocID="{861632B7-54CD-44F6-BCAE-A019EDF3BE5F}" presName="rootText" presStyleLbl="node1" presStyleIdx="2" presStyleCnt="3"/>
      <dgm:spPr/>
    </dgm:pt>
    <dgm:pt modelId="{4D23AF01-EE87-43E8-A5D3-04550E229959}" type="pres">
      <dgm:prSet presAssocID="{861632B7-54CD-44F6-BCAE-A019EDF3BE5F}" presName="rootConnector" presStyleLbl="node1" presStyleIdx="2" presStyleCnt="3"/>
      <dgm:spPr/>
    </dgm:pt>
    <dgm:pt modelId="{E54C60A3-0D36-4395-ADDC-A2410DF2CCC6}" type="pres">
      <dgm:prSet presAssocID="{861632B7-54CD-44F6-BCAE-A019EDF3BE5F}" presName="childShape" presStyleCnt="0"/>
      <dgm:spPr/>
    </dgm:pt>
  </dgm:ptLst>
  <dgm:cxnLst>
    <dgm:cxn modelId="{6F06B112-BAC2-4424-8E4C-3FEEBD1CC2D6}" type="presOf" srcId="{2D25DE29-0991-48F5-9AB1-8D6186ADF7C7}" destId="{6C8FBE5F-DC77-46D2-B2A2-4B778100B4A9}" srcOrd="0" destOrd="0" presId="urn:microsoft.com/office/officeart/2005/8/layout/hierarchy3"/>
    <dgm:cxn modelId="{25A6BF14-5644-44CE-90F2-53A4A8B18B41}" srcId="{4883E15F-6ADE-4FDF-908A-F8A08B8812EE}" destId="{2D25DE29-0991-48F5-9AB1-8D6186ADF7C7}" srcOrd="1" destOrd="0" parTransId="{F55B3B9B-8499-401D-AFCA-B35A10FEED70}" sibTransId="{F96FB267-DE54-4C1F-9044-4B9C13A10507}"/>
    <dgm:cxn modelId="{AF37E615-DBE2-45CD-A732-0C51E0C63153}" type="presOf" srcId="{2D25DE29-0991-48F5-9AB1-8D6186ADF7C7}" destId="{E71C74E0-F775-4BAC-BD26-00794FE4E094}" srcOrd="1" destOrd="0" presId="urn:microsoft.com/office/officeart/2005/8/layout/hierarchy3"/>
    <dgm:cxn modelId="{55FB102C-EE56-4320-A61E-BA4CA86019A9}" srcId="{4883E15F-6ADE-4FDF-908A-F8A08B8812EE}" destId="{3A172616-051A-434B-858E-D584F77C0EC4}" srcOrd="0" destOrd="0" parTransId="{A266E5C3-4FAB-4ABB-8250-4EE71C90CB4A}" sibTransId="{B4DF245C-33B4-4737-B183-E23887D1787A}"/>
    <dgm:cxn modelId="{0BA0B32E-9CEC-478E-973D-BEB071DAB4B5}" type="presOf" srcId="{3A172616-051A-434B-858E-D584F77C0EC4}" destId="{EEB8D595-4DAA-487C-863A-32873D3B5D73}" srcOrd="1" destOrd="0" presId="urn:microsoft.com/office/officeart/2005/8/layout/hierarchy3"/>
    <dgm:cxn modelId="{808EA542-CAEA-4952-AA26-00B55E988E9B}" srcId="{4883E15F-6ADE-4FDF-908A-F8A08B8812EE}" destId="{861632B7-54CD-44F6-BCAE-A019EDF3BE5F}" srcOrd="2" destOrd="0" parTransId="{78FE43B9-35B6-4C03-8266-8D9837538441}" sibTransId="{70BB9FD2-0550-420C-BD25-1CE1857135B2}"/>
    <dgm:cxn modelId="{88092B74-5F6A-436E-98B8-9C417FECDC1C}" type="presOf" srcId="{3A172616-051A-434B-858E-D584F77C0EC4}" destId="{8E83ECF4-2B4D-4C6D-B0E9-6427BCE93917}" srcOrd="0" destOrd="0" presId="urn:microsoft.com/office/officeart/2005/8/layout/hierarchy3"/>
    <dgm:cxn modelId="{7CACF790-7B82-4501-B641-FD4B6F52A9B1}" type="presOf" srcId="{861632B7-54CD-44F6-BCAE-A019EDF3BE5F}" destId="{50F9479A-431C-417E-AAF5-788354CEBCA7}" srcOrd="0" destOrd="0" presId="urn:microsoft.com/office/officeart/2005/8/layout/hierarchy3"/>
    <dgm:cxn modelId="{FAD95B97-255B-4994-A4B4-5340E22FB3C7}" type="presOf" srcId="{4883E15F-6ADE-4FDF-908A-F8A08B8812EE}" destId="{726B6D13-627D-45DD-85A7-9CBFBA71CBF5}" srcOrd="0" destOrd="0" presId="urn:microsoft.com/office/officeart/2005/8/layout/hierarchy3"/>
    <dgm:cxn modelId="{FCD637DF-F7BB-4790-9A4E-83525614DAA6}" type="presOf" srcId="{861632B7-54CD-44F6-BCAE-A019EDF3BE5F}" destId="{4D23AF01-EE87-43E8-A5D3-04550E229959}" srcOrd="1" destOrd="0" presId="urn:microsoft.com/office/officeart/2005/8/layout/hierarchy3"/>
    <dgm:cxn modelId="{7B15923A-F04C-42E4-BB62-EF451CE70A8E}" type="presParOf" srcId="{726B6D13-627D-45DD-85A7-9CBFBA71CBF5}" destId="{862E9F0F-C9A2-4D04-978C-35CF8F69280D}" srcOrd="0" destOrd="0" presId="urn:microsoft.com/office/officeart/2005/8/layout/hierarchy3"/>
    <dgm:cxn modelId="{B89D1728-B99F-4445-AAFC-C6DC6C2633AF}" type="presParOf" srcId="{862E9F0F-C9A2-4D04-978C-35CF8F69280D}" destId="{4AFA4BEF-A278-4492-8EC1-CE093F5A74A6}" srcOrd="0" destOrd="0" presId="urn:microsoft.com/office/officeart/2005/8/layout/hierarchy3"/>
    <dgm:cxn modelId="{B53D1D59-8A29-4A02-9BB4-38A5CB6C71DC}" type="presParOf" srcId="{4AFA4BEF-A278-4492-8EC1-CE093F5A74A6}" destId="{8E83ECF4-2B4D-4C6D-B0E9-6427BCE93917}" srcOrd="0" destOrd="0" presId="urn:microsoft.com/office/officeart/2005/8/layout/hierarchy3"/>
    <dgm:cxn modelId="{6BAC26B0-EEC8-43E9-91E4-4EA9B794F09C}" type="presParOf" srcId="{4AFA4BEF-A278-4492-8EC1-CE093F5A74A6}" destId="{EEB8D595-4DAA-487C-863A-32873D3B5D73}" srcOrd="1" destOrd="0" presId="urn:microsoft.com/office/officeart/2005/8/layout/hierarchy3"/>
    <dgm:cxn modelId="{66306EC6-9B5E-4133-B56B-6E27D6199F9A}" type="presParOf" srcId="{862E9F0F-C9A2-4D04-978C-35CF8F69280D}" destId="{F0ADB204-D0B5-4B90-8491-7EEA30E41BFC}" srcOrd="1" destOrd="0" presId="urn:microsoft.com/office/officeart/2005/8/layout/hierarchy3"/>
    <dgm:cxn modelId="{2A45C282-29E6-471E-9B46-1CA07A1CD47A}" type="presParOf" srcId="{726B6D13-627D-45DD-85A7-9CBFBA71CBF5}" destId="{BD947230-F7C0-479E-BBF2-F785761A700C}" srcOrd="1" destOrd="0" presId="urn:microsoft.com/office/officeart/2005/8/layout/hierarchy3"/>
    <dgm:cxn modelId="{F0A5B9FC-95D5-4ABC-B37F-EEE7742A99D9}" type="presParOf" srcId="{BD947230-F7C0-479E-BBF2-F785761A700C}" destId="{B20CEA8D-DEBD-4B9D-9730-A75DD77C37CE}" srcOrd="0" destOrd="0" presId="urn:microsoft.com/office/officeart/2005/8/layout/hierarchy3"/>
    <dgm:cxn modelId="{60D980EF-AC19-4B05-907E-43160685948D}" type="presParOf" srcId="{B20CEA8D-DEBD-4B9D-9730-A75DD77C37CE}" destId="{6C8FBE5F-DC77-46D2-B2A2-4B778100B4A9}" srcOrd="0" destOrd="0" presId="urn:microsoft.com/office/officeart/2005/8/layout/hierarchy3"/>
    <dgm:cxn modelId="{4049DD32-0C2D-4979-AE25-E717DD3D9BDF}" type="presParOf" srcId="{B20CEA8D-DEBD-4B9D-9730-A75DD77C37CE}" destId="{E71C74E0-F775-4BAC-BD26-00794FE4E094}" srcOrd="1" destOrd="0" presId="urn:microsoft.com/office/officeart/2005/8/layout/hierarchy3"/>
    <dgm:cxn modelId="{145BFF72-CB98-49B4-8CE2-9804DEA58794}" type="presParOf" srcId="{BD947230-F7C0-479E-BBF2-F785761A700C}" destId="{FA2B3A2F-C68E-418B-83E1-2FF620FCF127}" srcOrd="1" destOrd="0" presId="urn:microsoft.com/office/officeart/2005/8/layout/hierarchy3"/>
    <dgm:cxn modelId="{05EFA4C2-CB7B-4A1D-A510-DC273D9DB7E7}" type="presParOf" srcId="{726B6D13-627D-45DD-85A7-9CBFBA71CBF5}" destId="{4C7CAB07-8CCA-4392-A80D-AA278A5FEE62}" srcOrd="2" destOrd="0" presId="urn:microsoft.com/office/officeart/2005/8/layout/hierarchy3"/>
    <dgm:cxn modelId="{A146387B-FEF1-4C89-8F39-8849B0735D3B}" type="presParOf" srcId="{4C7CAB07-8CCA-4392-A80D-AA278A5FEE62}" destId="{47021B6F-856A-4BD4-BCEB-7FAFA8F09A77}" srcOrd="0" destOrd="0" presId="urn:microsoft.com/office/officeart/2005/8/layout/hierarchy3"/>
    <dgm:cxn modelId="{74489328-A101-4B74-A52C-576A53B36CEF}" type="presParOf" srcId="{47021B6F-856A-4BD4-BCEB-7FAFA8F09A77}" destId="{50F9479A-431C-417E-AAF5-788354CEBCA7}" srcOrd="0" destOrd="0" presId="urn:microsoft.com/office/officeart/2005/8/layout/hierarchy3"/>
    <dgm:cxn modelId="{CE946027-4AFA-4EE6-9328-EE912C1786CC}" type="presParOf" srcId="{47021B6F-856A-4BD4-BCEB-7FAFA8F09A77}" destId="{4D23AF01-EE87-43E8-A5D3-04550E229959}" srcOrd="1" destOrd="0" presId="urn:microsoft.com/office/officeart/2005/8/layout/hierarchy3"/>
    <dgm:cxn modelId="{DC85DB10-81D2-4471-88C1-818DE37D1956}" type="presParOf" srcId="{4C7CAB07-8CCA-4392-A80D-AA278A5FEE62}" destId="{E54C60A3-0D36-4395-ADDC-A2410DF2CCC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339E0B-FB6A-4465-ACA7-7FD84E6F6AB7}"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lv-LV"/>
        </a:p>
      </dgm:t>
    </dgm:pt>
    <dgm:pt modelId="{D698C3A5-C59E-4E36-9752-46B67131A3F7}">
      <dgm:prSet phldrT="[Teksts]"/>
      <dgm:spPr/>
      <dgm:t>
        <a:bodyPr/>
        <a:lstStyle/>
        <a:p>
          <a:r>
            <a:rPr lang="lv-LV"/>
            <a:t>Plānot konsolidēti</a:t>
          </a:r>
        </a:p>
      </dgm:t>
    </dgm:pt>
    <dgm:pt modelId="{7A52F7F7-08C9-45CF-AEF9-94208CD915B1}" type="parTrans" cxnId="{B0E5DFCA-814B-4CBB-8137-BD59846FAD79}">
      <dgm:prSet/>
      <dgm:spPr/>
      <dgm:t>
        <a:bodyPr/>
        <a:lstStyle/>
        <a:p>
          <a:endParaRPr lang="lv-LV"/>
        </a:p>
      </dgm:t>
    </dgm:pt>
    <dgm:pt modelId="{4ABDEE70-826F-4900-BA8B-9EF8A72D2432}" type="sibTrans" cxnId="{B0E5DFCA-814B-4CBB-8137-BD59846FAD79}">
      <dgm:prSet/>
      <dgm:spPr/>
      <dgm:t>
        <a:bodyPr/>
        <a:lstStyle/>
        <a:p>
          <a:endParaRPr lang="lv-LV"/>
        </a:p>
      </dgm:t>
    </dgm:pt>
    <dgm:pt modelId="{82FC6C21-0579-4693-95F0-0ADFD9904F28}">
      <dgm:prSet phldrT="[Teksts]" custT="1"/>
      <dgm:spPr/>
      <dgm:t>
        <a:bodyPr lIns="0" tIns="0" rIns="0" bIns="0"/>
        <a:lstStyle/>
        <a:p>
          <a:r>
            <a:rPr lang="lv-LV" sz="1100" i="0" dirty="0"/>
            <a:t>Piemēram, </a:t>
          </a:r>
          <a:r>
            <a:rPr lang="lv-LV" sz="1100" b="1" i="0" dirty="0"/>
            <a:t>neizdalīt atsevišķi </a:t>
          </a:r>
          <a:r>
            <a:rPr lang="lv-LV" sz="1100" b="0" i="0" dirty="0"/>
            <a:t>transporta vai kancelejas izmaksas </a:t>
          </a:r>
          <a:r>
            <a:rPr lang="lv-LV" sz="1100" b="1" i="0" dirty="0"/>
            <a:t>katrai aktivitātei</a:t>
          </a:r>
        </a:p>
      </dgm:t>
    </dgm:pt>
    <dgm:pt modelId="{C9E832BC-A3C4-4B6E-B71F-B32C7C179B02}" type="parTrans" cxnId="{735AC917-DD13-4B61-8915-470F4085D1F8}">
      <dgm:prSet/>
      <dgm:spPr/>
      <dgm:t>
        <a:bodyPr/>
        <a:lstStyle/>
        <a:p>
          <a:endParaRPr lang="lv-LV"/>
        </a:p>
      </dgm:t>
    </dgm:pt>
    <dgm:pt modelId="{AB779942-0CDD-4F00-A91F-CB43E6FB8BF3}" type="sibTrans" cxnId="{735AC917-DD13-4B61-8915-470F4085D1F8}">
      <dgm:prSet/>
      <dgm:spPr/>
      <dgm:t>
        <a:bodyPr/>
        <a:lstStyle/>
        <a:p>
          <a:endParaRPr lang="lv-LV"/>
        </a:p>
      </dgm:t>
    </dgm:pt>
    <dgm:pt modelId="{C8EB7BA1-7427-4F98-AE62-AD355385AA59}">
      <dgm:prSet phldrT="[Teksts]" custT="1"/>
      <dgm:spPr/>
      <dgm:t>
        <a:bodyPr lIns="0" tIns="0" rIns="0" bIns="0"/>
        <a:lstStyle/>
        <a:p>
          <a:r>
            <a:rPr lang="lv-LV" sz="1100" b="1" dirty="0"/>
            <a:t>Detalizētu skaidrojumu </a:t>
          </a:r>
          <a:r>
            <a:rPr lang="lv-LV" sz="1100" dirty="0"/>
            <a:t>par izmaksu aprēķinu sniegt projekta pieteikuma veidlapas </a:t>
          </a:r>
          <a:r>
            <a:rPr lang="lv-LV" sz="1100" b="1" dirty="0"/>
            <a:t>C2 sadaļā</a:t>
          </a:r>
        </a:p>
      </dgm:t>
    </dgm:pt>
    <dgm:pt modelId="{A224D41E-02F7-43DA-BABF-48811C97CE8B}" type="parTrans" cxnId="{2A03E216-2676-4968-B2A4-C35BE909139A}">
      <dgm:prSet/>
      <dgm:spPr/>
      <dgm:t>
        <a:bodyPr/>
        <a:lstStyle/>
        <a:p>
          <a:endParaRPr lang="lv-LV"/>
        </a:p>
      </dgm:t>
    </dgm:pt>
    <dgm:pt modelId="{A511DD56-D380-4FF9-BA8B-962313284DA1}" type="sibTrans" cxnId="{2A03E216-2676-4968-B2A4-C35BE909139A}">
      <dgm:prSet/>
      <dgm:spPr/>
      <dgm:t>
        <a:bodyPr/>
        <a:lstStyle/>
        <a:p>
          <a:endParaRPr lang="lv-LV"/>
        </a:p>
      </dgm:t>
    </dgm:pt>
    <dgm:pt modelId="{6B5D36D6-E35C-42F0-925E-3A3265BEE96D}">
      <dgm:prSet phldrT="[Teksts]"/>
      <dgm:spPr/>
      <dgm:t>
        <a:bodyPr/>
        <a:lstStyle/>
        <a:p>
          <a:r>
            <a:rPr lang="lv-LV"/>
            <a:t>Veidot pārdomātus </a:t>
          </a:r>
          <a:r>
            <a:rPr lang="lv-LV" err="1"/>
            <a:t>apakšpozīciju</a:t>
          </a:r>
          <a:r>
            <a:rPr lang="lv-LV"/>
            <a:t> nosaukumus</a:t>
          </a:r>
        </a:p>
      </dgm:t>
    </dgm:pt>
    <dgm:pt modelId="{976244CB-108F-4AC0-9FC9-8BB2628A647E}" type="parTrans" cxnId="{BA0EDBCB-B12B-4B38-8B71-8ECA3DF3D3B6}">
      <dgm:prSet/>
      <dgm:spPr/>
      <dgm:t>
        <a:bodyPr/>
        <a:lstStyle/>
        <a:p>
          <a:endParaRPr lang="lv-LV"/>
        </a:p>
      </dgm:t>
    </dgm:pt>
    <dgm:pt modelId="{64D93DCE-CFDE-496B-9C7E-17FB2A33613B}" type="sibTrans" cxnId="{BA0EDBCB-B12B-4B38-8B71-8ECA3DF3D3B6}">
      <dgm:prSet/>
      <dgm:spPr/>
      <dgm:t>
        <a:bodyPr/>
        <a:lstStyle/>
        <a:p>
          <a:endParaRPr lang="lv-LV"/>
        </a:p>
      </dgm:t>
    </dgm:pt>
    <dgm:pt modelId="{DBAA21BA-9BC6-4D20-9C20-EF4DB9E5A3BA}">
      <dgm:prSet phldrT="[Teksts]" custT="1"/>
      <dgm:spPr/>
      <dgm:t>
        <a:bodyPr lIns="0" tIns="0" rIns="0" bIns="0"/>
        <a:lstStyle/>
        <a:p>
          <a:r>
            <a:rPr lang="lv-LV" sz="1100"/>
            <a:t>Nodrošina iespēju </a:t>
          </a:r>
          <a:r>
            <a:rPr lang="lv-LV" sz="1100" b="1"/>
            <a:t>elastīgāk reaģēt </a:t>
          </a:r>
          <a:r>
            <a:rPr lang="lv-LV" sz="1100"/>
            <a:t>uz apstākļu un vajadzību maiņu </a:t>
          </a:r>
          <a:r>
            <a:rPr lang="lv-LV" sz="1100" b="1"/>
            <a:t>projekta īstenošanas gaitā</a:t>
          </a:r>
        </a:p>
      </dgm:t>
    </dgm:pt>
    <dgm:pt modelId="{352581B1-F0A1-4CFD-851F-B00B3D65608A}" type="parTrans" cxnId="{EA2BEE82-D3B6-4EB7-B743-3A4AE26CC1EF}">
      <dgm:prSet/>
      <dgm:spPr/>
      <dgm:t>
        <a:bodyPr/>
        <a:lstStyle/>
        <a:p>
          <a:endParaRPr lang="lv-LV"/>
        </a:p>
      </dgm:t>
    </dgm:pt>
    <dgm:pt modelId="{64C68D2C-D5D8-4D88-B18E-8B99E7688BA6}" type="sibTrans" cxnId="{EA2BEE82-D3B6-4EB7-B743-3A4AE26CC1EF}">
      <dgm:prSet/>
      <dgm:spPr/>
      <dgm:t>
        <a:bodyPr/>
        <a:lstStyle/>
        <a:p>
          <a:endParaRPr lang="lv-LV"/>
        </a:p>
      </dgm:t>
    </dgm:pt>
    <dgm:pt modelId="{FCBFF197-E4FD-4D11-ABC6-17ABA0F630A1}">
      <dgm:prSet/>
      <dgm:spPr/>
      <dgm:t>
        <a:bodyPr/>
        <a:lstStyle/>
        <a:p>
          <a:pPr>
            <a:buFont typeface="+mj-lt"/>
            <a:buAutoNum type="arabicParenR"/>
          </a:pPr>
          <a:r>
            <a:rPr lang="lv-LV" i="0"/>
            <a:t>Plānot personāla izmaksas, ieskaitot nodokļus</a:t>
          </a:r>
        </a:p>
      </dgm:t>
    </dgm:pt>
    <dgm:pt modelId="{FD3E7387-6149-44ED-A1F6-2CEB7E29344D}" type="parTrans" cxnId="{6C57A83C-3E7B-4928-9E21-DD9A95495520}">
      <dgm:prSet/>
      <dgm:spPr/>
      <dgm:t>
        <a:bodyPr/>
        <a:lstStyle/>
        <a:p>
          <a:endParaRPr lang="lv-LV"/>
        </a:p>
      </dgm:t>
    </dgm:pt>
    <dgm:pt modelId="{39D8624F-C234-4D1F-A7E9-2EDCA9D64BCB}" type="sibTrans" cxnId="{6C57A83C-3E7B-4928-9E21-DD9A95495520}">
      <dgm:prSet/>
      <dgm:spPr/>
      <dgm:t>
        <a:bodyPr/>
        <a:lstStyle/>
        <a:p>
          <a:endParaRPr lang="lv-LV"/>
        </a:p>
      </dgm:t>
    </dgm:pt>
    <dgm:pt modelId="{E7329E3A-055D-4FE2-90C4-7EBC4553577F}">
      <dgm:prSet custT="1"/>
      <dgm:spPr/>
      <dgm:t>
        <a:bodyPr lIns="0" tIns="0" rIns="0" bIns="0"/>
        <a:lstStyle/>
        <a:p>
          <a:pPr>
            <a:buFont typeface="+mj-lt"/>
            <a:buAutoNum type="arabicParenR"/>
          </a:pPr>
          <a:r>
            <a:rPr lang="lv-LV" sz="1100" b="1" i="0"/>
            <a:t>Darba devēja VSAOI neizdalīt atsevišķā budžeta </a:t>
          </a:r>
          <a:r>
            <a:rPr lang="lv-LV" sz="1100" b="1" i="0" err="1"/>
            <a:t>apakšpozīcijā</a:t>
          </a:r>
          <a:endParaRPr lang="lv-LV" sz="1100" b="1" i="0"/>
        </a:p>
      </dgm:t>
    </dgm:pt>
    <dgm:pt modelId="{D84F3094-E21E-4E08-87A9-E1F3B33F6B83}" type="parTrans" cxnId="{D2F6E9DA-CE17-4E8D-86F4-B93916FDBFE7}">
      <dgm:prSet/>
      <dgm:spPr/>
      <dgm:t>
        <a:bodyPr/>
        <a:lstStyle/>
        <a:p>
          <a:endParaRPr lang="lv-LV"/>
        </a:p>
      </dgm:t>
    </dgm:pt>
    <dgm:pt modelId="{507C53CD-83C7-4116-9D9C-73ECE84C609A}" type="sibTrans" cxnId="{D2F6E9DA-CE17-4E8D-86F4-B93916FDBFE7}">
      <dgm:prSet/>
      <dgm:spPr/>
      <dgm:t>
        <a:bodyPr/>
        <a:lstStyle/>
        <a:p>
          <a:endParaRPr lang="lv-LV"/>
        </a:p>
      </dgm:t>
    </dgm:pt>
    <dgm:pt modelId="{656D6768-2DCD-42DA-BF99-30D0DE33511B}">
      <dgm:prSet phldrT="[Teksts]" custT="1"/>
      <dgm:spPr/>
      <dgm:t>
        <a:bodyPr lIns="0" tIns="0" rIns="0" bIns="0"/>
        <a:lstStyle/>
        <a:p>
          <a:r>
            <a:rPr lang="lv-LV" sz="1100" err="1"/>
            <a:t>Apakšpozīcijas</a:t>
          </a:r>
          <a:r>
            <a:rPr lang="lv-LV" sz="1100"/>
            <a:t> nosaukumu </a:t>
          </a:r>
          <a:r>
            <a:rPr lang="lv-LV" sz="1100" b="1"/>
            <a:t>nobeidzot ar “u.tml.”</a:t>
          </a:r>
        </a:p>
      </dgm:t>
    </dgm:pt>
    <dgm:pt modelId="{CEC144A0-0D33-46C4-A751-8569032AE06C}" type="sibTrans" cxnId="{EBD1D2C8-F81E-4E30-A0EB-5466F7769B82}">
      <dgm:prSet/>
      <dgm:spPr/>
      <dgm:t>
        <a:bodyPr/>
        <a:lstStyle/>
        <a:p>
          <a:endParaRPr lang="lv-LV"/>
        </a:p>
      </dgm:t>
    </dgm:pt>
    <dgm:pt modelId="{1E9ACCB3-4D13-4284-B623-2EAA1947F4F9}" type="parTrans" cxnId="{EBD1D2C8-F81E-4E30-A0EB-5466F7769B82}">
      <dgm:prSet/>
      <dgm:spPr/>
      <dgm:t>
        <a:bodyPr/>
        <a:lstStyle/>
        <a:p>
          <a:endParaRPr lang="lv-LV"/>
        </a:p>
      </dgm:t>
    </dgm:pt>
    <dgm:pt modelId="{F5A9DEBC-C4E0-484B-8FA4-5C4096E0DFBC}">
      <dgm:prSet/>
      <dgm:spPr/>
      <dgm:t>
        <a:bodyPr/>
        <a:lstStyle/>
        <a:p>
          <a:pPr>
            <a:buFont typeface="+mj-lt"/>
            <a:buNone/>
          </a:pPr>
          <a:r>
            <a:rPr lang="lv-LV" b="0" i="0"/>
            <a:t>Detalizācijas pakāpe</a:t>
          </a:r>
        </a:p>
      </dgm:t>
    </dgm:pt>
    <dgm:pt modelId="{A584CA31-58ED-4D3B-953A-2378187453E4}" type="parTrans" cxnId="{7A382724-5180-40CE-965A-80D7AF102F1D}">
      <dgm:prSet/>
      <dgm:spPr/>
      <dgm:t>
        <a:bodyPr/>
        <a:lstStyle/>
        <a:p>
          <a:endParaRPr lang="lv-LV"/>
        </a:p>
      </dgm:t>
    </dgm:pt>
    <dgm:pt modelId="{0D5C676C-BA76-43A6-BC70-CB408C35FED0}" type="sibTrans" cxnId="{7A382724-5180-40CE-965A-80D7AF102F1D}">
      <dgm:prSet/>
      <dgm:spPr/>
      <dgm:t>
        <a:bodyPr/>
        <a:lstStyle/>
        <a:p>
          <a:endParaRPr lang="lv-LV"/>
        </a:p>
      </dgm:t>
    </dgm:pt>
    <dgm:pt modelId="{E581772B-A914-490D-AD47-6AC2C03C213F}">
      <dgm:prSet custT="1"/>
      <dgm:spPr/>
      <dgm:t>
        <a:bodyPr lIns="0" tIns="0" rIns="0" bIns="0"/>
        <a:lstStyle/>
        <a:p>
          <a:pPr>
            <a:buFont typeface="+mj-lt"/>
            <a:buNone/>
          </a:pPr>
          <a:r>
            <a:rPr lang="lv-LV" sz="1050" b="0" i="0" dirty="0"/>
            <a:t>Neveidot detalizācijas pakāpi, kas izslēdz iespēju </a:t>
          </a:r>
          <a:r>
            <a:rPr lang="lv-LV" sz="1050" b="1" i="0" dirty="0"/>
            <a:t>elastīgi reaģēt uz situācijas izmaiņām</a:t>
          </a:r>
        </a:p>
      </dgm:t>
    </dgm:pt>
    <dgm:pt modelId="{7A8684FE-DBAD-41E0-BEC1-7571AC741AA5}" type="parTrans" cxnId="{6D7C7D1F-67FB-40AF-9949-BB3ABA665FAD}">
      <dgm:prSet/>
      <dgm:spPr/>
      <dgm:t>
        <a:bodyPr/>
        <a:lstStyle/>
        <a:p>
          <a:endParaRPr lang="lv-LV"/>
        </a:p>
      </dgm:t>
    </dgm:pt>
    <dgm:pt modelId="{5DC905D8-C901-4175-9ECB-6468EF98E9C2}" type="sibTrans" cxnId="{6D7C7D1F-67FB-40AF-9949-BB3ABA665FAD}">
      <dgm:prSet/>
      <dgm:spPr/>
      <dgm:t>
        <a:bodyPr/>
        <a:lstStyle/>
        <a:p>
          <a:endParaRPr lang="lv-LV"/>
        </a:p>
      </dgm:t>
    </dgm:pt>
    <dgm:pt modelId="{B93514D4-EDB0-43D0-9BF7-864CDCFDE40A}">
      <dgm:prSet custT="1"/>
      <dgm:spPr/>
      <dgm:t>
        <a:bodyPr lIns="0" tIns="0" rIns="0" bIns="0"/>
        <a:lstStyle/>
        <a:p>
          <a:pPr>
            <a:buFont typeface="+mj-lt"/>
            <a:buNone/>
          </a:pPr>
          <a:r>
            <a:rPr lang="lv-LV" sz="1050" b="0" i="0" dirty="0"/>
            <a:t>Piemēram, </a:t>
          </a:r>
          <a:r>
            <a:rPr lang="lv-LV" sz="1050" b="1" i="0" dirty="0"/>
            <a:t>izmaksas</a:t>
          </a:r>
          <a:r>
            <a:rPr lang="lv-LV" sz="1050" b="0" i="0" dirty="0"/>
            <a:t> konferencei </a:t>
          </a:r>
          <a:r>
            <a:rPr lang="lv-LV" sz="1050" b="1" i="0" dirty="0"/>
            <a:t>plānot kopsummā</a:t>
          </a:r>
          <a:r>
            <a:rPr lang="lv-LV" sz="1050" b="0" i="0" dirty="0"/>
            <a:t>, norādot, kādas izmaksu pozīcijā ietvertas</a:t>
          </a:r>
        </a:p>
      </dgm:t>
    </dgm:pt>
    <dgm:pt modelId="{2A139B63-5E22-4705-9E12-DC5F2B24E30B}" type="parTrans" cxnId="{D802C381-2BAE-480D-80D8-D2DBE68CFD42}">
      <dgm:prSet/>
      <dgm:spPr/>
      <dgm:t>
        <a:bodyPr/>
        <a:lstStyle/>
        <a:p>
          <a:endParaRPr lang="lv-LV"/>
        </a:p>
      </dgm:t>
    </dgm:pt>
    <dgm:pt modelId="{4D93A3DA-4260-4F86-82C1-B3BFB41979AA}" type="sibTrans" cxnId="{D802C381-2BAE-480D-80D8-D2DBE68CFD42}">
      <dgm:prSet/>
      <dgm:spPr/>
      <dgm:t>
        <a:bodyPr/>
        <a:lstStyle/>
        <a:p>
          <a:endParaRPr lang="lv-LV"/>
        </a:p>
      </dgm:t>
    </dgm:pt>
    <dgm:pt modelId="{B5171109-011C-4CE7-9B0F-27FA454C8747}">
      <dgm:prSet custT="1"/>
      <dgm:spPr/>
      <dgm:t>
        <a:bodyPr lIns="0" tIns="0" rIns="0" bIns="0"/>
        <a:lstStyle/>
        <a:p>
          <a:pPr>
            <a:buFont typeface="+mj-lt"/>
            <a:buNone/>
          </a:pPr>
          <a:r>
            <a:rPr lang="lv-LV" sz="1100" b="1" i="0" dirty="0"/>
            <a:t>Vienlaikus</a:t>
          </a:r>
          <a:r>
            <a:rPr lang="lv-LV" sz="1100" b="0" i="0" dirty="0"/>
            <a:t> pielikumā iekļaut </a:t>
          </a:r>
          <a:r>
            <a:rPr lang="lv-LV" sz="1100" b="1" i="0" dirty="0"/>
            <a:t>izmaksu kalkulācijas </a:t>
          </a:r>
          <a:r>
            <a:rPr lang="lv-LV" sz="1100" b="0" i="0" dirty="0"/>
            <a:t>un </a:t>
          </a:r>
          <a:r>
            <a:rPr lang="lv-LV" sz="1100" b="1" i="0" dirty="0"/>
            <a:t>veikto cenu izpēti</a:t>
          </a:r>
        </a:p>
      </dgm:t>
    </dgm:pt>
    <dgm:pt modelId="{EF4A1D81-DEAC-44D7-9367-D0FE0162FB0B}" type="parTrans" cxnId="{62826692-A1B2-4C47-AC67-3349CD8843E3}">
      <dgm:prSet/>
      <dgm:spPr/>
      <dgm:t>
        <a:bodyPr/>
        <a:lstStyle/>
        <a:p>
          <a:endParaRPr lang="lv-LV"/>
        </a:p>
      </dgm:t>
    </dgm:pt>
    <dgm:pt modelId="{0CC02E6B-61B0-4F46-9A43-A79333D4D74A}" type="sibTrans" cxnId="{62826692-A1B2-4C47-AC67-3349CD8843E3}">
      <dgm:prSet/>
      <dgm:spPr/>
      <dgm:t>
        <a:bodyPr/>
        <a:lstStyle/>
        <a:p>
          <a:endParaRPr lang="lv-LV"/>
        </a:p>
      </dgm:t>
    </dgm:pt>
    <dgm:pt modelId="{47E102B5-8969-4B68-86DF-9B9E8DD8F23C}" type="pres">
      <dgm:prSet presAssocID="{7A339E0B-FB6A-4465-ACA7-7FD84E6F6AB7}" presName="diagram" presStyleCnt="0">
        <dgm:presLayoutVars>
          <dgm:chPref val="1"/>
          <dgm:dir/>
          <dgm:animOne val="branch"/>
          <dgm:animLvl val="lvl"/>
          <dgm:resizeHandles/>
        </dgm:presLayoutVars>
      </dgm:prSet>
      <dgm:spPr/>
    </dgm:pt>
    <dgm:pt modelId="{E9F40F76-C187-4437-9294-052AB209211C}" type="pres">
      <dgm:prSet presAssocID="{D698C3A5-C59E-4E36-9752-46B67131A3F7}" presName="root" presStyleCnt="0"/>
      <dgm:spPr/>
    </dgm:pt>
    <dgm:pt modelId="{F7BAFAAB-B256-47CA-9A93-DBAB9BB70DB9}" type="pres">
      <dgm:prSet presAssocID="{D698C3A5-C59E-4E36-9752-46B67131A3F7}" presName="rootComposite" presStyleCnt="0"/>
      <dgm:spPr/>
    </dgm:pt>
    <dgm:pt modelId="{FD23EF69-FD71-4A32-8593-A9D3F58377A7}" type="pres">
      <dgm:prSet presAssocID="{D698C3A5-C59E-4E36-9752-46B67131A3F7}" presName="rootText" presStyleLbl="node1" presStyleIdx="0" presStyleCnt="4"/>
      <dgm:spPr/>
    </dgm:pt>
    <dgm:pt modelId="{3F083A4E-310E-439E-BF5A-4CAF7B667C5A}" type="pres">
      <dgm:prSet presAssocID="{D698C3A5-C59E-4E36-9752-46B67131A3F7}" presName="rootConnector" presStyleLbl="node1" presStyleIdx="0" presStyleCnt="4"/>
      <dgm:spPr/>
    </dgm:pt>
    <dgm:pt modelId="{87E23C15-4F25-472F-BD83-41003BB32E1E}" type="pres">
      <dgm:prSet presAssocID="{D698C3A5-C59E-4E36-9752-46B67131A3F7}" presName="childShape" presStyleCnt="0"/>
      <dgm:spPr/>
    </dgm:pt>
    <dgm:pt modelId="{2ECFB572-3392-412A-B68E-CD13811A6620}" type="pres">
      <dgm:prSet presAssocID="{C9E832BC-A3C4-4B6E-B71F-B32C7C179B02}" presName="Name13" presStyleLbl="parChTrans1D2" presStyleIdx="0" presStyleCnt="8"/>
      <dgm:spPr/>
    </dgm:pt>
    <dgm:pt modelId="{8BB4552F-BD70-4973-AC02-840BAFE74568}" type="pres">
      <dgm:prSet presAssocID="{82FC6C21-0579-4693-95F0-0ADFD9904F28}" presName="childText" presStyleLbl="bgAcc1" presStyleIdx="0" presStyleCnt="8">
        <dgm:presLayoutVars>
          <dgm:bulletEnabled val="1"/>
        </dgm:presLayoutVars>
      </dgm:prSet>
      <dgm:spPr/>
    </dgm:pt>
    <dgm:pt modelId="{8404E9A8-E2E3-43D2-8AD5-961E2A6EDCB0}" type="pres">
      <dgm:prSet presAssocID="{A224D41E-02F7-43DA-BABF-48811C97CE8B}" presName="Name13" presStyleLbl="parChTrans1D2" presStyleIdx="1" presStyleCnt="8"/>
      <dgm:spPr/>
    </dgm:pt>
    <dgm:pt modelId="{EB63AE8D-4FD5-4C71-9325-8AB7F7D58474}" type="pres">
      <dgm:prSet presAssocID="{C8EB7BA1-7427-4F98-AE62-AD355385AA59}" presName="childText" presStyleLbl="bgAcc1" presStyleIdx="1" presStyleCnt="8">
        <dgm:presLayoutVars>
          <dgm:bulletEnabled val="1"/>
        </dgm:presLayoutVars>
      </dgm:prSet>
      <dgm:spPr/>
    </dgm:pt>
    <dgm:pt modelId="{6322E063-4988-4642-B92E-EBA4759891BF}" type="pres">
      <dgm:prSet presAssocID="{6B5D36D6-E35C-42F0-925E-3A3265BEE96D}" presName="root" presStyleCnt="0"/>
      <dgm:spPr/>
    </dgm:pt>
    <dgm:pt modelId="{A86580CD-743D-41AE-AA89-712BC1CD0A74}" type="pres">
      <dgm:prSet presAssocID="{6B5D36D6-E35C-42F0-925E-3A3265BEE96D}" presName="rootComposite" presStyleCnt="0"/>
      <dgm:spPr/>
    </dgm:pt>
    <dgm:pt modelId="{215167CA-D5E1-4BE2-9246-B9D05995F0A1}" type="pres">
      <dgm:prSet presAssocID="{6B5D36D6-E35C-42F0-925E-3A3265BEE96D}" presName="rootText" presStyleLbl="node1" presStyleIdx="1" presStyleCnt="4"/>
      <dgm:spPr/>
    </dgm:pt>
    <dgm:pt modelId="{A0D2BC6D-7AB5-4AC8-B04A-A376DC96F945}" type="pres">
      <dgm:prSet presAssocID="{6B5D36D6-E35C-42F0-925E-3A3265BEE96D}" presName="rootConnector" presStyleLbl="node1" presStyleIdx="1" presStyleCnt="4"/>
      <dgm:spPr/>
    </dgm:pt>
    <dgm:pt modelId="{2445226A-A579-451C-8AEC-E9B7DD65E9CF}" type="pres">
      <dgm:prSet presAssocID="{6B5D36D6-E35C-42F0-925E-3A3265BEE96D}" presName="childShape" presStyleCnt="0"/>
      <dgm:spPr/>
    </dgm:pt>
    <dgm:pt modelId="{1A95922D-0692-4F70-9A7D-C534D98D9E9C}" type="pres">
      <dgm:prSet presAssocID="{1E9ACCB3-4D13-4284-B623-2EAA1947F4F9}" presName="Name13" presStyleLbl="parChTrans1D2" presStyleIdx="2" presStyleCnt="8"/>
      <dgm:spPr/>
    </dgm:pt>
    <dgm:pt modelId="{A33B9303-7713-478C-B187-D9D567D507D6}" type="pres">
      <dgm:prSet presAssocID="{656D6768-2DCD-42DA-BF99-30D0DE33511B}" presName="childText" presStyleLbl="bgAcc1" presStyleIdx="2" presStyleCnt="8">
        <dgm:presLayoutVars>
          <dgm:bulletEnabled val="1"/>
        </dgm:presLayoutVars>
      </dgm:prSet>
      <dgm:spPr/>
    </dgm:pt>
    <dgm:pt modelId="{2172DF54-4214-4C74-B224-8725D47C0FBF}" type="pres">
      <dgm:prSet presAssocID="{352581B1-F0A1-4CFD-851F-B00B3D65608A}" presName="Name13" presStyleLbl="parChTrans1D2" presStyleIdx="3" presStyleCnt="8"/>
      <dgm:spPr/>
    </dgm:pt>
    <dgm:pt modelId="{C5700DE3-7B6D-4497-9F30-FE0AE581F2C5}" type="pres">
      <dgm:prSet presAssocID="{DBAA21BA-9BC6-4D20-9C20-EF4DB9E5A3BA}" presName="childText" presStyleLbl="bgAcc1" presStyleIdx="3" presStyleCnt="8">
        <dgm:presLayoutVars>
          <dgm:bulletEnabled val="1"/>
        </dgm:presLayoutVars>
      </dgm:prSet>
      <dgm:spPr/>
    </dgm:pt>
    <dgm:pt modelId="{F4AADDDA-8A82-479C-B8CF-7B81E0BF5EC2}" type="pres">
      <dgm:prSet presAssocID="{FCBFF197-E4FD-4D11-ABC6-17ABA0F630A1}" presName="root" presStyleCnt="0"/>
      <dgm:spPr/>
    </dgm:pt>
    <dgm:pt modelId="{4EAA1E1C-DBFF-46F0-B644-B375B62BDFE5}" type="pres">
      <dgm:prSet presAssocID="{FCBFF197-E4FD-4D11-ABC6-17ABA0F630A1}" presName="rootComposite" presStyleCnt="0"/>
      <dgm:spPr/>
    </dgm:pt>
    <dgm:pt modelId="{BE2076B7-DB59-4290-B252-5C36545CE740}" type="pres">
      <dgm:prSet presAssocID="{FCBFF197-E4FD-4D11-ABC6-17ABA0F630A1}" presName="rootText" presStyleLbl="node1" presStyleIdx="2" presStyleCnt="4"/>
      <dgm:spPr/>
    </dgm:pt>
    <dgm:pt modelId="{745D89FD-2A9D-494D-A9E8-22B4FC1EF66F}" type="pres">
      <dgm:prSet presAssocID="{FCBFF197-E4FD-4D11-ABC6-17ABA0F630A1}" presName="rootConnector" presStyleLbl="node1" presStyleIdx="2" presStyleCnt="4"/>
      <dgm:spPr/>
    </dgm:pt>
    <dgm:pt modelId="{308E67A4-90D0-42AE-81D6-F89671C74835}" type="pres">
      <dgm:prSet presAssocID="{FCBFF197-E4FD-4D11-ABC6-17ABA0F630A1}" presName="childShape" presStyleCnt="0"/>
      <dgm:spPr/>
    </dgm:pt>
    <dgm:pt modelId="{4AF41D38-6051-428D-BD1E-B1CF1DA1D43B}" type="pres">
      <dgm:prSet presAssocID="{D84F3094-E21E-4E08-87A9-E1F3B33F6B83}" presName="Name13" presStyleLbl="parChTrans1D2" presStyleIdx="4" presStyleCnt="8"/>
      <dgm:spPr/>
    </dgm:pt>
    <dgm:pt modelId="{08DA934F-5150-47E6-81F2-01849AC74952}" type="pres">
      <dgm:prSet presAssocID="{E7329E3A-055D-4FE2-90C4-7EBC4553577F}" presName="childText" presStyleLbl="bgAcc1" presStyleIdx="4" presStyleCnt="8">
        <dgm:presLayoutVars>
          <dgm:bulletEnabled val="1"/>
        </dgm:presLayoutVars>
      </dgm:prSet>
      <dgm:spPr/>
    </dgm:pt>
    <dgm:pt modelId="{A5BC152F-217B-4A90-880D-3EAF9FFDD40D}" type="pres">
      <dgm:prSet presAssocID="{F5A9DEBC-C4E0-484B-8FA4-5C4096E0DFBC}" presName="root" presStyleCnt="0"/>
      <dgm:spPr/>
    </dgm:pt>
    <dgm:pt modelId="{2D2D26BE-A0E7-4CB8-8934-4C6A31B58D47}" type="pres">
      <dgm:prSet presAssocID="{F5A9DEBC-C4E0-484B-8FA4-5C4096E0DFBC}" presName="rootComposite" presStyleCnt="0"/>
      <dgm:spPr/>
    </dgm:pt>
    <dgm:pt modelId="{9B4A92F9-B1B1-4A6A-9160-8F1731BA1AC0}" type="pres">
      <dgm:prSet presAssocID="{F5A9DEBC-C4E0-484B-8FA4-5C4096E0DFBC}" presName="rootText" presStyleLbl="node1" presStyleIdx="3" presStyleCnt="4"/>
      <dgm:spPr/>
    </dgm:pt>
    <dgm:pt modelId="{1D964EC0-0EB2-4252-989D-A12551D5AC63}" type="pres">
      <dgm:prSet presAssocID="{F5A9DEBC-C4E0-484B-8FA4-5C4096E0DFBC}" presName="rootConnector" presStyleLbl="node1" presStyleIdx="3" presStyleCnt="4"/>
      <dgm:spPr/>
    </dgm:pt>
    <dgm:pt modelId="{20AFAB5F-F5D2-4019-A36F-DE76968CE7FA}" type="pres">
      <dgm:prSet presAssocID="{F5A9DEBC-C4E0-484B-8FA4-5C4096E0DFBC}" presName="childShape" presStyleCnt="0"/>
      <dgm:spPr/>
    </dgm:pt>
    <dgm:pt modelId="{6DBBDBDA-C8AD-4A49-8CD0-2560400AA2BE}" type="pres">
      <dgm:prSet presAssocID="{7A8684FE-DBAD-41E0-BEC1-7571AC741AA5}" presName="Name13" presStyleLbl="parChTrans1D2" presStyleIdx="5" presStyleCnt="8"/>
      <dgm:spPr/>
    </dgm:pt>
    <dgm:pt modelId="{BC3F1569-DB31-4B05-9CBA-B4DF0779EDF7}" type="pres">
      <dgm:prSet presAssocID="{E581772B-A914-490D-AD47-6AC2C03C213F}" presName="childText" presStyleLbl="bgAcc1" presStyleIdx="5" presStyleCnt="8">
        <dgm:presLayoutVars>
          <dgm:bulletEnabled val="1"/>
        </dgm:presLayoutVars>
      </dgm:prSet>
      <dgm:spPr/>
    </dgm:pt>
    <dgm:pt modelId="{962B9F51-8AA5-41FB-8BC7-66CFB54C71AA}" type="pres">
      <dgm:prSet presAssocID="{2A139B63-5E22-4705-9E12-DC5F2B24E30B}" presName="Name13" presStyleLbl="parChTrans1D2" presStyleIdx="6" presStyleCnt="8"/>
      <dgm:spPr/>
    </dgm:pt>
    <dgm:pt modelId="{BBEB4B2B-A8CB-4CB5-911A-8E09E661A4E2}" type="pres">
      <dgm:prSet presAssocID="{B93514D4-EDB0-43D0-9BF7-864CDCFDE40A}" presName="childText" presStyleLbl="bgAcc1" presStyleIdx="6" presStyleCnt="8">
        <dgm:presLayoutVars>
          <dgm:bulletEnabled val="1"/>
        </dgm:presLayoutVars>
      </dgm:prSet>
      <dgm:spPr/>
    </dgm:pt>
    <dgm:pt modelId="{AE8198E6-C393-427C-98FB-C638923C12A7}" type="pres">
      <dgm:prSet presAssocID="{EF4A1D81-DEAC-44D7-9367-D0FE0162FB0B}" presName="Name13" presStyleLbl="parChTrans1D2" presStyleIdx="7" presStyleCnt="8"/>
      <dgm:spPr/>
    </dgm:pt>
    <dgm:pt modelId="{C65C9FBE-1BEB-4DD5-9ABB-CBE25A51A72A}" type="pres">
      <dgm:prSet presAssocID="{B5171109-011C-4CE7-9B0F-27FA454C8747}" presName="childText" presStyleLbl="bgAcc1" presStyleIdx="7" presStyleCnt="8">
        <dgm:presLayoutVars>
          <dgm:bulletEnabled val="1"/>
        </dgm:presLayoutVars>
      </dgm:prSet>
      <dgm:spPr/>
    </dgm:pt>
  </dgm:ptLst>
  <dgm:cxnLst>
    <dgm:cxn modelId="{C3D3ED15-D55A-4641-A986-AFB05E58B3E1}" type="presOf" srcId="{6B5D36D6-E35C-42F0-925E-3A3265BEE96D}" destId="{215167CA-D5E1-4BE2-9246-B9D05995F0A1}" srcOrd="0" destOrd="0" presId="urn:microsoft.com/office/officeart/2005/8/layout/hierarchy3"/>
    <dgm:cxn modelId="{2A03E216-2676-4968-B2A4-C35BE909139A}" srcId="{D698C3A5-C59E-4E36-9752-46B67131A3F7}" destId="{C8EB7BA1-7427-4F98-AE62-AD355385AA59}" srcOrd="1" destOrd="0" parTransId="{A224D41E-02F7-43DA-BABF-48811C97CE8B}" sibTransId="{A511DD56-D380-4FF9-BA8B-962313284DA1}"/>
    <dgm:cxn modelId="{735AC917-DD13-4B61-8915-470F4085D1F8}" srcId="{D698C3A5-C59E-4E36-9752-46B67131A3F7}" destId="{82FC6C21-0579-4693-95F0-0ADFD9904F28}" srcOrd="0" destOrd="0" parTransId="{C9E832BC-A3C4-4B6E-B71F-B32C7C179B02}" sibTransId="{AB779942-0CDD-4F00-A91F-CB43E6FB8BF3}"/>
    <dgm:cxn modelId="{8EC3E11A-D799-489B-846D-3DBBE11DD5CD}" type="presOf" srcId="{FCBFF197-E4FD-4D11-ABC6-17ABA0F630A1}" destId="{745D89FD-2A9D-494D-A9E8-22B4FC1EF66F}" srcOrd="1" destOrd="0" presId="urn:microsoft.com/office/officeart/2005/8/layout/hierarchy3"/>
    <dgm:cxn modelId="{6D7C7D1F-67FB-40AF-9949-BB3ABA665FAD}" srcId="{F5A9DEBC-C4E0-484B-8FA4-5C4096E0DFBC}" destId="{E581772B-A914-490D-AD47-6AC2C03C213F}" srcOrd="0" destOrd="0" parTransId="{7A8684FE-DBAD-41E0-BEC1-7571AC741AA5}" sibTransId="{5DC905D8-C901-4175-9ECB-6468EF98E9C2}"/>
    <dgm:cxn modelId="{7A382724-5180-40CE-965A-80D7AF102F1D}" srcId="{7A339E0B-FB6A-4465-ACA7-7FD84E6F6AB7}" destId="{F5A9DEBC-C4E0-484B-8FA4-5C4096E0DFBC}" srcOrd="3" destOrd="0" parTransId="{A584CA31-58ED-4D3B-953A-2378187453E4}" sibTransId="{0D5C676C-BA76-43A6-BC70-CB408C35FED0}"/>
    <dgm:cxn modelId="{1D5A7624-4EE8-4D00-B09D-B5D1E0C28C73}" type="presOf" srcId="{B5171109-011C-4CE7-9B0F-27FA454C8747}" destId="{C65C9FBE-1BEB-4DD5-9ABB-CBE25A51A72A}" srcOrd="0" destOrd="0" presId="urn:microsoft.com/office/officeart/2005/8/layout/hierarchy3"/>
    <dgm:cxn modelId="{F8A4B02A-5710-42E5-A17B-55D990F40F20}" type="presOf" srcId="{EF4A1D81-DEAC-44D7-9367-D0FE0162FB0B}" destId="{AE8198E6-C393-427C-98FB-C638923C12A7}" srcOrd="0" destOrd="0" presId="urn:microsoft.com/office/officeart/2005/8/layout/hierarchy3"/>
    <dgm:cxn modelId="{6B9B202F-EE74-4800-A6B9-2F8D13D70CC6}" type="presOf" srcId="{656D6768-2DCD-42DA-BF99-30D0DE33511B}" destId="{A33B9303-7713-478C-B187-D9D567D507D6}" srcOrd="0" destOrd="0" presId="urn:microsoft.com/office/officeart/2005/8/layout/hierarchy3"/>
    <dgm:cxn modelId="{8B6C3C3A-6DC5-48D2-9C16-DB340F01A288}" type="presOf" srcId="{D698C3A5-C59E-4E36-9752-46B67131A3F7}" destId="{FD23EF69-FD71-4A32-8593-A9D3F58377A7}" srcOrd="0" destOrd="0" presId="urn:microsoft.com/office/officeart/2005/8/layout/hierarchy3"/>
    <dgm:cxn modelId="{6C57A83C-3E7B-4928-9E21-DD9A95495520}" srcId="{7A339E0B-FB6A-4465-ACA7-7FD84E6F6AB7}" destId="{FCBFF197-E4FD-4D11-ABC6-17ABA0F630A1}" srcOrd="2" destOrd="0" parTransId="{FD3E7387-6149-44ED-A1F6-2CEB7E29344D}" sibTransId="{39D8624F-C234-4D1F-A7E9-2EDCA9D64BCB}"/>
    <dgm:cxn modelId="{794BC962-B4C8-47AC-84E7-3C91B964C906}" type="presOf" srcId="{F5A9DEBC-C4E0-484B-8FA4-5C4096E0DFBC}" destId="{9B4A92F9-B1B1-4A6A-9160-8F1731BA1AC0}" srcOrd="0" destOrd="0" presId="urn:microsoft.com/office/officeart/2005/8/layout/hierarchy3"/>
    <dgm:cxn modelId="{A3ADDF70-C3CA-42A6-8141-B0BFEC4EB71B}" type="presOf" srcId="{7A8684FE-DBAD-41E0-BEC1-7571AC741AA5}" destId="{6DBBDBDA-C8AD-4A49-8CD0-2560400AA2BE}" srcOrd="0" destOrd="0" presId="urn:microsoft.com/office/officeart/2005/8/layout/hierarchy3"/>
    <dgm:cxn modelId="{E7DE7473-4403-4020-BA9B-D5D93FDBBCCC}" type="presOf" srcId="{FCBFF197-E4FD-4D11-ABC6-17ABA0F630A1}" destId="{BE2076B7-DB59-4290-B252-5C36545CE740}" srcOrd="0" destOrd="0" presId="urn:microsoft.com/office/officeart/2005/8/layout/hierarchy3"/>
    <dgm:cxn modelId="{5230A57E-8D40-46E6-ADBE-E73A693258D1}" type="presOf" srcId="{D698C3A5-C59E-4E36-9752-46B67131A3F7}" destId="{3F083A4E-310E-439E-BF5A-4CAF7B667C5A}" srcOrd="1" destOrd="0" presId="urn:microsoft.com/office/officeart/2005/8/layout/hierarchy3"/>
    <dgm:cxn modelId="{11B6BE81-38A5-4C68-8D59-2D9DF7F2EC86}" type="presOf" srcId="{C8EB7BA1-7427-4F98-AE62-AD355385AA59}" destId="{EB63AE8D-4FD5-4C71-9325-8AB7F7D58474}" srcOrd="0" destOrd="0" presId="urn:microsoft.com/office/officeart/2005/8/layout/hierarchy3"/>
    <dgm:cxn modelId="{D802C381-2BAE-480D-80D8-D2DBE68CFD42}" srcId="{F5A9DEBC-C4E0-484B-8FA4-5C4096E0DFBC}" destId="{B93514D4-EDB0-43D0-9BF7-864CDCFDE40A}" srcOrd="1" destOrd="0" parTransId="{2A139B63-5E22-4705-9E12-DC5F2B24E30B}" sibTransId="{4D93A3DA-4260-4F86-82C1-B3BFB41979AA}"/>
    <dgm:cxn modelId="{EA2BEE82-D3B6-4EB7-B743-3A4AE26CC1EF}" srcId="{6B5D36D6-E35C-42F0-925E-3A3265BEE96D}" destId="{DBAA21BA-9BC6-4D20-9C20-EF4DB9E5A3BA}" srcOrd="1" destOrd="0" parTransId="{352581B1-F0A1-4CFD-851F-B00B3D65608A}" sibTransId="{64C68D2C-D5D8-4D88-B18E-8B99E7688BA6}"/>
    <dgm:cxn modelId="{C3AC7884-4CA6-4071-BEC6-69A37D1FAA9A}" type="presOf" srcId="{E7329E3A-055D-4FE2-90C4-7EBC4553577F}" destId="{08DA934F-5150-47E6-81F2-01849AC74952}" srcOrd="0" destOrd="0" presId="urn:microsoft.com/office/officeart/2005/8/layout/hierarchy3"/>
    <dgm:cxn modelId="{905FB989-EBA9-4417-BEBF-0A042EA98951}" type="presOf" srcId="{E581772B-A914-490D-AD47-6AC2C03C213F}" destId="{BC3F1569-DB31-4B05-9CBA-B4DF0779EDF7}" srcOrd="0" destOrd="0" presId="urn:microsoft.com/office/officeart/2005/8/layout/hierarchy3"/>
    <dgm:cxn modelId="{785F818B-53BE-4497-A43B-8828D16C38BD}" type="presOf" srcId="{DBAA21BA-9BC6-4D20-9C20-EF4DB9E5A3BA}" destId="{C5700DE3-7B6D-4497-9F30-FE0AE581F2C5}" srcOrd="0" destOrd="0" presId="urn:microsoft.com/office/officeart/2005/8/layout/hierarchy3"/>
    <dgm:cxn modelId="{62826692-A1B2-4C47-AC67-3349CD8843E3}" srcId="{F5A9DEBC-C4E0-484B-8FA4-5C4096E0DFBC}" destId="{B5171109-011C-4CE7-9B0F-27FA454C8747}" srcOrd="2" destOrd="0" parTransId="{EF4A1D81-DEAC-44D7-9367-D0FE0162FB0B}" sibTransId="{0CC02E6B-61B0-4F46-9A43-A79333D4D74A}"/>
    <dgm:cxn modelId="{26CDB492-1D4F-4F61-853F-CC09D6382B61}" type="presOf" srcId="{6B5D36D6-E35C-42F0-925E-3A3265BEE96D}" destId="{A0D2BC6D-7AB5-4AC8-B04A-A376DC96F945}" srcOrd="1" destOrd="0" presId="urn:microsoft.com/office/officeart/2005/8/layout/hierarchy3"/>
    <dgm:cxn modelId="{7031F9A5-EAAA-49FE-8685-DE60CC22DBCD}" type="presOf" srcId="{352581B1-F0A1-4CFD-851F-B00B3D65608A}" destId="{2172DF54-4214-4C74-B224-8725D47C0FBF}" srcOrd="0" destOrd="0" presId="urn:microsoft.com/office/officeart/2005/8/layout/hierarchy3"/>
    <dgm:cxn modelId="{870790BC-B079-4D84-96D5-85D9086645D4}" type="presOf" srcId="{2A139B63-5E22-4705-9E12-DC5F2B24E30B}" destId="{962B9F51-8AA5-41FB-8BC7-66CFB54C71AA}" srcOrd="0" destOrd="0" presId="urn:microsoft.com/office/officeart/2005/8/layout/hierarchy3"/>
    <dgm:cxn modelId="{FF5C2AC0-493F-4568-BF3D-ADAE77FD6AC8}" type="presOf" srcId="{D84F3094-E21E-4E08-87A9-E1F3B33F6B83}" destId="{4AF41D38-6051-428D-BD1E-B1CF1DA1D43B}" srcOrd="0" destOrd="0" presId="urn:microsoft.com/office/officeart/2005/8/layout/hierarchy3"/>
    <dgm:cxn modelId="{EBD1D2C8-F81E-4E30-A0EB-5466F7769B82}" srcId="{6B5D36D6-E35C-42F0-925E-3A3265BEE96D}" destId="{656D6768-2DCD-42DA-BF99-30D0DE33511B}" srcOrd="0" destOrd="0" parTransId="{1E9ACCB3-4D13-4284-B623-2EAA1947F4F9}" sibTransId="{CEC144A0-0D33-46C4-A751-8569032AE06C}"/>
    <dgm:cxn modelId="{B0E5DFCA-814B-4CBB-8137-BD59846FAD79}" srcId="{7A339E0B-FB6A-4465-ACA7-7FD84E6F6AB7}" destId="{D698C3A5-C59E-4E36-9752-46B67131A3F7}" srcOrd="0" destOrd="0" parTransId="{7A52F7F7-08C9-45CF-AEF9-94208CD915B1}" sibTransId="{4ABDEE70-826F-4900-BA8B-9EF8A72D2432}"/>
    <dgm:cxn modelId="{2CF1A3CB-03A1-4D5A-A32D-09FC21887CF9}" type="presOf" srcId="{1E9ACCB3-4D13-4284-B623-2EAA1947F4F9}" destId="{1A95922D-0692-4F70-9A7D-C534D98D9E9C}" srcOrd="0" destOrd="0" presId="urn:microsoft.com/office/officeart/2005/8/layout/hierarchy3"/>
    <dgm:cxn modelId="{BA0EDBCB-B12B-4B38-8B71-8ECA3DF3D3B6}" srcId="{7A339E0B-FB6A-4465-ACA7-7FD84E6F6AB7}" destId="{6B5D36D6-E35C-42F0-925E-3A3265BEE96D}" srcOrd="1" destOrd="0" parTransId="{976244CB-108F-4AC0-9FC9-8BB2628A647E}" sibTransId="{64D93DCE-CFDE-496B-9C7E-17FB2A33613B}"/>
    <dgm:cxn modelId="{6AA095D4-478E-418E-8540-FD84B8D009D9}" type="presOf" srcId="{B93514D4-EDB0-43D0-9BF7-864CDCFDE40A}" destId="{BBEB4B2B-A8CB-4CB5-911A-8E09E661A4E2}" srcOrd="0" destOrd="0" presId="urn:microsoft.com/office/officeart/2005/8/layout/hierarchy3"/>
    <dgm:cxn modelId="{77F2DAD5-E103-4326-93FF-569E23438F07}" type="presOf" srcId="{A224D41E-02F7-43DA-BABF-48811C97CE8B}" destId="{8404E9A8-E2E3-43D2-8AD5-961E2A6EDCB0}" srcOrd="0" destOrd="0" presId="urn:microsoft.com/office/officeart/2005/8/layout/hierarchy3"/>
    <dgm:cxn modelId="{D2F6E9DA-CE17-4E8D-86F4-B93916FDBFE7}" srcId="{FCBFF197-E4FD-4D11-ABC6-17ABA0F630A1}" destId="{E7329E3A-055D-4FE2-90C4-7EBC4553577F}" srcOrd="0" destOrd="0" parTransId="{D84F3094-E21E-4E08-87A9-E1F3B33F6B83}" sibTransId="{507C53CD-83C7-4116-9D9C-73ECE84C609A}"/>
    <dgm:cxn modelId="{F7604EDD-9FC9-4F6A-A889-3E701F37EFF2}" type="presOf" srcId="{7A339E0B-FB6A-4465-ACA7-7FD84E6F6AB7}" destId="{47E102B5-8969-4B68-86DF-9B9E8DD8F23C}" srcOrd="0" destOrd="0" presId="urn:microsoft.com/office/officeart/2005/8/layout/hierarchy3"/>
    <dgm:cxn modelId="{1462D1DD-FAC4-41E5-9BBF-88F4FE899DDB}" type="presOf" srcId="{C9E832BC-A3C4-4B6E-B71F-B32C7C179B02}" destId="{2ECFB572-3392-412A-B68E-CD13811A6620}" srcOrd="0" destOrd="0" presId="urn:microsoft.com/office/officeart/2005/8/layout/hierarchy3"/>
    <dgm:cxn modelId="{626049E7-C1D5-48DF-B885-74E00063AFDB}" type="presOf" srcId="{82FC6C21-0579-4693-95F0-0ADFD9904F28}" destId="{8BB4552F-BD70-4973-AC02-840BAFE74568}" srcOrd="0" destOrd="0" presId="urn:microsoft.com/office/officeart/2005/8/layout/hierarchy3"/>
    <dgm:cxn modelId="{8D8394F1-010D-47A0-A85A-F0BE9C0525C6}" type="presOf" srcId="{F5A9DEBC-C4E0-484B-8FA4-5C4096E0DFBC}" destId="{1D964EC0-0EB2-4252-989D-A12551D5AC63}" srcOrd="1" destOrd="0" presId="urn:microsoft.com/office/officeart/2005/8/layout/hierarchy3"/>
    <dgm:cxn modelId="{DE6F10CC-01DB-49AD-8354-5173030FB09D}" type="presParOf" srcId="{47E102B5-8969-4B68-86DF-9B9E8DD8F23C}" destId="{E9F40F76-C187-4437-9294-052AB209211C}" srcOrd="0" destOrd="0" presId="urn:microsoft.com/office/officeart/2005/8/layout/hierarchy3"/>
    <dgm:cxn modelId="{EE798BB2-5E88-4B36-A4A8-1DAA0D4B4F2C}" type="presParOf" srcId="{E9F40F76-C187-4437-9294-052AB209211C}" destId="{F7BAFAAB-B256-47CA-9A93-DBAB9BB70DB9}" srcOrd="0" destOrd="0" presId="urn:microsoft.com/office/officeart/2005/8/layout/hierarchy3"/>
    <dgm:cxn modelId="{01483F8E-E63A-4287-A8EC-16D14F2B2A6D}" type="presParOf" srcId="{F7BAFAAB-B256-47CA-9A93-DBAB9BB70DB9}" destId="{FD23EF69-FD71-4A32-8593-A9D3F58377A7}" srcOrd="0" destOrd="0" presId="urn:microsoft.com/office/officeart/2005/8/layout/hierarchy3"/>
    <dgm:cxn modelId="{04373909-7DF2-459B-8BA3-58A348EB4DE8}" type="presParOf" srcId="{F7BAFAAB-B256-47CA-9A93-DBAB9BB70DB9}" destId="{3F083A4E-310E-439E-BF5A-4CAF7B667C5A}" srcOrd="1" destOrd="0" presId="urn:microsoft.com/office/officeart/2005/8/layout/hierarchy3"/>
    <dgm:cxn modelId="{3DA85AFA-C8DD-4186-8C7A-7286133F9B45}" type="presParOf" srcId="{E9F40F76-C187-4437-9294-052AB209211C}" destId="{87E23C15-4F25-472F-BD83-41003BB32E1E}" srcOrd="1" destOrd="0" presId="urn:microsoft.com/office/officeart/2005/8/layout/hierarchy3"/>
    <dgm:cxn modelId="{6ED5A013-D339-4BB6-8493-14236686220A}" type="presParOf" srcId="{87E23C15-4F25-472F-BD83-41003BB32E1E}" destId="{2ECFB572-3392-412A-B68E-CD13811A6620}" srcOrd="0" destOrd="0" presId="urn:microsoft.com/office/officeart/2005/8/layout/hierarchy3"/>
    <dgm:cxn modelId="{61D5036A-B92A-4E6D-A346-200DEB366D3E}" type="presParOf" srcId="{87E23C15-4F25-472F-BD83-41003BB32E1E}" destId="{8BB4552F-BD70-4973-AC02-840BAFE74568}" srcOrd="1" destOrd="0" presId="urn:microsoft.com/office/officeart/2005/8/layout/hierarchy3"/>
    <dgm:cxn modelId="{4EE4707B-2314-4644-BDCB-0A2B65EE67A7}" type="presParOf" srcId="{87E23C15-4F25-472F-BD83-41003BB32E1E}" destId="{8404E9A8-E2E3-43D2-8AD5-961E2A6EDCB0}" srcOrd="2" destOrd="0" presId="urn:microsoft.com/office/officeart/2005/8/layout/hierarchy3"/>
    <dgm:cxn modelId="{663D79C3-C673-4D0E-A3CD-FFF1816E2346}" type="presParOf" srcId="{87E23C15-4F25-472F-BD83-41003BB32E1E}" destId="{EB63AE8D-4FD5-4C71-9325-8AB7F7D58474}" srcOrd="3" destOrd="0" presId="urn:microsoft.com/office/officeart/2005/8/layout/hierarchy3"/>
    <dgm:cxn modelId="{F8967C51-7EB8-46F8-9192-393D9B7375D4}" type="presParOf" srcId="{47E102B5-8969-4B68-86DF-9B9E8DD8F23C}" destId="{6322E063-4988-4642-B92E-EBA4759891BF}" srcOrd="1" destOrd="0" presId="urn:microsoft.com/office/officeart/2005/8/layout/hierarchy3"/>
    <dgm:cxn modelId="{37739525-2F53-426C-A51A-DC3643353098}" type="presParOf" srcId="{6322E063-4988-4642-B92E-EBA4759891BF}" destId="{A86580CD-743D-41AE-AA89-712BC1CD0A74}" srcOrd="0" destOrd="0" presId="urn:microsoft.com/office/officeart/2005/8/layout/hierarchy3"/>
    <dgm:cxn modelId="{097416BE-850A-4240-A849-9CB923FEEC4C}" type="presParOf" srcId="{A86580CD-743D-41AE-AA89-712BC1CD0A74}" destId="{215167CA-D5E1-4BE2-9246-B9D05995F0A1}" srcOrd="0" destOrd="0" presId="urn:microsoft.com/office/officeart/2005/8/layout/hierarchy3"/>
    <dgm:cxn modelId="{D5DB8231-4141-4AE9-BD28-050D219EDF0C}" type="presParOf" srcId="{A86580CD-743D-41AE-AA89-712BC1CD0A74}" destId="{A0D2BC6D-7AB5-4AC8-B04A-A376DC96F945}" srcOrd="1" destOrd="0" presId="urn:microsoft.com/office/officeart/2005/8/layout/hierarchy3"/>
    <dgm:cxn modelId="{B7B954D6-39FE-4133-98FC-DE532ABB47F6}" type="presParOf" srcId="{6322E063-4988-4642-B92E-EBA4759891BF}" destId="{2445226A-A579-451C-8AEC-E9B7DD65E9CF}" srcOrd="1" destOrd="0" presId="urn:microsoft.com/office/officeart/2005/8/layout/hierarchy3"/>
    <dgm:cxn modelId="{2F2207A4-952A-408C-A92B-70155FA4C2A4}" type="presParOf" srcId="{2445226A-A579-451C-8AEC-E9B7DD65E9CF}" destId="{1A95922D-0692-4F70-9A7D-C534D98D9E9C}" srcOrd="0" destOrd="0" presId="urn:microsoft.com/office/officeart/2005/8/layout/hierarchy3"/>
    <dgm:cxn modelId="{2906BA01-C87B-4147-B503-2C14EFB01DC2}" type="presParOf" srcId="{2445226A-A579-451C-8AEC-E9B7DD65E9CF}" destId="{A33B9303-7713-478C-B187-D9D567D507D6}" srcOrd="1" destOrd="0" presId="urn:microsoft.com/office/officeart/2005/8/layout/hierarchy3"/>
    <dgm:cxn modelId="{CE1D78FF-D0BB-4A27-B6EE-788BB87202E1}" type="presParOf" srcId="{2445226A-A579-451C-8AEC-E9B7DD65E9CF}" destId="{2172DF54-4214-4C74-B224-8725D47C0FBF}" srcOrd="2" destOrd="0" presId="urn:microsoft.com/office/officeart/2005/8/layout/hierarchy3"/>
    <dgm:cxn modelId="{64D4D7A3-54B7-41FE-83C1-EBEB8DA65324}" type="presParOf" srcId="{2445226A-A579-451C-8AEC-E9B7DD65E9CF}" destId="{C5700DE3-7B6D-4497-9F30-FE0AE581F2C5}" srcOrd="3" destOrd="0" presId="urn:microsoft.com/office/officeart/2005/8/layout/hierarchy3"/>
    <dgm:cxn modelId="{BED3B73F-9A69-4F46-9C56-B2017D615AC0}" type="presParOf" srcId="{47E102B5-8969-4B68-86DF-9B9E8DD8F23C}" destId="{F4AADDDA-8A82-479C-B8CF-7B81E0BF5EC2}" srcOrd="2" destOrd="0" presId="urn:microsoft.com/office/officeart/2005/8/layout/hierarchy3"/>
    <dgm:cxn modelId="{DDF751D0-2861-4D1C-AA38-38A3C8CEA221}" type="presParOf" srcId="{F4AADDDA-8A82-479C-B8CF-7B81E0BF5EC2}" destId="{4EAA1E1C-DBFF-46F0-B644-B375B62BDFE5}" srcOrd="0" destOrd="0" presId="urn:microsoft.com/office/officeart/2005/8/layout/hierarchy3"/>
    <dgm:cxn modelId="{619901FA-EA95-44A6-AC7A-DC264B7EE21C}" type="presParOf" srcId="{4EAA1E1C-DBFF-46F0-B644-B375B62BDFE5}" destId="{BE2076B7-DB59-4290-B252-5C36545CE740}" srcOrd="0" destOrd="0" presId="urn:microsoft.com/office/officeart/2005/8/layout/hierarchy3"/>
    <dgm:cxn modelId="{7A9FD3E1-0567-4898-8E9C-2631ECBA3AEE}" type="presParOf" srcId="{4EAA1E1C-DBFF-46F0-B644-B375B62BDFE5}" destId="{745D89FD-2A9D-494D-A9E8-22B4FC1EF66F}" srcOrd="1" destOrd="0" presId="urn:microsoft.com/office/officeart/2005/8/layout/hierarchy3"/>
    <dgm:cxn modelId="{FE50404E-103C-4954-97DC-B2C064CDA30D}" type="presParOf" srcId="{F4AADDDA-8A82-479C-B8CF-7B81E0BF5EC2}" destId="{308E67A4-90D0-42AE-81D6-F89671C74835}" srcOrd="1" destOrd="0" presId="urn:microsoft.com/office/officeart/2005/8/layout/hierarchy3"/>
    <dgm:cxn modelId="{D29D0D23-24E5-4826-A1DD-4F8A5D5E3640}" type="presParOf" srcId="{308E67A4-90D0-42AE-81D6-F89671C74835}" destId="{4AF41D38-6051-428D-BD1E-B1CF1DA1D43B}" srcOrd="0" destOrd="0" presId="urn:microsoft.com/office/officeart/2005/8/layout/hierarchy3"/>
    <dgm:cxn modelId="{B5125802-3A07-4183-931D-650D2EDA4AAC}" type="presParOf" srcId="{308E67A4-90D0-42AE-81D6-F89671C74835}" destId="{08DA934F-5150-47E6-81F2-01849AC74952}" srcOrd="1" destOrd="0" presId="urn:microsoft.com/office/officeart/2005/8/layout/hierarchy3"/>
    <dgm:cxn modelId="{3FC30E67-AB2A-48C3-8E53-9D0335C721CC}" type="presParOf" srcId="{47E102B5-8969-4B68-86DF-9B9E8DD8F23C}" destId="{A5BC152F-217B-4A90-880D-3EAF9FFDD40D}" srcOrd="3" destOrd="0" presId="urn:microsoft.com/office/officeart/2005/8/layout/hierarchy3"/>
    <dgm:cxn modelId="{27BA54D6-176A-4C02-A41D-ADB6DAC7611A}" type="presParOf" srcId="{A5BC152F-217B-4A90-880D-3EAF9FFDD40D}" destId="{2D2D26BE-A0E7-4CB8-8934-4C6A31B58D47}" srcOrd="0" destOrd="0" presId="urn:microsoft.com/office/officeart/2005/8/layout/hierarchy3"/>
    <dgm:cxn modelId="{84B09B90-CDFF-4DC5-A32A-744B7BB2D0C7}" type="presParOf" srcId="{2D2D26BE-A0E7-4CB8-8934-4C6A31B58D47}" destId="{9B4A92F9-B1B1-4A6A-9160-8F1731BA1AC0}" srcOrd="0" destOrd="0" presId="urn:microsoft.com/office/officeart/2005/8/layout/hierarchy3"/>
    <dgm:cxn modelId="{190932D9-0F93-4355-8582-2300F8ADAE42}" type="presParOf" srcId="{2D2D26BE-A0E7-4CB8-8934-4C6A31B58D47}" destId="{1D964EC0-0EB2-4252-989D-A12551D5AC63}" srcOrd="1" destOrd="0" presId="urn:microsoft.com/office/officeart/2005/8/layout/hierarchy3"/>
    <dgm:cxn modelId="{2EABF14D-635D-4258-B8B1-0D19EFD79031}" type="presParOf" srcId="{A5BC152F-217B-4A90-880D-3EAF9FFDD40D}" destId="{20AFAB5F-F5D2-4019-A36F-DE76968CE7FA}" srcOrd="1" destOrd="0" presId="urn:microsoft.com/office/officeart/2005/8/layout/hierarchy3"/>
    <dgm:cxn modelId="{AA4D8937-8E1D-47C5-8C0F-F1450BCF2A16}" type="presParOf" srcId="{20AFAB5F-F5D2-4019-A36F-DE76968CE7FA}" destId="{6DBBDBDA-C8AD-4A49-8CD0-2560400AA2BE}" srcOrd="0" destOrd="0" presId="urn:microsoft.com/office/officeart/2005/8/layout/hierarchy3"/>
    <dgm:cxn modelId="{EDC99A68-A731-4415-816C-D90B3AE11FA1}" type="presParOf" srcId="{20AFAB5F-F5D2-4019-A36F-DE76968CE7FA}" destId="{BC3F1569-DB31-4B05-9CBA-B4DF0779EDF7}" srcOrd="1" destOrd="0" presId="urn:microsoft.com/office/officeart/2005/8/layout/hierarchy3"/>
    <dgm:cxn modelId="{71280B53-A5BF-407F-8F20-F567787255EF}" type="presParOf" srcId="{20AFAB5F-F5D2-4019-A36F-DE76968CE7FA}" destId="{962B9F51-8AA5-41FB-8BC7-66CFB54C71AA}" srcOrd="2" destOrd="0" presId="urn:microsoft.com/office/officeart/2005/8/layout/hierarchy3"/>
    <dgm:cxn modelId="{8DCC1427-8DC4-4D79-8621-D9A22352C4F7}" type="presParOf" srcId="{20AFAB5F-F5D2-4019-A36F-DE76968CE7FA}" destId="{BBEB4B2B-A8CB-4CB5-911A-8E09E661A4E2}" srcOrd="3" destOrd="0" presId="urn:microsoft.com/office/officeart/2005/8/layout/hierarchy3"/>
    <dgm:cxn modelId="{B9A62331-9F46-4C12-89D5-7C056EAE4E6A}" type="presParOf" srcId="{20AFAB5F-F5D2-4019-A36F-DE76968CE7FA}" destId="{AE8198E6-C393-427C-98FB-C638923C12A7}" srcOrd="4" destOrd="0" presId="urn:microsoft.com/office/officeart/2005/8/layout/hierarchy3"/>
    <dgm:cxn modelId="{29AFC137-8181-4F59-9E9A-99E879EF5CFB}" type="presParOf" srcId="{20AFAB5F-F5D2-4019-A36F-DE76968CE7FA}" destId="{C65C9FBE-1BEB-4DD5-9ABB-CBE25A51A72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custT="1"/>
      <dgm:spPr/>
      <dgm:t>
        <a:bodyPr/>
        <a:lstStyle/>
        <a:p>
          <a:pPr algn="l"/>
          <a:r>
            <a:rPr lang="lv-LV" sz="2000" b="0" i="0" dirty="0"/>
            <a:t>1. Projekta iesniedzēja prasme identificēt sevi programmas kontekstā</a:t>
          </a:r>
          <a:endParaRPr lang="lv-LV" sz="2000" dirty="0">
            <a:latin typeface="Verdana" panose="020B0604030504040204" pitchFamily="34" charset="0"/>
            <a:ea typeface="Verdana" panose="020B0604030504040204" pitchFamily="34" charset="0"/>
          </a:endParaRP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custT="1"/>
      <dgm:spPr/>
      <dgm:t>
        <a:bodyPr/>
        <a:lstStyle/>
        <a:p>
          <a:r>
            <a:rPr lang="lv-LV" sz="2000" b="0" i="0" dirty="0"/>
            <a:t>2. Projekta iesniedzēja prasme identificēt problēmu un pamatot projekta nepieciešamību</a:t>
          </a:r>
          <a:endParaRPr lang="lv-LV" sz="2000" dirty="0">
            <a:latin typeface="Verdana" panose="020B0604030504040204" pitchFamily="34" charset="0"/>
            <a:ea typeface="Verdana" panose="020B0604030504040204" pitchFamily="34" charset="0"/>
          </a:endParaRP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custT="1"/>
      <dgm:spPr/>
      <dgm:t>
        <a:bodyPr/>
        <a:lstStyle/>
        <a:p>
          <a:pPr algn="l"/>
          <a:r>
            <a:rPr lang="lv-LV" sz="2000" b="0" i="0" dirty="0"/>
            <a:t>3. Projekta iesniedzēja prasme aktivitātes fokusēt uz problēmas risinājumu, vērst uz projekta un vienlaikus arī programmas mērķa sasniegšanu</a:t>
          </a:r>
          <a:endParaRPr lang="lv-LV" sz="2000" dirty="0">
            <a:latin typeface="Verdana" panose="020B0604030504040204" pitchFamily="34" charset="0"/>
            <a:ea typeface="Verdana" panose="020B0604030504040204" pitchFamily="34" charset="0"/>
          </a:endParaRP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custT="1"/>
      <dgm:spPr/>
      <dgm:t>
        <a:bodyPr/>
        <a:lstStyle/>
        <a:p>
          <a:pPr algn="l"/>
          <a:r>
            <a:rPr lang="lv-LV" sz="2000" b="0" i="0" dirty="0"/>
            <a:t>5. Caurskatāms un izprotams projekta budžets</a:t>
          </a:r>
          <a:endParaRPr lang="lv-LV" sz="2000" dirty="0">
            <a:latin typeface="Verdana" panose="020B0604030504040204" pitchFamily="34" charset="0"/>
            <a:ea typeface="Verdana" panose="020B0604030504040204" pitchFamily="34" charset="0"/>
          </a:endParaRP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D647C6C6-F8B9-47D6-AC26-112AB747D3AA}">
      <dgm:prSet custT="1"/>
      <dgm:spPr/>
      <dgm:t>
        <a:bodyPr/>
        <a:lstStyle/>
        <a:p>
          <a:pPr algn="l"/>
          <a:r>
            <a:rPr lang="lv-LV" sz="2000" dirty="0">
              <a:latin typeface="Verdana" panose="020B0604030504040204" pitchFamily="34" charset="0"/>
              <a:ea typeface="Verdana" panose="020B0604030504040204" pitchFamily="34" charset="0"/>
            </a:rPr>
            <a:t>4. Projekta iesniedzēja prasme identificēt projekta mērķa grupas vajadzības un rast veiksmīgu veidu darbā ar mērķa grupu</a:t>
          </a:r>
        </a:p>
      </dgm:t>
    </dgm:pt>
    <dgm:pt modelId="{D10B63C6-65B2-49E7-9364-D2E2929763AD}" type="parTrans" cxnId="{BFA582BF-8556-4F6F-9619-58B6120C2C5C}">
      <dgm:prSet/>
      <dgm:spPr/>
      <dgm:t>
        <a:bodyPr/>
        <a:lstStyle/>
        <a:p>
          <a:endParaRPr lang="lv-LV"/>
        </a:p>
      </dgm:t>
    </dgm:pt>
    <dgm:pt modelId="{848262C0-8BEA-44AD-B617-EF695C399D13}" type="sibTrans" cxnId="{BFA582BF-8556-4F6F-9619-58B6120C2C5C}">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10CFF19A-7F8A-4551-834D-FB20E7745BF5}" type="pres">
      <dgm:prSet presAssocID="{8CEA7AD4-3039-4070-B98E-77D030D64A55}" presName="FiveNodes_1" presStyleLbl="node1" presStyleIdx="0" presStyleCnt="5">
        <dgm:presLayoutVars>
          <dgm:bulletEnabled val="1"/>
        </dgm:presLayoutVars>
      </dgm:prSet>
      <dgm:spPr/>
    </dgm:pt>
    <dgm:pt modelId="{138EFA66-CEB4-418C-BF44-E2343799FB8F}" type="pres">
      <dgm:prSet presAssocID="{8CEA7AD4-3039-4070-B98E-77D030D64A55}" presName="FiveNodes_2" presStyleLbl="node1" presStyleIdx="1" presStyleCnt="5">
        <dgm:presLayoutVars>
          <dgm:bulletEnabled val="1"/>
        </dgm:presLayoutVars>
      </dgm:prSet>
      <dgm:spPr/>
    </dgm:pt>
    <dgm:pt modelId="{278253E9-77B2-4742-816A-30286E652494}" type="pres">
      <dgm:prSet presAssocID="{8CEA7AD4-3039-4070-B98E-77D030D64A55}" presName="FiveNodes_3" presStyleLbl="node1" presStyleIdx="2" presStyleCnt="5">
        <dgm:presLayoutVars>
          <dgm:bulletEnabled val="1"/>
        </dgm:presLayoutVars>
      </dgm:prSet>
      <dgm:spPr/>
    </dgm:pt>
    <dgm:pt modelId="{8FE45E0C-A3EC-4E25-93A1-C3F5A5A0A33D}" type="pres">
      <dgm:prSet presAssocID="{8CEA7AD4-3039-4070-B98E-77D030D64A55}" presName="FiveNodes_4" presStyleLbl="node1" presStyleIdx="3" presStyleCnt="5">
        <dgm:presLayoutVars>
          <dgm:bulletEnabled val="1"/>
        </dgm:presLayoutVars>
      </dgm:prSet>
      <dgm:spPr/>
    </dgm:pt>
    <dgm:pt modelId="{9E918A35-CAAD-4464-8CB4-7D815BFA7DB7}" type="pres">
      <dgm:prSet presAssocID="{8CEA7AD4-3039-4070-B98E-77D030D64A55}" presName="FiveNodes_5" presStyleLbl="node1" presStyleIdx="4" presStyleCnt="5">
        <dgm:presLayoutVars>
          <dgm:bulletEnabled val="1"/>
        </dgm:presLayoutVars>
      </dgm:prSet>
      <dgm:spPr/>
    </dgm:pt>
    <dgm:pt modelId="{4EEF5F18-D381-4FF4-B68E-76C415C5C2B9}" type="pres">
      <dgm:prSet presAssocID="{8CEA7AD4-3039-4070-B98E-77D030D64A55}" presName="FiveConn_1-2" presStyleLbl="fgAccFollowNode1" presStyleIdx="0" presStyleCnt="4">
        <dgm:presLayoutVars>
          <dgm:bulletEnabled val="1"/>
        </dgm:presLayoutVars>
      </dgm:prSet>
      <dgm:spPr/>
    </dgm:pt>
    <dgm:pt modelId="{674C6F4E-1D93-453F-A6D6-1E4403F52D26}" type="pres">
      <dgm:prSet presAssocID="{8CEA7AD4-3039-4070-B98E-77D030D64A55}" presName="FiveConn_2-3" presStyleLbl="fgAccFollowNode1" presStyleIdx="1" presStyleCnt="4">
        <dgm:presLayoutVars>
          <dgm:bulletEnabled val="1"/>
        </dgm:presLayoutVars>
      </dgm:prSet>
      <dgm:spPr/>
    </dgm:pt>
    <dgm:pt modelId="{5AC8F640-BD20-4D8E-96A8-B7E84610AE87}" type="pres">
      <dgm:prSet presAssocID="{8CEA7AD4-3039-4070-B98E-77D030D64A55}" presName="FiveConn_3-4" presStyleLbl="fgAccFollowNode1" presStyleIdx="2" presStyleCnt="4">
        <dgm:presLayoutVars>
          <dgm:bulletEnabled val="1"/>
        </dgm:presLayoutVars>
      </dgm:prSet>
      <dgm:spPr/>
    </dgm:pt>
    <dgm:pt modelId="{77F9B3F4-2673-4A76-85C7-2B6A4DCB799A}" type="pres">
      <dgm:prSet presAssocID="{8CEA7AD4-3039-4070-B98E-77D030D64A55}" presName="FiveConn_4-5" presStyleLbl="fgAccFollowNode1" presStyleIdx="3" presStyleCnt="4">
        <dgm:presLayoutVars>
          <dgm:bulletEnabled val="1"/>
        </dgm:presLayoutVars>
      </dgm:prSet>
      <dgm:spPr/>
    </dgm:pt>
    <dgm:pt modelId="{405E8273-DD8E-4300-9589-4C5414F00094}" type="pres">
      <dgm:prSet presAssocID="{8CEA7AD4-3039-4070-B98E-77D030D64A55}" presName="FiveNodes_1_text" presStyleLbl="node1" presStyleIdx="4" presStyleCnt="5">
        <dgm:presLayoutVars>
          <dgm:bulletEnabled val="1"/>
        </dgm:presLayoutVars>
      </dgm:prSet>
      <dgm:spPr/>
    </dgm:pt>
    <dgm:pt modelId="{95218211-B176-46BB-B477-2CE02AE3AB86}" type="pres">
      <dgm:prSet presAssocID="{8CEA7AD4-3039-4070-B98E-77D030D64A55}" presName="FiveNodes_2_text" presStyleLbl="node1" presStyleIdx="4" presStyleCnt="5">
        <dgm:presLayoutVars>
          <dgm:bulletEnabled val="1"/>
        </dgm:presLayoutVars>
      </dgm:prSet>
      <dgm:spPr/>
    </dgm:pt>
    <dgm:pt modelId="{F2E9FC08-19C7-4C1E-9316-6BF184437C76}" type="pres">
      <dgm:prSet presAssocID="{8CEA7AD4-3039-4070-B98E-77D030D64A55}" presName="FiveNodes_3_text" presStyleLbl="node1" presStyleIdx="4" presStyleCnt="5">
        <dgm:presLayoutVars>
          <dgm:bulletEnabled val="1"/>
        </dgm:presLayoutVars>
      </dgm:prSet>
      <dgm:spPr/>
    </dgm:pt>
    <dgm:pt modelId="{8BD72E63-C376-4A92-8F38-55B59F85110A}" type="pres">
      <dgm:prSet presAssocID="{8CEA7AD4-3039-4070-B98E-77D030D64A55}" presName="FiveNodes_4_text" presStyleLbl="node1" presStyleIdx="4" presStyleCnt="5">
        <dgm:presLayoutVars>
          <dgm:bulletEnabled val="1"/>
        </dgm:presLayoutVars>
      </dgm:prSet>
      <dgm:spPr/>
    </dgm:pt>
    <dgm:pt modelId="{07A48314-4F26-48F9-B4BD-E725AD7A8D47}"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4" destOrd="0" parTransId="{1B8EE248-0F30-4E1A-A107-4E70D2144A80}" sibTransId="{51D2CBA1-D6EC-432F-A397-33BCB387EC0C}"/>
    <dgm:cxn modelId="{0552AE05-968A-44ED-8ED9-4FCB33957AC1}" type="presOf" srcId="{D7E60E69-99A0-491F-A5F4-D5759A295733}" destId="{278253E9-77B2-4742-816A-30286E652494}" srcOrd="0" destOrd="0" presId="urn:microsoft.com/office/officeart/2005/8/layout/vProcess5"/>
    <dgm:cxn modelId="{5622F70C-9538-4915-8259-1F83B908E893}" type="presOf" srcId="{39725474-31E0-45CA-B26B-9CF9678299FF}" destId="{9E918A35-CAAD-4464-8CB4-7D815BFA7DB7}" srcOrd="0"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710B703D-626F-446A-913D-0D7C3AB9D2D9}" type="presOf" srcId="{D647C6C6-F8B9-47D6-AC26-112AB747D3AA}" destId="{8BD72E63-C376-4A92-8F38-55B59F85110A}" srcOrd="1" destOrd="0" presId="urn:microsoft.com/office/officeart/2005/8/layout/vProcess5"/>
    <dgm:cxn modelId="{5234AD3E-CD61-4A5E-9B7F-948D4832D4FB}" type="presOf" srcId="{D505F19B-54AC-4FE3-BCE3-ADC6F6CEDF2E}" destId="{674C6F4E-1D93-453F-A6D6-1E4403F52D26}" srcOrd="0" destOrd="0" presId="urn:microsoft.com/office/officeart/2005/8/layout/vProcess5"/>
    <dgm:cxn modelId="{EDF08B40-04BF-4E84-A704-CAB9BBF7F7B6}" type="presOf" srcId="{5B8F6123-7B75-4D21-B25B-B1201C32E853}" destId="{95218211-B176-46BB-B477-2CE02AE3AB86}" srcOrd="1" destOrd="0" presId="urn:microsoft.com/office/officeart/2005/8/layout/vProcess5"/>
    <dgm:cxn modelId="{AAA44147-82E7-40DF-8A29-893BFE6E1315}" type="presOf" srcId="{848262C0-8BEA-44AD-B617-EF695C399D13}" destId="{77F9B3F4-2673-4A76-85C7-2B6A4DCB799A}" srcOrd="0" destOrd="0" presId="urn:microsoft.com/office/officeart/2005/8/layout/vProcess5"/>
    <dgm:cxn modelId="{1A5EB54A-6C6D-466E-9B30-C1D576FAEE02}" type="presOf" srcId="{43C564B1-E38B-4201-B3F7-159124E6506E}" destId="{4EEF5F18-D381-4FF4-B68E-76C415C5C2B9}" srcOrd="0" destOrd="0" presId="urn:microsoft.com/office/officeart/2005/8/layout/vProcess5"/>
    <dgm:cxn modelId="{FBD65F71-674E-43A5-82C3-5A8F9E76D44C}" srcId="{8CEA7AD4-3039-4070-B98E-77D030D64A55}" destId="{D7E60E69-99A0-491F-A5F4-D5759A295733}" srcOrd="2" destOrd="0" parTransId="{3A03A3EA-E1CD-4C65-9515-A1C0A9E2AA93}" sibTransId="{43138B50-7C58-4E0A-90BE-DF010415CCA0}"/>
    <dgm:cxn modelId="{69500352-0E08-4F53-BA42-42EA6D735CFD}" type="presOf" srcId="{5B8F6123-7B75-4D21-B25B-B1201C32E853}" destId="{138EFA66-CEB4-418C-BF44-E2343799FB8F}" srcOrd="0" destOrd="0" presId="urn:microsoft.com/office/officeart/2005/8/layout/vProcess5"/>
    <dgm:cxn modelId="{A5FCDD74-E807-4080-8A9D-B4345360DEC4}" type="presOf" srcId="{D647C6C6-F8B9-47D6-AC26-112AB747D3AA}" destId="{8FE45E0C-A3EC-4E25-93A1-C3F5A5A0A33D}" srcOrd="0" destOrd="0" presId="urn:microsoft.com/office/officeart/2005/8/layout/vProcess5"/>
    <dgm:cxn modelId="{E4932C75-0166-4404-9F4C-327B43A31EAC}" srcId="{8CEA7AD4-3039-4070-B98E-77D030D64A55}" destId="{71731C5D-1845-4FCF-8030-990932B1E87A}" srcOrd="0" destOrd="0" parTransId="{7B2F4ED3-ADA6-4397-A10D-7BEFBBA3D901}" sibTransId="{43C564B1-E38B-4201-B3F7-159124E6506E}"/>
    <dgm:cxn modelId="{1D1A747D-AD80-43D4-863D-6787D57570D9}" type="presOf" srcId="{8CEA7AD4-3039-4070-B98E-77D030D64A55}" destId="{1396E13A-2A55-4743-955C-BF1E4ED95C6F}" srcOrd="0" destOrd="0" presId="urn:microsoft.com/office/officeart/2005/8/layout/vProcess5"/>
    <dgm:cxn modelId="{11A54393-7508-4BB2-8441-8FD3CBCBD3FB}" type="presOf" srcId="{D7E60E69-99A0-491F-A5F4-D5759A295733}" destId="{F2E9FC08-19C7-4C1E-9316-6BF184437C76}" srcOrd="1" destOrd="0" presId="urn:microsoft.com/office/officeart/2005/8/layout/vProcess5"/>
    <dgm:cxn modelId="{7D9367A3-1EE2-4FA4-8C48-0C05D92DA8EA}" type="presOf" srcId="{39725474-31E0-45CA-B26B-9CF9678299FF}" destId="{07A48314-4F26-48F9-B4BD-E725AD7A8D47}" srcOrd="1" destOrd="0" presId="urn:microsoft.com/office/officeart/2005/8/layout/vProcess5"/>
    <dgm:cxn modelId="{CFF757B0-C9E8-467D-9407-102C013BE1DF}" type="presOf" srcId="{71731C5D-1845-4FCF-8030-990932B1E87A}" destId="{10CFF19A-7F8A-4551-834D-FB20E7745BF5}" srcOrd="0" destOrd="0" presId="urn:microsoft.com/office/officeart/2005/8/layout/vProcess5"/>
    <dgm:cxn modelId="{BFA582BF-8556-4F6F-9619-58B6120C2C5C}" srcId="{8CEA7AD4-3039-4070-B98E-77D030D64A55}" destId="{D647C6C6-F8B9-47D6-AC26-112AB747D3AA}" srcOrd="3" destOrd="0" parTransId="{D10B63C6-65B2-49E7-9364-D2E2929763AD}" sibTransId="{848262C0-8BEA-44AD-B617-EF695C399D13}"/>
    <dgm:cxn modelId="{71A72AD9-9041-48CE-B72D-E3F8F7B88B4B}" type="presOf" srcId="{43138B50-7C58-4E0A-90BE-DF010415CCA0}" destId="{5AC8F640-BD20-4D8E-96A8-B7E84610AE87}" srcOrd="0" destOrd="0" presId="urn:microsoft.com/office/officeart/2005/8/layout/vProcess5"/>
    <dgm:cxn modelId="{2C0D9AE8-C489-4EEC-AE62-EE6C529F2A81}" type="presOf" srcId="{71731C5D-1845-4FCF-8030-990932B1E87A}" destId="{405E8273-DD8E-4300-9589-4C5414F00094}" srcOrd="1"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81034788-CC52-4395-9F03-ED21D12B650B}" type="presParOf" srcId="{1396E13A-2A55-4743-955C-BF1E4ED95C6F}" destId="{10CFF19A-7F8A-4551-834D-FB20E7745BF5}" srcOrd="1" destOrd="0" presId="urn:microsoft.com/office/officeart/2005/8/layout/vProcess5"/>
    <dgm:cxn modelId="{09ADC777-37A1-463B-A77E-B8EA81E82AEB}" type="presParOf" srcId="{1396E13A-2A55-4743-955C-BF1E4ED95C6F}" destId="{138EFA66-CEB4-418C-BF44-E2343799FB8F}" srcOrd="2" destOrd="0" presId="urn:microsoft.com/office/officeart/2005/8/layout/vProcess5"/>
    <dgm:cxn modelId="{416426D9-D721-44AB-AB87-B42EA056251A}" type="presParOf" srcId="{1396E13A-2A55-4743-955C-BF1E4ED95C6F}" destId="{278253E9-77B2-4742-816A-30286E652494}" srcOrd="3" destOrd="0" presId="urn:microsoft.com/office/officeart/2005/8/layout/vProcess5"/>
    <dgm:cxn modelId="{40939B12-8808-4591-A293-B3A689FB1DE4}" type="presParOf" srcId="{1396E13A-2A55-4743-955C-BF1E4ED95C6F}" destId="{8FE45E0C-A3EC-4E25-93A1-C3F5A5A0A33D}" srcOrd="4" destOrd="0" presId="urn:microsoft.com/office/officeart/2005/8/layout/vProcess5"/>
    <dgm:cxn modelId="{F80C9056-90D7-4516-AE47-B3874F1D5A2F}" type="presParOf" srcId="{1396E13A-2A55-4743-955C-BF1E4ED95C6F}" destId="{9E918A35-CAAD-4464-8CB4-7D815BFA7DB7}" srcOrd="5" destOrd="0" presId="urn:microsoft.com/office/officeart/2005/8/layout/vProcess5"/>
    <dgm:cxn modelId="{312C05E5-0B74-4E1A-921C-2F34D9EE1A14}" type="presParOf" srcId="{1396E13A-2A55-4743-955C-BF1E4ED95C6F}" destId="{4EEF5F18-D381-4FF4-B68E-76C415C5C2B9}" srcOrd="6" destOrd="0" presId="urn:microsoft.com/office/officeart/2005/8/layout/vProcess5"/>
    <dgm:cxn modelId="{251F9A92-E5B5-4E90-9B5A-8B82CDF1FCCF}" type="presParOf" srcId="{1396E13A-2A55-4743-955C-BF1E4ED95C6F}" destId="{674C6F4E-1D93-453F-A6D6-1E4403F52D26}" srcOrd="7" destOrd="0" presId="urn:microsoft.com/office/officeart/2005/8/layout/vProcess5"/>
    <dgm:cxn modelId="{EF02459E-600A-469C-B6BC-0409CE82FC64}" type="presParOf" srcId="{1396E13A-2A55-4743-955C-BF1E4ED95C6F}" destId="{5AC8F640-BD20-4D8E-96A8-B7E84610AE87}" srcOrd="8" destOrd="0" presId="urn:microsoft.com/office/officeart/2005/8/layout/vProcess5"/>
    <dgm:cxn modelId="{4DD6CC39-41BA-4605-B574-790EB063B457}" type="presParOf" srcId="{1396E13A-2A55-4743-955C-BF1E4ED95C6F}" destId="{77F9B3F4-2673-4A76-85C7-2B6A4DCB799A}" srcOrd="9" destOrd="0" presId="urn:microsoft.com/office/officeart/2005/8/layout/vProcess5"/>
    <dgm:cxn modelId="{6D9B2A6D-CE7C-4044-8471-6A0B472D3A52}" type="presParOf" srcId="{1396E13A-2A55-4743-955C-BF1E4ED95C6F}" destId="{405E8273-DD8E-4300-9589-4C5414F00094}" srcOrd="10" destOrd="0" presId="urn:microsoft.com/office/officeart/2005/8/layout/vProcess5"/>
    <dgm:cxn modelId="{2B2D7562-16EE-4696-B537-8D69FAC2469C}" type="presParOf" srcId="{1396E13A-2A55-4743-955C-BF1E4ED95C6F}" destId="{95218211-B176-46BB-B477-2CE02AE3AB86}" srcOrd="11" destOrd="0" presId="urn:microsoft.com/office/officeart/2005/8/layout/vProcess5"/>
    <dgm:cxn modelId="{DBC96B55-BCB2-4236-A704-35C1875A262A}" type="presParOf" srcId="{1396E13A-2A55-4743-955C-BF1E4ED95C6F}" destId="{F2E9FC08-19C7-4C1E-9316-6BF184437C76}" srcOrd="12" destOrd="0" presId="urn:microsoft.com/office/officeart/2005/8/layout/vProcess5"/>
    <dgm:cxn modelId="{C67498D9-15B0-44A6-BB98-15E720BFED50}" type="presParOf" srcId="{1396E13A-2A55-4743-955C-BF1E4ED95C6F}" destId="{8BD72E63-C376-4A92-8F38-55B59F85110A}" srcOrd="13" destOrd="0" presId="urn:microsoft.com/office/officeart/2005/8/layout/vProcess5"/>
    <dgm:cxn modelId="{C03B3675-638B-4A42-B4E5-1DAA13DADB2F}" type="presParOf" srcId="{1396E13A-2A55-4743-955C-BF1E4ED95C6F}" destId="{07A48314-4F26-48F9-B4BD-E725AD7A8D4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1E4A3F-4D04-4E39-8E2A-8DF5413BFD4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AEACF4DE-7942-48F3-91DE-DA52C21CBAC8}">
      <dgm:prSet phldrT="[Teksts]"/>
      <dgm:spPr/>
      <dgm:t>
        <a:bodyPr/>
        <a:lstStyle/>
        <a:p>
          <a:r>
            <a:rPr lang="lv-LV" dirty="0">
              <a:solidFill>
                <a:srgbClr val="800024"/>
              </a:solidFill>
            </a:rPr>
            <a:t>Pirms pieteikuma un budžeta veidlapu aizpildīšanas pārliecināties, ka </a:t>
          </a:r>
          <a:r>
            <a:rPr lang="lv-LV" b="1" dirty="0">
              <a:solidFill>
                <a:srgbClr val="800024"/>
              </a:solidFill>
            </a:rPr>
            <a:t>aktuālā</a:t>
          </a:r>
          <a:r>
            <a:rPr lang="lv-LV" dirty="0">
              <a:solidFill>
                <a:srgbClr val="800024"/>
              </a:solidFill>
            </a:rPr>
            <a:t> </a:t>
          </a:r>
          <a:r>
            <a:rPr lang="lv-LV" b="1" dirty="0">
              <a:solidFill>
                <a:srgbClr val="800024"/>
              </a:solidFill>
            </a:rPr>
            <a:t>projektu pieteikuma veidlapas</a:t>
          </a:r>
          <a:r>
            <a:rPr lang="lv-LV" dirty="0">
              <a:solidFill>
                <a:srgbClr val="800024"/>
              </a:solidFill>
            </a:rPr>
            <a:t> ir lejupielādētas no Fonda mājas lapas</a:t>
          </a:r>
        </a:p>
      </dgm:t>
    </dgm:pt>
    <dgm:pt modelId="{A778B060-3F9C-46D2-825D-791A4226415A}" type="parTrans" cxnId="{A80C11C1-35C7-4074-935D-786EF9F420C9}">
      <dgm:prSet/>
      <dgm:spPr/>
      <dgm:t>
        <a:bodyPr/>
        <a:lstStyle/>
        <a:p>
          <a:endParaRPr lang="lv-LV">
            <a:solidFill>
              <a:srgbClr val="800024"/>
            </a:solidFill>
          </a:endParaRPr>
        </a:p>
      </dgm:t>
    </dgm:pt>
    <dgm:pt modelId="{6DB47071-90FE-4232-90D1-6FD14A0F99CD}" type="sibTrans" cxnId="{A80C11C1-35C7-4074-935D-786EF9F420C9}">
      <dgm:prSet/>
      <dgm:spPr/>
      <dgm:t>
        <a:bodyPr/>
        <a:lstStyle/>
        <a:p>
          <a:endParaRPr lang="lv-LV">
            <a:solidFill>
              <a:srgbClr val="800024"/>
            </a:solidFill>
          </a:endParaRPr>
        </a:p>
      </dgm:t>
    </dgm:pt>
    <dgm:pt modelId="{10921A8A-3A6C-4030-A044-4466ECA7F57C}">
      <dgm:prSet phldrT="[Teksts]"/>
      <dgm:spPr/>
      <dgm:t>
        <a:bodyPr/>
        <a:lstStyle/>
        <a:p>
          <a:r>
            <a:rPr lang="lv-LV" dirty="0">
              <a:solidFill>
                <a:srgbClr val="800024"/>
              </a:solidFill>
            </a:rPr>
            <a:t>Pirms pieteikuma iesniegšanas un līdz Konkursa rezultātu saņemšanai nodrošināt, ka projektu iesniedzējam </a:t>
          </a:r>
          <a:r>
            <a:rPr lang="lv-LV" b="1" dirty="0">
              <a:solidFill>
                <a:srgbClr val="800024"/>
              </a:solidFill>
            </a:rPr>
            <a:t>nav VID administrēto nodokļu parāda</a:t>
          </a:r>
          <a:r>
            <a:rPr lang="lv-LV" dirty="0">
              <a:solidFill>
                <a:srgbClr val="800024"/>
              </a:solidFill>
            </a:rPr>
            <a:t>, kas pārsniedz 150 EUR</a:t>
          </a:r>
        </a:p>
      </dgm:t>
    </dgm:pt>
    <dgm:pt modelId="{1E5A7AD0-6D1E-40E6-B4B0-A845AC26F4A0}" type="parTrans" cxnId="{2C9287F5-8ED0-400E-B4F1-EE17647E2F06}">
      <dgm:prSet/>
      <dgm:spPr/>
      <dgm:t>
        <a:bodyPr/>
        <a:lstStyle/>
        <a:p>
          <a:endParaRPr lang="lv-LV">
            <a:solidFill>
              <a:srgbClr val="800024"/>
            </a:solidFill>
          </a:endParaRPr>
        </a:p>
      </dgm:t>
    </dgm:pt>
    <dgm:pt modelId="{14153955-DCB1-41F5-A095-9C2BE722D8FA}" type="sibTrans" cxnId="{2C9287F5-8ED0-400E-B4F1-EE17647E2F06}">
      <dgm:prSet/>
      <dgm:spPr/>
      <dgm:t>
        <a:bodyPr/>
        <a:lstStyle/>
        <a:p>
          <a:endParaRPr lang="lv-LV">
            <a:solidFill>
              <a:srgbClr val="800024"/>
            </a:solidFill>
          </a:endParaRPr>
        </a:p>
      </dgm:t>
    </dgm:pt>
    <dgm:pt modelId="{D2E41FA8-0607-4FBA-B00D-E0B8108ABCBC}">
      <dgm:prSet phldrT="[Teksts]"/>
      <dgm:spPr/>
      <dgm:t>
        <a:bodyPr/>
        <a:lstStyle/>
        <a:p>
          <a:r>
            <a:rPr lang="lv-LV">
              <a:solidFill>
                <a:srgbClr val="800024"/>
              </a:solidFill>
            </a:rPr>
            <a:t>Iesniegt elektroniski projekta </a:t>
          </a:r>
          <a:r>
            <a:rPr lang="lv-LV" dirty="0">
              <a:solidFill>
                <a:srgbClr val="800024"/>
              </a:solidFill>
            </a:rPr>
            <a:t>atbildīgās amatpersonas parakstītu projekta pieteikumu ar pielikumiem </a:t>
          </a:r>
          <a:r>
            <a:rPr lang="lv-LV" b="1" u="sng" dirty="0">
              <a:solidFill>
                <a:srgbClr val="800024"/>
              </a:solidFill>
            </a:rPr>
            <a:t>līdz 01.09.2023. plkst. 12:00. </a:t>
          </a:r>
        </a:p>
      </dgm:t>
    </dgm:pt>
    <dgm:pt modelId="{CE7B40CD-65B1-48DA-A06C-DEC0EED98350}" type="parTrans" cxnId="{26EB4707-F7FB-4E11-B313-F8B82B842958}">
      <dgm:prSet/>
      <dgm:spPr/>
      <dgm:t>
        <a:bodyPr/>
        <a:lstStyle/>
        <a:p>
          <a:endParaRPr lang="lv-LV">
            <a:solidFill>
              <a:srgbClr val="800024"/>
            </a:solidFill>
          </a:endParaRPr>
        </a:p>
      </dgm:t>
    </dgm:pt>
    <dgm:pt modelId="{6A72922C-6587-4FBF-95C2-54F64CC0E861}" type="sibTrans" cxnId="{26EB4707-F7FB-4E11-B313-F8B82B842958}">
      <dgm:prSet/>
      <dgm:spPr/>
      <dgm:t>
        <a:bodyPr/>
        <a:lstStyle/>
        <a:p>
          <a:endParaRPr lang="lv-LV">
            <a:solidFill>
              <a:srgbClr val="800024"/>
            </a:solidFill>
          </a:endParaRPr>
        </a:p>
      </dgm:t>
    </dgm:pt>
    <dgm:pt modelId="{A642A280-E3CC-4BD8-B320-1534A6F4FA1C}">
      <dgm:prSet phldrT="[Teksts]"/>
      <dgm:spPr/>
      <dgm:t>
        <a:bodyPr/>
        <a:lstStyle/>
        <a:p>
          <a:r>
            <a:rPr lang="lv-LV" dirty="0">
              <a:solidFill>
                <a:srgbClr val="800024"/>
              </a:solidFill>
            </a:rPr>
            <a:t>Iepazīties ar Fonda mājas lapā pieejamajām </a:t>
          </a:r>
          <a:r>
            <a:rPr lang="lv-LV" b="1" dirty="0">
              <a:solidFill>
                <a:srgbClr val="800024"/>
              </a:solidFill>
            </a:rPr>
            <a:t>vadlīnijām par nepieciešamajiem pielikumiem pie satura atskaites un finanšu atskaites</a:t>
          </a:r>
          <a:endParaRPr lang="lv-LV" dirty="0">
            <a:solidFill>
              <a:srgbClr val="800024"/>
            </a:solidFill>
          </a:endParaRPr>
        </a:p>
      </dgm:t>
    </dgm:pt>
    <dgm:pt modelId="{4A16F480-AE0F-4BFA-B2B0-763B3759C2B4}" type="parTrans" cxnId="{C6DEBCF4-3E28-426C-908F-0200808F657A}">
      <dgm:prSet/>
      <dgm:spPr/>
      <dgm:t>
        <a:bodyPr/>
        <a:lstStyle/>
        <a:p>
          <a:endParaRPr lang="lv-LV">
            <a:solidFill>
              <a:srgbClr val="800024"/>
            </a:solidFill>
          </a:endParaRPr>
        </a:p>
      </dgm:t>
    </dgm:pt>
    <dgm:pt modelId="{99EB066D-5C9C-43AF-81F1-255EE9D177EA}" type="sibTrans" cxnId="{C6DEBCF4-3E28-426C-908F-0200808F657A}">
      <dgm:prSet/>
      <dgm:spPr/>
      <dgm:t>
        <a:bodyPr/>
        <a:lstStyle/>
        <a:p>
          <a:endParaRPr lang="lv-LV">
            <a:solidFill>
              <a:srgbClr val="800024"/>
            </a:solidFill>
          </a:endParaRPr>
        </a:p>
      </dgm:t>
    </dgm:pt>
    <dgm:pt modelId="{BACF9135-EBF8-48F2-8C89-7AFEC5CB1230}">
      <dgm:prSet phldrT="[Teksts]"/>
      <dgm:spPr/>
      <dgm:t>
        <a:bodyPr/>
        <a:lstStyle/>
        <a:p>
          <a:r>
            <a:rPr lang="lv-LV" dirty="0">
              <a:solidFill>
                <a:srgbClr val="800024"/>
              </a:solidFill>
            </a:rPr>
            <a:t>Projekta pieteikuma veidlapa elektroniski jāiesniedz </a:t>
          </a:r>
          <a:r>
            <a:rPr lang="lv-LV" b="1" dirty="0">
              <a:solidFill>
                <a:srgbClr val="800024"/>
              </a:solidFill>
            </a:rPr>
            <a:t>Word formāta</a:t>
          </a:r>
          <a:r>
            <a:rPr lang="lv-LV" dirty="0">
              <a:solidFill>
                <a:srgbClr val="800024"/>
              </a:solidFill>
            </a:rPr>
            <a:t> un budžeta veidlapa </a:t>
          </a:r>
          <a:r>
            <a:rPr lang="lv-LV" b="1" dirty="0">
              <a:solidFill>
                <a:srgbClr val="800024"/>
              </a:solidFill>
            </a:rPr>
            <a:t>Excel formātā </a:t>
          </a:r>
          <a:r>
            <a:rPr lang="lv-LV" dirty="0">
              <a:solidFill>
                <a:srgbClr val="800024"/>
              </a:solidFill>
            </a:rPr>
            <a:t>(elektroniski parakstot, ir iespējams parakstīt šādā formātā)</a:t>
          </a:r>
        </a:p>
      </dgm:t>
    </dgm:pt>
    <dgm:pt modelId="{CECD08DC-5FF3-4BCA-9983-04C0F6CB8186}" type="parTrans" cxnId="{A2418756-0979-4342-BB3F-5F29FBE099EF}">
      <dgm:prSet/>
      <dgm:spPr/>
      <dgm:t>
        <a:bodyPr/>
        <a:lstStyle/>
        <a:p>
          <a:endParaRPr lang="lv-LV"/>
        </a:p>
      </dgm:t>
    </dgm:pt>
    <dgm:pt modelId="{320E317A-446F-470C-853D-7136C095A41C}" type="sibTrans" cxnId="{A2418756-0979-4342-BB3F-5F29FBE099EF}">
      <dgm:prSet/>
      <dgm:spPr/>
      <dgm:t>
        <a:bodyPr/>
        <a:lstStyle/>
        <a:p>
          <a:endParaRPr lang="lv-LV"/>
        </a:p>
      </dgm:t>
    </dgm:pt>
    <dgm:pt modelId="{5E3DAE2E-D34F-4504-8689-8FCEE75F57A9}">
      <dgm:prSet phldrT="[Teksts]"/>
      <dgm:spPr/>
      <dgm:t>
        <a:bodyPr/>
        <a:lstStyle/>
        <a:p>
          <a:r>
            <a:rPr lang="lv-LV" dirty="0">
              <a:solidFill>
                <a:srgbClr val="800024"/>
              </a:solidFill>
            </a:rPr>
            <a:t>Pārbaudīt formulas un summas budžeta Excel tabulā</a:t>
          </a:r>
        </a:p>
      </dgm:t>
    </dgm:pt>
    <dgm:pt modelId="{8D2CCEB5-3E40-44AD-8615-354095EC870C}" type="sibTrans" cxnId="{AB739B2E-3DF9-4E2D-9997-F5C271FC808E}">
      <dgm:prSet/>
      <dgm:spPr/>
      <dgm:t>
        <a:bodyPr/>
        <a:lstStyle/>
        <a:p>
          <a:endParaRPr lang="lv-LV">
            <a:solidFill>
              <a:srgbClr val="800024"/>
            </a:solidFill>
          </a:endParaRPr>
        </a:p>
      </dgm:t>
    </dgm:pt>
    <dgm:pt modelId="{FFD9DD18-8FC1-4B2D-A580-F389116072FE}" type="parTrans" cxnId="{AB739B2E-3DF9-4E2D-9997-F5C271FC808E}">
      <dgm:prSet/>
      <dgm:spPr/>
      <dgm:t>
        <a:bodyPr/>
        <a:lstStyle/>
        <a:p>
          <a:endParaRPr lang="lv-LV">
            <a:solidFill>
              <a:srgbClr val="800024"/>
            </a:solidFill>
          </a:endParaRPr>
        </a:p>
      </dgm:t>
    </dgm:pt>
    <dgm:pt modelId="{D2211DBB-DE06-43F6-B147-8A8CDD29075F}" type="pres">
      <dgm:prSet presAssocID="{711E4A3F-4D04-4E39-8E2A-8DF5413BFD4A}" presName="diagram" presStyleCnt="0">
        <dgm:presLayoutVars>
          <dgm:dir/>
          <dgm:resizeHandles val="exact"/>
        </dgm:presLayoutVars>
      </dgm:prSet>
      <dgm:spPr/>
    </dgm:pt>
    <dgm:pt modelId="{D62ABA50-59FF-4773-92C1-A5278622AE64}" type="pres">
      <dgm:prSet presAssocID="{AEACF4DE-7942-48F3-91DE-DA52C21CBAC8}" presName="node" presStyleLbl="node1" presStyleIdx="0" presStyleCnt="6">
        <dgm:presLayoutVars>
          <dgm:bulletEnabled val="1"/>
        </dgm:presLayoutVars>
      </dgm:prSet>
      <dgm:spPr/>
    </dgm:pt>
    <dgm:pt modelId="{ADF72770-C06A-49F2-A1BB-63A8CD0C0390}" type="pres">
      <dgm:prSet presAssocID="{6DB47071-90FE-4232-90D1-6FD14A0F99CD}" presName="sibTrans" presStyleCnt="0"/>
      <dgm:spPr/>
    </dgm:pt>
    <dgm:pt modelId="{C56ACEF4-AC43-4AD6-BAAE-87B5F4F0D30B}" type="pres">
      <dgm:prSet presAssocID="{BACF9135-EBF8-48F2-8C89-7AFEC5CB1230}" presName="node" presStyleLbl="node1" presStyleIdx="1" presStyleCnt="6">
        <dgm:presLayoutVars>
          <dgm:bulletEnabled val="1"/>
        </dgm:presLayoutVars>
      </dgm:prSet>
      <dgm:spPr/>
    </dgm:pt>
    <dgm:pt modelId="{C89BBCAB-32B5-40F7-8C39-2F7C5B37AEB3}" type="pres">
      <dgm:prSet presAssocID="{320E317A-446F-470C-853D-7136C095A41C}" presName="sibTrans" presStyleCnt="0"/>
      <dgm:spPr/>
    </dgm:pt>
    <dgm:pt modelId="{89676F81-6EA4-46C1-9C56-7D1C4D0FF035}" type="pres">
      <dgm:prSet presAssocID="{5E3DAE2E-D34F-4504-8689-8FCEE75F57A9}" presName="node" presStyleLbl="node1" presStyleIdx="2" presStyleCnt="6">
        <dgm:presLayoutVars>
          <dgm:bulletEnabled val="1"/>
        </dgm:presLayoutVars>
      </dgm:prSet>
      <dgm:spPr/>
    </dgm:pt>
    <dgm:pt modelId="{0B698C3F-AF1B-44A9-A36B-05BF9FD0FFBA}" type="pres">
      <dgm:prSet presAssocID="{8D2CCEB5-3E40-44AD-8615-354095EC870C}" presName="sibTrans" presStyleCnt="0"/>
      <dgm:spPr/>
    </dgm:pt>
    <dgm:pt modelId="{2279846A-CE95-4A96-90C3-A2CF9CE7BC1A}" type="pres">
      <dgm:prSet presAssocID="{10921A8A-3A6C-4030-A044-4466ECA7F57C}" presName="node" presStyleLbl="node1" presStyleIdx="3" presStyleCnt="6">
        <dgm:presLayoutVars>
          <dgm:bulletEnabled val="1"/>
        </dgm:presLayoutVars>
      </dgm:prSet>
      <dgm:spPr/>
    </dgm:pt>
    <dgm:pt modelId="{592777CC-CE65-476F-BE7B-3CFD2807DCC7}" type="pres">
      <dgm:prSet presAssocID="{14153955-DCB1-41F5-A095-9C2BE722D8FA}" presName="sibTrans" presStyleCnt="0"/>
      <dgm:spPr/>
    </dgm:pt>
    <dgm:pt modelId="{9F474041-DDBF-4187-8414-7C9F5A6F514B}" type="pres">
      <dgm:prSet presAssocID="{D2E41FA8-0607-4FBA-B00D-E0B8108ABCBC}" presName="node" presStyleLbl="node1" presStyleIdx="4" presStyleCnt="6">
        <dgm:presLayoutVars>
          <dgm:bulletEnabled val="1"/>
        </dgm:presLayoutVars>
      </dgm:prSet>
      <dgm:spPr/>
    </dgm:pt>
    <dgm:pt modelId="{FEC50F1D-6402-4E06-990D-171B3CEF1E01}" type="pres">
      <dgm:prSet presAssocID="{6A72922C-6587-4FBF-95C2-54F64CC0E861}" presName="sibTrans" presStyleCnt="0"/>
      <dgm:spPr/>
    </dgm:pt>
    <dgm:pt modelId="{9F37E8DD-5A77-4EDA-AD70-0BBA3B2030C7}" type="pres">
      <dgm:prSet presAssocID="{A642A280-E3CC-4BD8-B320-1534A6F4FA1C}" presName="node" presStyleLbl="node1" presStyleIdx="5" presStyleCnt="6">
        <dgm:presLayoutVars>
          <dgm:bulletEnabled val="1"/>
        </dgm:presLayoutVars>
      </dgm:prSet>
      <dgm:spPr/>
    </dgm:pt>
  </dgm:ptLst>
  <dgm:cxnLst>
    <dgm:cxn modelId="{26EB4707-F7FB-4E11-B313-F8B82B842958}" srcId="{711E4A3F-4D04-4E39-8E2A-8DF5413BFD4A}" destId="{D2E41FA8-0607-4FBA-B00D-E0B8108ABCBC}" srcOrd="4" destOrd="0" parTransId="{CE7B40CD-65B1-48DA-A06C-DEC0EED98350}" sibTransId="{6A72922C-6587-4FBF-95C2-54F64CC0E861}"/>
    <dgm:cxn modelId="{B9F5B109-E3B7-4EBE-BF35-AE62FD083B90}" type="presOf" srcId="{711E4A3F-4D04-4E39-8E2A-8DF5413BFD4A}" destId="{D2211DBB-DE06-43F6-B147-8A8CDD29075F}" srcOrd="0" destOrd="0" presId="urn:microsoft.com/office/officeart/2005/8/layout/default"/>
    <dgm:cxn modelId="{AB739B2E-3DF9-4E2D-9997-F5C271FC808E}" srcId="{711E4A3F-4D04-4E39-8E2A-8DF5413BFD4A}" destId="{5E3DAE2E-D34F-4504-8689-8FCEE75F57A9}" srcOrd="2" destOrd="0" parTransId="{FFD9DD18-8FC1-4B2D-A580-F389116072FE}" sibTransId="{8D2CCEB5-3E40-44AD-8615-354095EC870C}"/>
    <dgm:cxn modelId="{A2418756-0979-4342-BB3F-5F29FBE099EF}" srcId="{711E4A3F-4D04-4E39-8E2A-8DF5413BFD4A}" destId="{BACF9135-EBF8-48F2-8C89-7AFEC5CB1230}" srcOrd="1" destOrd="0" parTransId="{CECD08DC-5FF3-4BCA-9983-04C0F6CB8186}" sibTransId="{320E317A-446F-470C-853D-7136C095A41C}"/>
    <dgm:cxn modelId="{663BBC9B-7682-4362-B002-ED4B6D273B25}" type="presOf" srcId="{AEACF4DE-7942-48F3-91DE-DA52C21CBAC8}" destId="{D62ABA50-59FF-4773-92C1-A5278622AE64}" srcOrd="0" destOrd="0" presId="urn:microsoft.com/office/officeart/2005/8/layout/default"/>
    <dgm:cxn modelId="{4973AFAB-0655-44BD-83BF-10B9A2494E1B}" type="presOf" srcId="{5E3DAE2E-D34F-4504-8689-8FCEE75F57A9}" destId="{89676F81-6EA4-46C1-9C56-7D1C4D0FF035}" srcOrd="0" destOrd="0" presId="urn:microsoft.com/office/officeart/2005/8/layout/default"/>
    <dgm:cxn modelId="{76ABE5AC-7FC1-4878-9BE9-F69754B37041}" type="presOf" srcId="{A642A280-E3CC-4BD8-B320-1534A6F4FA1C}" destId="{9F37E8DD-5A77-4EDA-AD70-0BBA3B2030C7}" srcOrd="0" destOrd="0" presId="urn:microsoft.com/office/officeart/2005/8/layout/default"/>
    <dgm:cxn modelId="{90AD96AE-86E1-48EB-8A13-777B1CCE06F6}" type="presOf" srcId="{BACF9135-EBF8-48F2-8C89-7AFEC5CB1230}" destId="{C56ACEF4-AC43-4AD6-BAAE-87B5F4F0D30B}" srcOrd="0" destOrd="0" presId="urn:microsoft.com/office/officeart/2005/8/layout/default"/>
    <dgm:cxn modelId="{4D5C34BE-3892-444E-B5E6-6C5523C8141F}" type="presOf" srcId="{10921A8A-3A6C-4030-A044-4466ECA7F57C}" destId="{2279846A-CE95-4A96-90C3-A2CF9CE7BC1A}" srcOrd="0" destOrd="0" presId="urn:microsoft.com/office/officeart/2005/8/layout/default"/>
    <dgm:cxn modelId="{A80C11C1-35C7-4074-935D-786EF9F420C9}" srcId="{711E4A3F-4D04-4E39-8E2A-8DF5413BFD4A}" destId="{AEACF4DE-7942-48F3-91DE-DA52C21CBAC8}" srcOrd="0" destOrd="0" parTransId="{A778B060-3F9C-46D2-825D-791A4226415A}" sibTransId="{6DB47071-90FE-4232-90D1-6FD14A0F99CD}"/>
    <dgm:cxn modelId="{C6DEBCF4-3E28-426C-908F-0200808F657A}" srcId="{711E4A3F-4D04-4E39-8E2A-8DF5413BFD4A}" destId="{A642A280-E3CC-4BD8-B320-1534A6F4FA1C}" srcOrd="5" destOrd="0" parTransId="{4A16F480-AE0F-4BFA-B2B0-763B3759C2B4}" sibTransId="{99EB066D-5C9C-43AF-81F1-255EE9D177EA}"/>
    <dgm:cxn modelId="{2C9287F5-8ED0-400E-B4F1-EE17647E2F06}" srcId="{711E4A3F-4D04-4E39-8E2A-8DF5413BFD4A}" destId="{10921A8A-3A6C-4030-A044-4466ECA7F57C}" srcOrd="3" destOrd="0" parTransId="{1E5A7AD0-6D1E-40E6-B4B0-A845AC26F4A0}" sibTransId="{14153955-DCB1-41F5-A095-9C2BE722D8FA}"/>
    <dgm:cxn modelId="{BCFDDDF8-3523-4CA7-98EA-568554853052}" type="presOf" srcId="{D2E41FA8-0607-4FBA-B00D-E0B8108ABCBC}" destId="{9F474041-DDBF-4187-8414-7C9F5A6F514B}" srcOrd="0" destOrd="0" presId="urn:microsoft.com/office/officeart/2005/8/layout/default"/>
    <dgm:cxn modelId="{00021538-BF39-4779-94C7-1DB72B1B2671}" type="presParOf" srcId="{D2211DBB-DE06-43F6-B147-8A8CDD29075F}" destId="{D62ABA50-59FF-4773-92C1-A5278622AE64}" srcOrd="0" destOrd="0" presId="urn:microsoft.com/office/officeart/2005/8/layout/default"/>
    <dgm:cxn modelId="{044C4BA5-AF2C-42CB-B0D1-2AB0F5D63341}" type="presParOf" srcId="{D2211DBB-DE06-43F6-B147-8A8CDD29075F}" destId="{ADF72770-C06A-49F2-A1BB-63A8CD0C0390}" srcOrd="1" destOrd="0" presId="urn:microsoft.com/office/officeart/2005/8/layout/default"/>
    <dgm:cxn modelId="{B3BC1114-81AF-4004-86BC-1E1664D6F7CA}" type="presParOf" srcId="{D2211DBB-DE06-43F6-B147-8A8CDD29075F}" destId="{C56ACEF4-AC43-4AD6-BAAE-87B5F4F0D30B}" srcOrd="2" destOrd="0" presId="urn:microsoft.com/office/officeart/2005/8/layout/default"/>
    <dgm:cxn modelId="{9095A9F9-75BC-4A19-BE3D-5416E440F5E5}" type="presParOf" srcId="{D2211DBB-DE06-43F6-B147-8A8CDD29075F}" destId="{C89BBCAB-32B5-40F7-8C39-2F7C5B37AEB3}" srcOrd="3" destOrd="0" presId="urn:microsoft.com/office/officeart/2005/8/layout/default"/>
    <dgm:cxn modelId="{F284B46F-36B0-4E3B-832A-4AB906CFD0B9}" type="presParOf" srcId="{D2211DBB-DE06-43F6-B147-8A8CDD29075F}" destId="{89676F81-6EA4-46C1-9C56-7D1C4D0FF035}" srcOrd="4" destOrd="0" presId="urn:microsoft.com/office/officeart/2005/8/layout/default"/>
    <dgm:cxn modelId="{BD0F5A1D-28D8-4403-AE58-86A44E5E16EE}" type="presParOf" srcId="{D2211DBB-DE06-43F6-B147-8A8CDD29075F}" destId="{0B698C3F-AF1B-44A9-A36B-05BF9FD0FFBA}" srcOrd="5" destOrd="0" presId="urn:microsoft.com/office/officeart/2005/8/layout/default"/>
    <dgm:cxn modelId="{146C0791-F099-4712-91EC-D8143A79F850}" type="presParOf" srcId="{D2211DBB-DE06-43F6-B147-8A8CDD29075F}" destId="{2279846A-CE95-4A96-90C3-A2CF9CE7BC1A}" srcOrd="6" destOrd="0" presId="urn:microsoft.com/office/officeart/2005/8/layout/default"/>
    <dgm:cxn modelId="{5C2AD80F-EC86-47A9-9FD9-A9300984AF43}" type="presParOf" srcId="{D2211DBB-DE06-43F6-B147-8A8CDD29075F}" destId="{592777CC-CE65-476F-BE7B-3CFD2807DCC7}" srcOrd="7" destOrd="0" presId="urn:microsoft.com/office/officeart/2005/8/layout/default"/>
    <dgm:cxn modelId="{05FB3621-C5FA-40AB-97A6-951362D50DBA}" type="presParOf" srcId="{D2211DBB-DE06-43F6-B147-8A8CDD29075F}" destId="{9F474041-DDBF-4187-8414-7C9F5A6F514B}" srcOrd="8" destOrd="0" presId="urn:microsoft.com/office/officeart/2005/8/layout/default"/>
    <dgm:cxn modelId="{332BF8AE-FC86-44EA-B2B6-8128A297B3C5}" type="presParOf" srcId="{D2211DBB-DE06-43F6-B147-8A8CDD29075F}" destId="{FEC50F1D-6402-4E06-990D-171B3CEF1E01}" srcOrd="9" destOrd="0" presId="urn:microsoft.com/office/officeart/2005/8/layout/default"/>
    <dgm:cxn modelId="{116030DA-A9DE-4348-9474-265BD2EBE54E}" type="presParOf" srcId="{D2211DBB-DE06-43F6-B147-8A8CDD29075F}" destId="{9F37E8DD-5A77-4EDA-AD70-0BBA3B2030C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lv-LV"/>
        </a:p>
      </dgm:t>
    </dgm:pt>
    <dgm:pt modelId="{772E3464-9951-4390-9D32-3CF202B16F87}">
      <dgm:prSet phldrT="[Teksts]"/>
      <dgm:spPr/>
      <dgm:t>
        <a:bodyPr/>
        <a:lstStyle/>
        <a:p>
          <a:r>
            <a:rPr lang="lv-LV" b="1" dirty="0"/>
            <a:t>Pieteikumu iesniegšana</a:t>
          </a:r>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dgm:spPr/>
      <dgm:t>
        <a:bodyPr/>
        <a:lstStyle/>
        <a:p>
          <a:r>
            <a:rPr lang="lv-LV" b="1" dirty="0"/>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dgm:spPr/>
      <dgm:t>
        <a:bodyPr/>
        <a:lstStyle/>
        <a:p>
          <a:r>
            <a:rPr lang="lv-LV" b="1" dirty="0"/>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dgm:spPr/>
      <dgm:t>
        <a:bodyPr/>
        <a:lstStyle/>
        <a:p>
          <a:r>
            <a:rPr lang="lv-LV" b="1" dirty="0"/>
            <a:t>Nosacījumu izpilde / 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584E5B88-76F1-4123-86DB-E6568FA4D6B8}">
      <dgm:prSet phldrT="[Teksts]"/>
      <dgm:spPr/>
      <dgm:t>
        <a:bodyPr/>
        <a:lstStyle/>
        <a:p>
          <a:r>
            <a:rPr lang="lv-LV" b="1" dirty="0"/>
            <a:t>Starpposma pārskats</a:t>
          </a:r>
        </a:p>
      </dgm:t>
    </dgm:pt>
    <dgm:pt modelId="{FD25604F-6CB6-4824-A6BE-F90F81EB6E20}" type="parTrans" cxnId="{7D3F30E7-2677-4C87-8A85-06EF7A242D61}">
      <dgm:prSet/>
      <dgm:spPr/>
      <dgm:t>
        <a:bodyPr/>
        <a:lstStyle/>
        <a:p>
          <a:endParaRPr lang="lv-LV"/>
        </a:p>
      </dgm:t>
    </dgm:pt>
    <dgm:pt modelId="{778A8ECD-CA2D-4556-8D2D-8F7F408FE26B}" type="sibTrans" cxnId="{7D3F30E7-2677-4C87-8A85-06EF7A242D61}">
      <dgm:prSet/>
      <dgm:spPr/>
      <dgm:t>
        <a:bodyPr/>
        <a:lstStyle/>
        <a:p>
          <a:endParaRPr lang="lv-LV"/>
        </a:p>
      </dgm:t>
    </dgm:pt>
    <dgm:pt modelId="{57A9D054-DB70-4487-AC53-7D12243EAE15}">
      <dgm:prSet phldrT="[Teksts]"/>
      <dgm:spPr/>
      <dgm:t>
        <a:bodyPr/>
        <a:lstStyle/>
        <a:p>
          <a:r>
            <a:rPr lang="lv-LV" b="1" dirty="0"/>
            <a:t>Noslēguma pārskats</a:t>
          </a:r>
        </a:p>
      </dgm:t>
    </dgm:pt>
    <dgm:pt modelId="{03C4D03C-06D9-4CBF-BDE3-CF4032E54131}" type="parTrans" cxnId="{79CAC033-748F-49D9-A46B-3B88A6C09416}">
      <dgm:prSet/>
      <dgm:spPr/>
      <dgm:t>
        <a:bodyPr/>
        <a:lstStyle/>
        <a:p>
          <a:endParaRPr lang="lv-LV"/>
        </a:p>
      </dgm:t>
    </dgm:pt>
    <dgm:pt modelId="{8C670320-85B7-4145-A7BD-70699E1D8742}" type="sibTrans" cxnId="{79CAC033-748F-49D9-A46B-3B88A6C09416}">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11"/>
      <dgm:spPr/>
    </dgm:pt>
    <dgm:pt modelId="{74E03151-E8F0-4FAD-8ACE-04533493F608}" type="pres">
      <dgm:prSet presAssocID="{772E3464-9951-4390-9D32-3CF202B16F87}" presName="ParentText" presStyleLbl="revTx" presStyleIdx="0" presStyleCnt="6">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11"/>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11"/>
      <dgm:spPr/>
    </dgm:pt>
    <dgm:pt modelId="{B399012C-7FE7-4D91-A430-53351561AE4B}" type="pres">
      <dgm:prSet presAssocID="{5A892EDE-016D-4F29-8B71-51BC02DD9070}" presName="ParentText" presStyleLbl="revTx" presStyleIdx="1" presStyleCnt="6">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11"/>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11"/>
      <dgm:spPr/>
    </dgm:pt>
    <dgm:pt modelId="{1CC637B4-79D8-4715-8416-DD873F35E87B}" type="pres">
      <dgm:prSet presAssocID="{79E94EA6-009D-4031-987E-DE264DF458A5}" presName="ParentText" presStyleLbl="revTx" presStyleIdx="2" presStyleCnt="6">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11"/>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11"/>
      <dgm:spPr/>
    </dgm:pt>
    <dgm:pt modelId="{FA2B2772-084D-465D-B2D7-49F4BB3EDD0A}" type="pres">
      <dgm:prSet presAssocID="{67EEE84F-FE29-43FA-9B18-814C7930F8F5}" presName="ParentText" presStyleLbl="revTx" presStyleIdx="3" presStyleCnt="6">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11"/>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79285E80-8DCD-4C60-95C5-32B7727F038E}" type="pres">
      <dgm:prSet presAssocID="{584E5B88-76F1-4123-86DB-E6568FA4D6B8}" presName="composite" presStyleCnt="0"/>
      <dgm:spPr/>
    </dgm:pt>
    <dgm:pt modelId="{DE007165-8D96-4699-92FA-5A3A2966E016}" type="pres">
      <dgm:prSet presAssocID="{584E5B88-76F1-4123-86DB-E6568FA4D6B8}" presName="LShape" presStyleLbl="alignNode1" presStyleIdx="8" presStyleCnt="11"/>
      <dgm:spPr/>
    </dgm:pt>
    <dgm:pt modelId="{DA2A44D5-7A9A-4ED9-8024-478E40AFDB87}" type="pres">
      <dgm:prSet presAssocID="{584E5B88-76F1-4123-86DB-E6568FA4D6B8}" presName="ParentText" presStyleLbl="revTx" presStyleIdx="4" presStyleCnt="6">
        <dgm:presLayoutVars>
          <dgm:chMax val="0"/>
          <dgm:chPref val="0"/>
          <dgm:bulletEnabled val="1"/>
        </dgm:presLayoutVars>
      </dgm:prSet>
      <dgm:spPr/>
    </dgm:pt>
    <dgm:pt modelId="{05583A10-1BAA-4C6B-8AC4-64C5E88744FF}" type="pres">
      <dgm:prSet presAssocID="{584E5B88-76F1-4123-86DB-E6568FA4D6B8}" presName="Triangle" presStyleLbl="alignNode1" presStyleIdx="9" presStyleCnt="11"/>
      <dgm:spPr/>
    </dgm:pt>
    <dgm:pt modelId="{B8021A5B-D61C-493C-955C-02BA7DAF630D}" type="pres">
      <dgm:prSet presAssocID="{778A8ECD-CA2D-4556-8D2D-8F7F408FE26B}" presName="sibTrans" presStyleCnt="0"/>
      <dgm:spPr/>
    </dgm:pt>
    <dgm:pt modelId="{F62ED510-014B-475C-9A79-07EA0DBFFB9C}" type="pres">
      <dgm:prSet presAssocID="{778A8ECD-CA2D-4556-8D2D-8F7F408FE26B}" presName="space" presStyleCnt="0"/>
      <dgm:spPr/>
    </dgm:pt>
    <dgm:pt modelId="{B595C8AC-BCA8-4A8D-91A1-242F4D5A8CC1}" type="pres">
      <dgm:prSet presAssocID="{57A9D054-DB70-4487-AC53-7D12243EAE15}" presName="composite" presStyleCnt="0"/>
      <dgm:spPr/>
    </dgm:pt>
    <dgm:pt modelId="{5B0A4404-AED9-4265-8B85-3436921DDF6E}" type="pres">
      <dgm:prSet presAssocID="{57A9D054-DB70-4487-AC53-7D12243EAE15}" presName="LShape" presStyleLbl="alignNode1" presStyleIdx="10" presStyleCnt="11"/>
      <dgm:spPr/>
    </dgm:pt>
    <dgm:pt modelId="{DA8B209F-5073-41BE-910D-0C1CFF8ACED1}" type="pres">
      <dgm:prSet presAssocID="{57A9D054-DB70-4487-AC53-7D12243EAE15}" presName="ParentText" presStyleLbl="revTx" presStyleIdx="5" presStyleCnt="6">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79CAC033-748F-49D9-A46B-3B88A6C09416}" srcId="{D710CBA2-29E0-4C70-BFBF-2208AE371182}" destId="{57A9D054-DB70-4487-AC53-7D12243EAE15}" srcOrd="5" destOrd="0" parTransId="{03C4D03C-06D9-4CBF-BDE3-CF4032E54131}" sibTransId="{8C670320-85B7-4145-A7BD-70699E1D8742}"/>
    <dgm:cxn modelId="{9A42DF49-D6E6-4508-9D69-1B175BBC950D}" type="presOf" srcId="{79E94EA6-009D-4031-987E-DE264DF458A5}" destId="{1CC637B4-79D8-4715-8416-DD873F35E87B}"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7D3F30E7-2677-4C87-8A85-06EF7A242D61}" srcId="{D710CBA2-29E0-4C70-BFBF-2208AE371182}" destId="{584E5B88-76F1-4123-86DB-E6568FA4D6B8}" srcOrd="4" destOrd="0" parTransId="{FD25604F-6CB6-4824-A6BE-F90F81EB6E20}" sibTransId="{778A8ECD-CA2D-4556-8D2D-8F7F408FE26B}"/>
    <dgm:cxn modelId="{EA65D1E7-1D07-43E3-96C5-4EDD984632B5}" type="presOf" srcId="{57A9D054-DB70-4487-AC53-7D12243EAE15}" destId="{DA8B209F-5073-41BE-910D-0C1CFF8ACED1}" srcOrd="0" destOrd="0" presId="urn:microsoft.com/office/officeart/2009/3/layout/StepUpProcess"/>
    <dgm:cxn modelId="{ADC4DCEE-3863-4468-A683-9FECB8B4348F}" type="presOf" srcId="{67EEE84F-FE29-43FA-9B18-814C7930F8F5}" destId="{FA2B2772-084D-465D-B2D7-49F4BB3EDD0A}" srcOrd="0" destOrd="0" presId="urn:microsoft.com/office/officeart/2009/3/layout/StepUpProcess"/>
    <dgm:cxn modelId="{FB2A37FE-C06C-4EDA-B087-04388BD76B51}" type="presOf" srcId="{584E5B88-76F1-4123-86DB-E6568FA4D6B8}" destId="{DA2A44D5-7A9A-4ED9-8024-478E40AFDB87}" srcOrd="0" destOrd="0" presId="urn:microsoft.com/office/officeart/2009/3/layout/StepUpProcess"/>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CF9897F8-628D-47C5-8EAA-A2B04027AFC3}" type="presParOf" srcId="{6F773E8E-CEC0-4CAB-BF32-CF0AB9C877F7}" destId="{79285E80-8DCD-4C60-95C5-32B7727F038E}" srcOrd="8" destOrd="0" presId="urn:microsoft.com/office/officeart/2009/3/layout/StepUpProcess"/>
    <dgm:cxn modelId="{4F26F337-2D2A-4AAF-9BBD-36B0028C5991}" type="presParOf" srcId="{79285E80-8DCD-4C60-95C5-32B7727F038E}" destId="{DE007165-8D96-4699-92FA-5A3A2966E016}" srcOrd="0" destOrd="0" presId="urn:microsoft.com/office/officeart/2009/3/layout/StepUpProcess"/>
    <dgm:cxn modelId="{8B30D787-9CAB-4207-88CB-8AAA55D6F5DE}" type="presParOf" srcId="{79285E80-8DCD-4C60-95C5-32B7727F038E}" destId="{DA2A44D5-7A9A-4ED9-8024-478E40AFDB87}" srcOrd="1" destOrd="0" presId="urn:microsoft.com/office/officeart/2009/3/layout/StepUpProcess"/>
    <dgm:cxn modelId="{CD4D1680-6849-44BC-B05B-A281058250B1}" type="presParOf" srcId="{79285E80-8DCD-4C60-95C5-32B7727F038E}" destId="{05583A10-1BAA-4C6B-8AC4-64C5E88744FF}" srcOrd="2" destOrd="0" presId="urn:microsoft.com/office/officeart/2009/3/layout/StepUpProcess"/>
    <dgm:cxn modelId="{9D7F8203-1A66-4A0E-9216-72E38CDEA634}" type="presParOf" srcId="{6F773E8E-CEC0-4CAB-BF32-CF0AB9C877F7}" destId="{B8021A5B-D61C-493C-955C-02BA7DAF630D}" srcOrd="9" destOrd="0" presId="urn:microsoft.com/office/officeart/2009/3/layout/StepUpProcess"/>
    <dgm:cxn modelId="{5F287894-C516-4AC8-AFAA-DBF4B466A7E0}" type="presParOf" srcId="{B8021A5B-D61C-493C-955C-02BA7DAF630D}" destId="{F62ED510-014B-475C-9A79-07EA0DBFFB9C}" srcOrd="0" destOrd="0" presId="urn:microsoft.com/office/officeart/2009/3/layout/StepUpProcess"/>
    <dgm:cxn modelId="{209BD27C-0536-4155-8B0E-579A1F56C3D6}" type="presParOf" srcId="{6F773E8E-CEC0-4CAB-BF32-CF0AB9C877F7}" destId="{B595C8AC-BCA8-4A8D-91A1-242F4D5A8CC1}" srcOrd="10" destOrd="0" presId="urn:microsoft.com/office/officeart/2009/3/layout/StepUpProcess"/>
    <dgm:cxn modelId="{868602B2-34D8-488A-B564-9E16B567B5A1}" type="presParOf" srcId="{B595C8AC-BCA8-4A8D-91A1-242F4D5A8CC1}" destId="{5B0A4404-AED9-4265-8B85-3436921DDF6E}" srcOrd="0" destOrd="0" presId="urn:microsoft.com/office/officeart/2009/3/layout/StepUpProcess"/>
    <dgm:cxn modelId="{C803AD77-22A8-46CB-8F07-369B025FF0DD}" type="presParOf" srcId="{B595C8AC-BCA8-4A8D-91A1-242F4D5A8CC1}" destId="{DA8B209F-5073-41BE-910D-0C1CFF8ACED1}"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dgm:spPr>
        <a:solidFill>
          <a:srgbClr val="730020"/>
        </a:solidFill>
      </dgm:spPr>
      <dgm:t>
        <a:bodyPr/>
        <a:lstStyle/>
        <a:p>
          <a:pPr algn="l"/>
          <a:r>
            <a:rPr lang="lv-LV" dirty="0">
              <a:latin typeface="Verdana" panose="020B0604030504040204" pitchFamily="34" charset="0"/>
              <a:ea typeface="Verdana" panose="020B0604030504040204" pitchFamily="34" charset="0"/>
            </a:rPr>
            <a:t>Programmas un konkursa mērķis</a:t>
          </a: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dgm:spPr/>
      <dgm:t>
        <a:bodyPr/>
        <a:lstStyle/>
        <a:p>
          <a:r>
            <a:rPr lang="lv-LV" dirty="0">
              <a:latin typeface="Verdana" panose="020B0604030504040204" pitchFamily="34" charset="0"/>
              <a:ea typeface="Verdana" panose="020B0604030504040204" pitchFamily="34" charset="0"/>
            </a:rPr>
            <a:t>Pamatnosacījumi</a:t>
          </a: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dgm:spPr/>
      <dgm:t>
        <a:bodyPr/>
        <a:lstStyle/>
        <a:p>
          <a:pPr algn="l"/>
          <a:r>
            <a:rPr lang="lv-LV" dirty="0">
              <a:latin typeface="Verdana" panose="020B0604030504040204" pitchFamily="34" charset="0"/>
              <a:ea typeface="Verdana" panose="020B0604030504040204" pitchFamily="34" charset="0"/>
            </a:rPr>
            <a:t>Projektu pieteikumu vērtēšana</a:t>
          </a: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dgm:spPr/>
      <dgm:t>
        <a:bodyPr/>
        <a:lstStyle/>
        <a:p>
          <a:pPr algn="l"/>
          <a:r>
            <a:rPr lang="lv-LV" dirty="0">
              <a:latin typeface="Verdana" panose="020B0604030504040204" pitchFamily="34" charset="0"/>
              <a:ea typeface="Verdana" panose="020B0604030504040204" pitchFamily="34" charset="0"/>
            </a:rPr>
            <a:t>Attiecināmās izmaksas</a:t>
          </a: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F229DA3D-6DFB-4BA5-BCC4-14A37261D5E4}">
      <dgm:prSet/>
      <dgm:spPr/>
      <dgm:t>
        <a:bodyPr/>
        <a:lstStyle/>
        <a:p>
          <a:pPr algn="l"/>
          <a:r>
            <a:rPr lang="lv-LV" b="0" dirty="0">
              <a:solidFill>
                <a:schemeClr val="bg1"/>
              </a:solidFill>
              <a:latin typeface="Verdana" panose="020B0604030504040204" pitchFamily="34" charset="0"/>
              <a:ea typeface="Verdana" panose="020B0604030504040204" pitchFamily="34" charset="0"/>
            </a:rPr>
            <a:t>Ieteikumi projekta sagatavošanai</a:t>
          </a:r>
        </a:p>
      </dgm:t>
    </dgm:pt>
    <dgm:pt modelId="{1611F273-0C4F-4FF9-9FD6-A04C32A0F0CA}" type="parTrans" cxnId="{CA7A7E8B-AFAD-4915-B524-B57081EE0B85}">
      <dgm:prSet/>
      <dgm:spPr/>
      <dgm:t>
        <a:bodyPr/>
        <a:lstStyle/>
        <a:p>
          <a:endParaRPr lang="lv-LV"/>
        </a:p>
      </dgm:t>
    </dgm:pt>
    <dgm:pt modelId="{16DC10B3-3A9B-4157-8094-CBB96AED20A0}" type="sibTrans" cxnId="{CA7A7E8B-AFAD-4915-B524-B57081EE0B85}">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DDD83BE8-FA7A-4DB3-A455-89198F41471B}" type="pres">
      <dgm:prSet presAssocID="{8CEA7AD4-3039-4070-B98E-77D030D64A55}" presName="FiveNodes_1" presStyleLbl="node1" presStyleIdx="0" presStyleCnt="5">
        <dgm:presLayoutVars>
          <dgm:bulletEnabled val="1"/>
        </dgm:presLayoutVars>
      </dgm:prSet>
      <dgm:spPr/>
    </dgm:pt>
    <dgm:pt modelId="{6D790E74-773E-41A4-AB0E-80F09F363EE1}" type="pres">
      <dgm:prSet presAssocID="{8CEA7AD4-3039-4070-B98E-77D030D64A55}" presName="FiveNodes_2" presStyleLbl="node1" presStyleIdx="1" presStyleCnt="5">
        <dgm:presLayoutVars>
          <dgm:bulletEnabled val="1"/>
        </dgm:presLayoutVars>
      </dgm:prSet>
      <dgm:spPr/>
    </dgm:pt>
    <dgm:pt modelId="{838C2840-3311-4796-B595-1FAC22444084}" type="pres">
      <dgm:prSet presAssocID="{8CEA7AD4-3039-4070-B98E-77D030D64A55}" presName="FiveNodes_3" presStyleLbl="node1" presStyleIdx="2" presStyleCnt="5">
        <dgm:presLayoutVars>
          <dgm:bulletEnabled val="1"/>
        </dgm:presLayoutVars>
      </dgm:prSet>
      <dgm:spPr/>
    </dgm:pt>
    <dgm:pt modelId="{1C68CBC9-7E76-4E69-93D6-B274A2FB78AF}" type="pres">
      <dgm:prSet presAssocID="{8CEA7AD4-3039-4070-B98E-77D030D64A55}" presName="FiveNodes_4" presStyleLbl="node1" presStyleIdx="3" presStyleCnt="5">
        <dgm:presLayoutVars>
          <dgm:bulletEnabled val="1"/>
        </dgm:presLayoutVars>
      </dgm:prSet>
      <dgm:spPr/>
    </dgm:pt>
    <dgm:pt modelId="{5CB24C3A-0E15-4547-B60A-7A2D722A967A}" type="pres">
      <dgm:prSet presAssocID="{8CEA7AD4-3039-4070-B98E-77D030D64A55}" presName="FiveNodes_5" presStyleLbl="node1" presStyleIdx="4" presStyleCnt="5">
        <dgm:presLayoutVars>
          <dgm:bulletEnabled val="1"/>
        </dgm:presLayoutVars>
      </dgm:prSet>
      <dgm:spPr/>
    </dgm:pt>
    <dgm:pt modelId="{D2CAC751-1E51-4345-9E9E-0AE98EEA5768}" type="pres">
      <dgm:prSet presAssocID="{8CEA7AD4-3039-4070-B98E-77D030D64A55}" presName="FiveConn_1-2" presStyleLbl="fgAccFollowNode1" presStyleIdx="0" presStyleCnt="4">
        <dgm:presLayoutVars>
          <dgm:bulletEnabled val="1"/>
        </dgm:presLayoutVars>
      </dgm:prSet>
      <dgm:spPr/>
    </dgm:pt>
    <dgm:pt modelId="{9C83C910-A11E-4164-8AEF-F447028EE998}" type="pres">
      <dgm:prSet presAssocID="{8CEA7AD4-3039-4070-B98E-77D030D64A55}" presName="FiveConn_2-3" presStyleLbl="fgAccFollowNode1" presStyleIdx="1" presStyleCnt="4">
        <dgm:presLayoutVars>
          <dgm:bulletEnabled val="1"/>
        </dgm:presLayoutVars>
      </dgm:prSet>
      <dgm:spPr/>
    </dgm:pt>
    <dgm:pt modelId="{C0D6AEF0-BDD4-4DC1-84A2-BC489C503C8F}" type="pres">
      <dgm:prSet presAssocID="{8CEA7AD4-3039-4070-B98E-77D030D64A55}" presName="FiveConn_3-4" presStyleLbl="fgAccFollowNode1" presStyleIdx="2" presStyleCnt="4">
        <dgm:presLayoutVars>
          <dgm:bulletEnabled val="1"/>
        </dgm:presLayoutVars>
      </dgm:prSet>
      <dgm:spPr/>
    </dgm:pt>
    <dgm:pt modelId="{D6D27BCF-9208-47E9-8054-5969FEBF4789}" type="pres">
      <dgm:prSet presAssocID="{8CEA7AD4-3039-4070-B98E-77D030D64A55}" presName="FiveConn_4-5" presStyleLbl="fgAccFollowNode1" presStyleIdx="3" presStyleCnt="4">
        <dgm:presLayoutVars>
          <dgm:bulletEnabled val="1"/>
        </dgm:presLayoutVars>
      </dgm:prSet>
      <dgm:spPr/>
    </dgm:pt>
    <dgm:pt modelId="{9869C758-CD79-4B06-BE0A-F327A344FFC6}" type="pres">
      <dgm:prSet presAssocID="{8CEA7AD4-3039-4070-B98E-77D030D64A55}" presName="FiveNodes_1_text" presStyleLbl="node1" presStyleIdx="4" presStyleCnt="5">
        <dgm:presLayoutVars>
          <dgm:bulletEnabled val="1"/>
        </dgm:presLayoutVars>
      </dgm:prSet>
      <dgm:spPr/>
    </dgm:pt>
    <dgm:pt modelId="{994A22B3-AEF2-4224-B2CB-032B9AA4A6F2}" type="pres">
      <dgm:prSet presAssocID="{8CEA7AD4-3039-4070-B98E-77D030D64A55}" presName="FiveNodes_2_text" presStyleLbl="node1" presStyleIdx="4" presStyleCnt="5">
        <dgm:presLayoutVars>
          <dgm:bulletEnabled val="1"/>
        </dgm:presLayoutVars>
      </dgm:prSet>
      <dgm:spPr/>
    </dgm:pt>
    <dgm:pt modelId="{8BAF9F88-7069-4D5E-95FB-D23DE2CD4B09}" type="pres">
      <dgm:prSet presAssocID="{8CEA7AD4-3039-4070-B98E-77D030D64A55}" presName="FiveNodes_3_text" presStyleLbl="node1" presStyleIdx="4" presStyleCnt="5">
        <dgm:presLayoutVars>
          <dgm:bulletEnabled val="1"/>
        </dgm:presLayoutVars>
      </dgm:prSet>
      <dgm:spPr/>
    </dgm:pt>
    <dgm:pt modelId="{C0E84C77-77F8-4D26-96F9-2C8FBC0F638D}" type="pres">
      <dgm:prSet presAssocID="{8CEA7AD4-3039-4070-B98E-77D030D64A55}" presName="FiveNodes_4_text" presStyleLbl="node1" presStyleIdx="4" presStyleCnt="5">
        <dgm:presLayoutVars>
          <dgm:bulletEnabled val="1"/>
        </dgm:presLayoutVars>
      </dgm:prSet>
      <dgm:spPr/>
    </dgm:pt>
    <dgm:pt modelId="{C732239B-6048-4002-8521-1B1B721A66B6}"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3" destOrd="0" parTransId="{1B8EE248-0F30-4E1A-A107-4E70D2144A80}" sibTransId="{51D2CBA1-D6EC-432F-A397-33BCB387EC0C}"/>
    <dgm:cxn modelId="{7BD59F07-7E79-4F0E-B4C9-7DE3F569AA9D}" type="presOf" srcId="{71731C5D-1845-4FCF-8030-990932B1E87A}" destId="{9869C758-CD79-4B06-BE0A-F327A344FFC6}" srcOrd="1" destOrd="0" presId="urn:microsoft.com/office/officeart/2005/8/layout/vProcess5"/>
    <dgm:cxn modelId="{D1CBDD14-7C0A-450E-A0B0-CB07A86BAB8A}" type="presOf" srcId="{5B8F6123-7B75-4D21-B25B-B1201C32E853}" destId="{6D790E74-773E-41A4-AB0E-80F09F363EE1}" srcOrd="0" destOrd="0" presId="urn:microsoft.com/office/officeart/2005/8/layout/vProcess5"/>
    <dgm:cxn modelId="{655A9D24-4C5A-4211-89CB-DFE055420000}" type="presOf" srcId="{51D2CBA1-D6EC-432F-A397-33BCB387EC0C}" destId="{D6D27BCF-9208-47E9-8054-5969FEBF4789}" srcOrd="0" destOrd="0" presId="urn:microsoft.com/office/officeart/2005/8/layout/vProcess5"/>
    <dgm:cxn modelId="{46AC802A-C948-4939-9F3C-B9A04F493FEE}" type="presOf" srcId="{F229DA3D-6DFB-4BA5-BCC4-14A37261D5E4}" destId="{C732239B-6048-4002-8521-1B1B721A66B6}" srcOrd="1"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B0BF4C3A-853E-412C-A2C4-209A6CC715EB}" type="presOf" srcId="{5B8F6123-7B75-4D21-B25B-B1201C32E853}" destId="{994A22B3-AEF2-4224-B2CB-032B9AA4A6F2}" srcOrd="1" destOrd="0" presId="urn:microsoft.com/office/officeart/2005/8/layout/vProcess5"/>
    <dgm:cxn modelId="{55F32F49-AC2A-4C4C-B9C7-3E475C94A7B4}" type="presOf" srcId="{43C564B1-E38B-4201-B3F7-159124E6506E}" destId="{D2CAC751-1E51-4345-9E9E-0AE98EEA5768}" srcOrd="0" destOrd="0" presId="urn:microsoft.com/office/officeart/2005/8/layout/vProcess5"/>
    <dgm:cxn modelId="{685DD46A-43C9-4026-BA32-199649224897}" type="presOf" srcId="{D7E60E69-99A0-491F-A5F4-D5759A295733}" destId="{838C2840-3311-4796-B595-1FAC22444084}" srcOrd="0" destOrd="0" presId="urn:microsoft.com/office/officeart/2005/8/layout/vProcess5"/>
    <dgm:cxn modelId="{FBD65F71-674E-43A5-82C3-5A8F9E76D44C}" srcId="{8CEA7AD4-3039-4070-B98E-77D030D64A55}" destId="{D7E60E69-99A0-491F-A5F4-D5759A295733}" srcOrd="2" destOrd="0" parTransId="{3A03A3EA-E1CD-4C65-9515-A1C0A9E2AA93}" sibTransId="{43138B50-7C58-4E0A-90BE-DF010415CCA0}"/>
    <dgm:cxn modelId="{E4932C75-0166-4404-9F4C-327B43A31EAC}" srcId="{8CEA7AD4-3039-4070-B98E-77D030D64A55}" destId="{71731C5D-1845-4FCF-8030-990932B1E87A}" srcOrd="0" destOrd="0" parTransId="{7B2F4ED3-ADA6-4397-A10D-7BEFBBA3D901}" sibTransId="{43C564B1-E38B-4201-B3F7-159124E6506E}"/>
    <dgm:cxn modelId="{E2202F56-8064-4649-9F9C-2CD76BB784E3}" type="presOf" srcId="{D505F19B-54AC-4FE3-BCE3-ADC6F6CEDF2E}" destId="{9C83C910-A11E-4164-8AEF-F447028EE998}" srcOrd="0" destOrd="0" presId="urn:microsoft.com/office/officeart/2005/8/layout/vProcess5"/>
    <dgm:cxn modelId="{1D1A747D-AD80-43D4-863D-6787D57570D9}" type="presOf" srcId="{8CEA7AD4-3039-4070-B98E-77D030D64A55}" destId="{1396E13A-2A55-4743-955C-BF1E4ED95C6F}" srcOrd="0" destOrd="0" presId="urn:microsoft.com/office/officeart/2005/8/layout/vProcess5"/>
    <dgm:cxn modelId="{1FA4CD86-AEA5-4983-B2BF-AE60ADA7AADF}" type="presOf" srcId="{39725474-31E0-45CA-B26B-9CF9678299FF}" destId="{1C68CBC9-7E76-4E69-93D6-B274A2FB78AF}" srcOrd="0" destOrd="0" presId="urn:microsoft.com/office/officeart/2005/8/layout/vProcess5"/>
    <dgm:cxn modelId="{3A435988-BB16-44A7-8C82-1D6EAFCC7118}" type="presOf" srcId="{43138B50-7C58-4E0A-90BE-DF010415CCA0}" destId="{C0D6AEF0-BDD4-4DC1-84A2-BC489C503C8F}" srcOrd="0" destOrd="0" presId="urn:microsoft.com/office/officeart/2005/8/layout/vProcess5"/>
    <dgm:cxn modelId="{CA7A7E8B-AFAD-4915-B524-B57081EE0B85}" srcId="{8CEA7AD4-3039-4070-B98E-77D030D64A55}" destId="{F229DA3D-6DFB-4BA5-BCC4-14A37261D5E4}" srcOrd="4" destOrd="0" parTransId="{1611F273-0C4F-4FF9-9FD6-A04C32A0F0CA}" sibTransId="{16DC10B3-3A9B-4157-8094-CBB96AED20A0}"/>
    <dgm:cxn modelId="{C0F3D497-6486-41E4-8FB4-8A0D97AE78D4}" type="presOf" srcId="{D7E60E69-99A0-491F-A5F4-D5759A295733}" destId="{8BAF9F88-7069-4D5E-95FB-D23DE2CD4B09}" srcOrd="1" destOrd="0" presId="urn:microsoft.com/office/officeart/2005/8/layout/vProcess5"/>
    <dgm:cxn modelId="{16CE269E-1CAD-448D-AD6D-33EDE36DDE72}" type="presOf" srcId="{39725474-31E0-45CA-B26B-9CF9678299FF}" destId="{C0E84C77-77F8-4D26-96F9-2C8FBC0F638D}" srcOrd="1" destOrd="0" presId="urn:microsoft.com/office/officeart/2005/8/layout/vProcess5"/>
    <dgm:cxn modelId="{7E0D80F1-ECF2-42BB-A631-4CBB438557A2}" type="presOf" srcId="{F229DA3D-6DFB-4BA5-BCC4-14A37261D5E4}" destId="{5CB24C3A-0E15-4547-B60A-7A2D722A967A}" srcOrd="0" destOrd="0" presId="urn:microsoft.com/office/officeart/2005/8/layout/vProcess5"/>
    <dgm:cxn modelId="{87AAB3F5-8A4D-4D7C-A1A8-56303E6E2DE8}" type="presOf" srcId="{71731C5D-1845-4FCF-8030-990932B1E87A}" destId="{DDD83BE8-FA7A-4DB3-A455-89198F41471B}"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63CA65D8-4A6B-4829-99CC-3BCCE53AA5AC}" type="presParOf" srcId="{1396E13A-2A55-4743-955C-BF1E4ED95C6F}" destId="{DDD83BE8-FA7A-4DB3-A455-89198F41471B}" srcOrd="1" destOrd="0" presId="urn:microsoft.com/office/officeart/2005/8/layout/vProcess5"/>
    <dgm:cxn modelId="{F2EEC73D-461E-4E40-9E0A-DA7309FB6DF9}" type="presParOf" srcId="{1396E13A-2A55-4743-955C-BF1E4ED95C6F}" destId="{6D790E74-773E-41A4-AB0E-80F09F363EE1}" srcOrd="2" destOrd="0" presId="urn:microsoft.com/office/officeart/2005/8/layout/vProcess5"/>
    <dgm:cxn modelId="{372140CB-A3E2-4BBA-A5C4-F6B74681F004}" type="presParOf" srcId="{1396E13A-2A55-4743-955C-BF1E4ED95C6F}" destId="{838C2840-3311-4796-B595-1FAC22444084}" srcOrd="3" destOrd="0" presId="urn:microsoft.com/office/officeart/2005/8/layout/vProcess5"/>
    <dgm:cxn modelId="{AB45ECB2-8DEB-4B1E-974A-2E9E3E682EEC}" type="presParOf" srcId="{1396E13A-2A55-4743-955C-BF1E4ED95C6F}" destId="{1C68CBC9-7E76-4E69-93D6-B274A2FB78AF}" srcOrd="4" destOrd="0" presId="urn:microsoft.com/office/officeart/2005/8/layout/vProcess5"/>
    <dgm:cxn modelId="{1E0B93C4-A2A2-49DE-8680-51BA8F6FF302}" type="presParOf" srcId="{1396E13A-2A55-4743-955C-BF1E4ED95C6F}" destId="{5CB24C3A-0E15-4547-B60A-7A2D722A967A}" srcOrd="5" destOrd="0" presId="urn:microsoft.com/office/officeart/2005/8/layout/vProcess5"/>
    <dgm:cxn modelId="{3F968E72-FA6D-4511-9936-AC64A166CBB6}" type="presParOf" srcId="{1396E13A-2A55-4743-955C-BF1E4ED95C6F}" destId="{D2CAC751-1E51-4345-9E9E-0AE98EEA5768}" srcOrd="6" destOrd="0" presId="urn:microsoft.com/office/officeart/2005/8/layout/vProcess5"/>
    <dgm:cxn modelId="{B36679B0-F927-4878-9DA5-546DE2CEB7F1}" type="presParOf" srcId="{1396E13A-2A55-4743-955C-BF1E4ED95C6F}" destId="{9C83C910-A11E-4164-8AEF-F447028EE998}" srcOrd="7" destOrd="0" presId="urn:microsoft.com/office/officeart/2005/8/layout/vProcess5"/>
    <dgm:cxn modelId="{52483877-3E00-4344-84F4-447858161112}" type="presParOf" srcId="{1396E13A-2A55-4743-955C-BF1E4ED95C6F}" destId="{C0D6AEF0-BDD4-4DC1-84A2-BC489C503C8F}" srcOrd="8" destOrd="0" presId="urn:microsoft.com/office/officeart/2005/8/layout/vProcess5"/>
    <dgm:cxn modelId="{35CEDF9E-BAEF-490D-8908-CFB48947E289}" type="presParOf" srcId="{1396E13A-2A55-4743-955C-BF1E4ED95C6F}" destId="{D6D27BCF-9208-47E9-8054-5969FEBF4789}" srcOrd="9" destOrd="0" presId="urn:microsoft.com/office/officeart/2005/8/layout/vProcess5"/>
    <dgm:cxn modelId="{0AF15DF8-165E-467F-94A1-2A4CCC4AB7AE}" type="presParOf" srcId="{1396E13A-2A55-4743-955C-BF1E4ED95C6F}" destId="{9869C758-CD79-4B06-BE0A-F327A344FFC6}" srcOrd="10" destOrd="0" presId="urn:microsoft.com/office/officeart/2005/8/layout/vProcess5"/>
    <dgm:cxn modelId="{7B7F6925-6475-48E0-8F4C-DAE6A34BB920}" type="presParOf" srcId="{1396E13A-2A55-4743-955C-BF1E4ED95C6F}" destId="{994A22B3-AEF2-4224-B2CB-032B9AA4A6F2}" srcOrd="11" destOrd="0" presId="urn:microsoft.com/office/officeart/2005/8/layout/vProcess5"/>
    <dgm:cxn modelId="{0D8EE6C0-B64F-41E3-80D6-89E665DF1C66}" type="presParOf" srcId="{1396E13A-2A55-4743-955C-BF1E4ED95C6F}" destId="{8BAF9F88-7069-4D5E-95FB-D23DE2CD4B09}" srcOrd="12" destOrd="0" presId="urn:microsoft.com/office/officeart/2005/8/layout/vProcess5"/>
    <dgm:cxn modelId="{EF41D726-8918-4200-AAA5-66AC5DD6951E}" type="presParOf" srcId="{1396E13A-2A55-4743-955C-BF1E4ED95C6F}" destId="{C0E84C77-77F8-4D26-96F9-2C8FBC0F638D}" srcOrd="13" destOrd="0" presId="urn:microsoft.com/office/officeart/2005/8/layout/vProcess5"/>
    <dgm:cxn modelId="{311D2987-503A-4CE9-AB3B-AB79CD3AFBDC}" type="presParOf" srcId="{1396E13A-2A55-4743-955C-BF1E4ED95C6F}" destId="{C732239B-6048-4002-8521-1B1B721A66B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a:lstStyle/>
        <a:p>
          <a:pPr>
            <a:lnSpc>
              <a:spcPct val="90000"/>
            </a:lnSpc>
            <a:spcAft>
              <a:spcPts val="0"/>
            </a:spcAft>
          </a:pPr>
          <a:endParaRPr lang="lv-LV" sz="1800" dirty="0">
            <a:latin typeface="Verdana" panose="020B0604030504040204" pitchFamily="34" charset="0"/>
            <a:ea typeface="Verdana" panose="020B0604030504040204" pitchFamily="34" charset="0"/>
          </a:endParaRPr>
        </a:p>
        <a:p>
          <a:pPr>
            <a:lnSpc>
              <a:spcPct val="90000"/>
            </a:lnSpc>
            <a:spcAft>
              <a:spcPct val="35000"/>
            </a:spcAft>
          </a:pPr>
          <a:r>
            <a:rPr lang="lv-LV" sz="2000" b="1" dirty="0">
              <a:latin typeface="Verdana" panose="020B0604030504040204" pitchFamily="34" charset="0"/>
              <a:ea typeface="Verdana" panose="020B0604030504040204" pitchFamily="34" charset="0"/>
            </a:rPr>
            <a:t>100% programmas finansējums</a:t>
          </a:r>
          <a:endParaRPr lang="lv-LV" sz="1000" dirty="0">
            <a:latin typeface="Verdana" panose="020B0604030504040204" pitchFamily="34" charset="0"/>
            <a:ea typeface="Verdana" panose="020B0604030504040204" pitchFamily="34" charset="0"/>
          </a:endParaRPr>
        </a:p>
        <a:p>
          <a:pPr>
            <a:lnSpc>
              <a:spcPct val="100000"/>
            </a:lnSpc>
            <a:spcAft>
              <a:spcPts val="0"/>
            </a:spcAft>
          </a:pPr>
          <a:r>
            <a:rPr lang="lv-LV" sz="1600" strike="noStrike" dirty="0">
              <a:solidFill>
                <a:schemeClr val="bg1"/>
              </a:solidFill>
              <a:latin typeface="Verdana" panose="020B0604030504040204" pitchFamily="34" charset="0"/>
              <a:ea typeface="Verdana" panose="020B0604030504040204" pitchFamily="34" charset="0"/>
            </a:rPr>
            <a:t>Projekta iesniedzējs var iesniegt </a:t>
          </a:r>
          <a:r>
            <a:rPr lang="lv-LV" sz="1600" b="1" strike="noStrike" dirty="0">
              <a:solidFill>
                <a:schemeClr val="bg1"/>
              </a:solidFill>
              <a:latin typeface="Verdana" panose="020B0604030504040204" pitchFamily="34" charset="0"/>
              <a:ea typeface="Verdana" panose="020B0604030504040204" pitchFamily="34" charset="0"/>
            </a:rPr>
            <a:t>tikai 1 projekta pieteikumu</a:t>
          </a: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pPr>
            <a:spcAft>
              <a:spcPts val="1800"/>
            </a:spcAft>
          </a:pPr>
          <a:r>
            <a:rPr lang="lv-LV" sz="1800" b="1" dirty="0">
              <a:latin typeface="Verdana" panose="020B0604030504040204" pitchFamily="34" charset="0"/>
              <a:ea typeface="Verdana" panose="020B0604030504040204" pitchFamily="34" charset="0"/>
            </a:rPr>
            <a:t>Projekta periods </a:t>
          </a:r>
        </a:p>
        <a:p>
          <a:pPr>
            <a:spcAft>
              <a:spcPts val="0"/>
            </a:spcAft>
          </a:pPr>
          <a:r>
            <a:rPr lang="lv-LV" sz="2000" b="1" dirty="0">
              <a:latin typeface="Verdana" panose="020B0604030504040204" pitchFamily="34" charset="0"/>
              <a:ea typeface="Verdana" panose="020B0604030504040204" pitchFamily="34" charset="0"/>
            </a:rPr>
            <a:t>01.10.2023.</a:t>
          </a:r>
          <a:r>
            <a:rPr lang="lv-LV" sz="1800" b="1" dirty="0">
              <a:latin typeface="Verdana" panose="020B0604030504040204" pitchFamily="34" charset="0"/>
              <a:ea typeface="Verdana" panose="020B0604030504040204" pitchFamily="34" charset="0"/>
            </a:rPr>
            <a:t> </a:t>
          </a:r>
        </a:p>
        <a:p>
          <a:pPr>
            <a:spcAft>
              <a:spcPts val="0"/>
            </a:spcAft>
          </a:pPr>
          <a:r>
            <a:rPr lang="lv-LV" altLang="lv-LV" sz="1800" b="1" dirty="0">
              <a:solidFill>
                <a:prstClr val="white"/>
              </a:solidFill>
              <a:latin typeface="Verdana" panose="020B0604030504040204" pitchFamily="34" charset="0"/>
              <a:ea typeface="Verdana" panose="020B0604030504040204" pitchFamily="34" charset="0"/>
              <a:cs typeface="+mn-cs"/>
            </a:rPr>
            <a:t>–</a:t>
          </a:r>
          <a:r>
            <a:rPr lang="lv-LV" sz="1800" b="1" dirty="0">
              <a:latin typeface="Verdana" panose="020B0604030504040204" pitchFamily="34" charset="0"/>
              <a:ea typeface="Verdana" panose="020B0604030504040204" pitchFamily="34" charset="0"/>
            </a:rPr>
            <a:t> </a:t>
          </a:r>
        </a:p>
        <a:p>
          <a:pPr>
            <a:spcAft>
              <a:spcPct val="35000"/>
            </a:spcAft>
          </a:pPr>
          <a:r>
            <a:rPr lang="lv-LV" sz="2000" b="1" dirty="0">
              <a:latin typeface="Verdana" panose="020B0604030504040204" pitchFamily="34" charset="0"/>
              <a:ea typeface="Verdana" panose="020B0604030504040204" pitchFamily="34" charset="0"/>
            </a:rPr>
            <a:t>30.09.2024.</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nSpc>
              <a:spcPct val="90000"/>
            </a:lnSpc>
            <a:spcAft>
              <a:spcPct val="35000"/>
            </a:spcAft>
          </a:pPr>
          <a:r>
            <a:rPr lang="lv-LV" altLang="lv-LV" sz="1800" kern="1200" dirty="0">
              <a:solidFill>
                <a:prstClr val="white"/>
              </a:solidFill>
              <a:latin typeface="Verdana" panose="020B0604030504040204" pitchFamily="34" charset="0"/>
              <a:ea typeface="Verdana" panose="020B0604030504040204" pitchFamily="34" charset="0"/>
              <a:cs typeface="+mn-cs"/>
            </a:rPr>
            <a:t>Vienam projektu pieteikumam pieejamais finansējums ir līdz </a:t>
          </a:r>
        </a:p>
        <a:p>
          <a:pPr>
            <a:lnSpc>
              <a:spcPct val="90000"/>
            </a:lnSpc>
            <a:spcAft>
              <a:spcPct val="35000"/>
            </a:spcAft>
          </a:pPr>
          <a:r>
            <a:rPr lang="lv-LV" altLang="lv-LV" sz="2400" b="1" kern="1200" dirty="0">
              <a:solidFill>
                <a:prstClr val="white"/>
              </a:solidFill>
              <a:latin typeface="Verdana" panose="020B0604030504040204" pitchFamily="34" charset="0"/>
              <a:ea typeface="Verdana" panose="020B0604030504040204" pitchFamily="34" charset="0"/>
              <a:cs typeface="+mn-cs"/>
            </a:rPr>
            <a:t>30 000 EUR</a:t>
          </a:r>
          <a:endParaRPr lang="lv-LV" sz="2800" b="1" kern="1200" dirty="0">
            <a:solidFill>
              <a:prstClr val="white"/>
            </a:solidFill>
            <a:latin typeface="Verdana" panose="020B0604030504040204" pitchFamily="34" charset="0"/>
            <a:ea typeface="Verdana" panose="020B0604030504040204" pitchFamily="34" charset="0"/>
            <a:cs typeface="+mn-cs"/>
          </a:endParaRP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X="10000" custLinFactNeighborX="100000" custLinFactNeighborY="-2044">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custLinFactX="10000" custLinFactNeighborX="100000" custLinFactNeighborY="408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custLinFactX="-19914" custLinFactNeighborX="-100000" custLinFactNeighborY="-817">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custLinFactX="-33837" custLinFactNeighborX="-100000" custLinFactNeighborY="6812"/>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custLinFactNeighborX="10213" custLinFactNeighborY="-1635">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LinFactNeighborX="10213" custLinFactNeighborY="-2029"/>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Projekta mērķa grupas</a:t>
          </a:r>
          <a:r>
            <a:rPr lang="lv-LV" sz="1800" kern="1200" dirty="0"/>
            <a:t>: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600" kern="1200" dirty="0"/>
            <a:t>dažādas iedzīvotāju grupas, biedrības un nodibinājumi, to dalībnieki, biedri, darbinieki un brīvprātīgie</a:t>
          </a:r>
          <a:endParaRPr lang="lv-LV" sz="2000" b="0" kern="1200" dirty="0">
            <a:solidFill>
              <a:prstClr val="white"/>
            </a:solidFill>
            <a:latin typeface="Verdana" panose="020B0604030504040204" pitchFamily="34" charset="0"/>
            <a:ea typeface="Verdana" panose="020B0604030504040204" pitchFamily="34" charset="0"/>
            <a:cs typeface="+mn-cs"/>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1800" b="0" u="none" dirty="0"/>
            <a:t>Projekta īstenošanas vieta ir </a:t>
          </a:r>
          <a:r>
            <a:rPr lang="lv-LV" sz="1800" b="1" u="none" dirty="0"/>
            <a:t>Latvija</a:t>
          </a:r>
          <a:r>
            <a:rPr lang="lv-LV" sz="1800" b="0" u="none" dirty="0"/>
            <a:t> un pasākumi mērķa grupai tiks sniegti </a:t>
          </a:r>
          <a:r>
            <a:rPr lang="lv-LV" sz="1800" b="1" u="none" dirty="0"/>
            <a:t>bez maksas</a:t>
          </a: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custLinFactNeighborX="6722" custLinFactNeighborY="-1482"/>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2">
        <dgm:presLayoutVars>
          <dgm:bulletEnabled val="1"/>
        </dgm:presLayoutVars>
      </dgm:prSet>
      <dgm:spPr/>
    </dgm:pt>
    <dgm:pt modelId="{BCDE64E4-8D75-435F-99F5-51177FA2EA31}" type="pres">
      <dgm:prSet presAssocID="{6FACAC93-D29D-4773-B197-17769EB01611}" presName="invisiNode" presStyleLbl="node1" presStyleIdx="0" presStyleCnt="2"/>
      <dgm:spPr/>
    </dgm:pt>
    <dgm:pt modelId="{C20DC599-BA22-4A94-BB7F-F2F855AC2321}" type="pres">
      <dgm:prSet presAssocID="{6FACAC93-D29D-4773-B197-17769EB01611}"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2">
        <dgm:presLayoutVars>
          <dgm:bulletEnabled val="1"/>
        </dgm:presLayoutVars>
      </dgm:prSet>
      <dgm:spPr/>
    </dgm:pt>
    <dgm:pt modelId="{ED21AE05-4EC3-4485-AD54-18EE598E4068}" type="pres">
      <dgm:prSet presAssocID="{14DF1E5E-477F-4F4C-8994-15F46D8E78B7}" presName="invisiNode" presStyleLbl="node1" presStyleIdx="1" presStyleCnt="2"/>
      <dgm:spPr/>
    </dgm:pt>
    <dgm:pt modelId="{1576FBAE-E528-459B-8CB2-A84D0DE4747C}" type="pres">
      <dgm:prSet presAssocID="{14DF1E5E-477F-4F4C-8994-15F46D8E78B7}" presName="imagNode" presStyleLbl="fgImgPlace1" presStyleIdx="1" presStyleCnt="2"/>
      <dgm:spPr>
        <a:blipFill rotWithShape="1">
          <a:blip xmlns:r="http://schemas.openxmlformats.org/officeDocument/2006/relationships" r:embed="rId2"/>
          <a:srcRect/>
          <a:stretch>
            <a:fillRect/>
          </a:stretch>
        </a:blipFill>
      </dgm:spPr>
    </dgm:pt>
  </dgm:ptLst>
  <dgm:cxnLst>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dirty="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dirty="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radušās projekta īstenošanas laikā</a:t>
          </a: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CC77675A-3525-4D87-9D1E-B06C33A2122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uzskaitītas projekta īstenotāja grāmatvedības uzskaitē</a:t>
          </a: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ABFCF715-C2C8-4AEF-B6C7-260F01099CF4}">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nepieciešamas projekta aktivitāšu īstenošanai</a:t>
          </a:r>
        </a:p>
      </dgm:t>
    </dgm:pt>
    <dgm:pt modelId="{C9E8E3C0-0681-4A11-8891-7485FBEEC4AF}" type="par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69B8D88E-E035-4F53-80D7-90E12BDAD503}" type="sib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5EFE4D8F-F022-41F2-9436-DE2B6F705297}">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paredzētas apstiprinātajā projekta pieteikumā</a:t>
          </a:r>
        </a:p>
      </dgm:t>
    </dgm:pt>
    <dgm:pt modelId="{775828B1-2FF6-41BC-A14B-78B1FE1B63E8}" type="par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12E3C399-B31F-470A-A21E-FAA6DC608176}" type="sib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447F9446-580F-4CE9-ABBB-C5D88AF8C297}">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A31437B7-396A-43E6-9536-231A95CEE478}" type="par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30D0888C-3121-44A2-95A0-35CE38AE2C78}" type="sib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667DD3B9-E9C3-4C9F-8FBC-19C91375B46F}">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veiktas, ievērojot drošas finanšu vadības principus</a:t>
          </a:r>
        </a:p>
      </dgm:t>
    </dgm:pt>
    <dgm:pt modelId="{3DACCC48-B55F-4705-A367-F92CDB8B114C}" type="par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D61E6F49-CE7D-42E2-9A57-DAFC3B9BFB0A}" type="sib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BC9326F6-85A2-4740-B308-BFCC999D06C2}">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2F174E8C-456F-459B-BBAE-A7CFF920F4E9}" type="par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388FBE4-44A0-4822-BCF7-B683B3AC3842}" type="sib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C9EC270-3A15-4973-B7D1-CD7793C2C058}">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ievēroti izmaksu lietderības, ekonomiskuma un efektivitātes principi</a:t>
          </a:r>
        </a:p>
      </dgm:t>
    </dgm:pt>
    <dgm:pt modelId="{B3859882-4829-42E0-A51C-31BAA3B21FD4}" type="par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13DA030A-A727-4320-9142-2F67D5F0D758}" type="sib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B0EAB85B-2ECD-4675-8B2A-E50FE8BFBD54}">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AA58C1F8-0E7D-46A4-896E-7FF7446FD0BF}" type="par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42A33B74-9237-4753-8ECE-7C94DE5D07FC}" type="sib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64DCDE4E-357E-4CDF-804C-EBAAF4CAF2F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faktiski veiktas</a:t>
          </a:r>
        </a:p>
      </dgm:t>
    </dgm:pt>
    <dgm:pt modelId="{2883334D-F1DD-4C3F-BC71-B8CCC5872A60}" type="par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4AA5F28D-B48F-4D80-9CA2-975C1CF4BBB8}" type="sib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EFBEFACA-C0E4-4D28-AA9D-8B5A4635022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dgm:t>
    </dgm:pt>
    <dgm:pt modelId="{E07729D4-C8E1-46B5-BDC5-64DE884F621E}" type="par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66542651-C21F-4BB8-A6CD-117FCE2FEB91}" type="sib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16451CA4-E43D-46D8-8477-D52CE54C0A8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dgm:t>
    </dgm:pt>
    <dgm:pt modelId="{4F1AC99A-D06B-44E3-B41E-D60F1936577E}" type="par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31BD3306-8B67-4C00-B46E-4FDA4441ED5A}" type="sib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E01E0330-F0D9-4AB4-AD99-45FBF976516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tās reāli apmaksājis projekta īstenotājs </a:t>
          </a:r>
          <a:r>
            <a:rPr lang="lv-LV" sz="1600" kern="1200" dirty="0">
              <a:latin typeface="+mn-lt"/>
            </a:rPr>
            <a:t>līdz projekta noslēguma pārskata apstiprināšanas dienai</a:t>
          </a:r>
          <a:endParaRPr lang="lv-LV" sz="1600" kern="1200" dirty="0">
            <a:latin typeface="+mn-lt"/>
            <a:ea typeface="Verdana" panose="020B0604030504040204" pitchFamily="34" charset="0"/>
            <a:cs typeface="+mn-cs"/>
          </a:endParaRPr>
        </a:p>
      </dgm:t>
    </dgm:pt>
    <dgm:pt modelId="{4ECFB790-8009-4561-A420-F36A8A271BC9}" type="par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F86EAE58-FECB-4EBD-B716-98481038971D}" type="sib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EE5AEFA6-1C28-4536-B9DF-5EAD16D1E711}">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identificējamas, nodalītas no pārējām izmaksām un pārbaudāmas</a:t>
          </a:r>
        </a:p>
      </dgm:t>
    </dgm:pt>
    <dgm:pt modelId="{0DCA4438-DFD4-40DC-9554-46477CF2C59C}" type="par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64DED4A-BCAF-4FC3-B674-A8B143D9B2A9}" type="sib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104AC8C-ECFA-4383-B23A-479D955B42E6}">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FFBB65A-DE18-483C-BB4A-8B54843E3342}" type="par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DF822918-B982-4F14-95EC-CAF6D49698D5}" type="sib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438123C8-08C7-4B09-9856-21713B19CA34}">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tās apliecina attiecīgu attaisnojuma dokumentu oriģināli</a:t>
          </a:r>
        </a:p>
      </dgm:t>
    </dgm:pt>
    <dgm:pt modelId="{2F34EB4B-600B-4032-85FB-32ACF4787E41}" type="par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83C54ABF-4D64-400E-97A8-68F63FA12EDE}" type="sib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EA97FA23-714E-4EE7-8563-802B7F6811B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979D8D4-3678-49A2-B070-0767EB192E44}" type="par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9C11B3D1-5C70-4DAC-B187-C5219B787301}" type="sib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23FD5A4E-C1C6-478D-8547-0EBA551B78B7}">
      <dgm:prSet/>
      <dgm:spPr/>
      <dgm:t>
        <a:bodyPr/>
        <a:lstStyle/>
        <a:p>
          <a:endParaRPr lang="lv-LV"/>
        </a:p>
      </dgm:t>
    </dgm:pt>
    <dgm:pt modelId="{474F1639-AC8C-4D49-BE9F-AA62479F240E}" type="parTrans" cxnId="{5F904B62-B561-4F18-9B53-84C40B9B3B4D}">
      <dgm:prSet/>
      <dgm:spPr/>
      <dgm:t>
        <a:bodyPr/>
        <a:lstStyle/>
        <a:p>
          <a:endParaRPr lang="lv-LV"/>
        </a:p>
      </dgm:t>
    </dgm:pt>
    <dgm:pt modelId="{6455A98D-DF39-41C1-9CE2-43B9FB934CD7}" type="sibTrans" cxnId="{5F904B62-B561-4F18-9B53-84C40B9B3B4D}">
      <dgm:prSet/>
      <dgm:spPr/>
      <dgm:t>
        <a:bodyPr/>
        <a:lstStyle/>
        <a:p>
          <a:endParaRPr lang="lv-LV"/>
        </a:p>
      </dgm:t>
    </dgm:pt>
    <dgm:pt modelId="{60070957-0C87-423B-B215-8A723AEED06E}">
      <dgm:prSet custT="1"/>
      <dgm:spPr/>
      <dgm:t>
        <a:bodyPr/>
        <a:lstStyle/>
        <a:p>
          <a:pPr marL="144000" lvl="1" indent="-144000" algn="ctr" defTabSz="533400">
            <a:lnSpc>
              <a:spcPct val="90000"/>
            </a:lnSpc>
            <a:spcBef>
              <a:spcPct val="0"/>
            </a:spcBef>
            <a:spcAft>
              <a:spcPct val="15000"/>
            </a:spcAft>
            <a:buFont typeface="Arial" panose="020B0604020202020204" pitchFamily="34" charset="0"/>
            <a:buNone/>
          </a:pPr>
          <a:r>
            <a:rPr lang="lv-LV" sz="1600" b="1" kern="1200" dirty="0">
              <a:solidFill>
                <a:srgbClr val="FFFFFF"/>
              </a:solidFill>
              <a:latin typeface="Verdana" panose="020B0604030504040204" pitchFamily="34" charset="0"/>
              <a:ea typeface="Verdana" panose="020B0604030504040204" pitchFamily="34" charset="0"/>
              <a:cs typeface="+mn-cs"/>
            </a:rPr>
            <a:t>Kopā nepārsniedz 20% no projekta kopējām attiecināmajām izmaksām</a:t>
          </a:r>
        </a:p>
      </dgm:t>
    </dgm:pt>
    <dgm:pt modelId="{6D16271F-95E5-4331-BC21-AD4A07B8E476}" type="parTrans" cxnId="{D476593E-3D64-4824-A2D1-1B4707BDFAFF}">
      <dgm:prSet/>
      <dgm:spPr/>
      <dgm:t>
        <a:bodyPr/>
        <a:lstStyle/>
        <a:p>
          <a:endParaRPr lang="lv-LV"/>
        </a:p>
      </dgm:t>
    </dgm:pt>
    <dgm:pt modelId="{20B47E35-A652-42B6-9C97-A5F54B26845B}" type="sibTrans" cxnId="{D476593E-3D64-4824-A2D1-1B4707BDFAFF}">
      <dgm:prSet/>
      <dgm:spPr/>
      <dgm:t>
        <a:bodyPr/>
        <a:lstStyle/>
        <a:p>
          <a:endParaRPr lang="lv-LV"/>
        </a:p>
      </dgm:t>
    </dgm:pt>
    <dgm:pt modelId="{565C71CC-B854-4BE7-A429-2017AE1039F7}">
      <dgm:prSet/>
      <dgm:spPr/>
      <dgm:t>
        <a:bodyPr/>
        <a:lstStyle/>
        <a:p>
          <a:pPr marL="171450" lvl="1" indent="0" algn="ctr" defTabSz="711200">
            <a:lnSpc>
              <a:spcPct val="90000"/>
            </a:lnSpc>
            <a:spcBef>
              <a:spcPct val="0"/>
            </a:spcBef>
            <a:spcAft>
              <a:spcPct val="15000"/>
            </a:spcAft>
          </a:pPr>
          <a:endParaRPr lang="lv-LV" sz="1600" kern="1200" dirty="0"/>
        </a:p>
      </dgm:t>
    </dgm:pt>
    <dgm:pt modelId="{988D78DD-1129-4989-886A-EEE2791AFB4B}" type="sibTrans" cxnId="{1E482432-0D09-4D34-868D-E80E71D5BE6F}">
      <dgm:prSet/>
      <dgm:spPr/>
      <dgm:t>
        <a:bodyPr/>
        <a:lstStyle/>
        <a:p>
          <a:endParaRPr lang="lv-LV"/>
        </a:p>
      </dgm:t>
    </dgm:pt>
    <dgm:pt modelId="{C838A7FA-F684-40B9-876F-F73485D042BA}" type="parTrans" cxnId="{1E482432-0D09-4D34-868D-E80E71D5BE6F}">
      <dgm:prSet/>
      <dgm:spPr/>
      <dgm:t>
        <a:bodyPr/>
        <a:lstStyle/>
        <a:p>
          <a:endParaRPr lang="lv-LV"/>
        </a:p>
      </dgm:t>
    </dgm:pt>
    <dgm:pt modelId="{C2A78262-CBF0-4755-83CC-5307C1FB5C29}">
      <dgm:prSet custT="1"/>
      <dgm:spPr/>
      <dgm:t>
        <a:bodyPr/>
        <a:lstStyle/>
        <a:p>
          <a:pPr marL="144000" lvl="1" indent="-144000" algn="ctr" defTabSz="533400">
            <a:lnSpc>
              <a:spcPct val="90000"/>
            </a:lnSpc>
            <a:spcBef>
              <a:spcPct val="0"/>
            </a:spcBef>
            <a:spcAft>
              <a:spcPct val="15000"/>
            </a:spcAft>
            <a:buFont typeface="Arial" panose="020B0604020202020204" pitchFamily="34" charset="0"/>
            <a:buNone/>
          </a:pPr>
          <a:r>
            <a:rPr lang="lv-LV" sz="1600" b="1" kern="1200" dirty="0">
              <a:solidFill>
                <a:srgbClr val="FFFFFF"/>
              </a:solidFill>
              <a:latin typeface="Verdana" panose="020B0604030504040204" pitchFamily="34" charset="0"/>
              <a:ea typeface="Verdana" panose="020B0604030504040204" pitchFamily="34" charset="0"/>
              <a:cs typeface="+mn-cs"/>
            </a:rPr>
            <a:t>INVENTĀRA IEGĀDES IZMAKSAS UN PAMATLĪDZEKĻU IEGĀDES IZMAKSAS</a:t>
          </a:r>
        </a:p>
      </dgm:t>
    </dgm:pt>
    <dgm:pt modelId="{EE151E96-9335-4544-976D-E3C7867C6631}" type="sibTrans" cxnId="{BEA862A9-84D1-437E-BBBD-4C875A887C1B}">
      <dgm:prSet/>
      <dgm:spPr/>
      <dgm:t>
        <a:bodyPr/>
        <a:lstStyle/>
        <a:p>
          <a:endParaRPr lang="lv-LV"/>
        </a:p>
      </dgm:t>
    </dgm:pt>
    <dgm:pt modelId="{71BFE563-B19B-4989-B502-C211E234FBC3}" type="parTrans" cxnId="{BEA862A9-84D1-437E-BBBD-4C875A887C1B}">
      <dgm:prSet/>
      <dgm:spPr/>
      <dgm:t>
        <a:bodyPr/>
        <a:lstStyle/>
        <a:p>
          <a:endParaRPr lang="lv-LV"/>
        </a:p>
      </dgm:t>
    </dgm:pt>
    <dgm:pt modelId="{10B19E86-8F0A-4CA5-BCDD-E20BA902801C}">
      <dgm:prSet custT="1"/>
      <dgm:spPr/>
      <dgm:t>
        <a:bodyPr/>
        <a:lstStyle/>
        <a:p>
          <a:pPr marL="144000" lvl="1" indent="-144000" algn="ctr" defTabSz="533400">
            <a:lnSpc>
              <a:spcPct val="90000"/>
            </a:lnSpc>
            <a:spcBef>
              <a:spcPct val="0"/>
            </a:spcBef>
            <a:spcAft>
              <a:spcPct val="15000"/>
            </a:spcAft>
            <a:buFont typeface="Arial" panose="020B0604020202020204" pitchFamily="34" charset="0"/>
            <a:buNone/>
          </a:pPr>
          <a:endParaRPr lang="lv-LV" sz="1600" kern="1200" dirty="0">
            <a:solidFill>
              <a:srgbClr val="FFFFFF"/>
            </a:solidFill>
            <a:latin typeface="Verdana" panose="020B0604030504040204" pitchFamily="34" charset="0"/>
            <a:ea typeface="Verdana" panose="020B0604030504040204" pitchFamily="34" charset="0"/>
            <a:cs typeface="+mn-cs"/>
          </a:endParaRPr>
        </a:p>
      </dgm:t>
    </dgm:pt>
    <dgm:pt modelId="{0D5797F0-7BBB-4E1F-BB00-BE08D221B2A9}" type="parTrans" cxnId="{9E5EED26-4476-458E-89E9-231D633FA355}">
      <dgm:prSet/>
      <dgm:spPr/>
      <dgm:t>
        <a:bodyPr/>
        <a:lstStyle/>
        <a:p>
          <a:endParaRPr lang="lv-LV"/>
        </a:p>
      </dgm:t>
    </dgm:pt>
    <dgm:pt modelId="{FFFF8A68-D8C0-4D86-914C-04D61312B152}" type="sibTrans" cxnId="{9E5EED26-4476-458E-89E9-231D633FA355}">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4"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4" custScaleX="152569" custScaleY="110253">
        <dgm:presLayoutVars>
          <dgm:bulletEnabled val="1"/>
        </dgm:presLayoutVars>
      </dgm:prSet>
      <dgm:spPr/>
    </dgm:pt>
    <dgm:pt modelId="{D69F0F0C-388F-4373-B424-A5207B4713B9}" type="pres">
      <dgm:prSet presAssocID="{8C251FFB-0C74-4567-91B9-F28D0F18C3F5}" presName="parentNode" presStyleLbl="revTx" presStyleIdx="0" presStyleCnt="4">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4"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4" custScaleX="154160" custScaleY="109932">
        <dgm:presLayoutVars>
          <dgm:bulletEnabled val="1"/>
        </dgm:presLayoutVars>
      </dgm:prSet>
      <dgm:spPr/>
    </dgm:pt>
    <dgm:pt modelId="{9BAEB608-BA2C-4319-9B17-619DA66D8973}" type="pres">
      <dgm:prSet presAssocID="{206659B4-5D47-4FD2-93B1-B837F161AB76}" presName="parentNode" presStyleLbl="revTx" presStyleIdx="1" presStyleCnt="4">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4"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4" custScaleX="177172" custScaleY="109932">
        <dgm:presLayoutVars>
          <dgm:bulletEnabled val="1"/>
        </dgm:presLayoutVars>
      </dgm:prSet>
      <dgm:spPr/>
    </dgm:pt>
    <dgm:pt modelId="{E8EDE472-0F6F-4266-8AE5-0253DC699F02}" type="pres">
      <dgm:prSet presAssocID="{32E334A3-4F2D-4678-9064-C2C46CE1475A}" presName="parentNode" presStyleLbl="revTx" presStyleIdx="2" presStyleCnt="4">
        <dgm:presLayoutVars>
          <dgm:chMax val="0"/>
          <dgm:bulletEnabled val="1"/>
        </dgm:presLayoutVars>
      </dgm:prSet>
      <dgm:spPr/>
    </dgm:pt>
    <dgm:pt modelId="{C444DD59-E4BD-4411-85BB-4CAC255E12A1}" type="pres">
      <dgm:prSet presAssocID="{8141E8B9-D1C4-4B9C-A607-822CE99B1D18}" presName="sibTrans" presStyleCnt="0"/>
      <dgm:spPr/>
    </dgm:pt>
    <dgm:pt modelId="{F19796F5-6D5E-4E34-AB61-6A65D30C4E1D}" type="pres">
      <dgm:prSet presAssocID="{23FD5A4E-C1C6-478D-8547-0EBA551B78B7}" presName="compositeNode" presStyleCnt="0">
        <dgm:presLayoutVars>
          <dgm:bulletEnabled val="1"/>
        </dgm:presLayoutVars>
      </dgm:prSet>
      <dgm:spPr/>
    </dgm:pt>
    <dgm:pt modelId="{F3892A6B-6E03-48A3-8AD6-AD734039805A}" type="pres">
      <dgm:prSet presAssocID="{23FD5A4E-C1C6-478D-8547-0EBA551B78B7}" presName="image" presStyleLbl="fgImgPlace1" presStyleIdx="3" presStyleCnt="4" custLinFactNeighborX="4537" custLinFactNeighborY="-84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heckmark with solid fill"/>
        </a:ext>
      </dgm:extLst>
    </dgm:pt>
    <dgm:pt modelId="{21DC16E2-5D57-485A-8FEA-584ACCEEE5E2}" type="pres">
      <dgm:prSet presAssocID="{23FD5A4E-C1C6-478D-8547-0EBA551B78B7}" presName="childNode" presStyleLbl="node1" presStyleIdx="3" presStyleCnt="4" custScaleX="175658" custScaleY="109673" custLinFactNeighborX="4319" custLinFactNeighborY="805">
        <dgm:presLayoutVars>
          <dgm:bulletEnabled val="1"/>
        </dgm:presLayoutVars>
      </dgm:prSet>
      <dgm:spPr/>
    </dgm:pt>
    <dgm:pt modelId="{CA6BE93E-0C93-4A57-ACC0-4D733CE635A4}" type="pres">
      <dgm:prSet presAssocID="{23FD5A4E-C1C6-478D-8547-0EBA551B78B7}" presName="parentNode" presStyleLbl="revTx" presStyleIdx="3" presStyleCnt="4">
        <dgm:presLayoutVars>
          <dgm:chMax val="0"/>
          <dgm:bulletEnabled val="1"/>
        </dgm:presLayoutVars>
      </dgm:prSet>
      <dgm:spPr/>
    </dgm:pt>
  </dgm:ptLst>
  <dgm:cxnLst>
    <dgm:cxn modelId="{CD315C01-C5F3-493F-8CBC-3595DE3CEE56}" type="presOf" srcId="{438123C8-08C7-4B09-9856-21713B19CA34}" destId="{3EB5337F-C1AA-423C-921B-C5ED7886DE3F}" srcOrd="0" destOrd="5" presId="urn:microsoft.com/office/officeart/2005/8/layout/hList2"/>
    <dgm:cxn modelId="{D3AD8F02-2F91-4087-9D50-F4496D58D1C5}" type="presOf" srcId="{667DD3B9-E9C3-4C9F-8FBC-19C91375B46F}" destId="{3A7E204C-ACD7-4AF9-8A7C-D54AE53D4699}" srcOrd="0" destOrd="5" presId="urn:microsoft.com/office/officeart/2005/8/layout/hList2"/>
    <dgm:cxn modelId="{D65C7606-F3A6-4269-B65A-25100BCA81FF}" srcId="{8C251FFB-0C74-4567-91B9-F28D0F18C3F5}" destId="{B0EAB85B-2ECD-4675-8B2A-E50FE8BFBD54}" srcOrd="6" destOrd="0" parTransId="{AA58C1F8-0E7D-46A4-896E-7FF7446FD0BF}" sibTransId="{42A33B74-9237-4753-8ECE-7C94DE5D07FC}"/>
    <dgm:cxn modelId="{C894200E-64C6-499F-904C-148FE6E10D0E}" srcId="{206659B4-5D47-4FD2-93B1-B837F161AB76}" destId="{E01E0330-F0D9-4AB4-AD99-45FBF976516B}" srcOrd="5" destOrd="0" parTransId="{4ECFB790-8009-4561-A420-F36A8A271BC9}" sibTransId="{F86EAE58-FECB-4EBD-B716-98481038971D}"/>
    <dgm:cxn modelId="{72532A14-2358-43B8-83D0-198F86425E0F}" type="presOf" srcId="{4DA41707-DDDD-4538-846D-AC609BB611ED}" destId="{3A7E204C-ACD7-4AF9-8A7C-D54AE53D4699}" srcOrd="0" destOrd="0" presId="urn:microsoft.com/office/officeart/2005/8/layout/hList2"/>
    <dgm:cxn modelId="{7A11251D-8CB9-4D69-8EC0-1BE3BE59216D}" type="presOf" srcId="{16451CA4-E43D-46D8-8477-D52CE54C0A88}" destId="{DCF43F14-6045-4F16-94FD-9BDB6BCAAF3D}" srcOrd="0" destOrd="4" presId="urn:microsoft.com/office/officeart/2005/8/layout/hList2"/>
    <dgm:cxn modelId="{4BD54823-34E7-4205-83A8-B85627097901}" type="presOf" srcId="{8C251FFB-0C74-4567-91B9-F28D0F18C3F5}" destId="{D69F0F0C-388F-4373-B424-A5207B4713B9}" srcOrd="0" destOrd="0" presId="urn:microsoft.com/office/officeart/2005/8/layout/hList2"/>
    <dgm:cxn modelId="{CC414926-5AEC-47AB-9F9E-4B664DB4957D}" type="presOf" srcId="{C2A78262-CBF0-4755-83CC-5307C1FB5C29}" destId="{21DC16E2-5D57-485A-8FEA-584ACCEEE5E2}" srcOrd="0" destOrd="1" presId="urn:microsoft.com/office/officeart/2005/8/layout/hList2"/>
    <dgm:cxn modelId="{9E5EED26-4476-458E-89E9-231D633FA355}" srcId="{23FD5A4E-C1C6-478D-8547-0EBA551B78B7}" destId="{10B19E86-8F0A-4CA5-BCDD-E20BA902801C}" srcOrd="2" destOrd="0" parTransId="{0D5797F0-7BBB-4E1F-BB00-BE08D221B2A9}" sibTransId="{FFFF8A68-D8C0-4D86-914C-04D61312B152}"/>
    <dgm:cxn modelId="{AE53052B-63DE-4ACD-AC87-76B22BD628D0}" srcId="{206659B4-5D47-4FD2-93B1-B837F161AB76}" destId="{339F7770-5755-413C-BCB1-6007A88F9F08}" srcOrd="1" destOrd="0" parTransId="{4B6C02BB-3C14-4537-9F5E-A53E348F4AC9}" sibTransId="{F7987E35-9928-4843-A436-914718B62AF2}"/>
    <dgm:cxn modelId="{CE5E242C-E030-43E7-A12E-39CB164CE1C5}" type="presOf" srcId="{E01E0330-F0D9-4AB4-AD99-45FBF976516B}" destId="{DCF43F14-6045-4F16-94FD-9BDB6BCAAF3D}" srcOrd="0" destOrd="5" presId="urn:microsoft.com/office/officeart/2005/8/layout/hList2"/>
    <dgm:cxn modelId="{B2C4232E-608A-4220-AF53-812ECE25C7A9}" type="presOf" srcId="{FA85D008-FD12-4A5A-AAF5-850DEE53B775}" destId="{3EB5337F-C1AA-423C-921B-C5ED7886DE3F}" srcOrd="0" destOrd="0" presId="urn:microsoft.com/office/officeart/2005/8/layout/hList2"/>
    <dgm:cxn modelId="{1E482432-0D09-4D34-868D-E80E71D5BE6F}" srcId="{23FD5A4E-C1C6-478D-8547-0EBA551B78B7}" destId="{565C71CC-B854-4BE7-A429-2017AE1039F7}" srcOrd="0" destOrd="0" parTransId="{C838A7FA-F684-40B9-876F-F73485D042BA}" sibTransId="{988D78DD-1129-4989-886A-EEE2791AFB4B}"/>
    <dgm:cxn modelId="{B8E36E3B-585B-4AD1-9734-3F48BA258790}" type="presOf" srcId="{64DCDE4E-357E-4CDF-804C-EBAAF4CAF2F5}" destId="{DCF43F14-6045-4F16-94FD-9BDB6BCAAF3D}" srcOrd="0" destOrd="3" presId="urn:microsoft.com/office/officeart/2005/8/layout/hList2"/>
    <dgm:cxn modelId="{D476593E-3D64-4824-A2D1-1B4707BDFAFF}" srcId="{23FD5A4E-C1C6-478D-8547-0EBA551B78B7}" destId="{60070957-0C87-423B-B215-8A723AEED06E}" srcOrd="3" destOrd="0" parTransId="{6D16271F-95E5-4331-BC21-AD4A07B8E476}" sibTransId="{20B47E35-A652-42B6-9C97-A5F54B26845B}"/>
    <dgm:cxn modelId="{2F82093F-07C6-465A-B61C-FF16ABE89626}" type="presOf" srcId="{ABFCF715-C2C8-4AEF-B6C7-260F01099CF4}" destId="{3A7E204C-ACD7-4AF9-8A7C-D54AE53D4699}" srcOrd="0" destOrd="1" presId="urn:microsoft.com/office/officeart/2005/8/layout/hList2"/>
    <dgm:cxn modelId="{18E27040-F0E6-4BE8-AF39-C06995170FAC}" type="presOf" srcId="{EFBEFACA-C0E4-4D28-AA9D-8B5A46350225}" destId="{DCF43F14-6045-4F16-94FD-9BDB6BCAAF3D}" srcOrd="0" destOrd="2" presId="urn:microsoft.com/office/officeart/2005/8/layout/hList2"/>
    <dgm:cxn modelId="{5F904B62-B561-4F18-9B53-84C40B9B3B4D}" srcId="{CEA72EAE-10E0-446C-BD85-1C8E3DF6264B}" destId="{23FD5A4E-C1C6-478D-8547-0EBA551B78B7}" srcOrd="3" destOrd="0" parTransId="{474F1639-AC8C-4D49-BE9F-AA62479F240E}" sibTransId="{6455A98D-DF39-41C1-9CE2-43B9FB934CD7}"/>
    <dgm:cxn modelId="{22AD8666-2A51-4E31-B454-475FF50077A2}" srcId="{8C251FFB-0C74-4567-91B9-F28D0F18C3F5}" destId="{ABFCF715-C2C8-4AEF-B6C7-260F01099CF4}" srcOrd="1" destOrd="0" parTransId="{C9E8E3C0-0681-4A11-8891-7485FBEEC4AF}" sibTransId="{69B8D88E-E035-4F53-80D7-90E12BDAD503}"/>
    <dgm:cxn modelId="{544D9368-A31E-4D15-B055-5734885387DA}" type="presOf" srcId="{10B19E86-8F0A-4CA5-BCDD-E20BA902801C}" destId="{21DC16E2-5D57-485A-8FEA-584ACCEEE5E2}" srcOrd="0" destOrd="2" presId="urn:microsoft.com/office/officeart/2005/8/layout/hList2"/>
    <dgm:cxn modelId="{994F1471-22BF-40EB-B682-98787B7D714B}" type="presOf" srcId="{5EFE4D8F-F022-41F2-9436-DE2B6F705297}" destId="{3A7E204C-ACD7-4AF9-8A7C-D54AE53D4699}" srcOrd="0" destOrd="3" presId="urn:microsoft.com/office/officeart/2005/8/layout/hList2"/>
    <dgm:cxn modelId="{B4540457-BD8D-42C7-93BE-E963C312053B}" type="presOf" srcId="{CC77675A-3525-4D87-9D1E-B06C33A21227}" destId="{3EB5337F-C1AA-423C-921B-C5ED7886DE3F}" srcOrd="0" destOrd="1" presId="urn:microsoft.com/office/officeart/2005/8/layout/hList2"/>
    <dgm:cxn modelId="{BB35BE80-1835-4021-982D-D05DF08C2242}" srcId="{8C251FFB-0C74-4567-91B9-F28D0F18C3F5}" destId="{5EFE4D8F-F022-41F2-9436-DE2B6F705297}" srcOrd="3" destOrd="0" parTransId="{775828B1-2FF6-41BC-A14B-78B1FE1B63E8}" sibTransId="{12E3C399-B31F-470A-A21E-FAA6DC608176}"/>
    <dgm:cxn modelId="{FEA9A183-22F1-432B-BF09-728A59841EB3}" type="presOf" srcId="{339F7770-5755-413C-BCB1-6007A88F9F08}" destId="{DCF43F14-6045-4F16-94FD-9BDB6BCAAF3D}" srcOrd="0" destOrd="1" presId="urn:microsoft.com/office/officeart/2005/8/layout/hList2"/>
    <dgm:cxn modelId="{3F2E3485-4D19-4C74-BEE1-41A103777AA3}" srcId="{206659B4-5D47-4FD2-93B1-B837F161AB76}" destId="{EFBEFACA-C0E4-4D28-AA9D-8B5A46350225}" srcOrd="2" destOrd="0" parTransId="{E07729D4-C8E1-46B5-BDC5-64DE884F621E}" sibTransId="{66542651-C21F-4BB8-A6CD-117FCE2FEB91}"/>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B5AAD48A-AF9B-4277-A2DF-18A733FB6EC0}" srcId="{206659B4-5D47-4FD2-93B1-B837F161AB76}" destId="{64DCDE4E-357E-4CDF-804C-EBAAF4CAF2F5}" srcOrd="3" destOrd="0" parTransId="{2883334D-F1DD-4C3F-BC71-B8CCC5872A60}" sibTransId="{4AA5F28D-B48F-4D80-9CA2-975C1CF4BBB8}"/>
    <dgm:cxn modelId="{D155328B-CFDE-4BFE-905C-E00B4315F27E}" srcId="{32E334A3-4F2D-4678-9064-C2C46CE1475A}" destId="{EE5AEFA6-1C28-4536-B9DF-5EAD16D1E711}" srcOrd="3" destOrd="0" parTransId="{0DCA4438-DFD4-40DC-9554-46477CF2C59C}" sibTransId="{064DED4A-BCAF-4FC3-B674-A8B143D9B2A9}"/>
    <dgm:cxn modelId="{DF091692-8B29-4F15-AD62-FB44F5469A40}" type="presOf" srcId="{BC9326F6-85A2-4740-B308-BFCC999D06C2}" destId="{3A7E204C-ACD7-4AF9-8A7C-D54AE53D4699}" srcOrd="0" destOrd="4"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13B0739E-1DC7-407A-B94C-AE844EC05E9A}" type="presOf" srcId="{0104AC8C-ECFA-4383-B23A-479D955B42E6}" destId="{3EB5337F-C1AA-423C-921B-C5ED7886DE3F}" srcOrd="0" destOrd="2" presId="urn:microsoft.com/office/officeart/2005/8/layout/hList2"/>
    <dgm:cxn modelId="{8517C3A2-02CD-409B-8DF1-2A972F5107C7}" type="presOf" srcId="{CEA72EAE-10E0-446C-BD85-1C8E3DF6264B}" destId="{5E5B4441-23C6-469B-A0E8-5AE3B628055B}" srcOrd="0" destOrd="0" presId="urn:microsoft.com/office/officeart/2005/8/layout/hList2"/>
    <dgm:cxn modelId="{E66E17A3-CABF-4610-AFBD-37ACBDF7994C}" type="presOf" srcId="{23FD5A4E-C1C6-478D-8547-0EBA551B78B7}" destId="{CA6BE93E-0C93-4A57-ACC0-4D733CE635A4}" srcOrd="0" destOrd="0" presId="urn:microsoft.com/office/officeart/2005/8/layout/hList2"/>
    <dgm:cxn modelId="{BEA862A9-84D1-437E-BBBD-4C875A887C1B}" srcId="{23FD5A4E-C1C6-478D-8547-0EBA551B78B7}" destId="{C2A78262-CBF0-4755-83CC-5307C1FB5C29}" srcOrd="1" destOrd="0" parTransId="{71BFE563-B19B-4989-B502-C211E234FBC3}" sibTransId="{EE151E96-9335-4544-976D-E3C7867C6631}"/>
    <dgm:cxn modelId="{B10039B5-286C-4327-9CAF-197613D80063}" type="presOf" srcId="{32E334A3-4F2D-4678-9064-C2C46CE1475A}" destId="{E8EDE472-0F6F-4266-8AE5-0253DC699F02}" srcOrd="0" destOrd="0" presId="urn:microsoft.com/office/officeart/2005/8/layout/hList2"/>
    <dgm:cxn modelId="{76EF30B6-FF79-4DA2-BE0E-8B3638314E34}" type="presOf" srcId="{EE5AEFA6-1C28-4536-B9DF-5EAD16D1E711}" destId="{3EB5337F-C1AA-423C-921B-C5ED7886DE3F}" srcOrd="0" destOrd="3" presId="urn:microsoft.com/office/officeart/2005/8/layout/hList2"/>
    <dgm:cxn modelId="{ECF797C0-8663-4423-99D3-FE64AB9DE797}" srcId="{32E334A3-4F2D-4678-9064-C2C46CE1475A}" destId="{EA97FA23-714E-4EE7-8563-802B7F6811BB}" srcOrd="4" destOrd="0" parTransId="{8979D8D4-3678-49A2-B070-0767EB192E44}" sibTransId="{9C11B3D1-5C70-4DAC-B187-C5219B787301}"/>
    <dgm:cxn modelId="{272CDEC3-ABCE-4BA6-AA00-4C4E1E4983CE}" type="presOf" srcId="{447F9446-580F-4CE9-ABBB-C5D88AF8C297}" destId="{3A7E204C-ACD7-4AF9-8A7C-D54AE53D4699}" srcOrd="0" destOrd="2" presId="urn:microsoft.com/office/officeart/2005/8/layout/hList2"/>
    <dgm:cxn modelId="{3DEE63CA-B833-47D4-8403-5A99EE71C855}" srcId="{8C251FFB-0C74-4567-91B9-F28D0F18C3F5}" destId="{DC9EC270-3A15-4973-B7D1-CD7793C2C058}" srcOrd="7" destOrd="0" parTransId="{B3859882-4829-42E0-A51C-31BAA3B21FD4}" sibTransId="{13DA030A-A727-4320-9142-2F67D5F0D758}"/>
    <dgm:cxn modelId="{8A9C52D1-5B15-4086-A1F0-BDC676A0A3A7}" srcId="{206659B4-5D47-4FD2-93B1-B837F161AB76}" destId="{16451CA4-E43D-46D8-8477-D52CE54C0A88}" srcOrd="4" destOrd="0" parTransId="{4F1AC99A-D06B-44E3-B41E-D60F1936577E}" sibTransId="{31BD3306-8B67-4C00-B46E-4FDA4441ED5A}"/>
    <dgm:cxn modelId="{F49DBBD2-0FC0-4E02-BA07-027BF687237C}" srcId="{8C251FFB-0C74-4567-91B9-F28D0F18C3F5}" destId="{4DA41707-DDDD-4538-846D-AC609BB611ED}" srcOrd="0" destOrd="0" parTransId="{27FC1A8C-A007-4DF9-AB44-44768DC62CE8}" sibTransId="{BF50A168-7C70-4C38-99F3-7115F4125441}"/>
    <dgm:cxn modelId="{A3526AD8-F148-4902-B23A-B780424F0519}" srcId="{8C251FFB-0C74-4567-91B9-F28D0F18C3F5}" destId="{447F9446-580F-4CE9-ABBB-C5D88AF8C297}" srcOrd="2" destOrd="0" parTransId="{A31437B7-396A-43E6-9536-231A95CEE478}" sibTransId="{30D0888C-3121-44A2-95A0-35CE38AE2C78}"/>
    <dgm:cxn modelId="{3E1BBCDB-3855-43E6-B627-6D342F162CAB}" type="presOf" srcId="{DC9EC270-3A15-4973-B7D1-CD7793C2C058}" destId="{3A7E204C-ACD7-4AF9-8A7C-D54AE53D4699}" srcOrd="0" destOrd="7" presId="urn:microsoft.com/office/officeart/2005/8/layout/hList2"/>
    <dgm:cxn modelId="{0312D5DC-2358-412E-AC97-1B96A5CF9042}" type="presOf" srcId="{EA97FA23-714E-4EE7-8563-802B7F6811BB}" destId="{3EB5337F-C1AA-423C-921B-C5ED7886DE3F}" srcOrd="0" destOrd="4" presId="urn:microsoft.com/office/officeart/2005/8/layout/hList2"/>
    <dgm:cxn modelId="{B1DC64DF-F7C0-4651-877D-120A1B332715}" type="presOf" srcId="{12DA57B7-D7DF-43B8-9F8A-817438C7B277}" destId="{DCF43F14-6045-4F16-94FD-9BDB6BCAAF3D}" srcOrd="0" destOrd="0" presId="urn:microsoft.com/office/officeart/2005/8/layout/hList2"/>
    <dgm:cxn modelId="{E11370DF-39ED-4CD9-B7A0-17CB8A683F9F}" type="presOf" srcId="{565C71CC-B854-4BE7-A429-2017AE1039F7}" destId="{21DC16E2-5D57-485A-8FEA-584ACCEEE5E2}" srcOrd="0" destOrd="0" presId="urn:microsoft.com/office/officeart/2005/8/layout/hList2"/>
    <dgm:cxn modelId="{E082C5DF-C9B3-4757-96D7-C6DCE718835C}" type="presOf" srcId="{B0EAB85B-2ECD-4675-8B2A-E50FE8BFBD54}" destId="{3A7E204C-ACD7-4AF9-8A7C-D54AE53D4699}" srcOrd="0" destOrd="6" presId="urn:microsoft.com/office/officeart/2005/8/layout/hList2"/>
    <dgm:cxn modelId="{7FDCD3E6-FE8B-4452-AA1B-A6AD13F2D903}" srcId="{32E334A3-4F2D-4678-9064-C2C46CE1475A}" destId="{CC77675A-3525-4D87-9D1E-B06C33A21227}" srcOrd="1" destOrd="0" parTransId="{1C39AD33-D0C5-44F3-826F-A736EE1F18C6}" sibTransId="{648AD481-4ECD-4B0E-97DB-F4B08B61E08E}"/>
    <dgm:cxn modelId="{150948EA-6979-4AC9-BEEF-7A51C6AD58A5}" srcId="{32E334A3-4F2D-4678-9064-C2C46CE1475A}" destId="{438123C8-08C7-4B09-9856-21713B19CA34}" srcOrd="5" destOrd="0" parTransId="{2F34EB4B-600B-4032-85FB-32ACF4787E41}" sibTransId="{83C54ABF-4D64-400E-97A8-68F63FA12EDE}"/>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1F115DEF-0CA6-40A5-A547-22D510079558}" srcId="{8C251FFB-0C74-4567-91B9-F28D0F18C3F5}" destId="{BC9326F6-85A2-4740-B308-BFCC999D06C2}" srcOrd="4" destOrd="0" parTransId="{2F174E8C-456F-459B-BBAE-A7CFF920F4E9}" sibTransId="{D388FBE4-44A0-4822-BCF7-B683B3AC3842}"/>
    <dgm:cxn modelId="{363215F0-6590-4510-9FCF-96D10B6C99F4}" srcId="{8C251FFB-0C74-4567-91B9-F28D0F18C3F5}" destId="{667DD3B9-E9C3-4C9F-8FBC-19C91375B46F}" srcOrd="5" destOrd="0" parTransId="{3DACCC48-B55F-4705-A367-F92CDB8B114C}" sibTransId="{D61E6F49-CE7D-42E2-9A57-DAFC3B9BFB0A}"/>
    <dgm:cxn modelId="{887AEFF0-679C-4EF9-A08E-DB188F24B85E}" type="presOf" srcId="{60070957-0C87-423B-B215-8A723AEED06E}" destId="{21DC16E2-5D57-485A-8FEA-584ACCEEE5E2}" srcOrd="0" destOrd="3" presId="urn:microsoft.com/office/officeart/2005/8/layout/hList2"/>
    <dgm:cxn modelId="{1A7663FA-739E-4B13-A16E-2B21976E6D70}" srcId="{32E334A3-4F2D-4678-9064-C2C46CE1475A}" destId="{0104AC8C-ECFA-4383-B23A-479D955B42E6}" srcOrd="2" destOrd="0" parTransId="{8FFBB65A-DE18-483C-BB4A-8B54843E3342}" sibTransId="{DF822918-B982-4F14-95EC-CAF6D49698D5}"/>
    <dgm:cxn modelId="{437719FE-6148-4771-9EA2-83932F2786BC}" srcId="{32E334A3-4F2D-4678-9064-C2C46CE1475A}" destId="{FA85D008-FD12-4A5A-AAF5-850DEE53B775}" srcOrd="0" destOrd="0" parTransId="{9B488D5A-C601-4F83-A24E-74BAE378F567}" sibTransId="{23670CB1-F9F2-42AA-B105-7485CDA54A99}"/>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 modelId="{3F2B5A12-0195-4280-B72B-BA509C4659C1}" type="presParOf" srcId="{5E5B4441-23C6-469B-A0E8-5AE3B628055B}" destId="{C444DD59-E4BD-4411-85BB-4CAC255E12A1}" srcOrd="5" destOrd="0" presId="urn:microsoft.com/office/officeart/2005/8/layout/hList2"/>
    <dgm:cxn modelId="{808ED3E0-92C9-4173-9F30-97697D31CD2C}" type="presParOf" srcId="{5E5B4441-23C6-469B-A0E8-5AE3B628055B}" destId="{F19796F5-6D5E-4E34-AB61-6A65D30C4E1D}" srcOrd="6" destOrd="0" presId="urn:microsoft.com/office/officeart/2005/8/layout/hList2"/>
    <dgm:cxn modelId="{A9625F28-2390-44F7-98B3-E6AF438BC824}" type="presParOf" srcId="{F19796F5-6D5E-4E34-AB61-6A65D30C4E1D}" destId="{F3892A6B-6E03-48A3-8AD6-AD734039805A}" srcOrd="0" destOrd="0" presId="urn:microsoft.com/office/officeart/2005/8/layout/hList2"/>
    <dgm:cxn modelId="{8E593302-4C4F-4E6B-B0C3-461F527F0047}" type="presParOf" srcId="{F19796F5-6D5E-4E34-AB61-6A65D30C4E1D}" destId="{21DC16E2-5D57-485A-8FEA-584ACCEEE5E2}" srcOrd="1" destOrd="0" presId="urn:microsoft.com/office/officeart/2005/8/layout/hList2"/>
    <dgm:cxn modelId="{014DFAAD-E677-45EB-823C-6E28FA0A0B23}" type="presParOf" srcId="{F19796F5-6D5E-4E34-AB61-6A65D30C4E1D}" destId="{CA6BE93E-0C93-4A57-ACC0-4D733CE635A4}"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3ECF4-2B4D-4C6D-B0E9-6427BCE93917}">
      <dsp:nvSpPr>
        <dsp:cNvPr id="0" name=""/>
        <dsp:cNvSpPr/>
      </dsp:nvSpPr>
      <dsp:spPr>
        <a:xfrm>
          <a:off x="1343"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0"/>
            </a:spcAft>
            <a:buNone/>
          </a:pPr>
          <a:r>
            <a:rPr lang="lv-LV" sz="2400" kern="1200" dirty="0"/>
            <a:t>Atgādinājumi par Konkursa nolikuma nosacījumiem</a:t>
          </a:r>
          <a:endParaRPr lang="lv-LV" sz="2400" kern="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47391" y="1446310"/>
        <a:ext cx="3052270" cy="1480087"/>
      </dsp:txXfrm>
    </dsp:sp>
    <dsp:sp modelId="{6C8FBE5F-DC77-46D2-B2A2-4B778100B4A9}">
      <dsp:nvSpPr>
        <dsp:cNvPr id="0" name=""/>
        <dsp:cNvSpPr/>
      </dsp:nvSpPr>
      <dsp:spPr>
        <a:xfrm>
          <a:off x="3931801"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dirty="0">
              <a:solidFill>
                <a:schemeClr val="bg1"/>
              </a:solidFill>
              <a:latin typeface="Verdana"/>
              <a:ea typeface="+mn-lt"/>
              <a:cs typeface="+mn-lt"/>
            </a:rPr>
            <a:t>Skaidrojumi,</a:t>
          </a:r>
          <a:r>
            <a:rPr lang="lv-LV" sz="2400" kern="1200" baseline="0" dirty="0">
              <a:solidFill>
                <a:schemeClr val="bg1"/>
              </a:solidFill>
              <a:latin typeface="Verdana"/>
              <a:ea typeface="+mn-lt"/>
              <a:cs typeface="+mn-lt"/>
            </a:rPr>
            <a:t> kāda informācija tiek sagaidīta</a:t>
          </a:r>
          <a:endParaRPr lang="lv-LV" sz="2400" kern="1200" dirty="0">
            <a:solidFill>
              <a:schemeClr val="bg1"/>
            </a:solidFill>
            <a:latin typeface="Verdana"/>
            <a:ea typeface="+mn-lt"/>
            <a:cs typeface="+mn-lt"/>
          </a:endParaRPr>
        </a:p>
      </dsp:txBody>
      <dsp:txXfrm>
        <a:off x="3977849" y="1446310"/>
        <a:ext cx="3052270" cy="1480087"/>
      </dsp:txXfrm>
    </dsp:sp>
    <dsp:sp modelId="{50F9479A-431C-417E-AAF5-788354CEBCA7}">
      <dsp:nvSpPr>
        <dsp:cNvPr id="0" name=""/>
        <dsp:cNvSpPr/>
      </dsp:nvSpPr>
      <dsp:spPr>
        <a:xfrm>
          <a:off x="7862259"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dirty="0">
              <a:solidFill>
                <a:schemeClr val="bg1"/>
              </a:solidFill>
              <a:latin typeface="Verdana"/>
              <a:ea typeface="+mn-lt"/>
              <a:cs typeface="+mn-lt"/>
            </a:rPr>
            <a:t>Sasaiste ar kvalitātes vērtēšanas kritērijiem</a:t>
          </a:r>
        </a:p>
      </dsp:txBody>
      <dsp:txXfrm>
        <a:off x="7908307" y="1446310"/>
        <a:ext cx="3052270" cy="14800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3EF69-FD71-4A32-8593-A9D3F58377A7}">
      <dsp:nvSpPr>
        <dsp:cNvPr id="0" name=""/>
        <dsp:cNvSpPr/>
      </dsp:nvSpPr>
      <dsp:spPr>
        <a:xfrm>
          <a:off x="788188"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lv-LV" sz="1500" kern="1200"/>
            <a:t>Plānot konsolidēti</a:t>
          </a:r>
        </a:p>
      </dsp:txBody>
      <dsp:txXfrm>
        <a:off x="815989" y="29912"/>
        <a:ext cx="1842773" cy="893585"/>
      </dsp:txXfrm>
    </dsp:sp>
    <dsp:sp modelId="{2ECFB572-3392-412A-B68E-CD13811A6620}">
      <dsp:nvSpPr>
        <dsp:cNvPr id="0" name=""/>
        <dsp:cNvSpPr/>
      </dsp:nvSpPr>
      <dsp:spPr>
        <a:xfrm>
          <a:off x="97802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4552F-BD70-4973-AC02-840BAFE74568}">
      <dsp:nvSpPr>
        <dsp:cNvPr id="0" name=""/>
        <dsp:cNvSpPr/>
      </dsp:nvSpPr>
      <dsp:spPr>
        <a:xfrm>
          <a:off x="116786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i="0" kern="1200" dirty="0"/>
            <a:t>Piemēram, </a:t>
          </a:r>
          <a:r>
            <a:rPr lang="lv-LV" sz="1100" b="1" i="0" kern="1200" dirty="0"/>
            <a:t>neizdalīt atsevišķi </a:t>
          </a:r>
          <a:r>
            <a:rPr lang="lv-LV" sz="1100" b="0" i="0" kern="1200" dirty="0"/>
            <a:t>transporta vai kancelejas izmaksas </a:t>
          </a:r>
          <a:r>
            <a:rPr lang="lv-LV" sz="1100" b="1" i="0" kern="1200" dirty="0"/>
            <a:t>katrai aktivitātei</a:t>
          </a:r>
        </a:p>
      </dsp:txBody>
      <dsp:txXfrm>
        <a:off x="1195664" y="1216397"/>
        <a:ext cx="1463098" cy="893585"/>
      </dsp:txXfrm>
    </dsp:sp>
    <dsp:sp modelId="{8404E9A8-E2E3-43D2-8AD5-961E2A6EDCB0}">
      <dsp:nvSpPr>
        <dsp:cNvPr id="0" name=""/>
        <dsp:cNvSpPr/>
      </dsp:nvSpPr>
      <dsp:spPr>
        <a:xfrm>
          <a:off x="978025" y="951299"/>
          <a:ext cx="189837" cy="1898375"/>
        </a:xfrm>
        <a:custGeom>
          <a:avLst/>
          <a:gdLst/>
          <a:ahLst/>
          <a:cxnLst/>
          <a:rect l="0" t="0" r="0" b="0"/>
          <a:pathLst>
            <a:path>
              <a:moveTo>
                <a:pt x="0" y="0"/>
              </a:moveTo>
              <a:lnTo>
                <a:pt x="0" y="1898375"/>
              </a:lnTo>
              <a:lnTo>
                <a:pt x="189837" y="189837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3AE8D-4FD5-4C71-9325-8AB7F7D58474}">
      <dsp:nvSpPr>
        <dsp:cNvPr id="0" name=""/>
        <dsp:cNvSpPr/>
      </dsp:nvSpPr>
      <dsp:spPr>
        <a:xfrm>
          <a:off x="1167863" y="2375081"/>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b="1" kern="1200" dirty="0"/>
            <a:t>Detalizētu skaidrojumu </a:t>
          </a:r>
          <a:r>
            <a:rPr lang="lv-LV" sz="1100" kern="1200" dirty="0"/>
            <a:t>par izmaksu aprēķinu sniegt projekta pieteikuma veidlapas </a:t>
          </a:r>
          <a:r>
            <a:rPr lang="lv-LV" sz="1100" b="1" kern="1200" dirty="0"/>
            <a:t>C2 sadaļā</a:t>
          </a:r>
        </a:p>
      </dsp:txBody>
      <dsp:txXfrm>
        <a:off x="1195664" y="2402882"/>
        <a:ext cx="1463098" cy="893585"/>
      </dsp:txXfrm>
    </dsp:sp>
    <dsp:sp modelId="{215167CA-D5E1-4BE2-9246-B9D05995F0A1}">
      <dsp:nvSpPr>
        <dsp:cNvPr id="0" name=""/>
        <dsp:cNvSpPr/>
      </dsp:nvSpPr>
      <dsp:spPr>
        <a:xfrm>
          <a:off x="3161158"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lv-LV" sz="1500" kern="1200"/>
            <a:t>Veidot pārdomātus </a:t>
          </a:r>
          <a:r>
            <a:rPr lang="lv-LV" sz="1500" kern="1200" err="1"/>
            <a:t>apakšpozīciju</a:t>
          </a:r>
          <a:r>
            <a:rPr lang="lv-LV" sz="1500" kern="1200"/>
            <a:t> nosaukumus</a:t>
          </a:r>
        </a:p>
      </dsp:txBody>
      <dsp:txXfrm>
        <a:off x="3188959" y="29912"/>
        <a:ext cx="1842773" cy="893585"/>
      </dsp:txXfrm>
    </dsp:sp>
    <dsp:sp modelId="{1A95922D-0692-4F70-9A7D-C534D98D9E9C}">
      <dsp:nvSpPr>
        <dsp:cNvPr id="0" name=""/>
        <dsp:cNvSpPr/>
      </dsp:nvSpPr>
      <dsp:spPr>
        <a:xfrm>
          <a:off x="335099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B9303-7713-478C-B187-D9D567D507D6}">
      <dsp:nvSpPr>
        <dsp:cNvPr id="0" name=""/>
        <dsp:cNvSpPr/>
      </dsp:nvSpPr>
      <dsp:spPr>
        <a:xfrm>
          <a:off x="354083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kern="1200" err="1"/>
            <a:t>Apakšpozīcijas</a:t>
          </a:r>
          <a:r>
            <a:rPr lang="lv-LV" sz="1100" kern="1200"/>
            <a:t> nosaukumu </a:t>
          </a:r>
          <a:r>
            <a:rPr lang="lv-LV" sz="1100" b="1" kern="1200"/>
            <a:t>nobeidzot ar “u.tml.”</a:t>
          </a:r>
        </a:p>
      </dsp:txBody>
      <dsp:txXfrm>
        <a:off x="3568634" y="1216397"/>
        <a:ext cx="1463098" cy="893585"/>
      </dsp:txXfrm>
    </dsp:sp>
    <dsp:sp modelId="{2172DF54-4214-4C74-B224-8725D47C0FBF}">
      <dsp:nvSpPr>
        <dsp:cNvPr id="0" name=""/>
        <dsp:cNvSpPr/>
      </dsp:nvSpPr>
      <dsp:spPr>
        <a:xfrm>
          <a:off x="3350995" y="951299"/>
          <a:ext cx="189837" cy="1898375"/>
        </a:xfrm>
        <a:custGeom>
          <a:avLst/>
          <a:gdLst/>
          <a:ahLst/>
          <a:cxnLst/>
          <a:rect l="0" t="0" r="0" b="0"/>
          <a:pathLst>
            <a:path>
              <a:moveTo>
                <a:pt x="0" y="0"/>
              </a:moveTo>
              <a:lnTo>
                <a:pt x="0" y="1898375"/>
              </a:lnTo>
              <a:lnTo>
                <a:pt x="189837" y="189837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00DE3-7B6D-4497-9F30-FE0AE581F2C5}">
      <dsp:nvSpPr>
        <dsp:cNvPr id="0" name=""/>
        <dsp:cNvSpPr/>
      </dsp:nvSpPr>
      <dsp:spPr>
        <a:xfrm>
          <a:off x="3540833" y="2375081"/>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kern="1200"/>
            <a:t>Nodrošina iespēju </a:t>
          </a:r>
          <a:r>
            <a:rPr lang="lv-LV" sz="1100" b="1" kern="1200"/>
            <a:t>elastīgāk reaģēt </a:t>
          </a:r>
          <a:r>
            <a:rPr lang="lv-LV" sz="1100" kern="1200"/>
            <a:t>uz apstākļu un vajadzību maiņu </a:t>
          </a:r>
          <a:r>
            <a:rPr lang="lv-LV" sz="1100" b="1" kern="1200"/>
            <a:t>projekta īstenošanas gaitā</a:t>
          </a:r>
        </a:p>
      </dsp:txBody>
      <dsp:txXfrm>
        <a:off x="3568634" y="2402882"/>
        <a:ext cx="1463098" cy="893585"/>
      </dsp:txXfrm>
    </dsp:sp>
    <dsp:sp modelId="{BE2076B7-DB59-4290-B252-5C36545CE740}">
      <dsp:nvSpPr>
        <dsp:cNvPr id="0" name=""/>
        <dsp:cNvSpPr/>
      </dsp:nvSpPr>
      <dsp:spPr>
        <a:xfrm>
          <a:off x="5534127"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mj-lt"/>
            <a:buNone/>
          </a:pPr>
          <a:r>
            <a:rPr lang="lv-LV" sz="1500" i="0" kern="1200"/>
            <a:t>Plānot personāla izmaksas, ieskaitot nodokļus</a:t>
          </a:r>
        </a:p>
      </dsp:txBody>
      <dsp:txXfrm>
        <a:off x="5561928" y="29912"/>
        <a:ext cx="1842773" cy="893585"/>
      </dsp:txXfrm>
    </dsp:sp>
    <dsp:sp modelId="{4AF41D38-6051-428D-BD1E-B1CF1DA1D43B}">
      <dsp:nvSpPr>
        <dsp:cNvPr id="0" name=""/>
        <dsp:cNvSpPr/>
      </dsp:nvSpPr>
      <dsp:spPr>
        <a:xfrm>
          <a:off x="572396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A934F-5150-47E6-81F2-01849AC74952}">
      <dsp:nvSpPr>
        <dsp:cNvPr id="0" name=""/>
        <dsp:cNvSpPr/>
      </dsp:nvSpPr>
      <dsp:spPr>
        <a:xfrm>
          <a:off x="591380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Font typeface="+mj-lt"/>
            <a:buNone/>
          </a:pPr>
          <a:r>
            <a:rPr lang="lv-LV" sz="1100" b="1" i="0" kern="1200"/>
            <a:t>Darba devēja VSAOI neizdalīt atsevišķā budžeta </a:t>
          </a:r>
          <a:r>
            <a:rPr lang="lv-LV" sz="1100" b="1" i="0" kern="1200" err="1"/>
            <a:t>apakšpozīcijā</a:t>
          </a:r>
          <a:endParaRPr lang="lv-LV" sz="1100" b="1" i="0" kern="1200"/>
        </a:p>
      </dsp:txBody>
      <dsp:txXfrm>
        <a:off x="5941604" y="1216397"/>
        <a:ext cx="1463098" cy="893585"/>
      </dsp:txXfrm>
    </dsp:sp>
    <dsp:sp modelId="{9B4A92F9-B1B1-4A6A-9160-8F1731BA1AC0}">
      <dsp:nvSpPr>
        <dsp:cNvPr id="0" name=""/>
        <dsp:cNvSpPr/>
      </dsp:nvSpPr>
      <dsp:spPr>
        <a:xfrm>
          <a:off x="7907097"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mj-lt"/>
            <a:buNone/>
          </a:pPr>
          <a:r>
            <a:rPr lang="lv-LV" sz="1500" b="0" i="0" kern="1200"/>
            <a:t>Detalizācijas pakāpe</a:t>
          </a:r>
        </a:p>
      </dsp:txBody>
      <dsp:txXfrm>
        <a:off x="7934898" y="29912"/>
        <a:ext cx="1842773" cy="893585"/>
      </dsp:txXfrm>
    </dsp:sp>
    <dsp:sp modelId="{6DBBDBDA-C8AD-4A49-8CD0-2560400AA2BE}">
      <dsp:nvSpPr>
        <dsp:cNvPr id="0" name=""/>
        <dsp:cNvSpPr/>
      </dsp:nvSpPr>
      <dsp:spPr>
        <a:xfrm>
          <a:off x="809693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F1569-DB31-4B05-9CBA-B4DF0779EDF7}">
      <dsp:nvSpPr>
        <dsp:cNvPr id="0" name=""/>
        <dsp:cNvSpPr/>
      </dsp:nvSpPr>
      <dsp:spPr>
        <a:xfrm>
          <a:off x="828677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Font typeface="+mj-lt"/>
            <a:buNone/>
          </a:pPr>
          <a:r>
            <a:rPr lang="lv-LV" sz="1050" b="0" i="0" kern="1200" dirty="0"/>
            <a:t>Neveidot detalizācijas pakāpi, kas izslēdz iespēju </a:t>
          </a:r>
          <a:r>
            <a:rPr lang="lv-LV" sz="1050" b="1" i="0" kern="1200" dirty="0"/>
            <a:t>elastīgi reaģēt uz situācijas izmaiņām</a:t>
          </a:r>
        </a:p>
      </dsp:txBody>
      <dsp:txXfrm>
        <a:off x="8314574" y="1216397"/>
        <a:ext cx="1463098" cy="893585"/>
      </dsp:txXfrm>
    </dsp:sp>
    <dsp:sp modelId="{962B9F51-8AA5-41FB-8BC7-66CFB54C71AA}">
      <dsp:nvSpPr>
        <dsp:cNvPr id="0" name=""/>
        <dsp:cNvSpPr/>
      </dsp:nvSpPr>
      <dsp:spPr>
        <a:xfrm>
          <a:off x="8096935" y="951299"/>
          <a:ext cx="189837" cy="1898375"/>
        </a:xfrm>
        <a:custGeom>
          <a:avLst/>
          <a:gdLst/>
          <a:ahLst/>
          <a:cxnLst/>
          <a:rect l="0" t="0" r="0" b="0"/>
          <a:pathLst>
            <a:path>
              <a:moveTo>
                <a:pt x="0" y="0"/>
              </a:moveTo>
              <a:lnTo>
                <a:pt x="0" y="1898375"/>
              </a:lnTo>
              <a:lnTo>
                <a:pt x="189837" y="189837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B4B2B-A8CB-4CB5-911A-8E09E661A4E2}">
      <dsp:nvSpPr>
        <dsp:cNvPr id="0" name=""/>
        <dsp:cNvSpPr/>
      </dsp:nvSpPr>
      <dsp:spPr>
        <a:xfrm>
          <a:off x="8286773" y="2375081"/>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Font typeface="+mj-lt"/>
            <a:buNone/>
          </a:pPr>
          <a:r>
            <a:rPr lang="lv-LV" sz="1050" b="0" i="0" kern="1200" dirty="0"/>
            <a:t>Piemēram, </a:t>
          </a:r>
          <a:r>
            <a:rPr lang="lv-LV" sz="1050" b="1" i="0" kern="1200" dirty="0"/>
            <a:t>izmaksas</a:t>
          </a:r>
          <a:r>
            <a:rPr lang="lv-LV" sz="1050" b="0" i="0" kern="1200" dirty="0"/>
            <a:t> konferencei </a:t>
          </a:r>
          <a:r>
            <a:rPr lang="lv-LV" sz="1050" b="1" i="0" kern="1200" dirty="0"/>
            <a:t>plānot kopsummā</a:t>
          </a:r>
          <a:r>
            <a:rPr lang="lv-LV" sz="1050" b="0" i="0" kern="1200" dirty="0"/>
            <a:t>, norādot, kādas izmaksu pozīcijā ietvertas</a:t>
          </a:r>
        </a:p>
      </dsp:txBody>
      <dsp:txXfrm>
        <a:off x="8314574" y="2402882"/>
        <a:ext cx="1463098" cy="893585"/>
      </dsp:txXfrm>
    </dsp:sp>
    <dsp:sp modelId="{AE8198E6-C393-427C-98FB-C638923C12A7}">
      <dsp:nvSpPr>
        <dsp:cNvPr id="0" name=""/>
        <dsp:cNvSpPr/>
      </dsp:nvSpPr>
      <dsp:spPr>
        <a:xfrm>
          <a:off x="8096935" y="951299"/>
          <a:ext cx="189837" cy="3084860"/>
        </a:xfrm>
        <a:custGeom>
          <a:avLst/>
          <a:gdLst/>
          <a:ahLst/>
          <a:cxnLst/>
          <a:rect l="0" t="0" r="0" b="0"/>
          <a:pathLst>
            <a:path>
              <a:moveTo>
                <a:pt x="0" y="0"/>
              </a:moveTo>
              <a:lnTo>
                <a:pt x="0" y="3084860"/>
              </a:lnTo>
              <a:lnTo>
                <a:pt x="189837" y="308486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C9FBE-1BEB-4DD5-9ABB-CBE25A51A72A}">
      <dsp:nvSpPr>
        <dsp:cNvPr id="0" name=""/>
        <dsp:cNvSpPr/>
      </dsp:nvSpPr>
      <dsp:spPr>
        <a:xfrm>
          <a:off x="8286773" y="356156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Font typeface="+mj-lt"/>
            <a:buNone/>
          </a:pPr>
          <a:r>
            <a:rPr lang="lv-LV" sz="1100" b="1" i="0" kern="1200" dirty="0"/>
            <a:t>Vienlaikus</a:t>
          </a:r>
          <a:r>
            <a:rPr lang="lv-LV" sz="1100" b="0" i="0" kern="1200" dirty="0"/>
            <a:t> pielikumā iekļaut </a:t>
          </a:r>
          <a:r>
            <a:rPr lang="lv-LV" sz="1100" b="1" i="0" kern="1200" dirty="0"/>
            <a:t>izmaksu kalkulācijas </a:t>
          </a:r>
          <a:r>
            <a:rPr lang="lv-LV" sz="1100" b="0" i="0" kern="1200" dirty="0"/>
            <a:t>un </a:t>
          </a:r>
          <a:r>
            <a:rPr lang="lv-LV" sz="1100" b="1" i="0" kern="1200" dirty="0"/>
            <a:t>veikto cenu izpēti</a:t>
          </a:r>
        </a:p>
      </dsp:txBody>
      <dsp:txXfrm>
        <a:off x="8314574" y="3589367"/>
        <a:ext cx="1463098" cy="8935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FF19A-7F8A-4551-834D-FB20E7745BF5}">
      <dsp:nvSpPr>
        <dsp:cNvPr id="0" name=""/>
        <dsp:cNvSpPr/>
      </dsp:nvSpPr>
      <dsp:spPr>
        <a:xfrm>
          <a:off x="0" y="0"/>
          <a:ext cx="8255999" cy="89133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dirty="0"/>
            <a:t>1. Projekta iesniedzēja prasme identificēt sevi programmas kontekstā</a:t>
          </a:r>
          <a:endParaRPr lang="lv-LV" sz="2000" kern="1200" dirty="0">
            <a:latin typeface="Verdana" panose="020B0604030504040204" pitchFamily="34" charset="0"/>
            <a:ea typeface="Verdana" panose="020B0604030504040204" pitchFamily="34" charset="0"/>
          </a:endParaRPr>
        </a:p>
      </dsp:txBody>
      <dsp:txXfrm>
        <a:off x="26106" y="26106"/>
        <a:ext cx="7189890" cy="839126"/>
      </dsp:txXfrm>
    </dsp:sp>
    <dsp:sp modelId="{138EFA66-CEB4-418C-BF44-E2343799FB8F}">
      <dsp:nvSpPr>
        <dsp:cNvPr id="0" name=""/>
        <dsp:cNvSpPr/>
      </dsp:nvSpPr>
      <dsp:spPr>
        <a:xfrm>
          <a:off x="616519" y="1015134"/>
          <a:ext cx="8255999" cy="891338"/>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dirty="0"/>
            <a:t>2. Projekta iesniedzēja prasme identificēt problēmu un pamatot projekta nepieciešamību</a:t>
          </a:r>
          <a:endParaRPr lang="lv-LV" sz="2000" kern="1200" dirty="0">
            <a:latin typeface="Verdana" panose="020B0604030504040204" pitchFamily="34" charset="0"/>
            <a:ea typeface="Verdana" panose="020B0604030504040204" pitchFamily="34" charset="0"/>
          </a:endParaRPr>
        </a:p>
      </dsp:txBody>
      <dsp:txXfrm>
        <a:off x="642625" y="1041240"/>
        <a:ext cx="7007898" cy="839126"/>
      </dsp:txXfrm>
    </dsp:sp>
    <dsp:sp modelId="{278253E9-77B2-4742-816A-30286E652494}">
      <dsp:nvSpPr>
        <dsp:cNvPr id="0" name=""/>
        <dsp:cNvSpPr/>
      </dsp:nvSpPr>
      <dsp:spPr>
        <a:xfrm>
          <a:off x="1233038" y="2030269"/>
          <a:ext cx="8255999" cy="891338"/>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dirty="0"/>
            <a:t>3. Projekta iesniedzēja prasme aktivitātes fokusēt uz problēmas risinājumu, vērst uz projekta un vienlaikus arī programmas mērķa sasniegšanu</a:t>
          </a:r>
          <a:endParaRPr lang="lv-LV" sz="2000" kern="1200" dirty="0">
            <a:latin typeface="Verdana" panose="020B0604030504040204" pitchFamily="34" charset="0"/>
            <a:ea typeface="Verdana" panose="020B0604030504040204" pitchFamily="34" charset="0"/>
          </a:endParaRPr>
        </a:p>
      </dsp:txBody>
      <dsp:txXfrm>
        <a:off x="1259144" y="2056375"/>
        <a:ext cx="7007898" cy="839126"/>
      </dsp:txXfrm>
    </dsp:sp>
    <dsp:sp modelId="{8FE45E0C-A3EC-4E25-93A1-C3F5A5A0A33D}">
      <dsp:nvSpPr>
        <dsp:cNvPr id="0" name=""/>
        <dsp:cNvSpPr/>
      </dsp:nvSpPr>
      <dsp:spPr>
        <a:xfrm>
          <a:off x="1849558" y="3045404"/>
          <a:ext cx="8255999" cy="89133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kern="1200" dirty="0">
              <a:latin typeface="Verdana" panose="020B0604030504040204" pitchFamily="34" charset="0"/>
              <a:ea typeface="Verdana" panose="020B0604030504040204" pitchFamily="34" charset="0"/>
            </a:rPr>
            <a:t>4. Projekta iesniedzēja prasme identificēt projekta mērķa grupas vajadzības un rast veiksmīgu veidu darbā ar mērķa grupu</a:t>
          </a:r>
        </a:p>
      </dsp:txBody>
      <dsp:txXfrm>
        <a:off x="1875664" y="3071510"/>
        <a:ext cx="7007898" cy="839126"/>
      </dsp:txXfrm>
    </dsp:sp>
    <dsp:sp modelId="{9E918A35-CAAD-4464-8CB4-7D815BFA7DB7}">
      <dsp:nvSpPr>
        <dsp:cNvPr id="0" name=""/>
        <dsp:cNvSpPr/>
      </dsp:nvSpPr>
      <dsp:spPr>
        <a:xfrm>
          <a:off x="2466077" y="4060539"/>
          <a:ext cx="8255999" cy="891338"/>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dirty="0"/>
            <a:t>5. Caurskatāms un izprotams projekta budžets</a:t>
          </a:r>
          <a:endParaRPr lang="lv-LV" sz="2000" kern="1200" dirty="0">
            <a:latin typeface="Verdana" panose="020B0604030504040204" pitchFamily="34" charset="0"/>
            <a:ea typeface="Verdana" panose="020B0604030504040204" pitchFamily="34" charset="0"/>
          </a:endParaRPr>
        </a:p>
      </dsp:txBody>
      <dsp:txXfrm>
        <a:off x="2492183" y="4086645"/>
        <a:ext cx="7007898" cy="839126"/>
      </dsp:txXfrm>
    </dsp:sp>
    <dsp:sp modelId="{4EEF5F18-D381-4FF4-B68E-76C415C5C2B9}">
      <dsp:nvSpPr>
        <dsp:cNvPr id="0" name=""/>
        <dsp:cNvSpPr/>
      </dsp:nvSpPr>
      <dsp:spPr>
        <a:xfrm>
          <a:off x="7676629" y="651171"/>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7806987" y="651171"/>
        <a:ext cx="318653" cy="435975"/>
      </dsp:txXfrm>
    </dsp:sp>
    <dsp:sp modelId="{674C6F4E-1D93-453F-A6D6-1E4403F52D26}">
      <dsp:nvSpPr>
        <dsp:cNvPr id="0" name=""/>
        <dsp:cNvSpPr/>
      </dsp:nvSpPr>
      <dsp:spPr>
        <a:xfrm>
          <a:off x="8293148" y="166630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423506" y="1666306"/>
        <a:ext cx="318653" cy="435975"/>
      </dsp:txXfrm>
    </dsp:sp>
    <dsp:sp modelId="{5AC8F640-BD20-4D8E-96A8-B7E84610AE87}">
      <dsp:nvSpPr>
        <dsp:cNvPr id="0" name=""/>
        <dsp:cNvSpPr/>
      </dsp:nvSpPr>
      <dsp:spPr>
        <a:xfrm>
          <a:off x="8909668" y="266658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9040026" y="2666586"/>
        <a:ext cx="318653" cy="435975"/>
      </dsp:txXfrm>
    </dsp:sp>
    <dsp:sp modelId="{77F9B3F4-2673-4A76-85C7-2B6A4DCB799A}">
      <dsp:nvSpPr>
        <dsp:cNvPr id="0" name=""/>
        <dsp:cNvSpPr/>
      </dsp:nvSpPr>
      <dsp:spPr>
        <a:xfrm>
          <a:off x="9526187" y="3691625"/>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9656545" y="3691625"/>
        <a:ext cx="318653" cy="4359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BA50-59FF-4773-92C1-A5278622AE64}">
      <dsp:nvSpPr>
        <dsp:cNvPr id="0" name=""/>
        <dsp:cNvSpPr/>
      </dsp:nvSpPr>
      <dsp:spPr>
        <a:xfrm>
          <a:off x="0" y="264666"/>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Pirms pieteikuma un budžeta veidlapu aizpildīšanas pārliecināties, ka </a:t>
          </a:r>
          <a:r>
            <a:rPr lang="lv-LV" sz="1600" b="1" kern="1200" dirty="0">
              <a:solidFill>
                <a:srgbClr val="800024"/>
              </a:solidFill>
            </a:rPr>
            <a:t>aktuālā</a:t>
          </a:r>
          <a:r>
            <a:rPr lang="lv-LV" sz="1600" kern="1200" dirty="0">
              <a:solidFill>
                <a:srgbClr val="800024"/>
              </a:solidFill>
            </a:rPr>
            <a:t> </a:t>
          </a:r>
          <a:r>
            <a:rPr lang="lv-LV" sz="1600" b="1" kern="1200" dirty="0">
              <a:solidFill>
                <a:srgbClr val="800024"/>
              </a:solidFill>
            </a:rPr>
            <a:t>projektu pieteikuma veidlapas</a:t>
          </a:r>
          <a:r>
            <a:rPr lang="lv-LV" sz="1600" kern="1200" dirty="0">
              <a:solidFill>
                <a:srgbClr val="800024"/>
              </a:solidFill>
            </a:rPr>
            <a:t> ir lejupielādētas no Fonda mājas lapas</a:t>
          </a:r>
        </a:p>
      </dsp:txBody>
      <dsp:txXfrm>
        <a:off x="0" y="264666"/>
        <a:ext cx="3187898" cy="1912739"/>
      </dsp:txXfrm>
    </dsp:sp>
    <dsp:sp modelId="{C56ACEF4-AC43-4AD6-BAAE-87B5F4F0D30B}">
      <dsp:nvSpPr>
        <dsp:cNvPr id="0" name=""/>
        <dsp:cNvSpPr/>
      </dsp:nvSpPr>
      <dsp:spPr>
        <a:xfrm>
          <a:off x="3506688" y="264666"/>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Projekta pieteikuma veidlapa elektroniski jāiesniedz </a:t>
          </a:r>
          <a:r>
            <a:rPr lang="lv-LV" sz="1600" b="1" kern="1200" dirty="0">
              <a:solidFill>
                <a:srgbClr val="800024"/>
              </a:solidFill>
            </a:rPr>
            <a:t>Word formāta</a:t>
          </a:r>
          <a:r>
            <a:rPr lang="lv-LV" sz="1600" kern="1200" dirty="0">
              <a:solidFill>
                <a:srgbClr val="800024"/>
              </a:solidFill>
            </a:rPr>
            <a:t> un budžeta veidlapa </a:t>
          </a:r>
          <a:r>
            <a:rPr lang="lv-LV" sz="1600" b="1" kern="1200" dirty="0">
              <a:solidFill>
                <a:srgbClr val="800024"/>
              </a:solidFill>
            </a:rPr>
            <a:t>Excel formātā </a:t>
          </a:r>
          <a:r>
            <a:rPr lang="lv-LV" sz="1600" kern="1200" dirty="0">
              <a:solidFill>
                <a:srgbClr val="800024"/>
              </a:solidFill>
            </a:rPr>
            <a:t>(elektroniski parakstot, ir iespējams parakstīt šādā formātā)</a:t>
          </a:r>
        </a:p>
      </dsp:txBody>
      <dsp:txXfrm>
        <a:off x="3506688" y="264666"/>
        <a:ext cx="3187898" cy="1912739"/>
      </dsp:txXfrm>
    </dsp:sp>
    <dsp:sp modelId="{89676F81-6EA4-46C1-9C56-7D1C4D0FF035}">
      <dsp:nvSpPr>
        <dsp:cNvPr id="0" name=""/>
        <dsp:cNvSpPr/>
      </dsp:nvSpPr>
      <dsp:spPr>
        <a:xfrm>
          <a:off x="7013376" y="264666"/>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Pārbaudīt formulas un summas budžeta Excel tabulā</a:t>
          </a:r>
        </a:p>
      </dsp:txBody>
      <dsp:txXfrm>
        <a:off x="7013376" y="264666"/>
        <a:ext cx="3187898" cy="1912739"/>
      </dsp:txXfrm>
    </dsp:sp>
    <dsp:sp modelId="{2279846A-CE95-4A96-90C3-A2CF9CE7BC1A}">
      <dsp:nvSpPr>
        <dsp:cNvPr id="0" name=""/>
        <dsp:cNvSpPr/>
      </dsp:nvSpPr>
      <dsp:spPr>
        <a:xfrm>
          <a:off x="0" y="2496194"/>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Pirms pieteikuma iesniegšanas un līdz Konkursa rezultātu saņemšanai nodrošināt, ka projektu iesniedzējam </a:t>
          </a:r>
          <a:r>
            <a:rPr lang="lv-LV" sz="1600" b="1" kern="1200" dirty="0">
              <a:solidFill>
                <a:srgbClr val="800024"/>
              </a:solidFill>
            </a:rPr>
            <a:t>nav VID administrēto nodokļu parāda</a:t>
          </a:r>
          <a:r>
            <a:rPr lang="lv-LV" sz="1600" kern="1200" dirty="0">
              <a:solidFill>
                <a:srgbClr val="800024"/>
              </a:solidFill>
            </a:rPr>
            <a:t>, kas pārsniedz 150 EUR</a:t>
          </a:r>
        </a:p>
      </dsp:txBody>
      <dsp:txXfrm>
        <a:off x="0" y="2496194"/>
        <a:ext cx="3187898" cy="1912739"/>
      </dsp:txXfrm>
    </dsp:sp>
    <dsp:sp modelId="{9F474041-DDBF-4187-8414-7C9F5A6F514B}">
      <dsp:nvSpPr>
        <dsp:cNvPr id="0" name=""/>
        <dsp:cNvSpPr/>
      </dsp:nvSpPr>
      <dsp:spPr>
        <a:xfrm>
          <a:off x="3506688" y="2496194"/>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a:solidFill>
                <a:srgbClr val="800024"/>
              </a:solidFill>
            </a:rPr>
            <a:t>Iesniegt elektroniski projekta </a:t>
          </a:r>
          <a:r>
            <a:rPr lang="lv-LV" sz="1600" kern="1200" dirty="0">
              <a:solidFill>
                <a:srgbClr val="800024"/>
              </a:solidFill>
            </a:rPr>
            <a:t>atbildīgās amatpersonas parakstītu projekta pieteikumu ar pielikumiem </a:t>
          </a:r>
          <a:r>
            <a:rPr lang="lv-LV" sz="1600" b="1" u="sng" kern="1200" dirty="0">
              <a:solidFill>
                <a:srgbClr val="800024"/>
              </a:solidFill>
            </a:rPr>
            <a:t>līdz 01.09.2023. plkst. 12:00. </a:t>
          </a:r>
        </a:p>
      </dsp:txBody>
      <dsp:txXfrm>
        <a:off x="3506688" y="2496194"/>
        <a:ext cx="3187898" cy="1912739"/>
      </dsp:txXfrm>
    </dsp:sp>
    <dsp:sp modelId="{9F37E8DD-5A77-4EDA-AD70-0BBA3B2030C7}">
      <dsp:nvSpPr>
        <dsp:cNvPr id="0" name=""/>
        <dsp:cNvSpPr/>
      </dsp:nvSpPr>
      <dsp:spPr>
        <a:xfrm>
          <a:off x="7013376" y="2496194"/>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Iepazīties ar Fonda mājas lapā pieejamajām </a:t>
          </a:r>
          <a:r>
            <a:rPr lang="lv-LV" sz="1600" b="1" kern="1200" dirty="0">
              <a:solidFill>
                <a:srgbClr val="800024"/>
              </a:solidFill>
            </a:rPr>
            <a:t>vadlīnijām par nepieciešamajiem pielikumiem pie satura atskaites un finanšu atskaites</a:t>
          </a:r>
          <a:endParaRPr lang="lv-LV" sz="1600" kern="1200" dirty="0">
            <a:solidFill>
              <a:srgbClr val="800024"/>
            </a:solidFill>
          </a:endParaRPr>
        </a:p>
      </dsp:txBody>
      <dsp:txXfrm>
        <a:off x="7013376" y="2496194"/>
        <a:ext cx="3187898" cy="19127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13525" y="2276889"/>
          <a:ext cx="938781" cy="1562112"/>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56819" y="2743623"/>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Pieteikumu iesniegšana</a:t>
          </a:r>
        </a:p>
      </dsp:txBody>
      <dsp:txXfrm>
        <a:off x="156819" y="2743623"/>
        <a:ext cx="1410283" cy="1236196"/>
      </dsp:txXfrm>
    </dsp:sp>
    <dsp:sp modelId="{ECD86682-2DE2-4244-A93A-9603E8B3637B}">
      <dsp:nvSpPr>
        <dsp:cNvPr id="0" name=""/>
        <dsp:cNvSpPr/>
      </dsp:nvSpPr>
      <dsp:spPr>
        <a:xfrm>
          <a:off x="1301011" y="2161884"/>
          <a:ext cx="266091" cy="266091"/>
        </a:xfrm>
        <a:prstGeom prst="triangle">
          <a:avLst>
            <a:gd name="adj" fmla="val 100000"/>
          </a:avLst>
        </a:prstGeom>
        <a:solidFill>
          <a:schemeClr val="accent2">
            <a:alpha val="90000"/>
            <a:hueOff val="0"/>
            <a:satOff val="0"/>
            <a:lumOff val="0"/>
            <a:alphaOff val="-4000"/>
          </a:schemeClr>
        </a:solidFill>
        <a:ln w="12700" cap="flat" cmpd="sng" algn="ctr">
          <a:solidFill>
            <a:schemeClr val="accent2">
              <a:alpha val="90000"/>
              <a:hueOff val="0"/>
              <a:satOff val="0"/>
              <a:lumOff val="0"/>
              <a:alphaOff val="-4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039987" y="1849674"/>
          <a:ext cx="938781" cy="1562112"/>
        </a:xfrm>
        <a:prstGeom prst="corner">
          <a:avLst>
            <a:gd name="adj1" fmla="val 16120"/>
            <a:gd name="adj2" fmla="val 16110"/>
          </a:avLst>
        </a:prstGeom>
        <a:solidFill>
          <a:schemeClr val="accent2">
            <a:alpha val="90000"/>
            <a:hueOff val="0"/>
            <a:satOff val="0"/>
            <a:lumOff val="0"/>
            <a:alphaOff val="-8000"/>
          </a:schemeClr>
        </a:solidFill>
        <a:ln w="12700" cap="flat" cmpd="sng" algn="ctr">
          <a:solidFill>
            <a:schemeClr val="accent2">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1883281" y="231640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Vērtēšana</a:t>
          </a:r>
        </a:p>
      </dsp:txBody>
      <dsp:txXfrm>
        <a:off x="1883281" y="2316409"/>
        <a:ext cx="1410283" cy="1236196"/>
      </dsp:txXfrm>
    </dsp:sp>
    <dsp:sp modelId="{6F74EBC2-4524-425D-A99A-53F7ED511C7A}">
      <dsp:nvSpPr>
        <dsp:cNvPr id="0" name=""/>
        <dsp:cNvSpPr/>
      </dsp:nvSpPr>
      <dsp:spPr>
        <a:xfrm>
          <a:off x="3027473" y="1734669"/>
          <a:ext cx="266091" cy="266091"/>
        </a:xfrm>
        <a:prstGeom prst="triangle">
          <a:avLst>
            <a:gd name="adj" fmla="val 100000"/>
          </a:avLst>
        </a:prstGeom>
        <a:solidFill>
          <a:schemeClr val="accent2">
            <a:alpha val="90000"/>
            <a:hueOff val="0"/>
            <a:satOff val="0"/>
            <a:lumOff val="0"/>
            <a:alphaOff val="-12000"/>
          </a:schemeClr>
        </a:solidFill>
        <a:ln w="12700" cap="flat" cmpd="sng" algn="ctr">
          <a:solidFill>
            <a:schemeClr val="accent2">
              <a:alpha val="90000"/>
              <a:hueOff val="0"/>
              <a:satOff val="0"/>
              <a:lumOff val="0"/>
              <a:alphaOff val="-12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3766450" y="1422459"/>
          <a:ext cx="938781" cy="1562112"/>
        </a:xfrm>
        <a:prstGeom prst="corner">
          <a:avLst>
            <a:gd name="adj1" fmla="val 16120"/>
            <a:gd name="adj2" fmla="val 16110"/>
          </a:avLst>
        </a:prstGeom>
        <a:solidFill>
          <a:schemeClr val="accent2">
            <a:alpha val="90000"/>
            <a:hueOff val="0"/>
            <a:satOff val="0"/>
            <a:lumOff val="0"/>
            <a:alphaOff val="-16000"/>
          </a:schemeClr>
        </a:solidFill>
        <a:ln w="12700" cap="flat" cmpd="sng" algn="ctr">
          <a:solidFill>
            <a:schemeClr val="accent2">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3609744" y="188919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Rezultātu izziņošana</a:t>
          </a:r>
        </a:p>
      </dsp:txBody>
      <dsp:txXfrm>
        <a:off x="3609744" y="1889194"/>
        <a:ext cx="1410283" cy="1236196"/>
      </dsp:txXfrm>
    </dsp:sp>
    <dsp:sp modelId="{5963A91D-4188-4571-8037-6D01941D8980}">
      <dsp:nvSpPr>
        <dsp:cNvPr id="0" name=""/>
        <dsp:cNvSpPr/>
      </dsp:nvSpPr>
      <dsp:spPr>
        <a:xfrm>
          <a:off x="4753936" y="1307454"/>
          <a:ext cx="266091" cy="266091"/>
        </a:xfrm>
        <a:prstGeom prst="triangle">
          <a:avLst>
            <a:gd name="adj" fmla="val 10000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5492912" y="995244"/>
          <a:ext cx="938781" cy="1562112"/>
        </a:xfrm>
        <a:prstGeom prst="corner">
          <a:avLst>
            <a:gd name="adj1" fmla="val 16120"/>
            <a:gd name="adj2" fmla="val 16110"/>
          </a:avLst>
        </a:prstGeom>
        <a:solidFill>
          <a:schemeClr val="accent2">
            <a:alpha val="90000"/>
            <a:hueOff val="0"/>
            <a:satOff val="0"/>
            <a:lumOff val="0"/>
            <a:alphaOff val="-24000"/>
          </a:schemeClr>
        </a:solidFill>
        <a:ln w="12700" cap="flat" cmpd="sng" algn="ctr">
          <a:solidFill>
            <a:schemeClr val="accent2">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5336206" y="146197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Nosacījumu izpilde / līgumu slēgšana</a:t>
          </a:r>
        </a:p>
      </dsp:txBody>
      <dsp:txXfrm>
        <a:off x="5336206" y="1461979"/>
        <a:ext cx="1410283" cy="1236196"/>
      </dsp:txXfrm>
    </dsp:sp>
    <dsp:sp modelId="{405CC3FF-619E-476A-BF66-F204A0298ECF}">
      <dsp:nvSpPr>
        <dsp:cNvPr id="0" name=""/>
        <dsp:cNvSpPr/>
      </dsp:nvSpPr>
      <dsp:spPr>
        <a:xfrm>
          <a:off x="6480398" y="880240"/>
          <a:ext cx="266091" cy="266091"/>
        </a:xfrm>
        <a:prstGeom prst="triangle">
          <a:avLst>
            <a:gd name="adj" fmla="val 100000"/>
          </a:avLst>
        </a:prstGeom>
        <a:solidFill>
          <a:schemeClr val="accent2">
            <a:alpha val="90000"/>
            <a:hueOff val="0"/>
            <a:satOff val="0"/>
            <a:lumOff val="0"/>
            <a:alphaOff val="-28000"/>
          </a:schemeClr>
        </a:solidFill>
        <a:ln w="12700" cap="flat" cmpd="sng" algn="ctr">
          <a:solidFill>
            <a:schemeClr val="accent2">
              <a:alpha val="90000"/>
              <a:hueOff val="0"/>
              <a:satOff val="0"/>
              <a:lumOff val="0"/>
              <a:alphaOff val="-28000"/>
            </a:schemeClr>
          </a:solidFill>
          <a:prstDash val="solid"/>
        </a:ln>
        <a:effectLst/>
      </dsp:spPr>
      <dsp:style>
        <a:lnRef idx="2">
          <a:scrgbClr r="0" g="0" b="0"/>
        </a:lnRef>
        <a:fillRef idx="1">
          <a:scrgbClr r="0" g="0" b="0"/>
        </a:fillRef>
        <a:effectRef idx="0">
          <a:scrgbClr r="0" g="0" b="0"/>
        </a:effectRef>
        <a:fontRef idx="minor">
          <a:schemeClr val="lt1"/>
        </a:fontRef>
      </dsp:style>
    </dsp:sp>
    <dsp:sp modelId="{DE007165-8D96-4699-92FA-5A3A2966E016}">
      <dsp:nvSpPr>
        <dsp:cNvPr id="0" name=""/>
        <dsp:cNvSpPr/>
      </dsp:nvSpPr>
      <dsp:spPr>
        <a:xfrm rot="5400000">
          <a:off x="7219375" y="568029"/>
          <a:ext cx="938781" cy="1562112"/>
        </a:xfrm>
        <a:prstGeom prst="corner">
          <a:avLst>
            <a:gd name="adj1" fmla="val 16120"/>
            <a:gd name="adj2" fmla="val 16110"/>
          </a:avLst>
        </a:prstGeom>
        <a:solidFill>
          <a:schemeClr val="accent2">
            <a:alpha val="90000"/>
            <a:hueOff val="0"/>
            <a:satOff val="0"/>
            <a:lumOff val="0"/>
            <a:alphaOff val="-32000"/>
          </a:schemeClr>
        </a:solidFill>
        <a:ln w="12700" cap="flat" cmpd="sng" algn="ctr">
          <a:solidFill>
            <a:schemeClr val="accent2">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a:schemeClr val="lt1"/>
        </a:fontRef>
      </dsp:style>
    </dsp:sp>
    <dsp:sp modelId="{DA2A44D5-7A9A-4ED9-8024-478E40AFDB87}">
      <dsp:nvSpPr>
        <dsp:cNvPr id="0" name=""/>
        <dsp:cNvSpPr/>
      </dsp:nvSpPr>
      <dsp:spPr>
        <a:xfrm>
          <a:off x="7062668" y="103476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Starpposma pārskats</a:t>
          </a:r>
        </a:p>
      </dsp:txBody>
      <dsp:txXfrm>
        <a:off x="7062668" y="1034764"/>
        <a:ext cx="1410283" cy="1236196"/>
      </dsp:txXfrm>
    </dsp:sp>
    <dsp:sp modelId="{05583A10-1BAA-4C6B-8AC4-64C5E88744FF}">
      <dsp:nvSpPr>
        <dsp:cNvPr id="0" name=""/>
        <dsp:cNvSpPr/>
      </dsp:nvSpPr>
      <dsp:spPr>
        <a:xfrm>
          <a:off x="8206861" y="453025"/>
          <a:ext cx="266091" cy="266091"/>
        </a:xfrm>
        <a:prstGeom prst="triangle">
          <a:avLst>
            <a:gd name="adj" fmla="val 100000"/>
          </a:avLst>
        </a:prstGeom>
        <a:solidFill>
          <a:schemeClr val="accent2">
            <a:alpha val="90000"/>
            <a:hueOff val="0"/>
            <a:satOff val="0"/>
            <a:lumOff val="0"/>
            <a:alphaOff val="-36000"/>
          </a:schemeClr>
        </a:solidFill>
        <a:ln w="12700" cap="flat" cmpd="sng" algn="ctr">
          <a:solidFill>
            <a:schemeClr val="accent2">
              <a:alpha val="90000"/>
              <a:hueOff val="0"/>
              <a:satOff val="0"/>
              <a:lumOff val="0"/>
              <a:alphaOff val="-36000"/>
            </a:schemeClr>
          </a:solidFill>
          <a:prstDash val="solid"/>
        </a:ln>
        <a:effectLst/>
      </dsp:spPr>
      <dsp:style>
        <a:lnRef idx="2">
          <a:scrgbClr r="0" g="0" b="0"/>
        </a:lnRef>
        <a:fillRef idx="1">
          <a:scrgbClr r="0" g="0" b="0"/>
        </a:fillRef>
        <a:effectRef idx="0">
          <a:scrgbClr r="0" g="0" b="0"/>
        </a:effectRef>
        <a:fontRef idx="minor">
          <a:schemeClr val="lt1"/>
        </a:fontRef>
      </dsp:style>
    </dsp:sp>
    <dsp:sp modelId="{5B0A4404-AED9-4265-8B85-3436921DDF6E}">
      <dsp:nvSpPr>
        <dsp:cNvPr id="0" name=""/>
        <dsp:cNvSpPr/>
      </dsp:nvSpPr>
      <dsp:spPr>
        <a:xfrm rot="5400000">
          <a:off x="8945837" y="140814"/>
          <a:ext cx="938781" cy="1562112"/>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8B209F-5073-41BE-910D-0C1CFF8ACED1}">
      <dsp:nvSpPr>
        <dsp:cNvPr id="0" name=""/>
        <dsp:cNvSpPr/>
      </dsp:nvSpPr>
      <dsp:spPr>
        <a:xfrm>
          <a:off x="8789131" y="60754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Noslēguma pārskats</a:t>
          </a:r>
        </a:p>
      </dsp:txBody>
      <dsp:txXfrm>
        <a:off x="8789131" y="607549"/>
        <a:ext cx="1410283" cy="123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3BE8-FA7A-4DB3-A455-89198F41471B}">
      <dsp:nvSpPr>
        <dsp:cNvPr id="0" name=""/>
        <dsp:cNvSpPr/>
      </dsp:nvSpPr>
      <dsp:spPr>
        <a:xfrm>
          <a:off x="0" y="0"/>
          <a:ext cx="8486607" cy="834318"/>
        </a:xfrm>
        <a:prstGeom prst="roundRect">
          <a:avLst>
            <a:gd name="adj" fmla="val 10000"/>
          </a:avLst>
        </a:prstGeom>
        <a:solidFill>
          <a:srgbClr val="73002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lv-LV" sz="3200" kern="1200" dirty="0">
              <a:latin typeface="Verdana" panose="020B0604030504040204" pitchFamily="34" charset="0"/>
              <a:ea typeface="Verdana" panose="020B0604030504040204" pitchFamily="34" charset="0"/>
            </a:rPr>
            <a:t>Programmas un konkursa mērķis</a:t>
          </a:r>
        </a:p>
      </dsp:txBody>
      <dsp:txXfrm>
        <a:off x="24436" y="24436"/>
        <a:ext cx="7488698" cy="785446"/>
      </dsp:txXfrm>
    </dsp:sp>
    <dsp:sp modelId="{6D790E74-773E-41A4-AB0E-80F09F363EE1}">
      <dsp:nvSpPr>
        <dsp:cNvPr id="0" name=""/>
        <dsp:cNvSpPr/>
      </dsp:nvSpPr>
      <dsp:spPr>
        <a:xfrm>
          <a:off x="633740" y="950196"/>
          <a:ext cx="8486607" cy="834318"/>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lv-LV" sz="3200" kern="1200" dirty="0">
              <a:latin typeface="Verdana" panose="020B0604030504040204" pitchFamily="34" charset="0"/>
              <a:ea typeface="Verdana" panose="020B0604030504040204" pitchFamily="34" charset="0"/>
            </a:rPr>
            <a:t>Pamatnosacījumi</a:t>
          </a:r>
        </a:p>
      </dsp:txBody>
      <dsp:txXfrm>
        <a:off x="658176" y="974632"/>
        <a:ext cx="7261688" cy="785446"/>
      </dsp:txXfrm>
    </dsp:sp>
    <dsp:sp modelId="{838C2840-3311-4796-B595-1FAC22444084}">
      <dsp:nvSpPr>
        <dsp:cNvPr id="0" name=""/>
        <dsp:cNvSpPr/>
      </dsp:nvSpPr>
      <dsp:spPr>
        <a:xfrm>
          <a:off x="1267480" y="1900392"/>
          <a:ext cx="8486607" cy="834318"/>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lv-LV" sz="3200" kern="1200" dirty="0">
              <a:latin typeface="Verdana" panose="020B0604030504040204" pitchFamily="34" charset="0"/>
              <a:ea typeface="Verdana" panose="020B0604030504040204" pitchFamily="34" charset="0"/>
            </a:rPr>
            <a:t>Projektu pieteikumu vērtēšana</a:t>
          </a:r>
        </a:p>
      </dsp:txBody>
      <dsp:txXfrm>
        <a:off x="1291916" y="1924828"/>
        <a:ext cx="7261688" cy="785446"/>
      </dsp:txXfrm>
    </dsp:sp>
    <dsp:sp modelId="{1C68CBC9-7E76-4E69-93D6-B274A2FB78AF}">
      <dsp:nvSpPr>
        <dsp:cNvPr id="0" name=""/>
        <dsp:cNvSpPr/>
      </dsp:nvSpPr>
      <dsp:spPr>
        <a:xfrm>
          <a:off x="1901220" y="2850588"/>
          <a:ext cx="8486607" cy="83431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lv-LV" sz="3200" kern="1200" dirty="0">
              <a:latin typeface="Verdana" panose="020B0604030504040204" pitchFamily="34" charset="0"/>
              <a:ea typeface="Verdana" panose="020B0604030504040204" pitchFamily="34" charset="0"/>
            </a:rPr>
            <a:t>Attiecināmās izmaksas</a:t>
          </a:r>
        </a:p>
      </dsp:txBody>
      <dsp:txXfrm>
        <a:off x="1925656" y="2875024"/>
        <a:ext cx="7261688" cy="785446"/>
      </dsp:txXfrm>
    </dsp:sp>
    <dsp:sp modelId="{5CB24C3A-0E15-4547-B60A-7A2D722A967A}">
      <dsp:nvSpPr>
        <dsp:cNvPr id="0" name=""/>
        <dsp:cNvSpPr/>
      </dsp:nvSpPr>
      <dsp:spPr>
        <a:xfrm>
          <a:off x="2534960" y="3800784"/>
          <a:ext cx="8486607" cy="834318"/>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lv-LV" sz="3200" b="0" kern="1200" dirty="0">
              <a:solidFill>
                <a:schemeClr val="bg1"/>
              </a:solidFill>
              <a:latin typeface="Verdana" panose="020B0604030504040204" pitchFamily="34" charset="0"/>
              <a:ea typeface="Verdana" panose="020B0604030504040204" pitchFamily="34" charset="0"/>
            </a:rPr>
            <a:t>Ieteikumi projekta sagatavošanai</a:t>
          </a:r>
        </a:p>
      </dsp:txBody>
      <dsp:txXfrm>
        <a:off x="2559396" y="3825220"/>
        <a:ext cx="7261688" cy="785446"/>
      </dsp:txXfrm>
    </dsp:sp>
    <dsp:sp modelId="{D2CAC751-1E51-4345-9E9E-0AE98EEA5768}">
      <dsp:nvSpPr>
        <dsp:cNvPr id="0" name=""/>
        <dsp:cNvSpPr/>
      </dsp:nvSpPr>
      <dsp:spPr>
        <a:xfrm>
          <a:off x="7944300" y="609516"/>
          <a:ext cx="542307" cy="54230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lv-LV" sz="2400" kern="1200"/>
        </a:p>
      </dsp:txBody>
      <dsp:txXfrm>
        <a:off x="8066319" y="609516"/>
        <a:ext cx="298269" cy="408086"/>
      </dsp:txXfrm>
    </dsp:sp>
    <dsp:sp modelId="{9C83C910-A11E-4164-8AEF-F447028EE998}">
      <dsp:nvSpPr>
        <dsp:cNvPr id="0" name=""/>
        <dsp:cNvSpPr/>
      </dsp:nvSpPr>
      <dsp:spPr>
        <a:xfrm>
          <a:off x="8578040" y="1559712"/>
          <a:ext cx="542307" cy="54230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lv-LV" sz="2400" kern="1200"/>
        </a:p>
      </dsp:txBody>
      <dsp:txXfrm>
        <a:off x="8700059" y="1559712"/>
        <a:ext cx="298269" cy="408086"/>
      </dsp:txXfrm>
    </dsp:sp>
    <dsp:sp modelId="{C0D6AEF0-BDD4-4DC1-84A2-BC489C503C8F}">
      <dsp:nvSpPr>
        <dsp:cNvPr id="0" name=""/>
        <dsp:cNvSpPr/>
      </dsp:nvSpPr>
      <dsp:spPr>
        <a:xfrm>
          <a:off x="9211780" y="2496002"/>
          <a:ext cx="542307" cy="54230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lv-LV" sz="2400" kern="1200"/>
        </a:p>
      </dsp:txBody>
      <dsp:txXfrm>
        <a:off x="9333799" y="2496002"/>
        <a:ext cx="298269" cy="408086"/>
      </dsp:txXfrm>
    </dsp:sp>
    <dsp:sp modelId="{D6D27BCF-9208-47E9-8054-5969FEBF4789}">
      <dsp:nvSpPr>
        <dsp:cNvPr id="0" name=""/>
        <dsp:cNvSpPr/>
      </dsp:nvSpPr>
      <dsp:spPr>
        <a:xfrm>
          <a:off x="9845520" y="3455469"/>
          <a:ext cx="542307" cy="54230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lv-LV" sz="2400" kern="1200"/>
        </a:p>
      </dsp:txBody>
      <dsp:txXfrm>
        <a:off x="9967539" y="3455469"/>
        <a:ext cx="298269" cy="4080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283238" cy="1914184"/>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631268" y="312609"/>
          <a:ext cx="3020701" cy="1403735"/>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631268" y="1866363"/>
          <a:ext cx="3020701" cy="2339558"/>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ts val="0"/>
            </a:spcAft>
            <a:buNone/>
          </a:pPr>
          <a:endParaRPr lang="lv-LV" sz="1800" kern="1200" dirty="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100% programmas finansējums</a:t>
          </a:r>
          <a:endParaRPr lang="lv-LV" sz="1000" kern="1200" dirty="0">
            <a:latin typeface="Verdana" panose="020B0604030504040204" pitchFamily="34" charset="0"/>
            <a:ea typeface="Verdana" panose="020B0604030504040204" pitchFamily="34" charset="0"/>
          </a:endParaRPr>
        </a:p>
        <a:p>
          <a:pPr marL="0" lvl="0" indent="0" algn="ctr" defTabSz="800100">
            <a:lnSpc>
              <a:spcPct val="100000"/>
            </a:lnSpc>
            <a:spcBef>
              <a:spcPct val="0"/>
            </a:spcBef>
            <a:spcAft>
              <a:spcPts val="0"/>
            </a:spcAft>
            <a:buNone/>
          </a:pPr>
          <a:r>
            <a:rPr lang="lv-LV" sz="1600" strike="noStrike" kern="1200" dirty="0">
              <a:solidFill>
                <a:schemeClr val="bg1"/>
              </a:solidFill>
              <a:latin typeface="Verdana" panose="020B0604030504040204" pitchFamily="34" charset="0"/>
              <a:ea typeface="Verdana" panose="020B0604030504040204" pitchFamily="34" charset="0"/>
            </a:rPr>
            <a:t>Projekta iesniedzējs var iesniegt </a:t>
          </a:r>
          <a:r>
            <a:rPr lang="lv-LV" sz="1600" b="1" strike="noStrike" kern="1200" dirty="0">
              <a:solidFill>
                <a:schemeClr val="bg1"/>
              </a:solidFill>
              <a:latin typeface="Verdana" panose="020B0604030504040204" pitchFamily="34" charset="0"/>
              <a:ea typeface="Verdana" panose="020B0604030504040204" pitchFamily="34" charset="0"/>
            </a:rPr>
            <a:t>tikai 1 projekta pieteikumu</a:t>
          </a:r>
        </a:p>
      </dsp:txBody>
      <dsp:txXfrm rot="10800000">
        <a:off x="3703217" y="1866363"/>
        <a:ext cx="2876803" cy="2267609"/>
      </dsp:txXfrm>
    </dsp:sp>
    <dsp:sp modelId="{1576FBAE-E528-459B-8CB2-A84D0DE4747C}">
      <dsp:nvSpPr>
        <dsp:cNvPr id="0" name=""/>
        <dsp:cNvSpPr/>
      </dsp:nvSpPr>
      <dsp:spPr>
        <a:xfrm>
          <a:off x="0" y="350847"/>
          <a:ext cx="3020701" cy="1403735"/>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9024" y="1895070"/>
          <a:ext cx="3020701" cy="2339558"/>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ts val="1800"/>
            </a:spcAft>
            <a:buNone/>
          </a:pPr>
          <a:r>
            <a:rPr lang="lv-LV" sz="1800" b="1" kern="1200" dirty="0">
              <a:latin typeface="Verdana" panose="020B0604030504040204" pitchFamily="34" charset="0"/>
              <a:ea typeface="Verdana" panose="020B0604030504040204" pitchFamily="34" charset="0"/>
            </a:rPr>
            <a:t>Projekta periods </a:t>
          </a:r>
        </a:p>
        <a:p>
          <a:pPr marL="0" lvl="0" indent="0" algn="ctr" defTabSz="800100">
            <a:lnSpc>
              <a:spcPct val="90000"/>
            </a:lnSpc>
            <a:spcBef>
              <a:spcPct val="0"/>
            </a:spcBef>
            <a:spcAft>
              <a:spcPts val="0"/>
            </a:spcAft>
            <a:buNone/>
          </a:pPr>
          <a:r>
            <a:rPr lang="lv-LV" sz="2000" b="1" kern="1200" dirty="0">
              <a:latin typeface="Verdana" panose="020B0604030504040204" pitchFamily="34" charset="0"/>
              <a:ea typeface="Verdana" panose="020B0604030504040204" pitchFamily="34" charset="0"/>
            </a:rPr>
            <a:t>01.10.2023.</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ts val="0"/>
            </a:spcAft>
            <a:buNone/>
          </a:pPr>
          <a:r>
            <a:rPr lang="lv-LV" altLang="lv-LV" sz="1800" b="1" kern="1200" dirty="0">
              <a:solidFill>
                <a:prstClr val="white"/>
              </a:solidFill>
              <a:latin typeface="Verdana" panose="020B0604030504040204" pitchFamily="34" charset="0"/>
              <a:ea typeface="Verdana" panose="020B0604030504040204" pitchFamily="34" charset="0"/>
              <a:cs typeface="+mn-cs"/>
            </a:rPr>
            <a:t>–</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30.09.2024.</a:t>
          </a:r>
        </a:p>
      </dsp:txBody>
      <dsp:txXfrm rot="10800000">
        <a:off x="80973" y="1895070"/>
        <a:ext cx="2876803" cy="2267609"/>
      </dsp:txXfrm>
    </dsp:sp>
    <dsp:sp modelId="{A4BF516A-B622-4B4F-B0E3-BA2E77AB5994}">
      <dsp:nvSpPr>
        <dsp:cNvPr id="0" name=""/>
        <dsp:cNvSpPr/>
      </dsp:nvSpPr>
      <dsp:spPr>
        <a:xfrm>
          <a:off x="7262536" y="226742"/>
          <a:ext cx="3020701" cy="1403735"/>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7262536" y="1875932"/>
          <a:ext cx="3020701" cy="2339558"/>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altLang="lv-LV" sz="1800" kern="1200" dirty="0">
              <a:solidFill>
                <a:prstClr val="white"/>
              </a:solidFill>
              <a:latin typeface="Verdana" panose="020B0604030504040204" pitchFamily="34" charset="0"/>
              <a:ea typeface="Verdana" panose="020B0604030504040204" pitchFamily="34" charset="0"/>
              <a:cs typeface="+mn-cs"/>
            </a:rPr>
            <a:t>Vienam projektu pieteikumam pieejamais finansējums ir līdz </a:t>
          </a:r>
        </a:p>
        <a:p>
          <a:pPr marL="0" lvl="0" indent="0" algn="ctr" defTabSz="800100">
            <a:lnSpc>
              <a:spcPct val="90000"/>
            </a:lnSpc>
            <a:spcBef>
              <a:spcPct val="0"/>
            </a:spcBef>
            <a:spcAft>
              <a:spcPct val="35000"/>
            </a:spcAft>
            <a:buNone/>
          </a:pPr>
          <a:r>
            <a:rPr lang="lv-LV" altLang="lv-LV" sz="2400" b="1" kern="1200" dirty="0">
              <a:solidFill>
                <a:prstClr val="white"/>
              </a:solidFill>
              <a:latin typeface="Verdana" panose="020B0604030504040204" pitchFamily="34" charset="0"/>
              <a:ea typeface="Verdana" panose="020B0604030504040204" pitchFamily="34" charset="0"/>
              <a:cs typeface="+mn-cs"/>
            </a:rPr>
            <a:t>30 000 EUR</a:t>
          </a:r>
          <a:endParaRPr lang="lv-LV" sz="2800" b="1" kern="1200" dirty="0">
            <a:solidFill>
              <a:prstClr val="white"/>
            </a:solidFill>
            <a:latin typeface="Verdana" panose="020B0604030504040204" pitchFamily="34" charset="0"/>
            <a:ea typeface="Verdana" panose="020B0604030504040204" pitchFamily="34" charset="0"/>
            <a:cs typeface="+mn-cs"/>
          </a:endParaRPr>
        </a:p>
      </dsp:txBody>
      <dsp:txXfrm rot="10800000">
        <a:off x="7334485" y="1875932"/>
        <a:ext cx="2876803" cy="2267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7935124" cy="1962742"/>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238964" y="261698"/>
          <a:ext cx="3551045" cy="14393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238964" y="1962742"/>
          <a:ext cx="3551045" cy="2398907"/>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Projekta mērķa grupas</a:t>
          </a:r>
          <a:r>
            <a:rPr lang="lv-LV" sz="1800" kern="1200" dirty="0"/>
            <a:t>: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600" kern="1200" dirty="0"/>
            <a:t>dažādas iedzīvotāju grupas, biedrības un nodibinājumi, to dalībnieki, biedri, darbinieki un brīvprātīgie</a:t>
          </a:r>
          <a:endParaRPr lang="lv-LV" sz="2000" b="0" kern="1200" dirty="0">
            <a:solidFill>
              <a:prstClr val="white"/>
            </a:solidFill>
            <a:latin typeface="Verdana" panose="020B0604030504040204" pitchFamily="34" charset="0"/>
            <a:ea typeface="Verdana" panose="020B0604030504040204" pitchFamily="34" charset="0"/>
            <a:cs typeface="+mn-cs"/>
          </a:endParaRPr>
        </a:p>
      </dsp:txBody>
      <dsp:txXfrm rot="10800000">
        <a:off x="312739" y="1962742"/>
        <a:ext cx="3403495" cy="2325132"/>
      </dsp:txXfrm>
    </dsp:sp>
    <dsp:sp modelId="{1576FBAE-E528-459B-8CB2-A84D0DE4747C}">
      <dsp:nvSpPr>
        <dsp:cNvPr id="0" name=""/>
        <dsp:cNvSpPr/>
      </dsp:nvSpPr>
      <dsp:spPr>
        <a:xfrm>
          <a:off x="4145114" y="261698"/>
          <a:ext cx="3551045" cy="1439344"/>
        </a:xfrm>
        <a:prstGeom prst="roundRect">
          <a:avLst>
            <a:gd name="adj" fmla="val 1000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4145114" y="1962742"/>
          <a:ext cx="3551045" cy="2398907"/>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0" u="none" kern="1200" dirty="0"/>
            <a:t>Projekta īstenošanas vieta ir </a:t>
          </a:r>
          <a:r>
            <a:rPr lang="lv-LV" sz="1800" b="1" u="none" kern="1200" dirty="0"/>
            <a:t>Latvija</a:t>
          </a:r>
          <a:r>
            <a:rPr lang="lv-LV" sz="1800" b="0" u="none" kern="1200" dirty="0"/>
            <a:t> un pasākumi mērķa grupai tiks sniegti </a:t>
          </a:r>
          <a:r>
            <a:rPr lang="lv-LV" sz="1800" b="1" u="none" kern="1200" dirty="0"/>
            <a:t>bez maksas</a:t>
          </a:r>
        </a:p>
      </dsp:txBody>
      <dsp:txXfrm rot="10800000">
        <a:off x="4218889" y="1962742"/>
        <a:ext cx="3403495" cy="23251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109435" y="2368290"/>
          <a:ext cx="3777318" cy="27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dirty="0">
            <a:latin typeface="Verdana" panose="020B0604030504040204" pitchFamily="34" charset="0"/>
            <a:ea typeface="Verdana" panose="020B0604030504040204" pitchFamily="34" charset="0"/>
          </a:endParaRPr>
        </a:p>
      </dsp:txBody>
      <dsp:txXfrm>
        <a:off x="-1109435" y="2368290"/>
        <a:ext cx="3777318" cy="273468"/>
      </dsp:txXfrm>
    </dsp:sp>
    <dsp:sp modelId="{3A7E204C-ACD7-4AF9-8A7C-D54AE53D4699}">
      <dsp:nvSpPr>
        <dsp:cNvPr id="0" name=""/>
        <dsp:cNvSpPr/>
      </dsp:nvSpPr>
      <dsp:spPr>
        <a:xfrm>
          <a:off x="557920" y="422721"/>
          <a:ext cx="2078237" cy="4164606"/>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nepieciešamas projekta aktivitāšu īstenošanai</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paredzētas apstiprinātajā projekta pieteikumā</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veiktas, ievērojot drošas finanšu vadības principus</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ievēroti izmaksu lietderības, ekonomiskuma un efektivitātes principi</a:t>
          </a:r>
        </a:p>
      </dsp:txBody>
      <dsp:txXfrm>
        <a:off x="557920" y="422721"/>
        <a:ext cx="2078237" cy="4164606"/>
      </dsp:txXfrm>
    </dsp:sp>
    <dsp:sp modelId="{3AE53908-76D9-4B36-B3FC-3F1E5B9B786B}">
      <dsp:nvSpPr>
        <dsp:cNvPr id="0" name=""/>
        <dsp:cNvSpPr/>
      </dsp:nvSpPr>
      <dsp:spPr>
        <a:xfrm>
          <a:off x="664460" y="179871"/>
          <a:ext cx="546936" cy="54693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1339362" y="2368290"/>
          <a:ext cx="3777318" cy="27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241184" bIns="0" numCol="1" spcCol="1270" anchor="t" anchorCtr="0">
          <a:noAutofit/>
        </a:bodyPr>
        <a:lstStyle/>
        <a:p>
          <a:pPr marL="0" lvl="0" indent="0" algn="l" defTabSz="533400">
            <a:lnSpc>
              <a:spcPct val="90000"/>
            </a:lnSpc>
            <a:spcBef>
              <a:spcPct val="0"/>
            </a:spcBef>
            <a:spcAft>
              <a:spcPct val="35000"/>
            </a:spcAft>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1339362" y="2368290"/>
        <a:ext cx="3777318" cy="273468"/>
      </dsp:txXfrm>
    </dsp:sp>
    <dsp:sp modelId="{DCF43F14-6045-4F16-94FD-9BDB6BCAAF3D}">
      <dsp:nvSpPr>
        <dsp:cNvPr id="0" name=""/>
        <dsp:cNvSpPr/>
      </dsp:nvSpPr>
      <dsp:spPr>
        <a:xfrm>
          <a:off x="2995881" y="428784"/>
          <a:ext cx="2099909" cy="4152481"/>
        </a:xfrm>
        <a:prstGeom prst="rect">
          <a:avLst/>
        </a:prstGeom>
        <a:solidFill>
          <a:schemeClr val="accent2">
            <a:shade val="80000"/>
            <a:hueOff val="218341"/>
            <a:satOff val="-27808"/>
            <a:lumOff val="138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radušās projekta īstenošanas laikā</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faktiski veiktas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tās reāli apmaksājis projekta īstenotājs </a:t>
          </a:r>
          <a:r>
            <a:rPr lang="lv-LV" sz="1600" kern="1200" dirty="0">
              <a:latin typeface="+mn-lt"/>
            </a:rPr>
            <a:t>līdz projekta noslēguma pārskata apstiprināšanas dienai</a:t>
          </a:r>
          <a:endParaRPr lang="lv-LV" sz="1600" kern="1200" dirty="0">
            <a:latin typeface="+mn-lt"/>
            <a:ea typeface="Verdana" panose="020B0604030504040204" pitchFamily="34" charset="0"/>
            <a:cs typeface="+mn-cs"/>
          </a:endParaRPr>
        </a:p>
      </dsp:txBody>
      <dsp:txXfrm>
        <a:off x="2995881" y="428784"/>
        <a:ext cx="2099909" cy="4152481"/>
      </dsp:txXfrm>
    </dsp:sp>
    <dsp:sp modelId="{061C519E-F008-4F07-958F-8E585FBE49E8}">
      <dsp:nvSpPr>
        <dsp:cNvPr id="0" name=""/>
        <dsp:cNvSpPr/>
      </dsp:nvSpPr>
      <dsp:spPr>
        <a:xfrm>
          <a:off x="3091287" y="180243"/>
          <a:ext cx="546936" cy="54693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3955726" y="2368290"/>
          <a:ext cx="3777318" cy="27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241184" bIns="0" numCol="1" spcCol="1270" anchor="t" anchorCtr="0">
          <a:noAutofit/>
        </a:bodyPr>
        <a:lstStyle/>
        <a:p>
          <a:pPr marL="0" lvl="0" indent="0" algn="r" defTabSz="533400">
            <a:lnSpc>
              <a:spcPct val="90000"/>
            </a:lnSpc>
            <a:spcBef>
              <a:spcPct val="0"/>
            </a:spcBef>
            <a:spcAft>
              <a:spcPct val="35000"/>
            </a:spcAft>
            <a:buNone/>
          </a:pPr>
          <a:endParaRPr lang="lv-LV" sz="1200" kern="1200" dirty="0">
            <a:latin typeface="Verdana" panose="020B0604030504040204" pitchFamily="34" charset="0"/>
            <a:ea typeface="Verdana" panose="020B0604030504040204" pitchFamily="34" charset="0"/>
          </a:endParaRPr>
        </a:p>
      </dsp:txBody>
      <dsp:txXfrm>
        <a:off x="3955726" y="2368290"/>
        <a:ext cx="3777318" cy="273468"/>
      </dsp:txXfrm>
    </dsp:sp>
    <dsp:sp modelId="{3EB5337F-C1AA-423C-921B-C5ED7886DE3F}">
      <dsp:nvSpPr>
        <dsp:cNvPr id="0" name=""/>
        <dsp:cNvSpPr/>
      </dsp:nvSpPr>
      <dsp:spPr>
        <a:xfrm>
          <a:off x="5455515" y="428784"/>
          <a:ext cx="2413370" cy="4152481"/>
        </a:xfrm>
        <a:prstGeom prst="rect">
          <a:avLst/>
        </a:prstGeom>
        <a:solidFill>
          <a:schemeClr val="accent2">
            <a:shade val="80000"/>
            <a:hueOff val="436682"/>
            <a:satOff val="-55616"/>
            <a:lumOff val="277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uzskaitītas projekta īstenotāja grāmatvedības uzskaitē</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identificējamas, nodalītas no pārējām izmaksām un pārbaudāmas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tās apliecina attiecīgu attaisnojuma dokumentu oriģināli</a:t>
          </a:r>
        </a:p>
      </dsp:txBody>
      <dsp:txXfrm>
        <a:off x="5455515" y="428784"/>
        <a:ext cx="2413370" cy="4152481"/>
      </dsp:txXfrm>
    </dsp:sp>
    <dsp:sp modelId="{A7FAE7F0-5582-448D-A81A-90426C2C6DA6}">
      <dsp:nvSpPr>
        <dsp:cNvPr id="0" name=""/>
        <dsp:cNvSpPr/>
      </dsp:nvSpPr>
      <dsp:spPr>
        <a:xfrm>
          <a:off x="5717671" y="165214"/>
          <a:ext cx="546936" cy="546936"/>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6BE93E-0C93-4A57-ACC0-4D733CE635A4}">
      <dsp:nvSpPr>
        <dsp:cNvPr id="0" name=""/>
        <dsp:cNvSpPr/>
      </dsp:nvSpPr>
      <dsp:spPr>
        <a:xfrm rot="16200000">
          <a:off x="6718509" y="2368290"/>
          <a:ext cx="3777318" cy="27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1184" bIns="0" numCol="1" spcCol="1270" anchor="t" anchorCtr="0">
          <a:noAutofit/>
        </a:bodyPr>
        <a:lstStyle/>
        <a:p>
          <a:pPr marL="0" lvl="0" indent="0" algn="r" defTabSz="844550">
            <a:lnSpc>
              <a:spcPct val="90000"/>
            </a:lnSpc>
            <a:spcBef>
              <a:spcPct val="0"/>
            </a:spcBef>
            <a:spcAft>
              <a:spcPct val="35000"/>
            </a:spcAft>
            <a:buNone/>
          </a:pPr>
          <a:endParaRPr lang="lv-LV" sz="1900" kern="1200"/>
        </a:p>
      </dsp:txBody>
      <dsp:txXfrm>
        <a:off x="6718509" y="2368290"/>
        <a:ext cx="3777318" cy="273468"/>
      </dsp:txXfrm>
    </dsp:sp>
    <dsp:sp modelId="{21DC16E2-5D57-485A-8FEA-584ACCEEE5E2}">
      <dsp:nvSpPr>
        <dsp:cNvPr id="0" name=""/>
        <dsp:cNvSpPr/>
      </dsp:nvSpPr>
      <dsp:spPr>
        <a:xfrm>
          <a:off x="8287441" y="464083"/>
          <a:ext cx="2392747" cy="4142698"/>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41184" rIns="113792" bIns="113792" numCol="1" spcCol="1270" anchor="t" anchorCtr="0">
          <a:noAutofit/>
        </a:bodyPr>
        <a:lstStyle/>
        <a:p>
          <a:pPr marL="171450" lvl="1" indent="0" algn="ctr" defTabSz="711200">
            <a:lnSpc>
              <a:spcPct val="90000"/>
            </a:lnSpc>
            <a:spcBef>
              <a:spcPct val="0"/>
            </a:spcBef>
            <a:spcAft>
              <a:spcPct val="15000"/>
            </a:spcAft>
            <a:buChar char="•"/>
          </a:pPr>
          <a:endParaRPr lang="lv-LV" sz="1600" kern="1200" dirty="0"/>
        </a:p>
        <a:p>
          <a:pPr marL="144000" lvl="1" indent="-144000" algn="ctr" defTabSz="533400">
            <a:lnSpc>
              <a:spcPct val="90000"/>
            </a:lnSpc>
            <a:spcBef>
              <a:spcPct val="0"/>
            </a:spcBef>
            <a:spcAft>
              <a:spcPct val="15000"/>
            </a:spcAft>
            <a:buFont typeface="Arial" panose="020B0604020202020204" pitchFamily="34" charset="0"/>
            <a:buNone/>
          </a:pPr>
          <a:r>
            <a:rPr lang="lv-LV" sz="1600" b="1" kern="1200" dirty="0">
              <a:solidFill>
                <a:srgbClr val="FFFFFF"/>
              </a:solidFill>
              <a:latin typeface="Verdana" panose="020B0604030504040204" pitchFamily="34" charset="0"/>
              <a:ea typeface="Verdana" panose="020B0604030504040204" pitchFamily="34" charset="0"/>
              <a:cs typeface="+mn-cs"/>
            </a:rPr>
            <a:t>INVENTĀRA IEGĀDES IZMAKSAS UN PAMATLĪDZEKĻU IEGĀDES IZMAKSAS</a:t>
          </a:r>
        </a:p>
        <a:p>
          <a:pPr marL="144000" lvl="1" indent="-144000" algn="ctr" defTabSz="533400">
            <a:lnSpc>
              <a:spcPct val="90000"/>
            </a:lnSpc>
            <a:spcBef>
              <a:spcPct val="0"/>
            </a:spcBef>
            <a:spcAft>
              <a:spcPct val="15000"/>
            </a:spcAft>
            <a:buFont typeface="Arial" panose="020B0604020202020204" pitchFamily="34" charset="0"/>
            <a:buNone/>
          </a:pPr>
          <a:endParaRPr lang="lv-LV" sz="1600" kern="1200" dirty="0">
            <a:solidFill>
              <a:srgbClr val="FFFFFF"/>
            </a:solidFill>
            <a:latin typeface="Verdana" panose="020B0604030504040204" pitchFamily="34" charset="0"/>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r>
            <a:rPr lang="lv-LV" sz="1600" b="1" kern="1200" dirty="0">
              <a:solidFill>
                <a:srgbClr val="FFFFFF"/>
              </a:solidFill>
              <a:latin typeface="Verdana" panose="020B0604030504040204" pitchFamily="34" charset="0"/>
              <a:ea typeface="Verdana" panose="020B0604030504040204" pitchFamily="34" charset="0"/>
              <a:cs typeface="+mn-cs"/>
            </a:rPr>
            <a:t>Kopā nepārsniedz 20% no projekta kopējām attiecināmajām izmaksām</a:t>
          </a:r>
        </a:p>
      </dsp:txBody>
      <dsp:txXfrm>
        <a:off x="8287441" y="464083"/>
        <a:ext cx="2392747" cy="4142698"/>
      </dsp:txXfrm>
    </dsp:sp>
    <dsp:sp modelId="{F3892A6B-6E03-48A3-8AD6-AD734039805A}">
      <dsp:nvSpPr>
        <dsp:cNvPr id="0" name=""/>
        <dsp:cNvSpPr/>
      </dsp:nvSpPr>
      <dsp:spPr>
        <a:xfrm>
          <a:off x="8495248" y="209444"/>
          <a:ext cx="546936" cy="5469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08/16/2023</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PIESLĒDZAS AR VĀRDIEM, UZVĀRDIEM UN NORĀDA ORGANIZĀCIJU</a:t>
            </a:r>
          </a:p>
          <a:p>
            <a:r>
              <a:rPr lang="lv-LV" b="1" dirty="0"/>
              <a:t>IERAKSTS</a:t>
            </a:r>
          </a:p>
          <a:p>
            <a:r>
              <a:rPr lang="lv-LV" b="0" dirty="0"/>
              <a:t>----</a:t>
            </a:r>
          </a:p>
          <a:p>
            <a:r>
              <a:rPr lang="lv-LV" dirty="0"/>
              <a:t>Labdien! Projektu pieteikumu iesniedzēju ērtībai šodien esam seminārā par izsludināto konkursu “ATBALSTS ĢIMEŅU INTEREŠU PĀRSTĀVOŠO NVO PAMATDARBĪBAS NODROŠINĀŠANAI” ietvaros. Ja ir radušies kādi jautājumi, tos ir iespēja ierakstīt semināra sarunu (čata) sadaļā vai arī semināra beigās tos uzdot, paceļot «virtuālo rociņu». Uz jautājumiem atbildes sniegsim gan semināra noslēgumā, gan rakstiski. Semināra ieraksts būs pieejams Fonda mājas lapā.</a:t>
            </a:r>
          </a:p>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73014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sng" strike="noStrike" dirty="0">
                <a:latin typeface="Verdana" panose="020B0604030504040204" pitchFamily="34" charset="0"/>
                <a:ea typeface="Verdana" panose="020B0604030504040204" pitchFamily="34" charset="0"/>
              </a:rPr>
              <a:t>Projekta izmaksas ir attiecināmas, ja tās atbilst šādiem nosacījumiem: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1.</a:t>
            </a:r>
            <a:r>
              <a:rPr lang="lv-LV" sz="1200" b="0" strike="noStrike" dirty="0">
                <a:latin typeface="Verdana" panose="020B0604030504040204" pitchFamily="34" charset="0"/>
                <a:ea typeface="Verdana" panose="020B0604030504040204" pitchFamily="34" charset="0"/>
              </a:rPr>
              <a:t> Tās ir nepieciešamas </a:t>
            </a:r>
            <a:r>
              <a:rPr lang="lv-LV" sz="1200" strike="noStrike" dirty="0">
                <a:latin typeface="Verdana" panose="020B0604030504040204" pitchFamily="34" charset="0"/>
                <a:ea typeface="Verdana" panose="020B0604030504040204" pitchFamily="34" charset="0"/>
              </a:rPr>
              <a:t>projekta aktivitāšu īstenošanai un ir paredzētas apstiprinātajā projekta pieteikumā, kā arī ir veiktas, ievērojot drošas finanšu vadības principus, tai skaitā ievērojot izmaksu lietderības, ekonomiskuma un efektivitātes principus;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2. </a:t>
            </a:r>
            <a:r>
              <a:rPr lang="lv-LV" sz="1200" b="0" strike="noStrike" dirty="0">
                <a:latin typeface="Verdana" panose="020B0604030504040204" pitchFamily="34" charset="0"/>
                <a:ea typeface="Verdana" panose="020B0604030504040204" pitchFamily="34" charset="0"/>
              </a:rPr>
              <a:t>Izmaksas ir radušās projekta īstenošanas laikā, kas noteikts projekta īstenošanas līgumā, ir faktiski veiktas, tās ir reāli apmaksājis projekta īstenotājs ne ātrāk par līgumā noteikto projekta izmaksu </a:t>
            </a:r>
            <a:r>
              <a:rPr lang="lv-LV" sz="1200" b="0" strike="noStrike" dirty="0" err="1">
                <a:latin typeface="Verdana" panose="020B0604030504040204" pitchFamily="34" charset="0"/>
                <a:ea typeface="Verdana" panose="020B0604030504040204" pitchFamily="34" charset="0"/>
              </a:rPr>
              <a:t>attiecināmības</a:t>
            </a:r>
            <a:r>
              <a:rPr lang="lv-LV" sz="1200" b="0" strike="noStrike" dirty="0">
                <a:latin typeface="Verdana" panose="020B0604030504040204" pitchFamily="34" charset="0"/>
                <a:ea typeface="Verdana" panose="020B0604030504040204" pitchFamily="34" charset="0"/>
              </a:rPr>
              <a:t> perioda sākumu un līdz projekta noslēguma </a:t>
            </a:r>
            <a:r>
              <a:rPr lang="lv-LV" sz="1200" b="0" strike="noStrike">
                <a:latin typeface="Verdana" panose="020B0604030504040204" pitchFamily="34" charset="0"/>
                <a:ea typeface="Verdana" panose="020B0604030504040204" pitchFamily="34" charset="0"/>
              </a:rPr>
              <a:t>pārskata </a:t>
            </a:r>
            <a:r>
              <a:rPr lang="lv-LV" sz="1200" b="0" strike="noStrike">
                <a:solidFill>
                  <a:srgbClr val="FF0000"/>
                </a:solidFill>
                <a:highlight>
                  <a:srgbClr val="FFFF00"/>
                </a:highlight>
                <a:latin typeface="Verdana" panose="020B0604030504040204" pitchFamily="34" charset="0"/>
                <a:ea typeface="Verdana" panose="020B0604030504040204" pitchFamily="34" charset="0"/>
              </a:rPr>
              <a:t>apstiprināšanas</a:t>
            </a:r>
            <a:r>
              <a:rPr lang="lv-LV" sz="1200" b="0" strike="noStrike">
                <a:latin typeface="Verdana" panose="020B0604030504040204" pitchFamily="34" charset="0"/>
                <a:ea typeface="Verdana" panose="020B0604030504040204" pitchFamily="34" charset="0"/>
              </a:rPr>
              <a:t> </a:t>
            </a:r>
            <a:r>
              <a:rPr lang="lv-LV" sz="1200" b="0" strike="noStrike" dirty="0">
                <a:latin typeface="Verdana" panose="020B0604030504040204" pitchFamily="34" charset="0"/>
                <a:ea typeface="Verdana" panose="020B0604030504040204" pitchFamily="34" charset="0"/>
              </a:rPr>
              <a:t>dienai;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3</a:t>
            </a:r>
            <a:r>
              <a:rPr lang="lv-LV" sz="1200" strike="noStrike" dirty="0">
                <a:latin typeface="Verdana" panose="020B0604030504040204" pitchFamily="34" charset="0"/>
                <a:ea typeface="Verdana" panose="020B0604030504040204" pitchFamily="34" charset="0"/>
              </a:rPr>
              <a:t>. izmaksām ir jābūt uzskaitītām projekta īstenotāja grāmatvedības uzskaitē, tām ir jābūt identificējamām, nodalītām no pārējām izmaksām un pārbaudāmām, un tās ir jāapliecina ar attiecīgu attaisnojuma dokumentu oriģināliem.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strike="noStrike" dirty="0">
                <a:latin typeface="Verdana" panose="020B0604030504040204" pitchFamily="34" charset="0"/>
                <a:ea typeface="Verdana" panose="020B0604030504040204" pitchFamily="34" charset="0"/>
              </a:rPr>
              <a:t>Norādu un aicinu ņemt vērā, ka tādas izmaksas, kas veiktas, pieļaujot interešu konfliktu, ir uzskatāmas par neattiecināmām izmaksām. Parakstot noslēguma pārskatu, vienlaikus no īstenotāja tiek sniegts attiecināmo izmaksu apliecinājums, kurā paredzēts arī tas, ka ir veikti visi nepieciešamie pasākumi, lai izvairītos no interešu konflikta situācijām. </a:t>
            </a:r>
          </a:p>
          <a:p>
            <a:pPr>
              <a:spcAft>
                <a:spcPts val="600"/>
              </a:spcAft>
            </a:pPr>
            <a:r>
              <a:rPr lang="lv-LV" dirty="0">
                <a:effectLst/>
                <a:ea typeface="Times New Roman" panose="02020603050405020304" pitchFamily="18" charset="0"/>
              </a:rPr>
              <a:t>Un tai skaitā, ir jābūt aizpildītam normatīvajos aktos noteiktajam apliecinājumam par interešu konflikta neesamību attiecībā uz pakalpojumu sniedzējiem saskaņā ar </a:t>
            </a:r>
            <a:r>
              <a:rPr lang="lv-LV" dirty="0"/>
              <a:t>MK 104.noteikumu 1.pielikumu.</a:t>
            </a:r>
          </a:p>
          <a:p>
            <a:pPr>
              <a:spcAft>
                <a:spcPts val="600"/>
              </a:spcAft>
            </a:pPr>
            <a:r>
              <a:rPr lang="lv-LV" dirty="0"/>
              <a:t>Kā arī šo MK noteikumu 13.punkts nosaka izņēmuma gadījumus, kad finansējuma saņēmējs un piegādātājs neatrodas interešu konfliktā. </a:t>
            </a:r>
          </a:p>
          <a:p>
            <a:pPr>
              <a:spcAft>
                <a:spcPts val="600"/>
              </a:spcAft>
            </a:pPr>
            <a:endParaRPr lang="lv-LV" sz="1200" strike="noStrike" dirty="0">
              <a:latin typeface="Verdana" panose="020B0604030504040204" pitchFamily="34" charset="0"/>
              <a:ea typeface="Verdana" panose="020B0604030504040204" pitchFamily="34" charset="0"/>
            </a:endParaRPr>
          </a:p>
          <a:p>
            <a:pPr>
              <a:spcAft>
                <a:spcPts val="600"/>
              </a:spcAft>
            </a:pPr>
            <a:r>
              <a:rPr lang="lv-LV" sz="1200" b="1" strike="noStrike" dirty="0">
                <a:latin typeface="Verdana" panose="020B0604030504040204" pitchFamily="34" charset="0"/>
                <a:ea typeface="Verdana" panose="020B0604030504040204" pitchFamily="34" charset="0"/>
              </a:rPr>
              <a:t>Izmaksu ierobežojumi:</a:t>
            </a:r>
          </a:p>
          <a:p>
            <a:pPr>
              <a:spcAft>
                <a:spcPts val="600"/>
              </a:spcAft>
            </a:pPr>
            <a:r>
              <a:rPr lang="lv-LV" sz="1200" strike="noStrike" dirty="0">
                <a:latin typeface="Verdana" panose="020B0604030504040204" pitchFamily="34" charset="0"/>
                <a:ea typeface="Verdana" panose="020B0604030504040204" pitchFamily="34" charset="0"/>
              </a:rPr>
              <a:t>Projekta aktivitāšu īstenošanai vai organizācijas kapacitātes stiprināšanai nepieciešamā inventāra iegādes izmaksas un pamatlīdzekļu iegādes izmaksas kopā nedrīkst pārsniegt 20% no projekta kopējām attiecināmajām izmaksām.</a:t>
            </a:r>
          </a:p>
          <a:p>
            <a:pPr>
              <a:spcAft>
                <a:spcPts val="600"/>
              </a:spcAft>
            </a:pPr>
            <a:endParaRPr lang="lv-LV" sz="1200" strike="noStrike"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340243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Atgādinu, ka kopā ar konkursa nolikuma dokumentāciju Fonda mājas lapā ir arī publicēti metodiskie norādījumi projektu pieteikuma veidlapas aizpildīšanai.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Pieteikuma veidlapā jau ir sniegtas instrukcijas par to, kāda informācija jāievada katrā no sadaļām, bet metodiskie norādījumi papildus tam ietver atgādinājumus par konkursa nolikuma nosacījumiem, kā arī ir nodrošināta sasaiste ar kvalitātes vērtēšanas kritērijiem un sniegti papildus skaidrojumi par to, kāda informācija tiek sagaidīta.</a:t>
            </a: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29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637155" algn="ctr"/>
                <a:tab pos="5274310" algn="r"/>
                <a:tab pos="457200" algn="l"/>
              </a:tabLst>
            </a:pPr>
            <a:endParaRPr lang="lv-LV"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12</a:t>
            </a:fld>
            <a:endParaRPr lang="en-LV"/>
          </a:p>
        </p:txBody>
      </p:sp>
    </p:spTree>
    <p:extLst>
      <p:ext uri="{BB962C8B-B14F-4D97-AF65-F5344CB8AC3E}">
        <p14:creationId xmlns:p14="http://schemas.microsoft.com/office/powerpoint/2010/main" val="2003271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en-GB" sz="1800" b="0" dirty="0">
                <a:effectLst/>
                <a:latin typeface="Verdana" panose="020B0604030504040204" pitchFamily="34" charset="0"/>
                <a:ea typeface="Times New Roman" panose="02020603050405020304" pitchFamily="18" charset="0"/>
              </a:rPr>
              <a:t>1.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pieteikuma</a:t>
            </a:r>
            <a:r>
              <a:rPr lang="en-GB" sz="1800" b="0" dirty="0">
                <a:effectLst/>
                <a:latin typeface="Verdana" panose="020B0604030504040204" pitchFamily="34" charset="0"/>
                <a:ea typeface="Times New Roman" panose="02020603050405020304" pitchFamily="18" charset="0"/>
              </a:rPr>
              <a:t> A </a:t>
            </a:r>
            <a:r>
              <a:rPr lang="en-GB" sz="1800" b="0" dirty="0" err="1">
                <a:effectLst/>
                <a:latin typeface="Verdana" panose="020B0604030504040204" pitchFamily="34" charset="0"/>
                <a:ea typeface="Times New Roman" panose="02020603050405020304" pitchFamily="18" charset="0"/>
              </a:rPr>
              <a:t>sadaļā</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2.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pieteikuma</a:t>
            </a:r>
            <a:r>
              <a:rPr lang="en-GB" sz="1800" b="0" dirty="0">
                <a:effectLst/>
                <a:latin typeface="Verdana" panose="020B0604030504040204" pitchFamily="34" charset="0"/>
                <a:ea typeface="Times New Roman" panose="02020603050405020304" pitchFamily="18" charset="0"/>
              </a:rPr>
              <a:t> B</a:t>
            </a:r>
            <a:r>
              <a:rPr lang="lv-LV" sz="1800" b="0" dirty="0">
                <a:effectLst/>
                <a:latin typeface="Verdana" panose="020B0604030504040204" pitchFamily="34" charset="0"/>
                <a:ea typeface="Times New Roman" panose="02020603050405020304" pitchFamily="18" charset="0"/>
              </a:rPr>
              <a:t>3</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sadaļā</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3.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pieteikuma</a:t>
            </a:r>
            <a:r>
              <a:rPr lang="en-GB" sz="1800" b="0" dirty="0">
                <a:effectLst/>
                <a:latin typeface="Verdana" panose="020B0604030504040204" pitchFamily="34" charset="0"/>
                <a:ea typeface="Times New Roman" panose="02020603050405020304" pitchFamily="18" charset="0"/>
              </a:rPr>
              <a:t> B</a:t>
            </a:r>
            <a:r>
              <a:rPr lang="lv-LV" sz="1800" b="0" dirty="0">
                <a:effectLst/>
                <a:latin typeface="Verdana" panose="020B0604030504040204" pitchFamily="34" charset="0"/>
                <a:ea typeface="Times New Roman" panose="02020603050405020304" pitchFamily="18" charset="0"/>
              </a:rPr>
              <a:t>5</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sadaļā</a:t>
            </a:r>
            <a:endParaRPr lang="lv-LV" sz="1800" b="0" dirty="0">
              <a:effectLst/>
              <a:latin typeface="Verdana" panose="020B0604030504040204" pitchFamily="34"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4. </a:t>
            </a:r>
            <a:r>
              <a:rPr lang="lv-LV" sz="1800" b="0" dirty="0">
                <a:effectLst/>
                <a:latin typeface="Verdana" panose="020B0604030504040204" pitchFamily="34" charset="0"/>
                <a:ea typeface="Times New Roman" panose="02020603050405020304" pitchFamily="18" charset="0"/>
              </a:rPr>
              <a:t>Projekta pieteikuma B3 un B4 sadaļa</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5. </a:t>
            </a:r>
            <a:r>
              <a:rPr lang="lv-LV" sz="1800" b="0" dirty="0">
                <a:effectLst/>
                <a:latin typeface="Verdana" panose="020B0604030504040204" pitchFamily="34" charset="0"/>
                <a:ea typeface="Times New Roman" panose="02020603050405020304" pitchFamily="18" charset="0"/>
              </a:rPr>
              <a:t>Budžeta </a:t>
            </a:r>
            <a:r>
              <a:rPr lang="en-GB" sz="1800" b="0" dirty="0" err="1">
                <a:effectLst/>
                <a:latin typeface="Verdana" panose="020B0604030504040204" pitchFamily="34" charset="0"/>
                <a:ea typeface="Times New Roman" panose="02020603050405020304" pitchFamily="18" charset="0"/>
              </a:rPr>
              <a:t>plānošanas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rekomendācija</a:t>
            </a:r>
            <a:r>
              <a:rPr lang="en-GB" sz="1800" b="0" dirty="0">
                <a:effectLst/>
                <a:latin typeface="Verdana" panose="020B0604030504040204" pitchFamily="34" charset="0"/>
                <a:ea typeface="Times New Roman" panose="02020603050405020304" pitchFamily="18" charset="0"/>
              </a:rPr>
              <a:t> –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err="1">
                <a:effectLst/>
                <a:latin typeface="Verdana" panose="020B0604030504040204" pitchFamily="34" charset="0"/>
                <a:ea typeface="Times New Roman" panose="02020603050405020304" pitchFamily="18" charset="0"/>
              </a:rPr>
              <a:t>izdevumu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konsolidācija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pārdomāti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budžeta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pozīciju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nosaukumi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personāla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bruto</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atalgojums</a:t>
            </a:r>
            <a:r>
              <a:rPr lang="en-GB" sz="1800" b="0" dirty="0">
                <a:effectLst/>
                <a:latin typeface="Verdana" panose="020B0604030504040204" pitchFamily="34" charset="0"/>
                <a:ea typeface="Times New Roman" panose="02020603050405020304" pitchFamily="18" charset="0"/>
              </a:rPr>
              <a:t> + </a:t>
            </a:r>
            <a:r>
              <a:rPr lang="en-GB" sz="1800" b="0" dirty="0" err="1">
                <a:effectLst/>
                <a:latin typeface="Verdana" panose="020B0604030504040204" pitchFamily="34" charset="0"/>
                <a:ea typeface="Times New Roman" panose="02020603050405020304" pitchFamily="18" charset="0"/>
              </a:rPr>
              <a:t>darba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devēja</a:t>
            </a:r>
            <a:r>
              <a:rPr lang="en-GB" sz="1800" b="0" dirty="0">
                <a:effectLst/>
                <a:latin typeface="Verdana" panose="020B0604030504040204" pitchFamily="34" charset="0"/>
                <a:ea typeface="Times New Roman" panose="02020603050405020304" pitchFamily="18" charset="0"/>
              </a:rPr>
              <a:t> VSAOI; </a:t>
            </a:r>
            <a:r>
              <a:rPr lang="en-GB" sz="1800" b="0" dirty="0" err="1">
                <a:effectLst/>
                <a:latin typeface="Verdana" panose="020B0604030504040204" pitchFamily="34" charset="0"/>
                <a:ea typeface="Times New Roman" panose="02020603050405020304" pitchFamily="18" charset="0"/>
              </a:rPr>
              <a:t>budzēta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pozīciju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detalizācijas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pakāpe</a:t>
            </a:r>
            <a:endParaRPr lang="lv-LV" sz="18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77413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u="sng" dirty="0"/>
              <a:t>Šajā slaidā vairāk informācijas par praktiskiem padomiem projekta pieteikuma sagatavošanai:</a:t>
            </a:r>
          </a:p>
          <a:p>
            <a:pPr marL="228600" indent="-228600">
              <a:buAutoNum type="arabicParenR"/>
            </a:pPr>
            <a:r>
              <a:rPr lang="lv-LV" dirty="0"/>
              <a:t>pirms pieteikuma un budžeta veidlapu aizpildīšanas aicinām pārliecināties, ka ir lejupielādētas aktuālās «Atbalsts ģimeņu interešu pārstāvošo NVO pamatdarbības nodrošināšanai» konkursa veidlapas no Fonda mājas lapas.</a:t>
            </a:r>
          </a:p>
          <a:p>
            <a:pPr marL="228600" indent="-228600">
              <a:buAutoNum type="arabicParenR"/>
            </a:pPr>
            <a:r>
              <a:rPr lang="lv-LV" dirty="0">
                <a:solidFill>
                  <a:srgbClr val="800024"/>
                </a:solidFill>
              </a:rPr>
              <a:t>Projekta pieteikuma veidlapa elektroniski jāiesniedz Word formātā un budžeta veidlapa Excel formātā (elektroniski parakstot). Lūgums nepārveidot dokumentus </a:t>
            </a:r>
            <a:r>
              <a:rPr lang="lv-LV" dirty="0" err="1">
                <a:solidFill>
                  <a:srgbClr val="800024"/>
                </a:solidFill>
              </a:rPr>
              <a:t>pdf</a:t>
            </a:r>
            <a:r>
              <a:rPr lang="lv-LV" dirty="0">
                <a:solidFill>
                  <a:srgbClr val="800024"/>
                </a:solidFill>
              </a:rPr>
              <a:t> formātā, jo tas apgrūtina, piemēram, administratīvajā vērtēšanā projekta budžeta pārbaudi, vai tas aritmētiski korekti ir sastādīts.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dirty="0">
                <a:solidFill>
                  <a:srgbClr val="800024"/>
                </a:solidFill>
              </a:rPr>
              <a:t>Pirms projekta pieteikuma iesniegšanas aicinām pārliecināties un novērst informācijas pretrunas dažādās pieteikuma sadaļās, turklāt starp pieteikuma veidlapu un budžetu. Tas paātrinās pieteikumu administratīvo vērtēšanu, jo nebūs jālūdz precizējumi konstatētu nepilnību gadījumā.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b="0" dirty="0">
                <a:solidFill>
                  <a:srgbClr val="800024"/>
                </a:solidFill>
              </a:rPr>
              <a:t>Pirms pieteikuma iesniegšanas un līdz Konkursa rezultātu saņemšanai aicinām nodrošināt, ka projekta iesniedzējam nav VID administrēto nodokļu parāda, kas pārsniedz 150 EUR, jo, kā jau iepriekš minēju, šis ir atbilstības vērtēšanas kritērijs, kas nozīmē, ka neatbilstību gadījumā pieteikums tiks noraidīts.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dirty="0">
                <a:solidFill>
                  <a:srgbClr val="800024"/>
                </a:solidFill>
              </a:rPr>
              <a:t>Iesniegt projekta atbildīgās amatpersonas parakstītu projekta pieteikumu ar pielikumiem līdz 01.09.2023. plkst. 12:00. Ja projekta pieteikums būs iesniegts atbilstoši neparakstīts vai tas netiks iesniegts norādītajā laikā, tas tiks noraidīts.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b="0" dirty="0">
                <a:solidFill>
                  <a:srgbClr val="800024"/>
                </a:solidFill>
              </a:rPr>
              <a:t>Aicinām iepazīties ar Fonda mājas lapā pieejamajām vadlīnijām par nepieciešamajiem pielikumiem pie satura atskaites un finanšu atskaites. Tas varētu atvieglot pieteikuma sagatavošanu un pieteikuma apstiprināšanas gadījumā, arī pārskatu sagatavošanu.</a:t>
            </a:r>
            <a:endParaRPr lang="lv-LV" b="1" dirty="0">
              <a:solidFill>
                <a:srgbClr val="800024"/>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lv-LV" dirty="0">
              <a:solidFill>
                <a:srgbClr val="800024"/>
              </a:solidFill>
            </a:endParaRPr>
          </a:p>
        </p:txBody>
      </p:sp>
      <p:sp>
        <p:nvSpPr>
          <p:cNvPr id="4" name="Slaida numura vietturis 3"/>
          <p:cNvSpPr>
            <a:spLocks noGrp="1"/>
          </p:cNvSpPr>
          <p:nvPr>
            <p:ph type="sldNum" sz="quarter" idx="5"/>
          </p:nvPr>
        </p:nvSpPr>
        <p:spPr/>
        <p:txBody>
          <a:bodyPr/>
          <a:lstStyle/>
          <a:p>
            <a:fld id="{61D30602-8DDB-E748-B349-EB91B332399B}" type="slidenum">
              <a:rPr lang="en-LV" smtClean="0"/>
              <a:t>14</a:t>
            </a:fld>
            <a:endParaRPr lang="en-LV"/>
          </a:p>
        </p:txBody>
      </p:sp>
    </p:spTree>
    <p:extLst>
      <p:ext uri="{BB962C8B-B14F-4D97-AF65-F5344CB8AC3E}">
        <p14:creationId xmlns:p14="http://schemas.microsoft.com/office/powerpoint/2010/main" val="11142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dirty="0">
                <a:effectLst/>
                <a:latin typeface="Times New Roman" panose="02020603050405020304" pitchFamily="18" charset="0"/>
                <a:ea typeface="Calibri" panose="020F0502020204030204" pitchFamily="34" charset="0"/>
              </a:rPr>
              <a:t>Šajā slaidā redzams provizorisks programmas laika grafiks.</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dirty="0">
                <a:effectLst/>
                <a:latin typeface="Times New Roman" panose="02020603050405020304" pitchFamily="18" charset="0"/>
                <a:ea typeface="Calibri" panose="020F0502020204030204" pitchFamily="34" charset="0"/>
              </a:rPr>
              <a:t>2. Projektu pieteikumu vērtēšana noris uzreiz pēc projektu pieteikumu iesniegšanas termiņa beigām. Par precīzāku laiku rezultātu paziņošanai, informācija tiek sniegta pieteikumu iesniedzējiem, kad tiek apstiprināta pieteikuma reģistrācija un nosūtīta informācija par pieteikuma identifikācijas numuru.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dirty="0">
                <a:effectLst/>
                <a:latin typeface="Times New Roman" panose="02020603050405020304" pitchFamily="18" charset="0"/>
                <a:ea typeface="Calibri" panose="020F0502020204030204" pitchFamily="34" charset="0"/>
              </a:rPr>
              <a:t>Ja projekta pieteikumā tiks konstatētas neatbilstības kādā no administratīvās vērtēšanas kritērijiem, tad Fonds nosūtīs projekta iesniedzējam pieprasījumu par nepieciešamajiem papildinājumiem un precizējumiem, kas projekta iesniedzējam būs jāiesniedz 5 darba dienu laikā no pieprasījuma saņemšanas dienas.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dirty="0"/>
              <a:t>4. Pēc rezultātu paziņošanas ar apstiprināto projektu pieteikumu iesniedzējiem tiek uzsākta lēmumā ietverto nosacījumu izpilde (ja attiecināms) un projektu īstenošanas līgumu slēgšana. Projekta īstenošanas līgums ir jānoslēdz 30 dienu laikā no rezultātu saņemšanas.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noStrike" dirty="0"/>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dirty="0"/>
              <a:t>Finansējums tiks izmaksāts vienā maksājumā 100% apmērā. Tas tiks izmaksāts 5 darba dienu laikā pēc līguma parakstīšanas.</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noStrike" dirty="0"/>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dirty="0"/>
              <a:t>5.Starpposma pārskats ir jāiesniedz visiem projektu iesniedzējiem līgumā noteiktajā termiņā.</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dirty="0"/>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dirty="0"/>
              <a:t>6. Projekta noslēguma pārskats ir jāiesniedz visiem projektu iesniedzējiem līgumā noteiktajā termiņā.</a:t>
            </a: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a:p>
            <a:r>
              <a:rPr lang="lv-LV" dirty="0"/>
              <a:t>Aicinu Jūs uzdot jautājumus vai arī iesūtīt tos e-pastā kristine.ozola@sif.gov.lv un sniegsim Jums rakstisku atbildi.</a:t>
            </a:r>
          </a:p>
          <a:p>
            <a:endParaRPr lang="lv-LV" dirty="0"/>
          </a:p>
          <a:p>
            <a:r>
              <a:rPr lang="lv-LV" dirty="0"/>
              <a:t>Paldies par Jūsu izradīto interesi konkursā un </a:t>
            </a:r>
            <a:r>
              <a:rPr lang="lv-LV" dirty="0" err="1"/>
              <a:t>novēlam</a:t>
            </a:r>
            <a:r>
              <a:rPr lang="lv-LV" dirty="0"/>
              <a:t> Jums veiksmi projekta pieteikuma rakstīšanā.</a:t>
            </a:r>
          </a:p>
        </p:txBody>
      </p:sp>
      <p:sp>
        <p:nvSpPr>
          <p:cNvPr id="4" name="Slaida numura vietturis 3"/>
          <p:cNvSpPr>
            <a:spLocks noGrp="1"/>
          </p:cNvSpPr>
          <p:nvPr>
            <p:ph type="sldNum" sz="quarter" idx="5"/>
          </p:nvPr>
        </p:nvSpPr>
        <p:spPr/>
        <p:txBody>
          <a:bodyPr/>
          <a:lstStyle/>
          <a:p>
            <a:fld id="{61D30602-8DDB-E748-B349-EB91B332399B}" type="slidenum">
              <a:rPr lang="en-LV" smtClean="0"/>
              <a:t>16</a:t>
            </a:fld>
            <a:endParaRPr lang="en-LV"/>
          </a:p>
        </p:txBody>
      </p:sp>
    </p:spTree>
    <p:extLst>
      <p:ext uri="{BB962C8B-B14F-4D97-AF65-F5344CB8AC3E}">
        <p14:creationId xmlns:p14="http://schemas.microsoft.com/office/powerpoint/2010/main" val="380246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Semināra saturs ir veidots, balstoties uz Fonda mājas lapā publicēto Konkursa nolikumu, pieteikuma un budžeta veidlapām, kā arī pieteikuma aizpildīšanas metodiku un projekta īstenošanas līguma projektu. Ar šo dokumentāciju lūgums iepazīties pirms projekta pieteikuma sagatavošanas.</a:t>
            </a:r>
          </a:p>
          <a:p>
            <a:endParaRPr lang="lv-LV" dirty="0"/>
          </a:p>
          <a:p>
            <a:r>
              <a:rPr lang="lv-LV" dirty="0"/>
              <a:t>Semināra laikā pastāstīšu par programmas un konkursa mērķi, projektos atbalstāmajām jomām, pamatnosacījumiem, kas jāievēro projektu iesniedzējiem, projektu pieteikumu vērtēšanu, attiecināmajām izmaksām un noslēgumā sniegšu ieteikumus veiksmīgākai projekta pieteikuma sagatavošanai un iesniegšanai.</a:t>
            </a:r>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269229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u="none" strike="noStrike" dirty="0">
                <a:effectLst/>
                <a:latin typeface="Times New Roman" panose="02020603050405020304" pitchFamily="18" charset="0"/>
                <a:ea typeface="Times New Roman" panose="02020603050405020304" pitchFamily="18" charset="0"/>
              </a:rPr>
              <a:t>Programmas mērķis </a:t>
            </a:r>
            <a:r>
              <a:rPr lang="lv-LV" sz="1800" b="0" u="none" strike="noStrike" dirty="0">
                <a:effectLst/>
                <a:latin typeface="Times New Roman" panose="02020603050405020304" pitchFamily="18" charset="0"/>
                <a:ea typeface="Times New Roman" panose="02020603050405020304" pitchFamily="18" charset="0"/>
              </a:rPr>
              <a:t>ir nodrošināt atbalstu nevaldības organizāciju (turpmāk – NVO) iniciatīvām ģimenēm draudzīgas vides veidošanā un sabiedrības līdzdalības veicināšanā, sekmējot ģimeņu atbalsta politikas  jautājumu risināšanu Latvijā.</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b="1" u="none" strike="noStrike"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u="none" strike="noStrike" dirty="0">
                <a:effectLst/>
                <a:latin typeface="Times New Roman" panose="02020603050405020304" pitchFamily="18" charset="0"/>
                <a:ea typeface="Times New Roman" panose="02020603050405020304" pitchFamily="18" charset="0"/>
              </a:rPr>
              <a:t>Konkursa mērķis </a:t>
            </a:r>
            <a:r>
              <a:rPr lang="lv-LV" sz="1800" b="0" u="none" strike="noStrike" dirty="0">
                <a:effectLst/>
                <a:latin typeface="Times New Roman" panose="02020603050405020304" pitchFamily="18" charset="0"/>
                <a:ea typeface="Times New Roman" panose="02020603050405020304" pitchFamily="18" charset="0"/>
              </a:rPr>
              <a:t>ir sniegt atbalstu pamatdarbības nodrošināšanai NVO, kuras piedalās ģimeņu atbalsta politikas jautājumu risināšanā valsts līmenī.</a:t>
            </a:r>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256274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b="0" dirty="0">
                <a:effectLst/>
                <a:latin typeface="+mj-lt"/>
                <a:ea typeface="Times New Roman" panose="02020603050405020304" pitchFamily="18" charset="0"/>
              </a:rPr>
              <a:t>Konkursā finansējums tiks piešķirts NVO projektu pieteikumiem, kuri atbilst programmas un Konkursa mērķim un tiek īstenoti vismaz divās no šādām jomām:</a:t>
            </a:r>
          </a:p>
          <a:p>
            <a:r>
              <a:rPr lang="lv-LV" sz="1200" b="0" dirty="0">
                <a:effectLst/>
                <a:latin typeface="+mj-lt"/>
                <a:ea typeface="Times New Roman" panose="02020603050405020304" pitchFamily="18" charset="0"/>
              </a:rPr>
              <a:t>1.5.1.pilsoniskās līdzdalības popularizēšanas un veicināšanas aktivitātes NVO līdzdalībai valsts pārvaldes lēmumu pieņemšanas procesā un/ vai līdzdarbībai valsts pārvaldes </a:t>
            </a:r>
            <a:r>
              <a:rPr lang="lv-LV" sz="1200" b="0" dirty="0" err="1">
                <a:effectLst/>
                <a:latin typeface="+mj-lt"/>
                <a:ea typeface="Times New Roman" panose="02020603050405020304" pitchFamily="18" charset="0"/>
              </a:rPr>
              <a:t>rīcībpolitikas</a:t>
            </a:r>
            <a:r>
              <a:rPr lang="lv-LV" sz="1200" b="0" dirty="0">
                <a:effectLst/>
                <a:latin typeface="+mj-lt"/>
                <a:ea typeface="Times New Roman" panose="02020603050405020304" pitchFamily="18" charset="0"/>
              </a:rPr>
              <a:t> plānošanā, ieviešanā un uzraudzībā;</a:t>
            </a:r>
          </a:p>
          <a:p>
            <a:r>
              <a:rPr lang="lv-LV" sz="1200" b="0" dirty="0">
                <a:effectLst/>
                <a:latin typeface="+mj-lt"/>
                <a:ea typeface="Times New Roman" panose="02020603050405020304" pitchFamily="18" charset="0"/>
              </a:rPr>
              <a:t>1.5.2.informatīva, izglītojoša, konsultatīva un materiāltehniska atbalsta sniegšana NVO – to darbībai un mērķu sasniegšanai;</a:t>
            </a:r>
          </a:p>
          <a:p>
            <a:r>
              <a:rPr lang="lv-LV" sz="1200" b="0" dirty="0">
                <a:effectLst/>
                <a:latin typeface="+mj-lt"/>
                <a:ea typeface="Times New Roman" panose="02020603050405020304" pitchFamily="18" charset="0"/>
              </a:rPr>
              <a:t>1.5.3.Konkursa mērķa grupu vajadzību apzināšana, izpēte un rezultātu izplatīšana (pētījumi, diskusijas, konferences, darba grupas, raksti, </a:t>
            </a:r>
            <a:r>
              <a:rPr lang="lv-LV" sz="1200" b="0" dirty="0" err="1">
                <a:effectLst/>
                <a:latin typeface="+mj-lt"/>
                <a:ea typeface="Times New Roman" panose="02020603050405020304" pitchFamily="18" charset="0"/>
              </a:rPr>
              <a:t>videoblogi</a:t>
            </a:r>
            <a:r>
              <a:rPr lang="lv-LV" sz="1200" b="0" dirty="0">
                <a:effectLst/>
                <a:latin typeface="+mj-lt"/>
                <a:ea typeface="Times New Roman" panose="02020603050405020304" pitchFamily="18" charset="0"/>
              </a:rPr>
              <a:t> u.c.) ar mērķi stiprināt ģimeņu institūtu un ar to saistītu problēmu apzināšanu un piedāvājumu;</a:t>
            </a:r>
          </a:p>
          <a:p>
            <a:r>
              <a:rPr lang="lv-LV" sz="1200" b="0" dirty="0">
                <a:effectLst/>
                <a:latin typeface="+mj-lt"/>
                <a:ea typeface="Times New Roman" panose="02020603050405020304" pitchFamily="18" charset="0"/>
              </a:rPr>
              <a:t>1.5.4.NVO administratīvais atbalsts pamatdarbības nodrošināšanai, t.sk. darbam ar esošiem biedriem un jaunu biedru piesaistei;</a:t>
            </a:r>
          </a:p>
          <a:p>
            <a:r>
              <a:rPr lang="lv-LV" sz="1200" b="0" dirty="0">
                <a:effectLst/>
                <a:latin typeface="+mj-lt"/>
                <a:ea typeface="Times New Roman" panose="02020603050405020304" pitchFamily="18" charset="0"/>
              </a:rPr>
              <a:t>1.5.5.NVO interešu pārstāvības stratēģiju aktivitāšu īstenošanas atbalsts (rezolūcijas, memorandi, sadarbības grupas utt.);</a:t>
            </a:r>
          </a:p>
          <a:p>
            <a:r>
              <a:rPr lang="lv-LV" sz="1200" b="0" dirty="0">
                <a:effectLst/>
                <a:latin typeface="+mj-lt"/>
                <a:ea typeface="Times New Roman" panose="02020603050405020304" pitchFamily="18" charset="0"/>
              </a:rPr>
              <a:t>1.5.6.brīvprātīgā darba aktivitāšu un labdarības iniciatīvu veicināšana;</a:t>
            </a:r>
          </a:p>
          <a:p>
            <a:r>
              <a:rPr lang="lv-LV" sz="1200" b="0" dirty="0">
                <a:effectLst/>
                <a:latin typeface="+mj-lt"/>
                <a:ea typeface="Times New Roman" panose="02020603050405020304" pitchFamily="18" charset="0"/>
              </a:rPr>
              <a:t>1.5.7.savstarpēju NVO vai NVO un pašvaldību sadarbības stiprināšana ģimeņu politikas veidošanā un īstenošanā;</a:t>
            </a:r>
          </a:p>
          <a:p>
            <a:r>
              <a:rPr lang="lv-LV" sz="1200" b="0" dirty="0">
                <a:effectLst/>
                <a:latin typeface="+mj-lt"/>
                <a:ea typeface="Times New Roman" panose="02020603050405020304" pitchFamily="18" charset="0"/>
              </a:rPr>
              <a:t>1.5.8.esošās valsts un pašvaldību atbalsta sistēmas ģimenēm </a:t>
            </a:r>
            <a:r>
              <a:rPr lang="lv-LV" sz="1200" b="0" dirty="0" err="1">
                <a:effectLst/>
                <a:latin typeface="+mj-lt"/>
                <a:ea typeface="Times New Roman" panose="02020603050405020304" pitchFamily="18" charset="0"/>
              </a:rPr>
              <a:t>problēmjautājumu</a:t>
            </a:r>
            <a:r>
              <a:rPr lang="lv-LV" sz="1200" b="0" dirty="0">
                <a:effectLst/>
                <a:latin typeface="+mj-lt"/>
                <a:ea typeface="Times New Roman" panose="02020603050405020304" pitchFamily="18" charset="0"/>
              </a:rPr>
              <a:t> izpēte un risinājumu piedāvāšana.</a:t>
            </a:r>
          </a:p>
        </p:txBody>
      </p:sp>
      <p:sp>
        <p:nvSpPr>
          <p:cNvPr id="4" name="Slaida numura vietturis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277012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lv-LV" dirty="0"/>
              <a:t>Projekta izmaksu </a:t>
            </a:r>
            <a:r>
              <a:rPr lang="lv-LV" dirty="0" err="1"/>
              <a:t>attiecināmības</a:t>
            </a:r>
            <a:r>
              <a:rPr lang="lv-LV" dirty="0"/>
              <a:t> periods ir no 2023.gada 1. oktobra līdz 2024.gada 30.septembrim. Visām projekta aktivitātēm jābūt pabeigtām līdz 2024.gada 30.septembrim. Atkarībā no projektā plānotajām aktivitātēm un to apjoma, projekta īstenošanas periods arī var būt īsāks kā norādīts konkursa nolikumā, taču tam noteikti jāiekļaujas šajā periodā līdz 2023.gada 30.septembrim.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0" u="none" strike="noStrike"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u="none" strike="noStrike" dirty="0">
                <a:effectLst/>
                <a:latin typeface="Times New Roman" panose="02020603050405020304" pitchFamily="18" charset="0"/>
                <a:ea typeface="Times New Roman" panose="02020603050405020304" pitchFamily="18" charset="0"/>
              </a:rPr>
              <a:t>2. </a:t>
            </a:r>
            <a:r>
              <a:rPr lang="lv-LV" sz="1800" b="0" u="none" strike="noStrike" dirty="0">
                <a:effectLst/>
                <a:latin typeface="Times New Roman" panose="02020603050405020304" pitchFamily="18" charset="0"/>
                <a:ea typeface="Times New Roman" panose="02020603050405020304" pitchFamily="18" charset="0"/>
              </a:rPr>
              <a:t>Programmas finansējums veido 100% no projekta kopējām attiecināmajām izmaksām un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u="none" strike="noStrike" dirty="0">
                <a:effectLst/>
                <a:latin typeface="Times New Roman" panose="02020603050405020304" pitchFamily="18" charset="0"/>
                <a:ea typeface="Times New Roman" panose="02020603050405020304" pitchFamily="18" charset="0"/>
              </a:rPr>
              <a:t>Projekta iesniedzējs Konkursā var iesniegt </a:t>
            </a:r>
            <a:r>
              <a:rPr lang="lv-LV" sz="1800" b="0" u="sng" strike="noStrike" dirty="0">
                <a:effectLst/>
                <a:latin typeface="Times New Roman" panose="02020603050405020304" pitchFamily="18" charset="0"/>
                <a:ea typeface="Times New Roman" panose="02020603050405020304" pitchFamily="18" charset="0"/>
              </a:rPr>
              <a:t>tikai vienu projekta pieteikumu</a:t>
            </a:r>
            <a:r>
              <a:rPr lang="lv-LV" sz="1800" b="0" u="none" strike="noStrike"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b="1" u="none" strike="noStrike"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t>3. </a:t>
            </a:r>
            <a:r>
              <a:rPr lang="lv-LV" sz="1200" strike="noStrike" dirty="0"/>
              <a:t>programmas kopējais pieejamais finansējums ir 130 000 EUR, un </a:t>
            </a:r>
            <a:r>
              <a:rPr lang="lv-LV" sz="1800" dirty="0">
                <a:effectLst/>
                <a:latin typeface="Times New Roman" panose="02020603050405020304" pitchFamily="18" charset="0"/>
                <a:ea typeface="Times New Roman" panose="02020603050405020304" pitchFamily="18" charset="0"/>
              </a:rPr>
              <a:t>vienam projektu iesniedzējam pieejamais maksimālais finansējums ir 30 000 EUR.</a:t>
            </a:r>
            <a:endParaRPr lang="lv-LV" dirty="0"/>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95756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b="1" dirty="0">
                <a:cs typeface="Calibri"/>
              </a:rPr>
              <a:t>1. </a:t>
            </a:r>
            <a:r>
              <a:rPr lang="lv-LV" dirty="0">
                <a:cs typeface="Calibri"/>
              </a:rPr>
              <a:t>Projekta mērķa grupas ir dažādas iedzīvotāju grupas, biedrības un nodibinājumi, to dalībnieki, biedri, darbinieki un brīvprātīgie.</a:t>
            </a:r>
          </a:p>
          <a:p>
            <a:pPr marL="0" indent="0">
              <a:buNone/>
            </a:pPr>
            <a:endParaRPr lang="lv-LV" dirty="0">
              <a:cs typeface="Calibri"/>
            </a:endParaRPr>
          </a:p>
          <a:p>
            <a:pPr marL="0" indent="0">
              <a:buNone/>
            </a:pPr>
            <a:r>
              <a:rPr lang="lv-LV" b="1" dirty="0">
                <a:cs typeface="Calibri"/>
              </a:rPr>
              <a:t>2. </a:t>
            </a:r>
            <a:r>
              <a:rPr lang="lv-LV" dirty="0">
                <a:cs typeface="Calibri"/>
              </a:rPr>
              <a:t>Projekta īstenošanas vieta ir Latvija un pasākumiem ir jābūt nodrošinātiem mērķa grupai bez maksas.</a:t>
            </a:r>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20502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nSpc>
                <a:spcPct val="120000"/>
              </a:lnSpc>
              <a:spcBef>
                <a:spcPts val="0"/>
              </a:spcBef>
            </a:pPr>
            <a:r>
              <a:rPr lang="lv-LV" sz="6000" b="1" dirty="0">
                <a:solidFill>
                  <a:srgbClr val="FF0000"/>
                </a:solidFill>
              </a:rPr>
              <a:t>Nākamajos divos </a:t>
            </a:r>
            <a:r>
              <a:rPr lang="lv-LV" sz="6000" b="1" dirty="0" err="1">
                <a:solidFill>
                  <a:srgbClr val="FF0000"/>
                </a:solidFill>
              </a:rPr>
              <a:t>skaidos</a:t>
            </a:r>
            <a:r>
              <a:rPr lang="lv-LV" sz="6000" b="1" dirty="0">
                <a:solidFill>
                  <a:srgbClr val="FF0000"/>
                </a:solidFill>
              </a:rPr>
              <a:t> uzskaitītie nosacījumi tiek vērtēti atbilstības vērtēšanā. Pieteikuma iesniedzējam ir jāatbilst visām šīm prasībām.</a:t>
            </a:r>
          </a:p>
          <a:p>
            <a:pPr>
              <a:lnSpc>
                <a:spcPct val="120000"/>
              </a:lnSpc>
              <a:spcBef>
                <a:spcPts val="0"/>
              </a:spcBef>
            </a:pPr>
            <a:endParaRPr lang="lv-LV" sz="6000" b="1" dirty="0">
              <a:solidFill>
                <a:srgbClr val="FF0000"/>
              </a:solidFill>
            </a:endParaRPr>
          </a:p>
          <a:p>
            <a:pPr>
              <a:lnSpc>
                <a:spcPct val="120000"/>
              </a:lnSpc>
              <a:spcBef>
                <a:spcPts val="0"/>
              </a:spcBef>
            </a:pPr>
            <a:r>
              <a:rPr lang="lv-LV" sz="6000" dirty="0"/>
              <a:t>Projekta pieteikumu </a:t>
            </a:r>
            <a:r>
              <a:rPr lang="lv-LV" sz="6000" b="1" u="sng" dirty="0"/>
              <a:t>var iesniegt:</a:t>
            </a:r>
          </a:p>
          <a:p>
            <a:pPr marL="171450" indent="-171450">
              <a:lnSpc>
                <a:spcPct val="120000"/>
              </a:lnSpc>
              <a:spcBef>
                <a:spcPts val="0"/>
              </a:spcBef>
              <a:buFont typeface="Arial" panose="020B0604020202020204" pitchFamily="34" charset="0"/>
              <a:buChar char="•"/>
            </a:pPr>
            <a:r>
              <a:rPr lang="lv-LV" b="1" dirty="0"/>
              <a:t>vismaz 3 gadus pirms projekta iesniegšanas dienas Latvijas Republikā reģistrēta biedrība vai nodibinājums, kas atbilst Biedrību un nodibinājumu likumā noteiktajam. </a:t>
            </a:r>
          </a:p>
          <a:p>
            <a:pPr marL="0" indent="0">
              <a:lnSpc>
                <a:spcPct val="120000"/>
              </a:lnSpc>
              <a:spcBef>
                <a:spcPts val="0"/>
              </a:spcBef>
              <a:buFont typeface="Arial" panose="020B0604020202020204" pitchFamily="34" charset="0"/>
              <a:buNone/>
            </a:pPr>
            <a:r>
              <a:rPr lang="lv-LV" dirty="0"/>
              <a:t>Informācija tiks pārbaudīts pēc uzņēmumu reģistra datiem, kā arī pēc projekta pieteikuma sniegtās informācijas. </a:t>
            </a:r>
          </a:p>
          <a:p>
            <a:pPr marL="171450" indent="-171450">
              <a:lnSpc>
                <a:spcPct val="120000"/>
              </a:lnSpc>
              <a:spcBef>
                <a:spcPts val="0"/>
              </a:spcBef>
              <a:buFont typeface="Arial" panose="020B0604020202020204" pitchFamily="34" charset="0"/>
              <a:buChar char="•"/>
            </a:pPr>
            <a:endParaRPr lang="lv-LV" dirty="0"/>
          </a:p>
          <a:p>
            <a:pPr marL="0" marR="0" lvl="0" indent="0" algn="l" defTabSz="914400" rtl="0" eaLnBrk="1" fontAlgn="auto" latinLnBrk="0" hangingPunct="1">
              <a:lnSpc>
                <a:spcPct val="120000"/>
              </a:lnSpc>
              <a:spcBef>
                <a:spcPts val="0"/>
              </a:spcBef>
              <a:spcAft>
                <a:spcPts val="0"/>
              </a:spcAft>
              <a:buClrTx/>
              <a:buSzTx/>
              <a:buFontTx/>
              <a:buNone/>
              <a:tabLst/>
              <a:defRPr/>
            </a:pPr>
            <a:r>
              <a:rPr lang="lv-LV" dirty="0"/>
              <a:t>Pieteikuma iesniedzējs</a:t>
            </a:r>
            <a:r>
              <a:rPr lang="lv-LV" sz="1200" dirty="0">
                <a:solidFill>
                  <a:srgbClr val="800024"/>
                </a:solidFill>
              </a:rPr>
              <a:t> atbilst </a:t>
            </a:r>
            <a:r>
              <a:rPr lang="lv-LV" sz="1200" b="1" dirty="0">
                <a:solidFill>
                  <a:srgbClr val="800024"/>
                </a:solidFill>
              </a:rPr>
              <a:t>vismaz diviem </a:t>
            </a:r>
            <a:r>
              <a:rPr lang="lv-LV" sz="1200" dirty="0">
                <a:solidFill>
                  <a:srgbClr val="800024"/>
                </a:solidFill>
              </a:rPr>
              <a:t>kritērijiem:</a:t>
            </a:r>
            <a:endParaRPr lang="lv-LV" dirty="0"/>
          </a:p>
          <a:p>
            <a:pPr marL="171450" indent="-171450">
              <a:lnSpc>
                <a:spcPct val="120000"/>
              </a:lnSpc>
              <a:spcBef>
                <a:spcPts val="0"/>
              </a:spcBef>
              <a:buFont typeface="Wingdings" panose="05000000000000000000" pitchFamily="2" charset="2"/>
              <a:buChar char="Ø"/>
            </a:pPr>
            <a:r>
              <a:rPr lang="lv-LV" b="0" dirty="0"/>
              <a:t>NVO pati vai sadarbībā ar partneriem īsteno darbību, t.sk. projektus, pasākumus, nacionālā līmenī, pārklājot visus plānošanas reģionus;</a:t>
            </a:r>
          </a:p>
          <a:p>
            <a:pPr marL="171450" indent="-171450">
              <a:lnSpc>
                <a:spcPct val="120000"/>
              </a:lnSpc>
              <a:spcBef>
                <a:spcPts val="0"/>
              </a:spcBef>
              <a:buFont typeface="Wingdings" panose="05000000000000000000" pitchFamily="2" charset="2"/>
              <a:buChar char="Ø"/>
            </a:pPr>
            <a:r>
              <a:rPr lang="lv-LV" b="0" dirty="0"/>
              <a:t>ir vismaz divu gadu pieredze ģimeņu jomas pārstāvībā un darbojas politikas plānošanas jomā;</a:t>
            </a:r>
          </a:p>
          <a:p>
            <a:pPr marL="171450" indent="-171450">
              <a:lnSpc>
                <a:spcPct val="120000"/>
              </a:lnSpc>
              <a:spcBef>
                <a:spcPts val="0"/>
              </a:spcBef>
              <a:buFont typeface="Wingdings" panose="05000000000000000000" pitchFamily="2" charset="2"/>
              <a:buChar char="Ø"/>
            </a:pPr>
            <a:r>
              <a:rPr lang="lv-LV" b="0" dirty="0"/>
              <a:t>ir līdzdarbojies nacionāla līmeņa likumdošanas izstrādē, ieviešanā un uzraudzībā ģimeņu atbalsta politikas jautājumos;</a:t>
            </a:r>
          </a:p>
          <a:p>
            <a:pPr marL="171450" indent="-171450">
              <a:lnSpc>
                <a:spcPct val="120000"/>
              </a:lnSpc>
              <a:spcBef>
                <a:spcPts val="0"/>
              </a:spcBef>
              <a:buFont typeface="Wingdings" panose="05000000000000000000" pitchFamily="2" charset="2"/>
              <a:buChar char="Ø"/>
            </a:pPr>
            <a:r>
              <a:rPr lang="lv-LV" b="0" dirty="0"/>
              <a:t>ir piedalījies lēmumu pieņemšanas procesos vismaz reģionālā līmenī, piemēram – viedokļu sniegšanā valsts institūcijām un pašvaldībām ģimeņu atbalsta politikas jautājumos;</a:t>
            </a:r>
          </a:p>
          <a:p>
            <a:pPr marL="171450" indent="-171450">
              <a:lnSpc>
                <a:spcPct val="120000"/>
              </a:lnSpc>
              <a:spcBef>
                <a:spcPts val="0"/>
              </a:spcBef>
              <a:buFont typeface="Wingdings" panose="05000000000000000000" pitchFamily="2" charset="2"/>
              <a:buChar char="Ø"/>
            </a:pPr>
            <a:r>
              <a:rPr lang="lv-LV" b="0" dirty="0"/>
              <a:t>ir piedalījies saistītās ar ģimeņu atbalsta politiku darba grupās, t.sk. konsultatīvās padomēs, komitejās, komisijās, sadarbības platformās;</a:t>
            </a:r>
          </a:p>
          <a:p>
            <a:pPr marL="171450" indent="-171450">
              <a:lnSpc>
                <a:spcPct val="120000"/>
              </a:lnSpc>
              <a:spcBef>
                <a:spcPts val="0"/>
              </a:spcBef>
              <a:buFont typeface="Wingdings" panose="05000000000000000000" pitchFamily="2" charset="2"/>
              <a:buChar char="Ø"/>
            </a:pPr>
            <a:r>
              <a:rPr lang="lv-LV" b="0" dirty="0"/>
              <a:t>pēdējo trīs gadu laikā ir piedalījies vai organizējis tikšanās ar valsts pārvaldes institūcijām ģimeņu interešu pārstāvībai u.c. saistītās aktivitātēs, kas vērstas uz rezultātu sasniegšanu.</a:t>
            </a:r>
          </a:p>
          <a:p>
            <a:pPr marL="0" indent="0">
              <a:lnSpc>
                <a:spcPct val="120000"/>
              </a:lnSpc>
              <a:spcBef>
                <a:spcPts val="0"/>
              </a:spcBef>
              <a:buFont typeface="Wingdings" panose="05000000000000000000" pitchFamily="2" charset="2"/>
              <a:buNone/>
            </a:pPr>
            <a:r>
              <a:rPr lang="lv-LV" b="0" dirty="0"/>
              <a:t>Informācija tiks pārbaudīta pēc pieteikuma veidlapas A1 sadaļā sniegtās informācijas.</a:t>
            </a:r>
          </a:p>
        </p:txBody>
      </p:sp>
      <p:sp>
        <p:nvSpPr>
          <p:cNvPr id="4" name="Slaida numura vietturis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287112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lv-LV" sz="6000" b="1" dirty="0">
                <a:solidFill>
                  <a:srgbClr val="800024"/>
                </a:solidFill>
              </a:rPr>
              <a:t>Pieteikuma iesniedzējam:</a:t>
            </a:r>
            <a:endParaRPr lang="lv-LV" sz="6000" b="1" dirty="0"/>
          </a:p>
          <a:p>
            <a:pPr marL="171450" indent="-171450">
              <a:lnSpc>
                <a:spcPct val="120000"/>
              </a:lnSpc>
              <a:spcBef>
                <a:spcPts val="0"/>
              </a:spcBef>
              <a:buFont typeface="Arial" panose="020B0604020202020204" pitchFamily="34" charset="0"/>
              <a:buChar char="•"/>
            </a:pPr>
            <a:r>
              <a:rPr lang="lv-LV" sz="6000" b="1" dirty="0"/>
              <a:t>nav Valsts ieņēmumu dienesta administrēto nodokļu parāds, kas pārsniedz 150 EUR uz projektu pieteikumu iesniegšanas termiņa pēdējo dienu (01.09.2023) un dienu, kad vērtēšanas komisija pieņem lēmumu par projekta virzīšanu apstiprināšanai;</a:t>
            </a:r>
          </a:p>
          <a:p>
            <a:pPr marL="0" indent="0">
              <a:lnSpc>
                <a:spcPct val="120000"/>
              </a:lnSpc>
              <a:spcBef>
                <a:spcPts val="0"/>
              </a:spcBef>
              <a:buFont typeface="Arial" panose="020B0604020202020204" pitchFamily="34" charset="0"/>
              <a:buNone/>
            </a:pPr>
            <a:r>
              <a:rPr lang="lv-LV" sz="6000" b="0" dirty="0"/>
              <a:t>Ja kādā no šīm divām veiktajām pārbaudēm tiks konstatēts nodokļu parāds, projekta pieteikums tiks noraidīts. Tāpēc aicinām pirms pieteikuma iesniegšanas un līdz Konkursa rezultātu saņemšanai nodrošināt, ka projekta iesniedzējam nav VID administrēto nodokļu parāda, kas pārsniedz 150 EUR.</a:t>
            </a:r>
          </a:p>
          <a:p>
            <a:pPr marL="0" indent="0">
              <a:lnSpc>
                <a:spcPct val="120000"/>
              </a:lnSpc>
              <a:spcBef>
                <a:spcPts val="0"/>
              </a:spcBef>
              <a:buFont typeface="Arial" panose="020B0604020202020204" pitchFamily="34" charset="0"/>
              <a:buNone/>
            </a:pPr>
            <a:r>
              <a:rPr lang="lv-LV" sz="6000" b="0" dirty="0"/>
              <a:t>Saistībā ar šo nosacījumu projekta iesniedzējs paraksta apliecinājumu, kas ir pieteikuma veidlapas D sadaļa, kā arī Fonds pārbaudīs informāciju uz noteiktajiem datumiem VID nodokļu parādnieku datu bāzē.</a:t>
            </a:r>
          </a:p>
          <a:p>
            <a:pPr marL="0" indent="0">
              <a:lnSpc>
                <a:spcPct val="120000"/>
              </a:lnSpc>
              <a:spcBef>
                <a:spcPts val="0"/>
              </a:spcBef>
              <a:buFont typeface="Arial" panose="020B0604020202020204" pitchFamily="34" charset="0"/>
              <a:buNone/>
            </a:pPr>
            <a:endParaRPr lang="lv-LV" sz="6000" b="0" dirty="0"/>
          </a:p>
          <a:p>
            <a:pPr marL="171450" indent="-171450">
              <a:lnSpc>
                <a:spcPct val="120000"/>
              </a:lnSpc>
              <a:spcBef>
                <a:spcPts val="0"/>
              </a:spcBef>
              <a:buFont typeface="Arial" panose="020B0604020202020204" pitchFamily="34" charset="0"/>
              <a:buChar char="•"/>
            </a:pPr>
            <a:r>
              <a:rPr lang="lv-LV" sz="6000" b="1" dirty="0"/>
              <a:t>par tām pašām projekta attiecināmajām izmaksām, par kurām iesniegts projekta pieteikums, nav saņēmis un nesaņems finansējumu no citiem avotiem;</a:t>
            </a:r>
          </a:p>
          <a:p>
            <a:pPr marL="171450" indent="-171450">
              <a:lnSpc>
                <a:spcPct val="120000"/>
              </a:lnSpc>
              <a:spcBef>
                <a:spcPts val="0"/>
              </a:spcBef>
              <a:buFont typeface="Arial" panose="020B0604020202020204" pitchFamily="34" charset="0"/>
              <a:buChar char="•"/>
            </a:pPr>
            <a:r>
              <a:rPr lang="lv-LV" sz="6000" b="1" dirty="0"/>
              <a:t>nav neatbilstoši veiktu izdevumu maksājumu parādu citos projektos.</a:t>
            </a:r>
          </a:p>
          <a:p>
            <a:pPr marL="0" indent="0">
              <a:lnSpc>
                <a:spcPct val="120000"/>
              </a:lnSpc>
              <a:spcBef>
                <a:spcPts val="0"/>
              </a:spcBef>
              <a:buFont typeface="Arial" panose="020B0604020202020204" pitchFamily="34" charset="0"/>
              <a:buNone/>
            </a:pPr>
            <a:r>
              <a:rPr lang="lv-LV" sz="6000" b="0" dirty="0"/>
              <a:t>Arī par šo abu nosacījumu izpildi projekta iesniedzējs paraksta apliecinājumu, kas ir pieteikuma veidlapas D sadaļa.</a:t>
            </a:r>
          </a:p>
          <a:p>
            <a:pPr marL="0" indent="0">
              <a:lnSpc>
                <a:spcPct val="120000"/>
              </a:lnSpc>
              <a:spcBef>
                <a:spcPts val="0"/>
              </a:spcBef>
              <a:buFont typeface="Arial" panose="020B0604020202020204" pitchFamily="34" charset="0"/>
              <a:buNone/>
            </a:pPr>
            <a:endParaRPr lang="lv-LV" sz="6000" b="0" dirty="0"/>
          </a:p>
          <a:p>
            <a:pPr marL="0" indent="0">
              <a:lnSpc>
                <a:spcPct val="120000"/>
              </a:lnSpc>
              <a:spcBef>
                <a:spcPts val="0"/>
              </a:spcBef>
              <a:buFont typeface="Arial" panose="020B0604020202020204" pitchFamily="34" charset="0"/>
              <a:buNone/>
            </a:pPr>
            <a:r>
              <a:rPr lang="lv-LV" sz="6000" b="1" dirty="0"/>
              <a:t>Konkursā uz finansējumu nevar pretendēt:</a:t>
            </a:r>
          </a:p>
          <a:p>
            <a:pPr marL="0" indent="0">
              <a:lnSpc>
                <a:spcPct val="120000"/>
              </a:lnSpc>
              <a:spcBef>
                <a:spcPts val="0"/>
              </a:spcBef>
              <a:buFont typeface="Arial" panose="020B0604020202020204" pitchFamily="34" charset="0"/>
              <a:buNone/>
            </a:pPr>
            <a:r>
              <a:rPr lang="lv-LV" sz="6000" b="0" dirty="0"/>
              <a:t>darba devēju organizācijas un to apvienības</a:t>
            </a:r>
          </a:p>
          <a:p>
            <a:pPr marL="0" indent="0">
              <a:lnSpc>
                <a:spcPct val="120000"/>
              </a:lnSpc>
              <a:spcBef>
                <a:spcPts val="0"/>
              </a:spcBef>
              <a:buFont typeface="Arial" panose="020B0604020202020204" pitchFamily="34" charset="0"/>
              <a:buNone/>
            </a:pPr>
            <a:r>
              <a:rPr lang="lv-LV" sz="6000" b="0" dirty="0"/>
              <a:t>arodbiedrības un to apvienības</a:t>
            </a:r>
          </a:p>
          <a:p>
            <a:pPr marL="0" indent="0">
              <a:lnSpc>
                <a:spcPct val="120000"/>
              </a:lnSpc>
              <a:spcBef>
                <a:spcPts val="0"/>
              </a:spcBef>
              <a:buFont typeface="Arial" panose="020B0604020202020204" pitchFamily="34" charset="0"/>
              <a:buNone/>
            </a:pPr>
            <a:r>
              <a:rPr lang="lv-LV" sz="6000" b="0" dirty="0"/>
              <a:t>reliģiskās organizācijas un to iestādes</a:t>
            </a:r>
          </a:p>
          <a:p>
            <a:pPr marL="0" indent="0">
              <a:lnSpc>
                <a:spcPct val="120000"/>
              </a:lnSpc>
              <a:spcBef>
                <a:spcPts val="0"/>
              </a:spcBef>
              <a:buFont typeface="Arial" panose="020B0604020202020204" pitchFamily="34" charset="0"/>
              <a:buNone/>
            </a:pPr>
            <a:r>
              <a:rPr lang="lv-LV" sz="6000" b="0" dirty="0"/>
              <a:t>politiskās partijas un to apvienības</a:t>
            </a:r>
          </a:p>
          <a:p>
            <a:pPr marL="0" indent="0">
              <a:lnSpc>
                <a:spcPct val="120000"/>
              </a:lnSpc>
              <a:spcBef>
                <a:spcPts val="0"/>
              </a:spcBef>
              <a:buFont typeface="Arial" panose="020B0604020202020204" pitchFamily="34" charset="0"/>
              <a:buNone/>
            </a:pPr>
            <a:r>
              <a:rPr lang="lv-LV" sz="6000" b="0" dirty="0"/>
              <a:t>dzīvokļu apsaimniekošanas biedrības</a:t>
            </a:r>
          </a:p>
          <a:p>
            <a:pPr marL="0" indent="0">
              <a:lnSpc>
                <a:spcPct val="120000"/>
              </a:lnSpc>
              <a:spcBef>
                <a:spcPts val="0"/>
              </a:spcBef>
              <a:buFont typeface="Arial" panose="020B0604020202020204" pitchFamily="34" charset="0"/>
              <a:buNone/>
            </a:pPr>
            <a:endParaRPr lang="lv-LV" sz="6000" b="0" dirty="0"/>
          </a:p>
        </p:txBody>
      </p:sp>
      <p:sp>
        <p:nvSpPr>
          <p:cNvPr id="4" name="Slaida numura vietturis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289407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lv-LV" sz="1200" b="1" dirty="0">
                <a:effectLst/>
                <a:latin typeface="Verdana" panose="020B0604030504040204" pitchFamily="34" charset="0"/>
                <a:ea typeface="Times New Roman" panose="02020603050405020304" pitchFamily="18" charset="0"/>
              </a:rPr>
              <a:t>Administratīvie kritēriji (KN punkts 5.2.): </a:t>
            </a:r>
            <a:r>
              <a:rPr lang="lv-LV" sz="1200" b="0" dirty="0">
                <a:effectLst/>
                <a:latin typeface="Verdana" panose="020B0604030504040204" pitchFamily="34" charset="0"/>
                <a:ea typeface="Times New Roman" panose="02020603050405020304" pitchFamily="18" charset="0"/>
              </a:rPr>
              <a:t>projekta iesniegums atbilst noformēšanas un iesniegšanas prasībām, finansējuma apmērs ir atbilstošs maksimāli noteiktajam apmēram, atbilstošs projekta īstenošanas periods un vieta, kā arī atbilstošs projektu skaits vienam projektu iesniedzējam.</a:t>
            </a:r>
          </a:p>
          <a:p>
            <a:pPr marL="0" marR="0" lvl="0" indent="0" algn="l" defTabSz="914400" rtl="0" eaLnBrk="1" fontAlgn="auto" latinLnBrk="0" hangingPunct="1">
              <a:lnSpc>
                <a:spcPct val="120000"/>
              </a:lnSpc>
              <a:spcBef>
                <a:spcPts val="0"/>
              </a:spcBef>
              <a:spcAft>
                <a:spcPts val="0"/>
              </a:spcAft>
              <a:buClrTx/>
              <a:buSzTx/>
              <a:buFontTx/>
              <a:buNone/>
              <a:tabLst/>
              <a:defRPr/>
            </a:pPr>
            <a:r>
              <a:rPr lang="lv-LV" sz="1200" b="0" dirty="0">
                <a:effectLst/>
                <a:latin typeface="Verdana" panose="020B0604030504040204" pitchFamily="34" charset="0"/>
                <a:ea typeface="Times New Roman" panose="02020603050405020304" pitchFamily="18" charset="0"/>
              </a:rPr>
              <a:t>	Ja projekta pieteikumā tiks konstatētas neatbilstības kādam no KN noteiktajiem administratīvās vērtēšanas kritērijiem vai projekta iesniedzējam tiks konstatēts VID administrēto nodokļu parāds, Fonds, nosūtot pieprasījumu precizējumiem vai papildu informācijai uz projekta pieteikumā norādīto projekta iesniedzēja e-pasta adresi.</a:t>
            </a:r>
          </a:p>
          <a:p>
            <a:pPr marL="0" marR="0" lvl="0" indent="0" algn="l" defTabSz="914400" rtl="0" eaLnBrk="1" fontAlgn="auto" latinLnBrk="0" hangingPunct="1">
              <a:lnSpc>
                <a:spcPct val="120000"/>
              </a:lnSpc>
              <a:spcBef>
                <a:spcPts val="0"/>
              </a:spcBef>
              <a:spcAft>
                <a:spcPts val="0"/>
              </a:spcAft>
              <a:buClrTx/>
              <a:buSzTx/>
              <a:buFontTx/>
              <a:buNone/>
              <a:tabLst/>
              <a:defRPr/>
            </a:pPr>
            <a:r>
              <a:rPr lang="lv-LV" b="1" dirty="0"/>
              <a:t>	Papildu informācija netiek pieprasīta par tiem projektu pieteikumiem, kuri ir iesniegti termiņā neparakstīti. Šie pieteikumiem tālāk netiek vērtēti un tiek noraidīti. </a:t>
            </a:r>
          </a:p>
          <a:p>
            <a:pPr marL="0" marR="0" lvl="0" indent="0" algn="l" defTabSz="914400" rtl="0" eaLnBrk="1" fontAlgn="auto" latinLnBrk="0" hangingPunct="1">
              <a:lnSpc>
                <a:spcPct val="120000"/>
              </a:lnSpc>
              <a:spcBef>
                <a:spcPts val="0"/>
              </a:spcBef>
              <a:spcAft>
                <a:spcPts val="0"/>
              </a:spcAft>
              <a:buClrTx/>
              <a:buSzTx/>
              <a:buFontTx/>
              <a:buNone/>
              <a:tabLst/>
              <a:defRPr/>
            </a:pPr>
            <a:endParaRPr lang="lv-LV" b="1" dirty="0"/>
          </a:p>
          <a:p>
            <a:pPr>
              <a:lnSpc>
                <a:spcPct val="120000"/>
              </a:lnSpc>
              <a:spcBef>
                <a:spcPts val="0"/>
              </a:spcBef>
            </a:pPr>
            <a:r>
              <a:rPr lang="lv-LV" b="1" dirty="0"/>
              <a:t>Atbilstības kritēriji (KN punkts 5.3.): </a:t>
            </a:r>
            <a:r>
              <a:rPr lang="lv-LV" b="0" dirty="0"/>
              <a:t>visas iepriekšējos divos slaidos uzskaitītās prasības, kā arī vai projekts tiek īstenots vismaz divās no KN uzskaitītajām jomām. Ja projekta pieteikums neatbilst kādai no atbilstības kritēriju prasībām tas tiks noraidīts.</a:t>
            </a:r>
          </a:p>
          <a:p>
            <a:pPr>
              <a:lnSpc>
                <a:spcPct val="120000"/>
              </a:lnSpc>
              <a:spcBef>
                <a:spcPts val="0"/>
              </a:spcBef>
            </a:pPr>
            <a:endParaRPr lang="lv-LV" b="0" dirty="0"/>
          </a:p>
          <a:p>
            <a:pPr>
              <a:lnSpc>
                <a:spcPct val="120000"/>
              </a:lnSpc>
              <a:spcBef>
                <a:spcPts val="0"/>
              </a:spcBef>
            </a:pPr>
            <a:r>
              <a:rPr lang="lv-LV" b="1" dirty="0"/>
              <a:t>Kvalitātes kritēriji (KN punkts 5.7.): </a:t>
            </a:r>
            <a:r>
              <a:rPr lang="lv-LV" b="0" dirty="0"/>
              <a:t>kvalitātes vērtēšanā tiek vērtēts projekta ieguldījums programmas mērķa sasniegšanā, projektā sagaidāmo rezultātu atbilstība paredzētajām aktivitātēm, </a:t>
            </a:r>
            <a:r>
              <a:rPr lang="lv-LV" sz="1800" b="0" dirty="0">
                <a:effectLst/>
                <a:latin typeface="Times New Roman" panose="02020603050405020304" pitchFamily="18" charset="0"/>
              </a:rPr>
              <a:t>p</a:t>
            </a:r>
            <a:r>
              <a:rPr lang="lv-LV" sz="1800" dirty="0">
                <a:effectLst/>
                <a:latin typeface="Times New Roman" panose="02020603050405020304" pitchFamily="18" charset="0"/>
                <a:ea typeface="Times New Roman" panose="02020603050405020304" pitchFamily="18" charset="0"/>
              </a:rPr>
              <a:t>iedāvātā risinājuma (aktivitāšu kopuma) atbilstība projekta pieteikumā definētajai vajadzībai</a:t>
            </a:r>
            <a:r>
              <a:rPr lang="lv-LV" sz="1800" b="0" dirty="0">
                <a:effectLst/>
                <a:latin typeface="Times New Roman" panose="02020603050405020304" pitchFamily="18" charset="0"/>
                <a:ea typeface="Times New Roman" panose="02020603050405020304" pitchFamily="18" charset="0"/>
              </a:rPr>
              <a:t>, mērķa grupas raksturojums, izvēlētās metodes darbam ar mērķa grupu un cik tās ir atbilstošas programmas mērķu sasniegšanai un </a:t>
            </a:r>
            <a:r>
              <a:rPr lang="lv-LV" b="0" dirty="0"/>
              <a:t>plānoto izmaksu atbilstība plānotajām aktivitātē. Kā arī Komisijas pārstāvis var piešķirt papildu punktu (maksimums 1), ja tiek secināts, ka projektā ir kāds būtisks papildinājums, pievienotā vērtība programmas un Konkursa mērķa sasniegšanai un/ vai </a:t>
            </a:r>
            <a:r>
              <a:rPr lang="lv-LV" b="0" dirty="0" err="1"/>
              <a:t>mrķa</a:t>
            </a:r>
            <a:r>
              <a:rPr lang="lv-LV" b="0" dirty="0"/>
              <a:t> grupas vajadzību nodrošināšanai.</a:t>
            </a:r>
          </a:p>
          <a:p>
            <a:pPr>
              <a:lnSpc>
                <a:spcPct val="120000"/>
              </a:lnSpc>
              <a:spcBef>
                <a:spcPts val="0"/>
              </a:spcBef>
            </a:pPr>
            <a:r>
              <a:rPr lang="lv-LV" b="0" dirty="0"/>
              <a:t>Ja projekta pieteikums kādā no kvalitātes kritērijiem vai kopsummā nesaņemt KN noteikto minimāli nepieciešamo punktu skaitu, tas tiks noraidīts.</a:t>
            </a:r>
          </a:p>
        </p:txBody>
      </p:sp>
      <p:sp>
        <p:nvSpPr>
          <p:cNvPr id="4" name="Slaida numura vietturis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205809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lv-LV"/>
              <a:t>08/04/2022</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lv-LV"/>
              <a:t>08/04/2022</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ft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hyperlink" Target="mailto:konkursi@sif.gov.l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hyperlink" Target="https://www.pexels.com/photo/bank-notes-bill-bills-blur-25910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pexels.com/photo/people-throwing-pins-433452/" TargetMode="External"/><Relationship Id="rId13" Type="http://schemas.openxmlformats.org/officeDocument/2006/relationships/diagramColors" Target="../diagrams/colors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QuickStyle" Target="../diagrams/quickStyle7.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Layout" Target="../diagrams/layout7.xml"/><Relationship Id="rId5" Type="http://schemas.openxmlformats.org/officeDocument/2006/relationships/diagramQuickStyle" Target="../diagrams/quickStyle6.xml"/><Relationship Id="rId10" Type="http://schemas.openxmlformats.org/officeDocument/2006/relationships/diagramData" Target="../diagrams/data7.xml"/><Relationship Id="rId4" Type="http://schemas.openxmlformats.org/officeDocument/2006/relationships/diagramLayout" Target="../diagrams/layout6.xml"/><Relationship Id="rId9" Type="http://schemas.openxmlformats.org/officeDocument/2006/relationships/hyperlink" Target="https://www.pexels.com/photo/high-angle-photography-of-village-681405/" TargetMode="External"/><Relationship Id="rId14" Type="http://schemas.microsoft.com/office/2007/relationships/diagramDrawing" Target="../diagrams/drawing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777231" y="4946981"/>
            <a:ext cx="8207652" cy="1468153"/>
          </a:xfrm>
        </p:spPr>
        <p:txBody>
          <a:bodyPr>
            <a:normAutofit fontScale="92500"/>
          </a:bodyPr>
          <a:lstStyle/>
          <a:p>
            <a:endParaRPr lang="lv-LV" dirty="0"/>
          </a:p>
          <a:p>
            <a:r>
              <a:rPr lang="lv-LV" dirty="0"/>
              <a:t>Kristīne Ozola</a:t>
            </a:r>
            <a:r>
              <a:rPr lang="en-GB" dirty="0"/>
              <a:t>, </a:t>
            </a:r>
            <a:br>
              <a:rPr lang="en-GB" dirty="0"/>
            </a:br>
            <a:r>
              <a:rPr lang="lv-LV" dirty="0"/>
              <a:t>Sabiedrības integrācijas fonda                                           Projektu konkursu un uzraudzības nodaļas programmas vadītāja</a:t>
            </a:r>
            <a:endParaRPr lang="en-LV" dirty="0"/>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258930" y="610506"/>
            <a:ext cx="9250829" cy="2986134"/>
          </a:xfrm>
        </p:spPr>
        <p:txBody>
          <a:bodyPr/>
          <a:lstStyle/>
          <a:p>
            <a:pPr algn="ctr">
              <a:lnSpc>
                <a:spcPct val="100000"/>
              </a:lnSpc>
              <a:spcBef>
                <a:spcPts val="600"/>
              </a:spcBef>
            </a:pPr>
            <a:br>
              <a:rPr lang="lv-LV" sz="4000" spc="0" dirty="0"/>
            </a:br>
            <a:br>
              <a:rPr lang="lv-LV" sz="4000" spc="0" dirty="0">
                <a:latin typeface="Verdana"/>
                <a:ea typeface="Verdana"/>
              </a:rPr>
            </a:br>
            <a:r>
              <a:rPr lang="lv-LV" sz="1200" spc="0" dirty="0">
                <a:latin typeface="Verdana"/>
                <a:ea typeface="Verdana"/>
              </a:rPr>
              <a:t> </a:t>
            </a:r>
            <a:br>
              <a:rPr lang="lv-LV" sz="4000" spc="0" dirty="0"/>
            </a:br>
            <a:r>
              <a:rPr lang="lv-LV" sz="2400" spc="0" dirty="0"/>
              <a:t>PROGRAMMAS «ĢIMENEI DRAUDZĪGA PAŠVALDĪBA» </a:t>
            </a:r>
            <a:r>
              <a:rPr lang="lv-LV" sz="2400" dirty="0">
                <a:effectLst/>
                <a:latin typeface="+mn-lt"/>
                <a:ea typeface="Times New Roman" panose="02020603050405020304" pitchFamily="18" charset="0"/>
              </a:rPr>
              <a:t>ATKLĀTS PIETEIKUMU KONKURSS NEVALDĪBAS ORGANIZĀCIJĀM </a:t>
            </a:r>
            <a:br>
              <a:rPr lang="lv-LV" sz="2400" dirty="0">
                <a:effectLst/>
                <a:latin typeface="+mn-lt"/>
                <a:ea typeface="Times New Roman" panose="02020603050405020304" pitchFamily="18" charset="0"/>
              </a:rPr>
            </a:br>
            <a:r>
              <a:rPr lang="lv-LV" sz="2800" b="1" dirty="0">
                <a:effectLst/>
                <a:latin typeface="+mn-lt"/>
                <a:ea typeface="Times New Roman" panose="02020603050405020304" pitchFamily="18" charset="0"/>
              </a:rPr>
              <a:t>“ATBALSTS ĢIMEŅU INTEREŠU PĀRSTĀVOŠO NVO PAMATDARBĪBAS NODROŠINĀŠANAI”</a:t>
            </a:r>
            <a:br>
              <a:rPr lang="lv-LV" sz="2400" dirty="0">
                <a:effectLst/>
                <a:latin typeface="+mn-lt"/>
                <a:ea typeface="Times New Roman" panose="02020603050405020304" pitchFamily="18" charset="0"/>
              </a:rPr>
            </a:br>
            <a:r>
              <a:rPr lang="lv-LV" sz="2400" dirty="0">
                <a:effectLst/>
                <a:latin typeface="+mn-lt"/>
                <a:ea typeface="Times New Roman" panose="02020603050405020304" pitchFamily="18" charset="0"/>
              </a:rPr>
              <a:t> </a:t>
            </a:r>
            <a:br>
              <a:rPr lang="lv-LV" sz="4000" spc="0" dirty="0"/>
            </a:br>
            <a:r>
              <a:rPr lang="lv-LV" sz="4000" spc="0" dirty="0">
                <a:latin typeface="Verdana"/>
                <a:ea typeface="Verdana"/>
              </a:rPr>
              <a:t>SEMINĀRS</a:t>
            </a:r>
            <a:br>
              <a:rPr lang="lv-LV" sz="4000" spc="0" dirty="0"/>
            </a:br>
            <a:r>
              <a:rPr lang="lv-LV" sz="4000" spc="0" dirty="0"/>
              <a:t>PROJEKTU </a:t>
            </a:r>
            <a:r>
              <a:rPr lang="lv-LV" sz="4000" spc="0" dirty="0">
                <a:latin typeface="Verdana"/>
                <a:ea typeface="Verdana"/>
              </a:rPr>
              <a:t>PIETEIKUMU IESNIEDZĒJIEM</a:t>
            </a:r>
            <a:br>
              <a:rPr lang="lv-LV" sz="4000" spc="0" dirty="0"/>
            </a:br>
            <a:r>
              <a:rPr lang="lv-LV" sz="2000" spc="0" dirty="0">
                <a:latin typeface="Verdana"/>
                <a:ea typeface="Verdana"/>
              </a:rPr>
              <a:t>2023.gada 16.augusts</a:t>
            </a:r>
            <a:endParaRPr lang="en-LV" sz="2000" spc="0" dirty="0">
              <a:latin typeface="Verdana"/>
              <a:ea typeface="Verdana"/>
            </a:endParaRPr>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
        <p:nvSpPr>
          <p:cNvPr id="5" name="Datuma vietturis 4">
            <a:extLst>
              <a:ext uri="{FF2B5EF4-FFF2-40B4-BE49-F238E27FC236}">
                <a16:creationId xmlns:a16="http://schemas.microsoft.com/office/drawing/2014/main" id="{B14F4C1F-57A5-4EEA-B562-F6686DDCA185}"/>
              </a:ext>
            </a:extLst>
          </p:cNvPr>
          <p:cNvSpPr>
            <a:spLocks noGrp="1"/>
          </p:cNvSpPr>
          <p:nvPr>
            <p:ph type="dt" sz="half" idx="10"/>
          </p:nvPr>
        </p:nvSpPr>
        <p:spPr/>
        <p:txBody>
          <a:bodyPr/>
          <a:lstStyle/>
          <a:p>
            <a:r>
              <a:rPr lang="lv-LV" dirty="0"/>
              <a:t>16/08/2023</a:t>
            </a:r>
            <a:endParaRPr lang="en-LV" dirty="0"/>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501445" y="461672"/>
            <a:ext cx="10037432" cy="1086809"/>
          </a:xfrm>
        </p:spPr>
        <p:txBody>
          <a:bodyPr/>
          <a:lstStyle/>
          <a:p>
            <a:r>
              <a:rPr lang="lv-LV" sz="3500" dirty="0">
                <a:solidFill>
                  <a:schemeClr val="accent5">
                    <a:lumMod val="50000"/>
                  </a:schemeClr>
                </a:solidFill>
              </a:rPr>
              <a:t>Attiecināmas izmaksas un to ierobežojumi</a:t>
            </a:r>
            <a:br>
              <a:rPr lang="lv-LV" sz="3500" dirty="0">
                <a:solidFill>
                  <a:schemeClr val="accent5">
                    <a:lumMod val="50000"/>
                  </a:schemeClr>
                </a:solidFill>
              </a:rPr>
            </a:br>
            <a:r>
              <a:rPr lang="lv-LV" sz="2400" dirty="0">
                <a:solidFill>
                  <a:schemeClr val="accent5">
                    <a:lumMod val="50000"/>
                  </a:schemeClr>
                </a:solidFill>
              </a:rPr>
              <a:t>Konkursa nolikuma 4.punkts</a:t>
            </a:r>
            <a:br>
              <a:rPr lang="lv-LV" sz="3500" dirty="0">
                <a:solidFill>
                  <a:schemeClr val="accent5">
                    <a:lumMod val="50000"/>
                  </a:schemeClr>
                </a:solidFill>
              </a:rPr>
            </a:b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16</a:t>
            </a:r>
            <a:r>
              <a:rPr kumimoji="0" lang="lv-LV" sz="1050" b="0" i="0" u="none" strike="noStrike" kern="1200" cap="none" spc="0" normalizeH="0" baseline="0" noProof="0" dirty="0">
                <a:ln>
                  <a:noFill/>
                </a:ln>
                <a:solidFill>
                  <a:srgbClr val="7C9396"/>
                </a:solidFill>
                <a:effectLst/>
                <a:uLnTx/>
                <a:uFillTx/>
                <a:latin typeface="Verdana"/>
                <a:ea typeface="+mn-ea"/>
                <a:cs typeface="+mn-cs"/>
              </a:rPr>
              <a:t>/08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lv-LV" dirty="0">
                <a:latin typeface="Verdana"/>
              </a:rPr>
              <a:t>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573149747"/>
              </p:ext>
            </p:extLst>
          </p:nvPr>
        </p:nvGraphicFramePr>
        <p:xfrm>
          <a:off x="122907" y="1389538"/>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971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495300" y="206799"/>
            <a:ext cx="6819900" cy="1365148"/>
          </a:xfrm>
        </p:spPr>
        <p:txBody>
          <a:bodyPr>
            <a:normAutofit fontScale="90000"/>
          </a:bodyPr>
          <a:lstStyle/>
          <a:p>
            <a:r>
              <a:rPr lang="lv-LV" dirty="0"/>
              <a:t>Metodiskie norādījumi pieteikuma aizpildīšanai:</a:t>
            </a:r>
            <a:endParaRPr lang="en-LV"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16/08/2023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8" name="Content Placeholder 7">
            <a:extLst>
              <a:ext uri="{FF2B5EF4-FFF2-40B4-BE49-F238E27FC236}">
                <a16:creationId xmlns:a16="http://schemas.microsoft.com/office/drawing/2014/main" id="{CA3A71D7-C003-437F-A5F0-FDA237EEBE77}"/>
              </a:ext>
            </a:extLst>
          </p:cNvPr>
          <p:cNvGraphicFramePr>
            <a:graphicFrameLocks noGrp="1"/>
          </p:cNvGraphicFramePr>
          <p:nvPr>
            <p:ph idx="1"/>
            <p:extLst>
              <p:ext uri="{D42A27DB-BD31-4B8C-83A1-F6EECF244321}">
                <p14:modId xmlns:p14="http://schemas.microsoft.com/office/powerpoint/2010/main" val="2040343900"/>
              </p:ext>
            </p:extLst>
          </p:nvPr>
        </p:nvGraphicFramePr>
        <p:xfrm>
          <a:off x="597877" y="2042426"/>
          <a:ext cx="11007969" cy="4372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17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p:txBody>
          <a:bodyPr wrap="none" lIns="0" rIns="0">
            <a:normAutofit/>
          </a:bodyPr>
          <a:lstStyle/>
          <a:p>
            <a:r>
              <a:rPr lang="sv-SE" dirty="0">
                <a:solidFill>
                  <a:schemeClr val="accent5">
                    <a:lumMod val="50000"/>
                  </a:schemeClr>
                </a:solidFill>
              </a:rPr>
              <a:t>Projekta budžet</a:t>
            </a:r>
            <a:r>
              <a:rPr lang="lv-LV" dirty="0">
                <a:solidFill>
                  <a:schemeClr val="accent5">
                    <a:lumMod val="50000"/>
                  </a:schemeClr>
                </a:solidFill>
              </a:rPr>
              <a:t>s</a:t>
            </a:r>
            <a:endParaRPr lang="lv-LV" sz="2800" dirty="0">
              <a:solidFill>
                <a:srgbClr val="A80000"/>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16/08</a:t>
            </a:r>
            <a:r>
              <a:rPr lang="en-US" dirty="0"/>
              <a:t>/202</a:t>
            </a:r>
            <a:r>
              <a:rPr lang="lv-LV" dirty="0"/>
              <a:t>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2" name="Satura vietturis 11">
            <a:extLst>
              <a:ext uri="{FF2B5EF4-FFF2-40B4-BE49-F238E27FC236}">
                <a16:creationId xmlns:a16="http://schemas.microsoft.com/office/drawing/2014/main" id="{8D150D2E-05F1-4A88-93BE-6DAA431A9819}"/>
              </a:ext>
            </a:extLst>
          </p:cNvPr>
          <p:cNvGraphicFramePr>
            <a:graphicFrameLocks noGrp="1"/>
          </p:cNvGraphicFramePr>
          <p:nvPr>
            <p:ph idx="1"/>
          </p:nvPr>
        </p:nvGraphicFramePr>
        <p:xfrm>
          <a:off x="408955" y="1579822"/>
          <a:ext cx="10593662" cy="4512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808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 y="171720"/>
            <a:ext cx="10943303" cy="1086809"/>
          </a:xfrm>
        </p:spPr>
        <p:txBody>
          <a:bodyPr/>
          <a:lstStyle/>
          <a:p>
            <a:r>
              <a:rPr lang="lv-LV" dirty="0">
                <a:solidFill>
                  <a:schemeClr val="accent5">
                    <a:lumMod val="50000"/>
                  </a:schemeClr>
                </a:solidFill>
              </a:rPr>
              <a:t>Par projekta pieteikuma kvalitāti liecina </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932615" y="6210407"/>
            <a:ext cx="2753746" cy="323968"/>
          </a:xfrm>
        </p:spPr>
        <p:txBody>
          <a:bodyPr/>
          <a:lstStyle/>
          <a:p>
            <a:r>
              <a:rPr lang="lv-LV" dirty="0"/>
              <a:t>16/08</a:t>
            </a:r>
            <a:r>
              <a:rPr lang="en-US" dirty="0"/>
              <a:t>/202</a:t>
            </a:r>
            <a:r>
              <a:rPr lang="lv-LV" dirty="0"/>
              <a:t>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a:xfrm>
            <a:off x="6130960" y="6027527"/>
            <a:ext cx="365760" cy="365760"/>
          </a:xfrm>
        </p:spPr>
        <p:txBody>
          <a:bodyPr/>
          <a:lstStyle/>
          <a:p>
            <a:fld id="{C19BB808-219E-9441-9CD5-6E582F9AE2E3}" type="slidenum">
              <a:rPr lang="en-LV" smtClean="0"/>
              <a:t>13</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4136505558"/>
              </p:ext>
            </p:extLst>
          </p:nvPr>
        </p:nvGraphicFramePr>
        <p:xfrm>
          <a:off x="403123" y="1258529"/>
          <a:ext cx="10722077" cy="495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97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irsraksts 16">
            <a:extLst>
              <a:ext uri="{FF2B5EF4-FFF2-40B4-BE49-F238E27FC236}">
                <a16:creationId xmlns:a16="http://schemas.microsoft.com/office/drawing/2014/main" id="{BDF54DC3-73B1-431D-BA2C-E2D5D911D6BB}"/>
              </a:ext>
            </a:extLst>
          </p:cNvPr>
          <p:cNvSpPr>
            <a:spLocks noGrp="1"/>
          </p:cNvSpPr>
          <p:nvPr>
            <p:ph type="title"/>
          </p:nvPr>
        </p:nvSpPr>
        <p:spPr/>
        <p:txBody>
          <a:bodyPr>
            <a:normAutofit fontScale="90000"/>
          </a:bodyPr>
          <a:lstStyle/>
          <a:p>
            <a:r>
              <a:rPr lang="lv-LV" sz="4000" dirty="0">
                <a:solidFill>
                  <a:schemeClr val="accent5">
                    <a:lumMod val="50000"/>
                  </a:schemeClr>
                </a:solidFill>
              </a:rPr>
              <a:t>Ieteikumi pieteikuma sagatavošanai</a:t>
            </a:r>
            <a:endParaRPr lang="lv-LV" dirty="0"/>
          </a:p>
        </p:txBody>
      </p:sp>
      <p:sp>
        <p:nvSpPr>
          <p:cNvPr id="6" name="Datuma vietturis 5">
            <a:extLst>
              <a:ext uri="{FF2B5EF4-FFF2-40B4-BE49-F238E27FC236}">
                <a16:creationId xmlns:a16="http://schemas.microsoft.com/office/drawing/2014/main" id="{ED797BB1-258A-4371-A32A-EF508278523C}"/>
              </a:ext>
            </a:extLst>
          </p:cNvPr>
          <p:cNvSpPr>
            <a:spLocks noGrp="1"/>
          </p:cNvSpPr>
          <p:nvPr>
            <p:ph type="dt" sz="half" idx="10"/>
          </p:nvPr>
        </p:nvSpPr>
        <p:spPr/>
        <p:txBody>
          <a:bodyPr/>
          <a:lstStyle/>
          <a:p>
            <a:r>
              <a:rPr lang="lv-LV" dirty="0"/>
              <a:t>16/08/2023</a:t>
            </a:r>
            <a:endParaRPr lang="en-LV" dirty="0"/>
          </a:p>
        </p:txBody>
      </p:sp>
      <p:sp>
        <p:nvSpPr>
          <p:cNvPr id="7" name="Slaida numura vietturis 6">
            <a:extLst>
              <a:ext uri="{FF2B5EF4-FFF2-40B4-BE49-F238E27FC236}">
                <a16:creationId xmlns:a16="http://schemas.microsoft.com/office/drawing/2014/main" id="{3C1A3BD6-7FC5-47C5-9BA1-5E990F379641}"/>
              </a:ext>
            </a:extLst>
          </p:cNvPr>
          <p:cNvSpPr>
            <a:spLocks noGrp="1"/>
          </p:cNvSpPr>
          <p:nvPr>
            <p:ph type="sldNum" sz="quarter" idx="12"/>
          </p:nvPr>
        </p:nvSpPr>
        <p:spPr/>
        <p:txBody>
          <a:bodyPr/>
          <a:lstStyle/>
          <a:p>
            <a:fld id="{C19BB808-219E-9441-9CD5-6E582F9AE2E3}" type="slidenum">
              <a:rPr lang="en-LV" smtClean="0"/>
              <a:t>14</a:t>
            </a:fld>
            <a:endParaRPr lang="en-LV"/>
          </a:p>
        </p:txBody>
      </p:sp>
      <p:graphicFrame>
        <p:nvGraphicFramePr>
          <p:cNvPr id="19" name="Satura vietturis 18">
            <a:extLst>
              <a:ext uri="{FF2B5EF4-FFF2-40B4-BE49-F238E27FC236}">
                <a16:creationId xmlns:a16="http://schemas.microsoft.com/office/drawing/2014/main" id="{F7786787-F5D8-478D-AB75-F9DE63B120F0}"/>
              </a:ext>
            </a:extLst>
          </p:cNvPr>
          <p:cNvGraphicFramePr>
            <a:graphicFrameLocks noGrp="1"/>
          </p:cNvGraphicFramePr>
          <p:nvPr>
            <p:ph idx="1"/>
            <p:extLst>
              <p:ext uri="{D42A27DB-BD31-4B8C-83A1-F6EECF244321}">
                <p14:modId xmlns:p14="http://schemas.microsoft.com/office/powerpoint/2010/main" val="2930148375"/>
              </p:ext>
            </p:extLst>
          </p:nvPr>
        </p:nvGraphicFramePr>
        <p:xfrm>
          <a:off x="995363" y="1558925"/>
          <a:ext cx="10201275"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91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dirty="0"/>
              <a:t>Provizorisks laika grafiks</a:t>
            </a:r>
            <a:endParaRPr lang="en-LV" dirty="0"/>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extLst>
              <p:ext uri="{D42A27DB-BD31-4B8C-83A1-F6EECF244321}">
                <p14:modId xmlns:p14="http://schemas.microsoft.com/office/powerpoint/2010/main" val="3977409608"/>
              </p:ext>
            </p:extLst>
          </p:nvPr>
        </p:nvGraphicFramePr>
        <p:xfrm>
          <a:off x="445757" y="1098289"/>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lvl="0"/>
            <a:r>
              <a:rPr lang="lv-LV" dirty="0"/>
              <a:t>16/08/2023</a:t>
            </a:r>
            <a:endParaRPr lang="en-LV" noProof="0"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lvl="0"/>
            <a:fld id="{C19BB808-219E-9441-9CD5-6E582F9AE2E3}" type="slidenum">
              <a:rPr lang="en-LV" noProof="0" smtClean="0"/>
              <a:pPr lvl="0"/>
              <a:t>15</a:t>
            </a:fld>
            <a:endParaRPr lang="en-LV" noProof="0"/>
          </a:p>
        </p:txBody>
      </p:sp>
      <p:sp>
        <p:nvSpPr>
          <p:cNvPr id="12" name="TextBox 11">
            <a:extLst>
              <a:ext uri="{FF2B5EF4-FFF2-40B4-BE49-F238E27FC236}">
                <a16:creationId xmlns:a16="http://schemas.microsoft.com/office/drawing/2014/main" id="{4612C6BA-D2EF-4E46-89B0-B4465AC9CF76}"/>
              </a:ext>
            </a:extLst>
          </p:cNvPr>
          <p:cNvSpPr txBox="1"/>
          <p:nvPr/>
        </p:nvSpPr>
        <p:spPr>
          <a:xfrm>
            <a:off x="594951" y="4586642"/>
            <a:ext cx="1462449" cy="68018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b="1" dirty="0"/>
              <a:t>līdz 01.09.2023. plkst. 12:00</a:t>
            </a:r>
          </a:p>
        </p:txBody>
      </p:sp>
      <p:sp>
        <p:nvSpPr>
          <p:cNvPr id="15" name="TextBox 14">
            <a:extLst>
              <a:ext uri="{FF2B5EF4-FFF2-40B4-BE49-F238E27FC236}">
                <a16:creationId xmlns:a16="http://schemas.microsoft.com/office/drawing/2014/main" id="{184FD6F7-F416-4805-AA50-36167293484D}"/>
              </a:ext>
            </a:extLst>
          </p:cNvPr>
          <p:cNvSpPr txBox="1"/>
          <p:nvPr/>
        </p:nvSpPr>
        <p:spPr>
          <a:xfrm>
            <a:off x="2409308" y="4157911"/>
            <a:ext cx="1692000" cy="68018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dirty="0"/>
              <a:t>No 01.09.2023. līdz 2023.gada oktobrim</a:t>
            </a:r>
          </a:p>
        </p:txBody>
      </p:sp>
      <p:sp>
        <p:nvSpPr>
          <p:cNvPr id="16" name="TextBox 15">
            <a:extLst>
              <a:ext uri="{FF2B5EF4-FFF2-40B4-BE49-F238E27FC236}">
                <a16:creationId xmlns:a16="http://schemas.microsoft.com/office/drawing/2014/main" id="{EB8B6125-DC5F-49DD-A90F-B6FE133C7A0A}"/>
              </a:ext>
            </a:extLst>
          </p:cNvPr>
          <p:cNvSpPr txBox="1"/>
          <p:nvPr/>
        </p:nvSpPr>
        <p:spPr>
          <a:xfrm>
            <a:off x="4095996" y="3689506"/>
            <a:ext cx="1692000" cy="273921"/>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dirty="0"/>
              <a:t>Oktobra sākumā</a:t>
            </a:r>
          </a:p>
        </p:txBody>
      </p:sp>
      <p:sp>
        <p:nvSpPr>
          <p:cNvPr id="17" name="TextBox 16">
            <a:extLst>
              <a:ext uri="{FF2B5EF4-FFF2-40B4-BE49-F238E27FC236}">
                <a16:creationId xmlns:a16="http://schemas.microsoft.com/office/drawing/2014/main" id="{F301EF54-85F1-4260-BF7B-B451A1234435}"/>
              </a:ext>
            </a:extLst>
          </p:cNvPr>
          <p:cNvSpPr txBox="1"/>
          <p:nvPr/>
        </p:nvSpPr>
        <p:spPr>
          <a:xfrm>
            <a:off x="5780773" y="3650079"/>
            <a:ext cx="1692000" cy="1695849"/>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dirty="0"/>
              <a:t>Uzreiz pēc rezultātu paziņošanas</a:t>
            </a:r>
          </a:p>
          <a:p>
            <a:pPr marL="171450" indent="-171450" algn="l">
              <a:lnSpc>
                <a:spcPct val="120000"/>
              </a:lnSpc>
              <a:spcBef>
                <a:spcPts val="0"/>
              </a:spcBef>
              <a:buFont typeface="Wingdings" panose="05000000000000000000" pitchFamily="2" charset="2"/>
              <a:buChar char="ü"/>
            </a:pPr>
            <a:endParaRPr lang="lv-LV" sz="1100" dirty="0"/>
          </a:p>
          <a:p>
            <a:pPr marL="171450" indent="-171450" algn="l">
              <a:lnSpc>
                <a:spcPct val="120000"/>
              </a:lnSpc>
              <a:spcBef>
                <a:spcPts val="0"/>
              </a:spcBef>
              <a:buFont typeface="Wingdings" panose="05000000000000000000" pitchFamily="2" charset="2"/>
              <a:buChar char="ü"/>
            </a:pPr>
            <a:r>
              <a:rPr lang="lv-LV" sz="1100" dirty="0"/>
              <a:t>Līgums ir jānoslēdz 30 dienu laikā no rezultātu saņemšanas</a:t>
            </a:r>
          </a:p>
        </p:txBody>
      </p:sp>
      <p:sp>
        <p:nvSpPr>
          <p:cNvPr id="19" name="TextBox 18">
            <a:extLst>
              <a:ext uri="{FF2B5EF4-FFF2-40B4-BE49-F238E27FC236}">
                <a16:creationId xmlns:a16="http://schemas.microsoft.com/office/drawing/2014/main" id="{720BDF49-4BA1-423B-A50B-56F38FFDCE93}"/>
              </a:ext>
            </a:extLst>
          </p:cNvPr>
          <p:cNvSpPr txBox="1"/>
          <p:nvPr/>
        </p:nvSpPr>
        <p:spPr>
          <a:xfrm>
            <a:off x="7460238" y="2903721"/>
            <a:ext cx="1692000" cy="149271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dirty="0"/>
              <a:t>Jāiesniedz līgumā noteiktajā termiņā</a:t>
            </a:r>
          </a:p>
          <a:p>
            <a:pPr marL="171450" indent="-171450" algn="l">
              <a:lnSpc>
                <a:spcPct val="120000"/>
              </a:lnSpc>
              <a:spcBef>
                <a:spcPts val="0"/>
              </a:spcBef>
              <a:buFont typeface="Wingdings" panose="05000000000000000000" pitchFamily="2" charset="2"/>
              <a:buChar char="ü"/>
            </a:pPr>
            <a:endParaRPr lang="lv-LV" sz="1100" dirty="0"/>
          </a:p>
          <a:p>
            <a:pPr marL="171450" indent="-171450" algn="l">
              <a:lnSpc>
                <a:spcPct val="120000"/>
              </a:lnSpc>
              <a:spcBef>
                <a:spcPts val="0"/>
              </a:spcBef>
              <a:buFont typeface="Wingdings" panose="05000000000000000000" pitchFamily="2" charset="2"/>
              <a:buChar char="ü"/>
            </a:pPr>
            <a:r>
              <a:rPr lang="lv-LV" sz="1100" dirty="0"/>
              <a:t>Fonds izskata noslēguma pārskatu 20 darba dienu laikā</a:t>
            </a:r>
          </a:p>
        </p:txBody>
      </p:sp>
      <p:sp>
        <p:nvSpPr>
          <p:cNvPr id="7" name="TextBox 6">
            <a:extLst>
              <a:ext uri="{FF2B5EF4-FFF2-40B4-BE49-F238E27FC236}">
                <a16:creationId xmlns:a16="http://schemas.microsoft.com/office/drawing/2014/main" id="{22E059AE-85A8-CB24-4ACB-F632DFD2056D}"/>
              </a:ext>
            </a:extLst>
          </p:cNvPr>
          <p:cNvSpPr txBox="1"/>
          <p:nvPr/>
        </p:nvSpPr>
        <p:spPr>
          <a:xfrm>
            <a:off x="9176173" y="2470711"/>
            <a:ext cx="1692000" cy="149271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dirty="0"/>
              <a:t>Jāiesniedz līgumā noteiktajā termiņā</a:t>
            </a:r>
          </a:p>
          <a:p>
            <a:pPr marL="171450" indent="-171450" algn="l">
              <a:lnSpc>
                <a:spcPct val="120000"/>
              </a:lnSpc>
              <a:spcBef>
                <a:spcPts val="0"/>
              </a:spcBef>
              <a:buFont typeface="Wingdings" panose="05000000000000000000" pitchFamily="2" charset="2"/>
              <a:buChar char="ü"/>
            </a:pPr>
            <a:endParaRPr lang="lv-LV" sz="1100" dirty="0"/>
          </a:p>
          <a:p>
            <a:pPr marL="171450" indent="-171450" algn="l">
              <a:lnSpc>
                <a:spcPct val="120000"/>
              </a:lnSpc>
              <a:spcBef>
                <a:spcPts val="0"/>
              </a:spcBef>
              <a:buFont typeface="Wingdings" panose="05000000000000000000" pitchFamily="2" charset="2"/>
              <a:buChar char="ü"/>
            </a:pPr>
            <a:r>
              <a:rPr lang="lv-LV" sz="1100" dirty="0"/>
              <a:t>Fonds izskata noslēguma pārskatu 20 darba dienu laikā</a:t>
            </a:r>
          </a:p>
        </p:txBody>
      </p:sp>
    </p:spTree>
    <p:extLst>
      <p:ext uri="{BB962C8B-B14F-4D97-AF65-F5344CB8AC3E}">
        <p14:creationId xmlns:p14="http://schemas.microsoft.com/office/powerpoint/2010/main" val="247069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1071716" y="1184147"/>
            <a:ext cx="10019071" cy="1460729"/>
          </a:xfrm>
        </p:spPr>
        <p:txBody>
          <a:bodyPr/>
          <a:lstStyle/>
          <a:p>
            <a:r>
              <a:rPr lang="lv-LV" altLang="lv-LV" sz="4000" b="1" dirty="0"/>
              <a:t>Veiksmīgu projektu rakstīšanu!</a:t>
            </a:r>
            <a:br>
              <a:rPr lang="lv-LV" altLang="lv-LV" sz="4000" b="1" dirty="0"/>
            </a:br>
            <a:br>
              <a:rPr lang="lv-LV" altLang="lv-LV" sz="4000" b="1" dirty="0"/>
            </a:br>
            <a:r>
              <a:rPr lang="lv-LV" altLang="lv-LV" sz="2000" dirty="0"/>
              <a:t>Jautājumus lūdzam sūtīt uz </a:t>
            </a:r>
            <a:r>
              <a:rPr lang="lv-LV" altLang="lv-LV" sz="2000" dirty="0">
                <a:hlinkClick r:id="rId3"/>
              </a:rPr>
              <a:t>kristine.ozola@sif.gov.lv</a:t>
            </a:r>
            <a:r>
              <a:rPr lang="lv-LV" altLang="lv-LV" sz="2000" dirty="0"/>
              <a:t> </a:t>
            </a:r>
            <a:br>
              <a:rPr lang="lv-LV" altLang="lv-LV" dirty="0"/>
            </a:br>
            <a:endParaRPr lang="en-LV" dirty="0"/>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080527" y="2800046"/>
            <a:ext cx="7729729" cy="1079161"/>
          </a:xfrm>
        </p:spPr>
        <p:txBody>
          <a:bodyPr>
            <a:normAutofit fontScale="92500" lnSpcReduction="20000"/>
          </a:bodyPr>
          <a:lstStyle/>
          <a:p>
            <a:r>
              <a:rPr lang="en-GB" dirty="0"/>
              <a:t>www.sif.gov.lv</a:t>
            </a:r>
          </a:p>
          <a:p>
            <a:r>
              <a:rPr lang="en-GB" dirty="0"/>
              <a:t>Seko mums </a:t>
            </a:r>
            <a:endParaRPr lang="lv-LV" dirty="0"/>
          </a:p>
          <a:p>
            <a:r>
              <a:rPr lang="lv-LV" dirty="0"/>
              <a:t>            </a:t>
            </a:r>
            <a:r>
              <a:rPr lang="en-GB" dirty="0"/>
              <a:t>@SIFlv</a:t>
            </a:r>
            <a:endParaRPr lang="en-LV" dirty="0"/>
          </a:p>
        </p:txBody>
      </p:sp>
    </p:spTree>
    <p:extLst>
      <p:ext uri="{BB962C8B-B14F-4D97-AF65-F5344CB8AC3E}">
        <p14:creationId xmlns:p14="http://schemas.microsoft.com/office/powerpoint/2010/main" val="285762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780308" y="323625"/>
            <a:ext cx="7670203" cy="1086809"/>
          </a:xfrm>
        </p:spPr>
        <p:txBody>
          <a:bodyPr/>
          <a:lstStyle/>
          <a:p>
            <a:r>
              <a:rPr lang="lv-LV" dirty="0">
                <a:solidFill>
                  <a:schemeClr val="accent5">
                    <a:lumMod val="50000"/>
                  </a:schemeClr>
                </a:solidFill>
              </a:rPr>
              <a:t>Prezentācijas saturs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872654" y="6274046"/>
            <a:ext cx="2753746" cy="323968"/>
          </a:xfrm>
        </p:spPr>
        <p:txBody>
          <a:bodyPr/>
          <a:lstStyle/>
          <a:p>
            <a:r>
              <a:rPr lang="lv-LV" dirty="0"/>
              <a:t>16/08</a:t>
            </a:r>
            <a:r>
              <a:rPr lang="en-US" dirty="0"/>
              <a:t>/202</a:t>
            </a:r>
            <a:r>
              <a:rPr lang="lv-LV" dirty="0"/>
              <a:t>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fld id="{C19BB808-219E-9441-9CD5-6E582F9AE2E3}" type="slidenum">
              <a:rPr lang="en-LV" smtClean="0"/>
              <a:t>2</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520285981"/>
              </p:ext>
            </p:extLst>
          </p:nvPr>
        </p:nvGraphicFramePr>
        <p:xfrm>
          <a:off x="268225" y="1597151"/>
          <a:ext cx="11021568" cy="4635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958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F980-6AC2-C26E-82BA-A1F4C0C45980}"/>
              </a:ext>
            </a:extLst>
          </p:cNvPr>
          <p:cNvSpPr>
            <a:spLocks noGrp="1"/>
          </p:cNvSpPr>
          <p:nvPr>
            <p:ph type="title"/>
          </p:nvPr>
        </p:nvSpPr>
        <p:spPr>
          <a:xfrm>
            <a:off x="1331127" y="1741487"/>
            <a:ext cx="4589793" cy="1508337"/>
          </a:xfrm>
        </p:spPr>
        <p:txBody>
          <a:bodyPr/>
          <a:lstStyle/>
          <a:p>
            <a:r>
              <a:rPr lang="lv-LV" dirty="0"/>
              <a:t>Programmas mērķis:</a:t>
            </a:r>
          </a:p>
        </p:txBody>
      </p:sp>
      <p:sp>
        <p:nvSpPr>
          <p:cNvPr id="3" name="Content Placeholder 2">
            <a:extLst>
              <a:ext uri="{FF2B5EF4-FFF2-40B4-BE49-F238E27FC236}">
                <a16:creationId xmlns:a16="http://schemas.microsoft.com/office/drawing/2014/main" id="{4C7E29B1-F122-C251-8D4E-89C14B0756FF}"/>
              </a:ext>
            </a:extLst>
          </p:cNvPr>
          <p:cNvSpPr>
            <a:spLocks noGrp="1"/>
          </p:cNvSpPr>
          <p:nvPr>
            <p:ph sz="half" idx="1"/>
          </p:nvPr>
        </p:nvSpPr>
        <p:spPr>
          <a:xfrm>
            <a:off x="358853" y="3359272"/>
            <a:ext cx="4838179" cy="2311026"/>
          </a:xfrm>
        </p:spPr>
        <p:txBody>
          <a:bodyPr>
            <a:normAutofit fontScale="92500" lnSpcReduction="10000"/>
          </a:bodyPr>
          <a:lstStyle/>
          <a:p>
            <a:r>
              <a:rPr lang="lv-LV" sz="2400" dirty="0">
                <a:latin typeface="Verdana" panose="020B0604030504040204" pitchFamily="34" charset="0"/>
                <a:ea typeface="Verdana" panose="020B0604030504040204" pitchFamily="34" charset="0"/>
              </a:rPr>
              <a:t>Nodrošināt atbalstu NVO iniciatīvām ģimenēm draudzīgas vides veidošanā un sabiedrības līdzdalības veicināšanā, sekmējot ģimeņu atbalsta politikas jautājumu risināšanu Latvijā</a:t>
            </a:r>
          </a:p>
        </p:txBody>
      </p:sp>
      <p:sp>
        <p:nvSpPr>
          <p:cNvPr id="5" name="Date Placeholder 4">
            <a:extLst>
              <a:ext uri="{FF2B5EF4-FFF2-40B4-BE49-F238E27FC236}">
                <a16:creationId xmlns:a16="http://schemas.microsoft.com/office/drawing/2014/main" id="{5FE90C47-CC83-49DA-4583-240905FFEF5A}"/>
              </a:ext>
            </a:extLst>
          </p:cNvPr>
          <p:cNvSpPr>
            <a:spLocks noGrp="1"/>
          </p:cNvSpPr>
          <p:nvPr>
            <p:ph type="dt" sz="half" idx="10"/>
          </p:nvPr>
        </p:nvSpPr>
        <p:spPr/>
        <p:txBody>
          <a:bodyPr/>
          <a:lstStyle/>
          <a:p>
            <a:r>
              <a:rPr lang="lv-LV" dirty="0"/>
              <a:t>16/08/2023</a:t>
            </a:r>
            <a:endParaRPr lang="en-LV" dirty="0"/>
          </a:p>
        </p:txBody>
      </p:sp>
      <p:sp>
        <p:nvSpPr>
          <p:cNvPr id="6" name="Slide Number Placeholder 5">
            <a:extLst>
              <a:ext uri="{FF2B5EF4-FFF2-40B4-BE49-F238E27FC236}">
                <a16:creationId xmlns:a16="http://schemas.microsoft.com/office/drawing/2014/main" id="{CF797D6B-5596-22FA-9E99-5C1C7F5CECAD}"/>
              </a:ext>
            </a:extLst>
          </p:cNvPr>
          <p:cNvSpPr>
            <a:spLocks noGrp="1"/>
          </p:cNvSpPr>
          <p:nvPr>
            <p:ph type="sldNum" sz="quarter" idx="12"/>
          </p:nvPr>
        </p:nvSpPr>
        <p:spPr/>
        <p:txBody>
          <a:bodyPr/>
          <a:lstStyle/>
          <a:p>
            <a:fld id="{C19BB808-219E-9441-9CD5-6E582F9AE2E3}" type="slidenum">
              <a:rPr lang="en-LV" smtClean="0"/>
              <a:t>3</a:t>
            </a:fld>
            <a:endParaRPr lang="en-LV"/>
          </a:p>
        </p:txBody>
      </p:sp>
      <p:sp>
        <p:nvSpPr>
          <p:cNvPr id="7" name="Title 1">
            <a:extLst>
              <a:ext uri="{FF2B5EF4-FFF2-40B4-BE49-F238E27FC236}">
                <a16:creationId xmlns:a16="http://schemas.microsoft.com/office/drawing/2014/main" id="{632850E4-97FD-5051-5281-D63F46FB36F6}"/>
              </a:ext>
            </a:extLst>
          </p:cNvPr>
          <p:cNvSpPr txBox="1">
            <a:spLocks/>
          </p:cNvSpPr>
          <p:nvPr/>
        </p:nvSpPr>
        <p:spPr bwMode="black">
          <a:xfrm>
            <a:off x="7315117" y="1741488"/>
            <a:ext cx="4589793" cy="1508337"/>
          </a:xfrm>
          <a:prstGeom prst="rect">
            <a:avLst/>
          </a:prstGeom>
          <a:noFill/>
          <a:ln w="31750" cap="sq">
            <a:noFill/>
            <a:miter lim="800000"/>
          </a:ln>
        </p:spPr>
        <p:txBody>
          <a:bodyPr vert="horz" lIns="182880" tIns="182880" rIns="182880" bIns="182880" rtlCol="0" anchor="ctr">
            <a:normAutofit/>
          </a:bodyPr>
          <a:lstStyle>
            <a:lvl1pPr algn="l" defTabSz="914400" rtl="0" eaLnBrk="1" latinLnBrk="0" hangingPunct="1">
              <a:lnSpc>
                <a:spcPct val="90000"/>
              </a:lnSpc>
              <a:spcBef>
                <a:spcPct val="0"/>
              </a:spcBef>
              <a:buNone/>
              <a:defRPr lang="en-US" sz="4000" b="0" kern="1200" cap="none" spc="0" baseline="0" dirty="0">
                <a:solidFill>
                  <a:schemeClr val="bg1"/>
                </a:solidFill>
                <a:latin typeface="Verdana" panose="020B0604030504040204" pitchFamily="34" charset="0"/>
                <a:ea typeface="Verdana" panose="020B0604030504040204" pitchFamily="34" charset="0"/>
                <a:cs typeface="+mj-cs"/>
              </a:defRPr>
            </a:lvl1pPr>
          </a:lstStyle>
          <a:p>
            <a:r>
              <a:rPr lang="lv-LV" dirty="0">
                <a:solidFill>
                  <a:srgbClr val="7C9396"/>
                </a:solidFill>
              </a:rPr>
              <a:t>Konkursa mērķis:</a:t>
            </a:r>
          </a:p>
        </p:txBody>
      </p:sp>
      <p:sp>
        <p:nvSpPr>
          <p:cNvPr id="9" name="TextBox 8">
            <a:extLst>
              <a:ext uri="{FF2B5EF4-FFF2-40B4-BE49-F238E27FC236}">
                <a16:creationId xmlns:a16="http://schemas.microsoft.com/office/drawing/2014/main" id="{C72F3CA6-37C5-E201-7680-3D7FA77C02B3}"/>
              </a:ext>
            </a:extLst>
          </p:cNvPr>
          <p:cNvSpPr txBox="1"/>
          <p:nvPr/>
        </p:nvSpPr>
        <p:spPr>
          <a:xfrm>
            <a:off x="6444456" y="3249824"/>
            <a:ext cx="4752083" cy="1615827"/>
          </a:xfrm>
          <a:prstGeom prst="rect">
            <a:avLst/>
          </a:prstGeom>
          <a:noFill/>
        </p:spPr>
        <p:txBody>
          <a:bodyPr wrap="square">
            <a:spAutoFit/>
          </a:bodyPr>
          <a:lstStyle/>
          <a:p>
            <a:pPr marL="0" lvl="0" indent="0" defTabSz="1244600">
              <a:lnSpc>
                <a:spcPct val="90000"/>
              </a:lnSpc>
              <a:spcBef>
                <a:spcPct val="0"/>
              </a:spcBef>
              <a:spcAft>
                <a:spcPct val="35000"/>
              </a:spcAft>
              <a:buNone/>
            </a:pPr>
            <a:r>
              <a:rPr lang="lv-LV" sz="2200" dirty="0">
                <a:solidFill>
                  <a:srgbClr val="800024"/>
                </a:solidFill>
                <a:latin typeface="Verdana" panose="020B0604030504040204" pitchFamily="34" charset="0"/>
                <a:ea typeface="Verdana" panose="020B0604030504040204" pitchFamily="34" charset="0"/>
              </a:rPr>
              <a:t>Sniegt atbalstu pamatdarbības nodrošināšanai NVO, kuras piedalās ģimeņu atbalsta politikas jautājumu risināšanā valsts līmenī</a:t>
            </a:r>
          </a:p>
        </p:txBody>
      </p:sp>
    </p:spTree>
    <p:extLst>
      <p:ext uri="{BB962C8B-B14F-4D97-AF65-F5344CB8AC3E}">
        <p14:creationId xmlns:p14="http://schemas.microsoft.com/office/powerpoint/2010/main" val="21872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935F978-9BB6-4875-9305-F6D28FC7E32A}"/>
              </a:ext>
            </a:extLst>
          </p:cNvPr>
          <p:cNvSpPr>
            <a:spLocks noGrp="1"/>
          </p:cNvSpPr>
          <p:nvPr>
            <p:ph type="title"/>
          </p:nvPr>
        </p:nvSpPr>
        <p:spPr>
          <a:xfrm>
            <a:off x="370586" y="280883"/>
            <a:ext cx="6725157" cy="1365148"/>
          </a:xfrm>
        </p:spPr>
        <p:txBody>
          <a:bodyPr>
            <a:normAutofit fontScale="90000"/>
          </a:bodyPr>
          <a:lstStyle/>
          <a:p>
            <a:r>
              <a:rPr lang="lv-LV" dirty="0"/>
              <a:t>Projekta pieteikums tiek īstenots vismaz 2 jomās:</a:t>
            </a:r>
          </a:p>
        </p:txBody>
      </p:sp>
      <p:sp>
        <p:nvSpPr>
          <p:cNvPr id="4" name="Datuma vietturis 3">
            <a:extLst>
              <a:ext uri="{FF2B5EF4-FFF2-40B4-BE49-F238E27FC236}">
                <a16:creationId xmlns:a16="http://schemas.microsoft.com/office/drawing/2014/main" id="{788523FE-A0FC-4F64-8F8A-950F94C26C54}"/>
              </a:ext>
            </a:extLst>
          </p:cNvPr>
          <p:cNvSpPr>
            <a:spLocks noGrp="1"/>
          </p:cNvSpPr>
          <p:nvPr>
            <p:ph type="dt" sz="half" idx="10"/>
          </p:nvPr>
        </p:nvSpPr>
        <p:spPr/>
        <p:txBody>
          <a:bodyPr/>
          <a:lstStyle/>
          <a:p>
            <a:r>
              <a:rPr lang="lv-LV" dirty="0"/>
              <a:t>16/08/2023</a:t>
            </a:r>
            <a:endParaRPr lang="en-LV" dirty="0"/>
          </a:p>
        </p:txBody>
      </p:sp>
      <p:sp>
        <p:nvSpPr>
          <p:cNvPr id="5" name="Slaida numura vietturis 4">
            <a:extLst>
              <a:ext uri="{FF2B5EF4-FFF2-40B4-BE49-F238E27FC236}">
                <a16:creationId xmlns:a16="http://schemas.microsoft.com/office/drawing/2014/main" id="{33AF0CB0-37DD-41EE-87A5-407EA803353B}"/>
              </a:ext>
            </a:extLst>
          </p:cNvPr>
          <p:cNvSpPr>
            <a:spLocks noGrp="1"/>
          </p:cNvSpPr>
          <p:nvPr>
            <p:ph type="sldNum" sz="quarter" idx="12"/>
          </p:nvPr>
        </p:nvSpPr>
        <p:spPr/>
        <p:txBody>
          <a:bodyPr/>
          <a:lstStyle/>
          <a:p>
            <a:fld id="{C19BB808-219E-9441-9CD5-6E582F9AE2E3}" type="slidenum">
              <a:rPr lang="en-LV" smtClean="0"/>
              <a:t>4</a:t>
            </a:fld>
            <a:endParaRPr lang="en-LV"/>
          </a:p>
        </p:txBody>
      </p:sp>
      <p:sp>
        <p:nvSpPr>
          <p:cNvPr id="9" name="Satura vietturis 2">
            <a:extLst>
              <a:ext uri="{FF2B5EF4-FFF2-40B4-BE49-F238E27FC236}">
                <a16:creationId xmlns:a16="http://schemas.microsoft.com/office/drawing/2014/main" id="{D2BAE1C4-CFE9-BC4E-8851-D20CD6E53A48}"/>
              </a:ext>
            </a:extLst>
          </p:cNvPr>
          <p:cNvSpPr>
            <a:spLocks noGrp="1"/>
          </p:cNvSpPr>
          <p:nvPr>
            <p:ph idx="1"/>
          </p:nvPr>
        </p:nvSpPr>
        <p:spPr>
          <a:xfrm>
            <a:off x="0" y="2131804"/>
            <a:ext cx="11058144" cy="4445313"/>
          </a:xfrm>
        </p:spPr>
        <p:txBody>
          <a:bodyPr>
            <a:normAutofit fontScale="92500" lnSpcReduction="20000"/>
          </a:bodyPr>
          <a:lstStyle/>
          <a:p>
            <a:pPr marL="800100" indent="-342900" algn="just">
              <a:spcBef>
                <a:spcPts val="600"/>
              </a:spcBef>
              <a:spcAft>
                <a:spcPts val="600"/>
              </a:spcAft>
              <a:buFont typeface="Wingdings" panose="05000000000000000000" pitchFamily="2" charset="2"/>
              <a:buChar char="Ø"/>
            </a:pPr>
            <a:r>
              <a:rPr lang="lv-LV" sz="2000" dirty="0">
                <a:solidFill>
                  <a:srgbClr val="800024"/>
                </a:solidFill>
              </a:rPr>
              <a:t>pilsoniskās līdzdalības popularizēšanas un veicināšanas aktivitātes NVO līdzdalībai valsts pārvaldes lēmumu pieņemšanas, valsts pārvaldes rīcībpolitikas plānošanā, ieviešanā un uzraudzībā</a:t>
            </a:r>
          </a:p>
          <a:p>
            <a:pPr marL="800100" indent="-342900" algn="just">
              <a:spcBef>
                <a:spcPts val="600"/>
              </a:spcBef>
              <a:spcAft>
                <a:spcPts val="600"/>
              </a:spcAft>
              <a:buFont typeface="Wingdings" panose="05000000000000000000" pitchFamily="2" charset="2"/>
              <a:buChar char="Ø"/>
            </a:pPr>
            <a:r>
              <a:rPr lang="lv-LV" sz="2000" dirty="0">
                <a:solidFill>
                  <a:srgbClr val="800024"/>
                </a:solidFill>
              </a:rPr>
              <a:t>informatīva, izglītojoša, konsultatīva un materiāltehniska atbalsta sniegšana NVO</a:t>
            </a:r>
          </a:p>
          <a:p>
            <a:pPr marL="800100" indent="-342900" algn="just">
              <a:spcBef>
                <a:spcPts val="600"/>
              </a:spcBef>
              <a:spcAft>
                <a:spcPts val="600"/>
              </a:spcAft>
              <a:buFont typeface="Wingdings" panose="05000000000000000000" pitchFamily="2" charset="2"/>
              <a:buChar char="Ø"/>
            </a:pPr>
            <a:r>
              <a:rPr lang="lv-LV" sz="2000" dirty="0">
                <a:solidFill>
                  <a:srgbClr val="800024"/>
                </a:solidFill>
              </a:rPr>
              <a:t>mērķa grupu vajadzību apzināšana, izpēte un rezultātu izplatīšana ar mērķi stiprināt ģimeņu institūtu </a:t>
            </a:r>
          </a:p>
          <a:p>
            <a:pPr marL="800100" indent="-342900" algn="just">
              <a:spcBef>
                <a:spcPts val="600"/>
              </a:spcBef>
              <a:spcAft>
                <a:spcPts val="600"/>
              </a:spcAft>
              <a:buFont typeface="Wingdings" panose="05000000000000000000" pitchFamily="2" charset="2"/>
              <a:buChar char="Ø"/>
            </a:pPr>
            <a:r>
              <a:rPr lang="lv-LV" sz="2000" dirty="0">
                <a:solidFill>
                  <a:srgbClr val="800024"/>
                </a:solidFill>
              </a:rPr>
              <a:t>NVO administratīvais atbalsts pamatdarbības nodrošināšanai</a:t>
            </a:r>
          </a:p>
          <a:p>
            <a:pPr marL="800100" indent="-342900" algn="just">
              <a:spcBef>
                <a:spcPts val="600"/>
              </a:spcBef>
              <a:spcAft>
                <a:spcPts val="600"/>
              </a:spcAft>
              <a:buFont typeface="Wingdings" panose="05000000000000000000" pitchFamily="2" charset="2"/>
              <a:buChar char="Ø"/>
            </a:pPr>
            <a:r>
              <a:rPr lang="lv-LV" sz="2000" dirty="0">
                <a:solidFill>
                  <a:srgbClr val="800024"/>
                </a:solidFill>
              </a:rPr>
              <a:t>NVO interešu pārstāvības stratēģiju aktivitāšu īstenošanas atbalsts</a:t>
            </a:r>
          </a:p>
          <a:p>
            <a:pPr marL="800100" indent="-342900" algn="just">
              <a:spcBef>
                <a:spcPts val="600"/>
              </a:spcBef>
              <a:spcAft>
                <a:spcPts val="600"/>
              </a:spcAft>
              <a:buFont typeface="Wingdings" panose="05000000000000000000" pitchFamily="2" charset="2"/>
              <a:buChar char="Ø"/>
            </a:pPr>
            <a:r>
              <a:rPr lang="lv-LV" sz="2000" dirty="0">
                <a:solidFill>
                  <a:srgbClr val="800024"/>
                </a:solidFill>
              </a:rPr>
              <a:t>brīvprātīgā darba aktivitāšu un labdarības iniciatīvu veicināšana</a:t>
            </a:r>
          </a:p>
          <a:p>
            <a:pPr marL="800100" indent="-342900" algn="just">
              <a:spcBef>
                <a:spcPts val="600"/>
              </a:spcBef>
              <a:spcAft>
                <a:spcPts val="600"/>
              </a:spcAft>
              <a:buFont typeface="Wingdings" panose="05000000000000000000" pitchFamily="2" charset="2"/>
              <a:buChar char="Ø"/>
            </a:pPr>
            <a:r>
              <a:rPr lang="lv-LV" sz="2000" dirty="0">
                <a:solidFill>
                  <a:srgbClr val="800024"/>
                </a:solidFill>
              </a:rPr>
              <a:t>savstarpēju NVO vai NVO un pašvaldību sadarbības stiprināšana ģimeņu politikas veidošanā un īstenošanā</a:t>
            </a:r>
          </a:p>
          <a:p>
            <a:pPr marL="800100" indent="-342900" algn="just">
              <a:spcBef>
                <a:spcPts val="600"/>
              </a:spcBef>
              <a:spcAft>
                <a:spcPts val="600"/>
              </a:spcAft>
              <a:buFont typeface="Wingdings" panose="05000000000000000000" pitchFamily="2" charset="2"/>
              <a:buChar char="Ø"/>
            </a:pPr>
            <a:r>
              <a:rPr lang="lv-LV" sz="2000" dirty="0">
                <a:solidFill>
                  <a:srgbClr val="800024"/>
                </a:solidFill>
              </a:rPr>
              <a:t>esošās valsts un pašvaldību atbalsta sistēmas ģimenēm </a:t>
            </a:r>
            <a:r>
              <a:rPr lang="lv-LV" sz="2000" dirty="0" err="1">
                <a:solidFill>
                  <a:srgbClr val="800024"/>
                </a:solidFill>
              </a:rPr>
              <a:t>problēmjautājumu</a:t>
            </a:r>
            <a:r>
              <a:rPr lang="lv-LV" sz="2000" dirty="0">
                <a:solidFill>
                  <a:srgbClr val="800024"/>
                </a:solidFill>
              </a:rPr>
              <a:t> izpēte un risinājumu piedāvāšana</a:t>
            </a:r>
          </a:p>
        </p:txBody>
      </p:sp>
    </p:spTree>
    <p:extLst>
      <p:ext uri="{BB962C8B-B14F-4D97-AF65-F5344CB8AC3E}">
        <p14:creationId xmlns:p14="http://schemas.microsoft.com/office/powerpoint/2010/main" val="404802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Pamatnosacījumi, I</a:t>
            </a: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16</a:t>
            </a:r>
            <a:r>
              <a:rPr kumimoji="0" lang="lv-LV" sz="1050" b="0" i="0" u="none" strike="noStrike" kern="1200" cap="none" spc="0" normalizeH="0" baseline="0" noProof="0" dirty="0">
                <a:ln>
                  <a:noFill/>
                </a:ln>
                <a:solidFill>
                  <a:srgbClr val="7C9396"/>
                </a:solidFill>
                <a:effectLst/>
                <a:uLnTx/>
                <a:uFillTx/>
                <a:latin typeface="Verdana"/>
                <a:ea typeface="+mn-ea"/>
                <a:cs typeface="+mn-cs"/>
              </a:rPr>
              <a:t>/08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lv-LV" dirty="0">
                <a:latin typeface="Verdana"/>
              </a:rPr>
              <a:t>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2020713144"/>
              </p:ext>
            </p:extLst>
          </p:nvPr>
        </p:nvGraphicFramePr>
        <p:xfrm>
          <a:off x="363794" y="1752600"/>
          <a:ext cx="10283238" cy="42537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dirty="0"/>
              <a:t>Photo by JESHOOTS.com from </a:t>
            </a:r>
            <a:r>
              <a:rPr lang="en-US" sz="900" b="1" dirty="0">
                <a:hlinkClick r:id="rId13"/>
              </a:rPr>
              <a:t>Pexels</a:t>
            </a:r>
            <a:endParaRPr lang="en-US" sz="900" dirty="0"/>
          </a:p>
          <a:p>
            <a:pPr algn="l">
              <a:lnSpc>
                <a:spcPct val="120000"/>
              </a:lnSpc>
            </a:pPr>
            <a:r>
              <a:rPr lang="en-US" sz="900" dirty="0"/>
              <a:t>Photo b</a:t>
            </a:r>
            <a:r>
              <a:rPr lang="lv-LV" sz="900" dirty="0"/>
              <a:t>y </a:t>
            </a:r>
            <a:r>
              <a:rPr lang="en-US" sz="900" dirty="0"/>
              <a:t>Pixabay from </a:t>
            </a:r>
            <a:r>
              <a:rPr lang="en-US" sz="900" b="1" dirty="0">
                <a:hlinkClick r:id="rId14"/>
              </a:rPr>
              <a:t>Pexels</a:t>
            </a:r>
            <a:endParaRPr lang="lv-LV" sz="900" b="1" dirty="0"/>
          </a:p>
          <a:p>
            <a:pPr algn="l">
              <a:lnSpc>
                <a:spcPct val="120000"/>
              </a:lnSpc>
              <a:spcBef>
                <a:spcPts val="0"/>
              </a:spcBef>
            </a:pPr>
            <a:r>
              <a:rPr lang="en-US" sz="900" dirty="0"/>
              <a:t>Photo by Sam Jean from </a:t>
            </a:r>
            <a:r>
              <a:rPr lang="en-US" sz="900" b="1" dirty="0">
                <a:hlinkClick r:id="rId15"/>
              </a:rPr>
              <a:t>Pexels</a:t>
            </a:r>
            <a:endParaRPr lang="en-US" sz="900" dirty="0"/>
          </a:p>
          <a:p>
            <a:pPr algn="l">
              <a:defRPr/>
            </a:pPr>
            <a:endParaRPr lang="en-LV" dirty="0">
              <a:latin typeface="Verdana"/>
            </a:endParaRPr>
          </a:p>
        </p:txBody>
      </p:sp>
    </p:spTree>
    <p:extLst>
      <p:ext uri="{BB962C8B-B14F-4D97-AF65-F5344CB8AC3E}">
        <p14:creationId xmlns:p14="http://schemas.microsoft.com/office/powerpoint/2010/main" val="610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Pamatnosacījumi, II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16</a:t>
            </a:r>
            <a:r>
              <a:rPr kumimoji="0" lang="lv-LV" sz="1050" b="0" i="0" u="none" strike="noStrike" kern="1200" cap="none" spc="0" normalizeH="0" baseline="0" noProof="0" dirty="0">
                <a:ln>
                  <a:noFill/>
                </a:ln>
                <a:solidFill>
                  <a:srgbClr val="7C9396"/>
                </a:solidFill>
                <a:effectLst/>
                <a:uLnTx/>
                <a:uFillTx/>
                <a:latin typeface="Verdana"/>
                <a:ea typeface="+mn-ea"/>
                <a:cs typeface="+mn-cs"/>
              </a:rPr>
              <a:t>/08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lv-LV" dirty="0">
                <a:latin typeface="Verdana"/>
              </a:rPr>
              <a:t>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02835" y="6310193"/>
            <a:ext cx="8288592" cy="416926"/>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dirty="0"/>
              <a:t>Photo b</a:t>
            </a:r>
            <a:r>
              <a:rPr lang="lv-LV" sz="800" dirty="0"/>
              <a:t>y </a:t>
            </a:r>
            <a:r>
              <a:rPr lang="lv-LV" sz="800" dirty="0" err="1"/>
              <a:t>Lukas</a:t>
            </a:r>
            <a:r>
              <a:rPr lang="en-US" sz="800" dirty="0"/>
              <a:t> from </a:t>
            </a:r>
            <a:r>
              <a:rPr lang="en-US" sz="800" b="1" dirty="0">
                <a:hlinkClick r:id="rId8"/>
              </a:rPr>
              <a:t>Pexels</a:t>
            </a:r>
            <a:endParaRPr lang="lv-LV" sz="800" b="1" dirty="0"/>
          </a:p>
          <a:p>
            <a:pPr algn="l">
              <a:lnSpc>
                <a:spcPct val="120000"/>
              </a:lnSpc>
              <a:spcBef>
                <a:spcPts val="0"/>
              </a:spcBef>
            </a:pPr>
            <a:r>
              <a:rPr lang="en-US" sz="800" dirty="0"/>
              <a:t>Photo by Aleksejs </a:t>
            </a:r>
            <a:r>
              <a:rPr lang="en-US" sz="800" dirty="0" err="1"/>
              <a:t>Bergmanis</a:t>
            </a:r>
            <a:r>
              <a:rPr lang="en-US" sz="800" dirty="0"/>
              <a:t> from </a:t>
            </a:r>
            <a:r>
              <a:rPr lang="en-US" sz="800" b="1" dirty="0">
                <a:hlinkClick r:id="rId9"/>
              </a:rPr>
              <a:t>Pexels</a:t>
            </a:r>
            <a:endParaRPr lang="lv-LV" sz="800" b="1" dirty="0"/>
          </a:p>
          <a:p>
            <a:pPr algn="l">
              <a:defRPr/>
            </a:pPr>
            <a:endParaRPr lang="en-LV" dirty="0">
              <a:latin typeface="Verdana"/>
            </a:endParaRPr>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4071869948"/>
              </p:ext>
            </p:extLst>
          </p:nvPr>
        </p:nvGraphicFramePr>
        <p:xfrm>
          <a:off x="1335035" y="1679488"/>
          <a:ext cx="7935124" cy="436165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51818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16/08/2023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7</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873541" y="131356"/>
            <a:ext cx="8987988" cy="1123578"/>
          </a:xfrm>
        </p:spPr>
        <p:txBody>
          <a:bodyPr>
            <a:normAutofit fontScale="90000"/>
          </a:bodyPr>
          <a:lstStyle/>
          <a:p>
            <a:r>
              <a:rPr lang="lv-LV" dirty="0"/>
              <a:t>Projekta pieteikumu </a:t>
            </a:r>
            <a:r>
              <a:rPr lang="lv-LV" b="1" u="sng" dirty="0"/>
              <a:t>var iesniegt:</a:t>
            </a:r>
          </a:p>
        </p:txBody>
      </p:sp>
      <p:sp>
        <p:nvSpPr>
          <p:cNvPr id="15" name="Satura vietturis 2">
            <a:extLst>
              <a:ext uri="{FF2B5EF4-FFF2-40B4-BE49-F238E27FC236}">
                <a16:creationId xmlns:a16="http://schemas.microsoft.com/office/drawing/2014/main" id="{E0FF3D51-2BF5-4997-AE37-538B0D8D6440}"/>
              </a:ext>
            </a:extLst>
          </p:cNvPr>
          <p:cNvSpPr txBox="1">
            <a:spLocks/>
          </p:cNvSpPr>
          <p:nvPr/>
        </p:nvSpPr>
        <p:spPr>
          <a:xfrm>
            <a:off x="995461" y="1800547"/>
            <a:ext cx="10201078" cy="4431707"/>
          </a:xfrm>
          <a:prstGeom prst="rect">
            <a:avLst/>
          </a:prstGeom>
        </p:spPr>
        <p:txBody>
          <a:bodyPr vert="horz" lIns="91440" tIns="45720" rIns="91440" bIns="45720" rtlCol="0" anchor="b"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lvl="2">
              <a:spcBef>
                <a:spcPts val="600"/>
              </a:spcBef>
            </a:pPr>
            <a:endParaRPr lang="lv-LV" b="0" dirty="0">
              <a:latin typeface="+mj-lt"/>
              <a:ea typeface="Times New Roman" panose="02020603050405020304" pitchFamily="18" charset="0"/>
            </a:endParaRPr>
          </a:p>
        </p:txBody>
      </p:sp>
      <p:sp>
        <p:nvSpPr>
          <p:cNvPr id="17" name="TextBox 16">
            <a:extLst>
              <a:ext uri="{FF2B5EF4-FFF2-40B4-BE49-F238E27FC236}">
                <a16:creationId xmlns:a16="http://schemas.microsoft.com/office/drawing/2014/main" id="{29C249FD-0448-4D51-A61E-EB2B2B939289}"/>
              </a:ext>
            </a:extLst>
          </p:cNvPr>
          <p:cNvSpPr txBox="1"/>
          <p:nvPr/>
        </p:nvSpPr>
        <p:spPr>
          <a:xfrm>
            <a:off x="297042" y="1016811"/>
            <a:ext cx="10384825" cy="5709833"/>
          </a:xfrm>
          <a:prstGeom prst="rect">
            <a:avLst/>
          </a:prstGeom>
        </p:spPr>
        <p:txBody>
          <a:bodyPr vert="horz" wrap="square" lIns="91440" tIns="45720" rIns="91440" bIns="45720" rtlCol="0" anchor="ctr">
            <a:spAutoFit/>
          </a:bodyPr>
          <a:lstStyle/>
          <a:p>
            <a:pPr marL="342900" indent="-342900">
              <a:lnSpc>
                <a:spcPct val="120000"/>
              </a:lnSpc>
              <a:spcBef>
                <a:spcPts val="0"/>
              </a:spcBef>
              <a:buFont typeface="Wingdings" panose="05000000000000000000" pitchFamily="2" charset="2"/>
              <a:buChar char="Ø"/>
            </a:pPr>
            <a:r>
              <a:rPr lang="lv-LV" sz="1700" dirty="0">
                <a:solidFill>
                  <a:srgbClr val="800024"/>
                </a:solidFill>
              </a:rPr>
              <a:t>vismaz </a:t>
            </a:r>
            <a:r>
              <a:rPr lang="lv-LV" sz="1700" b="1" dirty="0">
                <a:solidFill>
                  <a:srgbClr val="800024"/>
                </a:solidFill>
              </a:rPr>
              <a:t>3 gadus</a:t>
            </a:r>
            <a:r>
              <a:rPr lang="lv-LV" sz="1700" dirty="0">
                <a:solidFill>
                  <a:srgbClr val="800024"/>
                </a:solidFill>
              </a:rPr>
              <a:t> pirms projekta iesniegšanas dienas LR reģistrēta </a:t>
            </a:r>
            <a:r>
              <a:rPr lang="lv-LV" sz="1700" b="1" dirty="0">
                <a:solidFill>
                  <a:srgbClr val="800024"/>
                </a:solidFill>
              </a:rPr>
              <a:t>biedrība vai nodibinājums</a:t>
            </a:r>
          </a:p>
          <a:p>
            <a:pPr marL="342900" indent="-342900">
              <a:lnSpc>
                <a:spcPct val="120000"/>
              </a:lnSpc>
              <a:spcBef>
                <a:spcPts val="0"/>
              </a:spcBef>
              <a:buFont typeface="Wingdings" panose="05000000000000000000" pitchFamily="2" charset="2"/>
              <a:buChar char="Ø"/>
            </a:pPr>
            <a:r>
              <a:rPr lang="lv-LV" sz="1700" dirty="0">
                <a:solidFill>
                  <a:srgbClr val="800024"/>
                </a:solidFill>
              </a:rPr>
              <a:t>Pieteikuma iesniedzējs atbilst </a:t>
            </a:r>
            <a:r>
              <a:rPr lang="lv-LV" sz="1700" b="1" dirty="0">
                <a:solidFill>
                  <a:srgbClr val="800024"/>
                </a:solidFill>
              </a:rPr>
              <a:t>vismaz diviem </a:t>
            </a:r>
            <a:r>
              <a:rPr lang="lv-LV" sz="1700" dirty="0">
                <a:solidFill>
                  <a:srgbClr val="800024"/>
                </a:solidFill>
              </a:rPr>
              <a:t>kritērijiem:</a:t>
            </a:r>
          </a:p>
          <a:p>
            <a:pPr marL="800100" lvl="1" indent="-342900">
              <a:lnSpc>
                <a:spcPct val="120000"/>
              </a:lnSpc>
              <a:buFont typeface="Wingdings" panose="05000000000000000000" pitchFamily="2" charset="2"/>
              <a:buChar char="Ø"/>
            </a:pPr>
            <a:r>
              <a:rPr lang="lv-LV" sz="1700" dirty="0">
                <a:solidFill>
                  <a:srgbClr val="800024"/>
                </a:solidFill>
              </a:rPr>
              <a:t>NVO pati vai sadarbībā ar partneriem īsteno darbību, t.sk. projektus, pasākumus, nacionālā līmenī, pārklājot visus plānošanas reģionus</a:t>
            </a:r>
          </a:p>
          <a:p>
            <a:pPr marL="800100" lvl="1" indent="-342900">
              <a:lnSpc>
                <a:spcPct val="120000"/>
              </a:lnSpc>
              <a:buFont typeface="Wingdings" panose="05000000000000000000" pitchFamily="2" charset="2"/>
              <a:buChar char="Ø"/>
            </a:pPr>
            <a:r>
              <a:rPr lang="lv-LV" sz="1700" dirty="0">
                <a:solidFill>
                  <a:srgbClr val="800024"/>
                </a:solidFill>
              </a:rPr>
              <a:t>ir vismaz divu gadu pieredze ģimeņu jomas pārstāvībā un darbojas politikas plānošanas jomā</a:t>
            </a:r>
          </a:p>
          <a:p>
            <a:pPr marL="800100" lvl="1" indent="-342900">
              <a:lnSpc>
                <a:spcPct val="120000"/>
              </a:lnSpc>
              <a:buFont typeface="Wingdings" panose="05000000000000000000" pitchFamily="2" charset="2"/>
              <a:buChar char="Ø"/>
            </a:pPr>
            <a:r>
              <a:rPr lang="lv-LV" sz="1700" dirty="0">
                <a:solidFill>
                  <a:srgbClr val="800024"/>
                </a:solidFill>
              </a:rPr>
              <a:t>ir līdzdarbojies nacionāla līmeņa likumdošanas izstrādē, ieviešanā un uzraudzībā ģimeņu atbalsta politikas jautājumos</a:t>
            </a:r>
          </a:p>
          <a:p>
            <a:pPr marL="800100" lvl="1" indent="-342900">
              <a:lnSpc>
                <a:spcPct val="120000"/>
              </a:lnSpc>
              <a:buFont typeface="Wingdings" panose="05000000000000000000" pitchFamily="2" charset="2"/>
              <a:buChar char="Ø"/>
            </a:pPr>
            <a:r>
              <a:rPr lang="lv-LV" sz="1700" dirty="0">
                <a:solidFill>
                  <a:srgbClr val="800024"/>
                </a:solidFill>
              </a:rPr>
              <a:t>ir piedalījies lēmumu pieņemšanas procesos vismaz reģionālā līmenī, piemēram – viedokļu sniegšanā valsts institūcijām un pašvaldībām ģimeņu atbalsta politikas jautājumos</a:t>
            </a:r>
          </a:p>
          <a:p>
            <a:pPr marL="800100" lvl="1" indent="-342900">
              <a:lnSpc>
                <a:spcPct val="120000"/>
              </a:lnSpc>
              <a:buFont typeface="Wingdings" panose="05000000000000000000" pitchFamily="2" charset="2"/>
              <a:buChar char="Ø"/>
            </a:pPr>
            <a:r>
              <a:rPr lang="lv-LV" sz="1700" dirty="0">
                <a:solidFill>
                  <a:srgbClr val="800024"/>
                </a:solidFill>
              </a:rPr>
              <a:t>ir piedalījies saistītās ar ģimeņu atbalsta politiku darba grupās, t.sk. konsultatīvās padomēs, komitejās, komisijās, sadarbības platformās</a:t>
            </a:r>
          </a:p>
          <a:p>
            <a:pPr marL="800100" lvl="1" indent="-342900">
              <a:lnSpc>
                <a:spcPct val="120000"/>
              </a:lnSpc>
              <a:buFont typeface="Wingdings" panose="05000000000000000000" pitchFamily="2" charset="2"/>
              <a:buChar char="Ø"/>
            </a:pPr>
            <a:r>
              <a:rPr lang="lv-LV" sz="1700" dirty="0">
                <a:solidFill>
                  <a:srgbClr val="800024"/>
                </a:solidFill>
              </a:rPr>
              <a:t>pēdējo trīs gadu laikā ir piedalījies vai organizējis tikšanās ar valsts pārvaldes institūcijām ģimeņu interešu pārstāvībai u.c. saistītās aktivitātēs, kas vērstas uz rezultātu sasniegšanu</a:t>
            </a:r>
          </a:p>
          <a:p>
            <a:pPr marL="800100" lvl="1" indent="-342900">
              <a:lnSpc>
                <a:spcPct val="120000"/>
              </a:lnSpc>
              <a:buFont typeface="Wingdings" panose="05000000000000000000" pitchFamily="2" charset="2"/>
              <a:buChar char="Ø"/>
            </a:pPr>
            <a:endParaRPr lang="lv-LV" sz="1700" dirty="0">
              <a:solidFill>
                <a:srgbClr val="800024"/>
              </a:solidFill>
            </a:endParaRPr>
          </a:p>
        </p:txBody>
      </p:sp>
    </p:spTree>
    <p:extLst>
      <p:ext uri="{BB962C8B-B14F-4D97-AF65-F5344CB8AC3E}">
        <p14:creationId xmlns:p14="http://schemas.microsoft.com/office/powerpoint/2010/main" val="166767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16/08/2023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8</a:t>
            </a:fld>
            <a:endParaRPr lang="en-LV"/>
          </a:p>
        </p:txBody>
      </p:sp>
      <p:sp>
        <p:nvSpPr>
          <p:cNvPr id="15" name="Satura vietturis 2">
            <a:extLst>
              <a:ext uri="{FF2B5EF4-FFF2-40B4-BE49-F238E27FC236}">
                <a16:creationId xmlns:a16="http://schemas.microsoft.com/office/drawing/2014/main" id="{E0FF3D51-2BF5-4997-AE37-538B0D8D6440}"/>
              </a:ext>
            </a:extLst>
          </p:cNvPr>
          <p:cNvSpPr txBox="1">
            <a:spLocks/>
          </p:cNvSpPr>
          <p:nvPr/>
        </p:nvSpPr>
        <p:spPr>
          <a:xfrm>
            <a:off x="995461" y="1800547"/>
            <a:ext cx="10201078" cy="4431707"/>
          </a:xfrm>
          <a:prstGeom prst="rect">
            <a:avLst/>
          </a:prstGeom>
        </p:spPr>
        <p:txBody>
          <a:bodyPr vert="horz" lIns="91440" tIns="45720" rIns="91440" bIns="45720" rtlCol="0" anchor="b"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lvl="2">
              <a:spcBef>
                <a:spcPts val="600"/>
              </a:spcBef>
            </a:pPr>
            <a:endParaRPr lang="lv-LV" b="0" dirty="0">
              <a:latin typeface="+mj-lt"/>
              <a:ea typeface="Times New Roman" panose="02020603050405020304" pitchFamily="18" charset="0"/>
            </a:endParaRPr>
          </a:p>
        </p:txBody>
      </p:sp>
      <p:sp>
        <p:nvSpPr>
          <p:cNvPr id="17" name="TextBox 16">
            <a:extLst>
              <a:ext uri="{FF2B5EF4-FFF2-40B4-BE49-F238E27FC236}">
                <a16:creationId xmlns:a16="http://schemas.microsoft.com/office/drawing/2014/main" id="{29C249FD-0448-4D51-A61E-EB2B2B939289}"/>
              </a:ext>
            </a:extLst>
          </p:cNvPr>
          <p:cNvSpPr txBox="1"/>
          <p:nvPr/>
        </p:nvSpPr>
        <p:spPr>
          <a:xfrm>
            <a:off x="262207" y="1201948"/>
            <a:ext cx="10384825" cy="4454104"/>
          </a:xfrm>
          <a:prstGeom prst="rect">
            <a:avLst/>
          </a:prstGeom>
        </p:spPr>
        <p:txBody>
          <a:bodyPr vert="horz" wrap="square" lIns="91440" tIns="45720" rIns="91440" bIns="45720" rtlCol="0" anchor="ctr">
            <a:spAutoFit/>
          </a:bodyPr>
          <a:lstStyle/>
          <a:p>
            <a:pPr marL="342900" indent="-342900">
              <a:lnSpc>
                <a:spcPct val="120000"/>
              </a:lnSpc>
              <a:buFont typeface="Wingdings" panose="05000000000000000000" pitchFamily="2" charset="2"/>
              <a:buChar char="Ø"/>
            </a:pPr>
            <a:r>
              <a:rPr lang="lv-LV" sz="1700" b="1" dirty="0">
                <a:solidFill>
                  <a:srgbClr val="800024"/>
                </a:solidFill>
              </a:rPr>
              <a:t>Pieteikuma iesniedzējam:</a:t>
            </a:r>
          </a:p>
          <a:p>
            <a:pPr marL="800100" lvl="1" indent="-342900">
              <a:lnSpc>
                <a:spcPct val="120000"/>
              </a:lnSpc>
              <a:buFont typeface="Wingdings" panose="05000000000000000000" pitchFamily="2" charset="2"/>
              <a:buChar char="Ø"/>
            </a:pPr>
            <a:r>
              <a:rPr lang="lv-LV" sz="1700" dirty="0">
                <a:solidFill>
                  <a:srgbClr val="800024"/>
                </a:solidFill>
              </a:rPr>
              <a:t>nav Valsts ieņēmumu dienesta administrēto nodokļu parāds, kas pārsniedz 150 EUR uz projektu pieteikumu iesniegšanas termiņa pēdējo dienu (01.09.2023) un dienu, kad vērtēšanas komisija pieņem lēmumu par projekta virzīšanu apstiprināšanai</a:t>
            </a:r>
          </a:p>
          <a:p>
            <a:pPr marL="800100" lvl="1" indent="-342900">
              <a:lnSpc>
                <a:spcPct val="120000"/>
              </a:lnSpc>
              <a:buFont typeface="Wingdings" panose="05000000000000000000" pitchFamily="2" charset="2"/>
              <a:buChar char="Ø"/>
            </a:pPr>
            <a:r>
              <a:rPr lang="lv-LV" sz="1700" dirty="0">
                <a:solidFill>
                  <a:srgbClr val="800024"/>
                </a:solidFill>
              </a:rPr>
              <a:t>par tām pašām projekta attiecināmajām izmaksām, par kurām iesniegts projekta pieteikums, nav saņēmis un nesaņems finansējumu no citiem avotiem</a:t>
            </a:r>
          </a:p>
          <a:p>
            <a:pPr marL="800100" lvl="1" indent="-342900">
              <a:lnSpc>
                <a:spcPct val="120000"/>
              </a:lnSpc>
              <a:buFont typeface="Wingdings" panose="05000000000000000000" pitchFamily="2" charset="2"/>
              <a:buChar char="Ø"/>
            </a:pPr>
            <a:r>
              <a:rPr lang="lv-LV" sz="1700" dirty="0">
                <a:solidFill>
                  <a:srgbClr val="800024"/>
                </a:solidFill>
              </a:rPr>
              <a:t>nav neatbilstoši veiktu izdevumu maksājumu parādu citos projektos</a:t>
            </a:r>
          </a:p>
          <a:p>
            <a:pPr lvl="1">
              <a:lnSpc>
                <a:spcPct val="120000"/>
              </a:lnSpc>
            </a:pPr>
            <a:endParaRPr lang="lv-LV" sz="1700" dirty="0">
              <a:solidFill>
                <a:srgbClr val="800024"/>
              </a:solidFill>
            </a:endParaRPr>
          </a:p>
          <a:p>
            <a:pPr marL="342900" indent="-342900">
              <a:lnSpc>
                <a:spcPct val="120000"/>
              </a:lnSpc>
              <a:buFont typeface="Wingdings" panose="05000000000000000000" pitchFamily="2" charset="2"/>
              <a:buChar char="Ø"/>
            </a:pPr>
            <a:r>
              <a:rPr lang="lv-LV" sz="1700" b="1" dirty="0">
                <a:solidFill>
                  <a:srgbClr val="800024"/>
                </a:solidFill>
              </a:rPr>
              <a:t>Uz finansējumu nevar pretendēt:</a:t>
            </a:r>
          </a:p>
          <a:p>
            <a:pPr marL="800100" lvl="1" indent="-342900">
              <a:lnSpc>
                <a:spcPct val="120000"/>
              </a:lnSpc>
              <a:buFont typeface="Wingdings" panose="05000000000000000000" pitchFamily="2" charset="2"/>
              <a:buChar char="Ø"/>
            </a:pPr>
            <a:r>
              <a:rPr lang="lv-LV" sz="1700" dirty="0">
                <a:solidFill>
                  <a:srgbClr val="800024"/>
                </a:solidFill>
              </a:rPr>
              <a:t>darba devēju organizācijas un to apvienības</a:t>
            </a:r>
          </a:p>
          <a:p>
            <a:pPr marL="800100" lvl="1" indent="-342900">
              <a:lnSpc>
                <a:spcPct val="120000"/>
              </a:lnSpc>
              <a:buFont typeface="Wingdings" panose="05000000000000000000" pitchFamily="2" charset="2"/>
              <a:buChar char="Ø"/>
            </a:pPr>
            <a:r>
              <a:rPr lang="lv-LV" sz="1700" dirty="0">
                <a:solidFill>
                  <a:srgbClr val="800024"/>
                </a:solidFill>
              </a:rPr>
              <a:t>arodbiedrības un to apvienības</a:t>
            </a:r>
          </a:p>
          <a:p>
            <a:pPr marL="800100" lvl="1" indent="-342900">
              <a:lnSpc>
                <a:spcPct val="120000"/>
              </a:lnSpc>
              <a:buFont typeface="Wingdings" panose="05000000000000000000" pitchFamily="2" charset="2"/>
              <a:buChar char="Ø"/>
            </a:pPr>
            <a:r>
              <a:rPr lang="lv-LV" sz="1700" dirty="0">
                <a:solidFill>
                  <a:srgbClr val="800024"/>
                </a:solidFill>
              </a:rPr>
              <a:t>reliģiskās organizācijas un to iestādes</a:t>
            </a:r>
          </a:p>
          <a:p>
            <a:pPr marL="800100" lvl="1" indent="-342900">
              <a:lnSpc>
                <a:spcPct val="120000"/>
              </a:lnSpc>
              <a:buFont typeface="Wingdings" panose="05000000000000000000" pitchFamily="2" charset="2"/>
              <a:buChar char="Ø"/>
            </a:pPr>
            <a:r>
              <a:rPr lang="lv-LV" sz="1700" dirty="0">
                <a:solidFill>
                  <a:srgbClr val="800024"/>
                </a:solidFill>
              </a:rPr>
              <a:t>politiskās partijas un to apvienības</a:t>
            </a:r>
          </a:p>
          <a:p>
            <a:pPr marL="800100" lvl="1" indent="-342900">
              <a:lnSpc>
                <a:spcPct val="120000"/>
              </a:lnSpc>
              <a:buFont typeface="Wingdings" panose="05000000000000000000" pitchFamily="2" charset="2"/>
              <a:buChar char="Ø"/>
            </a:pPr>
            <a:r>
              <a:rPr lang="lv-LV" sz="1700" dirty="0">
                <a:solidFill>
                  <a:srgbClr val="800024"/>
                </a:solidFill>
              </a:rPr>
              <a:t>dzīvokļu apsaimniekošanas biedrības</a:t>
            </a:r>
          </a:p>
        </p:txBody>
      </p:sp>
    </p:spTree>
    <p:extLst>
      <p:ext uri="{BB962C8B-B14F-4D97-AF65-F5344CB8AC3E}">
        <p14:creationId xmlns:p14="http://schemas.microsoft.com/office/powerpoint/2010/main" val="352253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16/08/2023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9</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a:bodyPr>
          <a:lstStyle/>
          <a:p>
            <a:r>
              <a:rPr lang="lv-LV" sz="3600" dirty="0"/>
              <a:t>Projektu pieteikumu vērtēšana</a:t>
            </a:r>
            <a:endParaRPr lang="lv-LV" sz="3600" b="1" u="sng" dirty="0"/>
          </a:p>
        </p:txBody>
      </p:sp>
      <p:sp>
        <p:nvSpPr>
          <p:cNvPr id="15" name="Satura vietturis 2">
            <a:extLst>
              <a:ext uri="{FF2B5EF4-FFF2-40B4-BE49-F238E27FC236}">
                <a16:creationId xmlns:a16="http://schemas.microsoft.com/office/drawing/2014/main" id="{E0FF3D51-2BF5-4997-AE37-538B0D8D6440}"/>
              </a:ext>
            </a:extLst>
          </p:cNvPr>
          <p:cNvSpPr txBox="1">
            <a:spLocks/>
          </p:cNvSpPr>
          <p:nvPr/>
        </p:nvSpPr>
        <p:spPr>
          <a:xfrm>
            <a:off x="995461" y="1800547"/>
            <a:ext cx="10201078" cy="4431707"/>
          </a:xfrm>
          <a:prstGeom prst="rect">
            <a:avLst/>
          </a:prstGeom>
        </p:spPr>
        <p:txBody>
          <a:bodyPr vert="horz" lIns="91440" tIns="45720" rIns="91440" bIns="45720" rtlCol="0" anchor="b"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lvl="2">
              <a:spcBef>
                <a:spcPts val="600"/>
              </a:spcBef>
            </a:pPr>
            <a:endParaRPr lang="lv-LV" b="0" dirty="0">
              <a:latin typeface="+mj-lt"/>
              <a:ea typeface="Times New Roman" panose="02020603050405020304" pitchFamily="18" charset="0"/>
            </a:endParaRPr>
          </a:p>
        </p:txBody>
      </p:sp>
      <p:sp>
        <p:nvSpPr>
          <p:cNvPr id="3" name="TextBox 2">
            <a:extLst>
              <a:ext uri="{FF2B5EF4-FFF2-40B4-BE49-F238E27FC236}">
                <a16:creationId xmlns:a16="http://schemas.microsoft.com/office/drawing/2014/main" id="{21EDE751-FF6A-AE32-74B7-E24D55E302B7}"/>
              </a:ext>
            </a:extLst>
          </p:cNvPr>
          <p:cNvSpPr txBox="1"/>
          <p:nvPr/>
        </p:nvSpPr>
        <p:spPr>
          <a:xfrm>
            <a:off x="445954" y="1693726"/>
            <a:ext cx="10384825" cy="1942648"/>
          </a:xfrm>
          <a:prstGeom prst="rect">
            <a:avLst/>
          </a:prstGeom>
        </p:spPr>
        <p:txBody>
          <a:bodyPr vert="horz" wrap="square" lIns="91440" tIns="45720" rIns="91440" bIns="45720" rtlCol="0" anchor="ctr">
            <a:spAutoFit/>
          </a:bodyPr>
          <a:lstStyle/>
          <a:p>
            <a:pPr marL="342900" indent="-342900">
              <a:lnSpc>
                <a:spcPct val="120000"/>
              </a:lnSpc>
              <a:spcBef>
                <a:spcPts val="0"/>
              </a:spcBef>
              <a:buFont typeface="Wingdings" panose="05000000000000000000" pitchFamily="2" charset="2"/>
              <a:buChar char="Ø"/>
            </a:pPr>
            <a:r>
              <a:rPr lang="lv-LV" sz="1700" dirty="0">
                <a:solidFill>
                  <a:srgbClr val="800024"/>
                </a:solidFill>
              </a:rPr>
              <a:t>Projektu pieteikums tiks vērtēts pēc administratīvajiem, atbilstības un kvalitātes vērtēšanas kritērijiem</a:t>
            </a:r>
          </a:p>
          <a:p>
            <a:pPr marL="342900" indent="-342900">
              <a:lnSpc>
                <a:spcPct val="120000"/>
              </a:lnSpc>
              <a:spcBef>
                <a:spcPts val="0"/>
              </a:spcBef>
              <a:buFont typeface="Wingdings" panose="05000000000000000000" pitchFamily="2" charset="2"/>
              <a:buChar char="Ø"/>
            </a:pPr>
            <a:r>
              <a:rPr lang="lv-LV" sz="1700" dirty="0">
                <a:solidFill>
                  <a:srgbClr val="800024"/>
                </a:solidFill>
              </a:rPr>
              <a:t>Kvalitātes vērtēšanā kopā var saņemt maksimāli 24 punktus, minimāli nepieciešamie punkti:</a:t>
            </a:r>
          </a:p>
          <a:p>
            <a:pPr marL="342900" indent="-342900">
              <a:lnSpc>
                <a:spcPct val="120000"/>
              </a:lnSpc>
              <a:spcBef>
                <a:spcPts val="0"/>
              </a:spcBef>
              <a:buFont typeface="Wingdings" panose="05000000000000000000" pitchFamily="2" charset="2"/>
              <a:buChar char="Ø"/>
            </a:pPr>
            <a:endParaRPr lang="lv-LV" sz="1700" dirty="0">
              <a:solidFill>
                <a:srgbClr val="800024"/>
              </a:solidFill>
            </a:endParaRPr>
          </a:p>
          <a:p>
            <a:pPr>
              <a:lnSpc>
                <a:spcPct val="120000"/>
              </a:lnSpc>
              <a:spcBef>
                <a:spcPts val="0"/>
              </a:spcBef>
            </a:pPr>
            <a:endParaRPr lang="lv-LV" sz="1700" dirty="0">
              <a:solidFill>
                <a:srgbClr val="800024"/>
              </a:solidFill>
            </a:endParaRPr>
          </a:p>
        </p:txBody>
      </p:sp>
      <p:graphicFrame>
        <p:nvGraphicFramePr>
          <p:cNvPr id="4" name="Table 4">
            <a:extLst>
              <a:ext uri="{FF2B5EF4-FFF2-40B4-BE49-F238E27FC236}">
                <a16:creationId xmlns:a16="http://schemas.microsoft.com/office/drawing/2014/main" id="{7402C538-712E-797B-D195-1FA2817F599C}"/>
              </a:ext>
            </a:extLst>
          </p:cNvPr>
          <p:cNvGraphicFramePr>
            <a:graphicFrameLocks noGrp="1"/>
          </p:cNvGraphicFramePr>
          <p:nvPr>
            <p:extLst>
              <p:ext uri="{D42A27DB-BD31-4B8C-83A1-F6EECF244321}">
                <p14:modId xmlns:p14="http://schemas.microsoft.com/office/powerpoint/2010/main" val="484648336"/>
              </p:ext>
            </p:extLst>
          </p:nvPr>
        </p:nvGraphicFramePr>
        <p:xfrm>
          <a:off x="1361221" y="3162525"/>
          <a:ext cx="8128000" cy="259588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2652099223"/>
                    </a:ext>
                  </a:extLst>
                </a:gridCol>
                <a:gridCol w="4064000">
                  <a:extLst>
                    <a:ext uri="{9D8B030D-6E8A-4147-A177-3AD203B41FA5}">
                      <a16:colId xmlns:a16="http://schemas.microsoft.com/office/drawing/2014/main" val="3689097628"/>
                    </a:ext>
                  </a:extLst>
                </a:gridCol>
              </a:tblGrid>
              <a:tr h="370840">
                <a:tc>
                  <a:txBody>
                    <a:bodyPr/>
                    <a:lstStyle/>
                    <a:p>
                      <a:pPr algn="ctr">
                        <a:lnSpc>
                          <a:spcPct val="120000"/>
                        </a:lnSpc>
                      </a:pPr>
                      <a:r>
                        <a:rPr lang="lv-LV" sz="1400" b="1" dirty="0">
                          <a:effectLst/>
                          <a:latin typeface="Verdana (Body)"/>
                        </a:rPr>
                        <a:t>Kritērijs</a:t>
                      </a:r>
                      <a:endParaRPr lang="lv-LV" sz="1400" b="1" dirty="0">
                        <a:effectLst/>
                        <a:latin typeface="Verdana (Body)"/>
                        <a:ea typeface="Times New Roman" panose="02020603050405020304" pitchFamily="18" charset="0"/>
                        <a:cs typeface="Calibri" panose="020F0502020204030204" pitchFamily="34" charset="0"/>
                      </a:endParaRPr>
                    </a:p>
                  </a:txBody>
                  <a:tcPr marL="68580" marR="68580" marT="0" marB="0" anchor="ctr"/>
                </a:tc>
                <a:tc>
                  <a:txBody>
                    <a:bodyPr/>
                    <a:lstStyle/>
                    <a:p>
                      <a:pPr algn="ctr">
                        <a:lnSpc>
                          <a:spcPct val="120000"/>
                        </a:lnSpc>
                      </a:pPr>
                      <a:r>
                        <a:rPr lang="lv-LV" sz="1400" b="1" dirty="0">
                          <a:effectLst/>
                          <a:latin typeface="Verdana (Body)"/>
                        </a:rPr>
                        <a:t>Minimāli nepieciešamais punktu skaits</a:t>
                      </a:r>
                      <a:endParaRPr lang="lv-LV" sz="1400" b="1" dirty="0">
                        <a:effectLst/>
                        <a:latin typeface="Verdana (Body)"/>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664506109"/>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5.7.1.</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1</a:t>
                      </a:r>
                    </a:p>
                  </a:txBody>
                  <a:tcPr marL="68580" marR="68580" marT="0" marB="0" anchor="ctr"/>
                </a:tc>
                <a:extLst>
                  <a:ext uri="{0D108BD9-81ED-4DB2-BD59-A6C34878D82A}">
                    <a16:rowId xmlns:a16="http://schemas.microsoft.com/office/drawing/2014/main" val="1815646077"/>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5.7.2.</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1</a:t>
                      </a:r>
                    </a:p>
                  </a:txBody>
                  <a:tcPr marL="68580" marR="68580" marT="0" marB="0" anchor="ctr"/>
                </a:tc>
                <a:extLst>
                  <a:ext uri="{0D108BD9-81ED-4DB2-BD59-A6C34878D82A}">
                    <a16:rowId xmlns:a16="http://schemas.microsoft.com/office/drawing/2014/main" val="2342237749"/>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5.7.3.</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3</a:t>
                      </a:r>
                    </a:p>
                  </a:txBody>
                  <a:tcPr marL="68580" marR="68580" marT="0" marB="0" anchor="ctr"/>
                </a:tc>
                <a:extLst>
                  <a:ext uri="{0D108BD9-81ED-4DB2-BD59-A6C34878D82A}">
                    <a16:rowId xmlns:a16="http://schemas.microsoft.com/office/drawing/2014/main" val="3753025881"/>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5.7.4.</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1</a:t>
                      </a:r>
                    </a:p>
                  </a:txBody>
                  <a:tcPr marL="68580" marR="68580" marT="0" marB="0" anchor="ctr"/>
                </a:tc>
                <a:extLst>
                  <a:ext uri="{0D108BD9-81ED-4DB2-BD59-A6C34878D82A}">
                    <a16:rowId xmlns:a16="http://schemas.microsoft.com/office/drawing/2014/main" val="1990833858"/>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5.7.5.</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3</a:t>
                      </a:r>
                    </a:p>
                  </a:txBody>
                  <a:tcPr marL="68580" marR="68580" marT="0" marB="0" anchor="ctr"/>
                </a:tc>
                <a:extLst>
                  <a:ext uri="{0D108BD9-81ED-4DB2-BD59-A6C34878D82A}">
                    <a16:rowId xmlns:a16="http://schemas.microsoft.com/office/drawing/2014/main" val="1245851174"/>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Kopējais punktu skaits</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14</a:t>
                      </a:r>
                    </a:p>
                  </a:txBody>
                  <a:tcPr marL="68580" marR="68580" marT="0" marB="0" anchor="ctr"/>
                </a:tc>
                <a:extLst>
                  <a:ext uri="{0D108BD9-81ED-4DB2-BD59-A6C34878D82A}">
                    <a16:rowId xmlns:a16="http://schemas.microsoft.com/office/drawing/2014/main" val="2997446161"/>
                  </a:ext>
                </a:extLst>
              </a:tr>
            </a:tbl>
          </a:graphicData>
        </a:graphic>
      </p:graphicFrame>
    </p:spTree>
    <p:extLst>
      <p:ext uri="{BB962C8B-B14F-4D97-AF65-F5344CB8AC3E}">
        <p14:creationId xmlns:p14="http://schemas.microsoft.com/office/powerpoint/2010/main" val="1408097773"/>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6a950e-521b-47c8-9256-93af7daadbc7">
      <Terms xmlns="http://schemas.microsoft.com/office/infopath/2007/PartnerControls"/>
    </lcf76f155ced4ddcb4097134ff3c332f>
    <TaxCatchAll xmlns="4f1366c2-cc76-49ad-8206-8ca383d3060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B8A6DCF348D1484F80EC7C9FC7CECE96" ma:contentTypeVersion="14" ma:contentTypeDescription="Izveidot jaunu dokumentu." ma:contentTypeScope="" ma:versionID="62136b8485e4b93bb2c679a7bf067933">
  <xsd:schema xmlns:xsd="http://www.w3.org/2001/XMLSchema" xmlns:xs="http://www.w3.org/2001/XMLSchema" xmlns:p="http://schemas.microsoft.com/office/2006/metadata/properties" xmlns:ns2="4f1366c2-cc76-49ad-8206-8ca383d3060e" xmlns:ns3="de6a950e-521b-47c8-9256-93af7daadbc7" targetNamespace="http://schemas.microsoft.com/office/2006/metadata/properties" ma:root="true" ma:fieldsID="3c23f1d208b5add2789e6e48f35c3468" ns2:_="" ns3:_="">
    <xsd:import namespace="4f1366c2-cc76-49ad-8206-8ca383d3060e"/>
    <xsd:import namespace="de6a950e-521b-47c8-9256-93af7daadb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366c2-cc76-49ad-8206-8ca383d3060e"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598b4ea6-ff51-46e2-84b1-2aff27ac9ccd}" ma:internalName="TaxCatchAll" ma:showField="CatchAllData" ma:web="4f1366c2-cc76-49ad-8206-8ca383d306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6a950e-521b-47c8-9256-93af7daadb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2126744b-e88b-4f89-a192-53d6f05030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C61AFC-AFB5-4F14-A7D3-11D8513BB23F}">
  <ds:schemaRefs>
    <ds:schemaRef ds:uri="http://schemas.microsoft.com/office/2006/metadata/properties"/>
    <ds:schemaRef ds:uri="http://schemas.microsoft.com/office/infopath/2007/PartnerControls"/>
    <ds:schemaRef ds:uri="de6a950e-521b-47c8-9256-93af7daadbc7"/>
    <ds:schemaRef ds:uri="4f1366c2-cc76-49ad-8206-8ca383d3060e"/>
  </ds:schemaRefs>
</ds:datastoreItem>
</file>

<file path=customXml/itemProps2.xml><?xml version="1.0" encoding="utf-8"?>
<ds:datastoreItem xmlns:ds="http://schemas.openxmlformats.org/officeDocument/2006/customXml" ds:itemID="{AE2444AA-9305-403D-99C7-8082ECE860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1366c2-cc76-49ad-8206-8ca383d3060e"/>
    <ds:schemaRef ds:uri="de6a950e-521b-47c8-9256-93af7daadb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B969D2-DE34-401B-8ECF-7CE2E15E05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9075</TotalTime>
  <Words>3187</Words>
  <Application>Microsoft Office PowerPoint</Application>
  <PresentationFormat>Widescreen</PresentationFormat>
  <Paragraphs>298</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Times New Roman</vt:lpstr>
      <vt:lpstr>Urdu Typesetting</vt:lpstr>
      <vt:lpstr>Verdana</vt:lpstr>
      <vt:lpstr>Verdana (Body)</vt:lpstr>
      <vt:lpstr>Wingdings</vt:lpstr>
      <vt:lpstr>Parcel</vt:lpstr>
      <vt:lpstr>    PROGRAMMAS «ĢIMENEI DRAUDZĪGA PAŠVALDĪBA» ATKLĀTS PIETEIKUMU KONKURSS NEVALDĪBAS ORGANIZĀCIJĀM  “ATBALSTS ĢIMEŅU INTEREŠU PĀRSTĀVOŠO NVO PAMATDARBĪBAS NODROŠINĀŠANAI”   SEMINĀRS PROJEKTU PIETEIKUMU IESNIEDZĒJIEM 2023.gada 16.augusts</vt:lpstr>
      <vt:lpstr>Prezentācijas saturs</vt:lpstr>
      <vt:lpstr>Programmas mērķis:</vt:lpstr>
      <vt:lpstr>Projekta pieteikums tiek īstenots vismaz 2 jomās:</vt:lpstr>
      <vt:lpstr>Pamatnosacījumi, I</vt:lpstr>
      <vt:lpstr>Pamatnosacījumi, II</vt:lpstr>
      <vt:lpstr>Projekta pieteikumu var iesniegt:</vt:lpstr>
      <vt:lpstr>PowerPoint Presentation</vt:lpstr>
      <vt:lpstr>Projektu pieteikumu vērtēšana</vt:lpstr>
      <vt:lpstr>Attiecināmas izmaksas un to ierobežojumi Konkursa nolikuma 4.punkts </vt:lpstr>
      <vt:lpstr>Metodiskie norādījumi pieteikuma aizpildīšanai:</vt:lpstr>
      <vt:lpstr>Projekta budžets</vt:lpstr>
      <vt:lpstr>Par projekta pieteikuma kvalitāti liecina </vt:lpstr>
      <vt:lpstr>Ieteikumi pieteikuma sagatavošanai</vt:lpstr>
      <vt:lpstr>Provizorisks laika grafiks</vt:lpstr>
      <vt:lpstr>Veiksmīgu projektu rakstīšanu!  Jautājumus lūdzam sūtīt uz kristine.ozola@sif.gov.lv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Kristīne Ozola</cp:lastModifiedBy>
  <cp:revision>136</cp:revision>
  <dcterms:created xsi:type="dcterms:W3CDTF">2021-05-20T18:00:25Z</dcterms:created>
  <dcterms:modified xsi:type="dcterms:W3CDTF">2023-08-16T12:52:58Z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0x010100B8A6DCF348D1484F80EC7C9FC7CECE96</vt:lpwstr>
  </property>
  <property fmtid="{D5CDD505-2E9C-101B-9397-08002B2CF9AE}" pid="3" name="Order">
    <vt:r8>3361600</vt:r8>
  </property>
</Properties>
</file>