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26"/>
  </p:notesMasterIdLst>
  <p:sldIdLst>
    <p:sldId id="267" r:id="rId5"/>
    <p:sldId id="306" r:id="rId6"/>
    <p:sldId id="376" r:id="rId7"/>
    <p:sldId id="329" r:id="rId8"/>
    <p:sldId id="370" r:id="rId9"/>
    <p:sldId id="384" r:id="rId10"/>
    <p:sldId id="331" r:id="rId11"/>
    <p:sldId id="346" r:id="rId12"/>
    <p:sldId id="349" r:id="rId13"/>
    <p:sldId id="385" r:id="rId14"/>
    <p:sldId id="358" r:id="rId15"/>
    <p:sldId id="364" r:id="rId16"/>
    <p:sldId id="361" r:id="rId17"/>
    <p:sldId id="360" r:id="rId18"/>
    <p:sldId id="368" r:id="rId19"/>
    <p:sldId id="373" r:id="rId20"/>
    <p:sldId id="369" r:id="rId21"/>
    <p:sldId id="326" r:id="rId22"/>
    <p:sldId id="382" r:id="rId23"/>
    <p:sldId id="377"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06"/>
            <p14:sldId id="376"/>
            <p14:sldId id="329"/>
            <p14:sldId id="370"/>
            <p14:sldId id="384"/>
            <p14:sldId id="331"/>
            <p14:sldId id="346"/>
            <p14:sldId id="349"/>
            <p14:sldId id="385"/>
            <p14:sldId id="358"/>
            <p14:sldId id="364"/>
            <p14:sldId id="361"/>
            <p14:sldId id="360"/>
            <p14:sldId id="368"/>
            <p14:sldId id="373"/>
            <p14:sldId id="369"/>
            <p14:sldId id="326"/>
            <p14:sldId id="382"/>
            <p14:sldId id="377"/>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2" clrIdx="1">
    <p:extLst>
      <p:ext uri="{19B8F6BF-5375-455C-9EA6-DF929625EA0E}">
        <p15:presenceInfo xmlns:p15="http://schemas.microsoft.com/office/powerpoint/2012/main" userId="S::santa.barone-upeniece@sif.gov.lv::1a27b4a0-cc9c-4e0c-81cf-47021761a9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4"/>
    <a:srgbClr val="A80000"/>
    <a:srgbClr val="EA0043"/>
    <a:srgbClr val="DCDFDE"/>
    <a:srgbClr val="ED8B77"/>
    <a:srgbClr val="E60042"/>
    <a:srgbClr val="FF054C"/>
    <a:srgbClr val="E86B52"/>
    <a:srgbClr val="E0B3B2"/>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24654-7C4C-9ABE-5BB8-FE96D6D43AAE}" v="3" dt="2023-08-15T06:10:53"/>
    <p1510:client id="{5227DD17-AA10-0082-4773-8C6662392CAB}" v="6" dt="2023-08-16T10:13:47.346"/>
    <p1510:client id="{6AD86EE0-17F6-43DB-B927-59A9E6984983}" v="239" dt="2023-08-15T12:40:43.781"/>
    <p1510:client id="{D901C170-A904-4CEF-9EA1-13ACA00833FE}" v="15" dt="2023-08-15T10:53:10.344"/>
    <p1510:client id="{F7DC47CF-CA8E-460B-9D17-9C7EC0633074}" v="21" dt="2023-08-16T06:04:56.443"/>
    <p1510:client id="{FBC437E3-15D4-318C-7672-D142EDF155BA}" v="2" dt="2023-08-16T06:02:34.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1" autoAdjust="0"/>
    <p:restoredTop sz="85518" autoAdjust="0"/>
  </p:normalViewPr>
  <p:slideViewPr>
    <p:cSldViewPr snapToGrid="0">
      <p:cViewPr varScale="1">
        <p:scale>
          <a:sx n="75" d="100"/>
          <a:sy n="75" d="100"/>
        </p:scale>
        <p:origin x="66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cd114b3613fd528a60292058abe32363c3d573859465b9308304712f56291f46::" providerId="AD" clId="Web-{3BC24654-7C4C-9ABE-5BB8-FE96D6D43AAE}"/>
    <pc:docChg chg="modSld">
      <pc:chgData name="Guest User" userId="S::urn:spo:anon#cd114b3613fd528a60292058abe32363c3d573859465b9308304712f56291f46::" providerId="AD" clId="Web-{3BC24654-7C4C-9ABE-5BB8-FE96D6D43AAE}" dt="2023-08-15T06:10:51.859" v="1" actId="20577"/>
      <pc:docMkLst>
        <pc:docMk/>
      </pc:docMkLst>
      <pc:sldChg chg="modSp">
        <pc:chgData name="Guest User" userId="S::urn:spo:anon#cd114b3613fd528a60292058abe32363c3d573859465b9308304712f56291f46::" providerId="AD" clId="Web-{3BC24654-7C4C-9ABE-5BB8-FE96D6D43AAE}" dt="2023-08-15T06:10:51.859" v="1" actId="20577"/>
        <pc:sldMkLst>
          <pc:docMk/>
          <pc:sldMk cId="3140550482" sldId="267"/>
        </pc:sldMkLst>
        <pc:spChg chg="mod">
          <ac:chgData name="Guest User" userId="S::urn:spo:anon#cd114b3613fd528a60292058abe32363c3d573859465b9308304712f56291f46::" providerId="AD" clId="Web-{3BC24654-7C4C-9ABE-5BB8-FE96D6D43AAE}" dt="2023-08-15T06:10:51.859" v="1" actId="20577"/>
          <ac:spMkLst>
            <pc:docMk/>
            <pc:sldMk cId="3140550482" sldId="267"/>
            <ac:spMk id="3" creationId="{035F0F37-9C6D-B84E-A4D1-15B38701CC50}"/>
          </ac:spMkLst>
        </pc:spChg>
      </pc:sldChg>
    </pc:docChg>
  </pc:docChgLst>
  <pc:docChgLst>
    <pc:chgData name="Liene Varslavāne" userId="a78a670d-ea6a-4a54-a9dd-65c292d5617c" providerId="ADAL" clId="{D901C170-A904-4CEF-9EA1-13ACA00833FE}"/>
    <pc:docChg chg="modSld">
      <pc:chgData name="Liene Varslavāne" userId="a78a670d-ea6a-4a54-a9dd-65c292d5617c" providerId="ADAL" clId="{D901C170-A904-4CEF-9EA1-13ACA00833FE}" dt="2023-08-15T10:53:10.344" v="13" actId="1076"/>
      <pc:docMkLst>
        <pc:docMk/>
      </pc:docMkLst>
      <pc:sldChg chg="modSp">
        <pc:chgData name="Liene Varslavāne" userId="a78a670d-ea6a-4a54-a9dd-65c292d5617c" providerId="ADAL" clId="{D901C170-A904-4CEF-9EA1-13ACA00833FE}" dt="2023-08-15T10:00:34.758" v="8" actId="20577"/>
        <pc:sldMkLst>
          <pc:docMk/>
          <pc:sldMk cId="61027809" sldId="329"/>
        </pc:sldMkLst>
        <pc:graphicFrameChg chg="mod">
          <ac:chgData name="Liene Varslavāne" userId="a78a670d-ea6a-4a54-a9dd-65c292d5617c" providerId="ADAL" clId="{D901C170-A904-4CEF-9EA1-13ACA00833FE}" dt="2023-08-15T10:00:34.758" v="8" actId="20577"/>
          <ac:graphicFrameMkLst>
            <pc:docMk/>
            <pc:sldMk cId="61027809" sldId="329"/>
            <ac:graphicFrameMk id="7" creationId="{FF554CDE-C081-41F0-A0DE-70E4F843CBB9}"/>
          </ac:graphicFrameMkLst>
        </pc:graphicFrameChg>
      </pc:sldChg>
      <pc:sldChg chg="modSp">
        <pc:chgData name="Liene Varslavāne" userId="a78a670d-ea6a-4a54-a9dd-65c292d5617c" providerId="ADAL" clId="{D901C170-A904-4CEF-9EA1-13ACA00833FE}" dt="2023-08-15T10:21:44.491" v="9" actId="20577"/>
        <pc:sldMkLst>
          <pc:docMk/>
          <pc:sldMk cId="3083242349" sldId="346"/>
        </pc:sldMkLst>
        <pc:graphicFrameChg chg="mod">
          <ac:chgData name="Liene Varslavāne" userId="a78a670d-ea6a-4a54-a9dd-65c292d5617c" providerId="ADAL" clId="{D901C170-A904-4CEF-9EA1-13ACA00833FE}" dt="2023-08-15T10:21:44.491" v="9" actId="20577"/>
          <ac:graphicFrameMkLst>
            <pc:docMk/>
            <pc:sldMk cId="3083242349" sldId="346"/>
            <ac:graphicFrameMk id="7" creationId="{4CC6FA87-FE9D-4232-B068-E92F4C46D920}"/>
          </ac:graphicFrameMkLst>
        </pc:graphicFrameChg>
      </pc:sldChg>
      <pc:sldChg chg="modSp mod">
        <pc:chgData name="Liene Varslavāne" userId="a78a670d-ea6a-4a54-a9dd-65c292d5617c" providerId="ADAL" clId="{D901C170-A904-4CEF-9EA1-13ACA00833FE}" dt="2023-08-15T10:53:10.344" v="13" actId="1076"/>
        <pc:sldMkLst>
          <pc:docMk/>
          <pc:sldMk cId="2470691541" sldId="377"/>
        </pc:sldMkLst>
        <pc:spChg chg="mod">
          <ac:chgData name="Liene Varslavāne" userId="a78a670d-ea6a-4a54-a9dd-65c292d5617c" providerId="ADAL" clId="{D901C170-A904-4CEF-9EA1-13ACA00833FE}" dt="2023-08-15T10:53:10.344" v="13" actId="1076"/>
          <ac:spMkLst>
            <pc:docMk/>
            <pc:sldMk cId="2470691541" sldId="377"/>
            <ac:spMk id="13" creationId="{14A5D23F-41A7-4376-90BC-BE38963CCC69}"/>
          </ac:spMkLst>
        </pc:spChg>
      </pc:sldChg>
    </pc:docChg>
  </pc:docChgLst>
  <pc:docChgLst>
    <pc:chgData name="Guest User" userId="S::urn:spo:anon#76ef51866216bbf1ab52d267577efa6a6ee85d0d07c0e605f3a5c481cce78ebe::" providerId="AD" clId="Web-{0190004C-7F86-E0ED-F22F-799882DFC9A1}"/>
    <pc:docChg chg="modSld">
      <pc:chgData name="Guest User" userId="S::urn:spo:anon#76ef51866216bbf1ab52d267577efa6a6ee85d0d07c0e605f3a5c481cce78ebe::" providerId="AD" clId="Web-{0190004C-7F86-E0ED-F22F-799882DFC9A1}" dt="2023-08-10T15:43:58.785" v="8" actId="20577"/>
      <pc:docMkLst>
        <pc:docMk/>
      </pc:docMkLst>
      <pc:sldChg chg="modSp">
        <pc:chgData name="Guest User" userId="S::urn:spo:anon#76ef51866216bbf1ab52d267577efa6a6ee85d0d07c0e605f3a5c481cce78ebe::" providerId="AD" clId="Web-{0190004C-7F86-E0ED-F22F-799882DFC9A1}" dt="2023-08-10T12:29:30.348" v="0" actId="1076"/>
        <pc:sldMkLst>
          <pc:docMk/>
          <pc:sldMk cId="3518186977" sldId="331"/>
        </pc:sldMkLst>
        <pc:graphicFrameChg chg="mod">
          <ac:chgData name="Guest User" userId="S::urn:spo:anon#76ef51866216bbf1ab52d267577efa6a6ee85d0d07c0e605f3a5c481cce78ebe::" providerId="AD" clId="Web-{0190004C-7F86-E0ED-F22F-799882DFC9A1}" dt="2023-08-10T12:29:30.348" v="0" actId="1076"/>
          <ac:graphicFrameMkLst>
            <pc:docMk/>
            <pc:sldMk cId="3518186977" sldId="331"/>
            <ac:graphicFrameMk id="9" creationId="{DF7EA562-1554-4846-9DE4-2966FAE7EF59}"/>
          </ac:graphicFrameMkLst>
        </pc:graphicFrameChg>
      </pc:sldChg>
      <pc:sldChg chg="modSp">
        <pc:chgData name="Guest User" userId="S::urn:spo:anon#76ef51866216bbf1ab52d267577efa6a6ee85d0d07c0e605f3a5c481cce78ebe::" providerId="AD" clId="Web-{0190004C-7F86-E0ED-F22F-799882DFC9A1}" dt="2023-08-10T15:43:58.785" v="8" actId="20577"/>
        <pc:sldMkLst>
          <pc:docMk/>
          <pc:sldMk cId="4022180236" sldId="366"/>
        </pc:sldMkLst>
        <pc:graphicFrameChg chg="modGraphic">
          <ac:chgData name="Guest User" userId="S::urn:spo:anon#76ef51866216bbf1ab52d267577efa6a6ee85d0d07c0e605f3a5c481cce78ebe::" providerId="AD" clId="Web-{0190004C-7F86-E0ED-F22F-799882DFC9A1}" dt="2023-08-10T15:43:58.785" v="8" actId="20577"/>
          <ac:graphicFrameMkLst>
            <pc:docMk/>
            <pc:sldMk cId="4022180236" sldId="366"/>
            <ac:graphicFrameMk id="7" creationId="{89FF6523-0261-4EFC-B95B-2A69BAA5DA4A}"/>
          </ac:graphicFrameMkLst>
        </pc:graphicFrameChg>
      </pc:sldChg>
    </pc:docChg>
  </pc:docChgLst>
  <pc:docChgLst>
    <pc:chgData name="Vita Kalniņa" userId="S::vita.kalnina@sif.gov.lv::c8ad609f-3c6a-4bc0-bd3d-5c44d284e38c" providerId="AD" clId="Web-{5227DD17-AA10-0082-4773-8C6662392CAB}"/>
    <pc:docChg chg="modSld">
      <pc:chgData name="Vita Kalniņa" userId="S::vita.kalnina@sif.gov.lv::c8ad609f-3c6a-4bc0-bd3d-5c44d284e38c" providerId="AD" clId="Web-{5227DD17-AA10-0082-4773-8C6662392CAB}" dt="2023-08-16T10:13:46.893" v="1" actId="20577"/>
      <pc:docMkLst>
        <pc:docMk/>
      </pc:docMkLst>
      <pc:sldChg chg="modSp">
        <pc:chgData name="Vita Kalniņa" userId="S::vita.kalnina@sif.gov.lv::c8ad609f-3c6a-4bc0-bd3d-5c44d284e38c" providerId="AD" clId="Web-{5227DD17-AA10-0082-4773-8C6662392CAB}" dt="2023-08-16T10:13:46.893" v="1" actId="20577"/>
        <pc:sldMkLst>
          <pc:docMk/>
          <pc:sldMk cId="2470691541" sldId="377"/>
        </pc:sldMkLst>
        <pc:spChg chg="mod">
          <ac:chgData name="Vita Kalniņa" userId="S::vita.kalnina@sif.gov.lv::c8ad609f-3c6a-4bc0-bd3d-5c44d284e38c" providerId="AD" clId="Web-{5227DD17-AA10-0082-4773-8C6662392CAB}" dt="2023-08-16T10:13:46.893" v="1" actId="20577"/>
          <ac:spMkLst>
            <pc:docMk/>
            <pc:sldMk cId="2470691541" sldId="377"/>
            <ac:spMk id="15" creationId="{184FD6F7-F416-4805-AA50-36167293484D}"/>
          </ac:spMkLst>
        </pc:spChg>
      </pc:sldChg>
    </pc:docChg>
  </pc:docChgLst>
  <pc:docChgLst>
    <pc:chgData name="Vita Kalniņa" userId="c8ad609f-3c6a-4bc0-bd3d-5c44d284e38c" providerId="ADAL" clId="{F7DC47CF-CA8E-460B-9D17-9C7EC0633074}"/>
    <pc:docChg chg="modSld">
      <pc:chgData name="Vita Kalniņa" userId="c8ad609f-3c6a-4bc0-bd3d-5c44d284e38c" providerId="ADAL" clId="{F7DC47CF-CA8E-460B-9D17-9C7EC0633074}" dt="2023-08-16T06:04:56.443" v="20"/>
      <pc:docMkLst>
        <pc:docMk/>
      </pc:docMkLst>
      <pc:sldChg chg="modSp">
        <pc:chgData name="Vita Kalniņa" userId="c8ad609f-3c6a-4bc0-bd3d-5c44d284e38c" providerId="ADAL" clId="{F7DC47CF-CA8E-460B-9D17-9C7EC0633074}" dt="2023-08-16T06:04:56.443" v="20"/>
        <pc:sldMkLst>
          <pc:docMk/>
          <pc:sldMk cId="61027809" sldId="329"/>
        </pc:sldMkLst>
        <pc:graphicFrameChg chg="mod">
          <ac:chgData name="Vita Kalniņa" userId="c8ad609f-3c6a-4bc0-bd3d-5c44d284e38c" providerId="ADAL" clId="{F7DC47CF-CA8E-460B-9D17-9C7EC0633074}" dt="2023-08-16T06:04:56.443" v="20"/>
          <ac:graphicFrameMkLst>
            <pc:docMk/>
            <pc:sldMk cId="61027809" sldId="329"/>
            <ac:graphicFrameMk id="7" creationId="{FF554CDE-C081-41F0-A0DE-70E4F843CBB9}"/>
          </ac:graphicFrameMkLst>
        </pc:graphicFrameChg>
      </pc:sldChg>
    </pc:docChg>
  </pc:docChgLst>
  <pc:docChgLst>
    <pc:chgData name="Vita Kalniņa" userId="c8ad609f-3c6a-4bc0-bd3d-5c44d284e38c" providerId="ADAL" clId="{6AD86EE0-17F6-43DB-B927-59A9E6984983}"/>
    <pc:docChg chg="undo custSel delSld modSld modSection">
      <pc:chgData name="Vita Kalniņa" userId="c8ad609f-3c6a-4bc0-bd3d-5c44d284e38c" providerId="ADAL" clId="{6AD86EE0-17F6-43DB-B927-59A9E6984983}" dt="2023-08-15T12:40:43.781" v="1596" actId="20577"/>
      <pc:docMkLst>
        <pc:docMk/>
      </pc:docMkLst>
      <pc:sldChg chg="modSp mod">
        <pc:chgData name="Vita Kalniņa" userId="c8ad609f-3c6a-4bc0-bd3d-5c44d284e38c" providerId="ADAL" clId="{6AD86EE0-17F6-43DB-B927-59A9E6984983}" dt="2023-08-15T06:24:00.080" v="1361" actId="20577"/>
        <pc:sldMkLst>
          <pc:docMk/>
          <pc:sldMk cId="3140550482" sldId="267"/>
        </pc:sldMkLst>
        <pc:spChg chg="mod">
          <ac:chgData name="Vita Kalniņa" userId="c8ad609f-3c6a-4bc0-bd3d-5c44d284e38c" providerId="ADAL" clId="{6AD86EE0-17F6-43DB-B927-59A9E6984983}" dt="2023-08-15T06:24:00.080" v="1361" actId="20577"/>
          <ac:spMkLst>
            <pc:docMk/>
            <pc:sldMk cId="3140550482" sldId="267"/>
            <ac:spMk id="2" creationId="{88B0EFC6-5A9E-B54C-ABB4-A013046ACD30}"/>
          </ac:spMkLst>
        </pc:spChg>
        <pc:spChg chg="mod">
          <ac:chgData name="Vita Kalniņa" userId="c8ad609f-3c6a-4bc0-bd3d-5c44d284e38c" providerId="ADAL" clId="{6AD86EE0-17F6-43DB-B927-59A9E6984983}" dt="2023-08-15T06:12:09.748" v="1128" actId="20577"/>
          <ac:spMkLst>
            <pc:docMk/>
            <pc:sldMk cId="3140550482" sldId="267"/>
            <ac:spMk id="4" creationId="{F2A0233E-3DDC-1642-9FF5-F985DE3CC09A}"/>
          </ac:spMkLst>
        </pc:spChg>
      </pc:sldChg>
      <pc:sldChg chg="modSp mod">
        <pc:chgData name="Vita Kalniņa" userId="c8ad609f-3c6a-4bc0-bd3d-5c44d284e38c" providerId="ADAL" clId="{6AD86EE0-17F6-43DB-B927-59A9E6984983}" dt="2023-08-15T06:12:16.930" v="1130" actId="20577"/>
        <pc:sldMkLst>
          <pc:docMk/>
          <pc:sldMk cId="228660504" sldId="306"/>
        </pc:sldMkLst>
        <pc:spChg chg="mod">
          <ac:chgData name="Vita Kalniņa" userId="c8ad609f-3c6a-4bc0-bd3d-5c44d284e38c" providerId="ADAL" clId="{6AD86EE0-17F6-43DB-B927-59A9E6984983}" dt="2023-08-15T06:12:16.930" v="1130" actId="20577"/>
          <ac:spMkLst>
            <pc:docMk/>
            <pc:sldMk cId="228660504" sldId="306"/>
            <ac:spMk id="3" creationId="{423BAD50-CBC9-428F-BB90-BC8C380DD01E}"/>
          </ac:spMkLst>
        </pc:spChg>
      </pc:sldChg>
      <pc:sldChg chg="modSp mod modNotesTx">
        <pc:chgData name="Vita Kalniņa" userId="c8ad609f-3c6a-4bc0-bd3d-5c44d284e38c" providerId="ADAL" clId="{6AD86EE0-17F6-43DB-B927-59A9E6984983}" dt="2023-08-15T06:15:23.640" v="1198" actId="20577"/>
        <pc:sldMkLst>
          <pc:docMk/>
          <pc:sldMk cId="3797734594" sldId="326"/>
        </pc:sldMkLst>
        <pc:spChg chg="mod">
          <ac:chgData name="Vita Kalniņa" userId="c8ad609f-3c6a-4bc0-bd3d-5c44d284e38c" providerId="ADAL" clId="{6AD86EE0-17F6-43DB-B927-59A9E6984983}" dt="2023-08-15T06:15:23.640" v="1198" actId="20577"/>
          <ac:spMkLst>
            <pc:docMk/>
            <pc:sldMk cId="3797734594" sldId="326"/>
            <ac:spMk id="4" creationId="{ECDBC015-2E6F-3041-B1B5-5A6FCBF4C54D}"/>
          </ac:spMkLst>
        </pc:spChg>
        <pc:graphicFrameChg chg="mod">
          <ac:chgData name="Vita Kalniņa" userId="c8ad609f-3c6a-4bc0-bd3d-5c44d284e38c" providerId="ADAL" clId="{6AD86EE0-17F6-43DB-B927-59A9E6984983}" dt="2023-08-09T12:11:52.557" v="1010" actId="20577"/>
          <ac:graphicFrameMkLst>
            <pc:docMk/>
            <pc:sldMk cId="3797734594" sldId="326"/>
            <ac:graphicFrameMk id="11" creationId="{38D356A7-D31F-4223-B4B9-83CFB17DC44B}"/>
          </ac:graphicFrameMkLst>
        </pc:graphicFrameChg>
      </pc:sldChg>
      <pc:sldChg chg="modSp mod">
        <pc:chgData name="Vita Kalniņa" userId="c8ad609f-3c6a-4bc0-bd3d-5c44d284e38c" providerId="ADAL" clId="{6AD86EE0-17F6-43DB-B927-59A9E6984983}" dt="2023-08-15T06:12:35.907" v="1138" actId="20577"/>
        <pc:sldMkLst>
          <pc:docMk/>
          <pc:sldMk cId="61027809" sldId="329"/>
        </pc:sldMkLst>
        <pc:spChg chg="mod">
          <ac:chgData name="Vita Kalniņa" userId="c8ad609f-3c6a-4bc0-bd3d-5c44d284e38c" providerId="ADAL" clId="{6AD86EE0-17F6-43DB-B927-59A9E6984983}" dt="2023-08-15T06:12:35.907" v="1138" actId="20577"/>
          <ac:spMkLst>
            <pc:docMk/>
            <pc:sldMk cId="61027809" sldId="329"/>
            <ac:spMk id="3" creationId="{423BAD50-CBC9-428F-BB90-BC8C380DD01E}"/>
          </ac:spMkLst>
        </pc:spChg>
      </pc:sldChg>
      <pc:sldChg chg="modSp mod modNotesTx">
        <pc:chgData name="Vita Kalniņa" userId="c8ad609f-3c6a-4bc0-bd3d-5c44d284e38c" providerId="ADAL" clId="{6AD86EE0-17F6-43DB-B927-59A9E6984983}" dt="2023-08-15T06:13:13.546" v="1152" actId="20577"/>
        <pc:sldMkLst>
          <pc:docMk/>
          <pc:sldMk cId="3518186977" sldId="331"/>
        </pc:sldMkLst>
        <pc:spChg chg="mod">
          <ac:chgData name="Vita Kalniņa" userId="c8ad609f-3c6a-4bc0-bd3d-5c44d284e38c" providerId="ADAL" clId="{6AD86EE0-17F6-43DB-B927-59A9E6984983}" dt="2023-08-15T06:13:13.546" v="1152" actId="20577"/>
          <ac:spMkLst>
            <pc:docMk/>
            <pc:sldMk cId="3518186977" sldId="331"/>
            <ac:spMk id="3" creationId="{423BAD50-CBC9-428F-BB90-BC8C380DD01E}"/>
          </ac:spMkLst>
        </pc:spChg>
      </pc:sldChg>
      <pc:sldChg chg="del">
        <pc:chgData name="Vita Kalniņa" userId="c8ad609f-3c6a-4bc0-bd3d-5c44d284e38c" providerId="ADAL" clId="{6AD86EE0-17F6-43DB-B927-59A9E6984983}" dt="2023-08-09T12:19:36.021" v="1019" actId="47"/>
        <pc:sldMkLst>
          <pc:docMk/>
          <pc:sldMk cId="2151974915" sldId="341"/>
        </pc:sldMkLst>
      </pc:sldChg>
      <pc:sldChg chg="modSp mod modNotesTx">
        <pc:chgData name="Vita Kalniņa" userId="c8ad609f-3c6a-4bc0-bd3d-5c44d284e38c" providerId="ADAL" clId="{6AD86EE0-17F6-43DB-B927-59A9E6984983}" dt="2023-08-15T07:38:22.818" v="1372" actId="20577"/>
        <pc:sldMkLst>
          <pc:docMk/>
          <pc:sldMk cId="3083242349" sldId="346"/>
        </pc:sldMkLst>
        <pc:spChg chg="mod">
          <ac:chgData name="Vita Kalniņa" userId="c8ad609f-3c6a-4bc0-bd3d-5c44d284e38c" providerId="ADAL" clId="{6AD86EE0-17F6-43DB-B927-59A9E6984983}" dt="2023-08-15T06:13:21.251" v="1156" actId="20577"/>
          <ac:spMkLst>
            <pc:docMk/>
            <pc:sldMk cId="3083242349" sldId="346"/>
            <ac:spMk id="4" creationId="{C764B48F-0B79-44D4-BA9D-C444631E9015}"/>
          </ac:spMkLst>
        </pc:spChg>
        <pc:graphicFrameChg chg="mod">
          <ac:chgData name="Vita Kalniņa" userId="c8ad609f-3c6a-4bc0-bd3d-5c44d284e38c" providerId="ADAL" clId="{6AD86EE0-17F6-43DB-B927-59A9E6984983}" dt="2023-08-15T07:38:22.818" v="1372" actId="20577"/>
          <ac:graphicFrameMkLst>
            <pc:docMk/>
            <pc:sldMk cId="3083242349" sldId="346"/>
            <ac:graphicFrameMk id="7" creationId="{4CC6FA87-FE9D-4232-B068-E92F4C46D920}"/>
          </ac:graphicFrameMkLst>
        </pc:graphicFrameChg>
      </pc:sldChg>
      <pc:sldChg chg="modSp mod">
        <pc:chgData name="Vita Kalniņa" userId="c8ad609f-3c6a-4bc0-bd3d-5c44d284e38c" providerId="ADAL" clId="{6AD86EE0-17F6-43DB-B927-59A9E6984983}" dt="2023-08-15T06:13:36.064" v="1160" actId="20577"/>
        <pc:sldMkLst>
          <pc:docMk/>
          <pc:sldMk cId="3764329618" sldId="349"/>
        </pc:sldMkLst>
        <pc:spChg chg="mod">
          <ac:chgData name="Vita Kalniņa" userId="c8ad609f-3c6a-4bc0-bd3d-5c44d284e38c" providerId="ADAL" clId="{6AD86EE0-17F6-43DB-B927-59A9E6984983}" dt="2023-08-15T06:13:36.064" v="1160" actId="20577"/>
          <ac:spMkLst>
            <pc:docMk/>
            <pc:sldMk cId="3764329618" sldId="349"/>
            <ac:spMk id="4" creationId="{24D9E3A6-B212-4DEF-AF07-666A24FD859B}"/>
          </ac:spMkLst>
        </pc:spChg>
      </pc:sldChg>
      <pc:sldChg chg="modSp mod">
        <pc:chgData name="Vita Kalniņa" userId="c8ad609f-3c6a-4bc0-bd3d-5c44d284e38c" providerId="ADAL" clId="{6AD86EE0-17F6-43DB-B927-59A9E6984983}" dt="2023-08-15T06:14:00.147" v="1170" actId="20577"/>
        <pc:sldMkLst>
          <pc:docMk/>
          <pc:sldMk cId="1717547541" sldId="358"/>
        </pc:sldMkLst>
        <pc:spChg chg="mod">
          <ac:chgData name="Vita Kalniņa" userId="c8ad609f-3c6a-4bc0-bd3d-5c44d284e38c" providerId="ADAL" clId="{6AD86EE0-17F6-43DB-B927-59A9E6984983}" dt="2023-08-15T06:14:00.147" v="1170" actId="20577"/>
          <ac:spMkLst>
            <pc:docMk/>
            <pc:sldMk cId="1717547541" sldId="358"/>
            <ac:spMk id="6" creationId="{DADECE5C-D1DF-427A-91D7-310E639321EC}"/>
          </ac:spMkLst>
        </pc:spChg>
      </pc:sldChg>
      <pc:sldChg chg="modSp mod">
        <pc:chgData name="Vita Kalniņa" userId="c8ad609f-3c6a-4bc0-bd3d-5c44d284e38c" providerId="ADAL" clId="{6AD86EE0-17F6-43DB-B927-59A9E6984983}" dt="2023-08-15T06:14:35.287" v="1182" actId="20577"/>
        <pc:sldMkLst>
          <pc:docMk/>
          <pc:sldMk cId="373203649" sldId="360"/>
        </pc:sldMkLst>
        <pc:spChg chg="mod">
          <ac:chgData name="Vita Kalniņa" userId="c8ad609f-3c6a-4bc0-bd3d-5c44d284e38c" providerId="ADAL" clId="{6AD86EE0-17F6-43DB-B927-59A9E6984983}" dt="2023-08-15T06:14:35.287" v="1182" actId="20577"/>
          <ac:spMkLst>
            <pc:docMk/>
            <pc:sldMk cId="373203649" sldId="360"/>
            <ac:spMk id="4" creationId="{242ECE3A-F60A-4E63-899A-804E576A11AF}"/>
          </ac:spMkLst>
        </pc:spChg>
      </pc:sldChg>
      <pc:sldChg chg="modSp mod modNotesTx">
        <pc:chgData name="Vita Kalniņa" userId="c8ad609f-3c6a-4bc0-bd3d-5c44d284e38c" providerId="ADAL" clId="{6AD86EE0-17F6-43DB-B927-59A9E6984983}" dt="2023-08-15T06:14:22.744" v="1178" actId="20577"/>
        <pc:sldMkLst>
          <pc:docMk/>
          <pc:sldMk cId="397167103" sldId="361"/>
        </pc:sldMkLst>
        <pc:spChg chg="mod">
          <ac:chgData name="Vita Kalniņa" userId="c8ad609f-3c6a-4bc0-bd3d-5c44d284e38c" providerId="ADAL" clId="{6AD86EE0-17F6-43DB-B927-59A9E6984983}" dt="2023-08-09T11:37:29.991" v="143" actId="20577"/>
          <ac:spMkLst>
            <pc:docMk/>
            <pc:sldMk cId="397167103" sldId="361"/>
            <ac:spMk id="2" creationId="{E677D777-188D-4ED7-A224-D1015FECE9CA}"/>
          </ac:spMkLst>
        </pc:spChg>
        <pc:spChg chg="mod">
          <ac:chgData name="Vita Kalniņa" userId="c8ad609f-3c6a-4bc0-bd3d-5c44d284e38c" providerId="ADAL" clId="{6AD86EE0-17F6-43DB-B927-59A9E6984983}" dt="2023-08-15T06:14:22.744" v="1178" actId="20577"/>
          <ac:spMkLst>
            <pc:docMk/>
            <pc:sldMk cId="397167103" sldId="361"/>
            <ac:spMk id="3" creationId="{423BAD50-CBC9-428F-BB90-BC8C380DD01E}"/>
          </ac:spMkLst>
        </pc:spChg>
        <pc:graphicFrameChg chg="mod">
          <ac:chgData name="Vita Kalniņa" userId="c8ad609f-3c6a-4bc0-bd3d-5c44d284e38c" providerId="ADAL" clId="{6AD86EE0-17F6-43DB-B927-59A9E6984983}" dt="2023-08-09T11:41:34.616" v="155" actId="478"/>
          <ac:graphicFrameMkLst>
            <pc:docMk/>
            <pc:sldMk cId="397167103" sldId="361"/>
            <ac:graphicFrameMk id="7" creationId="{DDE57315-8E4D-43A4-A55A-E2FB61EF3B4E}"/>
          </ac:graphicFrameMkLst>
        </pc:graphicFrameChg>
      </pc:sldChg>
      <pc:sldChg chg="modSp mod modNotesTx">
        <pc:chgData name="Vita Kalniņa" userId="c8ad609f-3c6a-4bc0-bd3d-5c44d284e38c" providerId="ADAL" clId="{6AD86EE0-17F6-43DB-B927-59A9E6984983}" dt="2023-08-15T06:14:10.679" v="1174" actId="20577"/>
        <pc:sldMkLst>
          <pc:docMk/>
          <pc:sldMk cId="929960168" sldId="364"/>
        </pc:sldMkLst>
        <pc:spChg chg="mod">
          <ac:chgData name="Vita Kalniņa" userId="c8ad609f-3c6a-4bc0-bd3d-5c44d284e38c" providerId="ADAL" clId="{6AD86EE0-17F6-43DB-B927-59A9E6984983}" dt="2023-08-15T06:14:10.679" v="1174" actId="20577"/>
          <ac:spMkLst>
            <pc:docMk/>
            <pc:sldMk cId="929960168" sldId="364"/>
            <ac:spMk id="4" creationId="{561F7EDE-33ED-4520-9B57-BF385B87883F}"/>
          </ac:spMkLst>
        </pc:spChg>
        <pc:graphicFrameChg chg="mod">
          <ac:chgData name="Vita Kalniņa" userId="c8ad609f-3c6a-4bc0-bd3d-5c44d284e38c" providerId="ADAL" clId="{6AD86EE0-17F6-43DB-B927-59A9E6984983}" dt="2023-08-09T11:29:05.087" v="52"/>
          <ac:graphicFrameMkLst>
            <pc:docMk/>
            <pc:sldMk cId="929960168" sldId="364"/>
            <ac:graphicFrameMk id="7" creationId="{5B205CB9-5F51-4BA8-BFC4-FECB87009F4E}"/>
          </ac:graphicFrameMkLst>
        </pc:graphicFrameChg>
      </pc:sldChg>
      <pc:sldChg chg="modSp mod modNotesTx">
        <pc:chgData name="Vita Kalniņa" userId="c8ad609f-3c6a-4bc0-bd3d-5c44d284e38c" providerId="ADAL" clId="{6AD86EE0-17F6-43DB-B927-59A9E6984983}" dt="2023-08-15T07:47:38.350" v="1421" actId="20577"/>
        <pc:sldMkLst>
          <pc:docMk/>
          <pc:sldMk cId="515982508" sldId="368"/>
        </pc:sldMkLst>
        <pc:spChg chg="mod">
          <ac:chgData name="Vita Kalniņa" userId="c8ad609f-3c6a-4bc0-bd3d-5c44d284e38c" providerId="ADAL" clId="{6AD86EE0-17F6-43DB-B927-59A9E6984983}" dt="2023-08-15T06:14:43.351" v="1186" actId="20577"/>
          <ac:spMkLst>
            <pc:docMk/>
            <pc:sldMk cId="515982508" sldId="368"/>
            <ac:spMk id="4" creationId="{DCF51C6F-7516-49A6-ADFD-1ED34CB71703}"/>
          </ac:spMkLst>
        </pc:spChg>
        <pc:graphicFrameChg chg="mod">
          <ac:chgData name="Vita Kalniņa" userId="c8ad609f-3c6a-4bc0-bd3d-5c44d284e38c" providerId="ADAL" clId="{6AD86EE0-17F6-43DB-B927-59A9E6984983}" dt="2023-08-15T07:47:38.350" v="1421" actId="20577"/>
          <ac:graphicFrameMkLst>
            <pc:docMk/>
            <pc:sldMk cId="515982508" sldId="368"/>
            <ac:graphicFrameMk id="7" creationId="{EC311DC9-C6B0-41D4-B785-A19826E7C185}"/>
          </ac:graphicFrameMkLst>
        </pc:graphicFrameChg>
      </pc:sldChg>
      <pc:sldChg chg="modSp mod">
        <pc:chgData name="Vita Kalniņa" userId="c8ad609f-3c6a-4bc0-bd3d-5c44d284e38c" providerId="ADAL" clId="{6AD86EE0-17F6-43DB-B927-59A9E6984983}" dt="2023-08-15T06:15:14.536" v="1194" actId="20577"/>
        <pc:sldMkLst>
          <pc:docMk/>
          <pc:sldMk cId="2565350452" sldId="369"/>
        </pc:sldMkLst>
        <pc:spChg chg="mod">
          <ac:chgData name="Vita Kalniņa" userId="c8ad609f-3c6a-4bc0-bd3d-5c44d284e38c" providerId="ADAL" clId="{6AD86EE0-17F6-43DB-B927-59A9E6984983}" dt="2023-08-15T06:15:14.536" v="1194" actId="20577"/>
          <ac:spMkLst>
            <pc:docMk/>
            <pc:sldMk cId="2565350452" sldId="369"/>
            <ac:spMk id="3" creationId="{717D4D56-47A9-46FB-8A1F-7B900AFBCF5E}"/>
          </ac:spMkLst>
        </pc:spChg>
        <pc:graphicFrameChg chg="mod">
          <ac:chgData name="Vita Kalniņa" userId="c8ad609f-3c6a-4bc0-bd3d-5c44d284e38c" providerId="ADAL" clId="{6AD86EE0-17F6-43DB-B927-59A9E6984983}" dt="2023-08-09T12:00:16.516" v="810"/>
          <ac:graphicFrameMkLst>
            <pc:docMk/>
            <pc:sldMk cId="2565350452" sldId="369"/>
            <ac:graphicFrameMk id="7" creationId="{B52623B5-E5A4-4DBA-BDA3-507D429A098A}"/>
          </ac:graphicFrameMkLst>
        </pc:graphicFrameChg>
      </pc:sldChg>
      <pc:sldChg chg="modSp mod">
        <pc:chgData name="Vita Kalniņa" userId="c8ad609f-3c6a-4bc0-bd3d-5c44d284e38c" providerId="ADAL" clId="{6AD86EE0-17F6-43DB-B927-59A9E6984983}" dt="2023-08-15T06:12:43.667" v="1142" actId="20577"/>
        <pc:sldMkLst>
          <pc:docMk/>
          <pc:sldMk cId="1720756213" sldId="370"/>
        </pc:sldMkLst>
        <pc:spChg chg="mod">
          <ac:chgData name="Vita Kalniņa" userId="c8ad609f-3c6a-4bc0-bd3d-5c44d284e38c" providerId="ADAL" clId="{6AD86EE0-17F6-43DB-B927-59A9E6984983}" dt="2023-08-15T06:12:43.667" v="1142" actId="20577"/>
          <ac:spMkLst>
            <pc:docMk/>
            <pc:sldMk cId="1720756213" sldId="370"/>
            <ac:spMk id="4" creationId="{CBC6D1E0-495D-445C-BE33-623C7A8F7EB4}"/>
          </ac:spMkLst>
        </pc:spChg>
      </pc:sldChg>
      <pc:sldChg chg="modSp mod">
        <pc:chgData name="Vita Kalniņa" userId="c8ad609f-3c6a-4bc0-bd3d-5c44d284e38c" providerId="ADAL" clId="{6AD86EE0-17F6-43DB-B927-59A9E6984983}" dt="2023-08-15T06:15:01.730" v="1190" actId="20577"/>
        <pc:sldMkLst>
          <pc:docMk/>
          <pc:sldMk cId="2308349387" sldId="373"/>
        </pc:sldMkLst>
        <pc:spChg chg="mod">
          <ac:chgData name="Vita Kalniņa" userId="c8ad609f-3c6a-4bc0-bd3d-5c44d284e38c" providerId="ADAL" clId="{6AD86EE0-17F6-43DB-B927-59A9E6984983}" dt="2023-08-09T11:57:00.903" v="789" actId="14100"/>
          <ac:spMkLst>
            <pc:docMk/>
            <pc:sldMk cId="2308349387" sldId="373"/>
            <ac:spMk id="3" creationId="{6C4E8003-B016-B2E1-2FEE-8F2D46941A22}"/>
          </ac:spMkLst>
        </pc:spChg>
        <pc:spChg chg="mod">
          <ac:chgData name="Vita Kalniņa" userId="c8ad609f-3c6a-4bc0-bd3d-5c44d284e38c" providerId="ADAL" clId="{6AD86EE0-17F6-43DB-B927-59A9E6984983}" dt="2023-08-15T06:15:01.730" v="1190" actId="20577"/>
          <ac:spMkLst>
            <pc:docMk/>
            <pc:sldMk cId="2308349387" sldId="373"/>
            <ac:spMk id="4" creationId="{DCF51C6F-7516-49A6-ADFD-1ED34CB71703}"/>
          </ac:spMkLst>
        </pc:spChg>
        <pc:graphicFrameChg chg="mod">
          <ac:chgData name="Vita Kalniņa" userId="c8ad609f-3c6a-4bc0-bd3d-5c44d284e38c" providerId="ADAL" clId="{6AD86EE0-17F6-43DB-B927-59A9E6984983}" dt="2023-08-09T11:56:54.287" v="788"/>
          <ac:graphicFrameMkLst>
            <pc:docMk/>
            <pc:sldMk cId="2308349387" sldId="373"/>
            <ac:graphicFrameMk id="7" creationId="{EC311DC9-C6B0-41D4-B785-A19826E7C185}"/>
          </ac:graphicFrameMkLst>
        </pc:graphicFrameChg>
      </pc:sldChg>
      <pc:sldChg chg="del">
        <pc:chgData name="Vita Kalniņa" userId="c8ad609f-3c6a-4bc0-bd3d-5c44d284e38c" providerId="ADAL" clId="{6AD86EE0-17F6-43DB-B927-59A9E6984983}" dt="2023-08-09T11:57:44.423" v="796" actId="47"/>
        <pc:sldMkLst>
          <pc:docMk/>
          <pc:sldMk cId="1709617207" sldId="374"/>
        </pc:sldMkLst>
      </pc:sldChg>
      <pc:sldChg chg="modSp mod">
        <pc:chgData name="Vita Kalniņa" userId="c8ad609f-3c6a-4bc0-bd3d-5c44d284e38c" providerId="ADAL" clId="{6AD86EE0-17F6-43DB-B927-59A9E6984983}" dt="2023-08-15T06:12:25.776" v="1134" actId="20577"/>
        <pc:sldMkLst>
          <pc:docMk/>
          <pc:sldMk cId="4083828620" sldId="376"/>
        </pc:sldMkLst>
        <pc:spChg chg="mod">
          <ac:chgData name="Vita Kalniņa" userId="c8ad609f-3c6a-4bc0-bd3d-5c44d284e38c" providerId="ADAL" clId="{6AD86EE0-17F6-43DB-B927-59A9E6984983}" dt="2023-08-15T06:12:25.776" v="1134" actId="20577"/>
          <ac:spMkLst>
            <pc:docMk/>
            <pc:sldMk cId="4083828620" sldId="376"/>
            <ac:spMk id="4" creationId="{ECDBC015-2E6F-3041-B1B5-5A6FCBF4C54D}"/>
          </ac:spMkLst>
        </pc:spChg>
      </pc:sldChg>
      <pc:sldChg chg="modSp mod modNotesTx">
        <pc:chgData name="Vita Kalniņa" userId="c8ad609f-3c6a-4bc0-bd3d-5c44d284e38c" providerId="ADAL" clId="{6AD86EE0-17F6-43DB-B927-59A9E6984983}" dt="2023-08-15T06:23:22.413" v="1348" actId="13926"/>
        <pc:sldMkLst>
          <pc:docMk/>
          <pc:sldMk cId="2470691541" sldId="377"/>
        </pc:sldMkLst>
        <pc:spChg chg="mod">
          <ac:chgData name="Vita Kalniņa" userId="c8ad609f-3c6a-4bc0-bd3d-5c44d284e38c" providerId="ADAL" clId="{6AD86EE0-17F6-43DB-B927-59A9E6984983}" dt="2023-08-15T06:17:07.683" v="1241" actId="20577"/>
          <ac:spMkLst>
            <pc:docMk/>
            <pc:sldMk cId="2470691541" sldId="377"/>
            <ac:spMk id="4" creationId="{ECDBC015-2E6F-3041-B1B5-5A6FCBF4C54D}"/>
          </ac:spMkLst>
        </pc:spChg>
        <pc:spChg chg="mod">
          <ac:chgData name="Vita Kalniņa" userId="c8ad609f-3c6a-4bc0-bd3d-5c44d284e38c" providerId="ADAL" clId="{6AD86EE0-17F6-43DB-B927-59A9E6984983}" dt="2023-08-09T12:22:24.671" v="1045" actId="13926"/>
          <ac:spMkLst>
            <pc:docMk/>
            <pc:sldMk cId="2470691541" sldId="377"/>
            <ac:spMk id="12" creationId="{4612C6BA-D2EF-4E46-89B0-B4465AC9CF76}"/>
          </ac:spMkLst>
        </pc:spChg>
        <pc:spChg chg="mod">
          <ac:chgData name="Vita Kalniņa" userId="c8ad609f-3c6a-4bc0-bd3d-5c44d284e38c" providerId="ADAL" clId="{6AD86EE0-17F6-43DB-B927-59A9E6984983}" dt="2023-08-15T06:23:22.413" v="1348" actId="13926"/>
          <ac:spMkLst>
            <pc:docMk/>
            <pc:sldMk cId="2470691541" sldId="377"/>
            <ac:spMk id="13" creationId="{14A5D23F-41A7-4376-90BC-BE38963CCC69}"/>
          </ac:spMkLst>
        </pc:spChg>
        <pc:spChg chg="mod">
          <ac:chgData name="Vita Kalniņa" userId="c8ad609f-3c6a-4bc0-bd3d-5c44d284e38c" providerId="ADAL" clId="{6AD86EE0-17F6-43DB-B927-59A9E6984983}" dt="2023-08-15T06:16:32.391" v="1236" actId="20577"/>
          <ac:spMkLst>
            <pc:docMk/>
            <pc:sldMk cId="2470691541" sldId="377"/>
            <ac:spMk id="15" creationId="{184FD6F7-F416-4805-AA50-36167293484D}"/>
          </ac:spMkLst>
        </pc:spChg>
        <pc:spChg chg="mod">
          <ac:chgData name="Vita Kalniņa" userId="c8ad609f-3c6a-4bc0-bd3d-5c44d284e38c" providerId="ADAL" clId="{6AD86EE0-17F6-43DB-B927-59A9E6984983}" dt="2023-08-15T06:16:42.531" v="1237" actId="13926"/>
          <ac:spMkLst>
            <pc:docMk/>
            <pc:sldMk cId="2470691541" sldId="377"/>
            <ac:spMk id="16" creationId="{EB8B6125-DC5F-49DD-A90F-B6FE133C7A0A}"/>
          </ac:spMkLst>
        </pc:spChg>
      </pc:sldChg>
      <pc:sldChg chg="modSp mod">
        <pc:chgData name="Vita Kalniņa" userId="c8ad609f-3c6a-4bc0-bd3d-5c44d284e38c" providerId="ADAL" clId="{6AD86EE0-17F6-43DB-B927-59A9E6984983}" dt="2023-08-15T12:40:43.781" v="1596" actId="20577"/>
        <pc:sldMkLst>
          <pc:docMk/>
          <pc:sldMk cId="3025912620" sldId="382"/>
        </pc:sldMkLst>
        <pc:spChg chg="mod">
          <ac:chgData name="Vita Kalniņa" userId="c8ad609f-3c6a-4bc0-bd3d-5c44d284e38c" providerId="ADAL" clId="{6AD86EE0-17F6-43DB-B927-59A9E6984983}" dt="2023-08-15T06:15:42.583" v="1202" actId="20577"/>
          <ac:spMkLst>
            <pc:docMk/>
            <pc:sldMk cId="3025912620" sldId="382"/>
            <ac:spMk id="6" creationId="{ED797BB1-258A-4371-A32A-EF508278523C}"/>
          </ac:spMkLst>
        </pc:spChg>
        <pc:graphicFrameChg chg="mod">
          <ac:chgData name="Vita Kalniņa" userId="c8ad609f-3c6a-4bc0-bd3d-5c44d284e38c" providerId="ADAL" clId="{6AD86EE0-17F6-43DB-B927-59A9E6984983}" dt="2023-08-15T12:40:43.781" v="1596" actId="20577"/>
          <ac:graphicFrameMkLst>
            <pc:docMk/>
            <pc:sldMk cId="3025912620" sldId="382"/>
            <ac:graphicFrameMk id="19" creationId="{F7786787-F5D8-478D-AB75-F9DE63B120F0}"/>
          </ac:graphicFrameMkLst>
        </pc:graphicFrameChg>
      </pc:sldChg>
      <pc:sldChg chg="del">
        <pc:chgData name="Vita Kalniņa" userId="c8ad609f-3c6a-4bc0-bd3d-5c44d284e38c" providerId="ADAL" clId="{6AD86EE0-17F6-43DB-B927-59A9E6984983}" dt="2023-08-09T12:26:18.126" v="1113" actId="47"/>
        <pc:sldMkLst>
          <pc:docMk/>
          <pc:sldMk cId="754080319" sldId="383"/>
        </pc:sldMkLst>
      </pc:sldChg>
      <pc:sldChg chg="modSp mod modNotesTx">
        <pc:chgData name="Vita Kalniņa" userId="c8ad609f-3c6a-4bc0-bd3d-5c44d284e38c" providerId="ADAL" clId="{6AD86EE0-17F6-43DB-B927-59A9E6984983}" dt="2023-08-15T06:13:02.755" v="1146" actId="20577"/>
        <pc:sldMkLst>
          <pc:docMk/>
          <pc:sldMk cId="869428599" sldId="384"/>
        </pc:sldMkLst>
        <pc:spChg chg="mod">
          <ac:chgData name="Vita Kalniņa" userId="c8ad609f-3c6a-4bc0-bd3d-5c44d284e38c" providerId="ADAL" clId="{6AD86EE0-17F6-43DB-B927-59A9E6984983}" dt="2023-08-15T06:13:02.755" v="1146" actId="20577"/>
          <ac:spMkLst>
            <pc:docMk/>
            <pc:sldMk cId="869428599" sldId="384"/>
            <ac:spMk id="3" creationId="{423BAD50-CBC9-428F-BB90-BC8C380DD01E}"/>
          </ac:spMkLst>
        </pc:spChg>
        <pc:graphicFrameChg chg="mod">
          <ac:chgData name="Vita Kalniņa" userId="c8ad609f-3c6a-4bc0-bd3d-5c44d284e38c" providerId="ADAL" clId="{6AD86EE0-17F6-43DB-B927-59A9E6984983}" dt="2023-08-09T12:28:08.561" v="1116" actId="1036"/>
          <ac:graphicFrameMkLst>
            <pc:docMk/>
            <pc:sldMk cId="869428599" sldId="384"/>
            <ac:graphicFrameMk id="9" creationId="{DF7EA562-1554-4846-9DE4-2966FAE7EF59}"/>
          </ac:graphicFrameMkLst>
        </pc:graphicFrameChg>
      </pc:sldChg>
      <pc:sldChg chg="modSp mod">
        <pc:chgData name="Vita Kalniņa" userId="c8ad609f-3c6a-4bc0-bd3d-5c44d284e38c" providerId="ADAL" clId="{6AD86EE0-17F6-43DB-B927-59A9E6984983}" dt="2023-08-15T06:13:47.897" v="1164" actId="20577"/>
        <pc:sldMkLst>
          <pc:docMk/>
          <pc:sldMk cId="239538905" sldId="385"/>
        </pc:sldMkLst>
        <pc:spChg chg="mod">
          <ac:chgData name="Vita Kalniņa" userId="c8ad609f-3c6a-4bc0-bd3d-5c44d284e38c" providerId="ADAL" clId="{6AD86EE0-17F6-43DB-B927-59A9E6984983}" dt="2023-08-15T06:13:47.897" v="1164" actId="20577"/>
          <ac:spMkLst>
            <pc:docMk/>
            <pc:sldMk cId="239538905" sldId="385"/>
            <ac:spMk id="4" creationId="{644091B4-2D5C-496B-8FA2-F901FDDF58A0}"/>
          </ac:spMkLst>
        </pc:spChg>
      </pc:sldChg>
    </pc:docChg>
  </pc:docChgLst>
  <pc:docChgLst>
    <pc:chgData name="Vita Kalniņa" userId="c8ad609f-3c6a-4bc0-bd3d-5c44d284e38c" providerId="ADAL" clId="{8919674B-55DC-8A46-986D-B4A976D7F8EA}"/>
    <pc:docChg chg="addSld delSld modSld modSection">
      <pc:chgData name="Vita Kalniņa" userId="c8ad609f-3c6a-4bc0-bd3d-5c44d284e38c" providerId="ADAL" clId="{8919674B-55DC-8A46-986D-B4A976D7F8EA}" dt="2023-08-11T08:55:25.509" v="46" actId="20577"/>
      <pc:docMkLst>
        <pc:docMk/>
      </pc:docMkLst>
      <pc:sldChg chg="modSp mod">
        <pc:chgData name="Vita Kalniņa" userId="c8ad609f-3c6a-4bc0-bd3d-5c44d284e38c" providerId="ADAL" clId="{8919674B-55DC-8A46-986D-B4A976D7F8EA}" dt="2023-08-10T15:53:19.714" v="41" actId="1076"/>
        <pc:sldMkLst>
          <pc:docMk/>
          <pc:sldMk cId="3518186977" sldId="331"/>
        </pc:sldMkLst>
        <pc:graphicFrameChg chg="mod">
          <ac:chgData name="Vita Kalniņa" userId="c8ad609f-3c6a-4bc0-bd3d-5c44d284e38c" providerId="ADAL" clId="{8919674B-55DC-8A46-986D-B4A976D7F8EA}" dt="2023-08-10T15:53:19.714" v="41" actId="1076"/>
          <ac:graphicFrameMkLst>
            <pc:docMk/>
            <pc:sldMk cId="3518186977" sldId="331"/>
            <ac:graphicFrameMk id="9" creationId="{DF7EA562-1554-4846-9DE4-2966FAE7EF59}"/>
          </ac:graphicFrameMkLst>
        </pc:graphicFrameChg>
      </pc:sldChg>
      <pc:sldChg chg="modSp modNotesTx">
        <pc:chgData name="Vita Kalniņa" userId="c8ad609f-3c6a-4bc0-bd3d-5c44d284e38c" providerId="ADAL" clId="{8919674B-55DC-8A46-986D-B4A976D7F8EA}" dt="2023-08-10T15:53:04.298" v="40" actId="790"/>
        <pc:sldMkLst>
          <pc:docMk/>
          <pc:sldMk cId="3764329618" sldId="349"/>
        </pc:sldMkLst>
        <pc:graphicFrameChg chg="mod">
          <ac:chgData name="Vita Kalniņa" userId="c8ad609f-3c6a-4bc0-bd3d-5c44d284e38c" providerId="ADAL" clId="{8919674B-55DC-8A46-986D-B4A976D7F8EA}" dt="2023-08-10T15:52:37.530" v="39" actId="20577"/>
          <ac:graphicFrameMkLst>
            <pc:docMk/>
            <pc:sldMk cId="3764329618" sldId="349"/>
            <ac:graphicFrameMk id="7" creationId="{BA47A017-3D92-4505-8DB0-8664E3DB72FC}"/>
          </ac:graphicFrameMkLst>
        </pc:graphicFrameChg>
      </pc:sldChg>
      <pc:sldChg chg="modSp del">
        <pc:chgData name="Vita Kalniņa" userId="c8ad609f-3c6a-4bc0-bd3d-5c44d284e38c" providerId="ADAL" clId="{8919674B-55DC-8A46-986D-B4A976D7F8EA}" dt="2023-08-10T15:50:31.095" v="17" actId="2696"/>
        <pc:sldMkLst>
          <pc:docMk/>
          <pc:sldMk cId="4022180236" sldId="366"/>
        </pc:sldMkLst>
        <pc:graphicFrameChg chg="mod">
          <ac:chgData name="Vita Kalniņa" userId="c8ad609f-3c6a-4bc0-bd3d-5c44d284e38c" providerId="ADAL" clId="{8919674B-55DC-8A46-986D-B4A976D7F8EA}" dt="2023-08-10T15:48:27.555" v="15"/>
          <ac:graphicFrameMkLst>
            <pc:docMk/>
            <pc:sldMk cId="4022180236" sldId="366"/>
            <ac:graphicFrameMk id="7" creationId="{89FF6523-0261-4EFC-B95B-2A69BAA5DA4A}"/>
          </ac:graphicFrameMkLst>
        </pc:graphicFrameChg>
      </pc:sldChg>
      <pc:sldChg chg="modSp mod">
        <pc:chgData name="Vita Kalniņa" userId="c8ad609f-3c6a-4bc0-bd3d-5c44d284e38c" providerId="ADAL" clId="{8919674B-55DC-8A46-986D-B4A976D7F8EA}" dt="2023-08-11T08:55:25.509" v="46" actId="20577"/>
        <pc:sldMkLst>
          <pc:docMk/>
          <pc:sldMk cId="4083828620" sldId="376"/>
        </pc:sldMkLst>
        <pc:spChg chg="mod">
          <ac:chgData name="Vita Kalniņa" userId="c8ad609f-3c6a-4bc0-bd3d-5c44d284e38c" providerId="ADAL" clId="{8919674B-55DC-8A46-986D-B4A976D7F8EA}" dt="2023-08-11T08:55:25.509" v="46" actId="20577"/>
          <ac:spMkLst>
            <pc:docMk/>
            <pc:sldMk cId="4083828620" sldId="376"/>
            <ac:spMk id="3" creationId="{D794864A-4C3D-3883-852C-DB2B8253089B}"/>
          </ac:spMkLst>
        </pc:spChg>
      </pc:sldChg>
      <pc:sldChg chg="modSp mod">
        <pc:chgData name="Vita Kalniņa" userId="c8ad609f-3c6a-4bc0-bd3d-5c44d284e38c" providerId="ADAL" clId="{8919674B-55DC-8A46-986D-B4A976D7F8EA}" dt="2023-08-10T15:51:50.541" v="37" actId="13926"/>
        <pc:sldMkLst>
          <pc:docMk/>
          <pc:sldMk cId="2470691541" sldId="377"/>
        </pc:sldMkLst>
        <pc:spChg chg="mod">
          <ac:chgData name="Vita Kalniņa" userId="c8ad609f-3c6a-4bc0-bd3d-5c44d284e38c" providerId="ADAL" clId="{8919674B-55DC-8A46-986D-B4A976D7F8EA}" dt="2023-08-10T15:51:50.541" v="37" actId="13926"/>
          <ac:spMkLst>
            <pc:docMk/>
            <pc:sldMk cId="2470691541" sldId="377"/>
            <ac:spMk id="12" creationId="{4612C6BA-D2EF-4E46-89B0-B4465AC9CF76}"/>
          </ac:spMkLst>
        </pc:spChg>
      </pc:sldChg>
      <pc:sldChg chg="modSp">
        <pc:chgData name="Vita Kalniņa" userId="c8ad609f-3c6a-4bc0-bd3d-5c44d284e38c" providerId="ADAL" clId="{8919674B-55DC-8A46-986D-B4A976D7F8EA}" dt="2023-08-10T15:51:38.946" v="32" actId="13926"/>
        <pc:sldMkLst>
          <pc:docMk/>
          <pc:sldMk cId="3025912620" sldId="382"/>
        </pc:sldMkLst>
        <pc:graphicFrameChg chg="mod">
          <ac:chgData name="Vita Kalniņa" userId="c8ad609f-3c6a-4bc0-bd3d-5c44d284e38c" providerId="ADAL" clId="{8919674B-55DC-8A46-986D-B4A976D7F8EA}" dt="2023-08-10T15:51:38.946" v="32" actId="13926"/>
          <ac:graphicFrameMkLst>
            <pc:docMk/>
            <pc:sldMk cId="3025912620" sldId="382"/>
            <ac:graphicFrameMk id="19" creationId="{F7786787-F5D8-478D-AB75-F9DE63B120F0}"/>
          </ac:graphicFrameMkLst>
        </pc:graphicFrameChg>
      </pc:sldChg>
      <pc:sldChg chg="modSp add">
        <pc:chgData name="Vita Kalniņa" userId="c8ad609f-3c6a-4bc0-bd3d-5c44d284e38c" providerId="ADAL" clId="{8919674B-55DC-8A46-986D-B4A976D7F8EA}" dt="2023-08-10T15:50:53.755" v="25" actId="20577"/>
        <pc:sldMkLst>
          <pc:docMk/>
          <pc:sldMk cId="239538905" sldId="385"/>
        </pc:sldMkLst>
        <pc:graphicFrameChg chg="mod">
          <ac:chgData name="Vita Kalniņa" userId="c8ad609f-3c6a-4bc0-bd3d-5c44d284e38c" providerId="ADAL" clId="{8919674B-55DC-8A46-986D-B4A976D7F8EA}" dt="2023-08-10T15:50:53.755" v="25" actId="20577"/>
          <ac:graphicFrameMkLst>
            <pc:docMk/>
            <pc:sldMk cId="239538905" sldId="385"/>
            <ac:graphicFrameMk id="7" creationId="{89FF6523-0261-4EFC-B95B-2A69BAA5DA4A}"/>
          </ac:graphicFrameMkLst>
        </pc:graphicFrameChg>
      </pc:sldChg>
    </pc:docChg>
  </pc:docChgLst>
  <pc:docChgLst>
    <pc:chgData name="Vita Kalniņa" userId="S::vita.kalnina@sif.gov.lv::c8ad609f-3c6a-4bc0-bd3d-5c44d284e38c" providerId="AD" clId="Web-{FBC437E3-15D4-318C-7672-D142EDF155BA}"/>
    <pc:docChg chg="modSld">
      <pc:chgData name="Vita Kalniņa" userId="S::vita.kalnina@sif.gov.lv::c8ad609f-3c6a-4bc0-bd3d-5c44d284e38c" providerId="AD" clId="Web-{FBC437E3-15D4-318C-7672-D142EDF155BA}" dt="2023-08-16T06:02:34.335" v="1"/>
      <pc:docMkLst>
        <pc:docMk/>
      </pc:docMkLst>
      <pc:sldChg chg="addSp delSp">
        <pc:chgData name="Vita Kalniņa" userId="S::vita.kalnina@sif.gov.lv::c8ad609f-3c6a-4bc0-bd3d-5c44d284e38c" providerId="AD" clId="Web-{FBC437E3-15D4-318C-7672-D142EDF155BA}" dt="2023-08-16T06:02:34.335" v="1"/>
        <pc:sldMkLst>
          <pc:docMk/>
          <pc:sldMk cId="61027809" sldId="329"/>
        </pc:sldMkLst>
        <pc:graphicFrameChg chg="add del">
          <ac:chgData name="Vita Kalniņa" userId="S::vita.kalnina@sif.gov.lv::c8ad609f-3c6a-4bc0-bd3d-5c44d284e38c" providerId="AD" clId="Web-{FBC437E3-15D4-318C-7672-D142EDF155BA}" dt="2023-08-16T06:02:34.335" v="1"/>
          <ac:graphicFrameMkLst>
            <pc:docMk/>
            <pc:sldMk cId="61027809" sldId="329"/>
            <ac:graphicFrameMk id="7" creationId="{FF554CDE-C081-41F0-A0DE-70E4F843CBB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en-US"/>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1" Type="http://schemas.openxmlformats.org/officeDocument/2006/relationships/hyperlink" Target="mailto:mediji@sif.gov.lv" TargetMode="External"/></Relationships>
</file>

<file path=ppt/diagrams/_rels/data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12.xml.rels><?xml version="1.0" encoding="UTF-8" standalone="yes"?>
<Relationships xmlns="http://schemas.openxmlformats.org/package/2006/relationships"><Relationship Id="rId1" Type="http://schemas.openxmlformats.org/officeDocument/2006/relationships/hyperlink" Target="mailto:mediji@sif.gov.lv" TargetMode="External"/></Relationships>
</file>

<file path=ppt/diagrams/_rels/drawing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6307A555-12B5-4B71-9922-BDE4F4D42B3C}" type="doc">
      <dgm:prSet loTypeId="urn:microsoft.com/office/officeart/2008/layout/HorizontalMultiLevelHierarchy" loCatId="hierarchy" qsTypeId="urn:microsoft.com/office/officeart/2005/8/quickstyle/simple2" qsCatId="simple" csTypeId="urn:microsoft.com/office/officeart/2005/8/colors/accent2_1" csCatId="accent2" phldr="1"/>
      <dgm:spPr/>
      <dgm:t>
        <a:bodyPr/>
        <a:lstStyle/>
        <a:p>
          <a:endParaRPr lang="lv-LV"/>
        </a:p>
      </dgm:t>
    </dgm:pt>
    <dgm:pt modelId="{5EEFF12B-C2B2-491A-86FC-D0471691B910}">
      <dgm:prSet phldrT="[Text]" custT="1"/>
      <dgm:spPr/>
      <dgm:t>
        <a:bodyPr/>
        <a:lstStyle/>
        <a:p>
          <a:r>
            <a:rPr lang="lv-LV" sz="2400" b="1" dirty="0"/>
            <a:t>Latvijas Republikā reģistrēti komerciālie elektroniskie plašsaziņas līdzekļi</a:t>
          </a:r>
          <a:endParaRPr lang="lv-LV" sz="2400" b="1" i="0" dirty="0"/>
        </a:p>
      </dgm:t>
    </dgm:pt>
    <dgm:pt modelId="{468C5120-A4F4-4974-A23F-1D4F213780E9}" type="parTrans" cxnId="{704914C4-B499-4C25-9043-40BED767FBFE}">
      <dgm:prSet/>
      <dgm:spPr/>
      <dgm:t>
        <a:bodyPr/>
        <a:lstStyle/>
        <a:p>
          <a:endParaRPr lang="lv-LV"/>
        </a:p>
      </dgm:t>
    </dgm:pt>
    <dgm:pt modelId="{0C97B611-1ACB-4C9C-A578-6E8EB24AA489}" type="sibTrans" cxnId="{704914C4-B499-4C25-9043-40BED767FBFE}">
      <dgm:prSet/>
      <dgm:spPr/>
      <dgm:t>
        <a:bodyPr/>
        <a:lstStyle/>
        <a:p>
          <a:endParaRPr lang="lv-LV"/>
        </a:p>
      </dgm:t>
    </dgm:pt>
    <dgm:pt modelId="{1230181C-90C3-462B-987D-69219BE237BF}">
      <dgm:prSet phldrT="[Text]" custT="1"/>
      <dgm:spPr/>
      <dgm:t>
        <a:bodyPr/>
        <a:lstStyle/>
        <a:p>
          <a:r>
            <a:rPr lang="lv-LV" sz="1600" b="0" dirty="0"/>
            <a:t>Raida radio vai televīzijas programmas, kuru pamata mērķauditorija ir Latvijā</a:t>
          </a:r>
        </a:p>
      </dgm:t>
    </dgm:pt>
    <dgm:pt modelId="{A0EE289B-A64D-4392-BA86-861CE89E528C}" type="parTrans" cxnId="{4B1F8A7E-4129-46EF-B046-BE9A4ABA619C}">
      <dgm:prSet/>
      <dgm:spPr/>
      <dgm:t>
        <a:bodyPr/>
        <a:lstStyle/>
        <a:p>
          <a:endParaRPr lang="lv-LV"/>
        </a:p>
      </dgm:t>
    </dgm:pt>
    <dgm:pt modelId="{26EB1387-8843-42DA-BA27-E8A4AB9FB8E7}" type="sibTrans" cxnId="{4B1F8A7E-4129-46EF-B046-BE9A4ABA619C}">
      <dgm:prSet/>
      <dgm:spPr/>
      <dgm:t>
        <a:bodyPr/>
        <a:lstStyle/>
        <a:p>
          <a:endParaRPr lang="lv-LV"/>
        </a:p>
      </dgm:t>
    </dgm:pt>
    <dgm:pt modelId="{EDA5E0DE-9D67-4825-A4CD-755E60071E80}">
      <dgm:prSet custT="1"/>
      <dgm:spPr/>
      <dgm:t>
        <a:bodyPr/>
        <a:lstStyle/>
        <a:p>
          <a:r>
            <a:rPr lang="lv-LV" sz="1600" dirty="0"/>
            <a:t>Reģistrēts Uzņēmumu reģistrā vismaz 2 gadus</a:t>
          </a:r>
        </a:p>
      </dgm:t>
    </dgm:pt>
    <dgm:pt modelId="{1A77545D-A457-4415-9551-CBFFBC1D6CA3}" type="parTrans" cxnId="{7F0FC381-9158-4038-924C-74ADD8A8B474}">
      <dgm:prSet/>
      <dgm:spPr/>
      <dgm:t>
        <a:bodyPr/>
        <a:lstStyle/>
        <a:p>
          <a:endParaRPr lang="lv-LV"/>
        </a:p>
      </dgm:t>
    </dgm:pt>
    <dgm:pt modelId="{E381F60A-F31B-4047-8DFC-248D2BD06451}" type="sibTrans" cxnId="{7F0FC381-9158-4038-924C-74ADD8A8B474}">
      <dgm:prSet/>
      <dgm:spPr/>
      <dgm:t>
        <a:bodyPr/>
        <a:lstStyle/>
        <a:p>
          <a:endParaRPr lang="lv-LV"/>
        </a:p>
      </dgm:t>
    </dgm:pt>
    <dgm:pt modelId="{6158B01B-F984-46F9-8E5D-87E9CAC6E0FC}">
      <dgm:prSet custT="1"/>
      <dgm:spPr/>
      <dgm:t>
        <a:bodyPr/>
        <a:lstStyle/>
        <a:p>
          <a:r>
            <a:rPr lang="lv-LV" sz="1600" dirty="0"/>
            <a:t>Pastāvīgi ar darba līgumu pilnā slodzē nodarbina vismaz vienu cilvēku satura veidošanā</a:t>
          </a:r>
        </a:p>
      </dgm:t>
    </dgm:pt>
    <dgm:pt modelId="{1FDF6658-F184-485F-9797-8CB1D59259D8}" type="parTrans" cxnId="{9F508C6C-E084-44C7-8D66-2E4C3E9A6982}">
      <dgm:prSet/>
      <dgm:spPr/>
      <dgm:t>
        <a:bodyPr/>
        <a:lstStyle/>
        <a:p>
          <a:endParaRPr lang="lv-LV"/>
        </a:p>
      </dgm:t>
    </dgm:pt>
    <dgm:pt modelId="{E5B55DF9-ABF5-408D-84F1-BF8D7FFE56AC}" type="sibTrans" cxnId="{9F508C6C-E084-44C7-8D66-2E4C3E9A6982}">
      <dgm:prSet/>
      <dgm:spPr/>
      <dgm:t>
        <a:bodyPr/>
        <a:lstStyle/>
        <a:p>
          <a:endParaRPr lang="lv-LV"/>
        </a:p>
      </dgm:t>
    </dgm:pt>
    <dgm:pt modelId="{D3501C65-6FAD-4299-90AE-CD841E7A8234}">
      <dgm:prSet custT="1"/>
      <dgm:spPr/>
      <dgm:t>
        <a:bodyPr/>
        <a:lstStyle/>
        <a:p>
          <a:r>
            <a:rPr lang="lv-LV" sz="1600" b="0" dirty="0"/>
            <a:t>Medija mērķauditorija ir plaša sabiedrība </a:t>
          </a:r>
        </a:p>
      </dgm:t>
    </dgm:pt>
    <dgm:pt modelId="{3FCC396B-9BAE-4171-860C-82A4784077FC}" type="parTrans" cxnId="{D6DE0A86-F1D7-4A79-A86B-64A42A01A978}">
      <dgm:prSet/>
      <dgm:spPr/>
      <dgm:t>
        <a:bodyPr/>
        <a:lstStyle/>
        <a:p>
          <a:endParaRPr lang="lv-LV"/>
        </a:p>
      </dgm:t>
    </dgm:pt>
    <dgm:pt modelId="{A55490BB-8382-4CD3-89AD-C1407B7D9F1F}" type="sibTrans" cxnId="{D6DE0A86-F1D7-4A79-A86B-64A42A01A978}">
      <dgm:prSet/>
      <dgm:spPr/>
      <dgm:t>
        <a:bodyPr/>
        <a:lstStyle/>
        <a:p>
          <a:endParaRPr lang="lv-LV"/>
        </a:p>
      </dgm:t>
    </dgm:pt>
    <dgm:pt modelId="{4F2C21ED-8377-4ECF-8652-F4F5A3AF0B7A}">
      <dgm:prSet custT="1"/>
      <dgm:spPr/>
      <dgm:t>
        <a:bodyPr/>
        <a:lstStyle/>
        <a:p>
          <a:pPr algn="ctr"/>
          <a:r>
            <a:rPr lang="lv-LV" sz="1600" b="0" dirty="0"/>
            <a:t>Projekta pieteikumam III kategorijā, jāatbilst </a:t>
          </a:r>
          <a:r>
            <a:rPr lang="lv-LV" sz="1600" b="0" dirty="0" err="1"/>
            <a:t>mikrouzņēmuma</a:t>
          </a:r>
          <a:r>
            <a:rPr lang="lv-LV" sz="1600" b="0" dirty="0"/>
            <a:t> vai mazā uzņēmuma statusam</a:t>
          </a:r>
        </a:p>
      </dgm:t>
    </dgm:pt>
    <dgm:pt modelId="{B3918C29-D192-4DD4-89F5-81F1CF51D53C}" type="parTrans" cxnId="{08CFEEBB-81C2-4C80-86E0-5C2AD9B38743}">
      <dgm:prSet/>
      <dgm:spPr/>
      <dgm:t>
        <a:bodyPr/>
        <a:lstStyle/>
        <a:p>
          <a:endParaRPr lang="lv-LV"/>
        </a:p>
      </dgm:t>
    </dgm:pt>
    <dgm:pt modelId="{5A97365B-50E6-48B2-80C0-4877D46849D8}" type="sibTrans" cxnId="{08CFEEBB-81C2-4C80-86E0-5C2AD9B38743}">
      <dgm:prSet/>
      <dgm:spPr/>
      <dgm:t>
        <a:bodyPr/>
        <a:lstStyle/>
        <a:p>
          <a:endParaRPr lang="lv-LV"/>
        </a:p>
      </dgm:t>
    </dgm:pt>
    <dgm:pt modelId="{76C8F070-2E60-4C0B-98CA-E43461FFDFD5}" type="pres">
      <dgm:prSet presAssocID="{6307A555-12B5-4B71-9922-BDE4F4D42B3C}" presName="Name0" presStyleCnt="0">
        <dgm:presLayoutVars>
          <dgm:chPref val="1"/>
          <dgm:dir/>
          <dgm:animOne val="branch"/>
          <dgm:animLvl val="lvl"/>
          <dgm:resizeHandles val="exact"/>
        </dgm:presLayoutVars>
      </dgm:prSet>
      <dgm:spPr/>
    </dgm:pt>
    <dgm:pt modelId="{74758B75-9A09-42EE-A9F2-080C22792195}" type="pres">
      <dgm:prSet presAssocID="{5EEFF12B-C2B2-491A-86FC-D0471691B910}" presName="root1" presStyleCnt="0"/>
      <dgm:spPr/>
    </dgm:pt>
    <dgm:pt modelId="{5E989E1D-81FC-49B5-ADA4-7DC4458D7525}" type="pres">
      <dgm:prSet presAssocID="{5EEFF12B-C2B2-491A-86FC-D0471691B910}" presName="LevelOneTextNode" presStyleLbl="node0" presStyleIdx="0" presStyleCnt="1" custAng="5400000" custScaleX="479771" custScaleY="87705" custLinFactX="-134348" custLinFactNeighborX="-200000" custLinFactNeighborY="-4492">
        <dgm:presLayoutVars>
          <dgm:chPref val="3"/>
        </dgm:presLayoutVars>
      </dgm:prSet>
      <dgm:spPr/>
    </dgm:pt>
    <dgm:pt modelId="{5938D8EB-9E44-4401-84A9-C21A68100D6E}" type="pres">
      <dgm:prSet presAssocID="{5EEFF12B-C2B2-491A-86FC-D0471691B910}" presName="level2hierChild" presStyleCnt="0"/>
      <dgm:spPr/>
    </dgm:pt>
    <dgm:pt modelId="{7FEDC4E4-1DB5-42EA-ACC1-739C8A6098CC}" type="pres">
      <dgm:prSet presAssocID="{A0EE289B-A64D-4392-BA86-861CE89E528C}" presName="conn2-1" presStyleLbl="parChTrans1D2" presStyleIdx="0" presStyleCnt="5"/>
      <dgm:spPr/>
    </dgm:pt>
    <dgm:pt modelId="{AAD162E9-9384-4D07-A723-754BCCFC936D}" type="pres">
      <dgm:prSet presAssocID="{A0EE289B-A64D-4392-BA86-861CE89E528C}" presName="connTx" presStyleLbl="parChTrans1D2" presStyleIdx="0" presStyleCnt="5"/>
      <dgm:spPr/>
    </dgm:pt>
    <dgm:pt modelId="{C9B6CE4A-40BD-447D-8D72-7F9452536E60}" type="pres">
      <dgm:prSet presAssocID="{1230181C-90C3-462B-987D-69219BE237BF}" presName="root2" presStyleCnt="0"/>
      <dgm:spPr/>
    </dgm:pt>
    <dgm:pt modelId="{C2153365-1606-4142-B864-788A9BAD580B}" type="pres">
      <dgm:prSet presAssocID="{1230181C-90C3-462B-987D-69219BE237BF}" presName="LevelTwoTextNode" presStyleLbl="node2" presStyleIdx="0" presStyleCnt="5" custScaleX="293137" custLinFactNeighborX="-1438" custLinFactNeighborY="-24594">
        <dgm:presLayoutVars>
          <dgm:chPref val="3"/>
        </dgm:presLayoutVars>
      </dgm:prSet>
      <dgm:spPr/>
    </dgm:pt>
    <dgm:pt modelId="{52CB7C29-9935-4DF7-A57C-A92D420319C0}" type="pres">
      <dgm:prSet presAssocID="{1230181C-90C3-462B-987D-69219BE237BF}" presName="level3hierChild" presStyleCnt="0"/>
      <dgm:spPr/>
    </dgm:pt>
    <dgm:pt modelId="{85687564-C299-4ECF-8238-CBBB98D41224}" type="pres">
      <dgm:prSet presAssocID="{1A77545D-A457-4415-9551-CBFFBC1D6CA3}" presName="conn2-1" presStyleLbl="parChTrans1D2" presStyleIdx="1" presStyleCnt="5"/>
      <dgm:spPr/>
    </dgm:pt>
    <dgm:pt modelId="{FD909112-6A5D-4948-A8ED-130E9A313C15}" type="pres">
      <dgm:prSet presAssocID="{1A77545D-A457-4415-9551-CBFFBC1D6CA3}" presName="connTx" presStyleLbl="parChTrans1D2" presStyleIdx="1" presStyleCnt="5"/>
      <dgm:spPr/>
    </dgm:pt>
    <dgm:pt modelId="{33EF22A7-07A1-4FB8-B9DB-61ECA288E199}" type="pres">
      <dgm:prSet presAssocID="{EDA5E0DE-9D67-4825-A4CD-755E60071E80}" presName="root2" presStyleCnt="0"/>
      <dgm:spPr/>
    </dgm:pt>
    <dgm:pt modelId="{18BE4F0F-48CB-4E0E-97A2-11077B25BD29}" type="pres">
      <dgm:prSet presAssocID="{EDA5E0DE-9D67-4825-A4CD-755E60071E80}" presName="LevelTwoTextNode" presStyleLbl="node2" presStyleIdx="1" presStyleCnt="5" custScaleX="291932" custLinFactNeighborX="-1705" custLinFactNeighborY="-23904">
        <dgm:presLayoutVars>
          <dgm:chPref val="3"/>
        </dgm:presLayoutVars>
      </dgm:prSet>
      <dgm:spPr/>
    </dgm:pt>
    <dgm:pt modelId="{461FEF03-00C7-4F1D-9C73-20574A966842}" type="pres">
      <dgm:prSet presAssocID="{EDA5E0DE-9D67-4825-A4CD-755E60071E80}" presName="level3hierChild" presStyleCnt="0"/>
      <dgm:spPr/>
    </dgm:pt>
    <dgm:pt modelId="{70018D59-1BA1-4167-8945-CF578731897E}" type="pres">
      <dgm:prSet presAssocID="{1FDF6658-F184-485F-9797-8CB1D59259D8}" presName="conn2-1" presStyleLbl="parChTrans1D2" presStyleIdx="2" presStyleCnt="5"/>
      <dgm:spPr/>
    </dgm:pt>
    <dgm:pt modelId="{7C5058FD-87E9-458E-A1B9-58A2FDABABB3}" type="pres">
      <dgm:prSet presAssocID="{1FDF6658-F184-485F-9797-8CB1D59259D8}" presName="connTx" presStyleLbl="parChTrans1D2" presStyleIdx="2" presStyleCnt="5"/>
      <dgm:spPr/>
    </dgm:pt>
    <dgm:pt modelId="{52BC9183-33CB-426B-95E3-C01B712E0902}" type="pres">
      <dgm:prSet presAssocID="{6158B01B-F984-46F9-8E5D-87E9CAC6E0FC}" presName="root2" presStyleCnt="0"/>
      <dgm:spPr/>
    </dgm:pt>
    <dgm:pt modelId="{758FC2B2-14B5-4943-A29B-AEE8FD1F15D1}" type="pres">
      <dgm:prSet presAssocID="{6158B01B-F984-46F9-8E5D-87E9CAC6E0FC}" presName="LevelTwoTextNode" presStyleLbl="node2" presStyleIdx="2" presStyleCnt="5" custScaleX="295058" custLinFactNeighborX="-2190" custLinFactNeighborY="-9168">
        <dgm:presLayoutVars>
          <dgm:chPref val="3"/>
        </dgm:presLayoutVars>
      </dgm:prSet>
      <dgm:spPr/>
    </dgm:pt>
    <dgm:pt modelId="{A9446E01-3793-44D2-A0B7-C43A24DC1943}" type="pres">
      <dgm:prSet presAssocID="{6158B01B-F984-46F9-8E5D-87E9CAC6E0FC}" presName="level3hierChild" presStyleCnt="0"/>
      <dgm:spPr/>
    </dgm:pt>
    <dgm:pt modelId="{30176BC6-7E80-419A-9E92-4DF14DE6A1BD}" type="pres">
      <dgm:prSet presAssocID="{3FCC396B-9BAE-4171-860C-82A4784077FC}" presName="conn2-1" presStyleLbl="parChTrans1D2" presStyleIdx="3" presStyleCnt="5"/>
      <dgm:spPr/>
    </dgm:pt>
    <dgm:pt modelId="{847B7A98-A778-4C52-AAF3-11EEB228AA2A}" type="pres">
      <dgm:prSet presAssocID="{3FCC396B-9BAE-4171-860C-82A4784077FC}" presName="connTx" presStyleLbl="parChTrans1D2" presStyleIdx="3" presStyleCnt="5"/>
      <dgm:spPr/>
    </dgm:pt>
    <dgm:pt modelId="{E18026AD-7442-4EF3-A5E6-A7CC95048BC0}" type="pres">
      <dgm:prSet presAssocID="{D3501C65-6FAD-4299-90AE-CD841E7A8234}" presName="root2" presStyleCnt="0"/>
      <dgm:spPr/>
    </dgm:pt>
    <dgm:pt modelId="{07493160-E686-4022-A716-B742B7F6BEFB}" type="pres">
      <dgm:prSet presAssocID="{D3501C65-6FAD-4299-90AE-CD841E7A8234}" presName="LevelTwoTextNode" presStyleLbl="node2" presStyleIdx="3" presStyleCnt="5" custScaleX="293984" custScaleY="103138" custLinFactNeighborX="-2118" custLinFactNeighborY="-11814">
        <dgm:presLayoutVars>
          <dgm:chPref val="3"/>
        </dgm:presLayoutVars>
      </dgm:prSet>
      <dgm:spPr/>
    </dgm:pt>
    <dgm:pt modelId="{0DB8868A-36E6-43AA-99D4-669318D771B7}" type="pres">
      <dgm:prSet presAssocID="{D3501C65-6FAD-4299-90AE-CD841E7A8234}" presName="level3hierChild" presStyleCnt="0"/>
      <dgm:spPr/>
    </dgm:pt>
    <dgm:pt modelId="{43D1E91F-AF89-4946-BFF8-A026CEEF34F0}" type="pres">
      <dgm:prSet presAssocID="{B3918C29-D192-4DD4-89F5-81F1CF51D53C}" presName="conn2-1" presStyleLbl="parChTrans1D2" presStyleIdx="4" presStyleCnt="5"/>
      <dgm:spPr/>
    </dgm:pt>
    <dgm:pt modelId="{712963CF-06D7-4CF0-B503-6B6976B4E77A}" type="pres">
      <dgm:prSet presAssocID="{B3918C29-D192-4DD4-89F5-81F1CF51D53C}" presName="connTx" presStyleLbl="parChTrans1D2" presStyleIdx="4" presStyleCnt="5"/>
      <dgm:spPr/>
    </dgm:pt>
    <dgm:pt modelId="{6B7C2554-1606-4193-AF4F-9E35B17D60AD}" type="pres">
      <dgm:prSet presAssocID="{4F2C21ED-8377-4ECF-8652-F4F5A3AF0B7A}" presName="root2" presStyleCnt="0"/>
      <dgm:spPr/>
    </dgm:pt>
    <dgm:pt modelId="{6D12A456-9D8B-43ED-BD14-97EE26AF8977}" type="pres">
      <dgm:prSet presAssocID="{4F2C21ED-8377-4ECF-8652-F4F5A3AF0B7A}" presName="LevelTwoTextNode" presStyleLbl="node2" presStyleIdx="4" presStyleCnt="5" custScaleX="295672" custLinFactNeighborX="-2280" custLinFactNeighborY="-1463">
        <dgm:presLayoutVars>
          <dgm:chPref val="3"/>
        </dgm:presLayoutVars>
      </dgm:prSet>
      <dgm:spPr/>
    </dgm:pt>
    <dgm:pt modelId="{83112128-629F-421E-8E4D-29C5791A3E02}" type="pres">
      <dgm:prSet presAssocID="{4F2C21ED-8377-4ECF-8652-F4F5A3AF0B7A}" presName="level3hierChild" presStyleCnt="0"/>
      <dgm:spPr/>
    </dgm:pt>
  </dgm:ptLst>
  <dgm:cxnLst>
    <dgm:cxn modelId="{D232FC10-71E3-41F4-A1AD-C4E506D7287C}" type="presOf" srcId="{6158B01B-F984-46F9-8E5D-87E9CAC6E0FC}" destId="{758FC2B2-14B5-4943-A29B-AEE8FD1F15D1}" srcOrd="0" destOrd="0" presId="urn:microsoft.com/office/officeart/2008/layout/HorizontalMultiLevelHierarchy"/>
    <dgm:cxn modelId="{5EA5101A-99A6-47AD-9332-C2E85D856AB1}" type="presOf" srcId="{A0EE289B-A64D-4392-BA86-861CE89E528C}" destId="{AAD162E9-9384-4D07-A723-754BCCFC936D}" srcOrd="1" destOrd="0" presId="urn:microsoft.com/office/officeart/2008/layout/HorizontalMultiLevelHierarchy"/>
    <dgm:cxn modelId="{40B44732-3335-482C-A6E4-51FF07F6EF94}" type="presOf" srcId="{B3918C29-D192-4DD4-89F5-81F1CF51D53C}" destId="{43D1E91F-AF89-4946-BFF8-A026CEEF34F0}" srcOrd="0" destOrd="0" presId="urn:microsoft.com/office/officeart/2008/layout/HorizontalMultiLevelHierarchy"/>
    <dgm:cxn modelId="{E5779036-A3F3-4E64-87EF-30EAD961A209}" type="presOf" srcId="{1230181C-90C3-462B-987D-69219BE237BF}" destId="{C2153365-1606-4142-B864-788A9BAD580B}" srcOrd="0" destOrd="0" presId="urn:microsoft.com/office/officeart/2008/layout/HorizontalMultiLevelHierarchy"/>
    <dgm:cxn modelId="{07013C3A-E869-49DB-A5E1-02A75FEEEB61}" type="presOf" srcId="{B3918C29-D192-4DD4-89F5-81F1CF51D53C}" destId="{712963CF-06D7-4CF0-B503-6B6976B4E77A}" srcOrd="1" destOrd="0" presId="urn:microsoft.com/office/officeart/2008/layout/HorizontalMultiLevelHierarchy"/>
    <dgm:cxn modelId="{ABE6155D-720A-4894-969C-7C826D3FB5D3}" type="presOf" srcId="{A0EE289B-A64D-4392-BA86-861CE89E528C}" destId="{7FEDC4E4-1DB5-42EA-ACC1-739C8A6098CC}" srcOrd="0" destOrd="0" presId="urn:microsoft.com/office/officeart/2008/layout/HorizontalMultiLevelHierarchy"/>
    <dgm:cxn modelId="{9F508C6C-E084-44C7-8D66-2E4C3E9A6982}" srcId="{5EEFF12B-C2B2-491A-86FC-D0471691B910}" destId="{6158B01B-F984-46F9-8E5D-87E9CAC6E0FC}" srcOrd="2" destOrd="0" parTransId="{1FDF6658-F184-485F-9797-8CB1D59259D8}" sibTransId="{E5B55DF9-ABF5-408D-84F1-BF8D7FFE56AC}"/>
    <dgm:cxn modelId="{62E5C477-52F6-4E74-8086-43C4B841D679}" type="presOf" srcId="{D3501C65-6FAD-4299-90AE-CD841E7A8234}" destId="{07493160-E686-4022-A716-B742B7F6BEFB}" srcOrd="0" destOrd="0" presId="urn:microsoft.com/office/officeart/2008/layout/HorizontalMultiLevelHierarchy"/>
    <dgm:cxn modelId="{0E57C57B-FB85-44AF-A928-1D204F905028}" type="presOf" srcId="{1A77545D-A457-4415-9551-CBFFBC1D6CA3}" destId="{FD909112-6A5D-4948-A8ED-130E9A313C15}" srcOrd="1" destOrd="0" presId="urn:microsoft.com/office/officeart/2008/layout/HorizontalMultiLevelHierarchy"/>
    <dgm:cxn modelId="{4B1F8A7E-4129-46EF-B046-BE9A4ABA619C}" srcId="{5EEFF12B-C2B2-491A-86FC-D0471691B910}" destId="{1230181C-90C3-462B-987D-69219BE237BF}" srcOrd="0" destOrd="0" parTransId="{A0EE289B-A64D-4392-BA86-861CE89E528C}" sibTransId="{26EB1387-8843-42DA-BA27-E8A4AB9FB8E7}"/>
    <dgm:cxn modelId="{7F0FC381-9158-4038-924C-74ADD8A8B474}" srcId="{5EEFF12B-C2B2-491A-86FC-D0471691B910}" destId="{EDA5E0DE-9D67-4825-A4CD-755E60071E80}" srcOrd="1" destOrd="0" parTransId="{1A77545D-A457-4415-9551-CBFFBC1D6CA3}" sibTransId="{E381F60A-F31B-4047-8DFC-248D2BD06451}"/>
    <dgm:cxn modelId="{824FC681-4778-4A91-9392-01AA18B1C289}" type="presOf" srcId="{3FCC396B-9BAE-4171-860C-82A4784077FC}" destId="{847B7A98-A778-4C52-AAF3-11EEB228AA2A}" srcOrd="1" destOrd="0" presId="urn:microsoft.com/office/officeart/2008/layout/HorizontalMultiLevelHierarchy"/>
    <dgm:cxn modelId="{D6DE0A86-F1D7-4A79-A86B-64A42A01A978}" srcId="{5EEFF12B-C2B2-491A-86FC-D0471691B910}" destId="{D3501C65-6FAD-4299-90AE-CD841E7A8234}" srcOrd="3" destOrd="0" parTransId="{3FCC396B-9BAE-4171-860C-82A4784077FC}" sibTransId="{A55490BB-8382-4CD3-89AD-C1407B7D9F1F}"/>
    <dgm:cxn modelId="{CC8E088F-99A7-4227-8A8F-D14F7C8876CC}" type="presOf" srcId="{5EEFF12B-C2B2-491A-86FC-D0471691B910}" destId="{5E989E1D-81FC-49B5-ADA4-7DC4458D7525}" srcOrd="0" destOrd="0" presId="urn:microsoft.com/office/officeart/2008/layout/HorizontalMultiLevelHierarchy"/>
    <dgm:cxn modelId="{FC22389A-8FC8-44C5-8E88-981928E74467}" type="presOf" srcId="{6307A555-12B5-4B71-9922-BDE4F4D42B3C}" destId="{76C8F070-2E60-4C0B-98CA-E43461FFDFD5}" srcOrd="0" destOrd="0" presId="urn:microsoft.com/office/officeart/2008/layout/HorizontalMultiLevelHierarchy"/>
    <dgm:cxn modelId="{3F91129B-2FF4-4C44-A579-FC21F4F4B287}" type="presOf" srcId="{3FCC396B-9BAE-4171-860C-82A4784077FC}" destId="{30176BC6-7E80-419A-9E92-4DF14DE6A1BD}" srcOrd="0" destOrd="0" presId="urn:microsoft.com/office/officeart/2008/layout/HorizontalMultiLevelHierarchy"/>
    <dgm:cxn modelId="{197B32A6-F2F9-475C-A269-57E3F71EBF7B}" type="presOf" srcId="{1FDF6658-F184-485F-9797-8CB1D59259D8}" destId="{70018D59-1BA1-4167-8945-CF578731897E}" srcOrd="0" destOrd="0" presId="urn:microsoft.com/office/officeart/2008/layout/HorizontalMultiLevelHierarchy"/>
    <dgm:cxn modelId="{70433BB7-AB3D-4A4C-AF97-A4268F641BD6}" type="presOf" srcId="{4F2C21ED-8377-4ECF-8652-F4F5A3AF0B7A}" destId="{6D12A456-9D8B-43ED-BD14-97EE26AF8977}" srcOrd="0" destOrd="0" presId="urn:microsoft.com/office/officeart/2008/layout/HorizontalMultiLevelHierarchy"/>
    <dgm:cxn modelId="{08CFEEBB-81C2-4C80-86E0-5C2AD9B38743}" srcId="{5EEFF12B-C2B2-491A-86FC-D0471691B910}" destId="{4F2C21ED-8377-4ECF-8652-F4F5A3AF0B7A}" srcOrd="4" destOrd="0" parTransId="{B3918C29-D192-4DD4-89F5-81F1CF51D53C}" sibTransId="{5A97365B-50E6-48B2-80C0-4877D46849D8}"/>
    <dgm:cxn modelId="{704914C4-B499-4C25-9043-40BED767FBFE}" srcId="{6307A555-12B5-4B71-9922-BDE4F4D42B3C}" destId="{5EEFF12B-C2B2-491A-86FC-D0471691B910}" srcOrd="0" destOrd="0" parTransId="{468C5120-A4F4-4974-A23F-1D4F213780E9}" sibTransId="{0C97B611-1ACB-4C9C-A578-6E8EB24AA489}"/>
    <dgm:cxn modelId="{7C304FE2-A353-4F52-8E0C-B646DA1C4F56}" type="presOf" srcId="{1FDF6658-F184-485F-9797-8CB1D59259D8}" destId="{7C5058FD-87E9-458E-A1B9-58A2FDABABB3}" srcOrd="1" destOrd="0" presId="urn:microsoft.com/office/officeart/2008/layout/HorizontalMultiLevelHierarchy"/>
    <dgm:cxn modelId="{56124FED-9A9F-4CFA-BF44-1365FFD3AF14}" type="presOf" srcId="{EDA5E0DE-9D67-4825-A4CD-755E60071E80}" destId="{18BE4F0F-48CB-4E0E-97A2-11077B25BD29}" srcOrd="0" destOrd="0" presId="urn:microsoft.com/office/officeart/2008/layout/HorizontalMultiLevelHierarchy"/>
    <dgm:cxn modelId="{26D582FE-80FA-4E73-B4C7-894F5032C08D}" type="presOf" srcId="{1A77545D-A457-4415-9551-CBFFBC1D6CA3}" destId="{85687564-C299-4ECF-8238-CBBB98D41224}" srcOrd="0" destOrd="0" presId="urn:microsoft.com/office/officeart/2008/layout/HorizontalMultiLevelHierarchy"/>
    <dgm:cxn modelId="{6D29DF33-9C4B-45E6-B8BF-5B58646868F7}" type="presParOf" srcId="{76C8F070-2E60-4C0B-98CA-E43461FFDFD5}" destId="{74758B75-9A09-42EE-A9F2-080C22792195}" srcOrd="0" destOrd="0" presId="urn:microsoft.com/office/officeart/2008/layout/HorizontalMultiLevelHierarchy"/>
    <dgm:cxn modelId="{C07BD79C-5B71-4BAC-B8A0-0AD20D2E77E2}" type="presParOf" srcId="{74758B75-9A09-42EE-A9F2-080C22792195}" destId="{5E989E1D-81FC-49B5-ADA4-7DC4458D7525}" srcOrd="0" destOrd="0" presId="urn:microsoft.com/office/officeart/2008/layout/HorizontalMultiLevelHierarchy"/>
    <dgm:cxn modelId="{1D57022B-E6F6-483D-97CD-4766AFAFFD96}" type="presParOf" srcId="{74758B75-9A09-42EE-A9F2-080C22792195}" destId="{5938D8EB-9E44-4401-84A9-C21A68100D6E}" srcOrd="1" destOrd="0" presId="urn:microsoft.com/office/officeart/2008/layout/HorizontalMultiLevelHierarchy"/>
    <dgm:cxn modelId="{1590D81F-D020-4B1F-AE20-A5A2A8AEC62A}" type="presParOf" srcId="{5938D8EB-9E44-4401-84A9-C21A68100D6E}" destId="{7FEDC4E4-1DB5-42EA-ACC1-739C8A6098CC}" srcOrd="0" destOrd="0" presId="urn:microsoft.com/office/officeart/2008/layout/HorizontalMultiLevelHierarchy"/>
    <dgm:cxn modelId="{C2CF8A95-323B-4294-83F2-D25907D504DA}" type="presParOf" srcId="{7FEDC4E4-1DB5-42EA-ACC1-739C8A6098CC}" destId="{AAD162E9-9384-4D07-A723-754BCCFC936D}" srcOrd="0" destOrd="0" presId="urn:microsoft.com/office/officeart/2008/layout/HorizontalMultiLevelHierarchy"/>
    <dgm:cxn modelId="{524A9E9F-4273-46C7-84C3-CE10944D324B}" type="presParOf" srcId="{5938D8EB-9E44-4401-84A9-C21A68100D6E}" destId="{C9B6CE4A-40BD-447D-8D72-7F9452536E60}" srcOrd="1" destOrd="0" presId="urn:microsoft.com/office/officeart/2008/layout/HorizontalMultiLevelHierarchy"/>
    <dgm:cxn modelId="{048743E5-DC1C-463F-A1FA-7870415284A7}" type="presParOf" srcId="{C9B6CE4A-40BD-447D-8D72-7F9452536E60}" destId="{C2153365-1606-4142-B864-788A9BAD580B}" srcOrd="0" destOrd="0" presId="urn:microsoft.com/office/officeart/2008/layout/HorizontalMultiLevelHierarchy"/>
    <dgm:cxn modelId="{38D67237-5656-4F8A-A4D0-E677F0D41F02}" type="presParOf" srcId="{C9B6CE4A-40BD-447D-8D72-7F9452536E60}" destId="{52CB7C29-9935-4DF7-A57C-A92D420319C0}" srcOrd="1" destOrd="0" presId="urn:microsoft.com/office/officeart/2008/layout/HorizontalMultiLevelHierarchy"/>
    <dgm:cxn modelId="{01FEF2F3-FAFB-4811-BAFB-C5E70DCAEE7E}" type="presParOf" srcId="{5938D8EB-9E44-4401-84A9-C21A68100D6E}" destId="{85687564-C299-4ECF-8238-CBBB98D41224}" srcOrd="2" destOrd="0" presId="urn:microsoft.com/office/officeart/2008/layout/HorizontalMultiLevelHierarchy"/>
    <dgm:cxn modelId="{E326D296-C4F5-4717-9160-646DF38A38FB}" type="presParOf" srcId="{85687564-C299-4ECF-8238-CBBB98D41224}" destId="{FD909112-6A5D-4948-A8ED-130E9A313C15}" srcOrd="0" destOrd="0" presId="urn:microsoft.com/office/officeart/2008/layout/HorizontalMultiLevelHierarchy"/>
    <dgm:cxn modelId="{B55ED6CC-37F6-4133-BAE5-4EE5674DB0DA}" type="presParOf" srcId="{5938D8EB-9E44-4401-84A9-C21A68100D6E}" destId="{33EF22A7-07A1-4FB8-B9DB-61ECA288E199}" srcOrd="3" destOrd="0" presId="urn:microsoft.com/office/officeart/2008/layout/HorizontalMultiLevelHierarchy"/>
    <dgm:cxn modelId="{4DB03E0A-9BAC-4603-9BDE-3FEAED4680E3}" type="presParOf" srcId="{33EF22A7-07A1-4FB8-B9DB-61ECA288E199}" destId="{18BE4F0F-48CB-4E0E-97A2-11077B25BD29}" srcOrd="0" destOrd="0" presId="urn:microsoft.com/office/officeart/2008/layout/HorizontalMultiLevelHierarchy"/>
    <dgm:cxn modelId="{E489214B-55E9-47F8-BBE1-098A1361E41C}" type="presParOf" srcId="{33EF22A7-07A1-4FB8-B9DB-61ECA288E199}" destId="{461FEF03-00C7-4F1D-9C73-20574A966842}" srcOrd="1" destOrd="0" presId="urn:microsoft.com/office/officeart/2008/layout/HorizontalMultiLevelHierarchy"/>
    <dgm:cxn modelId="{51E3A072-5020-46F7-9F54-D88B2CC3B20C}" type="presParOf" srcId="{5938D8EB-9E44-4401-84A9-C21A68100D6E}" destId="{70018D59-1BA1-4167-8945-CF578731897E}" srcOrd="4" destOrd="0" presId="urn:microsoft.com/office/officeart/2008/layout/HorizontalMultiLevelHierarchy"/>
    <dgm:cxn modelId="{62A6683D-1E23-4457-A087-1397DABF129D}" type="presParOf" srcId="{70018D59-1BA1-4167-8945-CF578731897E}" destId="{7C5058FD-87E9-458E-A1B9-58A2FDABABB3}" srcOrd="0" destOrd="0" presId="urn:microsoft.com/office/officeart/2008/layout/HorizontalMultiLevelHierarchy"/>
    <dgm:cxn modelId="{4B6B6359-6094-4CB5-80C9-FDB7C0388D9A}" type="presParOf" srcId="{5938D8EB-9E44-4401-84A9-C21A68100D6E}" destId="{52BC9183-33CB-426B-95E3-C01B712E0902}" srcOrd="5" destOrd="0" presId="urn:microsoft.com/office/officeart/2008/layout/HorizontalMultiLevelHierarchy"/>
    <dgm:cxn modelId="{CD926B84-68B0-40B5-8217-80F11F44FE4A}" type="presParOf" srcId="{52BC9183-33CB-426B-95E3-C01B712E0902}" destId="{758FC2B2-14B5-4943-A29B-AEE8FD1F15D1}" srcOrd="0" destOrd="0" presId="urn:microsoft.com/office/officeart/2008/layout/HorizontalMultiLevelHierarchy"/>
    <dgm:cxn modelId="{0F10C116-A0EE-482B-9424-44367295ECFE}" type="presParOf" srcId="{52BC9183-33CB-426B-95E3-C01B712E0902}" destId="{A9446E01-3793-44D2-A0B7-C43A24DC1943}" srcOrd="1" destOrd="0" presId="urn:microsoft.com/office/officeart/2008/layout/HorizontalMultiLevelHierarchy"/>
    <dgm:cxn modelId="{C2E195DC-D730-47A6-898A-76723C3B6E36}" type="presParOf" srcId="{5938D8EB-9E44-4401-84A9-C21A68100D6E}" destId="{30176BC6-7E80-419A-9E92-4DF14DE6A1BD}" srcOrd="6" destOrd="0" presId="urn:microsoft.com/office/officeart/2008/layout/HorizontalMultiLevelHierarchy"/>
    <dgm:cxn modelId="{1FCB08B4-61F7-46D0-8F41-895F4D00BA3A}" type="presParOf" srcId="{30176BC6-7E80-419A-9E92-4DF14DE6A1BD}" destId="{847B7A98-A778-4C52-AAF3-11EEB228AA2A}" srcOrd="0" destOrd="0" presId="urn:microsoft.com/office/officeart/2008/layout/HorizontalMultiLevelHierarchy"/>
    <dgm:cxn modelId="{5A4D79FA-881C-423C-B9C9-D24553B60447}" type="presParOf" srcId="{5938D8EB-9E44-4401-84A9-C21A68100D6E}" destId="{E18026AD-7442-4EF3-A5E6-A7CC95048BC0}" srcOrd="7" destOrd="0" presId="urn:microsoft.com/office/officeart/2008/layout/HorizontalMultiLevelHierarchy"/>
    <dgm:cxn modelId="{A0E59768-8CE9-4253-A796-36666D7CC8DD}" type="presParOf" srcId="{E18026AD-7442-4EF3-A5E6-A7CC95048BC0}" destId="{07493160-E686-4022-A716-B742B7F6BEFB}" srcOrd="0" destOrd="0" presId="urn:microsoft.com/office/officeart/2008/layout/HorizontalMultiLevelHierarchy"/>
    <dgm:cxn modelId="{527EF0DE-FB69-4FC6-BB88-1A34F05B62F3}" type="presParOf" srcId="{E18026AD-7442-4EF3-A5E6-A7CC95048BC0}" destId="{0DB8868A-36E6-43AA-99D4-669318D771B7}" srcOrd="1" destOrd="0" presId="urn:microsoft.com/office/officeart/2008/layout/HorizontalMultiLevelHierarchy"/>
    <dgm:cxn modelId="{42DEFE52-23BE-4ABD-AB4B-41B242B4A8AD}" type="presParOf" srcId="{5938D8EB-9E44-4401-84A9-C21A68100D6E}" destId="{43D1E91F-AF89-4946-BFF8-A026CEEF34F0}" srcOrd="8" destOrd="0" presId="urn:microsoft.com/office/officeart/2008/layout/HorizontalMultiLevelHierarchy"/>
    <dgm:cxn modelId="{96F53D5A-733F-4464-8659-FF3B386E5698}" type="presParOf" srcId="{43D1E91F-AF89-4946-BFF8-A026CEEF34F0}" destId="{712963CF-06D7-4CF0-B503-6B6976B4E77A}" srcOrd="0" destOrd="0" presId="urn:microsoft.com/office/officeart/2008/layout/HorizontalMultiLevelHierarchy"/>
    <dgm:cxn modelId="{7F0393B1-D4BB-4B97-8F76-6B452DD05111}" type="presParOf" srcId="{5938D8EB-9E44-4401-84A9-C21A68100D6E}" destId="{6B7C2554-1606-4193-AF4F-9E35B17D60AD}" srcOrd="9" destOrd="0" presId="urn:microsoft.com/office/officeart/2008/layout/HorizontalMultiLevelHierarchy"/>
    <dgm:cxn modelId="{A771AC5E-5049-4631-8CE7-8F2CD011CF9A}" type="presParOf" srcId="{6B7C2554-1606-4193-AF4F-9E35B17D60AD}" destId="{6D12A456-9D8B-43ED-BD14-97EE26AF8977}" srcOrd="0" destOrd="0" presId="urn:microsoft.com/office/officeart/2008/layout/HorizontalMultiLevelHierarchy"/>
    <dgm:cxn modelId="{8CD59068-B0BD-4791-A2CE-53B508633A6E}" type="presParOf" srcId="{6B7C2554-1606-4193-AF4F-9E35B17D60AD}" destId="{83112128-629F-421E-8E4D-29C5791A3E0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1F6E6F-7897-45A8-BDF6-D670D6FADCD1}" type="doc">
      <dgm:prSet loTypeId="urn:microsoft.com/office/officeart/2005/8/layout/default" loCatId="list" qsTypeId="urn:microsoft.com/office/officeart/2005/8/quickstyle/simple2" qsCatId="simple" csTypeId="urn:microsoft.com/office/officeart/2005/8/colors/accent3_1" csCatId="accent3" phldr="1"/>
      <dgm:spPr/>
      <dgm:t>
        <a:bodyPr/>
        <a:lstStyle/>
        <a:p>
          <a:endParaRPr lang="lv-LV"/>
        </a:p>
      </dgm:t>
    </dgm:pt>
    <dgm:pt modelId="{12300726-5AF2-40D1-A937-21504DFC423E}">
      <dgm:prSet phldrT="[Text]"/>
      <dgm:spPr/>
      <dgm:t>
        <a:bodyPr/>
        <a:lstStyle/>
        <a:p>
          <a:r>
            <a:rPr lang="lv-LV" dirty="0"/>
            <a:t>Valsts vai pašvaldības iestāde</a:t>
          </a:r>
        </a:p>
      </dgm:t>
    </dgm:pt>
    <dgm:pt modelId="{26CA928E-8852-40CA-937C-7345010D41D9}" type="parTrans" cxnId="{60606F19-32B0-4216-9A40-EA30E4BBDBFB}">
      <dgm:prSet/>
      <dgm:spPr/>
      <dgm:t>
        <a:bodyPr/>
        <a:lstStyle/>
        <a:p>
          <a:endParaRPr lang="lv-LV"/>
        </a:p>
      </dgm:t>
    </dgm:pt>
    <dgm:pt modelId="{9E36A34C-748D-40D6-87D4-59CABBBBC87A}" type="sibTrans" cxnId="{60606F19-32B0-4216-9A40-EA30E4BBDBFB}">
      <dgm:prSet/>
      <dgm:spPr/>
      <dgm:t>
        <a:bodyPr/>
        <a:lstStyle/>
        <a:p>
          <a:endParaRPr lang="lv-LV"/>
        </a:p>
      </dgm:t>
    </dgm:pt>
    <dgm:pt modelId="{E2317918-D2F8-4C49-84DD-6AC22E21BD24}">
      <dgm:prSet/>
      <dgm:spPr/>
      <dgm:t>
        <a:bodyPr/>
        <a:lstStyle/>
        <a:p>
          <a:r>
            <a:rPr lang="lv-LV" dirty="0"/>
            <a:t>Juridiska persona, kuru kapitāla daļas vairāk kā 60% pieder publiskajai/-</a:t>
          </a:r>
          <a:r>
            <a:rPr lang="lv-LV" dirty="0" err="1"/>
            <a:t>ām</a:t>
          </a:r>
          <a:r>
            <a:rPr lang="lv-LV" dirty="0"/>
            <a:t> personai/-</a:t>
          </a:r>
          <a:r>
            <a:rPr lang="lv-LV" dirty="0" err="1"/>
            <a:t>ām</a:t>
          </a:r>
          <a:endParaRPr lang="lv-LV" dirty="0"/>
        </a:p>
      </dgm:t>
    </dgm:pt>
    <dgm:pt modelId="{5386A861-132B-42FF-8ED3-863934B0E94C}" type="parTrans" cxnId="{90FB149D-BD8F-4E62-9BFB-D82E48099A3A}">
      <dgm:prSet/>
      <dgm:spPr/>
      <dgm:t>
        <a:bodyPr/>
        <a:lstStyle/>
        <a:p>
          <a:endParaRPr lang="lv-LV"/>
        </a:p>
      </dgm:t>
    </dgm:pt>
    <dgm:pt modelId="{6767A5DF-2921-410C-8EFF-368935D3380D}" type="sibTrans" cxnId="{90FB149D-BD8F-4E62-9BFB-D82E48099A3A}">
      <dgm:prSet/>
      <dgm:spPr/>
      <dgm:t>
        <a:bodyPr/>
        <a:lstStyle/>
        <a:p>
          <a:endParaRPr lang="lv-LV"/>
        </a:p>
      </dgm:t>
    </dgm:pt>
    <dgm:pt modelId="{C3029597-0916-493C-898E-9CDD6589C0F0}">
      <dgm:prSet/>
      <dgm:spPr/>
      <dgm:t>
        <a:bodyPr/>
        <a:lstStyle/>
        <a:p>
          <a:r>
            <a:rPr lang="lv-LV" dirty="0"/>
            <a:t>Nodokļu parādi, kas pārsniedz 150 EUR</a:t>
          </a:r>
        </a:p>
      </dgm:t>
    </dgm:pt>
    <dgm:pt modelId="{91E6DFBA-2B4B-48D8-A625-E9FAA874FC36}" type="parTrans" cxnId="{F54A837A-1E20-4A5C-BD0C-24D6F88CC345}">
      <dgm:prSet/>
      <dgm:spPr/>
      <dgm:t>
        <a:bodyPr/>
        <a:lstStyle/>
        <a:p>
          <a:endParaRPr lang="lv-LV"/>
        </a:p>
      </dgm:t>
    </dgm:pt>
    <dgm:pt modelId="{7C109D0B-F79C-4C25-8B48-8B4E67A4DBCA}" type="sibTrans" cxnId="{F54A837A-1E20-4A5C-BD0C-24D6F88CC345}">
      <dgm:prSet/>
      <dgm:spPr/>
      <dgm:t>
        <a:bodyPr/>
        <a:lstStyle/>
        <a:p>
          <a:endParaRPr lang="lv-LV"/>
        </a:p>
      </dgm:t>
    </dgm:pt>
    <dgm:pt modelId="{9BE8854D-0F95-440F-8C77-CE829CEC3ACC}">
      <dgm:prSet/>
      <dgm:spPr/>
      <dgm:t>
        <a:bodyPr/>
        <a:lstStyle/>
        <a:p>
          <a:r>
            <a:rPr lang="lv-LV" dirty="0"/>
            <a:t>Pretendents, kurš ir sniedzis Fondam nepatiesu informāciju nolūkā saņemt finansējumu</a:t>
          </a:r>
        </a:p>
      </dgm:t>
    </dgm:pt>
    <dgm:pt modelId="{27FE8846-6CFF-4A2F-8F6C-1C5F9B1E9579}" type="parTrans" cxnId="{ED78AD36-C782-4D63-91AE-473D9D51934E}">
      <dgm:prSet/>
      <dgm:spPr/>
      <dgm:t>
        <a:bodyPr/>
        <a:lstStyle/>
        <a:p>
          <a:endParaRPr lang="lv-LV"/>
        </a:p>
      </dgm:t>
    </dgm:pt>
    <dgm:pt modelId="{4DD5CF77-DF6D-4513-9D0C-7D333650D4D3}" type="sibTrans" cxnId="{ED78AD36-C782-4D63-91AE-473D9D51934E}">
      <dgm:prSet/>
      <dgm:spPr/>
      <dgm:t>
        <a:bodyPr/>
        <a:lstStyle/>
        <a:p>
          <a:endParaRPr lang="lv-LV"/>
        </a:p>
      </dgm:t>
    </dgm:pt>
    <dgm:pt modelId="{BDCED322-1B34-4BF6-9634-69FE0C1B75E7}">
      <dgm:prSet/>
      <dgm:spPr/>
      <dgm:t>
        <a:bodyPr/>
        <a:lstStyle/>
        <a:p>
          <a:r>
            <a:rPr lang="lv-LV" dirty="0"/>
            <a:t>Būtiski nozares vai ētikas pārkāpumi, </a:t>
          </a:r>
          <a:r>
            <a:rPr lang="lv-LV" b="0" i="0" dirty="0">
              <a:latin typeface="Verdana" panose="020B0604030504040204" pitchFamily="34" charset="0"/>
              <a:ea typeface="Verdana" panose="020B0604030504040204" pitchFamily="34" charset="0"/>
            </a:rPr>
            <a:t>projektā iesaistītais personāls izplatījuši dezinformāciju</a:t>
          </a:r>
          <a:endParaRPr lang="lv-LV" dirty="0"/>
        </a:p>
      </dgm:t>
    </dgm:pt>
    <dgm:pt modelId="{C9413FBC-0C0A-499D-B164-FE6428D08B93}" type="parTrans" cxnId="{75C09D34-A485-4E77-B6CE-5E8AD322D868}">
      <dgm:prSet/>
      <dgm:spPr/>
      <dgm:t>
        <a:bodyPr/>
        <a:lstStyle/>
        <a:p>
          <a:endParaRPr lang="lv-LV"/>
        </a:p>
      </dgm:t>
    </dgm:pt>
    <dgm:pt modelId="{69E9D4BF-7E13-4C42-8B80-C3F29F1FABE0}" type="sibTrans" cxnId="{75C09D34-A485-4E77-B6CE-5E8AD322D868}">
      <dgm:prSet/>
      <dgm:spPr/>
      <dgm:t>
        <a:bodyPr/>
        <a:lstStyle/>
        <a:p>
          <a:endParaRPr lang="lv-LV"/>
        </a:p>
      </dgm:t>
    </dgm:pt>
    <dgm:pt modelId="{AE98F871-1479-46F7-854F-6B5A55E1C3EF}">
      <dgm:prSet/>
      <dgm:spPr/>
      <dgm:t>
        <a:bodyPr/>
        <a:lstStyle/>
        <a:p>
          <a:r>
            <a:rPr lang="lv-LV" dirty="0"/>
            <a:t>Iepriekšējos MAF konkursos projekti īstenoti nepilnīgi vai pretēji programmu mērķim, vai nav ievēroti profesionālie žurnālistikas un ētikas standarti</a:t>
          </a:r>
        </a:p>
      </dgm:t>
    </dgm:pt>
    <dgm:pt modelId="{69B4ECF2-C0C0-478E-A9FE-429B69A5A653}" type="parTrans" cxnId="{A67EF40B-8498-4AE6-A962-CCCBC7D351D5}">
      <dgm:prSet/>
      <dgm:spPr/>
      <dgm:t>
        <a:bodyPr/>
        <a:lstStyle/>
        <a:p>
          <a:endParaRPr lang="lv-LV"/>
        </a:p>
      </dgm:t>
    </dgm:pt>
    <dgm:pt modelId="{2B752B2A-6177-4CBF-967C-3BC418281A9D}" type="sibTrans" cxnId="{A67EF40B-8498-4AE6-A962-CCCBC7D351D5}">
      <dgm:prSet/>
      <dgm:spPr/>
      <dgm:t>
        <a:bodyPr/>
        <a:lstStyle/>
        <a:p>
          <a:endParaRPr lang="lv-LV"/>
        </a:p>
      </dgm:t>
    </dgm:pt>
    <dgm:pt modelId="{15BB6CC7-E13F-438E-992B-8228D867373B}" type="pres">
      <dgm:prSet presAssocID="{AB1F6E6F-7897-45A8-BDF6-D670D6FADCD1}" presName="diagram" presStyleCnt="0">
        <dgm:presLayoutVars>
          <dgm:dir/>
          <dgm:resizeHandles val="exact"/>
        </dgm:presLayoutVars>
      </dgm:prSet>
      <dgm:spPr/>
    </dgm:pt>
    <dgm:pt modelId="{4C877CA9-52FB-47E1-BE2F-50CCE2AC25CD}" type="pres">
      <dgm:prSet presAssocID="{12300726-5AF2-40D1-A937-21504DFC423E}" presName="node" presStyleLbl="node1" presStyleIdx="0" presStyleCnt="6">
        <dgm:presLayoutVars>
          <dgm:bulletEnabled val="1"/>
        </dgm:presLayoutVars>
      </dgm:prSet>
      <dgm:spPr/>
    </dgm:pt>
    <dgm:pt modelId="{E1EA87EA-6C98-4273-894D-99CFCC720CC0}" type="pres">
      <dgm:prSet presAssocID="{9E36A34C-748D-40D6-87D4-59CABBBBC87A}" presName="sibTrans" presStyleCnt="0"/>
      <dgm:spPr/>
    </dgm:pt>
    <dgm:pt modelId="{B431A7F1-97F1-4D01-959A-D11433688C63}" type="pres">
      <dgm:prSet presAssocID="{E2317918-D2F8-4C49-84DD-6AC22E21BD24}" presName="node" presStyleLbl="node1" presStyleIdx="1" presStyleCnt="6">
        <dgm:presLayoutVars>
          <dgm:bulletEnabled val="1"/>
        </dgm:presLayoutVars>
      </dgm:prSet>
      <dgm:spPr/>
    </dgm:pt>
    <dgm:pt modelId="{4AB5E803-955D-49EA-9C19-D08D2427D30A}" type="pres">
      <dgm:prSet presAssocID="{6767A5DF-2921-410C-8EFF-368935D3380D}" presName="sibTrans" presStyleCnt="0"/>
      <dgm:spPr/>
    </dgm:pt>
    <dgm:pt modelId="{A4C8E396-9D37-4E78-ABD8-76B92649CCD2}" type="pres">
      <dgm:prSet presAssocID="{C3029597-0916-493C-898E-9CDD6589C0F0}" presName="node" presStyleLbl="node1" presStyleIdx="2" presStyleCnt="6">
        <dgm:presLayoutVars>
          <dgm:bulletEnabled val="1"/>
        </dgm:presLayoutVars>
      </dgm:prSet>
      <dgm:spPr/>
    </dgm:pt>
    <dgm:pt modelId="{75E2F188-F5B6-4C4E-9EA1-94D734849088}" type="pres">
      <dgm:prSet presAssocID="{7C109D0B-F79C-4C25-8B48-8B4E67A4DBCA}" presName="sibTrans" presStyleCnt="0"/>
      <dgm:spPr/>
    </dgm:pt>
    <dgm:pt modelId="{5BC1C536-BB64-4ADF-978E-55319A0E170A}" type="pres">
      <dgm:prSet presAssocID="{9BE8854D-0F95-440F-8C77-CE829CEC3ACC}" presName="node" presStyleLbl="node1" presStyleIdx="3" presStyleCnt="6">
        <dgm:presLayoutVars>
          <dgm:bulletEnabled val="1"/>
        </dgm:presLayoutVars>
      </dgm:prSet>
      <dgm:spPr/>
    </dgm:pt>
    <dgm:pt modelId="{A27593BB-2B86-4EA0-B37D-853F175C3CE8}" type="pres">
      <dgm:prSet presAssocID="{4DD5CF77-DF6D-4513-9D0C-7D333650D4D3}" presName="sibTrans" presStyleCnt="0"/>
      <dgm:spPr/>
    </dgm:pt>
    <dgm:pt modelId="{E69DABA8-1E14-415B-B9B1-56C477E8E62C}" type="pres">
      <dgm:prSet presAssocID="{BDCED322-1B34-4BF6-9634-69FE0C1B75E7}" presName="node" presStyleLbl="node1" presStyleIdx="4" presStyleCnt="6">
        <dgm:presLayoutVars>
          <dgm:bulletEnabled val="1"/>
        </dgm:presLayoutVars>
      </dgm:prSet>
      <dgm:spPr/>
    </dgm:pt>
    <dgm:pt modelId="{A4DAF01A-452C-42C0-881C-9E7F5108E60C}" type="pres">
      <dgm:prSet presAssocID="{69E9D4BF-7E13-4C42-8B80-C3F29F1FABE0}" presName="sibTrans" presStyleCnt="0"/>
      <dgm:spPr/>
    </dgm:pt>
    <dgm:pt modelId="{372E150F-60D1-41B1-B717-7F097D8C5907}" type="pres">
      <dgm:prSet presAssocID="{AE98F871-1479-46F7-854F-6B5A55E1C3EF}" presName="node" presStyleLbl="node1" presStyleIdx="5" presStyleCnt="6">
        <dgm:presLayoutVars>
          <dgm:bulletEnabled val="1"/>
        </dgm:presLayoutVars>
      </dgm:prSet>
      <dgm:spPr/>
    </dgm:pt>
  </dgm:ptLst>
  <dgm:cxnLst>
    <dgm:cxn modelId="{A67EF40B-8498-4AE6-A962-CCCBC7D351D5}" srcId="{AB1F6E6F-7897-45A8-BDF6-D670D6FADCD1}" destId="{AE98F871-1479-46F7-854F-6B5A55E1C3EF}" srcOrd="5" destOrd="0" parTransId="{69B4ECF2-C0C0-478E-A9FE-429B69A5A653}" sibTransId="{2B752B2A-6177-4CBF-967C-3BC418281A9D}"/>
    <dgm:cxn modelId="{60606F19-32B0-4216-9A40-EA30E4BBDBFB}" srcId="{AB1F6E6F-7897-45A8-BDF6-D670D6FADCD1}" destId="{12300726-5AF2-40D1-A937-21504DFC423E}" srcOrd="0" destOrd="0" parTransId="{26CA928E-8852-40CA-937C-7345010D41D9}" sibTransId="{9E36A34C-748D-40D6-87D4-59CABBBBC87A}"/>
    <dgm:cxn modelId="{FF92741A-001A-4A06-9EF7-51122708CF93}" type="presOf" srcId="{AE98F871-1479-46F7-854F-6B5A55E1C3EF}" destId="{372E150F-60D1-41B1-B717-7F097D8C5907}" srcOrd="0" destOrd="0" presId="urn:microsoft.com/office/officeart/2005/8/layout/default"/>
    <dgm:cxn modelId="{A89C4233-19C4-4BB4-B55B-F7BD22559DBD}" type="presOf" srcId="{C3029597-0916-493C-898E-9CDD6589C0F0}" destId="{A4C8E396-9D37-4E78-ABD8-76B92649CCD2}" srcOrd="0" destOrd="0" presId="urn:microsoft.com/office/officeart/2005/8/layout/default"/>
    <dgm:cxn modelId="{75C09D34-A485-4E77-B6CE-5E8AD322D868}" srcId="{AB1F6E6F-7897-45A8-BDF6-D670D6FADCD1}" destId="{BDCED322-1B34-4BF6-9634-69FE0C1B75E7}" srcOrd="4" destOrd="0" parTransId="{C9413FBC-0C0A-499D-B164-FE6428D08B93}" sibTransId="{69E9D4BF-7E13-4C42-8B80-C3F29F1FABE0}"/>
    <dgm:cxn modelId="{ED78AD36-C782-4D63-91AE-473D9D51934E}" srcId="{AB1F6E6F-7897-45A8-BDF6-D670D6FADCD1}" destId="{9BE8854D-0F95-440F-8C77-CE829CEC3ACC}" srcOrd="3" destOrd="0" parTransId="{27FE8846-6CFF-4A2F-8F6C-1C5F9B1E9579}" sibTransId="{4DD5CF77-DF6D-4513-9D0C-7D333650D4D3}"/>
    <dgm:cxn modelId="{B4D2474A-A6FE-40B0-923C-92276ECD47BA}" type="presOf" srcId="{9BE8854D-0F95-440F-8C77-CE829CEC3ACC}" destId="{5BC1C536-BB64-4ADF-978E-55319A0E170A}" srcOrd="0" destOrd="0" presId="urn:microsoft.com/office/officeart/2005/8/layout/default"/>
    <dgm:cxn modelId="{4D4AA46F-B21D-4941-87DC-B02F5BC123FB}" type="presOf" srcId="{E2317918-D2F8-4C49-84DD-6AC22E21BD24}" destId="{B431A7F1-97F1-4D01-959A-D11433688C63}" srcOrd="0" destOrd="0" presId="urn:microsoft.com/office/officeart/2005/8/layout/default"/>
    <dgm:cxn modelId="{F54A837A-1E20-4A5C-BD0C-24D6F88CC345}" srcId="{AB1F6E6F-7897-45A8-BDF6-D670D6FADCD1}" destId="{C3029597-0916-493C-898E-9CDD6589C0F0}" srcOrd="2" destOrd="0" parTransId="{91E6DFBA-2B4B-48D8-A625-E9FAA874FC36}" sibTransId="{7C109D0B-F79C-4C25-8B48-8B4E67A4DBCA}"/>
    <dgm:cxn modelId="{8CFF1E96-F1B6-4C36-A5CD-7A5E4CB1AE3C}" type="presOf" srcId="{12300726-5AF2-40D1-A937-21504DFC423E}" destId="{4C877CA9-52FB-47E1-BE2F-50CCE2AC25CD}" srcOrd="0" destOrd="0" presId="urn:microsoft.com/office/officeart/2005/8/layout/default"/>
    <dgm:cxn modelId="{6D92729C-E087-468A-9448-3C1EC608CCE0}" type="presOf" srcId="{BDCED322-1B34-4BF6-9634-69FE0C1B75E7}" destId="{E69DABA8-1E14-415B-B9B1-56C477E8E62C}" srcOrd="0" destOrd="0" presId="urn:microsoft.com/office/officeart/2005/8/layout/default"/>
    <dgm:cxn modelId="{90FB149D-BD8F-4E62-9BFB-D82E48099A3A}" srcId="{AB1F6E6F-7897-45A8-BDF6-D670D6FADCD1}" destId="{E2317918-D2F8-4C49-84DD-6AC22E21BD24}" srcOrd="1" destOrd="0" parTransId="{5386A861-132B-42FF-8ED3-863934B0E94C}" sibTransId="{6767A5DF-2921-410C-8EFF-368935D3380D}"/>
    <dgm:cxn modelId="{7186CDF9-1A41-446B-A8DC-6C9E7AFA6490}" type="presOf" srcId="{AB1F6E6F-7897-45A8-BDF6-D670D6FADCD1}" destId="{15BB6CC7-E13F-438E-992B-8228D867373B}" srcOrd="0" destOrd="0" presId="urn:microsoft.com/office/officeart/2005/8/layout/default"/>
    <dgm:cxn modelId="{B75D7B39-CE54-4A1F-AEFA-8B486E48A3E2}" type="presParOf" srcId="{15BB6CC7-E13F-438E-992B-8228D867373B}" destId="{4C877CA9-52FB-47E1-BE2F-50CCE2AC25CD}" srcOrd="0" destOrd="0" presId="urn:microsoft.com/office/officeart/2005/8/layout/default"/>
    <dgm:cxn modelId="{AA4EBCFD-80FF-4FF4-9F5C-17503F050877}" type="presParOf" srcId="{15BB6CC7-E13F-438E-992B-8228D867373B}" destId="{E1EA87EA-6C98-4273-894D-99CFCC720CC0}" srcOrd="1" destOrd="0" presId="urn:microsoft.com/office/officeart/2005/8/layout/default"/>
    <dgm:cxn modelId="{080D96E6-9A79-419E-B450-B966743C57FC}" type="presParOf" srcId="{15BB6CC7-E13F-438E-992B-8228D867373B}" destId="{B431A7F1-97F1-4D01-959A-D11433688C63}" srcOrd="2" destOrd="0" presId="urn:microsoft.com/office/officeart/2005/8/layout/default"/>
    <dgm:cxn modelId="{5F686BD8-14CE-4A70-90DF-68D50BC27E9F}" type="presParOf" srcId="{15BB6CC7-E13F-438E-992B-8228D867373B}" destId="{4AB5E803-955D-49EA-9C19-D08D2427D30A}" srcOrd="3" destOrd="0" presId="urn:microsoft.com/office/officeart/2005/8/layout/default"/>
    <dgm:cxn modelId="{DBC17EA7-EDBD-4CE8-94D3-B22BD7580DF1}" type="presParOf" srcId="{15BB6CC7-E13F-438E-992B-8228D867373B}" destId="{A4C8E396-9D37-4E78-ABD8-76B92649CCD2}" srcOrd="4" destOrd="0" presId="urn:microsoft.com/office/officeart/2005/8/layout/default"/>
    <dgm:cxn modelId="{3D5A9B04-D272-41E7-A96B-7FF4438EC42A}" type="presParOf" srcId="{15BB6CC7-E13F-438E-992B-8228D867373B}" destId="{75E2F188-F5B6-4C4E-9EA1-94D734849088}" srcOrd="5" destOrd="0" presId="urn:microsoft.com/office/officeart/2005/8/layout/default"/>
    <dgm:cxn modelId="{6553EDF1-AF84-46F3-9546-F24D504AC5C5}" type="presParOf" srcId="{15BB6CC7-E13F-438E-992B-8228D867373B}" destId="{5BC1C536-BB64-4ADF-978E-55319A0E170A}" srcOrd="6" destOrd="0" presId="urn:microsoft.com/office/officeart/2005/8/layout/default"/>
    <dgm:cxn modelId="{F02FD3AF-352E-43D1-B121-0458630ED1CE}" type="presParOf" srcId="{15BB6CC7-E13F-438E-992B-8228D867373B}" destId="{A27593BB-2B86-4EA0-B37D-853F175C3CE8}" srcOrd="7" destOrd="0" presId="urn:microsoft.com/office/officeart/2005/8/layout/default"/>
    <dgm:cxn modelId="{CDCEA0CD-6E90-4F4B-B135-13CFC86CA824}" type="presParOf" srcId="{15BB6CC7-E13F-438E-992B-8228D867373B}" destId="{E69DABA8-1E14-415B-B9B1-56C477E8E62C}" srcOrd="8" destOrd="0" presId="urn:microsoft.com/office/officeart/2005/8/layout/default"/>
    <dgm:cxn modelId="{44E6F540-B836-430C-9CFE-3F6E812E4110}" type="presParOf" srcId="{15BB6CC7-E13F-438E-992B-8228D867373B}" destId="{A4DAF01A-452C-42C0-881C-9E7F5108E60C}" srcOrd="9" destOrd="0" presId="urn:microsoft.com/office/officeart/2005/8/layout/default"/>
    <dgm:cxn modelId="{0948416F-EF16-4977-94BE-CB945306B706}" type="presParOf" srcId="{15BB6CC7-E13F-438E-992B-8228D867373B}" destId="{372E150F-60D1-41B1-B717-7F097D8C590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36AFC9-6D48-4BFE-A7D5-AF77F880239F}"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lv-LV"/>
        </a:p>
      </dgm:t>
    </dgm:pt>
    <dgm:pt modelId="{BA1299FE-AF28-4E11-A45A-AEC6F2858B67}">
      <dgm:prSet phldrT="[Text]"/>
      <dgm:spPr/>
      <dgm:t>
        <a:bodyPr/>
        <a:lstStyle/>
        <a:p>
          <a:r>
            <a:rPr lang="lv-LV" b="1" dirty="0"/>
            <a:t>Projektu iesniegšanas termiņš: </a:t>
          </a:r>
          <a:r>
            <a:rPr lang="lv-LV" altLang="lv-LV" b="1" dirty="0">
              <a:solidFill>
                <a:srgbClr val="800024"/>
              </a:solidFill>
              <a:latin typeface="Verdana" panose="020B0604030504040204" pitchFamily="34" charset="0"/>
              <a:ea typeface="Verdana" panose="020B0604030504040204" pitchFamily="34" charset="0"/>
              <a:cs typeface="Verdana" panose="020B0604030504040204" pitchFamily="34" charset="0"/>
            </a:rPr>
            <a:t>2023.gada</a:t>
          </a:r>
        </a:p>
        <a:p>
          <a:r>
            <a:rPr lang="lv-LV" altLang="lv-LV" b="1" dirty="0">
              <a:solidFill>
                <a:srgbClr val="800024"/>
              </a:solidFill>
              <a:latin typeface="Verdana" panose="020B0604030504040204" pitchFamily="34" charset="0"/>
              <a:ea typeface="Verdana" panose="020B0604030504040204" pitchFamily="34" charset="0"/>
              <a:cs typeface="Verdana" panose="020B0604030504040204" pitchFamily="34" charset="0"/>
            </a:rPr>
            <a:t> 08.septembris plkst.12.00</a:t>
          </a:r>
          <a:endParaRPr lang="lv-LV" b="1" dirty="0">
            <a:solidFill>
              <a:srgbClr val="800024"/>
            </a:solidFill>
          </a:endParaRPr>
        </a:p>
      </dgm:t>
    </dgm:pt>
    <dgm:pt modelId="{49A55695-A8C9-442C-94E4-E8D734162C8A}" type="parTrans" cxnId="{BC4944F4-C021-49C1-9C64-408C5E689C54}">
      <dgm:prSet/>
      <dgm:spPr/>
      <dgm:t>
        <a:bodyPr/>
        <a:lstStyle/>
        <a:p>
          <a:endParaRPr lang="lv-LV"/>
        </a:p>
      </dgm:t>
    </dgm:pt>
    <dgm:pt modelId="{57D8554A-9497-428E-8DF1-17C5E6283649}" type="sibTrans" cxnId="{BC4944F4-C021-49C1-9C64-408C5E689C54}">
      <dgm:prSet/>
      <dgm:spPr/>
      <dgm:t>
        <a:bodyPr/>
        <a:lstStyle/>
        <a:p>
          <a:endParaRPr lang="lv-LV"/>
        </a:p>
      </dgm:t>
    </dgm:pt>
    <dgm:pt modelId="{D95AD678-2F29-41DA-87C9-EC662E4EB828}">
      <dgm:prSet phldrT="[Text]"/>
      <dgm:spPr/>
      <dgm:t>
        <a:bodyPr/>
        <a:lstStyle/>
        <a:p>
          <a:pPr algn="ctr">
            <a:buNone/>
          </a:pPr>
          <a:r>
            <a:rPr lang="lv-LV" b="1" dirty="0"/>
            <a:t>Elektroniska dokumenta formā:</a:t>
          </a:r>
        </a:p>
        <a:p>
          <a:pPr algn="ctr">
            <a:buFont typeface="Arial" panose="020B0604020202020204" pitchFamily="34" charset="0"/>
            <a:buChar char="•"/>
          </a:pPr>
          <a:r>
            <a:rPr lang="lv-LV" altLang="lv-LV" dirty="0">
              <a:latin typeface="Verdana" pitchFamily="34" charset="0"/>
            </a:rPr>
            <a:t>1) Projekta pieteikums ar visiem pielikumiem</a:t>
          </a:r>
        </a:p>
        <a:p>
          <a:pPr algn="ctr">
            <a:buFont typeface="Arial" panose="020B0604020202020204" pitchFamily="34" charset="0"/>
            <a:buChar char="•"/>
          </a:pPr>
          <a:r>
            <a:rPr lang="lv-LV" altLang="lv-LV" dirty="0">
              <a:latin typeface="Verdana" pitchFamily="34" charset="0"/>
            </a:rPr>
            <a:t>2) Projekta pieteikumu paraksta projekta iesniedzēja pārstāvēttiesīgā vai pilnvarotā persona</a:t>
          </a:r>
        </a:p>
        <a:p>
          <a:pPr algn="ctr">
            <a:buFont typeface="Arial" panose="020B0604020202020204" pitchFamily="34" charset="0"/>
            <a:buChar char="•"/>
          </a:pPr>
          <a:r>
            <a:rPr lang="lv-LV" dirty="0">
              <a:latin typeface="Verdana" pitchFamily="34" charset="0"/>
            </a:rPr>
            <a:t>3) </a:t>
          </a:r>
          <a:r>
            <a:rPr lang="lv-LV" altLang="lv-LV" dirty="0">
              <a:latin typeface="Verdana" pitchFamily="34" charset="0"/>
            </a:rPr>
            <a:t>Parakstīts ar drošu elektronisku parakstu, apliecināts ar laika zīmogu</a:t>
          </a:r>
        </a:p>
        <a:p>
          <a:pPr algn="ctr">
            <a:buFont typeface="Arial" panose="020B0604020202020204" pitchFamily="34" charset="0"/>
            <a:buChar char="•"/>
          </a:pPr>
          <a:r>
            <a:rPr lang="lv-LV" dirty="0">
              <a:latin typeface="Verdana" pitchFamily="34" charset="0"/>
            </a:rPr>
            <a:t>4) </a:t>
          </a:r>
          <a:r>
            <a:rPr lang="lv-LV" altLang="lv-LV" dirty="0">
              <a:latin typeface="Verdana" pitchFamily="34" charset="0"/>
            </a:rPr>
            <a:t>Nosūtīts līdz 2023.gada 08.septembris plkst. 12.00 uz adresi </a:t>
          </a:r>
          <a:r>
            <a:rPr lang="lv-LV" altLang="lv-LV" b="1" dirty="0">
              <a:solidFill>
                <a:schemeClr val="tx1"/>
              </a:solidFill>
              <a:latin typeface="Verdana" pitchFamily="34" charset="0"/>
              <a:hlinkClick xmlns:r="http://schemas.openxmlformats.org/officeDocument/2006/relationships" r:id="rId1">
                <a:extLst>
                  <a:ext uri="{A12FA001-AC4F-418D-AE19-62706E023703}">
                    <ahyp:hlinkClr xmlns:ahyp="http://schemas.microsoft.com/office/drawing/2018/hyperlinkcolor" val="tx"/>
                  </a:ext>
                </a:extLst>
              </a:hlinkClick>
            </a:rPr>
            <a:t>mediji@sif.gov.lv</a:t>
          </a:r>
          <a:r>
            <a:rPr lang="lv-LV" altLang="lv-LV" b="1" dirty="0">
              <a:solidFill>
                <a:schemeClr val="tx1"/>
              </a:solidFill>
              <a:latin typeface="Verdana" pitchFamily="34" charset="0"/>
            </a:rPr>
            <a:t> </a:t>
          </a:r>
          <a:endParaRPr lang="lv-LV" b="1" dirty="0">
            <a:solidFill>
              <a:schemeClr val="tx1"/>
            </a:solidFill>
          </a:endParaRPr>
        </a:p>
      </dgm:t>
    </dgm:pt>
    <dgm:pt modelId="{45AA4428-13B5-439B-9FF3-7B8F0EBF765F}" type="parTrans" cxnId="{0A29B39B-3B35-41BB-8D61-750171C81F06}">
      <dgm:prSet/>
      <dgm:spPr/>
      <dgm:t>
        <a:bodyPr/>
        <a:lstStyle/>
        <a:p>
          <a:endParaRPr lang="lv-LV"/>
        </a:p>
      </dgm:t>
    </dgm:pt>
    <dgm:pt modelId="{78C353A3-72EE-4FE6-BB7E-D3A36BD5E35C}" type="sibTrans" cxnId="{0A29B39B-3B35-41BB-8D61-750171C81F06}">
      <dgm:prSet/>
      <dgm:spPr/>
      <dgm:t>
        <a:bodyPr/>
        <a:lstStyle/>
        <a:p>
          <a:endParaRPr lang="lv-LV"/>
        </a:p>
      </dgm:t>
    </dgm:pt>
    <dgm:pt modelId="{D163A2D4-232B-4E78-9EDA-6466A5210C9A}" type="pres">
      <dgm:prSet presAssocID="{6B36AFC9-6D48-4BFE-A7D5-AF77F880239F}" presName="composite" presStyleCnt="0">
        <dgm:presLayoutVars>
          <dgm:chMax val="1"/>
          <dgm:dir/>
          <dgm:resizeHandles val="exact"/>
        </dgm:presLayoutVars>
      </dgm:prSet>
      <dgm:spPr/>
    </dgm:pt>
    <dgm:pt modelId="{6688DFA6-780E-4CBD-842E-D72A91B5A5B7}" type="pres">
      <dgm:prSet presAssocID="{BA1299FE-AF28-4E11-A45A-AEC6F2858B67}" presName="roof" presStyleLbl="dkBgShp" presStyleIdx="0" presStyleCnt="2" custScaleY="67490" custLinFactNeighborX="1" custLinFactNeighborY="15869"/>
      <dgm:spPr/>
    </dgm:pt>
    <dgm:pt modelId="{89CD9E2E-04D5-4F30-9235-A27F27BE8030}" type="pres">
      <dgm:prSet presAssocID="{BA1299FE-AF28-4E11-A45A-AEC6F2858B67}" presName="pillars" presStyleCnt="0"/>
      <dgm:spPr/>
    </dgm:pt>
    <dgm:pt modelId="{FD7BBD3D-7B50-4B6B-A390-DAA1A1077FA2}" type="pres">
      <dgm:prSet presAssocID="{BA1299FE-AF28-4E11-A45A-AEC6F2858B67}" presName="pillar1" presStyleLbl="node1" presStyleIdx="0" presStyleCnt="1" custScaleX="2000000" custLinFactNeighborX="2" custLinFactNeighborY="-120">
        <dgm:presLayoutVars>
          <dgm:bulletEnabled val="1"/>
        </dgm:presLayoutVars>
      </dgm:prSet>
      <dgm:spPr/>
    </dgm:pt>
    <dgm:pt modelId="{7ACBE281-BE6B-44B6-91F0-866822665D8C}" type="pres">
      <dgm:prSet presAssocID="{BA1299FE-AF28-4E11-A45A-AEC6F2858B67}" presName="base" presStyleLbl="dkBgShp" presStyleIdx="1" presStyleCnt="2"/>
      <dgm:spPr/>
    </dgm:pt>
  </dgm:ptLst>
  <dgm:cxnLst>
    <dgm:cxn modelId="{B695F901-4489-4193-9407-E3F7D08BD58C}" type="presOf" srcId="{BA1299FE-AF28-4E11-A45A-AEC6F2858B67}" destId="{6688DFA6-780E-4CBD-842E-D72A91B5A5B7}" srcOrd="0" destOrd="0" presId="urn:microsoft.com/office/officeart/2005/8/layout/hList3"/>
    <dgm:cxn modelId="{2C83E546-BE66-46C6-B4F7-D6B6E635420F}" type="presOf" srcId="{D95AD678-2F29-41DA-87C9-EC662E4EB828}" destId="{FD7BBD3D-7B50-4B6B-A390-DAA1A1077FA2}" srcOrd="0" destOrd="0" presId="urn:microsoft.com/office/officeart/2005/8/layout/hList3"/>
    <dgm:cxn modelId="{0A29B39B-3B35-41BB-8D61-750171C81F06}" srcId="{BA1299FE-AF28-4E11-A45A-AEC6F2858B67}" destId="{D95AD678-2F29-41DA-87C9-EC662E4EB828}" srcOrd="0" destOrd="0" parTransId="{45AA4428-13B5-439B-9FF3-7B8F0EBF765F}" sibTransId="{78C353A3-72EE-4FE6-BB7E-D3A36BD5E35C}"/>
    <dgm:cxn modelId="{5F4534CE-FFD9-4D4B-83D8-EF4D94CA94DF}" type="presOf" srcId="{6B36AFC9-6D48-4BFE-A7D5-AF77F880239F}" destId="{D163A2D4-232B-4E78-9EDA-6466A5210C9A}" srcOrd="0" destOrd="0" presId="urn:microsoft.com/office/officeart/2005/8/layout/hList3"/>
    <dgm:cxn modelId="{BC4944F4-C021-49C1-9C64-408C5E689C54}" srcId="{6B36AFC9-6D48-4BFE-A7D5-AF77F880239F}" destId="{BA1299FE-AF28-4E11-A45A-AEC6F2858B67}" srcOrd="0" destOrd="0" parTransId="{49A55695-A8C9-442C-94E4-E8D734162C8A}" sibTransId="{57D8554A-9497-428E-8DF1-17C5E6283649}"/>
    <dgm:cxn modelId="{65CDE94F-6414-48D8-98CF-9CDC83102E62}" type="presParOf" srcId="{D163A2D4-232B-4E78-9EDA-6466A5210C9A}" destId="{6688DFA6-780E-4CBD-842E-D72A91B5A5B7}" srcOrd="0" destOrd="0" presId="urn:microsoft.com/office/officeart/2005/8/layout/hList3"/>
    <dgm:cxn modelId="{11093EF2-A6F6-41A0-970C-698B4662267C}" type="presParOf" srcId="{D163A2D4-232B-4E78-9EDA-6466A5210C9A}" destId="{89CD9E2E-04D5-4F30-9235-A27F27BE8030}" srcOrd="1" destOrd="0" presId="urn:microsoft.com/office/officeart/2005/8/layout/hList3"/>
    <dgm:cxn modelId="{E3CD876D-7CAF-46B3-955F-E52E44162577}" type="presParOf" srcId="{89CD9E2E-04D5-4F30-9235-A27F27BE8030}" destId="{FD7BBD3D-7B50-4B6B-A390-DAA1A1077FA2}" srcOrd="0" destOrd="0" presId="urn:microsoft.com/office/officeart/2005/8/layout/hList3"/>
    <dgm:cxn modelId="{34F0CE8D-6164-4EFF-A29A-1E20223FC185}" type="presParOf" srcId="{D163A2D4-232B-4E78-9EDA-6466A5210C9A}" destId="{7ACBE281-BE6B-44B6-91F0-866822665D8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0B49A2-0A50-44E2-8B8E-ACBFEE1825E3}"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lv-LV"/>
        </a:p>
      </dgm:t>
    </dgm:pt>
    <dgm:pt modelId="{6534F914-5C64-4DAD-89AD-B4444D50DA76}">
      <dgm:prSet phldrT="[Text]"/>
      <dgm:spPr/>
      <dgm:t>
        <a:bodyPr/>
        <a:lstStyle/>
        <a:p>
          <a:r>
            <a:rPr lang="lv-LV"/>
            <a:t>Jāpievieno:</a:t>
          </a:r>
        </a:p>
      </dgm:t>
    </dgm:pt>
    <dgm:pt modelId="{816543D7-7661-405F-B66C-CE2A9D887996}" type="parTrans" cxnId="{3B4DB73A-FF32-4900-AF3E-EC085D7C8349}">
      <dgm:prSet/>
      <dgm:spPr/>
      <dgm:t>
        <a:bodyPr/>
        <a:lstStyle/>
        <a:p>
          <a:endParaRPr lang="lv-LV"/>
        </a:p>
      </dgm:t>
    </dgm:pt>
    <dgm:pt modelId="{53EFBE29-93BA-4507-98CA-2D45BBA76733}" type="sibTrans" cxnId="{3B4DB73A-FF32-4900-AF3E-EC085D7C8349}">
      <dgm:prSet/>
      <dgm:spPr/>
      <dgm:t>
        <a:bodyPr/>
        <a:lstStyle/>
        <a:p>
          <a:endParaRPr lang="lv-LV"/>
        </a:p>
      </dgm:t>
    </dgm:pt>
    <dgm:pt modelId="{8D079F47-8CFD-40B3-9E94-B933D59F5DCE}">
      <dgm:prSet phldrT="[Text]"/>
      <dgm:spPr/>
      <dgm:t>
        <a:bodyPr/>
        <a:lstStyle/>
        <a:p>
          <a:r>
            <a:rPr lang="lv-LV" dirty="0"/>
            <a:t>projekta satura veidošanā iesaistītā personāla dzīves gājuma, pieredzes un profesionālās kompetences apraksts (CV)</a:t>
          </a:r>
        </a:p>
      </dgm:t>
    </dgm:pt>
    <dgm:pt modelId="{D879FAC0-FAFE-4833-A683-5DBB3083B849}" type="parTrans" cxnId="{95DB8FD5-3403-40B9-B21E-4CB9F69BE669}">
      <dgm:prSet/>
      <dgm:spPr/>
      <dgm:t>
        <a:bodyPr/>
        <a:lstStyle/>
        <a:p>
          <a:endParaRPr lang="lv-LV"/>
        </a:p>
      </dgm:t>
    </dgm:pt>
    <dgm:pt modelId="{7515BC1A-9D80-4713-8A70-3B932FE74F61}" type="sibTrans" cxnId="{95DB8FD5-3403-40B9-B21E-4CB9F69BE669}">
      <dgm:prSet/>
      <dgm:spPr/>
      <dgm:t>
        <a:bodyPr/>
        <a:lstStyle/>
        <a:p>
          <a:endParaRPr lang="lv-LV"/>
        </a:p>
      </dgm:t>
    </dgm:pt>
    <dgm:pt modelId="{691E38FC-110B-43BC-81F8-AE030283C611}">
      <dgm:prSet phldrT="[Text]"/>
      <dgm:spPr/>
      <dgm:t>
        <a:bodyPr/>
        <a:lstStyle/>
        <a:p>
          <a:r>
            <a:rPr lang="fi-FI" dirty="0"/>
            <a:t>Ētikas kodeksu vai pieteikumā jānorāda saite uz interneta vietni</a:t>
          </a:r>
          <a:r>
            <a:rPr lang="lv-LV" dirty="0"/>
            <a:t>, ja attiecināms</a:t>
          </a:r>
        </a:p>
        <a:p>
          <a:endParaRPr lang="lv-LV" dirty="0"/>
        </a:p>
      </dgm:t>
    </dgm:pt>
    <dgm:pt modelId="{36455651-C7CE-4793-918D-F855ADAC9C5A}" type="parTrans" cxnId="{9637BDA6-EB8D-4A97-9DFF-A6804AE59B34}">
      <dgm:prSet/>
      <dgm:spPr/>
      <dgm:t>
        <a:bodyPr/>
        <a:lstStyle/>
        <a:p>
          <a:endParaRPr lang="lv-LV"/>
        </a:p>
      </dgm:t>
    </dgm:pt>
    <dgm:pt modelId="{D7708E1A-696D-435C-A05D-80617AB52D33}" type="sibTrans" cxnId="{9637BDA6-EB8D-4A97-9DFF-A6804AE59B34}">
      <dgm:prSet/>
      <dgm:spPr/>
      <dgm:t>
        <a:bodyPr/>
        <a:lstStyle/>
        <a:p>
          <a:endParaRPr lang="lv-LV"/>
        </a:p>
      </dgm:t>
    </dgm:pt>
    <dgm:pt modelId="{71AB7C2D-C46E-41C9-9FC5-3781DB9A6807}">
      <dgm:prSet phldrT="[Text]"/>
      <dgm:spPr/>
      <dgm:t>
        <a:bodyPr/>
        <a:lstStyle/>
        <a:p>
          <a:r>
            <a:rPr lang="lv-LV" dirty="0"/>
            <a:t>mērķauditorijas raksturojumu pamatojoša  informācija ((piemēram, mediju auditoriju pētījumi, </a:t>
          </a:r>
          <a:r>
            <a:rPr lang="lv-LV" dirty="0" err="1"/>
            <a:t>Kantar</a:t>
          </a:r>
          <a:r>
            <a:rPr lang="lv-LV" dirty="0"/>
            <a:t> (SIA “TNS Latvia”) un/vai </a:t>
          </a:r>
          <a:r>
            <a:rPr lang="lv-LV" i="1" dirty="0"/>
            <a:t>Google </a:t>
          </a:r>
          <a:r>
            <a:rPr lang="lv-LV" i="1" dirty="0" err="1"/>
            <a:t>Analytics</a:t>
          </a:r>
          <a:r>
            <a:rPr lang="lv-LV" dirty="0"/>
            <a:t> dati, vai cita informācija, kas pamato auditoriju)</a:t>
          </a:r>
        </a:p>
      </dgm:t>
    </dgm:pt>
    <dgm:pt modelId="{38C508FF-5449-4CFD-BAB3-DBA4109E57A8}" type="parTrans" cxnId="{0D29E0F4-4D2B-4DDC-A38A-70EBA0994217}">
      <dgm:prSet/>
      <dgm:spPr/>
      <dgm:t>
        <a:bodyPr/>
        <a:lstStyle/>
        <a:p>
          <a:endParaRPr lang="lv-LV"/>
        </a:p>
      </dgm:t>
    </dgm:pt>
    <dgm:pt modelId="{5F74C82E-CC78-4031-B30D-52786CBAE6A3}" type="sibTrans" cxnId="{0D29E0F4-4D2B-4DDC-A38A-70EBA0994217}">
      <dgm:prSet/>
      <dgm:spPr/>
      <dgm:t>
        <a:bodyPr/>
        <a:lstStyle/>
        <a:p>
          <a:endParaRPr lang="lv-LV"/>
        </a:p>
      </dgm:t>
    </dgm:pt>
    <dgm:pt modelId="{5A904F2A-3703-4539-B4E1-D88718468C56}">
      <dgm:prSet phldrT="[Text]"/>
      <dgm:spPr/>
      <dgm:t>
        <a:bodyPr/>
        <a:lstStyle/>
        <a:p>
          <a:r>
            <a:rPr lang="lv-LV" dirty="0"/>
            <a:t>2023.gada operatīvā bilance un peļņas un zaudējumu aprēķins par vismaz 6 mēnešu periodu, un 2022.gada apgrozījums</a:t>
          </a:r>
          <a:endParaRPr lang="lv-LV" b="0" dirty="0"/>
        </a:p>
      </dgm:t>
    </dgm:pt>
    <dgm:pt modelId="{EC8AF3A1-5716-4137-83C0-9EFCCAD417C4}" type="parTrans" cxnId="{9351DDA2-0C05-40E2-9671-0C58E15B7700}">
      <dgm:prSet/>
      <dgm:spPr/>
      <dgm:t>
        <a:bodyPr/>
        <a:lstStyle/>
        <a:p>
          <a:endParaRPr lang="lv-LV"/>
        </a:p>
      </dgm:t>
    </dgm:pt>
    <dgm:pt modelId="{AF235AA7-FCFE-4368-8BBB-B5F6B48D7FBD}" type="sibTrans" cxnId="{9351DDA2-0C05-40E2-9671-0C58E15B7700}">
      <dgm:prSet/>
      <dgm:spPr/>
      <dgm:t>
        <a:bodyPr/>
        <a:lstStyle/>
        <a:p>
          <a:endParaRPr lang="lv-LV"/>
        </a:p>
      </dgm:t>
    </dgm:pt>
    <dgm:pt modelId="{E5794778-A085-45F4-A8E5-ED3241980E76}" type="pres">
      <dgm:prSet presAssocID="{0F0B49A2-0A50-44E2-8B8E-ACBFEE1825E3}" presName="vert0" presStyleCnt="0">
        <dgm:presLayoutVars>
          <dgm:dir/>
          <dgm:animOne val="branch"/>
          <dgm:animLvl val="lvl"/>
        </dgm:presLayoutVars>
      </dgm:prSet>
      <dgm:spPr/>
    </dgm:pt>
    <dgm:pt modelId="{6DF2240B-DC5B-4673-A2C0-95C237D9D7B9}" type="pres">
      <dgm:prSet presAssocID="{6534F914-5C64-4DAD-89AD-B4444D50DA76}" presName="thickLine" presStyleLbl="alignNode1" presStyleIdx="0" presStyleCnt="1"/>
      <dgm:spPr/>
    </dgm:pt>
    <dgm:pt modelId="{37B5A6CB-71D3-4CEC-A981-1C91A93311BE}" type="pres">
      <dgm:prSet presAssocID="{6534F914-5C64-4DAD-89AD-B4444D50DA76}" presName="horz1" presStyleCnt="0"/>
      <dgm:spPr/>
    </dgm:pt>
    <dgm:pt modelId="{FDB0CAF4-25D5-45A1-A393-528BF4E647F3}" type="pres">
      <dgm:prSet presAssocID="{6534F914-5C64-4DAD-89AD-B4444D50DA76}" presName="tx1" presStyleLbl="revTx" presStyleIdx="0" presStyleCnt="5"/>
      <dgm:spPr/>
    </dgm:pt>
    <dgm:pt modelId="{15BD36FD-3423-4BD8-ACC4-276E571CA1F8}" type="pres">
      <dgm:prSet presAssocID="{6534F914-5C64-4DAD-89AD-B4444D50DA76}" presName="vert1" presStyleCnt="0"/>
      <dgm:spPr/>
    </dgm:pt>
    <dgm:pt modelId="{3114A8CA-E67D-4F7F-8305-B61B8E4405FF}" type="pres">
      <dgm:prSet presAssocID="{8D079F47-8CFD-40B3-9E94-B933D59F5DCE}" presName="vertSpace2a" presStyleCnt="0"/>
      <dgm:spPr/>
    </dgm:pt>
    <dgm:pt modelId="{0A303B3B-4C22-489F-8B8E-1BAA3AE7A89D}" type="pres">
      <dgm:prSet presAssocID="{8D079F47-8CFD-40B3-9E94-B933D59F5DCE}" presName="horz2" presStyleCnt="0"/>
      <dgm:spPr/>
    </dgm:pt>
    <dgm:pt modelId="{F9330FE5-62E7-4BFF-B0E6-01A5E41A798B}" type="pres">
      <dgm:prSet presAssocID="{8D079F47-8CFD-40B3-9E94-B933D59F5DCE}" presName="horzSpace2" presStyleCnt="0"/>
      <dgm:spPr/>
    </dgm:pt>
    <dgm:pt modelId="{1D831E45-E948-4137-9976-19553E8229FA}" type="pres">
      <dgm:prSet presAssocID="{8D079F47-8CFD-40B3-9E94-B933D59F5DCE}" presName="tx2" presStyleLbl="revTx" presStyleIdx="1" presStyleCnt="5"/>
      <dgm:spPr/>
    </dgm:pt>
    <dgm:pt modelId="{A102DF6A-CE87-4DA7-9F11-9ABF56D89201}" type="pres">
      <dgm:prSet presAssocID="{8D079F47-8CFD-40B3-9E94-B933D59F5DCE}" presName="vert2" presStyleCnt="0"/>
      <dgm:spPr/>
    </dgm:pt>
    <dgm:pt modelId="{21E4F476-5DD0-4BF8-9E2B-D9128F9A7307}" type="pres">
      <dgm:prSet presAssocID="{8D079F47-8CFD-40B3-9E94-B933D59F5DCE}" presName="thinLine2b" presStyleLbl="callout" presStyleIdx="0" presStyleCnt="4"/>
      <dgm:spPr/>
    </dgm:pt>
    <dgm:pt modelId="{78001BA0-AB42-461E-919A-194F3B11C5E2}" type="pres">
      <dgm:prSet presAssocID="{8D079F47-8CFD-40B3-9E94-B933D59F5DCE}" presName="vertSpace2b" presStyleCnt="0"/>
      <dgm:spPr/>
    </dgm:pt>
    <dgm:pt modelId="{05093780-E402-4AC3-8719-5AA05849662E}" type="pres">
      <dgm:prSet presAssocID="{691E38FC-110B-43BC-81F8-AE030283C611}" presName="horz2" presStyleCnt="0"/>
      <dgm:spPr/>
    </dgm:pt>
    <dgm:pt modelId="{0A94445C-D72F-4699-AA7C-54B7B5D97C4C}" type="pres">
      <dgm:prSet presAssocID="{691E38FC-110B-43BC-81F8-AE030283C611}" presName="horzSpace2" presStyleCnt="0"/>
      <dgm:spPr/>
    </dgm:pt>
    <dgm:pt modelId="{EFA6408B-C42F-4C65-BCCE-F2D6D28A2777}" type="pres">
      <dgm:prSet presAssocID="{691E38FC-110B-43BC-81F8-AE030283C611}" presName="tx2" presStyleLbl="revTx" presStyleIdx="2" presStyleCnt="5" custLinFactNeighborX="-1" custLinFactNeighborY="1072"/>
      <dgm:spPr/>
    </dgm:pt>
    <dgm:pt modelId="{2A3F6384-9680-49A8-81A2-EA3B6F5B2354}" type="pres">
      <dgm:prSet presAssocID="{691E38FC-110B-43BC-81F8-AE030283C611}" presName="vert2" presStyleCnt="0"/>
      <dgm:spPr/>
    </dgm:pt>
    <dgm:pt modelId="{CC338C19-D1CB-4FFB-9136-B7C2B25450F3}" type="pres">
      <dgm:prSet presAssocID="{691E38FC-110B-43BC-81F8-AE030283C611}" presName="thinLine2b" presStyleLbl="callout" presStyleIdx="1" presStyleCnt="4"/>
      <dgm:spPr/>
    </dgm:pt>
    <dgm:pt modelId="{83E00A29-A104-422E-A97F-B5459B1999A2}" type="pres">
      <dgm:prSet presAssocID="{691E38FC-110B-43BC-81F8-AE030283C611}" presName="vertSpace2b" presStyleCnt="0"/>
      <dgm:spPr/>
    </dgm:pt>
    <dgm:pt modelId="{F011EE41-7C51-485A-9AF8-FD867BE5762E}" type="pres">
      <dgm:prSet presAssocID="{71AB7C2D-C46E-41C9-9FC5-3781DB9A6807}" presName="horz2" presStyleCnt="0"/>
      <dgm:spPr/>
    </dgm:pt>
    <dgm:pt modelId="{19354917-4ED3-4290-A255-B9330FDBB3D6}" type="pres">
      <dgm:prSet presAssocID="{71AB7C2D-C46E-41C9-9FC5-3781DB9A6807}" presName="horzSpace2" presStyleCnt="0"/>
      <dgm:spPr/>
    </dgm:pt>
    <dgm:pt modelId="{5EEC0621-B738-4777-970D-40AD2444F47B}" type="pres">
      <dgm:prSet presAssocID="{71AB7C2D-C46E-41C9-9FC5-3781DB9A6807}" presName="tx2" presStyleLbl="revTx" presStyleIdx="3" presStyleCnt="5"/>
      <dgm:spPr/>
    </dgm:pt>
    <dgm:pt modelId="{1E3AAC74-C3AC-445D-A610-2B5F6C2E1B4A}" type="pres">
      <dgm:prSet presAssocID="{71AB7C2D-C46E-41C9-9FC5-3781DB9A6807}" presName="vert2" presStyleCnt="0"/>
      <dgm:spPr/>
    </dgm:pt>
    <dgm:pt modelId="{F280F1A2-A1A8-44B7-A4F1-EB4D4FA61410}" type="pres">
      <dgm:prSet presAssocID="{71AB7C2D-C46E-41C9-9FC5-3781DB9A6807}" presName="thinLine2b" presStyleLbl="callout" presStyleIdx="2" presStyleCnt="4"/>
      <dgm:spPr/>
    </dgm:pt>
    <dgm:pt modelId="{3E2B2E87-55A6-4E8F-ACCF-66E16CAAEE72}" type="pres">
      <dgm:prSet presAssocID="{71AB7C2D-C46E-41C9-9FC5-3781DB9A6807}" presName="vertSpace2b" presStyleCnt="0"/>
      <dgm:spPr/>
    </dgm:pt>
    <dgm:pt modelId="{827C322B-1FDB-4387-A2E5-F6111D347441}" type="pres">
      <dgm:prSet presAssocID="{5A904F2A-3703-4539-B4E1-D88718468C56}" presName="horz2" presStyleCnt="0"/>
      <dgm:spPr/>
    </dgm:pt>
    <dgm:pt modelId="{80BBD98F-D2AF-4B41-A639-9AF03E03F83E}" type="pres">
      <dgm:prSet presAssocID="{5A904F2A-3703-4539-B4E1-D88718468C56}" presName="horzSpace2" presStyleCnt="0"/>
      <dgm:spPr/>
    </dgm:pt>
    <dgm:pt modelId="{9F0D8EE6-9E99-45E4-A761-DCBB21F67E0A}" type="pres">
      <dgm:prSet presAssocID="{5A904F2A-3703-4539-B4E1-D88718468C56}" presName="tx2" presStyleLbl="revTx" presStyleIdx="4" presStyleCnt="5"/>
      <dgm:spPr/>
    </dgm:pt>
    <dgm:pt modelId="{F8FCB1B5-0755-4DCF-A98D-82ED74D89231}" type="pres">
      <dgm:prSet presAssocID="{5A904F2A-3703-4539-B4E1-D88718468C56}" presName="vert2" presStyleCnt="0"/>
      <dgm:spPr/>
    </dgm:pt>
    <dgm:pt modelId="{FB99EF36-1D11-4E54-9913-32EBFD499128}" type="pres">
      <dgm:prSet presAssocID="{5A904F2A-3703-4539-B4E1-D88718468C56}" presName="thinLine2b" presStyleLbl="callout" presStyleIdx="3" presStyleCnt="4"/>
      <dgm:spPr/>
    </dgm:pt>
    <dgm:pt modelId="{F37BC334-D3F0-4B5B-97B2-527BF199F228}" type="pres">
      <dgm:prSet presAssocID="{5A904F2A-3703-4539-B4E1-D88718468C56}" presName="vertSpace2b" presStyleCnt="0"/>
      <dgm:spPr/>
    </dgm:pt>
  </dgm:ptLst>
  <dgm:cxnLst>
    <dgm:cxn modelId="{CA7F2103-F8F7-49F8-AB8A-780DB41A53AE}" type="presOf" srcId="{691E38FC-110B-43BC-81F8-AE030283C611}" destId="{EFA6408B-C42F-4C65-BCCE-F2D6D28A2777}" srcOrd="0" destOrd="0" presId="urn:microsoft.com/office/officeart/2008/layout/LinedList"/>
    <dgm:cxn modelId="{5271AF29-0A50-47D0-9133-FD0AB64E9F51}" type="presOf" srcId="{6534F914-5C64-4DAD-89AD-B4444D50DA76}" destId="{FDB0CAF4-25D5-45A1-A393-528BF4E647F3}" srcOrd="0" destOrd="0" presId="urn:microsoft.com/office/officeart/2008/layout/LinedList"/>
    <dgm:cxn modelId="{6305E92B-B158-48D8-8E24-55FBFD95962C}" type="presOf" srcId="{5A904F2A-3703-4539-B4E1-D88718468C56}" destId="{9F0D8EE6-9E99-45E4-A761-DCBB21F67E0A}" srcOrd="0" destOrd="0" presId="urn:microsoft.com/office/officeart/2008/layout/LinedList"/>
    <dgm:cxn modelId="{3B4DB73A-FF32-4900-AF3E-EC085D7C8349}" srcId="{0F0B49A2-0A50-44E2-8B8E-ACBFEE1825E3}" destId="{6534F914-5C64-4DAD-89AD-B4444D50DA76}" srcOrd="0" destOrd="0" parTransId="{816543D7-7661-405F-B66C-CE2A9D887996}" sibTransId="{53EFBE29-93BA-4507-98CA-2D45BBA76733}"/>
    <dgm:cxn modelId="{9D34DBA0-BB53-454A-BC68-10167338CDCA}" type="presOf" srcId="{71AB7C2D-C46E-41C9-9FC5-3781DB9A6807}" destId="{5EEC0621-B738-4777-970D-40AD2444F47B}" srcOrd="0" destOrd="0" presId="urn:microsoft.com/office/officeart/2008/layout/LinedList"/>
    <dgm:cxn modelId="{9351DDA2-0C05-40E2-9671-0C58E15B7700}" srcId="{6534F914-5C64-4DAD-89AD-B4444D50DA76}" destId="{5A904F2A-3703-4539-B4E1-D88718468C56}" srcOrd="3" destOrd="0" parTransId="{EC8AF3A1-5716-4137-83C0-9EFCCAD417C4}" sibTransId="{AF235AA7-FCFE-4368-8BBB-B5F6B48D7FBD}"/>
    <dgm:cxn modelId="{9637BDA6-EB8D-4A97-9DFF-A6804AE59B34}" srcId="{6534F914-5C64-4DAD-89AD-B4444D50DA76}" destId="{691E38FC-110B-43BC-81F8-AE030283C611}" srcOrd="1" destOrd="0" parTransId="{36455651-C7CE-4793-918D-F855ADAC9C5A}" sibTransId="{D7708E1A-696D-435C-A05D-80617AB52D33}"/>
    <dgm:cxn modelId="{2C96B0B8-0EA8-41E4-9C70-A21CB3D91A4D}" type="presOf" srcId="{8D079F47-8CFD-40B3-9E94-B933D59F5DCE}" destId="{1D831E45-E948-4137-9976-19553E8229FA}" srcOrd="0" destOrd="0" presId="urn:microsoft.com/office/officeart/2008/layout/LinedList"/>
    <dgm:cxn modelId="{971403D3-00E0-4E6E-9256-A63A02A84408}" type="presOf" srcId="{0F0B49A2-0A50-44E2-8B8E-ACBFEE1825E3}" destId="{E5794778-A085-45F4-A8E5-ED3241980E76}" srcOrd="0" destOrd="0" presId="urn:microsoft.com/office/officeart/2008/layout/LinedList"/>
    <dgm:cxn modelId="{95DB8FD5-3403-40B9-B21E-4CB9F69BE669}" srcId="{6534F914-5C64-4DAD-89AD-B4444D50DA76}" destId="{8D079F47-8CFD-40B3-9E94-B933D59F5DCE}" srcOrd="0" destOrd="0" parTransId="{D879FAC0-FAFE-4833-A683-5DBB3083B849}" sibTransId="{7515BC1A-9D80-4713-8A70-3B932FE74F61}"/>
    <dgm:cxn modelId="{0D29E0F4-4D2B-4DDC-A38A-70EBA0994217}" srcId="{6534F914-5C64-4DAD-89AD-B4444D50DA76}" destId="{71AB7C2D-C46E-41C9-9FC5-3781DB9A6807}" srcOrd="2" destOrd="0" parTransId="{38C508FF-5449-4CFD-BAB3-DBA4109E57A8}" sibTransId="{5F74C82E-CC78-4031-B30D-52786CBAE6A3}"/>
    <dgm:cxn modelId="{3FE0351A-2510-4C1E-8534-D0FE09B2A339}" type="presParOf" srcId="{E5794778-A085-45F4-A8E5-ED3241980E76}" destId="{6DF2240B-DC5B-4673-A2C0-95C237D9D7B9}" srcOrd="0" destOrd="0" presId="urn:microsoft.com/office/officeart/2008/layout/LinedList"/>
    <dgm:cxn modelId="{52F38D3E-A667-47D7-B42E-0A93360B9049}" type="presParOf" srcId="{E5794778-A085-45F4-A8E5-ED3241980E76}" destId="{37B5A6CB-71D3-4CEC-A981-1C91A93311BE}" srcOrd="1" destOrd="0" presId="urn:microsoft.com/office/officeart/2008/layout/LinedList"/>
    <dgm:cxn modelId="{DC941840-E755-45E8-BF10-73626C05BC45}" type="presParOf" srcId="{37B5A6CB-71D3-4CEC-A981-1C91A93311BE}" destId="{FDB0CAF4-25D5-45A1-A393-528BF4E647F3}" srcOrd="0" destOrd="0" presId="urn:microsoft.com/office/officeart/2008/layout/LinedList"/>
    <dgm:cxn modelId="{0C39828B-745A-46C8-AE69-0BF96A6CA71A}" type="presParOf" srcId="{37B5A6CB-71D3-4CEC-A981-1C91A93311BE}" destId="{15BD36FD-3423-4BD8-ACC4-276E571CA1F8}" srcOrd="1" destOrd="0" presId="urn:microsoft.com/office/officeart/2008/layout/LinedList"/>
    <dgm:cxn modelId="{3A3E3547-5FF1-401A-9591-F30E23977832}" type="presParOf" srcId="{15BD36FD-3423-4BD8-ACC4-276E571CA1F8}" destId="{3114A8CA-E67D-4F7F-8305-B61B8E4405FF}" srcOrd="0" destOrd="0" presId="urn:microsoft.com/office/officeart/2008/layout/LinedList"/>
    <dgm:cxn modelId="{892D5B25-54C2-4993-B978-8C1624521FC3}" type="presParOf" srcId="{15BD36FD-3423-4BD8-ACC4-276E571CA1F8}" destId="{0A303B3B-4C22-489F-8B8E-1BAA3AE7A89D}" srcOrd="1" destOrd="0" presId="urn:microsoft.com/office/officeart/2008/layout/LinedList"/>
    <dgm:cxn modelId="{11CB67EC-1C55-4234-8405-CABA981AEF82}" type="presParOf" srcId="{0A303B3B-4C22-489F-8B8E-1BAA3AE7A89D}" destId="{F9330FE5-62E7-4BFF-B0E6-01A5E41A798B}" srcOrd="0" destOrd="0" presId="urn:microsoft.com/office/officeart/2008/layout/LinedList"/>
    <dgm:cxn modelId="{460372D6-6539-4645-A6C6-256CBCFCF837}" type="presParOf" srcId="{0A303B3B-4C22-489F-8B8E-1BAA3AE7A89D}" destId="{1D831E45-E948-4137-9976-19553E8229FA}" srcOrd="1" destOrd="0" presId="urn:microsoft.com/office/officeart/2008/layout/LinedList"/>
    <dgm:cxn modelId="{C945A2F6-F9EA-460A-94BB-A8107DC3EB0A}" type="presParOf" srcId="{0A303B3B-4C22-489F-8B8E-1BAA3AE7A89D}" destId="{A102DF6A-CE87-4DA7-9F11-9ABF56D89201}" srcOrd="2" destOrd="0" presId="urn:microsoft.com/office/officeart/2008/layout/LinedList"/>
    <dgm:cxn modelId="{01B5142C-41FC-49D3-BE32-6D1C1B8DE067}" type="presParOf" srcId="{15BD36FD-3423-4BD8-ACC4-276E571CA1F8}" destId="{21E4F476-5DD0-4BF8-9E2B-D9128F9A7307}" srcOrd="2" destOrd="0" presId="urn:microsoft.com/office/officeart/2008/layout/LinedList"/>
    <dgm:cxn modelId="{08F87A69-222B-46D5-846C-EE03797ECE9C}" type="presParOf" srcId="{15BD36FD-3423-4BD8-ACC4-276E571CA1F8}" destId="{78001BA0-AB42-461E-919A-194F3B11C5E2}" srcOrd="3" destOrd="0" presId="urn:microsoft.com/office/officeart/2008/layout/LinedList"/>
    <dgm:cxn modelId="{FE6B73CE-2B1E-4855-BBB6-9C886EE040B7}" type="presParOf" srcId="{15BD36FD-3423-4BD8-ACC4-276E571CA1F8}" destId="{05093780-E402-4AC3-8719-5AA05849662E}" srcOrd="4" destOrd="0" presId="urn:microsoft.com/office/officeart/2008/layout/LinedList"/>
    <dgm:cxn modelId="{4CB23569-EB17-4340-8718-B165E6C38847}" type="presParOf" srcId="{05093780-E402-4AC3-8719-5AA05849662E}" destId="{0A94445C-D72F-4699-AA7C-54B7B5D97C4C}" srcOrd="0" destOrd="0" presId="urn:microsoft.com/office/officeart/2008/layout/LinedList"/>
    <dgm:cxn modelId="{1F59E924-B256-40E3-BDEB-5E9686035C75}" type="presParOf" srcId="{05093780-E402-4AC3-8719-5AA05849662E}" destId="{EFA6408B-C42F-4C65-BCCE-F2D6D28A2777}" srcOrd="1" destOrd="0" presId="urn:microsoft.com/office/officeart/2008/layout/LinedList"/>
    <dgm:cxn modelId="{7D2703F8-8C47-4BCA-9A09-01987594F2A4}" type="presParOf" srcId="{05093780-E402-4AC3-8719-5AA05849662E}" destId="{2A3F6384-9680-49A8-81A2-EA3B6F5B2354}" srcOrd="2" destOrd="0" presId="urn:microsoft.com/office/officeart/2008/layout/LinedList"/>
    <dgm:cxn modelId="{A866950E-6C31-4193-BC56-2D787BE23783}" type="presParOf" srcId="{15BD36FD-3423-4BD8-ACC4-276E571CA1F8}" destId="{CC338C19-D1CB-4FFB-9136-B7C2B25450F3}" srcOrd="5" destOrd="0" presId="urn:microsoft.com/office/officeart/2008/layout/LinedList"/>
    <dgm:cxn modelId="{1C5C2E02-4DAC-4D8D-951A-B8B2D2A1E119}" type="presParOf" srcId="{15BD36FD-3423-4BD8-ACC4-276E571CA1F8}" destId="{83E00A29-A104-422E-A97F-B5459B1999A2}" srcOrd="6" destOrd="0" presId="urn:microsoft.com/office/officeart/2008/layout/LinedList"/>
    <dgm:cxn modelId="{B329A230-4ED9-4842-BE25-9C4E0FB5584F}" type="presParOf" srcId="{15BD36FD-3423-4BD8-ACC4-276E571CA1F8}" destId="{F011EE41-7C51-485A-9AF8-FD867BE5762E}" srcOrd="7" destOrd="0" presId="urn:microsoft.com/office/officeart/2008/layout/LinedList"/>
    <dgm:cxn modelId="{559E7D3E-593B-4F41-8205-E7A419616AFD}" type="presParOf" srcId="{F011EE41-7C51-485A-9AF8-FD867BE5762E}" destId="{19354917-4ED3-4290-A255-B9330FDBB3D6}" srcOrd="0" destOrd="0" presId="urn:microsoft.com/office/officeart/2008/layout/LinedList"/>
    <dgm:cxn modelId="{354490A9-992E-44D0-B663-0A6354BBBDA3}" type="presParOf" srcId="{F011EE41-7C51-485A-9AF8-FD867BE5762E}" destId="{5EEC0621-B738-4777-970D-40AD2444F47B}" srcOrd="1" destOrd="0" presId="urn:microsoft.com/office/officeart/2008/layout/LinedList"/>
    <dgm:cxn modelId="{97D04A45-6EBB-48EA-BB9A-F82244FBE00E}" type="presParOf" srcId="{F011EE41-7C51-485A-9AF8-FD867BE5762E}" destId="{1E3AAC74-C3AC-445D-A610-2B5F6C2E1B4A}" srcOrd="2" destOrd="0" presId="urn:microsoft.com/office/officeart/2008/layout/LinedList"/>
    <dgm:cxn modelId="{E1748A6B-35BE-481C-A750-5431F6429450}" type="presParOf" srcId="{15BD36FD-3423-4BD8-ACC4-276E571CA1F8}" destId="{F280F1A2-A1A8-44B7-A4F1-EB4D4FA61410}" srcOrd="8" destOrd="0" presId="urn:microsoft.com/office/officeart/2008/layout/LinedList"/>
    <dgm:cxn modelId="{2EE82BDF-7C88-47BB-8EBA-366F953A3C18}" type="presParOf" srcId="{15BD36FD-3423-4BD8-ACC4-276E571CA1F8}" destId="{3E2B2E87-55A6-4E8F-ACCF-66E16CAAEE72}" srcOrd="9" destOrd="0" presId="urn:microsoft.com/office/officeart/2008/layout/LinedList"/>
    <dgm:cxn modelId="{CF9D5B46-766D-4428-BE8E-96FEA9DB2107}" type="presParOf" srcId="{15BD36FD-3423-4BD8-ACC4-276E571CA1F8}" destId="{827C322B-1FDB-4387-A2E5-F6111D347441}" srcOrd="10" destOrd="0" presId="urn:microsoft.com/office/officeart/2008/layout/LinedList"/>
    <dgm:cxn modelId="{004131EB-D48C-4481-A82F-D43AC12022D6}" type="presParOf" srcId="{827C322B-1FDB-4387-A2E5-F6111D347441}" destId="{80BBD98F-D2AF-4B41-A639-9AF03E03F83E}" srcOrd="0" destOrd="0" presId="urn:microsoft.com/office/officeart/2008/layout/LinedList"/>
    <dgm:cxn modelId="{3DAB7BB4-97DD-436B-A83F-4403BECE2E76}" type="presParOf" srcId="{827C322B-1FDB-4387-A2E5-F6111D347441}" destId="{9F0D8EE6-9E99-45E4-A761-DCBB21F67E0A}" srcOrd="1" destOrd="0" presId="urn:microsoft.com/office/officeart/2008/layout/LinedList"/>
    <dgm:cxn modelId="{096B2940-0ADB-4D02-9045-AD2A8FC94F6F}" type="presParOf" srcId="{827C322B-1FDB-4387-A2E5-F6111D347441}" destId="{F8FCB1B5-0755-4DCF-A98D-82ED74D89231}" srcOrd="2" destOrd="0" presId="urn:microsoft.com/office/officeart/2008/layout/LinedList"/>
    <dgm:cxn modelId="{62EFCF63-647F-4F5D-B949-1E82D7D163AD}" type="presParOf" srcId="{15BD36FD-3423-4BD8-ACC4-276E571CA1F8}" destId="{FB99EF36-1D11-4E54-9913-32EBFD499128}" srcOrd="11" destOrd="0" presId="urn:microsoft.com/office/officeart/2008/layout/LinedList"/>
    <dgm:cxn modelId="{43DA8F91-6918-44FB-BC03-AF6EAFC4464F}" type="presParOf" srcId="{15BD36FD-3423-4BD8-ACC4-276E571CA1F8}" destId="{F37BC334-D3F0-4B5B-97B2-527BF199F228}"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3FD867-1C18-4907-8B63-7C47BDB0E2A9}"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lv-LV"/>
        </a:p>
      </dgm:t>
    </dgm:pt>
    <dgm:pt modelId="{847F06E4-EF7E-4643-B20D-0251BE2C19F3}">
      <dgm:prSet phldrT="[Text]" custT="1"/>
      <dgm:spPr/>
      <dgm:t>
        <a:bodyPr/>
        <a:lstStyle/>
        <a:p>
          <a:r>
            <a:rPr lang="lv-LV" sz="2000" dirty="0"/>
            <a:t>Kopējās attiecināmās izmaksas</a:t>
          </a:r>
        </a:p>
      </dgm:t>
    </dgm:pt>
    <dgm:pt modelId="{B41B478C-13B1-4067-B54F-D15833D5A4B8}" type="parTrans" cxnId="{4A5D1313-ED60-41C1-B1BB-779488C1C640}">
      <dgm:prSet/>
      <dgm:spPr/>
      <dgm:t>
        <a:bodyPr/>
        <a:lstStyle/>
        <a:p>
          <a:endParaRPr lang="lv-LV"/>
        </a:p>
      </dgm:t>
    </dgm:pt>
    <dgm:pt modelId="{CC102DD5-9DEE-41FF-B731-4D89B9DC8E69}" type="sibTrans" cxnId="{4A5D1313-ED60-41C1-B1BB-779488C1C640}">
      <dgm:prSet/>
      <dgm:spPr/>
      <dgm:t>
        <a:bodyPr/>
        <a:lstStyle/>
        <a:p>
          <a:endParaRPr lang="lv-LV"/>
        </a:p>
      </dgm:t>
    </dgm:pt>
    <dgm:pt modelId="{E16667F3-CDE0-4D01-AA18-48C99B0DB8FD}">
      <dgm:prSet phldrT="[Text]"/>
      <dgm:spPr/>
      <dgm:t>
        <a:bodyPr/>
        <a:lstStyle/>
        <a:p>
          <a:r>
            <a:rPr lang="lv-LV" u="sng" dirty="0"/>
            <a:t>Ar projekta īstenošanu tieši saistītas izmaksas</a:t>
          </a:r>
          <a:r>
            <a:rPr lang="lv-LV" dirty="0"/>
            <a:t>, kam jāsastāda vismaz 50% no projekta kopējām attiecināmajām izmaksām</a:t>
          </a:r>
        </a:p>
      </dgm:t>
    </dgm:pt>
    <dgm:pt modelId="{6667EE3C-7C31-4129-BC1E-F41D43DA3E74}" type="parTrans" cxnId="{428D3A2F-35BB-4FFB-8542-DCAAA482D339}">
      <dgm:prSet/>
      <dgm:spPr/>
      <dgm:t>
        <a:bodyPr/>
        <a:lstStyle/>
        <a:p>
          <a:endParaRPr lang="lv-LV"/>
        </a:p>
      </dgm:t>
    </dgm:pt>
    <dgm:pt modelId="{3D2236D6-9206-44D4-9597-8216775DBD17}" type="sibTrans" cxnId="{428D3A2F-35BB-4FFB-8542-DCAAA482D339}">
      <dgm:prSet/>
      <dgm:spPr/>
      <dgm:t>
        <a:bodyPr/>
        <a:lstStyle/>
        <a:p>
          <a:endParaRPr lang="lv-LV"/>
        </a:p>
      </dgm:t>
    </dgm:pt>
    <dgm:pt modelId="{1B75DB1A-CB65-4604-91FD-6E9FA59D9CCB}">
      <dgm:prSet phldrT="[Text]" custT="1"/>
      <dgm:spPr/>
      <dgm:t>
        <a:bodyPr/>
        <a:lstStyle/>
        <a:p>
          <a:r>
            <a:rPr lang="lv-LV" sz="2000" dirty="0"/>
            <a:t>Administratīvās izmaksas</a:t>
          </a:r>
        </a:p>
        <a:p>
          <a:r>
            <a:rPr lang="lv-LV" sz="1400" dirty="0"/>
            <a:t>(nedrīkst pārsniegt 15%)</a:t>
          </a:r>
          <a:endParaRPr lang="lv-LV" sz="1600" dirty="0"/>
        </a:p>
      </dgm:t>
    </dgm:pt>
    <dgm:pt modelId="{9603337E-83D1-4294-89C5-097352EA7D84}" type="parTrans" cxnId="{5966658D-4192-4C7A-B64D-29A0CFBEEA26}">
      <dgm:prSet/>
      <dgm:spPr/>
      <dgm:t>
        <a:bodyPr/>
        <a:lstStyle/>
        <a:p>
          <a:endParaRPr lang="lv-LV"/>
        </a:p>
      </dgm:t>
    </dgm:pt>
    <dgm:pt modelId="{8224A62B-E4DC-4F80-B60F-2464C8D6C418}" type="sibTrans" cxnId="{5966658D-4192-4C7A-B64D-29A0CFBEEA26}">
      <dgm:prSet/>
      <dgm:spPr/>
      <dgm:t>
        <a:bodyPr/>
        <a:lstStyle/>
        <a:p>
          <a:endParaRPr lang="lv-LV"/>
        </a:p>
      </dgm:t>
    </dgm:pt>
    <dgm:pt modelId="{0504C610-46B3-4A37-9278-5B6564097C19}">
      <dgm:prSet phldrT="[Text]"/>
      <dgm:spPr/>
      <dgm:t>
        <a:bodyPr/>
        <a:lstStyle/>
        <a:p>
          <a:r>
            <a:rPr lang="lv-LV"/>
            <a:t>Atlīdzība (projekta vadītājs, grāmatvedis, asistents), nodokļi</a:t>
          </a:r>
        </a:p>
      </dgm:t>
    </dgm:pt>
    <dgm:pt modelId="{99E041E5-E9FD-453B-BAB0-3E9D92610C73}" type="parTrans" cxnId="{A65C22D8-4C1E-435F-B630-0661D99760BB}">
      <dgm:prSet/>
      <dgm:spPr/>
      <dgm:t>
        <a:bodyPr/>
        <a:lstStyle/>
        <a:p>
          <a:endParaRPr lang="lv-LV"/>
        </a:p>
      </dgm:t>
    </dgm:pt>
    <dgm:pt modelId="{A284BB17-173D-4CFD-82C1-4F7BB0B930E2}" type="sibTrans" cxnId="{A65C22D8-4C1E-435F-B630-0661D99760BB}">
      <dgm:prSet/>
      <dgm:spPr/>
      <dgm:t>
        <a:bodyPr/>
        <a:lstStyle/>
        <a:p>
          <a:endParaRPr lang="lv-LV"/>
        </a:p>
      </dgm:t>
    </dgm:pt>
    <dgm:pt modelId="{CA112C05-A937-4D45-8172-034CE990FDD1}">
      <dgm:prSet/>
      <dgm:spPr/>
      <dgm:t>
        <a:bodyPr/>
        <a:lstStyle/>
        <a:p>
          <a:r>
            <a:rPr lang="lv-LV"/>
            <a:t>Sakaru izdevumi, biroja telpu noma, īre, komunālie maksājumi u.c.</a:t>
          </a:r>
        </a:p>
      </dgm:t>
    </dgm:pt>
    <dgm:pt modelId="{00628F75-8F6D-416A-90C3-4CB35BAF25CB}" type="parTrans" cxnId="{47F543B8-F971-4FF4-9156-4877EAFA3AC4}">
      <dgm:prSet/>
      <dgm:spPr/>
      <dgm:t>
        <a:bodyPr/>
        <a:lstStyle/>
        <a:p>
          <a:endParaRPr lang="lv-LV"/>
        </a:p>
      </dgm:t>
    </dgm:pt>
    <dgm:pt modelId="{583970F6-9DBF-472B-9E5D-85A1A15B8AA5}" type="sibTrans" cxnId="{47F543B8-F971-4FF4-9156-4877EAFA3AC4}">
      <dgm:prSet/>
      <dgm:spPr/>
      <dgm:t>
        <a:bodyPr/>
        <a:lstStyle/>
        <a:p>
          <a:endParaRPr lang="lv-LV"/>
        </a:p>
      </dgm:t>
    </dgm:pt>
    <dgm:pt modelId="{008319B0-F7F9-406F-91C5-36E5979ED698}">
      <dgm:prSet/>
      <dgm:spPr/>
      <dgm:t>
        <a:bodyPr/>
        <a:lstStyle/>
        <a:p>
          <a:r>
            <a:rPr lang="lv-LV"/>
            <a:t>Kancelejas un saimniecības preces projekta vajadzībām </a:t>
          </a:r>
        </a:p>
      </dgm:t>
    </dgm:pt>
    <dgm:pt modelId="{F05D0BD8-2DE6-44A6-AF98-2061466933CD}" type="parTrans" cxnId="{215B31CA-FC92-4161-BFD0-BD9983766DCA}">
      <dgm:prSet/>
      <dgm:spPr/>
      <dgm:t>
        <a:bodyPr/>
        <a:lstStyle/>
        <a:p>
          <a:endParaRPr lang="lv-LV"/>
        </a:p>
      </dgm:t>
    </dgm:pt>
    <dgm:pt modelId="{E9985DEC-EEA9-4FB9-9542-8B56BA548F9E}" type="sibTrans" cxnId="{215B31CA-FC92-4161-BFD0-BD9983766DCA}">
      <dgm:prSet/>
      <dgm:spPr/>
      <dgm:t>
        <a:bodyPr/>
        <a:lstStyle/>
        <a:p>
          <a:endParaRPr lang="lv-LV"/>
        </a:p>
      </dgm:t>
    </dgm:pt>
    <dgm:pt modelId="{E4A17AF3-26AE-4821-8F3C-40BCDB251BAF}" type="pres">
      <dgm:prSet presAssocID="{8A3FD867-1C18-4907-8B63-7C47BDB0E2A9}" presName="Name0" presStyleCnt="0">
        <dgm:presLayoutVars>
          <dgm:dir/>
          <dgm:animLvl val="lvl"/>
          <dgm:resizeHandles val="exact"/>
        </dgm:presLayoutVars>
      </dgm:prSet>
      <dgm:spPr/>
    </dgm:pt>
    <dgm:pt modelId="{AC8569A1-FEBA-4899-ACF9-03387870D3C3}" type="pres">
      <dgm:prSet presAssocID="{847F06E4-EF7E-4643-B20D-0251BE2C19F3}" presName="linNode" presStyleCnt="0"/>
      <dgm:spPr/>
    </dgm:pt>
    <dgm:pt modelId="{96A96172-174E-40F7-8805-B0CD2EE7BEB2}" type="pres">
      <dgm:prSet presAssocID="{847F06E4-EF7E-4643-B20D-0251BE2C19F3}" presName="parentText" presStyleLbl="node1" presStyleIdx="0" presStyleCnt="2" custScaleX="82557" custLinFactNeighborY="-208">
        <dgm:presLayoutVars>
          <dgm:chMax val="1"/>
          <dgm:bulletEnabled val="1"/>
        </dgm:presLayoutVars>
      </dgm:prSet>
      <dgm:spPr/>
    </dgm:pt>
    <dgm:pt modelId="{610194D3-B79A-4631-A8EC-527A52529F9A}" type="pres">
      <dgm:prSet presAssocID="{847F06E4-EF7E-4643-B20D-0251BE2C19F3}" presName="descendantText" presStyleLbl="alignAccFollowNode1" presStyleIdx="0" presStyleCnt="2">
        <dgm:presLayoutVars>
          <dgm:bulletEnabled val="1"/>
        </dgm:presLayoutVars>
      </dgm:prSet>
      <dgm:spPr/>
    </dgm:pt>
    <dgm:pt modelId="{490B0B23-0379-4225-B694-F9D22F883E4C}" type="pres">
      <dgm:prSet presAssocID="{CC102DD5-9DEE-41FF-B731-4D89B9DC8E69}" presName="sp" presStyleCnt="0"/>
      <dgm:spPr/>
    </dgm:pt>
    <dgm:pt modelId="{B15662F1-C467-42C9-8F5E-D544913C5DB8}" type="pres">
      <dgm:prSet presAssocID="{1B75DB1A-CB65-4604-91FD-6E9FA59D9CCB}" presName="linNode" presStyleCnt="0"/>
      <dgm:spPr/>
    </dgm:pt>
    <dgm:pt modelId="{FFC77558-A973-4272-B838-4CD776D48BC3}" type="pres">
      <dgm:prSet presAssocID="{1B75DB1A-CB65-4604-91FD-6E9FA59D9CCB}" presName="parentText" presStyleLbl="node1" presStyleIdx="1" presStyleCnt="2" custScaleX="83000">
        <dgm:presLayoutVars>
          <dgm:chMax val="1"/>
          <dgm:bulletEnabled val="1"/>
        </dgm:presLayoutVars>
      </dgm:prSet>
      <dgm:spPr/>
    </dgm:pt>
    <dgm:pt modelId="{5E7A9890-4208-4042-82F0-3906EA6B99A0}" type="pres">
      <dgm:prSet presAssocID="{1B75DB1A-CB65-4604-91FD-6E9FA59D9CCB}" presName="descendantText" presStyleLbl="alignAccFollowNode1" presStyleIdx="1" presStyleCnt="2">
        <dgm:presLayoutVars>
          <dgm:bulletEnabled val="1"/>
        </dgm:presLayoutVars>
      </dgm:prSet>
      <dgm:spPr/>
    </dgm:pt>
  </dgm:ptLst>
  <dgm:cxnLst>
    <dgm:cxn modelId="{4A5D1313-ED60-41C1-B1BB-779488C1C640}" srcId="{8A3FD867-1C18-4907-8B63-7C47BDB0E2A9}" destId="{847F06E4-EF7E-4643-B20D-0251BE2C19F3}" srcOrd="0" destOrd="0" parTransId="{B41B478C-13B1-4067-B54F-D15833D5A4B8}" sibTransId="{CC102DD5-9DEE-41FF-B731-4D89B9DC8E69}"/>
    <dgm:cxn modelId="{428D3A2F-35BB-4FFB-8542-DCAAA482D339}" srcId="{847F06E4-EF7E-4643-B20D-0251BE2C19F3}" destId="{E16667F3-CDE0-4D01-AA18-48C99B0DB8FD}" srcOrd="0" destOrd="0" parTransId="{6667EE3C-7C31-4129-BC1E-F41D43DA3E74}" sibTransId="{3D2236D6-9206-44D4-9597-8216775DBD17}"/>
    <dgm:cxn modelId="{68936F3B-1C2E-4CCD-A8D9-2DCBAEC4FD47}" type="presOf" srcId="{0504C610-46B3-4A37-9278-5B6564097C19}" destId="{5E7A9890-4208-4042-82F0-3906EA6B99A0}" srcOrd="0" destOrd="0" presId="urn:microsoft.com/office/officeart/2005/8/layout/vList5"/>
    <dgm:cxn modelId="{46D18B3D-BB66-4ACB-AA31-FC6F3067E59B}" type="presOf" srcId="{847F06E4-EF7E-4643-B20D-0251BE2C19F3}" destId="{96A96172-174E-40F7-8805-B0CD2EE7BEB2}" srcOrd="0" destOrd="0" presId="urn:microsoft.com/office/officeart/2005/8/layout/vList5"/>
    <dgm:cxn modelId="{9451136C-4EF9-49D9-ADDF-4B6A1CAAB939}" type="presOf" srcId="{008319B0-F7F9-406F-91C5-36E5979ED698}" destId="{5E7A9890-4208-4042-82F0-3906EA6B99A0}" srcOrd="0" destOrd="2" presId="urn:microsoft.com/office/officeart/2005/8/layout/vList5"/>
    <dgm:cxn modelId="{5966658D-4192-4C7A-B64D-29A0CFBEEA26}" srcId="{8A3FD867-1C18-4907-8B63-7C47BDB0E2A9}" destId="{1B75DB1A-CB65-4604-91FD-6E9FA59D9CCB}" srcOrd="1" destOrd="0" parTransId="{9603337E-83D1-4294-89C5-097352EA7D84}" sibTransId="{8224A62B-E4DC-4F80-B60F-2464C8D6C418}"/>
    <dgm:cxn modelId="{6EE03E99-5D0D-4C1C-80BE-16E2EA980ED8}" type="presOf" srcId="{E16667F3-CDE0-4D01-AA18-48C99B0DB8FD}" destId="{610194D3-B79A-4631-A8EC-527A52529F9A}" srcOrd="0" destOrd="0" presId="urn:microsoft.com/office/officeart/2005/8/layout/vList5"/>
    <dgm:cxn modelId="{47F543B8-F971-4FF4-9156-4877EAFA3AC4}" srcId="{1B75DB1A-CB65-4604-91FD-6E9FA59D9CCB}" destId="{CA112C05-A937-4D45-8172-034CE990FDD1}" srcOrd="1" destOrd="0" parTransId="{00628F75-8F6D-416A-90C3-4CB35BAF25CB}" sibTransId="{583970F6-9DBF-472B-9E5D-85A1A15B8AA5}"/>
    <dgm:cxn modelId="{752D4BBE-6722-45B9-A427-88779A56B675}" type="presOf" srcId="{1B75DB1A-CB65-4604-91FD-6E9FA59D9CCB}" destId="{FFC77558-A973-4272-B838-4CD776D48BC3}" srcOrd="0" destOrd="0" presId="urn:microsoft.com/office/officeart/2005/8/layout/vList5"/>
    <dgm:cxn modelId="{215B31CA-FC92-4161-BFD0-BD9983766DCA}" srcId="{1B75DB1A-CB65-4604-91FD-6E9FA59D9CCB}" destId="{008319B0-F7F9-406F-91C5-36E5979ED698}" srcOrd="2" destOrd="0" parTransId="{F05D0BD8-2DE6-44A6-AF98-2061466933CD}" sibTransId="{E9985DEC-EEA9-4FB9-9542-8B56BA548F9E}"/>
    <dgm:cxn modelId="{A65C22D8-4C1E-435F-B630-0661D99760BB}" srcId="{1B75DB1A-CB65-4604-91FD-6E9FA59D9CCB}" destId="{0504C610-46B3-4A37-9278-5B6564097C19}" srcOrd="0" destOrd="0" parTransId="{99E041E5-E9FD-453B-BAB0-3E9D92610C73}" sibTransId="{A284BB17-173D-4CFD-82C1-4F7BB0B930E2}"/>
    <dgm:cxn modelId="{241A7CE2-8C34-4C78-B13D-0C0C432BBC44}" type="presOf" srcId="{CA112C05-A937-4D45-8172-034CE990FDD1}" destId="{5E7A9890-4208-4042-82F0-3906EA6B99A0}" srcOrd="0" destOrd="1" presId="urn:microsoft.com/office/officeart/2005/8/layout/vList5"/>
    <dgm:cxn modelId="{114695E2-D4FA-44BE-9723-4C19F7672048}" type="presOf" srcId="{8A3FD867-1C18-4907-8B63-7C47BDB0E2A9}" destId="{E4A17AF3-26AE-4821-8F3C-40BCDB251BAF}" srcOrd="0" destOrd="0" presId="urn:microsoft.com/office/officeart/2005/8/layout/vList5"/>
    <dgm:cxn modelId="{1ADAC1E8-6575-4FAF-92F9-93F902DEEC54}" type="presParOf" srcId="{E4A17AF3-26AE-4821-8F3C-40BCDB251BAF}" destId="{AC8569A1-FEBA-4899-ACF9-03387870D3C3}" srcOrd="0" destOrd="0" presId="urn:microsoft.com/office/officeart/2005/8/layout/vList5"/>
    <dgm:cxn modelId="{8982CE89-81E6-4BB1-9821-9EA0F1A9256A}" type="presParOf" srcId="{AC8569A1-FEBA-4899-ACF9-03387870D3C3}" destId="{96A96172-174E-40F7-8805-B0CD2EE7BEB2}" srcOrd="0" destOrd="0" presId="urn:microsoft.com/office/officeart/2005/8/layout/vList5"/>
    <dgm:cxn modelId="{5D027935-40A3-4C73-A808-2F589E7C5F3F}" type="presParOf" srcId="{AC8569A1-FEBA-4899-ACF9-03387870D3C3}" destId="{610194D3-B79A-4631-A8EC-527A52529F9A}" srcOrd="1" destOrd="0" presId="urn:microsoft.com/office/officeart/2005/8/layout/vList5"/>
    <dgm:cxn modelId="{59992DB6-0292-4256-9230-A8F05947DE8F}" type="presParOf" srcId="{E4A17AF3-26AE-4821-8F3C-40BCDB251BAF}" destId="{490B0B23-0379-4225-B694-F9D22F883E4C}" srcOrd="1" destOrd="0" presId="urn:microsoft.com/office/officeart/2005/8/layout/vList5"/>
    <dgm:cxn modelId="{392FE090-8C20-4543-AEF7-610BB072DEB2}" type="presParOf" srcId="{E4A17AF3-26AE-4821-8F3C-40BCDB251BAF}" destId="{B15662F1-C467-42C9-8F5E-D544913C5DB8}" srcOrd="2" destOrd="0" presId="urn:microsoft.com/office/officeart/2005/8/layout/vList5"/>
    <dgm:cxn modelId="{7B4F034C-9125-482C-9EE1-A4E49103C278}" type="presParOf" srcId="{B15662F1-C467-42C9-8F5E-D544913C5DB8}" destId="{FFC77558-A973-4272-B838-4CD776D48BC3}" srcOrd="0" destOrd="0" presId="urn:microsoft.com/office/officeart/2005/8/layout/vList5"/>
    <dgm:cxn modelId="{20CDD92F-B6DF-460F-A2B2-8DE7BA3B7D03}" type="presParOf" srcId="{B15662F1-C467-42C9-8F5E-D544913C5DB8}" destId="{5E7A9890-4208-4042-82F0-3906EA6B99A0}"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0EF730-229A-4AF6-A231-0C4813EE5982}" type="doc">
      <dgm:prSet loTypeId="urn:microsoft.com/office/officeart/2005/8/layout/process1" loCatId="process" qsTypeId="urn:microsoft.com/office/officeart/2005/8/quickstyle/simple1" qsCatId="simple" csTypeId="urn:microsoft.com/office/officeart/2005/8/colors/accent1_5" csCatId="accent1" phldr="1"/>
      <dgm:spPr/>
    </dgm:pt>
    <dgm:pt modelId="{DFE09A2E-3A7E-4B7B-8C5A-3B488261FB57}">
      <dgm:prSet phldrT="[Text]"/>
      <dgm:spPr/>
      <dgm:t>
        <a:bodyPr/>
        <a:lstStyle/>
        <a:p>
          <a:r>
            <a:rPr lang="lv-LV" dirty="0">
              <a:latin typeface="Verdana" panose="020B0604030504040204" pitchFamily="34" charset="0"/>
              <a:ea typeface="Verdana" panose="020B0604030504040204" pitchFamily="34" charset="0"/>
            </a:rPr>
            <a:t>Administratīvā vērtēšana (veic Fonda sekretariāts)</a:t>
          </a:r>
          <a:endParaRPr lang="lv-LV" dirty="0"/>
        </a:p>
      </dgm:t>
    </dgm:pt>
    <dgm:pt modelId="{9F5A2D72-748C-4A9F-972A-15C42AAAFBDE}" type="parTrans" cxnId="{74675437-AE1E-4F20-8297-3A5CC478B018}">
      <dgm:prSet/>
      <dgm:spPr/>
      <dgm:t>
        <a:bodyPr/>
        <a:lstStyle/>
        <a:p>
          <a:endParaRPr lang="lv-LV"/>
        </a:p>
      </dgm:t>
    </dgm:pt>
    <dgm:pt modelId="{BCBB0C9A-55B8-482F-96DA-3433740F5D32}" type="sibTrans" cxnId="{74675437-AE1E-4F20-8297-3A5CC478B018}">
      <dgm:prSet/>
      <dgm:spPr/>
      <dgm:t>
        <a:bodyPr/>
        <a:lstStyle/>
        <a:p>
          <a:endParaRPr lang="lv-LV"/>
        </a:p>
      </dgm:t>
    </dgm:pt>
    <dgm:pt modelId="{B5F175C1-4057-4241-9FC0-530C45521FAB}">
      <dgm:prSet phldrT="[Text]"/>
      <dgm:spPr/>
      <dgm:t>
        <a:bodyPr/>
        <a:lstStyle/>
        <a:p>
          <a:r>
            <a:rPr lang="lv-LV" dirty="0">
              <a:latin typeface="Verdana" panose="020B0604030504040204" pitchFamily="34" charset="0"/>
              <a:ea typeface="Verdana" panose="020B0604030504040204" pitchFamily="34" charset="0"/>
            </a:rPr>
            <a:t>Atbilstības vērtēšana (veic Vērtēšanas komisija)</a:t>
          </a:r>
          <a:endParaRPr lang="lv-LV" dirty="0"/>
        </a:p>
      </dgm:t>
    </dgm:pt>
    <dgm:pt modelId="{9F915502-ACC0-471E-9BC7-EA9C785AD402}" type="parTrans" cxnId="{E8119F61-AF01-4779-90DD-3C68F5F59B98}">
      <dgm:prSet/>
      <dgm:spPr/>
      <dgm:t>
        <a:bodyPr/>
        <a:lstStyle/>
        <a:p>
          <a:endParaRPr lang="lv-LV"/>
        </a:p>
      </dgm:t>
    </dgm:pt>
    <dgm:pt modelId="{2E7B45E8-6AAB-4C62-B832-23F9F802D7D5}" type="sibTrans" cxnId="{E8119F61-AF01-4779-90DD-3C68F5F59B98}">
      <dgm:prSet/>
      <dgm:spPr/>
      <dgm:t>
        <a:bodyPr/>
        <a:lstStyle/>
        <a:p>
          <a:endParaRPr lang="lv-LV"/>
        </a:p>
      </dgm:t>
    </dgm:pt>
    <dgm:pt modelId="{04AB322C-9BE1-485D-8B9E-5B9B7F757283}">
      <dgm:prSet phldrT="[Text]"/>
      <dgm:spPr/>
      <dgm:t>
        <a:bodyPr/>
        <a:lstStyle/>
        <a:p>
          <a:r>
            <a:rPr lang="lv-LV" dirty="0">
              <a:latin typeface="Verdana" panose="020B0604030504040204" pitchFamily="34" charset="0"/>
              <a:ea typeface="Verdana" panose="020B0604030504040204" pitchFamily="34" charset="0"/>
            </a:rPr>
            <a:t>Kvalitātes vērtēšana (veic Vērtēšanas komisija)</a:t>
          </a:r>
          <a:endParaRPr lang="lv-LV" dirty="0"/>
        </a:p>
      </dgm:t>
    </dgm:pt>
    <dgm:pt modelId="{40882763-32DF-4CAD-A481-A1B6D92F65A9}" type="parTrans" cxnId="{10169CF8-6CEA-4860-8A79-9E02FBC71EDB}">
      <dgm:prSet/>
      <dgm:spPr/>
      <dgm:t>
        <a:bodyPr/>
        <a:lstStyle/>
        <a:p>
          <a:endParaRPr lang="lv-LV"/>
        </a:p>
      </dgm:t>
    </dgm:pt>
    <dgm:pt modelId="{89F77A98-FB52-4439-B0A9-CAFB908F39FA}" type="sibTrans" cxnId="{10169CF8-6CEA-4860-8A79-9E02FBC71EDB}">
      <dgm:prSet/>
      <dgm:spPr/>
      <dgm:t>
        <a:bodyPr/>
        <a:lstStyle/>
        <a:p>
          <a:endParaRPr lang="lv-LV"/>
        </a:p>
      </dgm:t>
    </dgm:pt>
    <dgm:pt modelId="{14ACB50D-B724-41C7-AB7D-1FD60E22AC2D}" type="pres">
      <dgm:prSet presAssocID="{840EF730-229A-4AF6-A231-0C4813EE5982}" presName="Name0" presStyleCnt="0">
        <dgm:presLayoutVars>
          <dgm:dir/>
          <dgm:resizeHandles val="exact"/>
        </dgm:presLayoutVars>
      </dgm:prSet>
      <dgm:spPr/>
    </dgm:pt>
    <dgm:pt modelId="{0D028D45-88C3-4D4E-AF1C-272E903E9947}" type="pres">
      <dgm:prSet presAssocID="{DFE09A2E-3A7E-4B7B-8C5A-3B488261FB57}" presName="node" presStyleLbl="node1" presStyleIdx="0" presStyleCnt="3">
        <dgm:presLayoutVars>
          <dgm:bulletEnabled val="1"/>
        </dgm:presLayoutVars>
      </dgm:prSet>
      <dgm:spPr/>
    </dgm:pt>
    <dgm:pt modelId="{8834C4B5-8DE4-4AAA-BB65-E8AD64BF871E}" type="pres">
      <dgm:prSet presAssocID="{BCBB0C9A-55B8-482F-96DA-3433740F5D32}" presName="sibTrans" presStyleLbl="sibTrans2D1" presStyleIdx="0" presStyleCnt="2"/>
      <dgm:spPr/>
    </dgm:pt>
    <dgm:pt modelId="{325708BF-2186-4D61-8DA5-6D383A8110DE}" type="pres">
      <dgm:prSet presAssocID="{BCBB0C9A-55B8-482F-96DA-3433740F5D32}" presName="connectorText" presStyleLbl="sibTrans2D1" presStyleIdx="0" presStyleCnt="2"/>
      <dgm:spPr/>
    </dgm:pt>
    <dgm:pt modelId="{FEC0836F-00BD-4F25-B309-E5ED0B28BB05}" type="pres">
      <dgm:prSet presAssocID="{B5F175C1-4057-4241-9FC0-530C45521FAB}" presName="node" presStyleLbl="node1" presStyleIdx="1" presStyleCnt="3">
        <dgm:presLayoutVars>
          <dgm:bulletEnabled val="1"/>
        </dgm:presLayoutVars>
      </dgm:prSet>
      <dgm:spPr/>
    </dgm:pt>
    <dgm:pt modelId="{77B998D7-6354-4D1B-8D7E-A88E741C8A86}" type="pres">
      <dgm:prSet presAssocID="{2E7B45E8-6AAB-4C62-B832-23F9F802D7D5}" presName="sibTrans" presStyleLbl="sibTrans2D1" presStyleIdx="1" presStyleCnt="2"/>
      <dgm:spPr/>
    </dgm:pt>
    <dgm:pt modelId="{E3E8B6E9-D09C-4123-B29D-6BAC48376E5D}" type="pres">
      <dgm:prSet presAssocID="{2E7B45E8-6AAB-4C62-B832-23F9F802D7D5}" presName="connectorText" presStyleLbl="sibTrans2D1" presStyleIdx="1" presStyleCnt="2"/>
      <dgm:spPr/>
    </dgm:pt>
    <dgm:pt modelId="{1BA1D35B-2B6B-4563-90F0-A50AAC7A8096}" type="pres">
      <dgm:prSet presAssocID="{04AB322C-9BE1-485D-8B9E-5B9B7F757283}" presName="node" presStyleLbl="node1" presStyleIdx="2" presStyleCnt="3">
        <dgm:presLayoutVars>
          <dgm:bulletEnabled val="1"/>
        </dgm:presLayoutVars>
      </dgm:prSet>
      <dgm:spPr/>
    </dgm:pt>
  </dgm:ptLst>
  <dgm:cxnLst>
    <dgm:cxn modelId="{DEDF0105-5E64-49D6-9F7C-6B067DC9A763}" type="presOf" srcId="{840EF730-229A-4AF6-A231-0C4813EE5982}" destId="{14ACB50D-B724-41C7-AB7D-1FD60E22AC2D}" srcOrd="0" destOrd="0" presId="urn:microsoft.com/office/officeart/2005/8/layout/process1"/>
    <dgm:cxn modelId="{1E855010-018F-4389-ADE5-3BC62EBBAE1D}" type="presOf" srcId="{BCBB0C9A-55B8-482F-96DA-3433740F5D32}" destId="{8834C4B5-8DE4-4AAA-BB65-E8AD64BF871E}" srcOrd="0" destOrd="0" presId="urn:microsoft.com/office/officeart/2005/8/layout/process1"/>
    <dgm:cxn modelId="{74675437-AE1E-4F20-8297-3A5CC478B018}" srcId="{840EF730-229A-4AF6-A231-0C4813EE5982}" destId="{DFE09A2E-3A7E-4B7B-8C5A-3B488261FB57}" srcOrd="0" destOrd="0" parTransId="{9F5A2D72-748C-4A9F-972A-15C42AAAFBDE}" sibTransId="{BCBB0C9A-55B8-482F-96DA-3433740F5D32}"/>
    <dgm:cxn modelId="{E8119F61-AF01-4779-90DD-3C68F5F59B98}" srcId="{840EF730-229A-4AF6-A231-0C4813EE5982}" destId="{B5F175C1-4057-4241-9FC0-530C45521FAB}" srcOrd="1" destOrd="0" parTransId="{9F915502-ACC0-471E-9BC7-EA9C785AD402}" sibTransId="{2E7B45E8-6AAB-4C62-B832-23F9F802D7D5}"/>
    <dgm:cxn modelId="{8DC12C62-C893-4397-8468-FC1080CB09FD}" type="presOf" srcId="{DFE09A2E-3A7E-4B7B-8C5A-3B488261FB57}" destId="{0D028D45-88C3-4D4E-AF1C-272E903E9947}" srcOrd="0" destOrd="0" presId="urn:microsoft.com/office/officeart/2005/8/layout/process1"/>
    <dgm:cxn modelId="{F8EDEE51-53EE-493F-9E38-11B0E70FEEAE}" type="presOf" srcId="{2E7B45E8-6AAB-4C62-B832-23F9F802D7D5}" destId="{E3E8B6E9-D09C-4123-B29D-6BAC48376E5D}" srcOrd="1" destOrd="0" presId="urn:microsoft.com/office/officeart/2005/8/layout/process1"/>
    <dgm:cxn modelId="{7B953497-AC08-45ED-ACBF-D409A24818E7}" type="presOf" srcId="{BCBB0C9A-55B8-482F-96DA-3433740F5D32}" destId="{325708BF-2186-4D61-8DA5-6D383A8110DE}" srcOrd="1" destOrd="0" presId="urn:microsoft.com/office/officeart/2005/8/layout/process1"/>
    <dgm:cxn modelId="{4524CFA0-CB40-4579-83AC-F963D641C4A8}" type="presOf" srcId="{2E7B45E8-6AAB-4C62-B832-23F9F802D7D5}" destId="{77B998D7-6354-4D1B-8D7E-A88E741C8A86}" srcOrd="0" destOrd="0" presId="urn:microsoft.com/office/officeart/2005/8/layout/process1"/>
    <dgm:cxn modelId="{A4CDEFD3-30D1-439F-9258-DED1399D3860}" type="presOf" srcId="{B5F175C1-4057-4241-9FC0-530C45521FAB}" destId="{FEC0836F-00BD-4F25-B309-E5ED0B28BB05}" srcOrd="0" destOrd="0" presId="urn:microsoft.com/office/officeart/2005/8/layout/process1"/>
    <dgm:cxn modelId="{10169CF8-6CEA-4860-8A79-9E02FBC71EDB}" srcId="{840EF730-229A-4AF6-A231-0C4813EE5982}" destId="{04AB322C-9BE1-485D-8B9E-5B9B7F757283}" srcOrd="2" destOrd="0" parTransId="{40882763-32DF-4CAD-A481-A1B6D92F65A9}" sibTransId="{89F77A98-FB52-4439-B0A9-CAFB908F39FA}"/>
    <dgm:cxn modelId="{63882BFE-0F3F-486D-9C11-7C0B66CA921A}" type="presOf" srcId="{04AB322C-9BE1-485D-8B9E-5B9B7F757283}" destId="{1BA1D35B-2B6B-4563-90F0-A50AAC7A8096}" srcOrd="0" destOrd="0" presId="urn:microsoft.com/office/officeart/2005/8/layout/process1"/>
    <dgm:cxn modelId="{1B94EC35-8F3A-4414-8F77-A2375DA0A1D7}" type="presParOf" srcId="{14ACB50D-B724-41C7-AB7D-1FD60E22AC2D}" destId="{0D028D45-88C3-4D4E-AF1C-272E903E9947}" srcOrd="0" destOrd="0" presId="urn:microsoft.com/office/officeart/2005/8/layout/process1"/>
    <dgm:cxn modelId="{64BEE2B5-142B-4C4F-B689-B12EC6A0A11B}" type="presParOf" srcId="{14ACB50D-B724-41C7-AB7D-1FD60E22AC2D}" destId="{8834C4B5-8DE4-4AAA-BB65-E8AD64BF871E}" srcOrd="1" destOrd="0" presId="urn:microsoft.com/office/officeart/2005/8/layout/process1"/>
    <dgm:cxn modelId="{72A417C1-8621-4AC2-9157-3498DAFAE037}" type="presParOf" srcId="{8834C4B5-8DE4-4AAA-BB65-E8AD64BF871E}" destId="{325708BF-2186-4D61-8DA5-6D383A8110DE}" srcOrd="0" destOrd="0" presId="urn:microsoft.com/office/officeart/2005/8/layout/process1"/>
    <dgm:cxn modelId="{29A3BBED-A8BB-42F6-9FBC-AEAAEDB16C51}" type="presParOf" srcId="{14ACB50D-B724-41C7-AB7D-1FD60E22AC2D}" destId="{FEC0836F-00BD-4F25-B309-E5ED0B28BB05}" srcOrd="2" destOrd="0" presId="urn:microsoft.com/office/officeart/2005/8/layout/process1"/>
    <dgm:cxn modelId="{E8847DDC-4478-42C2-A05F-D9687D97E17B}" type="presParOf" srcId="{14ACB50D-B724-41C7-AB7D-1FD60E22AC2D}" destId="{77B998D7-6354-4D1B-8D7E-A88E741C8A86}" srcOrd="3" destOrd="0" presId="urn:microsoft.com/office/officeart/2005/8/layout/process1"/>
    <dgm:cxn modelId="{7664E57D-0869-4546-9026-198E364148DC}" type="presParOf" srcId="{77B998D7-6354-4D1B-8D7E-A88E741C8A86}" destId="{E3E8B6E9-D09C-4123-B29D-6BAC48376E5D}" srcOrd="0" destOrd="0" presId="urn:microsoft.com/office/officeart/2005/8/layout/process1"/>
    <dgm:cxn modelId="{87930B0E-5E46-413C-A3BA-E862FDD30EEC}" type="presParOf" srcId="{14ACB50D-B724-41C7-AB7D-1FD60E22AC2D}" destId="{1BA1D35B-2B6B-4563-90F0-A50AAC7A809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07A7CE-609F-4B67-90AD-42DAB64D5CEA}" type="doc">
      <dgm:prSet loTypeId="urn:microsoft.com/office/officeart/2005/8/layout/vList6" loCatId="process" qsTypeId="urn:microsoft.com/office/officeart/2005/8/quickstyle/simple1" qsCatId="simple" csTypeId="urn:microsoft.com/office/officeart/2005/8/colors/accent1_5" csCatId="accent1" phldr="1"/>
      <dgm:spPr/>
      <dgm:t>
        <a:bodyPr/>
        <a:lstStyle/>
        <a:p>
          <a:endParaRPr lang="lv-LV"/>
        </a:p>
      </dgm:t>
    </dgm:pt>
    <dgm:pt modelId="{5849EDBE-D016-4AF6-90F2-DF65F43D4D59}">
      <dgm:prSet phldrT="[Text]" custT="1"/>
      <dgm:spPr/>
      <dgm:t>
        <a:bodyPr/>
        <a:lstStyle/>
        <a:p>
          <a:r>
            <a:rPr lang="lv-LV" sz="2000" b="0" dirty="0"/>
            <a:t>Administratīvā vērtēšana</a:t>
          </a:r>
        </a:p>
      </dgm:t>
    </dgm:pt>
    <dgm:pt modelId="{7581F81C-8C65-4580-A07A-85A7C0E06406}" type="parTrans" cxnId="{E92451D4-107D-409C-B2C8-41437FD00061}">
      <dgm:prSet/>
      <dgm:spPr/>
      <dgm:t>
        <a:bodyPr/>
        <a:lstStyle/>
        <a:p>
          <a:endParaRPr lang="lv-LV"/>
        </a:p>
      </dgm:t>
    </dgm:pt>
    <dgm:pt modelId="{10938C34-EEF5-47FB-BD9D-724956E80BB8}" type="sibTrans" cxnId="{E92451D4-107D-409C-B2C8-41437FD00061}">
      <dgm:prSet/>
      <dgm:spPr/>
      <dgm:t>
        <a:bodyPr/>
        <a:lstStyle/>
        <a:p>
          <a:endParaRPr lang="lv-LV"/>
        </a:p>
      </dgm:t>
    </dgm:pt>
    <dgm:pt modelId="{ADF2DC79-F131-4F02-8C75-463D5879C734}">
      <dgm:prSet phldrT="[Text]" custT="1"/>
      <dgm:spPr/>
      <dgm:t>
        <a:bodyPr/>
        <a:lstStyle/>
        <a:p>
          <a:r>
            <a:rPr lang="lv-LV" sz="2000" b="0" dirty="0"/>
            <a:t>Atbilstības vērtēšana </a:t>
          </a:r>
        </a:p>
      </dgm:t>
    </dgm:pt>
    <dgm:pt modelId="{A0EB3517-28DF-4A5D-A96A-578B133A0A7A}" type="parTrans" cxnId="{F908C859-2FCA-438A-88E0-EB85971F9A8D}">
      <dgm:prSet/>
      <dgm:spPr/>
      <dgm:t>
        <a:bodyPr/>
        <a:lstStyle/>
        <a:p>
          <a:endParaRPr lang="lv-LV"/>
        </a:p>
      </dgm:t>
    </dgm:pt>
    <dgm:pt modelId="{D455E3A5-A287-4CB9-B346-98D51E1C8049}" type="sibTrans" cxnId="{F908C859-2FCA-438A-88E0-EB85971F9A8D}">
      <dgm:prSet/>
      <dgm:spPr/>
      <dgm:t>
        <a:bodyPr/>
        <a:lstStyle/>
        <a:p>
          <a:endParaRPr lang="lv-LV"/>
        </a:p>
      </dgm:t>
    </dgm:pt>
    <dgm:pt modelId="{95950DD5-99A9-42E0-B2B1-E75D22C29A7A}">
      <dgm:prSet phldrT="[Text]" custT="1"/>
      <dgm:spPr/>
      <dgm:t>
        <a:bodyPr/>
        <a:lstStyle/>
        <a:p>
          <a:pPr>
            <a:lnSpc>
              <a:spcPct val="100000"/>
            </a:lnSpc>
            <a:spcAft>
              <a:spcPts val="600"/>
            </a:spcAft>
            <a:buFont typeface="Arial" panose="020B0604020202020204" pitchFamily="34" charset="0"/>
            <a:buChar char="•"/>
          </a:pPr>
          <a:r>
            <a:rPr lang="lv-LV" sz="1400" dirty="0"/>
            <a:t>Projekta iesniedzējs atbilst nolikuma 3.</a:t>
          </a:r>
          <a:r>
            <a:rPr lang="en-US" sz="1400" dirty="0"/>
            <a:t> </a:t>
          </a:r>
          <a:r>
            <a:rPr lang="lv-LV" sz="1400" dirty="0"/>
            <a:t>punktā noteiktajām prasībām</a:t>
          </a:r>
        </a:p>
      </dgm:t>
    </dgm:pt>
    <dgm:pt modelId="{5027E956-ECC6-40BC-97ED-7863B400A0FB}" type="parTrans" cxnId="{39FCBDCD-FBE0-4E69-87E1-223C1B8652CD}">
      <dgm:prSet/>
      <dgm:spPr/>
      <dgm:t>
        <a:bodyPr/>
        <a:lstStyle/>
        <a:p>
          <a:endParaRPr lang="lv-LV"/>
        </a:p>
      </dgm:t>
    </dgm:pt>
    <dgm:pt modelId="{F5469C36-811D-4AF3-B104-D620B5EA779B}" type="sibTrans" cxnId="{39FCBDCD-FBE0-4E69-87E1-223C1B8652CD}">
      <dgm:prSet/>
      <dgm:spPr/>
      <dgm:t>
        <a:bodyPr/>
        <a:lstStyle/>
        <a:p>
          <a:endParaRPr lang="lv-LV"/>
        </a:p>
      </dgm:t>
    </dgm:pt>
    <dgm:pt modelId="{983264A0-C770-4CBC-88AD-4AD38A2EA6ED}">
      <dgm:prSet phldrT="[Text]" custT="1"/>
      <dgm:spPr/>
      <dgm:t>
        <a:bodyPr/>
        <a:lstStyle/>
        <a:p>
          <a:pPr>
            <a:lnSpc>
              <a:spcPct val="100000"/>
            </a:lnSpc>
            <a:spcBef>
              <a:spcPts val="0"/>
            </a:spcBef>
            <a:spcAft>
              <a:spcPts val="600"/>
            </a:spcAft>
            <a:buFont typeface="Arial" panose="020B0604020202020204" pitchFamily="34" charset="0"/>
            <a:buChar char="•"/>
          </a:pPr>
          <a:r>
            <a:rPr lang="lv-LV" sz="1400" dirty="0"/>
            <a:t>Atbilst projekta pieteikuma noformēšanas un iesniegšanas prasībām</a:t>
          </a:r>
        </a:p>
      </dgm:t>
    </dgm:pt>
    <dgm:pt modelId="{E0725CA4-083A-47D5-A5CE-0D08CE307C0A}" type="sibTrans" cxnId="{B9B4D57A-47B8-4BEB-90C1-697CB1D96A70}">
      <dgm:prSet/>
      <dgm:spPr/>
      <dgm:t>
        <a:bodyPr/>
        <a:lstStyle/>
        <a:p>
          <a:endParaRPr lang="lv-LV"/>
        </a:p>
      </dgm:t>
    </dgm:pt>
    <dgm:pt modelId="{4BFCCCE3-B41D-44BE-B8E8-4D65A51844B0}" type="parTrans" cxnId="{B9B4D57A-47B8-4BEB-90C1-697CB1D96A70}">
      <dgm:prSet/>
      <dgm:spPr/>
      <dgm:t>
        <a:bodyPr/>
        <a:lstStyle/>
        <a:p>
          <a:endParaRPr lang="lv-LV"/>
        </a:p>
      </dgm:t>
    </dgm:pt>
    <dgm:pt modelId="{759E80BA-F2BB-47B9-B1F2-8C6F44D04477}">
      <dgm:prSet phldrT="[Text]" custT="1"/>
      <dgm:spPr/>
      <dgm:t>
        <a:bodyPr/>
        <a:lstStyle/>
        <a:p>
          <a:pPr>
            <a:lnSpc>
              <a:spcPct val="100000"/>
            </a:lnSpc>
            <a:spcBef>
              <a:spcPts val="0"/>
            </a:spcBef>
            <a:spcAft>
              <a:spcPts val="600"/>
            </a:spcAft>
            <a:buFont typeface="Arial" panose="020B0604020202020204" pitchFamily="34" charset="0"/>
            <a:buChar char="•"/>
          </a:pPr>
          <a:r>
            <a:rPr lang="lv-LV" sz="1400" dirty="0"/>
            <a:t>Pieprasītais programmas finansējums atbilst norādītajam vienam projektam pieejamam programmas finansējumam</a:t>
          </a:r>
        </a:p>
      </dgm:t>
    </dgm:pt>
    <dgm:pt modelId="{D8B256C3-B3EC-4ECE-95EB-4F94A7309340}" type="parTrans" cxnId="{E447D0E7-668C-47CB-915F-B759179E68EB}">
      <dgm:prSet/>
      <dgm:spPr/>
      <dgm:t>
        <a:bodyPr/>
        <a:lstStyle/>
        <a:p>
          <a:endParaRPr lang="lv-LV"/>
        </a:p>
      </dgm:t>
    </dgm:pt>
    <dgm:pt modelId="{7F9D87D5-2A2C-4FB1-A0D9-BA993FFE871E}" type="sibTrans" cxnId="{E447D0E7-668C-47CB-915F-B759179E68EB}">
      <dgm:prSet/>
      <dgm:spPr/>
      <dgm:t>
        <a:bodyPr/>
        <a:lstStyle/>
        <a:p>
          <a:endParaRPr lang="lv-LV"/>
        </a:p>
      </dgm:t>
    </dgm:pt>
    <dgm:pt modelId="{3CCCDF50-D276-44F9-86A0-8F6FF6F28691}">
      <dgm:prSet phldrT="[Text]" custT="1"/>
      <dgm:spPr/>
      <dgm:t>
        <a:bodyPr/>
        <a:lstStyle/>
        <a:p>
          <a:pPr>
            <a:lnSpc>
              <a:spcPct val="100000"/>
            </a:lnSpc>
            <a:spcBef>
              <a:spcPts val="0"/>
            </a:spcBef>
            <a:spcAft>
              <a:spcPts val="600"/>
            </a:spcAft>
            <a:buFont typeface="Arial" panose="020B0604020202020204" pitchFamily="34" charset="0"/>
            <a:buChar char="•"/>
          </a:pPr>
          <a:r>
            <a:rPr lang="lv-LV" sz="1400" dirty="0"/>
            <a:t>Netiek pārsniegts projekta pieteikumu skaits vienam pieteicējam</a:t>
          </a:r>
        </a:p>
      </dgm:t>
    </dgm:pt>
    <dgm:pt modelId="{E281BC60-82F0-4BEA-AE35-7197A5358CEC}" type="parTrans" cxnId="{85556C5A-7D3E-4C92-B10B-69758392FDA8}">
      <dgm:prSet/>
      <dgm:spPr/>
      <dgm:t>
        <a:bodyPr/>
        <a:lstStyle/>
        <a:p>
          <a:endParaRPr lang="lv-LV"/>
        </a:p>
      </dgm:t>
    </dgm:pt>
    <dgm:pt modelId="{8C71B29B-6EFF-4084-9D8E-042EEA4FE727}" type="sibTrans" cxnId="{85556C5A-7D3E-4C92-B10B-69758392FDA8}">
      <dgm:prSet/>
      <dgm:spPr/>
      <dgm:t>
        <a:bodyPr/>
        <a:lstStyle/>
        <a:p>
          <a:endParaRPr lang="lv-LV"/>
        </a:p>
      </dgm:t>
    </dgm:pt>
    <dgm:pt modelId="{E436341B-B479-47AD-9268-7C035693D040}">
      <dgm:prSet phldrT="[Text]" custT="1"/>
      <dgm:spPr/>
      <dgm:t>
        <a:bodyPr/>
        <a:lstStyle/>
        <a:p>
          <a:pPr>
            <a:lnSpc>
              <a:spcPct val="100000"/>
            </a:lnSpc>
            <a:spcBef>
              <a:spcPts val="0"/>
            </a:spcBef>
            <a:spcAft>
              <a:spcPts val="600"/>
            </a:spcAft>
            <a:buFont typeface="Arial" panose="020B0604020202020204" pitchFamily="34" charset="0"/>
            <a:buChar char="•"/>
          </a:pPr>
          <a:r>
            <a:rPr lang="lv-LV" sz="1400" dirty="0"/>
            <a:t>Projekta īstenošanas vieta ir Latvija.</a:t>
          </a:r>
        </a:p>
      </dgm:t>
    </dgm:pt>
    <dgm:pt modelId="{3AB81242-10CB-4846-BD89-0FEB7CA1B6AB}" type="parTrans" cxnId="{F7348C52-E029-46C0-A851-C3106C98ED76}">
      <dgm:prSet/>
      <dgm:spPr/>
      <dgm:t>
        <a:bodyPr/>
        <a:lstStyle/>
        <a:p>
          <a:endParaRPr lang="lv-LV"/>
        </a:p>
      </dgm:t>
    </dgm:pt>
    <dgm:pt modelId="{7CCB3583-EE3F-4707-943A-1AEB464935BC}" type="sibTrans" cxnId="{F7348C52-E029-46C0-A851-C3106C98ED76}">
      <dgm:prSet/>
      <dgm:spPr/>
      <dgm:t>
        <a:bodyPr/>
        <a:lstStyle/>
        <a:p>
          <a:endParaRPr lang="lv-LV"/>
        </a:p>
      </dgm:t>
    </dgm:pt>
    <dgm:pt modelId="{8E42CFD1-026D-43F5-B901-0A3875E254F7}">
      <dgm:prSet phldrT="[Text]" custT="1"/>
      <dgm:spPr/>
      <dgm:t>
        <a:bodyPr/>
        <a:lstStyle/>
        <a:p>
          <a:pPr>
            <a:lnSpc>
              <a:spcPct val="100000"/>
            </a:lnSpc>
            <a:spcAft>
              <a:spcPts val="600"/>
            </a:spcAft>
            <a:buFont typeface="Arial" panose="020B0604020202020204" pitchFamily="34" charset="0"/>
            <a:buChar char="•"/>
          </a:pPr>
          <a:endParaRPr lang="lv-LV" sz="1400" dirty="0"/>
        </a:p>
      </dgm:t>
    </dgm:pt>
    <dgm:pt modelId="{3F65DF55-B878-4B0D-9E19-33E14D50015B}" type="parTrans" cxnId="{89CCB754-AC44-4AF3-9E54-84F08E487F7F}">
      <dgm:prSet/>
      <dgm:spPr/>
      <dgm:t>
        <a:bodyPr/>
        <a:lstStyle/>
        <a:p>
          <a:endParaRPr lang="lv-LV"/>
        </a:p>
      </dgm:t>
    </dgm:pt>
    <dgm:pt modelId="{3352B4C3-BD1B-42CF-B8A7-F9FC321A67D6}" type="sibTrans" cxnId="{89CCB754-AC44-4AF3-9E54-84F08E487F7F}">
      <dgm:prSet/>
      <dgm:spPr/>
      <dgm:t>
        <a:bodyPr/>
        <a:lstStyle/>
        <a:p>
          <a:endParaRPr lang="lv-LV"/>
        </a:p>
      </dgm:t>
    </dgm:pt>
    <dgm:pt modelId="{C136D902-BFA8-4E1D-8064-F82A50B54D7F}">
      <dgm:prSet phldrT="[Text]" custT="1"/>
      <dgm:spPr/>
      <dgm:t>
        <a:bodyPr/>
        <a:lstStyle/>
        <a:p>
          <a:pPr>
            <a:lnSpc>
              <a:spcPct val="100000"/>
            </a:lnSpc>
            <a:spcAft>
              <a:spcPts val="600"/>
            </a:spcAft>
            <a:buFont typeface="Arial" panose="020B0604020202020204" pitchFamily="34" charset="0"/>
            <a:buChar char="•"/>
          </a:pPr>
          <a:endParaRPr lang="lv-LV" sz="1400" dirty="0"/>
        </a:p>
      </dgm:t>
    </dgm:pt>
    <dgm:pt modelId="{DC616948-A847-4CEC-9872-5E8F0536CBFF}" type="parTrans" cxnId="{96D4466B-D120-4544-8650-498F4BE2F735}">
      <dgm:prSet/>
      <dgm:spPr/>
      <dgm:t>
        <a:bodyPr/>
        <a:lstStyle/>
        <a:p>
          <a:endParaRPr lang="lv-LV"/>
        </a:p>
      </dgm:t>
    </dgm:pt>
    <dgm:pt modelId="{E32C79EF-380E-4AE2-9C5E-7EABFBC57A7D}" type="sibTrans" cxnId="{96D4466B-D120-4544-8650-498F4BE2F735}">
      <dgm:prSet/>
      <dgm:spPr/>
      <dgm:t>
        <a:bodyPr/>
        <a:lstStyle/>
        <a:p>
          <a:endParaRPr lang="lv-LV"/>
        </a:p>
      </dgm:t>
    </dgm:pt>
    <dgm:pt modelId="{A3EB54A8-7C3B-4CD8-B365-E73717AE9923}" type="pres">
      <dgm:prSet presAssocID="{E407A7CE-609F-4B67-90AD-42DAB64D5CEA}" presName="Name0" presStyleCnt="0">
        <dgm:presLayoutVars>
          <dgm:dir/>
          <dgm:animLvl val="lvl"/>
          <dgm:resizeHandles/>
        </dgm:presLayoutVars>
      </dgm:prSet>
      <dgm:spPr/>
    </dgm:pt>
    <dgm:pt modelId="{92814277-4A51-438E-AD74-E7A691F15643}" type="pres">
      <dgm:prSet presAssocID="{5849EDBE-D016-4AF6-90F2-DF65F43D4D59}" presName="linNode" presStyleCnt="0"/>
      <dgm:spPr/>
    </dgm:pt>
    <dgm:pt modelId="{DDE1EAD8-9082-4AEA-B5CD-AA2B06E3684E}" type="pres">
      <dgm:prSet presAssocID="{5849EDBE-D016-4AF6-90F2-DF65F43D4D59}" presName="parentShp" presStyleLbl="node1" presStyleIdx="0" presStyleCnt="2" custScaleX="83451" custScaleY="134773" custLinFactNeighborX="-5516">
        <dgm:presLayoutVars>
          <dgm:bulletEnabled val="1"/>
        </dgm:presLayoutVars>
      </dgm:prSet>
      <dgm:spPr/>
    </dgm:pt>
    <dgm:pt modelId="{B5A8601E-70C4-48A9-A963-2DCB0FEA12DE}" type="pres">
      <dgm:prSet presAssocID="{5849EDBE-D016-4AF6-90F2-DF65F43D4D59}" presName="childShp" presStyleLbl="bgAccFollowNode1" presStyleIdx="0" presStyleCnt="2" custScaleX="110865" custScaleY="175437">
        <dgm:presLayoutVars>
          <dgm:bulletEnabled val="1"/>
        </dgm:presLayoutVars>
      </dgm:prSet>
      <dgm:spPr/>
    </dgm:pt>
    <dgm:pt modelId="{B761754E-C537-4A0B-A96B-EF6665457B9A}" type="pres">
      <dgm:prSet presAssocID="{10938C34-EEF5-47FB-BD9D-724956E80BB8}" presName="spacing" presStyleCnt="0"/>
      <dgm:spPr/>
    </dgm:pt>
    <dgm:pt modelId="{36EA1437-0F65-45E6-9401-8284946B57ED}" type="pres">
      <dgm:prSet presAssocID="{ADF2DC79-F131-4F02-8C75-463D5879C734}" presName="linNode" presStyleCnt="0"/>
      <dgm:spPr/>
    </dgm:pt>
    <dgm:pt modelId="{9F667465-210F-4D18-A522-5D4EB6A1D56E}" type="pres">
      <dgm:prSet presAssocID="{ADF2DC79-F131-4F02-8C75-463D5879C734}" presName="parentShp" presStyleLbl="node1" presStyleIdx="1" presStyleCnt="2" custScaleX="84923" custScaleY="132633" custLinFactNeighborX="-6195" custLinFactNeighborY="-4202">
        <dgm:presLayoutVars>
          <dgm:bulletEnabled val="1"/>
        </dgm:presLayoutVars>
      </dgm:prSet>
      <dgm:spPr/>
    </dgm:pt>
    <dgm:pt modelId="{35342DB7-685C-47E4-B552-4B4EFFD2EF16}" type="pres">
      <dgm:prSet presAssocID="{ADF2DC79-F131-4F02-8C75-463D5879C734}" presName="childShp" presStyleLbl="bgAccFollowNode1" presStyleIdx="1" presStyleCnt="2" custScaleX="109674" custScaleY="178978">
        <dgm:presLayoutVars>
          <dgm:bulletEnabled val="1"/>
        </dgm:presLayoutVars>
      </dgm:prSet>
      <dgm:spPr/>
    </dgm:pt>
  </dgm:ptLst>
  <dgm:cxnLst>
    <dgm:cxn modelId="{D344791E-9321-4991-AEDE-D920B03A4CA7}" type="presOf" srcId="{8E42CFD1-026D-43F5-B901-0A3875E254F7}" destId="{35342DB7-685C-47E4-B552-4B4EFFD2EF16}" srcOrd="0" destOrd="1" presId="urn:microsoft.com/office/officeart/2005/8/layout/vList6"/>
    <dgm:cxn modelId="{4607512B-F224-4CB9-A52D-2E9A62A24EF2}" type="presOf" srcId="{C136D902-BFA8-4E1D-8064-F82A50B54D7F}" destId="{35342DB7-685C-47E4-B552-4B4EFFD2EF16}" srcOrd="0" destOrd="0" presId="urn:microsoft.com/office/officeart/2005/8/layout/vList6"/>
    <dgm:cxn modelId="{9E936B3C-5889-4C60-80A2-4E08B8E1AE23}" type="presOf" srcId="{3CCCDF50-D276-44F9-86A0-8F6FF6F28691}" destId="{B5A8601E-70C4-48A9-A963-2DCB0FEA12DE}" srcOrd="0" destOrd="2" presId="urn:microsoft.com/office/officeart/2005/8/layout/vList6"/>
    <dgm:cxn modelId="{C6EE415F-DF3B-4E6C-948D-FE5C44689E04}" type="presOf" srcId="{983264A0-C770-4CBC-88AD-4AD38A2EA6ED}" destId="{B5A8601E-70C4-48A9-A963-2DCB0FEA12DE}" srcOrd="0" destOrd="0" presId="urn:microsoft.com/office/officeart/2005/8/layout/vList6"/>
    <dgm:cxn modelId="{6C65866A-C5DB-4208-A1FB-549F1C284FF5}" type="presOf" srcId="{E407A7CE-609F-4B67-90AD-42DAB64D5CEA}" destId="{A3EB54A8-7C3B-4CD8-B365-E73717AE9923}" srcOrd="0" destOrd="0" presId="urn:microsoft.com/office/officeart/2005/8/layout/vList6"/>
    <dgm:cxn modelId="{96D4466B-D120-4544-8650-498F4BE2F735}" srcId="{ADF2DC79-F131-4F02-8C75-463D5879C734}" destId="{C136D902-BFA8-4E1D-8064-F82A50B54D7F}" srcOrd="0" destOrd="0" parTransId="{DC616948-A847-4CEC-9872-5E8F0536CBFF}" sibTransId="{E32C79EF-380E-4AE2-9C5E-7EABFBC57A7D}"/>
    <dgm:cxn modelId="{A7B61A70-E0A2-4E87-B2EE-002E649D7AB8}" type="presOf" srcId="{759E80BA-F2BB-47B9-B1F2-8C6F44D04477}" destId="{B5A8601E-70C4-48A9-A963-2DCB0FEA12DE}" srcOrd="0" destOrd="1" presId="urn:microsoft.com/office/officeart/2005/8/layout/vList6"/>
    <dgm:cxn modelId="{F7348C52-E029-46C0-A851-C3106C98ED76}" srcId="{5849EDBE-D016-4AF6-90F2-DF65F43D4D59}" destId="{E436341B-B479-47AD-9268-7C035693D040}" srcOrd="3" destOrd="0" parTransId="{3AB81242-10CB-4846-BD89-0FEB7CA1B6AB}" sibTransId="{7CCB3583-EE3F-4707-943A-1AEB464935BC}"/>
    <dgm:cxn modelId="{89CCB754-AC44-4AF3-9E54-84F08E487F7F}" srcId="{ADF2DC79-F131-4F02-8C75-463D5879C734}" destId="{8E42CFD1-026D-43F5-B901-0A3875E254F7}" srcOrd="1" destOrd="0" parTransId="{3F65DF55-B878-4B0D-9E19-33E14D50015B}" sibTransId="{3352B4C3-BD1B-42CF-B8A7-F9FC321A67D6}"/>
    <dgm:cxn modelId="{F908C859-2FCA-438A-88E0-EB85971F9A8D}" srcId="{E407A7CE-609F-4B67-90AD-42DAB64D5CEA}" destId="{ADF2DC79-F131-4F02-8C75-463D5879C734}" srcOrd="1" destOrd="0" parTransId="{A0EB3517-28DF-4A5D-A96A-578B133A0A7A}" sibTransId="{D455E3A5-A287-4CB9-B346-98D51E1C8049}"/>
    <dgm:cxn modelId="{85556C5A-7D3E-4C92-B10B-69758392FDA8}" srcId="{5849EDBE-D016-4AF6-90F2-DF65F43D4D59}" destId="{3CCCDF50-D276-44F9-86A0-8F6FF6F28691}" srcOrd="2" destOrd="0" parTransId="{E281BC60-82F0-4BEA-AE35-7197A5358CEC}" sibTransId="{8C71B29B-6EFF-4084-9D8E-042EEA4FE727}"/>
    <dgm:cxn modelId="{B9B4D57A-47B8-4BEB-90C1-697CB1D96A70}" srcId="{5849EDBE-D016-4AF6-90F2-DF65F43D4D59}" destId="{983264A0-C770-4CBC-88AD-4AD38A2EA6ED}" srcOrd="0" destOrd="0" parTransId="{4BFCCCE3-B41D-44BE-B8E8-4D65A51844B0}" sibTransId="{E0725CA4-083A-47D5-A5CE-0D08CE307C0A}"/>
    <dgm:cxn modelId="{121466BE-7D4D-447D-81B1-14A91D69A1EA}" type="presOf" srcId="{E436341B-B479-47AD-9268-7C035693D040}" destId="{B5A8601E-70C4-48A9-A963-2DCB0FEA12DE}" srcOrd="0" destOrd="3" presId="urn:microsoft.com/office/officeart/2005/8/layout/vList6"/>
    <dgm:cxn modelId="{39FCBDCD-FBE0-4E69-87E1-223C1B8652CD}" srcId="{ADF2DC79-F131-4F02-8C75-463D5879C734}" destId="{95950DD5-99A9-42E0-B2B1-E75D22C29A7A}" srcOrd="2" destOrd="0" parTransId="{5027E956-ECC6-40BC-97ED-7863B400A0FB}" sibTransId="{F5469C36-811D-4AF3-B104-D620B5EA779B}"/>
    <dgm:cxn modelId="{1F9EC3D3-6C54-4831-8EEA-679132916AB5}" type="presOf" srcId="{ADF2DC79-F131-4F02-8C75-463D5879C734}" destId="{9F667465-210F-4D18-A522-5D4EB6A1D56E}" srcOrd="0" destOrd="0" presId="urn:microsoft.com/office/officeart/2005/8/layout/vList6"/>
    <dgm:cxn modelId="{E92451D4-107D-409C-B2C8-41437FD00061}" srcId="{E407A7CE-609F-4B67-90AD-42DAB64D5CEA}" destId="{5849EDBE-D016-4AF6-90F2-DF65F43D4D59}" srcOrd="0" destOrd="0" parTransId="{7581F81C-8C65-4580-A07A-85A7C0E06406}" sibTransId="{10938C34-EEF5-47FB-BD9D-724956E80BB8}"/>
    <dgm:cxn modelId="{29CC95D7-971D-456D-B5C3-4E5903C78968}" type="presOf" srcId="{95950DD5-99A9-42E0-B2B1-E75D22C29A7A}" destId="{35342DB7-685C-47E4-B552-4B4EFFD2EF16}" srcOrd="0" destOrd="2" presId="urn:microsoft.com/office/officeart/2005/8/layout/vList6"/>
    <dgm:cxn modelId="{BC83FEDF-786D-4FE1-B831-B9B6DDC4A5B5}" type="presOf" srcId="{5849EDBE-D016-4AF6-90F2-DF65F43D4D59}" destId="{DDE1EAD8-9082-4AEA-B5CD-AA2B06E3684E}" srcOrd="0" destOrd="0" presId="urn:microsoft.com/office/officeart/2005/8/layout/vList6"/>
    <dgm:cxn modelId="{E447D0E7-668C-47CB-915F-B759179E68EB}" srcId="{5849EDBE-D016-4AF6-90F2-DF65F43D4D59}" destId="{759E80BA-F2BB-47B9-B1F2-8C6F44D04477}" srcOrd="1" destOrd="0" parTransId="{D8B256C3-B3EC-4ECE-95EB-4F94A7309340}" sibTransId="{7F9D87D5-2A2C-4FB1-A0D9-BA993FFE871E}"/>
    <dgm:cxn modelId="{1BF61B00-3DFA-4409-B608-21B7D1D4849B}" type="presParOf" srcId="{A3EB54A8-7C3B-4CD8-B365-E73717AE9923}" destId="{92814277-4A51-438E-AD74-E7A691F15643}" srcOrd="0" destOrd="0" presId="urn:microsoft.com/office/officeart/2005/8/layout/vList6"/>
    <dgm:cxn modelId="{DF8EABDC-27C7-40D4-97F3-4CDF2523F102}" type="presParOf" srcId="{92814277-4A51-438E-AD74-E7A691F15643}" destId="{DDE1EAD8-9082-4AEA-B5CD-AA2B06E3684E}" srcOrd="0" destOrd="0" presId="urn:microsoft.com/office/officeart/2005/8/layout/vList6"/>
    <dgm:cxn modelId="{EE40F339-07AF-4D6F-BC4F-A7D867893DAD}" type="presParOf" srcId="{92814277-4A51-438E-AD74-E7A691F15643}" destId="{B5A8601E-70C4-48A9-A963-2DCB0FEA12DE}" srcOrd="1" destOrd="0" presId="urn:microsoft.com/office/officeart/2005/8/layout/vList6"/>
    <dgm:cxn modelId="{C4A27DDB-B42B-48BC-A467-188939FA88B3}" type="presParOf" srcId="{A3EB54A8-7C3B-4CD8-B365-E73717AE9923}" destId="{B761754E-C537-4A0B-A96B-EF6665457B9A}" srcOrd="1" destOrd="0" presId="urn:microsoft.com/office/officeart/2005/8/layout/vList6"/>
    <dgm:cxn modelId="{E8F53086-E961-4C53-80BB-52403982113C}" type="presParOf" srcId="{A3EB54A8-7C3B-4CD8-B365-E73717AE9923}" destId="{36EA1437-0F65-45E6-9401-8284946B57ED}" srcOrd="2" destOrd="0" presId="urn:microsoft.com/office/officeart/2005/8/layout/vList6"/>
    <dgm:cxn modelId="{0C158C35-B4FB-457A-B92F-E3515FB8415C}" type="presParOf" srcId="{36EA1437-0F65-45E6-9401-8284946B57ED}" destId="{9F667465-210F-4D18-A522-5D4EB6A1D56E}" srcOrd="0" destOrd="0" presId="urn:microsoft.com/office/officeart/2005/8/layout/vList6"/>
    <dgm:cxn modelId="{F1A53EDD-B54A-4BF2-AE5C-A8B507DC4371}" type="presParOf" srcId="{36EA1437-0F65-45E6-9401-8284946B57ED}" destId="{35342DB7-685C-47E4-B552-4B4EFFD2EF1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07A7CE-609F-4B67-90AD-42DAB64D5CEA}" type="doc">
      <dgm:prSet loTypeId="urn:microsoft.com/office/officeart/2005/8/layout/vList6" loCatId="process" qsTypeId="urn:microsoft.com/office/officeart/2005/8/quickstyle/simple1" qsCatId="simple" csTypeId="urn:microsoft.com/office/officeart/2005/8/colors/accent3_4" csCatId="accent3" phldr="1"/>
      <dgm:spPr/>
      <dgm:t>
        <a:bodyPr/>
        <a:lstStyle/>
        <a:p>
          <a:endParaRPr lang="lv-LV"/>
        </a:p>
      </dgm:t>
    </dgm:pt>
    <dgm:pt modelId="{5849EDBE-D016-4AF6-90F2-DF65F43D4D59}">
      <dgm:prSet phldrT="[Text]" custT="1"/>
      <dgm:spPr/>
      <dgm:t>
        <a:bodyPr/>
        <a:lstStyle/>
        <a:p>
          <a:r>
            <a:rPr lang="lv-LV" sz="3200" dirty="0"/>
            <a:t>Kvalitātes vērtēšana </a:t>
          </a:r>
        </a:p>
      </dgm:t>
    </dgm:pt>
    <dgm:pt modelId="{7581F81C-8C65-4580-A07A-85A7C0E06406}" type="parTrans" cxnId="{E92451D4-107D-409C-B2C8-41437FD00061}">
      <dgm:prSet/>
      <dgm:spPr/>
      <dgm:t>
        <a:bodyPr/>
        <a:lstStyle/>
        <a:p>
          <a:endParaRPr lang="lv-LV"/>
        </a:p>
      </dgm:t>
    </dgm:pt>
    <dgm:pt modelId="{10938C34-EEF5-47FB-BD9D-724956E80BB8}" type="sibTrans" cxnId="{E92451D4-107D-409C-B2C8-41437FD00061}">
      <dgm:prSet/>
      <dgm:spPr/>
      <dgm:t>
        <a:bodyPr/>
        <a:lstStyle/>
        <a:p>
          <a:endParaRPr lang="lv-LV"/>
        </a:p>
      </dgm:t>
    </dgm:pt>
    <dgm:pt modelId="{95950DD5-99A9-42E0-B2B1-E75D22C29A7A}">
      <dgm:prSet phldrT="[Text]" custT="1"/>
      <dgm:spPr/>
      <dgm:t>
        <a:bodyPr/>
        <a:lstStyle/>
        <a:p>
          <a:pPr algn="l">
            <a:lnSpc>
              <a:spcPct val="100000"/>
            </a:lnSpc>
            <a:spcBef>
              <a:spcPts val="1200"/>
            </a:spcBef>
            <a:buFont typeface="+mj-lt"/>
            <a:buAutoNum type="arabicPeriod"/>
          </a:pPr>
          <a:r>
            <a:rPr lang="lv-LV" sz="1600" dirty="0"/>
            <a:t>Projekta kvalitātes vērtēšanā pavisam kopā ir astoņi kritēriji</a:t>
          </a:r>
        </a:p>
      </dgm:t>
    </dgm:pt>
    <dgm:pt modelId="{5027E956-ECC6-40BC-97ED-7863B400A0FB}" type="parTrans" cxnId="{39FCBDCD-FBE0-4E69-87E1-223C1B8652CD}">
      <dgm:prSet/>
      <dgm:spPr/>
      <dgm:t>
        <a:bodyPr/>
        <a:lstStyle/>
        <a:p>
          <a:endParaRPr lang="lv-LV"/>
        </a:p>
      </dgm:t>
    </dgm:pt>
    <dgm:pt modelId="{F5469C36-811D-4AF3-B104-D620B5EA779B}" type="sibTrans" cxnId="{39FCBDCD-FBE0-4E69-87E1-223C1B8652CD}">
      <dgm:prSet/>
      <dgm:spPr/>
      <dgm:t>
        <a:bodyPr/>
        <a:lstStyle/>
        <a:p>
          <a:endParaRPr lang="lv-LV"/>
        </a:p>
      </dgm:t>
    </dgm:pt>
    <dgm:pt modelId="{C1376E4E-163E-44DE-A33B-DA3C1A7ADF9D}">
      <dgm:prSet/>
      <dgm:spPr/>
      <dgm:t>
        <a:bodyPr/>
        <a:lstStyle/>
        <a:p>
          <a:pPr algn="l">
            <a:lnSpc>
              <a:spcPct val="90000"/>
            </a:lnSpc>
            <a:spcBef>
              <a:spcPct val="0"/>
            </a:spcBef>
          </a:pPr>
          <a:endParaRPr lang="lv-LV" sz="1400" dirty="0"/>
        </a:p>
      </dgm:t>
    </dgm:pt>
    <dgm:pt modelId="{B39C1C3A-7D00-4701-8FC6-D1923CBEB627}" type="parTrans" cxnId="{D9863DC3-823A-426F-AA02-2A9601328C24}">
      <dgm:prSet/>
      <dgm:spPr/>
      <dgm:t>
        <a:bodyPr/>
        <a:lstStyle/>
        <a:p>
          <a:endParaRPr lang="lv-LV"/>
        </a:p>
      </dgm:t>
    </dgm:pt>
    <dgm:pt modelId="{CE61AA9C-804C-4BFE-8E81-2F492A6B09B9}" type="sibTrans" cxnId="{D9863DC3-823A-426F-AA02-2A9601328C24}">
      <dgm:prSet/>
      <dgm:spPr/>
      <dgm:t>
        <a:bodyPr/>
        <a:lstStyle/>
        <a:p>
          <a:endParaRPr lang="lv-LV"/>
        </a:p>
      </dgm:t>
    </dgm:pt>
    <dgm:pt modelId="{052E372F-E999-44CC-895E-03E22D1F2B5C}">
      <dgm:prSet custT="1"/>
      <dgm:spPr/>
      <dgm:t>
        <a:bodyPr/>
        <a:lstStyle/>
        <a:p>
          <a:pPr algn="l">
            <a:lnSpc>
              <a:spcPct val="100000"/>
            </a:lnSpc>
            <a:spcBef>
              <a:spcPts val="1200"/>
            </a:spcBef>
            <a:buFont typeface="+mj-lt"/>
            <a:buAutoNum type="arabicPeriod"/>
          </a:pPr>
          <a:r>
            <a:rPr lang="lv-LV" sz="1600" dirty="0"/>
            <a:t>Projekta pieteikumā minimāli nepieciešams punktu skaits ir obligāts kritērijos - Atbilstība Programmas mērķim, Projekta pieteikuma kvalitāte un detalizācijas pakāpe un Izdevumu atbilstība un pamatotība </a:t>
          </a:r>
        </a:p>
      </dgm:t>
    </dgm:pt>
    <dgm:pt modelId="{440A5C7E-A736-4A68-A6D5-01E057E55C74}" type="parTrans" cxnId="{AEC557C6-0771-485E-A7EA-98D79557232E}">
      <dgm:prSet/>
      <dgm:spPr/>
      <dgm:t>
        <a:bodyPr/>
        <a:lstStyle/>
        <a:p>
          <a:endParaRPr lang="lv-LV"/>
        </a:p>
      </dgm:t>
    </dgm:pt>
    <dgm:pt modelId="{8FCAF6CC-C15F-4896-89C5-9E5281D04850}" type="sibTrans" cxnId="{AEC557C6-0771-485E-A7EA-98D79557232E}">
      <dgm:prSet/>
      <dgm:spPr/>
      <dgm:t>
        <a:bodyPr/>
        <a:lstStyle/>
        <a:p>
          <a:endParaRPr lang="lv-LV"/>
        </a:p>
      </dgm:t>
    </dgm:pt>
    <dgm:pt modelId="{88376033-BA1F-4170-89CF-DAC69D6704CE}">
      <dgm:prSet phldrT="[Text]"/>
      <dgm:spPr/>
      <dgm:t>
        <a:bodyPr/>
        <a:lstStyle/>
        <a:p>
          <a:pPr algn="l">
            <a:lnSpc>
              <a:spcPct val="100000"/>
            </a:lnSpc>
            <a:spcBef>
              <a:spcPct val="0"/>
            </a:spcBef>
          </a:pPr>
          <a:endParaRPr lang="lv-LV" sz="1400" dirty="0"/>
        </a:p>
      </dgm:t>
    </dgm:pt>
    <dgm:pt modelId="{1C49C6A1-2FE9-4DD2-9A92-CD315ABD61F2}" type="parTrans" cxnId="{4B448C95-ABF1-42B7-99CF-3421552585E1}">
      <dgm:prSet/>
      <dgm:spPr/>
      <dgm:t>
        <a:bodyPr/>
        <a:lstStyle/>
        <a:p>
          <a:endParaRPr lang="lv-LV"/>
        </a:p>
      </dgm:t>
    </dgm:pt>
    <dgm:pt modelId="{EEB79A9B-D3F6-4540-9480-CBCB2B15E4C5}" type="sibTrans" cxnId="{4B448C95-ABF1-42B7-99CF-3421552585E1}">
      <dgm:prSet/>
      <dgm:spPr/>
      <dgm:t>
        <a:bodyPr/>
        <a:lstStyle/>
        <a:p>
          <a:endParaRPr lang="lv-LV"/>
        </a:p>
      </dgm:t>
    </dgm:pt>
    <dgm:pt modelId="{0A1142E5-D7F0-4BB5-9387-D25D4A9DD66C}">
      <dgm:prSet custT="1"/>
      <dgm:spPr/>
      <dgm:t>
        <a:bodyPr/>
        <a:lstStyle/>
        <a:p>
          <a:pPr algn="l">
            <a:lnSpc>
              <a:spcPct val="100000"/>
            </a:lnSpc>
            <a:spcBef>
              <a:spcPts val="1200"/>
            </a:spcBef>
            <a:buFont typeface="+mj-lt"/>
            <a:buAutoNum type="arabicPeriod"/>
          </a:pPr>
          <a:endParaRPr lang="lv-LV" sz="1600" dirty="0"/>
        </a:p>
      </dgm:t>
    </dgm:pt>
    <dgm:pt modelId="{ADD6B0AC-480B-4932-AC1E-B72094BAAE9E}" type="sibTrans" cxnId="{04CCDDBC-6BA4-4298-8FC9-7BF6EB9BB1AC}">
      <dgm:prSet/>
      <dgm:spPr/>
      <dgm:t>
        <a:bodyPr/>
        <a:lstStyle/>
        <a:p>
          <a:endParaRPr lang="lv-LV"/>
        </a:p>
      </dgm:t>
    </dgm:pt>
    <dgm:pt modelId="{8D28775C-8FB0-4F1B-8A8D-7AB066A62702}" type="parTrans" cxnId="{04CCDDBC-6BA4-4298-8FC9-7BF6EB9BB1AC}">
      <dgm:prSet/>
      <dgm:spPr/>
      <dgm:t>
        <a:bodyPr/>
        <a:lstStyle/>
        <a:p>
          <a:endParaRPr lang="lv-LV"/>
        </a:p>
      </dgm:t>
    </dgm:pt>
    <dgm:pt modelId="{A3EB54A8-7C3B-4CD8-B365-E73717AE9923}" type="pres">
      <dgm:prSet presAssocID="{E407A7CE-609F-4B67-90AD-42DAB64D5CEA}" presName="Name0" presStyleCnt="0">
        <dgm:presLayoutVars>
          <dgm:dir/>
          <dgm:animLvl val="lvl"/>
          <dgm:resizeHandles/>
        </dgm:presLayoutVars>
      </dgm:prSet>
      <dgm:spPr/>
    </dgm:pt>
    <dgm:pt modelId="{92814277-4A51-438E-AD74-E7A691F15643}" type="pres">
      <dgm:prSet presAssocID="{5849EDBE-D016-4AF6-90F2-DF65F43D4D59}" presName="linNode" presStyleCnt="0"/>
      <dgm:spPr/>
    </dgm:pt>
    <dgm:pt modelId="{DDE1EAD8-9082-4AEA-B5CD-AA2B06E3684E}" type="pres">
      <dgm:prSet presAssocID="{5849EDBE-D016-4AF6-90F2-DF65F43D4D59}" presName="parentShp" presStyleLbl="node1" presStyleIdx="0" presStyleCnt="1" custScaleX="61578" custScaleY="80645">
        <dgm:presLayoutVars>
          <dgm:bulletEnabled val="1"/>
        </dgm:presLayoutVars>
      </dgm:prSet>
      <dgm:spPr/>
    </dgm:pt>
    <dgm:pt modelId="{B5A8601E-70C4-48A9-A963-2DCB0FEA12DE}" type="pres">
      <dgm:prSet presAssocID="{5849EDBE-D016-4AF6-90F2-DF65F43D4D59}" presName="childShp" presStyleLbl="bgAccFollowNode1" presStyleIdx="0" presStyleCnt="1" custScaleX="122428" custScaleY="100196" custLinFactNeighborX="-109" custLinFactNeighborY="1007">
        <dgm:presLayoutVars>
          <dgm:bulletEnabled val="1"/>
        </dgm:presLayoutVars>
      </dgm:prSet>
      <dgm:spPr/>
    </dgm:pt>
  </dgm:ptLst>
  <dgm:cxnLst>
    <dgm:cxn modelId="{51D9BA08-A474-4EA9-BCEB-7E909BCCCC49}" type="presOf" srcId="{052E372F-E999-44CC-895E-03E22D1F2B5C}" destId="{B5A8601E-70C4-48A9-A963-2DCB0FEA12DE}" srcOrd="0" destOrd="2" presId="urn:microsoft.com/office/officeart/2005/8/layout/vList6"/>
    <dgm:cxn modelId="{6C65866A-C5DB-4208-A1FB-549F1C284FF5}" type="presOf" srcId="{E407A7CE-609F-4B67-90AD-42DAB64D5CEA}" destId="{A3EB54A8-7C3B-4CD8-B365-E73717AE9923}" srcOrd="0" destOrd="0" presId="urn:microsoft.com/office/officeart/2005/8/layout/vList6"/>
    <dgm:cxn modelId="{4B448C95-ABF1-42B7-99CF-3421552585E1}" srcId="{5849EDBE-D016-4AF6-90F2-DF65F43D4D59}" destId="{88376033-BA1F-4170-89CF-DAC69D6704CE}" srcOrd="0" destOrd="0" parTransId="{1C49C6A1-2FE9-4DD2-9A92-CD315ABD61F2}" sibTransId="{EEB79A9B-D3F6-4540-9480-CBCB2B15E4C5}"/>
    <dgm:cxn modelId="{3840CBAE-05CB-444D-A817-AE0B1CB192C3}" type="presOf" srcId="{95950DD5-99A9-42E0-B2B1-E75D22C29A7A}" destId="{B5A8601E-70C4-48A9-A963-2DCB0FEA12DE}" srcOrd="0" destOrd="1" presId="urn:microsoft.com/office/officeart/2005/8/layout/vList6"/>
    <dgm:cxn modelId="{049963BA-B529-4825-9C24-A4BC90930081}" type="presOf" srcId="{0A1142E5-D7F0-4BB5-9387-D25D4A9DD66C}" destId="{B5A8601E-70C4-48A9-A963-2DCB0FEA12DE}" srcOrd="0" destOrd="3" presId="urn:microsoft.com/office/officeart/2005/8/layout/vList6"/>
    <dgm:cxn modelId="{04CCDDBC-6BA4-4298-8FC9-7BF6EB9BB1AC}" srcId="{5849EDBE-D016-4AF6-90F2-DF65F43D4D59}" destId="{0A1142E5-D7F0-4BB5-9387-D25D4A9DD66C}" srcOrd="3" destOrd="0" parTransId="{8D28775C-8FB0-4F1B-8A8D-7AB066A62702}" sibTransId="{ADD6B0AC-480B-4932-AC1E-B72094BAAE9E}"/>
    <dgm:cxn modelId="{D9863DC3-823A-426F-AA02-2A9601328C24}" srcId="{5849EDBE-D016-4AF6-90F2-DF65F43D4D59}" destId="{C1376E4E-163E-44DE-A33B-DA3C1A7ADF9D}" srcOrd="4" destOrd="0" parTransId="{B39C1C3A-7D00-4701-8FC6-D1923CBEB627}" sibTransId="{CE61AA9C-804C-4BFE-8E81-2F492A6B09B9}"/>
    <dgm:cxn modelId="{AEC557C6-0771-485E-A7EA-98D79557232E}" srcId="{5849EDBE-D016-4AF6-90F2-DF65F43D4D59}" destId="{052E372F-E999-44CC-895E-03E22D1F2B5C}" srcOrd="2" destOrd="0" parTransId="{440A5C7E-A736-4A68-A6D5-01E057E55C74}" sibTransId="{8FCAF6CC-C15F-4896-89C5-9E5281D04850}"/>
    <dgm:cxn modelId="{53A48CC7-D348-40B6-8C0A-7729E91D9196}" type="presOf" srcId="{C1376E4E-163E-44DE-A33B-DA3C1A7ADF9D}" destId="{B5A8601E-70C4-48A9-A963-2DCB0FEA12DE}" srcOrd="0" destOrd="4" presId="urn:microsoft.com/office/officeart/2005/8/layout/vList6"/>
    <dgm:cxn modelId="{EE5D64CC-BB94-40C9-8F3D-17BFF9583F14}" type="presOf" srcId="{88376033-BA1F-4170-89CF-DAC69D6704CE}" destId="{B5A8601E-70C4-48A9-A963-2DCB0FEA12DE}" srcOrd="0" destOrd="0" presId="urn:microsoft.com/office/officeart/2005/8/layout/vList6"/>
    <dgm:cxn modelId="{39FCBDCD-FBE0-4E69-87E1-223C1B8652CD}" srcId="{5849EDBE-D016-4AF6-90F2-DF65F43D4D59}" destId="{95950DD5-99A9-42E0-B2B1-E75D22C29A7A}" srcOrd="1" destOrd="0" parTransId="{5027E956-ECC6-40BC-97ED-7863B400A0FB}" sibTransId="{F5469C36-811D-4AF3-B104-D620B5EA779B}"/>
    <dgm:cxn modelId="{E92451D4-107D-409C-B2C8-41437FD00061}" srcId="{E407A7CE-609F-4B67-90AD-42DAB64D5CEA}" destId="{5849EDBE-D016-4AF6-90F2-DF65F43D4D59}" srcOrd="0" destOrd="0" parTransId="{7581F81C-8C65-4580-A07A-85A7C0E06406}" sibTransId="{10938C34-EEF5-47FB-BD9D-724956E80BB8}"/>
    <dgm:cxn modelId="{BC83FEDF-786D-4FE1-B831-B9B6DDC4A5B5}" type="presOf" srcId="{5849EDBE-D016-4AF6-90F2-DF65F43D4D59}" destId="{DDE1EAD8-9082-4AEA-B5CD-AA2B06E3684E}" srcOrd="0" destOrd="0" presId="urn:microsoft.com/office/officeart/2005/8/layout/vList6"/>
    <dgm:cxn modelId="{1BF61B00-3DFA-4409-B608-21B7D1D4849B}" type="presParOf" srcId="{A3EB54A8-7C3B-4CD8-B365-E73717AE9923}" destId="{92814277-4A51-438E-AD74-E7A691F15643}" srcOrd="0" destOrd="0" presId="urn:microsoft.com/office/officeart/2005/8/layout/vList6"/>
    <dgm:cxn modelId="{DF8EABDC-27C7-40D4-97F3-4CDF2523F102}" type="presParOf" srcId="{92814277-4A51-438E-AD74-E7A691F15643}" destId="{DDE1EAD8-9082-4AEA-B5CD-AA2B06E3684E}" srcOrd="0" destOrd="0" presId="urn:microsoft.com/office/officeart/2005/8/layout/vList6"/>
    <dgm:cxn modelId="{EE40F339-07AF-4D6F-BC4F-A7D867893DAD}" type="presParOf" srcId="{92814277-4A51-438E-AD74-E7A691F15643}" destId="{B5A8601E-70C4-48A9-A963-2DCB0FEA12D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3A0DBA-1FF4-4484-AE92-4D8A56FDF5EC}" type="doc">
      <dgm:prSet loTypeId="urn:microsoft.com/office/officeart/2005/8/layout/hProcess9" loCatId="process" qsTypeId="urn:microsoft.com/office/officeart/2005/8/quickstyle/simple1" qsCatId="simple" csTypeId="urn:microsoft.com/office/officeart/2005/8/colors/accent2_1" csCatId="accent2" phldr="1"/>
      <dgm:spPr/>
    </dgm:pt>
    <dgm:pt modelId="{C6A1A132-F1AA-42F8-B4E4-F3DED5F66B48}">
      <dgm:prSet phldrT="[Text]" custT="1"/>
      <dgm:spPr/>
      <dgm:t>
        <a:bodyPr/>
        <a:lstStyle/>
        <a:p>
          <a:pPr>
            <a:buFont typeface="Wingdings" pitchFamily="2" charset="2"/>
            <a:buChar char="ü"/>
          </a:pPr>
          <a:r>
            <a:rPr lang="lv-LV" sz="1400" dirty="0"/>
            <a:t>Projektu pieteikumus, kuri ieguvuši vismaz minimālo kopējo punktu skaitu (</a:t>
          </a:r>
          <a:r>
            <a:rPr lang="lv-LV" sz="1400" dirty="0">
              <a:solidFill>
                <a:srgbClr val="800024"/>
              </a:solidFill>
            </a:rPr>
            <a:t>vismaz 15 punkti</a:t>
          </a:r>
          <a:r>
            <a:rPr lang="lv-LV" sz="1400" dirty="0"/>
            <a:t>), Komisija sakārto dilstošā secībā pēc iegūto punktu skaita katrā no kategoriju finansējuma daļām</a:t>
          </a:r>
          <a:endParaRPr lang="lv-LV" altLang="lv-LV" sz="1400" dirty="0"/>
        </a:p>
      </dgm:t>
    </dgm:pt>
    <dgm:pt modelId="{9B586F74-6CE3-4F9C-9C6E-960354CECD9E}" type="parTrans" cxnId="{0F81EA3F-69E9-4BA5-AFA7-AB6D4ADBCDBF}">
      <dgm:prSet/>
      <dgm:spPr/>
      <dgm:t>
        <a:bodyPr/>
        <a:lstStyle/>
        <a:p>
          <a:endParaRPr lang="lv-LV"/>
        </a:p>
      </dgm:t>
    </dgm:pt>
    <dgm:pt modelId="{AD3FEC98-300E-4719-9950-45D3444BA39B}" type="sibTrans" cxnId="{0F81EA3F-69E9-4BA5-AFA7-AB6D4ADBCDBF}">
      <dgm:prSet/>
      <dgm:spPr/>
      <dgm:t>
        <a:bodyPr/>
        <a:lstStyle/>
        <a:p>
          <a:endParaRPr lang="lv-LV"/>
        </a:p>
      </dgm:t>
    </dgm:pt>
    <dgm:pt modelId="{1D6DC389-77E7-4E36-BC41-4F1926552B07}">
      <dgm:prSet phldrT="[Text]" custT="1"/>
      <dgm:spPr/>
      <dgm:t>
        <a:bodyPr/>
        <a:lstStyle/>
        <a:p>
          <a:pPr>
            <a:buFont typeface="Wingdings" pitchFamily="2" charset="2"/>
            <a:buChar char="ü"/>
          </a:pPr>
          <a:r>
            <a:rPr lang="lv-LV" sz="1400" dirty="0"/>
            <a:t>Ja vairāki projektu pieteikumi būs ieguvuši vienādu punktu skaitu, priekšroka tiks dota projekta pieteikumam, kurš būs ieguvis augstāko vidējo punktu skaitu 5.7.1., 5.7.2. un 5.7.8. vērtēšanas kritērijā kopā</a:t>
          </a:r>
        </a:p>
      </dgm:t>
    </dgm:pt>
    <dgm:pt modelId="{B606C02D-42C6-4052-AADA-81B05C05E6D8}" type="parTrans" cxnId="{C7E8B9EC-CD8A-4D7E-AD47-8B1075439C8E}">
      <dgm:prSet/>
      <dgm:spPr/>
      <dgm:t>
        <a:bodyPr/>
        <a:lstStyle/>
        <a:p>
          <a:endParaRPr lang="lv-LV"/>
        </a:p>
      </dgm:t>
    </dgm:pt>
    <dgm:pt modelId="{823CACAD-DD36-4543-876C-ECB914F93BE7}" type="sibTrans" cxnId="{C7E8B9EC-CD8A-4D7E-AD47-8B1075439C8E}">
      <dgm:prSet/>
      <dgm:spPr/>
      <dgm:t>
        <a:bodyPr/>
        <a:lstStyle/>
        <a:p>
          <a:endParaRPr lang="lv-LV"/>
        </a:p>
      </dgm:t>
    </dgm:pt>
    <dgm:pt modelId="{91F1F31F-DA97-46C0-9FD7-50C4EDAC0A67}">
      <dgm:prSet phldrT="[Text]" custT="1"/>
      <dgm:spPr/>
      <dgm:t>
        <a:bodyPr/>
        <a:lstStyle/>
        <a:p>
          <a:r>
            <a:rPr lang="lv-LV" altLang="lv-LV" sz="1400" dirty="0">
              <a:solidFill>
                <a:srgbClr val="A80000"/>
              </a:solidFill>
            </a:rPr>
            <a:t>Projektus, kas atbilst visiem vērtēšanas kritērijiem, taču, sarindojot secībā pēc iegūto punktu skaita, atrodas zem pieejamā finansējuma svītras, noraida nepietiekama finansējuma dēļ</a:t>
          </a:r>
          <a:endParaRPr lang="lv-LV" sz="1400" dirty="0">
            <a:solidFill>
              <a:srgbClr val="A80000"/>
            </a:solidFill>
          </a:endParaRPr>
        </a:p>
      </dgm:t>
    </dgm:pt>
    <dgm:pt modelId="{86161447-72D6-4344-99CE-C16EA692B221}" type="parTrans" cxnId="{B1CC844F-A473-458B-BEEF-A03ECC094CC0}">
      <dgm:prSet/>
      <dgm:spPr/>
      <dgm:t>
        <a:bodyPr/>
        <a:lstStyle/>
        <a:p>
          <a:endParaRPr lang="lv-LV"/>
        </a:p>
      </dgm:t>
    </dgm:pt>
    <dgm:pt modelId="{C946BC9F-43BD-4E75-992F-789C456A8F71}" type="sibTrans" cxnId="{B1CC844F-A473-458B-BEEF-A03ECC094CC0}">
      <dgm:prSet/>
      <dgm:spPr/>
      <dgm:t>
        <a:bodyPr/>
        <a:lstStyle/>
        <a:p>
          <a:endParaRPr lang="lv-LV"/>
        </a:p>
      </dgm:t>
    </dgm:pt>
    <dgm:pt modelId="{B19F6C55-03F5-4E20-A65E-11C85B1FD4DE}" type="pres">
      <dgm:prSet presAssocID="{F83A0DBA-1FF4-4484-AE92-4D8A56FDF5EC}" presName="CompostProcess" presStyleCnt="0">
        <dgm:presLayoutVars>
          <dgm:dir/>
          <dgm:resizeHandles val="exact"/>
        </dgm:presLayoutVars>
      </dgm:prSet>
      <dgm:spPr/>
    </dgm:pt>
    <dgm:pt modelId="{6E642D5E-ABBC-4781-8F91-402ADDFC7BB1}" type="pres">
      <dgm:prSet presAssocID="{F83A0DBA-1FF4-4484-AE92-4D8A56FDF5EC}" presName="arrow" presStyleLbl="bgShp" presStyleIdx="0" presStyleCnt="1"/>
      <dgm:spPr/>
    </dgm:pt>
    <dgm:pt modelId="{423C376A-7454-427B-BA0A-FD007013A4F8}" type="pres">
      <dgm:prSet presAssocID="{F83A0DBA-1FF4-4484-AE92-4D8A56FDF5EC}" presName="linearProcess" presStyleCnt="0"/>
      <dgm:spPr/>
    </dgm:pt>
    <dgm:pt modelId="{056C2EA6-D5F6-4042-9164-1D0FB387693E}" type="pres">
      <dgm:prSet presAssocID="{C6A1A132-F1AA-42F8-B4E4-F3DED5F66B48}" presName="textNode" presStyleLbl="node1" presStyleIdx="0" presStyleCnt="3" custScaleY="109893">
        <dgm:presLayoutVars>
          <dgm:bulletEnabled val="1"/>
        </dgm:presLayoutVars>
      </dgm:prSet>
      <dgm:spPr/>
    </dgm:pt>
    <dgm:pt modelId="{EECA5F70-AA00-4101-94AD-F0B35BC810DB}" type="pres">
      <dgm:prSet presAssocID="{AD3FEC98-300E-4719-9950-45D3444BA39B}" presName="sibTrans" presStyleCnt="0"/>
      <dgm:spPr/>
    </dgm:pt>
    <dgm:pt modelId="{D431E0BE-D5B2-4BBB-86AA-4B017557A7D1}" type="pres">
      <dgm:prSet presAssocID="{1D6DC389-77E7-4E36-BC41-4F1926552B07}" presName="textNode" presStyleLbl="node1" presStyleIdx="1" presStyleCnt="3" custScaleX="108594" custScaleY="123111">
        <dgm:presLayoutVars>
          <dgm:bulletEnabled val="1"/>
        </dgm:presLayoutVars>
      </dgm:prSet>
      <dgm:spPr/>
    </dgm:pt>
    <dgm:pt modelId="{472BEDFF-D87B-4D1A-913D-F4E37B609830}" type="pres">
      <dgm:prSet presAssocID="{823CACAD-DD36-4543-876C-ECB914F93BE7}" presName="sibTrans" presStyleCnt="0"/>
      <dgm:spPr/>
    </dgm:pt>
    <dgm:pt modelId="{AD15F539-5B81-4804-A644-585354721E5C}" type="pres">
      <dgm:prSet presAssocID="{91F1F31F-DA97-46C0-9FD7-50C4EDAC0A67}" presName="textNode" presStyleLbl="node1" presStyleIdx="2" presStyleCnt="3" custScaleY="89074">
        <dgm:presLayoutVars>
          <dgm:bulletEnabled val="1"/>
        </dgm:presLayoutVars>
      </dgm:prSet>
      <dgm:spPr/>
    </dgm:pt>
  </dgm:ptLst>
  <dgm:cxnLst>
    <dgm:cxn modelId="{BB583804-0CC9-41B1-8083-8D17C381B2E5}" type="presOf" srcId="{C6A1A132-F1AA-42F8-B4E4-F3DED5F66B48}" destId="{056C2EA6-D5F6-4042-9164-1D0FB387693E}" srcOrd="0" destOrd="0" presId="urn:microsoft.com/office/officeart/2005/8/layout/hProcess9"/>
    <dgm:cxn modelId="{17F4330F-9B4D-4109-829F-AD825C6E5543}" type="presOf" srcId="{1D6DC389-77E7-4E36-BC41-4F1926552B07}" destId="{D431E0BE-D5B2-4BBB-86AA-4B017557A7D1}" srcOrd="0" destOrd="0" presId="urn:microsoft.com/office/officeart/2005/8/layout/hProcess9"/>
    <dgm:cxn modelId="{0F81EA3F-69E9-4BA5-AFA7-AB6D4ADBCDBF}" srcId="{F83A0DBA-1FF4-4484-AE92-4D8A56FDF5EC}" destId="{C6A1A132-F1AA-42F8-B4E4-F3DED5F66B48}" srcOrd="0" destOrd="0" parTransId="{9B586F74-6CE3-4F9C-9C6E-960354CECD9E}" sibTransId="{AD3FEC98-300E-4719-9950-45D3444BA39B}"/>
    <dgm:cxn modelId="{B1CC844F-A473-458B-BEEF-A03ECC094CC0}" srcId="{F83A0DBA-1FF4-4484-AE92-4D8A56FDF5EC}" destId="{91F1F31F-DA97-46C0-9FD7-50C4EDAC0A67}" srcOrd="2" destOrd="0" parTransId="{86161447-72D6-4344-99CE-C16EA692B221}" sibTransId="{C946BC9F-43BD-4E75-992F-789C456A8F71}"/>
    <dgm:cxn modelId="{C15A4BD1-B930-4E8C-9F1C-DA3FD7D0B94C}" type="presOf" srcId="{91F1F31F-DA97-46C0-9FD7-50C4EDAC0A67}" destId="{AD15F539-5B81-4804-A644-585354721E5C}" srcOrd="0" destOrd="0" presId="urn:microsoft.com/office/officeart/2005/8/layout/hProcess9"/>
    <dgm:cxn modelId="{13B23DD8-C741-47DB-BF51-07F7B69F4841}" type="presOf" srcId="{F83A0DBA-1FF4-4484-AE92-4D8A56FDF5EC}" destId="{B19F6C55-03F5-4E20-A65E-11C85B1FD4DE}" srcOrd="0" destOrd="0" presId="urn:microsoft.com/office/officeart/2005/8/layout/hProcess9"/>
    <dgm:cxn modelId="{C7E8B9EC-CD8A-4D7E-AD47-8B1075439C8E}" srcId="{F83A0DBA-1FF4-4484-AE92-4D8A56FDF5EC}" destId="{1D6DC389-77E7-4E36-BC41-4F1926552B07}" srcOrd="1" destOrd="0" parTransId="{B606C02D-42C6-4052-AADA-81B05C05E6D8}" sibTransId="{823CACAD-DD36-4543-876C-ECB914F93BE7}"/>
    <dgm:cxn modelId="{EFE78598-0E58-43B0-B884-EA1EE1871111}" type="presParOf" srcId="{B19F6C55-03F5-4E20-A65E-11C85B1FD4DE}" destId="{6E642D5E-ABBC-4781-8F91-402ADDFC7BB1}" srcOrd="0" destOrd="0" presId="urn:microsoft.com/office/officeart/2005/8/layout/hProcess9"/>
    <dgm:cxn modelId="{0C2E6F1B-D5F2-4A1D-92DF-E8136E0C2054}" type="presParOf" srcId="{B19F6C55-03F5-4E20-A65E-11C85B1FD4DE}" destId="{423C376A-7454-427B-BA0A-FD007013A4F8}" srcOrd="1" destOrd="0" presId="urn:microsoft.com/office/officeart/2005/8/layout/hProcess9"/>
    <dgm:cxn modelId="{DF941D68-62B6-4E04-9C72-7A71CD832185}" type="presParOf" srcId="{423C376A-7454-427B-BA0A-FD007013A4F8}" destId="{056C2EA6-D5F6-4042-9164-1D0FB387693E}" srcOrd="0" destOrd="0" presId="urn:microsoft.com/office/officeart/2005/8/layout/hProcess9"/>
    <dgm:cxn modelId="{35983C65-7C85-463E-AB70-1023A642A70F}" type="presParOf" srcId="{423C376A-7454-427B-BA0A-FD007013A4F8}" destId="{EECA5F70-AA00-4101-94AD-F0B35BC810DB}" srcOrd="1" destOrd="0" presId="urn:microsoft.com/office/officeart/2005/8/layout/hProcess9"/>
    <dgm:cxn modelId="{FF61ACC3-D467-43CD-9DE8-E156BC4B9178}" type="presParOf" srcId="{423C376A-7454-427B-BA0A-FD007013A4F8}" destId="{D431E0BE-D5B2-4BBB-86AA-4B017557A7D1}" srcOrd="2" destOrd="0" presId="urn:microsoft.com/office/officeart/2005/8/layout/hProcess9"/>
    <dgm:cxn modelId="{0B396300-151D-42A0-9107-AB99A0B6098B}" type="presParOf" srcId="{423C376A-7454-427B-BA0A-FD007013A4F8}" destId="{472BEDFF-D87B-4D1A-913D-F4E37B609830}" srcOrd="3" destOrd="0" presId="urn:microsoft.com/office/officeart/2005/8/layout/hProcess9"/>
    <dgm:cxn modelId="{C4B53BA9-6E05-45D3-A572-4B1279B720E4}" type="presParOf" srcId="{423C376A-7454-427B-BA0A-FD007013A4F8}" destId="{AD15F539-5B81-4804-A644-585354721E5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54291883-2780-4CB1-A2DF-0795F3A2A6E7}" type="doc">
      <dgm:prSet loTypeId="urn:microsoft.com/office/officeart/2011/layout/CircleProcess" loCatId="process" qsTypeId="urn:microsoft.com/office/officeart/2005/8/quickstyle/simple1" qsCatId="simple" csTypeId="urn:microsoft.com/office/officeart/2005/8/colors/accent2_3" csCatId="accent2" phldr="1"/>
      <dgm:spPr/>
      <dgm:t>
        <a:bodyPr/>
        <a:lstStyle/>
        <a:p>
          <a:endParaRPr lang="lv-LV"/>
        </a:p>
      </dgm:t>
    </dgm:pt>
    <dgm:pt modelId="{57F058F3-BF30-4947-B127-C68C6B7F3166}">
      <dgm:prSet phldrT="[Text]" custT="1"/>
      <dgm:spPr/>
      <dgm:t>
        <a:bodyPr/>
        <a:lstStyle/>
        <a:p>
          <a:pPr>
            <a:lnSpc>
              <a:spcPct val="100000"/>
            </a:lnSpc>
          </a:pPr>
          <a:r>
            <a:rPr lang="lv-LV" sz="1600" b="1" dirty="0"/>
            <a:t>Nosacījumu izpilde (ja attiecināms)</a:t>
          </a:r>
        </a:p>
        <a:p>
          <a:pPr>
            <a:lnSpc>
              <a:spcPct val="150000"/>
            </a:lnSpc>
          </a:pPr>
          <a:r>
            <a:rPr lang="lv-LV" sz="1600" b="1" dirty="0"/>
            <a:t>Valsts kases konts</a:t>
          </a:r>
        </a:p>
        <a:p>
          <a:pPr>
            <a:lnSpc>
              <a:spcPct val="150000"/>
            </a:lnSpc>
            <a:buFont typeface="Arial" panose="020B0604020202020204" pitchFamily="34" charset="0"/>
            <a:buChar char="•"/>
          </a:pPr>
          <a:r>
            <a:rPr lang="lv-LV" sz="1600" b="1" dirty="0"/>
            <a:t>Līguma slēgšana</a:t>
          </a:r>
        </a:p>
        <a:p>
          <a:pPr>
            <a:lnSpc>
              <a:spcPct val="100000"/>
            </a:lnSpc>
            <a:buFont typeface="Arial" panose="020B0604020202020204" pitchFamily="34" charset="0"/>
            <a:buChar char="•"/>
          </a:pPr>
          <a:r>
            <a:rPr lang="lv-LV" sz="1600" b="1" dirty="0"/>
            <a:t>Avansa maksājums 50% - 70% apmērā</a:t>
          </a:r>
        </a:p>
      </dgm:t>
    </dgm:pt>
    <dgm:pt modelId="{D74BA877-CB0B-406C-919C-6248C2D0167B}" type="parTrans" cxnId="{84881C66-339A-47A9-8152-D391B657A4F4}">
      <dgm:prSet/>
      <dgm:spPr/>
      <dgm:t>
        <a:bodyPr/>
        <a:lstStyle/>
        <a:p>
          <a:endParaRPr lang="lv-LV"/>
        </a:p>
      </dgm:t>
    </dgm:pt>
    <dgm:pt modelId="{DB7FF315-508B-4394-8C60-E9E6BB7925F8}" type="sibTrans" cxnId="{84881C66-339A-47A9-8152-D391B657A4F4}">
      <dgm:prSet/>
      <dgm:spPr/>
      <dgm:t>
        <a:bodyPr/>
        <a:lstStyle/>
        <a:p>
          <a:endParaRPr lang="lv-LV"/>
        </a:p>
      </dgm:t>
    </dgm:pt>
    <dgm:pt modelId="{E59C9DD8-F8DE-433F-8090-8EC48F227AB7}">
      <dgm:prSet phldrT="[Text]" custT="1"/>
      <dgm:spPr/>
      <dgm:t>
        <a:bodyPr/>
        <a:lstStyle/>
        <a:p>
          <a:pPr>
            <a:lnSpc>
              <a:spcPct val="100000"/>
            </a:lnSpc>
          </a:pPr>
          <a:r>
            <a:rPr lang="lv-LV" sz="1600" b="1" dirty="0"/>
            <a:t>2. avansa maksājums </a:t>
          </a:r>
        </a:p>
        <a:p>
          <a:pPr>
            <a:lnSpc>
              <a:spcPct val="100000"/>
            </a:lnSpc>
          </a:pPr>
          <a:r>
            <a:rPr lang="lv-LV" sz="1600" b="1" dirty="0"/>
            <a:t>50% apmērā</a:t>
          </a:r>
        </a:p>
        <a:p>
          <a:pPr>
            <a:lnSpc>
              <a:spcPct val="100000"/>
            </a:lnSpc>
          </a:pPr>
          <a:r>
            <a:rPr lang="lv-LV" sz="1600" b="1" dirty="0"/>
            <a:t>Ja iesniegts starpposma pārskats vai noslēguma maksājums, ja iesniegts noslēguma pārskats</a:t>
          </a:r>
        </a:p>
      </dgm:t>
    </dgm:pt>
    <dgm:pt modelId="{AD63F469-05BD-4F04-9314-58B9A1129E50}" type="parTrans" cxnId="{AF044FDA-DD1C-43CB-B4CD-A3D408D00A8E}">
      <dgm:prSet/>
      <dgm:spPr/>
      <dgm:t>
        <a:bodyPr/>
        <a:lstStyle/>
        <a:p>
          <a:endParaRPr lang="lv-LV"/>
        </a:p>
      </dgm:t>
    </dgm:pt>
    <dgm:pt modelId="{ABE70D42-7DBC-4943-B2B1-7662DBA402C6}" type="sibTrans" cxnId="{AF044FDA-DD1C-43CB-B4CD-A3D408D00A8E}">
      <dgm:prSet/>
      <dgm:spPr/>
      <dgm:t>
        <a:bodyPr/>
        <a:lstStyle/>
        <a:p>
          <a:endParaRPr lang="lv-LV"/>
        </a:p>
      </dgm:t>
    </dgm:pt>
    <dgm:pt modelId="{8689A4EF-BA7E-4680-ACC5-32227B3EE0BA}">
      <dgm:prSet phldrT="[Text]" custT="1"/>
      <dgm:spPr/>
      <dgm:t>
        <a:bodyPr/>
        <a:lstStyle/>
        <a:p>
          <a:r>
            <a:rPr lang="lv-LV" sz="1600" b="1" dirty="0"/>
            <a:t>Noslēguma pārskats </a:t>
          </a:r>
        </a:p>
      </dgm:t>
    </dgm:pt>
    <dgm:pt modelId="{9A1F4336-A62F-40BC-BD69-B5DE2F260CE8}" type="parTrans" cxnId="{9981A9EA-09AD-4B14-A69A-3E7D75CB7430}">
      <dgm:prSet/>
      <dgm:spPr/>
      <dgm:t>
        <a:bodyPr/>
        <a:lstStyle/>
        <a:p>
          <a:endParaRPr lang="lv-LV"/>
        </a:p>
      </dgm:t>
    </dgm:pt>
    <dgm:pt modelId="{9476F362-B6EA-45F3-AE67-B6624A9A4E27}" type="sibTrans" cxnId="{9981A9EA-09AD-4B14-A69A-3E7D75CB7430}">
      <dgm:prSet/>
      <dgm:spPr/>
      <dgm:t>
        <a:bodyPr/>
        <a:lstStyle/>
        <a:p>
          <a:endParaRPr lang="lv-LV"/>
        </a:p>
      </dgm:t>
    </dgm:pt>
    <dgm:pt modelId="{92D94D2B-A93F-48DA-AE11-4880AA35CA3C}" type="pres">
      <dgm:prSet presAssocID="{54291883-2780-4CB1-A2DF-0795F3A2A6E7}" presName="Name0" presStyleCnt="0">
        <dgm:presLayoutVars>
          <dgm:chMax val="11"/>
          <dgm:chPref val="11"/>
          <dgm:dir/>
          <dgm:resizeHandles/>
        </dgm:presLayoutVars>
      </dgm:prSet>
      <dgm:spPr/>
    </dgm:pt>
    <dgm:pt modelId="{6584DC68-BF65-428E-8A79-560520CD3D7A}" type="pres">
      <dgm:prSet presAssocID="{8689A4EF-BA7E-4680-ACC5-32227B3EE0BA}" presName="Accent3" presStyleCnt="0"/>
      <dgm:spPr/>
    </dgm:pt>
    <dgm:pt modelId="{971A3A0B-683E-4614-8130-4DBF5CC2AD25}" type="pres">
      <dgm:prSet presAssocID="{8689A4EF-BA7E-4680-ACC5-32227B3EE0BA}" presName="Accent" presStyleLbl="node1" presStyleIdx="0" presStyleCnt="3"/>
      <dgm:spPr/>
    </dgm:pt>
    <dgm:pt modelId="{1B377864-245C-4CF9-92F6-1383D3F40891}" type="pres">
      <dgm:prSet presAssocID="{8689A4EF-BA7E-4680-ACC5-32227B3EE0BA}" presName="ParentBackground3" presStyleCnt="0"/>
      <dgm:spPr/>
    </dgm:pt>
    <dgm:pt modelId="{9D5FBB24-B53F-42A8-9867-E58C3AF93928}" type="pres">
      <dgm:prSet presAssocID="{8689A4EF-BA7E-4680-ACC5-32227B3EE0BA}" presName="ParentBackground" presStyleLbl="fgAcc1" presStyleIdx="0" presStyleCnt="3"/>
      <dgm:spPr/>
    </dgm:pt>
    <dgm:pt modelId="{788282F8-2E20-4678-8694-EA74115D3791}" type="pres">
      <dgm:prSet presAssocID="{8689A4EF-BA7E-4680-ACC5-32227B3EE0BA}" presName="Parent3" presStyleLbl="revTx" presStyleIdx="0" presStyleCnt="0">
        <dgm:presLayoutVars>
          <dgm:chMax val="1"/>
          <dgm:chPref val="1"/>
          <dgm:bulletEnabled val="1"/>
        </dgm:presLayoutVars>
      </dgm:prSet>
      <dgm:spPr/>
    </dgm:pt>
    <dgm:pt modelId="{1DC025AA-BEAF-4F94-A96B-70AC6D11AA2A}" type="pres">
      <dgm:prSet presAssocID="{E59C9DD8-F8DE-433F-8090-8EC48F227AB7}" presName="Accent2" presStyleCnt="0"/>
      <dgm:spPr/>
    </dgm:pt>
    <dgm:pt modelId="{594CD4EE-1F4A-4227-87AC-67DEE8F39FB7}" type="pres">
      <dgm:prSet presAssocID="{E59C9DD8-F8DE-433F-8090-8EC48F227AB7}" presName="Accent" presStyleLbl="node1" presStyleIdx="1" presStyleCnt="3" custScaleX="108734" custScaleY="103816"/>
      <dgm:spPr/>
    </dgm:pt>
    <dgm:pt modelId="{9D9DAD9D-7B22-4B5D-8E02-DB05B760DB67}" type="pres">
      <dgm:prSet presAssocID="{E59C9DD8-F8DE-433F-8090-8EC48F227AB7}" presName="ParentBackground2" presStyleCnt="0"/>
      <dgm:spPr/>
    </dgm:pt>
    <dgm:pt modelId="{F1EFEDF8-DA96-4EF4-853D-AA41557D0127}" type="pres">
      <dgm:prSet presAssocID="{E59C9DD8-F8DE-433F-8090-8EC48F227AB7}" presName="ParentBackground" presStyleLbl="fgAcc1" presStyleIdx="1" presStyleCnt="3" custScaleX="127697" custScaleY="127738" custLinFactNeighborX="4830" custLinFactNeighborY="1115"/>
      <dgm:spPr/>
    </dgm:pt>
    <dgm:pt modelId="{38EA0FA3-C75D-4A9B-851C-0AB34BB5C1E3}" type="pres">
      <dgm:prSet presAssocID="{E59C9DD8-F8DE-433F-8090-8EC48F227AB7}" presName="Parent2" presStyleLbl="revTx" presStyleIdx="0" presStyleCnt="0">
        <dgm:presLayoutVars>
          <dgm:chMax val="1"/>
          <dgm:chPref val="1"/>
          <dgm:bulletEnabled val="1"/>
        </dgm:presLayoutVars>
      </dgm:prSet>
      <dgm:spPr/>
    </dgm:pt>
    <dgm:pt modelId="{890242F5-94DA-4A0B-A037-54D1E05B5824}" type="pres">
      <dgm:prSet presAssocID="{57F058F3-BF30-4947-B127-C68C6B7F3166}" presName="Accent1" presStyleCnt="0"/>
      <dgm:spPr/>
    </dgm:pt>
    <dgm:pt modelId="{4ABEF38F-49F5-4B82-BD60-05827A44B4C6}" type="pres">
      <dgm:prSet presAssocID="{57F058F3-BF30-4947-B127-C68C6B7F3166}" presName="Accent" presStyleLbl="node1" presStyleIdx="2" presStyleCnt="3" custScaleX="106130" custScaleY="98220"/>
      <dgm:spPr/>
    </dgm:pt>
    <dgm:pt modelId="{52A9A3AB-9FF6-4A2D-96CB-F4BA9A4708AC}" type="pres">
      <dgm:prSet presAssocID="{57F058F3-BF30-4947-B127-C68C6B7F3166}" presName="ParentBackground1" presStyleCnt="0"/>
      <dgm:spPr/>
    </dgm:pt>
    <dgm:pt modelId="{62117647-10C4-484E-B7F0-74AF11539F24}" type="pres">
      <dgm:prSet presAssocID="{57F058F3-BF30-4947-B127-C68C6B7F3166}" presName="ParentBackground" presStyleLbl="fgAcc1" presStyleIdx="2" presStyleCnt="3" custScaleX="134685" custScaleY="130754" custLinFactNeighborX="-1115" custLinFactNeighborY="-372"/>
      <dgm:spPr/>
    </dgm:pt>
    <dgm:pt modelId="{9B6887F0-0C60-487B-8993-B087468EE546}" type="pres">
      <dgm:prSet presAssocID="{57F058F3-BF30-4947-B127-C68C6B7F3166}" presName="Parent1" presStyleLbl="revTx" presStyleIdx="0" presStyleCnt="0">
        <dgm:presLayoutVars>
          <dgm:chMax val="1"/>
          <dgm:chPref val="1"/>
          <dgm:bulletEnabled val="1"/>
        </dgm:presLayoutVars>
      </dgm:prSet>
      <dgm:spPr/>
    </dgm:pt>
  </dgm:ptLst>
  <dgm:cxnLst>
    <dgm:cxn modelId="{85D73C20-4B5D-48AE-AABE-56417DDE620B}" type="presOf" srcId="{E59C9DD8-F8DE-433F-8090-8EC48F227AB7}" destId="{38EA0FA3-C75D-4A9B-851C-0AB34BB5C1E3}" srcOrd="1" destOrd="0" presId="urn:microsoft.com/office/officeart/2011/layout/CircleProcess"/>
    <dgm:cxn modelId="{BD342C22-A56D-4F24-8DF8-49A4E069DEC3}" type="presOf" srcId="{54291883-2780-4CB1-A2DF-0795F3A2A6E7}" destId="{92D94D2B-A93F-48DA-AE11-4880AA35CA3C}" srcOrd="0" destOrd="0" presId="urn:microsoft.com/office/officeart/2011/layout/CircleProcess"/>
    <dgm:cxn modelId="{D566D65C-6828-42DB-8791-48D6C304CB3C}" type="presOf" srcId="{57F058F3-BF30-4947-B127-C68C6B7F3166}" destId="{9B6887F0-0C60-487B-8993-B087468EE546}" srcOrd="1" destOrd="0" presId="urn:microsoft.com/office/officeart/2011/layout/CircleProcess"/>
    <dgm:cxn modelId="{08AF6060-DCCC-4E9A-92FF-EFAC87F065A6}" type="presOf" srcId="{8689A4EF-BA7E-4680-ACC5-32227B3EE0BA}" destId="{9D5FBB24-B53F-42A8-9867-E58C3AF93928}" srcOrd="0" destOrd="0" presId="urn:microsoft.com/office/officeart/2011/layout/CircleProcess"/>
    <dgm:cxn modelId="{84881C66-339A-47A9-8152-D391B657A4F4}" srcId="{54291883-2780-4CB1-A2DF-0795F3A2A6E7}" destId="{57F058F3-BF30-4947-B127-C68C6B7F3166}" srcOrd="0" destOrd="0" parTransId="{D74BA877-CB0B-406C-919C-6248C2D0167B}" sibTransId="{DB7FF315-508B-4394-8C60-E9E6BB7925F8}"/>
    <dgm:cxn modelId="{AF044FDA-DD1C-43CB-B4CD-A3D408D00A8E}" srcId="{54291883-2780-4CB1-A2DF-0795F3A2A6E7}" destId="{E59C9DD8-F8DE-433F-8090-8EC48F227AB7}" srcOrd="1" destOrd="0" parTransId="{AD63F469-05BD-4F04-9314-58B9A1129E50}" sibTransId="{ABE70D42-7DBC-4943-B2B1-7662DBA402C6}"/>
    <dgm:cxn modelId="{56D8DAE0-F13B-40C4-A27F-42D7D7EB3A37}" type="presOf" srcId="{57F058F3-BF30-4947-B127-C68C6B7F3166}" destId="{62117647-10C4-484E-B7F0-74AF11539F24}" srcOrd="0" destOrd="0" presId="urn:microsoft.com/office/officeart/2011/layout/CircleProcess"/>
    <dgm:cxn modelId="{8E33BEE2-8AB6-4A74-9B30-97BF93B06654}" type="presOf" srcId="{8689A4EF-BA7E-4680-ACC5-32227B3EE0BA}" destId="{788282F8-2E20-4678-8694-EA74115D3791}" srcOrd="1" destOrd="0" presId="urn:microsoft.com/office/officeart/2011/layout/CircleProcess"/>
    <dgm:cxn modelId="{665DBEE9-F139-40D6-9733-E4CB08BC45D1}" type="presOf" srcId="{E59C9DD8-F8DE-433F-8090-8EC48F227AB7}" destId="{F1EFEDF8-DA96-4EF4-853D-AA41557D0127}" srcOrd="0" destOrd="0" presId="urn:microsoft.com/office/officeart/2011/layout/CircleProcess"/>
    <dgm:cxn modelId="{9981A9EA-09AD-4B14-A69A-3E7D75CB7430}" srcId="{54291883-2780-4CB1-A2DF-0795F3A2A6E7}" destId="{8689A4EF-BA7E-4680-ACC5-32227B3EE0BA}" srcOrd="2" destOrd="0" parTransId="{9A1F4336-A62F-40BC-BD69-B5DE2F260CE8}" sibTransId="{9476F362-B6EA-45F3-AE67-B6624A9A4E27}"/>
    <dgm:cxn modelId="{5040D22A-B378-4576-8CB1-8CFEA845A810}" type="presParOf" srcId="{92D94D2B-A93F-48DA-AE11-4880AA35CA3C}" destId="{6584DC68-BF65-428E-8A79-560520CD3D7A}" srcOrd="0" destOrd="0" presId="urn:microsoft.com/office/officeart/2011/layout/CircleProcess"/>
    <dgm:cxn modelId="{A2986759-926D-4008-B48E-DD526A74F285}" type="presParOf" srcId="{6584DC68-BF65-428E-8A79-560520CD3D7A}" destId="{971A3A0B-683E-4614-8130-4DBF5CC2AD25}" srcOrd="0" destOrd="0" presId="urn:microsoft.com/office/officeart/2011/layout/CircleProcess"/>
    <dgm:cxn modelId="{5C8B2BFB-8B3B-4A4A-B347-0BD3B0BA278E}" type="presParOf" srcId="{92D94D2B-A93F-48DA-AE11-4880AA35CA3C}" destId="{1B377864-245C-4CF9-92F6-1383D3F40891}" srcOrd="1" destOrd="0" presId="urn:microsoft.com/office/officeart/2011/layout/CircleProcess"/>
    <dgm:cxn modelId="{BEDC4187-B84A-4A26-AF9A-A9D09B601429}" type="presParOf" srcId="{1B377864-245C-4CF9-92F6-1383D3F40891}" destId="{9D5FBB24-B53F-42A8-9867-E58C3AF93928}" srcOrd="0" destOrd="0" presId="urn:microsoft.com/office/officeart/2011/layout/CircleProcess"/>
    <dgm:cxn modelId="{4356E8E4-844E-4006-8F3D-24BC7FB06646}" type="presParOf" srcId="{92D94D2B-A93F-48DA-AE11-4880AA35CA3C}" destId="{788282F8-2E20-4678-8694-EA74115D3791}" srcOrd="2" destOrd="0" presId="urn:microsoft.com/office/officeart/2011/layout/CircleProcess"/>
    <dgm:cxn modelId="{7C214B2D-5B06-45CF-BA43-E13FFE2B00CC}" type="presParOf" srcId="{92D94D2B-A93F-48DA-AE11-4880AA35CA3C}" destId="{1DC025AA-BEAF-4F94-A96B-70AC6D11AA2A}" srcOrd="3" destOrd="0" presId="urn:microsoft.com/office/officeart/2011/layout/CircleProcess"/>
    <dgm:cxn modelId="{AA9635E9-6C21-476E-9CBF-77EFF5FDC334}" type="presParOf" srcId="{1DC025AA-BEAF-4F94-A96B-70AC6D11AA2A}" destId="{594CD4EE-1F4A-4227-87AC-67DEE8F39FB7}" srcOrd="0" destOrd="0" presId="urn:microsoft.com/office/officeart/2011/layout/CircleProcess"/>
    <dgm:cxn modelId="{3C762B42-8E47-4D06-8546-5829AFABE667}" type="presParOf" srcId="{92D94D2B-A93F-48DA-AE11-4880AA35CA3C}" destId="{9D9DAD9D-7B22-4B5D-8E02-DB05B760DB67}" srcOrd="4" destOrd="0" presId="urn:microsoft.com/office/officeart/2011/layout/CircleProcess"/>
    <dgm:cxn modelId="{A71BA4EF-F26E-429C-B859-D956D9144A5D}" type="presParOf" srcId="{9D9DAD9D-7B22-4B5D-8E02-DB05B760DB67}" destId="{F1EFEDF8-DA96-4EF4-853D-AA41557D0127}" srcOrd="0" destOrd="0" presId="urn:microsoft.com/office/officeart/2011/layout/CircleProcess"/>
    <dgm:cxn modelId="{6307FADD-39DE-42CB-B20A-19C9673E3517}" type="presParOf" srcId="{92D94D2B-A93F-48DA-AE11-4880AA35CA3C}" destId="{38EA0FA3-C75D-4A9B-851C-0AB34BB5C1E3}" srcOrd="5" destOrd="0" presId="urn:microsoft.com/office/officeart/2011/layout/CircleProcess"/>
    <dgm:cxn modelId="{BB2BF4A6-7D8B-4D69-A2B3-4E7E3A7031FF}" type="presParOf" srcId="{92D94D2B-A93F-48DA-AE11-4880AA35CA3C}" destId="{890242F5-94DA-4A0B-A037-54D1E05B5824}" srcOrd="6" destOrd="0" presId="urn:microsoft.com/office/officeart/2011/layout/CircleProcess"/>
    <dgm:cxn modelId="{D429DD12-1FB8-40CA-BF25-DD728D197178}" type="presParOf" srcId="{890242F5-94DA-4A0B-A037-54D1E05B5824}" destId="{4ABEF38F-49F5-4B82-BD60-05827A44B4C6}" srcOrd="0" destOrd="0" presId="urn:microsoft.com/office/officeart/2011/layout/CircleProcess"/>
    <dgm:cxn modelId="{D2D8B674-02BB-4127-A11E-A48CCCF111FE}" type="presParOf" srcId="{92D94D2B-A93F-48DA-AE11-4880AA35CA3C}" destId="{52A9A3AB-9FF6-4A2D-96CB-F4BA9A4708AC}" srcOrd="7" destOrd="0" presId="urn:microsoft.com/office/officeart/2011/layout/CircleProcess"/>
    <dgm:cxn modelId="{E952D258-017E-45A5-AA51-CEB38EB42E02}" type="presParOf" srcId="{52A9A3AB-9FF6-4A2D-96CB-F4BA9A4708AC}" destId="{62117647-10C4-484E-B7F0-74AF11539F24}" srcOrd="0" destOrd="0" presId="urn:microsoft.com/office/officeart/2011/layout/CircleProcess"/>
    <dgm:cxn modelId="{ADB72D54-CFD3-4702-8B76-CFC3FCABFD33}" type="presParOf" srcId="{92D94D2B-A93F-48DA-AE11-4880AA35CA3C}" destId="{9B6887F0-0C60-487B-8993-B087468EE546}"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dirty="0">
              <a:solidFill>
                <a:srgbClr val="800024"/>
              </a:solidFill>
            </a:rPr>
            <a:t>Pirms pieteikuma un budžeta veidlapu aizpildīšanas pārliecināties, ka </a:t>
          </a:r>
          <a:r>
            <a:rPr lang="lv-LV" b="1" dirty="0">
              <a:solidFill>
                <a:srgbClr val="800024"/>
              </a:solidFill>
            </a:rPr>
            <a:t>aktuālā</a:t>
          </a:r>
          <a:r>
            <a:rPr lang="lv-LV" dirty="0">
              <a:solidFill>
                <a:srgbClr val="800024"/>
              </a:solidFill>
            </a:rPr>
            <a:t> </a:t>
          </a:r>
          <a:r>
            <a:rPr lang="lv-LV" b="1" dirty="0">
              <a:solidFill>
                <a:srgbClr val="800024"/>
              </a:solidFill>
            </a:rPr>
            <a:t>veidlapa</a:t>
          </a:r>
          <a:r>
            <a:rPr lang="lv-LV" dirty="0">
              <a:solidFill>
                <a:srgbClr val="800024"/>
              </a:solidFill>
            </a:rPr>
            <a:t> ir lejupielādēta no Fonda mājas lapas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pPr algn="ctr"/>
          <a:r>
            <a:rPr lang="lv-LV" dirty="0">
              <a:solidFill>
                <a:srgbClr val="800024"/>
              </a:solidFill>
            </a:rPr>
            <a:t>Pirms pieteikuma iesniegšanas un līdz Konkursa rezultātu saņemšanai nodrošināt, ka projekta iesniedzējam </a:t>
          </a:r>
          <a:r>
            <a:rPr lang="lv-LV" b="1" dirty="0">
              <a:solidFill>
                <a:srgbClr val="800024"/>
              </a:solidFill>
            </a:rPr>
            <a:t>nav VID administrēto nodokļu parāda</a:t>
          </a:r>
          <a:r>
            <a:rPr lang="lv-LV" dirty="0">
              <a:solidFill>
                <a:srgbClr val="800024"/>
              </a:solidFill>
            </a:rPr>
            <a:t>, kas pārsniedz 150 EUR, kā arī vai projekta pieteicējs ir iesniedzis </a:t>
          </a:r>
          <a:r>
            <a:rPr lang="lv-LV" b="1" dirty="0">
              <a:solidFill>
                <a:srgbClr val="800024"/>
              </a:solidFill>
            </a:rPr>
            <a:t>visas deklarācijas VID.</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dgm:spPr/>
      <dgm:t>
        <a:bodyPr/>
        <a:lstStyle/>
        <a:p>
          <a:r>
            <a:rPr lang="lv-LV" dirty="0">
              <a:solidFill>
                <a:srgbClr val="800024"/>
              </a:solidFill>
            </a:rPr>
            <a:t>Iesniegt projekta atbildīgās amatpersonas parakstītu projekta pieteikumu ar pielikumiem </a:t>
          </a:r>
          <a:r>
            <a:rPr lang="lv-LV" b="1" u="sng" dirty="0">
              <a:solidFill>
                <a:srgbClr val="800024"/>
              </a:solidFill>
            </a:rPr>
            <a:t>līdz 08.09.2023. plkst. 12:00. </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A642A280-E3CC-4BD8-B320-1534A6F4FA1C}">
      <dgm:prSet phldrT="[Teksts]"/>
      <dgm:spPr/>
      <dgm:t>
        <a:bodyPr/>
        <a:lstStyle/>
        <a:p>
          <a:r>
            <a:rPr lang="lv-LV" dirty="0">
              <a:solidFill>
                <a:srgbClr val="800024"/>
              </a:solidFill>
            </a:rPr>
            <a:t>Iepazīties ar Fonda mājas lapā pieejamajiem </a:t>
          </a:r>
          <a:r>
            <a:rPr lang="lv-LV" b="1" dirty="0">
              <a:solidFill>
                <a:srgbClr val="800024"/>
              </a:solidFill>
            </a:rPr>
            <a:t>metodiskajiem norādījumiem</a:t>
          </a:r>
          <a:r>
            <a:rPr lang="lv-LV" dirty="0">
              <a:solidFill>
                <a:srgbClr val="800024"/>
              </a:solidFill>
            </a:rPr>
            <a:t> veidlapas aizpildīšanai</a:t>
          </a:r>
        </a:p>
      </dgm:t>
    </dgm:pt>
    <dgm:pt modelId="{4A16F480-AE0F-4BFA-B2B0-763B3759C2B4}" type="parTrans" cxnId="{C6DEBCF4-3E28-426C-908F-0200808F657A}">
      <dgm:prSet/>
      <dgm:spPr/>
      <dgm:t>
        <a:bodyPr/>
        <a:lstStyle/>
        <a:p>
          <a:endParaRPr lang="lv-LV">
            <a:solidFill>
              <a:srgbClr val="800024"/>
            </a:solidFill>
          </a:endParaRPr>
        </a:p>
      </dgm:t>
    </dgm:pt>
    <dgm:pt modelId="{99EB066D-5C9C-43AF-81F1-255EE9D177EA}" type="sibTrans" cxnId="{C6DEBCF4-3E28-426C-908F-0200808F657A}">
      <dgm:prSet/>
      <dgm:spPr/>
      <dgm:t>
        <a:bodyPr/>
        <a:lstStyle/>
        <a:p>
          <a:endParaRPr lang="lv-LV">
            <a:solidFill>
              <a:srgbClr val="800024"/>
            </a:solidFill>
          </a:endParaRPr>
        </a:p>
      </dgm:t>
    </dgm:pt>
    <dgm:pt modelId="{BACF9135-EBF8-48F2-8C89-7AFEC5CB1230}">
      <dgm:prSet phldrT="[Teksts]"/>
      <dgm:spPr/>
      <dgm:t>
        <a:bodyPr/>
        <a:lstStyle/>
        <a:p>
          <a:r>
            <a:rPr lang="lv-LV" dirty="0">
              <a:solidFill>
                <a:srgbClr val="800024"/>
              </a:solidFill>
            </a:rPr>
            <a:t>Projekta pieteikuma veidlapa elektroniski jāiesniedz </a:t>
          </a:r>
          <a:r>
            <a:rPr lang="lv-LV" b="1" dirty="0">
              <a:solidFill>
                <a:srgbClr val="800024"/>
              </a:solidFill>
            </a:rPr>
            <a:t>Word formāta </a:t>
          </a:r>
          <a:r>
            <a:rPr lang="lv-LV" dirty="0">
              <a:solidFill>
                <a:srgbClr val="800024"/>
              </a:solidFill>
            </a:rPr>
            <a:t>un budžeta veidlapa </a:t>
          </a:r>
          <a:r>
            <a:rPr lang="lv-LV" b="1" dirty="0">
              <a:solidFill>
                <a:srgbClr val="800024"/>
              </a:solidFill>
            </a:rPr>
            <a:t>Excel formātā</a:t>
          </a:r>
          <a:r>
            <a:rPr lang="lv-LV" dirty="0">
              <a:solidFill>
                <a:srgbClr val="800024"/>
              </a:solidFill>
            </a:rPr>
            <a:t> (elektroniski parakstot,   ir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5E3DAE2E-D34F-4504-8689-8FCEE75F57A9}">
      <dgm:prSet phldrT="[Teksts]"/>
      <dgm:spPr/>
      <dgm:t>
        <a:bodyPr/>
        <a:lstStyle/>
        <a:p>
          <a:r>
            <a:rPr lang="lv-LV" dirty="0">
              <a:solidFill>
                <a:srgbClr val="800024"/>
              </a:solidFill>
            </a:rPr>
            <a:t>Pārbaudīt </a:t>
          </a:r>
          <a:r>
            <a:rPr lang="lv-LV" b="1" dirty="0">
              <a:solidFill>
                <a:srgbClr val="800024"/>
              </a:solidFill>
            </a:rPr>
            <a:t>formulas un summas</a:t>
          </a:r>
          <a:r>
            <a:rPr lang="lv-LV" dirty="0">
              <a:solidFill>
                <a:srgbClr val="800024"/>
              </a:solidFill>
            </a:rPr>
            <a:t> budžeta Excel tabulā</a:t>
          </a:r>
        </a:p>
      </dgm:t>
    </dgm:pt>
    <dgm:pt modelId="{8D2CCEB5-3E40-44AD-8615-354095EC870C}" type="sibTrans" cxnId="{AB739B2E-3DF9-4E2D-9997-F5C271FC808E}">
      <dgm:prSet/>
      <dgm:spPr/>
      <dgm:t>
        <a:bodyPr/>
        <a:lstStyle/>
        <a:p>
          <a:endParaRPr lang="lv-LV">
            <a:solidFill>
              <a:srgbClr val="800024"/>
            </a:solidFill>
          </a:endParaRPr>
        </a:p>
      </dgm:t>
    </dgm:pt>
    <dgm:pt modelId="{FFD9DD18-8FC1-4B2D-A580-F389116072FE}" type="parTrans" cxnId="{AB739B2E-3DF9-4E2D-9997-F5C271FC808E}">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6" custScaleX="86198" custScaleY="109901" custLinFactNeighborX="1179">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6" custScaleX="86198" custScaleY="109901" custLinFactNeighborX="1506" custLinFactNeighborY="-24">
        <dgm:presLayoutVars>
          <dgm:bulletEnabled val="1"/>
        </dgm:presLayoutVars>
      </dgm:prSet>
      <dgm:spPr/>
    </dgm:pt>
    <dgm:pt modelId="{C89BBCAB-32B5-40F7-8C39-2F7C5B37AEB3}" type="pres">
      <dgm:prSet presAssocID="{320E317A-446F-470C-853D-7136C095A41C}" presName="sibTrans" presStyleCnt="0"/>
      <dgm:spPr/>
    </dgm:pt>
    <dgm:pt modelId="{89676F81-6EA4-46C1-9C56-7D1C4D0FF035}" type="pres">
      <dgm:prSet presAssocID="{5E3DAE2E-D34F-4504-8689-8FCEE75F57A9}" presName="node" presStyleLbl="node1" presStyleIdx="2" presStyleCnt="6" custScaleX="86198" custScaleY="109901">
        <dgm:presLayoutVars>
          <dgm:bulletEnabled val="1"/>
        </dgm:presLayoutVars>
      </dgm:prSet>
      <dgm:spPr/>
    </dgm:pt>
    <dgm:pt modelId="{0B698C3F-AF1B-44A9-A36B-05BF9FD0FFBA}" type="pres">
      <dgm:prSet presAssocID="{8D2CCEB5-3E40-44AD-8615-354095EC870C}" presName="sibTrans" presStyleCnt="0"/>
      <dgm:spPr/>
    </dgm:pt>
    <dgm:pt modelId="{2279846A-CE95-4A96-90C3-A2CF9CE7BC1A}" type="pres">
      <dgm:prSet presAssocID="{10921A8A-3A6C-4030-A044-4466ECA7F57C}" presName="node" presStyleLbl="node1" presStyleIdx="3" presStyleCnt="6" custScaleX="86198" custScaleY="109901">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4" presStyleCnt="6" custScaleX="86198" custScaleY="109901">
        <dgm:presLayoutVars>
          <dgm:bulletEnabled val="1"/>
        </dgm:presLayoutVars>
      </dgm:prSet>
      <dgm:spPr/>
    </dgm:pt>
    <dgm:pt modelId="{FEC50F1D-6402-4E06-990D-171B3CEF1E01}" type="pres">
      <dgm:prSet presAssocID="{6A72922C-6587-4FBF-95C2-54F64CC0E861}" presName="sibTrans" presStyleCnt="0"/>
      <dgm:spPr/>
    </dgm:pt>
    <dgm:pt modelId="{9F37E8DD-5A77-4EDA-AD70-0BBA3B2030C7}" type="pres">
      <dgm:prSet presAssocID="{A642A280-E3CC-4BD8-B320-1534A6F4FA1C}" presName="node" presStyleLbl="node1" presStyleIdx="5" presStyleCnt="6" custScaleX="86198" custScaleY="109901">
        <dgm:presLayoutVars>
          <dgm:bulletEnabled val="1"/>
        </dgm:presLayoutVars>
      </dgm:prSet>
      <dgm:spPr/>
    </dgm:pt>
  </dgm:ptLst>
  <dgm:cxnLst>
    <dgm:cxn modelId="{26EB4707-F7FB-4E11-B313-F8B82B842958}" srcId="{711E4A3F-4D04-4E39-8E2A-8DF5413BFD4A}" destId="{D2E41FA8-0607-4FBA-B00D-E0B8108ABCBC}" srcOrd="4"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AB739B2E-3DF9-4E2D-9997-F5C271FC808E}" srcId="{711E4A3F-4D04-4E39-8E2A-8DF5413BFD4A}" destId="{5E3DAE2E-D34F-4504-8689-8FCEE75F57A9}" srcOrd="2" destOrd="0" parTransId="{FFD9DD18-8FC1-4B2D-A580-F389116072FE}" sibTransId="{8D2CCEB5-3E40-44AD-8615-354095EC870C}"/>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4973AFAB-0655-44BD-83BF-10B9A2494E1B}" type="presOf" srcId="{5E3DAE2E-D34F-4504-8689-8FCEE75F57A9}" destId="{89676F81-6EA4-46C1-9C56-7D1C4D0FF035}" srcOrd="0" destOrd="0" presId="urn:microsoft.com/office/officeart/2005/8/layout/default"/>
    <dgm:cxn modelId="{76ABE5AC-7FC1-4878-9BE9-F69754B37041}" type="presOf" srcId="{A642A280-E3CC-4BD8-B320-1534A6F4FA1C}" destId="{9F37E8DD-5A77-4EDA-AD70-0BBA3B2030C7}"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C6DEBCF4-3E28-426C-908F-0200808F657A}" srcId="{711E4A3F-4D04-4E39-8E2A-8DF5413BFD4A}" destId="{A642A280-E3CC-4BD8-B320-1534A6F4FA1C}" srcOrd="5" destOrd="0" parTransId="{4A16F480-AE0F-4BFA-B2B0-763B3759C2B4}" sibTransId="{99EB066D-5C9C-43AF-81F1-255EE9D177EA}"/>
    <dgm:cxn modelId="{2C9287F5-8ED0-400E-B4F1-EE17647E2F06}" srcId="{711E4A3F-4D04-4E39-8E2A-8DF5413BFD4A}" destId="{10921A8A-3A6C-4030-A044-4466ECA7F57C}" srcOrd="3"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F284B46F-36B0-4E3B-832A-4AB906CFD0B9}" type="presParOf" srcId="{D2211DBB-DE06-43F6-B147-8A8CDD29075F}" destId="{89676F81-6EA4-46C1-9C56-7D1C4D0FF035}" srcOrd="4" destOrd="0" presId="urn:microsoft.com/office/officeart/2005/8/layout/default"/>
    <dgm:cxn modelId="{BD0F5A1D-28D8-4403-AE58-86A44E5E16EE}" type="presParOf" srcId="{D2211DBB-DE06-43F6-B147-8A8CDD29075F}" destId="{0B698C3F-AF1B-44A9-A36B-05BF9FD0FFBA}" srcOrd="5" destOrd="0" presId="urn:microsoft.com/office/officeart/2005/8/layout/default"/>
    <dgm:cxn modelId="{146C0791-F099-4712-91EC-D8143A79F850}" type="presParOf" srcId="{D2211DBB-DE06-43F6-B147-8A8CDD29075F}" destId="{2279846A-CE95-4A96-90C3-A2CF9CE7BC1A}" srcOrd="6" destOrd="0" presId="urn:microsoft.com/office/officeart/2005/8/layout/default"/>
    <dgm:cxn modelId="{5C2AD80F-EC86-47A9-9FD9-A9300984AF43}" type="presParOf" srcId="{D2211DBB-DE06-43F6-B147-8A8CDD29075F}" destId="{592777CC-CE65-476F-BE7B-3CFD2807DCC7}" srcOrd="7" destOrd="0" presId="urn:microsoft.com/office/officeart/2005/8/layout/default"/>
    <dgm:cxn modelId="{05FB3621-C5FA-40AB-97A6-951362D50DBA}" type="presParOf" srcId="{D2211DBB-DE06-43F6-B147-8A8CDD29075F}" destId="{9F474041-DDBF-4187-8414-7C9F5A6F514B}" srcOrd="8" destOrd="0" presId="urn:microsoft.com/office/officeart/2005/8/layout/default"/>
    <dgm:cxn modelId="{332BF8AE-FC86-44EA-B2B6-8128A297B3C5}" type="presParOf" srcId="{D2211DBB-DE06-43F6-B147-8A8CDD29075F}" destId="{FEC50F1D-6402-4E06-990D-171B3CEF1E01}" srcOrd="9" destOrd="0" presId="urn:microsoft.com/office/officeart/2005/8/layout/default"/>
    <dgm:cxn modelId="{116030DA-A9DE-4348-9474-265BD2EBE54E}" type="presParOf" srcId="{D2211DBB-DE06-43F6-B147-8A8CDD29075F}" destId="{9F37E8DD-5A77-4EDA-AD70-0BBA3B2030C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pt>
    <dgm:pt modelId="{772E3464-9951-4390-9D32-3CF202B16F87}">
      <dgm:prSet phldrT="[Teksts]"/>
      <dgm:spPr/>
      <dgm:t>
        <a:bodyPr/>
        <a:lstStyle/>
        <a:p>
          <a:r>
            <a:rPr lang="lv-LV" b="1" dirty="0"/>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dirty="0"/>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dirty="0"/>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dirty="0"/>
            <a:t>Nosacījumu izpilde / 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dgm:spPr/>
      <dgm:t>
        <a:bodyPr/>
        <a:lstStyle/>
        <a:p>
          <a:r>
            <a:rPr lang="lv-LV" b="1" dirty="0"/>
            <a:t>Noslēguma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BE1E8B9-764A-4273-82B2-E25C39D70300}">
      <dgm:prSet phldrT="[Teksts]"/>
      <dgm:spPr/>
      <dgm:t>
        <a:bodyPr/>
        <a:lstStyle/>
        <a:p>
          <a:r>
            <a:rPr lang="lv-LV" b="1" dirty="0"/>
            <a:t>Projekta īstenošana</a:t>
          </a:r>
        </a:p>
      </dgm:t>
    </dgm:pt>
    <dgm:pt modelId="{5B7F5821-6D17-4ABF-AC61-C7A0FF7BA51B}" type="parTrans" cxnId="{63D479FE-A185-489D-8F24-7AA130CD5779}">
      <dgm:prSet/>
      <dgm:spPr/>
      <dgm:t>
        <a:bodyPr/>
        <a:lstStyle/>
        <a:p>
          <a:endParaRPr lang="lv-LV"/>
        </a:p>
      </dgm:t>
    </dgm:pt>
    <dgm:pt modelId="{F2AA81D6-6E39-4A50-8DEF-CAD1451122DC}" type="sibTrans" cxnId="{63D479FE-A185-489D-8F24-7AA130CD5779}">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11"/>
      <dgm:spPr/>
    </dgm:pt>
    <dgm:pt modelId="{74E03151-E8F0-4FAD-8ACE-04533493F608}" type="pres">
      <dgm:prSet presAssocID="{772E3464-9951-4390-9D32-3CF202B16F87}" presName="ParentText" presStyleLbl="revTx" presStyleIdx="0" presStyleCnt="6">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11"/>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11"/>
      <dgm:spPr/>
    </dgm:pt>
    <dgm:pt modelId="{B399012C-7FE7-4D91-A430-53351561AE4B}" type="pres">
      <dgm:prSet presAssocID="{5A892EDE-016D-4F29-8B71-51BC02DD9070}" presName="ParentText" presStyleLbl="revTx" presStyleIdx="1" presStyleCnt="6">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11"/>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11"/>
      <dgm:spPr/>
    </dgm:pt>
    <dgm:pt modelId="{1CC637B4-79D8-4715-8416-DD873F35E87B}" type="pres">
      <dgm:prSet presAssocID="{79E94EA6-009D-4031-987E-DE264DF458A5}" presName="ParentText" presStyleLbl="revTx" presStyleIdx="2" presStyleCnt="6">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11"/>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11"/>
      <dgm:spPr/>
    </dgm:pt>
    <dgm:pt modelId="{FA2B2772-084D-465D-B2D7-49F4BB3EDD0A}" type="pres">
      <dgm:prSet presAssocID="{67EEE84F-FE29-43FA-9B18-814C7930F8F5}" presName="ParentText" presStyleLbl="revTx" presStyleIdx="3" presStyleCnt="6">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11"/>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B6147F78-BE07-4061-AE6E-F6DFA3537B1F}" type="pres">
      <dgm:prSet presAssocID="{6BE1E8B9-764A-4273-82B2-E25C39D70300}" presName="composite" presStyleCnt="0"/>
      <dgm:spPr/>
    </dgm:pt>
    <dgm:pt modelId="{905CE70E-784D-411D-84FE-39C105C7150C}" type="pres">
      <dgm:prSet presAssocID="{6BE1E8B9-764A-4273-82B2-E25C39D70300}" presName="LShape" presStyleLbl="alignNode1" presStyleIdx="8" presStyleCnt="11"/>
      <dgm:spPr/>
    </dgm:pt>
    <dgm:pt modelId="{9A58547B-3C68-4118-8E7D-50B325CB1EFE}" type="pres">
      <dgm:prSet presAssocID="{6BE1E8B9-764A-4273-82B2-E25C39D70300}" presName="ParentText" presStyleLbl="revTx" presStyleIdx="4" presStyleCnt="6">
        <dgm:presLayoutVars>
          <dgm:chMax val="0"/>
          <dgm:chPref val="0"/>
          <dgm:bulletEnabled val="1"/>
        </dgm:presLayoutVars>
      </dgm:prSet>
      <dgm:spPr/>
    </dgm:pt>
    <dgm:pt modelId="{89903DAA-6918-429A-8D9D-FE8711D03F0E}" type="pres">
      <dgm:prSet presAssocID="{6BE1E8B9-764A-4273-82B2-E25C39D70300}" presName="Triangle" presStyleLbl="alignNode1" presStyleIdx="9" presStyleCnt="11"/>
      <dgm:spPr/>
    </dgm:pt>
    <dgm:pt modelId="{EEC5698F-05DD-405A-8238-26915BACD9CB}" type="pres">
      <dgm:prSet presAssocID="{F2AA81D6-6E39-4A50-8DEF-CAD1451122DC}" presName="sibTrans" presStyleCnt="0"/>
      <dgm:spPr/>
    </dgm:pt>
    <dgm:pt modelId="{D3C4C9D6-9700-40AD-AE9F-EBB21C5167CE}" type="pres">
      <dgm:prSet presAssocID="{F2AA81D6-6E39-4A50-8DEF-CAD1451122DC}"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10" presStyleCnt="11"/>
      <dgm:spPr/>
    </dgm:pt>
    <dgm:pt modelId="{DA2A44D5-7A9A-4ED9-8024-478E40AFDB87}" type="pres">
      <dgm:prSet presAssocID="{584E5B88-76F1-4123-86DB-E6568FA4D6B8}" presName="ParentText" presStyleLbl="revTx" presStyleIdx="5" presStyleCnt="6">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9A42DF49-D6E6-4508-9D69-1B175BBC950D}" type="presOf" srcId="{79E94EA6-009D-4031-987E-DE264DF458A5}" destId="{1CC637B4-79D8-4715-8416-DD873F35E87B}" srcOrd="0" destOrd="0" presId="urn:microsoft.com/office/officeart/2009/3/layout/StepUpProcess"/>
    <dgm:cxn modelId="{D9C0824D-94D0-4106-9F93-A672FA68DB86}" type="presOf" srcId="{6BE1E8B9-764A-4273-82B2-E25C39D70300}" destId="{9A58547B-3C68-4118-8E7D-50B325CB1EFE}"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5"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63D479FE-A185-489D-8F24-7AA130CD5779}" srcId="{D710CBA2-29E0-4C70-BFBF-2208AE371182}" destId="{6BE1E8B9-764A-4273-82B2-E25C39D70300}" srcOrd="4" destOrd="0" parTransId="{5B7F5821-6D17-4ABF-AC61-C7A0FF7BA51B}" sibTransId="{F2AA81D6-6E39-4A50-8DEF-CAD1451122DC}"/>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DF132F2B-5994-40FE-903C-048FEF504E3A}" type="presParOf" srcId="{6F773E8E-CEC0-4CAB-BF32-CF0AB9C877F7}" destId="{B6147F78-BE07-4061-AE6E-F6DFA3537B1F}" srcOrd="8" destOrd="0" presId="urn:microsoft.com/office/officeart/2009/3/layout/StepUpProcess"/>
    <dgm:cxn modelId="{6EB9EA39-D8E8-4841-AB07-15D5F4E21A82}" type="presParOf" srcId="{B6147F78-BE07-4061-AE6E-F6DFA3537B1F}" destId="{905CE70E-784D-411D-84FE-39C105C7150C}" srcOrd="0" destOrd="0" presId="urn:microsoft.com/office/officeart/2009/3/layout/StepUpProcess"/>
    <dgm:cxn modelId="{97CB99DF-E667-43B4-B131-6F23F58C58DE}" type="presParOf" srcId="{B6147F78-BE07-4061-AE6E-F6DFA3537B1F}" destId="{9A58547B-3C68-4118-8E7D-50B325CB1EFE}" srcOrd="1" destOrd="0" presId="urn:microsoft.com/office/officeart/2009/3/layout/StepUpProcess"/>
    <dgm:cxn modelId="{E0D712BB-7052-48E7-AF2A-4B5A73D12164}" type="presParOf" srcId="{B6147F78-BE07-4061-AE6E-F6DFA3537B1F}" destId="{89903DAA-6918-429A-8D9D-FE8711D03F0E}" srcOrd="2" destOrd="0" presId="urn:microsoft.com/office/officeart/2009/3/layout/StepUpProcess"/>
    <dgm:cxn modelId="{6405F9E6-2A9E-4796-B5BB-AF579C112134}" type="presParOf" srcId="{6F773E8E-CEC0-4CAB-BF32-CF0AB9C877F7}" destId="{EEC5698F-05DD-405A-8238-26915BACD9CB}" srcOrd="9" destOrd="0" presId="urn:microsoft.com/office/officeart/2009/3/layout/StepUpProcess"/>
    <dgm:cxn modelId="{36B9887E-96EA-43F2-99A8-98A844E56A48}" type="presParOf" srcId="{EEC5698F-05DD-405A-8238-26915BACD9CB}" destId="{D3C4C9D6-9700-40AD-AE9F-EBB21C5167CE}" srcOrd="0" destOrd="0" presId="urn:microsoft.com/office/officeart/2009/3/layout/StepUpProcess"/>
    <dgm:cxn modelId="{CF9897F8-628D-47C5-8EAA-A2B04027AFC3}" type="presParOf" srcId="{6F773E8E-CEC0-4CAB-BF32-CF0AB9C877F7}" destId="{79285E80-8DCD-4C60-95C5-32B7727F038E}" srcOrd="10"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71731C5D-1845-4FCF-8030-990932B1E87A}">
      <dgm:prSet phldrT="[Teksts]"/>
      <dgm:spPr/>
      <dgm:t>
        <a:bodyPr/>
        <a:lstStyle/>
        <a:p>
          <a:pPr algn="l"/>
          <a:r>
            <a:rPr lang="lv-LV" dirty="0">
              <a:latin typeface="Verdana" panose="020B0604030504040204" pitchFamily="34" charset="0"/>
              <a:ea typeface="Verdana" panose="020B0604030504040204" pitchFamily="34" charset="0"/>
            </a:rPr>
            <a:t>Pamatnosacījumi un finansējums</a:t>
          </a: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dirty="0">
              <a:latin typeface="Verdana" panose="020B0604030504040204" pitchFamily="34" charset="0"/>
              <a:ea typeface="Verdana" panose="020B0604030504040204" pitchFamily="34" charset="0"/>
            </a:rPr>
            <a:t>Prasības un iesniedzēja atbilstība</a:t>
          </a: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dirty="0">
              <a:latin typeface="Verdana" panose="020B0604030504040204" pitchFamily="34" charset="0"/>
              <a:ea typeface="Verdana" panose="020B0604030504040204" pitchFamily="34" charset="0"/>
            </a:rPr>
            <a:t>Projekta iesniegšana un noformēšana</a:t>
          </a: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dirty="0">
              <a:latin typeface="Verdana" panose="020B0604030504040204" pitchFamily="34" charset="0"/>
              <a:ea typeface="Verdana" panose="020B0604030504040204" pitchFamily="34" charset="0"/>
            </a:rPr>
            <a:t>Projektu vērtēšana un apstiprināšana</a:t>
          </a: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F229DA3D-6DFB-4BA5-BCC4-14A37261D5E4}">
      <dgm:prSet/>
      <dgm:spPr/>
      <dgm:t>
        <a:bodyPr/>
        <a:lstStyle/>
        <a:p>
          <a:pPr algn="l"/>
          <a:r>
            <a:rPr lang="lv-LV" dirty="0">
              <a:latin typeface="Verdana" panose="020B0604030504040204" pitchFamily="34" charset="0"/>
              <a:ea typeface="Verdana" panose="020B0604030504040204" pitchFamily="34" charset="0"/>
            </a:rPr>
            <a:t>Ieteikumi pieteikuma sagatavošanai</a:t>
          </a:r>
        </a:p>
      </dgm:t>
    </dgm:pt>
    <dgm:pt modelId="{1611F273-0C4F-4FF9-9FD6-A04C32A0F0CA}" type="parTrans" cxnId="{CA7A7E8B-AFAD-4915-B524-B57081EE0B85}">
      <dgm:prSet/>
      <dgm:spPr/>
      <dgm:t>
        <a:bodyPr/>
        <a:lstStyle/>
        <a:p>
          <a:endParaRPr lang="lv-LV"/>
        </a:p>
      </dgm:t>
    </dgm:pt>
    <dgm:pt modelId="{16DC10B3-3A9B-4157-8094-CBB96AED20A0}" type="sibTrans" cxnId="{CA7A7E8B-AFAD-4915-B524-B57081EE0B85}">
      <dgm:prSet/>
      <dgm:spPr/>
      <dgm:t>
        <a:bodyPr/>
        <a:lstStyle/>
        <a:p>
          <a:endParaRPr lang="lv-LV"/>
        </a:p>
      </dgm:t>
    </dgm:pt>
    <dgm:pt modelId="{C4507188-B0CB-45F0-B328-21409AC7F5D0}">
      <dgm:prSet/>
      <dgm:spPr/>
      <dgm:t>
        <a:bodyPr/>
        <a:lstStyle/>
        <a:p>
          <a:endParaRPr lang="lv-LV"/>
        </a:p>
      </dgm:t>
    </dgm:pt>
    <dgm:pt modelId="{EF667E25-0A86-4DFA-9521-A5C9882C3794}" type="parTrans" cxnId="{E546C382-B006-4AC5-A98E-E546449D8BA1}">
      <dgm:prSet/>
      <dgm:spPr/>
      <dgm:t>
        <a:bodyPr/>
        <a:lstStyle/>
        <a:p>
          <a:endParaRPr lang="lv-LV"/>
        </a:p>
      </dgm:t>
    </dgm:pt>
    <dgm:pt modelId="{B6BAC250-F277-4D84-84AB-92CDD3191FDC}" type="sibTrans" cxnId="{E546C382-B006-4AC5-A98E-E546449D8BA1}">
      <dgm:prSet/>
      <dgm:spPr/>
      <dgm:t>
        <a:bodyPr/>
        <a:lstStyle/>
        <a:p>
          <a:endParaRPr lang="lv-LV"/>
        </a:p>
      </dgm:t>
    </dgm:pt>
    <dgm:pt modelId="{7F9FD08D-61C0-41A2-9051-7286D2452AD2}">
      <dgm:prSet phldrT="[Teksts]"/>
      <dgm:spPr/>
      <dgm:t>
        <a:bodyPr/>
        <a:lstStyle/>
        <a:p>
          <a:endParaRPr lang="lv-LV"/>
        </a:p>
      </dgm:t>
    </dgm:pt>
    <dgm:pt modelId="{47DDAF38-7620-4C60-A161-C3478C9CF20F}" type="parTrans" cxnId="{17F6CA46-B462-4D91-9713-453047B67C07}">
      <dgm:prSet/>
      <dgm:spPr/>
      <dgm:t>
        <a:bodyPr/>
        <a:lstStyle/>
        <a:p>
          <a:endParaRPr lang="lv-LV"/>
        </a:p>
      </dgm:t>
    </dgm:pt>
    <dgm:pt modelId="{51E7F7EC-2321-4616-A9B2-1350AEF99D10}" type="sibTrans" cxnId="{17F6CA46-B462-4D91-9713-453047B67C07}">
      <dgm:prSet/>
      <dgm:spPr/>
      <dgm:t>
        <a:bodyPr/>
        <a:lstStyle/>
        <a:p>
          <a:endParaRPr lang="lv-LV"/>
        </a:p>
      </dgm:t>
    </dgm:pt>
    <dgm:pt modelId="{BF2D4734-FAD3-4207-A9AD-F93B3B18EAE8}">
      <dgm:prSet/>
      <dgm:spPr/>
      <dgm:t>
        <a:bodyPr/>
        <a:lstStyle/>
        <a:p>
          <a:endParaRPr lang="lv-LV"/>
        </a:p>
      </dgm:t>
    </dgm:pt>
    <dgm:pt modelId="{12E8F38C-51D6-4A6F-B7CF-EFB328927B69}" type="parTrans" cxnId="{92693E4C-A588-4BF3-A466-E038C39DB777}">
      <dgm:prSet/>
      <dgm:spPr/>
      <dgm:t>
        <a:bodyPr/>
        <a:lstStyle/>
        <a:p>
          <a:endParaRPr lang="lv-LV"/>
        </a:p>
      </dgm:t>
    </dgm:pt>
    <dgm:pt modelId="{F3C9BEF7-D111-470B-A5C2-FC442924396E}" type="sibTrans" cxnId="{92693E4C-A588-4BF3-A466-E038C39DB777}">
      <dgm:prSet/>
      <dgm:spPr/>
      <dgm:t>
        <a:bodyPr/>
        <a:lstStyle/>
        <a:p>
          <a:endParaRPr lang="lv-LV"/>
        </a:p>
      </dgm:t>
    </dgm:pt>
    <dgm:pt modelId="{94F21348-5025-4087-8BDF-21173775772B}">
      <dgm:prSet/>
      <dgm:spPr/>
      <dgm:t>
        <a:bodyPr/>
        <a:lstStyle/>
        <a:p>
          <a:endParaRPr lang="lv-LV"/>
        </a:p>
      </dgm:t>
    </dgm:pt>
    <dgm:pt modelId="{77197BDB-1263-4ED9-A8D0-640E1742B3F6}" type="parTrans" cxnId="{A1927287-DEB3-48B4-A918-257620D11267}">
      <dgm:prSet/>
      <dgm:spPr/>
      <dgm:t>
        <a:bodyPr/>
        <a:lstStyle/>
        <a:p>
          <a:endParaRPr lang="lv-LV"/>
        </a:p>
      </dgm:t>
    </dgm:pt>
    <dgm:pt modelId="{7C8D5496-9054-46C4-8D04-A7B96DA04BB7}" type="sibTrans" cxnId="{A1927287-DEB3-48B4-A918-257620D11267}">
      <dgm:prSet/>
      <dgm:spPr/>
      <dgm:t>
        <a:bodyPr/>
        <a:lstStyle/>
        <a:p>
          <a:endParaRPr lang="lv-LV"/>
        </a:p>
      </dgm:t>
    </dgm:pt>
    <dgm:pt modelId="{2075CFFB-049A-4D6E-B3C3-6295F4177BA1}">
      <dgm:prSet/>
      <dgm:spPr/>
      <dgm:t>
        <a:bodyPr/>
        <a:lstStyle/>
        <a:p>
          <a:endParaRPr lang="lv-LV"/>
        </a:p>
      </dgm:t>
    </dgm:pt>
    <dgm:pt modelId="{BEB4B07D-921A-41BE-9298-41619442210B}" type="parTrans" cxnId="{64BC7E60-1C3A-4284-91E8-DDF9C9351ADB}">
      <dgm:prSet/>
      <dgm:spPr/>
      <dgm:t>
        <a:bodyPr/>
        <a:lstStyle/>
        <a:p>
          <a:endParaRPr lang="lv-LV"/>
        </a:p>
      </dgm:t>
    </dgm:pt>
    <dgm:pt modelId="{8C3DDD2F-EDAD-4A10-989E-45D6997BA242}" type="sibTrans" cxnId="{64BC7E60-1C3A-4284-91E8-DDF9C9351ADB}">
      <dgm:prSet/>
      <dgm:spPr/>
      <dgm:t>
        <a:bodyPr/>
        <a:lstStyle/>
        <a:p>
          <a:endParaRPr lang="lv-LV"/>
        </a:p>
      </dgm:t>
    </dgm:pt>
    <dgm:pt modelId="{51C5470F-41D3-4CA9-BD6B-73243814BBA3}">
      <dgm:prSet custScaleY="62762" custLinFactNeighborX="942" custLinFactNeighborY="-42066"/>
      <dgm:spPr/>
      <dgm:t>
        <a:bodyPr/>
        <a:lstStyle/>
        <a:p>
          <a:endParaRPr lang="lv-LV"/>
        </a:p>
      </dgm:t>
    </dgm:pt>
    <dgm:pt modelId="{EB7A71DB-9E54-4C63-827D-7628A90799AC}" type="parTrans" cxnId="{2B5F3A88-3A49-45FC-9267-197C58440178}">
      <dgm:prSet/>
      <dgm:spPr/>
      <dgm:t>
        <a:bodyPr/>
        <a:lstStyle/>
        <a:p>
          <a:endParaRPr lang="lv-LV"/>
        </a:p>
      </dgm:t>
    </dgm:pt>
    <dgm:pt modelId="{223B1215-4CDA-41C1-95A1-632D547058AB}" type="sibTrans" cxnId="{2B5F3A88-3A49-45FC-9267-197C58440178}">
      <dgm:prSet/>
      <dgm:spPr/>
      <dgm:t>
        <a:bodyPr/>
        <a:lstStyle/>
        <a:p>
          <a:endParaRPr lang="lv-LV"/>
        </a:p>
      </dgm:t>
    </dgm:pt>
    <dgm:pt modelId="{0EC00848-9CB6-4D45-A539-DFB1276941E2}">
      <dgm:prSet custScaleY="62762" custLinFactNeighborX="942" custLinFactNeighborY="-42066"/>
      <dgm:spPr/>
      <dgm:t>
        <a:bodyPr/>
        <a:lstStyle/>
        <a:p>
          <a:endParaRPr lang="lv-LV"/>
        </a:p>
      </dgm:t>
    </dgm:pt>
    <dgm:pt modelId="{39855DA4-2B04-403A-95F0-0A0CE4A9AB0A}" type="parTrans" cxnId="{440203C4-7929-4555-B1F0-E6457681E8CF}">
      <dgm:prSet/>
      <dgm:spPr/>
      <dgm:t>
        <a:bodyPr/>
        <a:lstStyle/>
        <a:p>
          <a:endParaRPr lang="lv-LV"/>
        </a:p>
      </dgm:t>
    </dgm:pt>
    <dgm:pt modelId="{3F3F9EB7-CA4B-4469-ACE0-72B59747B804}" type="sibTrans" cxnId="{440203C4-7929-4555-B1F0-E6457681E8CF}">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DDD83BE8-FA7A-4DB3-A455-89198F41471B}" type="pres">
      <dgm:prSet presAssocID="{8CEA7AD4-3039-4070-B98E-77D030D64A55}" presName="FiveNodes_1" presStyleLbl="node1" presStyleIdx="0" presStyleCnt="5" custScaleY="71276" custLinFactNeighborX="-116" custLinFactNeighborY="-3325">
        <dgm:presLayoutVars>
          <dgm:bulletEnabled val="1"/>
        </dgm:presLayoutVars>
      </dgm:prSet>
      <dgm:spPr/>
    </dgm:pt>
    <dgm:pt modelId="{6D790E74-773E-41A4-AB0E-80F09F363EE1}" type="pres">
      <dgm:prSet presAssocID="{8CEA7AD4-3039-4070-B98E-77D030D64A55}" presName="FiveNodes_2" presStyleLbl="node1" presStyleIdx="1" presStyleCnt="5" custScaleY="78729" custLinFactNeighborX="-706" custLinFactNeighborY="-22085">
        <dgm:presLayoutVars>
          <dgm:bulletEnabled val="1"/>
        </dgm:presLayoutVars>
      </dgm:prSet>
      <dgm:spPr/>
    </dgm:pt>
    <dgm:pt modelId="{838C2840-3311-4796-B595-1FAC22444084}" type="pres">
      <dgm:prSet presAssocID="{8CEA7AD4-3039-4070-B98E-77D030D64A55}" presName="FiveNodes_3" presStyleLbl="node1" presStyleIdx="2" presStyleCnt="5" custScaleY="81744" custLinFactNeighborX="-1000" custLinFactNeighborY="-35472">
        <dgm:presLayoutVars>
          <dgm:bulletEnabled val="1"/>
        </dgm:presLayoutVars>
      </dgm:prSet>
      <dgm:spPr/>
    </dgm:pt>
    <dgm:pt modelId="{1C68CBC9-7E76-4E69-93D6-B274A2FB78AF}" type="pres">
      <dgm:prSet presAssocID="{8CEA7AD4-3039-4070-B98E-77D030D64A55}" presName="FiveNodes_4" presStyleLbl="node1" presStyleIdx="3" presStyleCnt="5" custScaleY="75382" custLinFactNeighborX="-2122" custLinFactNeighborY="-43118">
        <dgm:presLayoutVars>
          <dgm:bulletEnabled val="1"/>
        </dgm:presLayoutVars>
      </dgm:prSet>
      <dgm:spPr/>
    </dgm:pt>
    <dgm:pt modelId="{5CB24C3A-0E15-4547-B60A-7A2D722A967A}" type="pres">
      <dgm:prSet presAssocID="{8CEA7AD4-3039-4070-B98E-77D030D64A55}" presName="FiveNodes_5" presStyleLbl="node1" presStyleIdx="4" presStyleCnt="5" custScaleY="78140" custLinFactNeighborX="-2473" custLinFactNeighborY="-59531">
        <dgm:presLayoutVars>
          <dgm:bulletEnabled val="1"/>
        </dgm:presLayoutVars>
      </dgm:prSet>
      <dgm:spPr/>
    </dgm:pt>
    <dgm:pt modelId="{D2CAC751-1E51-4345-9E9E-0AE98EEA5768}" type="pres">
      <dgm:prSet presAssocID="{8CEA7AD4-3039-4070-B98E-77D030D64A55}" presName="FiveConn_1-2" presStyleLbl="fgAccFollowNode1" presStyleIdx="0" presStyleCnt="4" custLinFactNeighborX="-29460" custLinFactNeighborY="-22651">
        <dgm:presLayoutVars>
          <dgm:bulletEnabled val="1"/>
        </dgm:presLayoutVars>
      </dgm:prSet>
      <dgm:spPr/>
    </dgm:pt>
    <dgm:pt modelId="{9C83C910-A11E-4164-8AEF-F447028EE998}" type="pres">
      <dgm:prSet presAssocID="{8CEA7AD4-3039-4070-B98E-77D030D64A55}" presName="FiveConn_2-3" presStyleLbl="fgAccFollowNode1" presStyleIdx="1" presStyleCnt="4" custLinFactNeighborX="-37212" custLinFactNeighborY="-42552">
        <dgm:presLayoutVars>
          <dgm:bulletEnabled val="1"/>
        </dgm:presLayoutVars>
      </dgm:prSet>
      <dgm:spPr/>
    </dgm:pt>
    <dgm:pt modelId="{C0D6AEF0-BDD4-4DC1-84A2-BC489C503C8F}" type="pres">
      <dgm:prSet presAssocID="{8CEA7AD4-3039-4070-B98E-77D030D64A55}" presName="FiveConn_3-4" presStyleLbl="fgAccFollowNode1" presStyleIdx="2" presStyleCnt="4" custLinFactNeighborX="-45302" custLinFactNeighborY="-55010">
        <dgm:presLayoutVars>
          <dgm:bulletEnabled val="1"/>
        </dgm:presLayoutVars>
      </dgm:prSet>
      <dgm:spPr/>
    </dgm:pt>
    <dgm:pt modelId="{D6D27BCF-9208-47E9-8054-5969FEBF4789}" type="pres">
      <dgm:prSet presAssocID="{8CEA7AD4-3039-4070-B98E-77D030D64A55}" presName="FiveConn_4-5" presStyleLbl="fgAccFollowNode1" presStyleIdx="3" presStyleCnt="4" custLinFactNeighborX="-33524" custLinFactNeighborY="-72806">
        <dgm:presLayoutVars>
          <dgm:bulletEnabled val="1"/>
        </dgm:presLayoutVars>
      </dgm:prSet>
      <dgm:spPr/>
    </dgm:pt>
    <dgm:pt modelId="{9869C758-CD79-4B06-BE0A-F327A344FFC6}" type="pres">
      <dgm:prSet presAssocID="{8CEA7AD4-3039-4070-B98E-77D030D64A55}" presName="FiveNodes_1_text" presStyleLbl="node1" presStyleIdx="4" presStyleCnt="5">
        <dgm:presLayoutVars>
          <dgm:bulletEnabled val="1"/>
        </dgm:presLayoutVars>
      </dgm:prSet>
      <dgm:spPr/>
    </dgm:pt>
    <dgm:pt modelId="{994A22B3-AEF2-4224-B2CB-032B9AA4A6F2}" type="pres">
      <dgm:prSet presAssocID="{8CEA7AD4-3039-4070-B98E-77D030D64A55}" presName="FiveNodes_2_text" presStyleLbl="node1" presStyleIdx="4" presStyleCnt="5">
        <dgm:presLayoutVars>
          <dgm:bulletEnabled val="1"/>
        </dgm:presLayoutVars>
      </dgm:prSet>
      <dgm:spPr/>
    </dgm:pt>
    <dgm:pt modelId="{8BAF9F88-7069-4D5E-95FB-D23DE2CD4B09}" type="pres">
      <dgm:prSet presAssocID="{8CEA7AD4-3039-4070-B98E-77D030D64A55}" presName="FiveNodes_3_text" presStyleLbl="node1" presStyleIdx="4" presStyleCnt="5">
        <dgm:presLayoutVars>
          <dgm:bulletEnabled val="1"/>
        </dgm:presLayoutVars>
      </dgm:prSet>
      <dgm:spPr/>
    </dgm:pt>
    <dgm:pt modelId="{C0E84C77-77F8-4D26-96F9-2C8FBC0F638D}" type="pres">
      <dgm:prSet presAssocID="{8CEA7AD4-3039-4070-B98E-77D030D64A55}" presName="FiveNodes_4_text" presStyleLbl="node1" presStyleIdx="4" presStyleCnt="5">
        <dgm:presLayoutVars>
          <dgm:bulletEnabled val="1"/>
        </dgm:presLayoutVars>
      </dgm:prSet>
      <dgm:spPr/>
    </dgm:pt>
    <dgm:pt modelId="{C732239B-6048-4002-8521-1B1B721A66B6}"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7BD59F07-7E79-4F0E-B4C9-7DE3F569AA9D}" type="presOf" srcId="{71731C5D-1845-4FCF-8030-990932B1E87A}" destId="{9869C758-CD79-4B06-BE0A-F327A344FFC6}" srcOrd="1" destOrd="0" presId="urn:microsoft.com/office/officeart/2005/8/layout/vProcess5"/>
    <dgm:cxn modelId="{D1CBDD14-7C0A-450E-A0B0-CB07A86BAB8A}" type="presOf" srcId="{5B8F6123-7B75-4D21-B25B-B1201C32E853}" destId="{6D790E74-773E-41A4-AB0E-80F09F363EE1}" srcOrd="0" destOrd="0" presId="urn:microsoft.com/office/officeart/2005/8/layout/vProcess5"/>
    <dgm:cxn modelId="{655A9D24-4C5A-4211-89CB-DFE055420000}" type="presOf" srcId="{51D2CBA1-D6EC-432F-A397-33BCB387EC0C}" destId="{D6D27BCF-9208-47E9-8054-5969FEBF4789}" srcOrd="0" destOrd="0" presId="urn:microsoft.com/office/officeart/2005/8/layout/vProcess5"/>
    <dgm:cxn modelId="{46AC802A-C948-4939-9F3C-B9A04F493FEE}" type="presOf" srcId="{F229DA3D-6DFB-4BA5-BCC4-14A37261D5E4}" destId="{C732239B-6048-4002-8521-1B1B721A66B6}" srcOrd="1"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B0BF4C3A-853E-412C-A2C4-209A6CC715EB}" type="presOf" srcId="{5B8F6123-7B75-4D21-B25B-B1201C32E853}" destId="{994A22B3-AEF2-4224-B2CB-032B9AA4A6F2}" srcOrd="1" destOrd="0" presId="urn:microsoft.com/office/officeart/2005/8/layout/vProcess5"/>
    <dgm:cxn modelId="{64BC7E60-1C3A-4284-91E8-DDF9C9351ADB}" srcId="{8CEA7AD4-3039-4070-B98E-77D030D64A55}" destId="{2075CFFB-049A-4D6E-B3C3-6295F4177BA1}" srcOrd="9" destOrd="0" parTransId="{BEB4B07D-921A-41BE-9298-41619442210B}" sibTransId="{8C3DDD2F-EDAD-4A10-989E-45D6997BA242}"/>
    <dgm:cxn modelId="{17F6CA46-B462-4D91-9713-453047B67C07}" srcId="{8CEA7AD4-3039-4070-B98E-77D030D64A55}" destId="{7F9FD08D-61C0-41A2-9051-7286D2452AD2}" srcOrd="6" destOrd="0" parTransId="{47DDAF38-7620-4C60-A161-C3478C9CF20F}" sibTransId="{51E7F7EC-2321-4616-A9B2-1350AEF99D10}"/>
    <dgm:cxn modelId="{55F32F49-AC2A-4C4C-B9C7-3E475C94A7B4}" type="presOf" srcId="{43C564B1-E38B-4201-B3F7-159124E6506E}" destId="{D2CAC751-1E51-4345-9E9E-0AE98EEA5768}" srcOrd="0" destOrd="0" presId="urn:microsoft.com/office/officeart/2005/8/layout/vProcess5"/>
    <dgm:cxn modelId="{685DD46A-43C9-4026-BA32-199649224897}" type="presOf" srcId="{D7E60E69-99A0-491F-A5F4-D5759A295733}" destId="{838C2840-3311-4796-B595-1FAC22444084}" srcOrd="0" destOrd="0" presId="urn:microsoft.com/office/officeart/2005/8/layout/vProcess5"/>
    <dgm:cxn modelId="{92693E4C-A588-4BF3-A466-E038C39DB777}" srcId="{8CEA7AD4-3039-4070-B98E-77D030D64A55}" destId="{BF2D4734-FAD3-4207-A9AD-F93B3B18EAE8}" srcOrd="7" destOrd="0" parTransId="{12E8F38C-51D6-4A6F-B7CF-EFB328927B69}" sibTransId="{F3C9BEF7-D111-470B-A5C2-FC442924396E}"/>
    <dgm:cxn modelId="{FBD65F71-674E-43A5-82C3-5A8F9E76D44C}" srcId="{8CEA7AD4-3039-4070-B98E-77D030D64A55}" destId="{D7E60E69-99A0-491F-A5F4-D5759A295733}" srcOrd="2" destOrd="0" parTransId="{3A03A3EA-E1CD-4C65-9515-A1C0A9E2AA93}" sibTransId="{43138B50-7C58-4E0A-90BE-DF010415CCA0}"/>
    <dgm:cxn modelId="{E4932C75-0166-4404-9F4C-327B43A31EAC}" srcId="{8CEA7AD4-3039-4070-B98E-77D030D64A55}" destId="{71731C5D-1845-4FCF-8030-990932B1E87A}" srcOrd="0" destOrd="0" parTransId="{7B2F4ED3-ADA6-4397-A10D-7BEFBBA3D901}" sibTransId="{43C564B1-E38B-4201-B3F7-159124E6506E}"/>
    <dgm:cxn modelId="{E2202F56-8064-4649-9F9C-2CD76BB784E3}" type="presOf" srcId="{D505F19B-54AC-4FE3-BCE3-ADC6F6CEDF2E}" destId="{9C83C910-A11E-4164-8AEF-F447028EE998}"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E546C382-B006-4AC5-A98E-E546449D8BA1}" srcId="{8CEA7AD4-3039-4070-B98E-77D030D64A55}" destId="{C4507188-B0CB-45F0-B328-21409AC7F5D0}" srcOrd="5" destOrd="0" parTransId="{EF667E25-0A86-4DFA-9521-A5C9882C3794}" sibTransId="{B6BAC250-F277-4D84-84AB-92CDD3191FDC}"/>
    <dgm:cxn modelId="{1FA4CD86-AEA5-4983-B2BF-AE60ADA7AADF}" type="presOf" srcId="{39725474-31E0-45CA-B26B-9CF9678299FF}" destId="{1C68CBC9-7E76-4E69-93D6-B274A2FB78AF}" srcOrd="0" destOrd="0" presId="urn:microsoft.com/office/officeart/2005/8/layout/vProcess5"/>
    <dgm:cxn modelId="{A1927287-DEB3-48B4-A918-257620D11267}" srcId="{8CEA7AD4-3039-4070-B98E-77D030D64A55}" destId="{94F21348-5025-4087-8BDF-21173775772B}" srcOrd="8" destOrd="0" parTransId="{77197BDB-1263-4ED9-A8D0-640E1742B3F6}" sibTransId="{7C8D5496-9054-46C4-8D04-A7B96DA04BB7}"/>
    <dgm:cxn modelId="{2B5F3A88-3A49-45FC-9267-197C58440178}" srcId="{8CEA7AD4-3039-4070-B98E-77D030D64A55}" destId="{51C5470F-41D3-4CA9-BD6B-73243814BBA3}" srcOrd="10" destOrd="0" parTransId="{EB7A71DB-9E54-4C63-827D-7628A90799AC}" sibTransId="{223B1215-4CDA-41C1-95A1-632D547058AB}"/>
    <dgm:cxn modelId="{3A435988-BB16-44A7-8C82-1D6EAFCC7118}" type="presOf" srcId="{43138B50-7C58-4E0A-90BE-DF010415CCA0}" destId="{C0D6AEF0-BDD4-4DC1-84A2-BC489C503C8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C0F3D497-6486-41E4-8FB4-8A0D97AE78D4}" type="presOf" srcId="{D7E60E69-99A0-491F-A5F4-D5759A295733}" destId="{8BAF9F88-7069-4D5E-95FB-D23DE2CD4B09}" srcOrd="1" destOrd="0" presId="urn:microsoft.com/office/officeart/2005/8/layout/vProcess5"/>
    <dgm:cxn modelId="{16CE269E-1CAD-448D-AD6D-33EDE36DDE72}" type="presOf" srcId="{39725474-31E0-45CA-B26B-9CF9678299FF}" destId="{C0E84C77-77F8-4D26-96F9-2C8FBC0F638D}" srcOrd="1" destOrd="0" presId="urn:microsoft.com/office/officeart/2005/8/layout/vProcess5"/>
    <dgm:cxn modelId="{440203C4-7929-4555-B1F0-E6457681E8CF}" srcId="{8CEA7AD4-3039-4070-B98E-77D030D64A55}" destId="{0EC00848-9CB6-4D45-A539-DFB1276941E2}" srcOrd="11" destOrd="0" parTransId="{39855DA4-2B04-403A-95F0-0A0CE4A9AB0A}" sibTransId="{3F3F9EB7-CA4B-4469-ACE0-72B59747B804}"/>
    <dgm:cxn modelId="{7E0D80F1-ECF2-42BB-A631-4CBB438557A2}" type="presOf" srcId="{F229DA3D-6DFB-4BA5-BCC4-14A37261D5E4}" destId="{5CB24C3A-0E15-4547-B60A-7A2D722A967A}" srcOrd="0" destOrd="0" presId="urn:microsoft.com/office/officeart/2005/8/layout/vProcess5"/>
    <dgm:cxn modelId="{87AAB3F5-8A4D-4D7C-A1A8-56303E6E2DE8}" type="presOf" srcId="{71731C5D-1845-4FCF-8030-990932B1E87A}" destId="{DDD83BE8-FA7A-4DB3-A455-89198F41471B}"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63CA65D8-4A6B-4829-99CC-3BCCE53AA5AC}" type="presParOf" srcId="{1396E13A-2A55-4743-955C-BF1E4ED95C6F}" destId="{DDD83BE8-FA7A-4DB3-A455-89198F41471B}" srcOrd="1" destOrd="0" presId="urn:microsoft.com/office/officeart/2005/8/layout/vProcess5"/>
    <dgm:cxn modelId="{F2EEC73D-461E-4E40-9E0A-DA7309FB6DF9}" type="presParOf" srcId="{1396E13A-2A55-4743-955C-BF1E4ED95C6F}" destId="{6D790E74-773E-41A4-AB0E-80F09F363EE1}" srcOrd="2" destOrd="0" presId="urn:microsoft.com/office/officeart/2005/8/layout/vProcess5"/>
    <dgm:cxn modelId="{372140CB-A3E2-4BBA-A5C4-F6B74681F004}" type="presParOf" srcId="{1396E13A-2A55-4743-955C-BF1E4ED95C6F}" destId="{838C2840-3311-4796-B595-1FAC22444084}" srcOrd="3" destOrd="0" presId="urn:microsoft.com/office/officeart/2005/8/layout/vProcess5"/>
    <dgm:cxn modelId="{AB45ECB2-8DEB-4B1E-974A-2E9E3E682EEC}" type="presParOf" srcId="{1396E13A-2A55-4743-955C-BF1E4ED95C6F}" destId="{1C68CBC9-7E76-4E69-93D6-B274A2FB78AF}" srcOrd="4" destOrd="0" presId="urn:microsoft.com/office/officeart/2005/8/layout/vProcess5"/>
    <dgm:cxn modelId="{1E0B93C4-A2A2-49DE-8680-51BA8F6FF302}" type="presParOf" srcId="{1396E13A-2A55-4743-955C-BF1E4ED95C6F}" destId="{5CB24C3A-0E15-4547-B60A-7A2D722A967A}" srcOrd="5" destOrd="0" presId="urn:microsoft.com/office/officeart/2005/8/layout/vProcess5"/>
    <dgm:cxn modelId="{3F968E72-FA6D-4511-9936-AC64A166CBB6}" type="presParOf" srcId="{1396E13A-2A55-4743-955C-BF1E4ED95C6F}" destId="{D2CAC751-1E51-4345-9E9E-0AE98EEA5768}" srcOrd="6" destOrd="0" presId="urn:microsoft.com/office/officeart/2005/8/layout/vProcess5"/>
    <dgm:cxn modelId="{B36679B0-F927-4878-9DA5-546DE2CEB7F1}" type="presParOf" srcId="{1396E13A-2A55-4743-955C-BF1E4ED95C6F}" destId="{9C83C910-A11E-4164-8AEF-F447028EE998}" srcOrd="7" destOrd="0" presId="urn:microsoft.com/office/officeart/2005/8/layout/vProcess5"/>
    <dgm:cxn modelId="{52483877-3E00-4344-84F4-447858161112}" type="presParOf" srcId="{1396E13A-2A55-4743-955C-BF1E4ED95C6F}" destId="{C0D6AEF0-BDD4-4DC1-84A2-BC489C503C8F}" srcOrd="8" destOrd="0" presId="urn:microsoft.com/office/officeart/2005/8/layout/vProcess5"/>
    <dgm:cxn modelId="{35CEDF9E-BAEF-490D-8908-CFB48947E289}" type="presParOf" srcId="{1396E13A-2A55-4743-955C-BF1E4ED95C6F}" destId="{D6D27BCF-9208-47E9-8054-5969FEBF4789}" srcOrd="9" destOrd="0" presId="urn:microsoft.com/office/officeart/2005/8/layout/vProcess5"/>
    <dgm:cxn modelId="{0AF15DF8-165E-467F-94A1-2A4CCC4AB7AE}" type="presParOf" srcId="{1396E13A-2A55-4743-955C-BF1E4ED95C6F}" destId="{9869C758-CD79-4B06-BE0A-F327A344FFC6}" srcOrd="10" destOrd="0" presId="urn:microsoft.com/office/officeart/2005/8/layout/vProcess5"/>
    <dgm:cxn modelId="{7B7F6925-6475-48E0-8F4C-DAE6A34BB920}" type="presParOf" srcId="{1396E13A-2A55-4743-955C-BF1E4ED95C6F}" destId="{994A22B3-AEF2-4224-B2CB-032B9AA4A6F2}" srcOrd="11" destOrd="0" presId="urn:microsoft.com/office/officeart/2005/8/layout/vProcess5"/>
    <dgm:cxn modelId="{0D8EE6C0-B64F-41E3-80D6-89E665DF1C66}" type="presParOf" srcId="{1396E13A-2A55-4743-955C-BF1E4ED95C6F}" destId="{8BAF9F88-7069-4D5E-95FB-D23DE2CD4B09}" srcOrd="12" destOrd="0" presId="urn:microsoft.com/office/officeart/2005/8/layout/vProcess5"/>
    <dgm:cxn modelId="{EF41D726-8918-4200-AAA5-66AC5DD6951E}" type="presParOf" srcId="{1396E13A-2A55-4743-955C-BF1E4ED95C6F}" destId="{C0E84C77-77F8-4D26-96F9-2C8FBC0F638D}" srcOrd="13" destOrd="0" presId="urn:microsoft.com/office/officeart/2005/8/layout/vProcess5"/>
    <dgm:cxn modelId="{311D2987-503A-4CE9-AB3B-AB79CD3AFBDC}" type="presParOf" srcId="{1396E13A-2A55-4743-955C-BF1E4ED95C6F}" destId="{C732239B-6048-4002-8521-1B1B721A66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14DF1E5E-477F-4F4C-8994-15F46D8E78B7}">
      <dgm:prSet phldrT="[Teksts]" custT="1"/>
      <dgm:spPr/>
      <dgm:t>
        <a:bodyPr tIns="324000"/>
        <a:lstStyle/>
        <a:p>
          <a:pPr rtl="0">
            <a:spcAft>
              <a:spcPts val="1800"/>
            </a:spcAft>
          </a:pPr>
          <a:r>
            <a:rPr lang="lv-LV" sz="1800" b="1" dirty="0">
              <a:latin typeface="Verdana"/>
              <a:ea typeface="Verdana"/>
            </a:rPr>
            <a:t>Projekta īstenošanas periods </a:t>
          </a:r>
        </a:p>
        <a:p>
          <a:pPr rtl="0">
            <a:spcAft>
              <a:spcPts val="0"/>
            </a:spcAft>
          </a:pPr>
          <a:r>
            <a:rPr lang="lv-LV" sz="1400" b="1" dirty="0"/>
            <a:t>No Fonda padomes lēmuma par Konkursa rezultātiem pieņemšanas brīža</a:t>
          </a:r>
          <a:r>
            <a:rPr lang="lv-LV" sz="1400" b="1" dirty="0">
              <a:latin typeface="Verdana"/>
            </a:rPr>
            <a:t> </a:t>
          </a:r>
          <a:endParaRPr lang="lv-LV" sz="1400" b="1" dirty="0"/>
        </a:p>
        <a:p>
          <a:pPr>
            <a:spcAft>
              <a:spcPts val="0"/>
            </a:spcAft>
          </a:pPr>
          <a:r>
            <a:rPr lang="lv-LV" altLang="lv-LV" sz="1400" b="1" dirty="0">
              <a:solidFill>
                <a:prstClr val="white"/>
              </a:solidFill>
              <a:latin typeface="Verdana"/>
              <a:ea typeface="Verdana"/>
              <a:cs typeface="+mn-cs"/>
            </a:rPr>
            <a:t>līdz</a:t>
          </a:r>
          <a:endParaRPr lang="lv-LV" sz="1400" b="1" dirty="0">
            <a:latin typeface="Verdana"/>
            <a:ea typeface="Verdana"/>
          </a:endParaRPr>
        </a:p>
        <a:p>
          <a:pPr>
            <a:spcAft>
              <a:spcPct val="35000"/>
            </a:spcAft>
          </a:pPr>
          <a:r>
            <a:rPr lang="lv-LV" sz="1600" b="1" dirty="0">
              <a:latin typeface="Verdana"/>
              <a:ea typeface="Verdana"/>
            </a:rPr>
            <a:t>30.12.2024.</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2000" b="1" kern="1200" dirty="0">
              <a:solidFill>
                <a:prstClr val="white"/>
              </a:solidFill>
              <a:latin typeface="Verdana" panose="020B0604030504040204" pitchFamily="34" charset="0"/>
              <a:ea typeface="Verdana" panose="020B0604030504040204" pitchFamily="34" charset="0"/>
              <a:cs typeface="+mn-cs"/>
            </a:rPr>
            <a:t>Konkursā pieejamais finansējums </a:t>
          </a:r>
        </a:p>
        <a:p>
          <a:pPr>
            <a:lnSpc>
              <a:spcPct val="90000"/>
            </a:lnSpc>
            <a:spcAft>
              <a:spcPct val="35000"/>
            </a:spcAft>
          </a:pPr>
          <a:r>
            <a:rPr lang="lv-LV" sz="2000" b="1" kern="1200" dirty="0"/>
            <a:t>1 039 000 </a:t>
          </a:r>
          <a:r>
            <a:rPr lang="lv-LV" altLang="lv-LV" sz="2000" b="1" kern="1200" dirty="0">
              <a:solidFill>
                <a:prstClr val="white"/>
              </a:solidFill>
              <a:latin typeface="Verdana" panose="020B0604030504040204" pitchFamily="34" charset="0"/>
              <a:ea typeface="Verdana" panose="020B0604030504040204" pitchFamily="34" charset="0"/>
              <a:cs typeface="+mn-cs"/>
            </a:rPr>
            <a:t>EUR</a:t>
          </a:r>
          <a:endParaRPr lang="lv-LV" sz="1800" b="1" kern="1200" dirty="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custScaleY="123070" custLinFactNeighborY="-10930"/>
      <dgm:spPr/>
    </dgm:pt>
    <dgm:pt modelId="{ED71E6C6-CB3C-4CEB-82AF-CD6CFD854286}" type="pres">
      <dgm:prSet presAssocID="{45847A34-EFEB-4381-9CC9-B4D54CEF506D}" presName="linComp"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0" presStyleCnt="2" custScaleX="57172" custLinFactNeighborX="-16542" custLinFactNeighborY="-12332">
        <dgm:presLayoutVars>
          <dgm:bulletEnabled val="1"/>
        </dgm:presLayoutVars>
      </dgm:prSet>
      <dgm:spPr/>
    </dgm:pt>
    <dgm:pt modelId="{ED21AE05-4EC3-4485-AD54-18EE598E4068}" type="pres">
      <dgm:prSet presAssocID="{14DF1E5E-477F-4F4C-8994-15F46D8E78B7}" presName="invisiNode" presStyleLbl="node1" presStyleIdx="0" presStyleCnt="2"/>
      <dgm:spPr/>
    </dgm:pt>
    <dgm:pt modelId="{1576FBAE-E528-459B-8CB2-A84D0DE4747C}" type="pres">
      <dgm:prSet presAssocID="{14DF1E5E-477F-4F4C-8994-15F46D8E78B7}" presName="imagNode" presStyleLbl="fgImgPlace1" presStyleIdx="0" presStyleCnt="2" custScaleX="53457" custScaleY="115817" custLinFactNeighborX="-15275" custLinFactNeighborY="-17327"/>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1" presStyleCnt="2" custScaleX="55945" custScaleY="100001" custLinFactNeighborX="-26736" custLinFactNeighborY="-12430">
        <dgm:presLayoutVars>
          <dgm:bulletEnabled val="1"/>
        </dgm:presLayoutVars>
      </dgm:prSet>
      <dgm:spPr/>
    </dgm:pt>
    <dgm:pt modelId="{4C633FEF-3A61-4127-A2C6-DF35D286C4E4}" type="pres">
      <dgm:prSet presAssocID="{C486CDEE-C062-4CCA-94E8-DA7A8C5B44F9}" presName="invisiNode" presStyleLbl="node1" presStyleIdx="1" presStyleCnt="2"/>
      <dgm:spPr/>
    </dgm:pt>
    <dgm:pt modelId="{A4BF516A-B622-4B4F-B0E3-BA2E77AB5994}" type="pres">
      <dgm:prSet presAssocID="{C486CDEE-C062-4CCA-94E8-DA7A8C5B44F9}" presName="imagNode" presStyleLbl="fgImgPlace1" presStyleIdx="1" presStyleCnt="2" custScaleX="54012" custScaleY="118176" custLinFactNeighborX="-27557" custLinFactNeighborY="-16147"/>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0" destOrd="0" parTransId="{82BEE959-C549-4C84-90EE-06139F7094D6}" sibTransId="{93DE5D49-38F6-41B9-AD16-83CF86342571}"/>
    <dgm:cxn modelId="{0E18887C-B19F-4AD7-B1BC-96C1C1CB11DC}" type="presOf" srcId="{45847A34-EFEB-4381-9CC9-B4D54CEF506D}" destId="{B5EE76F3-2EAE-45BF-909C-04D9C7FE209C}" srcOrd="0" destOrd="0" presId="urn:microsoft.com/office/officeart/2005/8/layout/pList2"/>
    <dgm:cxn modelId="{45AD35FA-2556-4D74-A976-2576078B8766}" srcId="{45847A34-EFEB-4381-9CC9-B4D54CEF506D}" destId="{C486CDEE-C062-4CCA-94E8-DA7A8C5B44F9}" srcOrd="1"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178F8D63-90ED-42D5-8793-F6AE1D92CB36}" type="presParOf" srcId="{ED71E6C6-CB3C-4CEB-82AF-CD6CFD854286}" destId="{C9A7CD1D-4FFA-4E12-98FA-8EDAB71E826D}" srcOrd="0"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1" destOrd="0" presId="urn:microsoft.com/office/officeart/2005/8/layout/pList2"/>
    <dgm:cxn modelId="{4665A410-B170-49AB-807A-21F5A66C7897}" type="presParOf" srcId="{ED71E6C6-CB3C-4CEB-82AF-CD6CFD854286}" destId="{7BA62E20-D655-4F41-9EF9-8608222D7AB5}" srcOrd="2"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847A34-EFEB-4381-9CC9-B4D54CEF506D}" type="doc">
      <dgm:prSet loTypeId="urn:microsoft.com/office/officeart/2008/layout/VerticalCircleList"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l" defTabSz="800100" eaLnBrk="1" fontAlgn="auto" latinLnBrk="0" hangingPunct="1">
            <a:lnSpc>
              <a:spcPct val="90000"/>
            </a:lnSpc>
            <a:spcBef>
              <a:spcPct val="0"/>
            </a:spcBef>
            <a:spcAft>
              <a:spcPts val="1200"/>
            </a:spcAft>
            <a:buClrTx/>
            <a:buSzTx/>
            <a:buFontTx/>
            <a:buNone/>
            <a:tabLst/>
            <a:defRPr/>
          </a:pPr>
          <a:endParaRPr lang="lv-LV" sz="2000" kern="1200" dirty="0"/>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C32CDCB2-FC1F-4968-96D1-92A3FA21FA1A}">
      <dgm:prSet/>
      <dgm:spPr/>
      <dgm:t>
        <a:bodyPr/>
        <a:lstStyle/>
        <a:p>
          <a:pPr>
            <a:buSzPts val="1200"/>
            <a:buFont typeface="Times New Roman" panose="02020603050405020304" pitchFamily="18" charset="0"/>
            <a:buAutoNum type="arabicPeriod"/>
          </a:pPr>
          <a:r>
            <a:rPr lang="lv-LV" b="1" u="none" dirty="0"/>
            <a:t>I kategorija.</a:t>
          </a:r>
          <a:r>
            <a:rPr lang="lv-LV" u="none" dirty="0"/>
            <a:t> </a:t>
          </a:r>
        </a:p>
        <a:p>
          <a:pPr>
            <a:buSzPts val="1200"/>
            <a:buFont typeface="Times New Roman" panose="02020603050405020304" pitchFamily="18" charset="0"/>
            <a:buAutoNum type="arabicPeriod"/>
          </a:pPr>
          <a:r>
            <a:rPr lang="lv-LV" b="1" u="none" dirty="0"/>
            <a:t>Atbalsts digitālās vides attīstībai (pakalpojumi)</a:t>
          </a:r>
          <a:r>
            <a:rPr lang="lv-LV" u="none" dirty="0"/>
            <a:t>, kas ietver sevī pakalpojumus tehnoloģiskajai attīstībai, konkurences stiprināšanu digitālajā vidē, aplikāciju, mājaslapu izstrādi vai pilnveidošanu</a:t>
          </a:r>
        </a:p>
      </dgm:t>
    </dgm:pt>
    <dgm:pt modelId="{AD49F8CB-CBAC-4B24-A036-2C9F2501B2E3}" type="parTrans" cxnId="{BFCF10FC-36D2-48CB-BA0C-2693E3A673D8}">
      <dgm:prSet/>
      <dgm:spPr/>
      <dgm:t>
        <a:bodyPr/>
        <a:lstStyle/>
        <a:p>
          <a:endParaRPr lang="lv-LV"/>
        </a:p>
      </dgm:t>
    </dgm:pt>
    <dgm:pt modelId="{BC298CEC-B2DE-4947-B267-2A39FAF54FC8}" type="sibTrans" cxnId="{BFCF10FC-36D2-48CB-BA0C-2693E3A673D8}">
      <dgm:prSet/>
      <dgm:spPr/>
      <dgm:t>
        <a:bodyPr/>
        <a:lstStyle/>
        <a:p>
          <a:endParaRPr lang="lv-LV"/>
        </a:p>
      </dgm:t>
    </dgm:pt>
    <dgm:pt modelId="{70A4722C-3FAD-4174-8A49-096777547495}">
      <dgm:prSet/>
      <dgm:spPr/>
      <dgm:t>
        <a:bodyPr/>
        <a:lstStyle/>
        <a:p>
          <a:pPr>
            <a:buSzPts val="1200"/>
            <a:buFont typeface="Times New Roman" panose="02020603050405020304" pitchFamily="18" charset="0"/>
            <a:buAutoNum type="arabicPeriod"/>
          </a:pPr>
          <a:r>
            <a:rPr lang="lv-LV" b="1" u="none" dirty="0"/>
            <a:t>II kategorija.</a:t>
          </a:r>
          <a:r>
            <a:rPr lang="lv-LV" u="none" dirty="0"/>
            <a:t> </a:t>
          </a:r>
        </a:p>
        <a:p>
          <a:pPr>
            <a:buSzPts val="1200"/>
            <a:buFont typeface="Times New Roman" panose="02020603050405020304" pitchFamily="18" charset="0"/>
            <a:buAutoNum type="arabicPeriod"/>
          </a:pPr>
          <a:r>
            <a:rPr lang="lv-LV" b="1" u="none" dirty="0"/>
            <a:t>Atbalsts tehnoloģiskajai attīstībai (iekārtu iegāde)</a:t>
          </a:r>
          <a:r>
            <a:rPr lang="lv-LV" u="none" dirty="0"/>
            <a:t>, kas ietver sevī elektronisko plašsaziņas līdzekļu modernizāciju, kapacitātes stiprināšanu, iegādājoties atbilstošu tehnisko aprīkojumu (tajā skaitā saistīto programmatūru) savas darbības attīstībai digitālajā vidē</a:t>
          </a:r>
        </a:p>
      </dgm:t>
    </dgm:pt>
    <dgm:pt modelId="{129AE2E5-F0ED-43E5-B5B0-334D2FC231F9}" type="parTrans" cxnId="{946AD0C7-1A7D-4E80-A3D5-206365799C1E}">
      <dgm:prSet/>
      <dgm:spPr/>
      <dgm:t>
        <a:bodyPr/>
        <a:lstStyle/>
        <a:p>
          <a:endParaRPr lang="lv-LV"/>
        </a:p>
      </dgm:t>
    </dgm:pt>
    <dgm:pt modelId="{09A0C97A-9EF5-4528-947D-1AEF17EF003F}" type="sibTrans" cxnId="{946AD0C7-1A7D-4E80-A3D5-206365799C1E}">
      <dgm:prSet/>
      <dgm:spPr/>
      <dgm:t>
        <a:bodyPr/>
        <a:lstStyle/>
        <a:p>
          <a:endParaRPr lang="lv-LV"/>
        </a:p>
      </dgm:t>
    </dgm:pt>
    <dgm:pt modelId="{7AA8C7B7-7DB6-49E0-92FF-EDB51ACB8F13}">
      <dgm:prSet/>
      <dgm:spPr/>
      <dgm:t>
        <a:bodyPr/>
        <a:lstStyle/>
        <a:p>
          <a:r>
            <a:rPr lang="lv-LV" b="1" dirty="0"/>
            <a:t>III kategorija.</a:t>
          </a:r>
          <a:r>
            <a:rPr lang="lv-LV" dirty="0"/>
            <a:t> </a:t>
          </a:r>
        </a:p>
        <a:p>
          <a:r>
            <a:rPr lang="lv-LV" b="1" dirty="0"/>
            <a:t>Atbalsts cilvēkresursu prasmju pilnveidei un izglītošanai</a:t>
          </a:r>
          <a:r>
            <a:rPr lang="lv-LV" dirty="0"/>
            <a:t>, kas ietver sevī</a:t>
          </a:r>
          <a:r>
            <a:rPr lang="lv-LV" b="1" dirty="0"/>
            <a:t> </a:t>
          </a:r>
          <a:r>
            <a:rPr lang="lv-LV" dirty="0"/>
            <a:t>kvalifikācijas celšanu un prasmju pilnveidi elektroniskā plašsaziņas līdzekļa personālam (tostarp satura veidotājiem), digitālo kompetenču attīstīšanu, izglītojošus kursus/seminārus darbiniekiem, tajā skaitā, piesaistot nozares ekspertus</a:t>
          </a:r>
        </a:p>
      </dgm:t>
    </dgm:pt>
    <dgm:pt modelId="{E01A6C4C-36B0-4682-91E8-973235643D3C}" type="parTrans" cxnId="{49021E65-9578-4DC8-A086-99A2CCE2FECC}">
      <dgm:prSet/>
      <dgm:spPr/>
      <dgm:t>
        <a:bodyPr/>
        <a:lstStyle/>
        <a:p>
          <a:endParaRPr lang="lv-LV"/>
        </a:p>
      </dgm:t>
    </dgm:pt>
    <dgm:pt modelId="{50DD2554-6381-436E-A117-6DD5A045031D}" type="sibTrans" cxnId="{49021E65-9578-4DC8-A086-99A2CCE2FECC}">
      <dgm:prSet/>
      <dgm:spPr/>
      <dgm:t>
        <a:bodyPr/>
        <a:lstStyle/>
        <a:p>
          <a:endParaRPr lang="lv-LV"/>
        </a:p>
      </dgm:t>
    </dgm:pt>
    <dgm:pt modelId="{011297EF-A548-4930-95B2-5F8D6E07250C}" type="pres">
      <dgm:prSet presAssocID="{45847A34-EFEB-4381-9CC9-B4D54CEF506D}" presName="Name0" presStyleCnt="0">
        <dgm:presLayoutVars>
          <dgm:dir/>
        </dgm:presLayoutVars>
      </dgm:prSet>
      <dgm:spPr/>
    </dgm:pt>
    <dgm:pt modelId="{0C30A4FB-E098-446A-88B0-4E32632357D5}" type="pres">
      <dgm:prSet presAssocID="{6FACAC93-D29D-4773-B197-17769EB01611}" presName="noChildren" presStyleCnt="0"/>
      <dgm:spPr/>
    </dgm:pt>
    <dgm:pt modelId="{C0790200-24B2-442B-B6F1-8CED42C865B5}" type="pres">
      <dgm:prSet presAssocID="{6FACAC93-D29D-4773-B197-17769EB01611}" presName="gap" presStyleCnt="0"/>
      <dgm:spPr/>
    </dgm:pt>
    <dgm:pt modelId="{715C9004-AF54-48EB-9E65-CC21A0D69C50}" type="pres">
      <dgm:prSet presAssocID="{6FACAC93-D29D-4773-B197-17769EB01611}" presName="medCircle2" presStyleLbl="vennNode1" presStyleIdx="0" presStyleCnt="4"/>
      <dgm:spPr/>
    </dgm:pt>
    <dgm:pt modelId="{4D04BB75-10EA-4EC2-8643-25A76B5EBB41}" type="pres">
      <dgm:prSet presAssocID="{6FACAC93-D29D-4773-B197-17769EB01611}" presName="txLvlOnly1" presStyleLbl="revTx" presStyleIdx="0" presStyleCnt="4" custScaleY="84864"/>
      <dgm:spPr/>
    </dgm:pt>
    <dgm:pt modelId="{884288B2-5AC1-4270-8EB1-BA1A669AED1F}" type="pres">
      <dgm:prSet presAssocID="{C32CDCB2-FC1F-4968-96D1-92A3FA21FA1A}" presName="noChildren" presStyleCnt="0"/>
      <dgm:spPr/>
    </dgm:pt>
    <dgm:pt modelId="{3C675BE5-38F7-483B-8F9C-7FB6C0574C98}" type="pres">
      <dgm:prSet presAssocID="{C32CDCB2-FC1F-4968-96D1-92A3FA21FA1A}" presName="gap" presStyleCnt="0"/>
      <dgm:spPr/>
    </dgm:pt>
    <dgm:pt modelId="{2FAA54A2-5136-4431-98BA-1335E4EF6313}" type="pres">
      <dgm:prSet presAssocID="{C32CDCB2-FC1F-4968-96D1-92A3FA21FA1A}" presName="medCircle2" presStyleLbl="vennNode1" presStyleIdx="1" presStyleCnt="4"/>
      <dgm:spPr/>
    </dgm:pt>
    <dgm:pt modelId="{60E033AB-A430-4704-B3D8-1F2BEF9DB076}" type="pres">
      <dgm:prSet presAssocID="{C32CDCB2-FC1F-4968-96D1-92A3FA21FA1A}" presName="txLvlOnly1" presStyleLbl="revTx" presStyleIdx="1" presStyleCnt="4" custLinFactNeighborX="13474" custLinFactNeighborY="-84007"/>
      <dgm:spPr/>
    </dgm:pt>
    <dgm:pt modelId="{D76E25A2-C9AE-4665-A20B-656AEDCD468B}" type="pres">
      <dgm:prSet presAssocID="{70A4722C-3FAD-4174-8A49-096777547495}" presName="noChildren" presStyleCnt="0"/>
      <dgm:spPr/>
    </dgm:pt>
    <dgm:pt modelId="{FC850EE7-2C82-4214-8EDA-1BB7E7D8CFEA}" type="pres">
      <dgm:prSet presAssocID="{70A4722C-3FAD-4174-8A49-096777547495}" presName="gap" presStyleCnt="0"/>
      <dgm:spPr/>
    </dgm:pt>
    <dgm:pt modelId="{F07AA62E-ED09-42F8-A09C-3F501A0BC793}" type="pres">
      <dgm:prSet presAssocID="{70A4722C-3FAD-4174-8A49-096777547495}" presName="medCircle2" presStyleLbl="vennNode1" presStyleIdx="2" presStyleCnt="4"/>
      <dgm:spPr/>
    </dgm:pt>
    <dgm:pt modelId="{525D22EF-867A-4CF5-B51C-396422660105}" type="pres">
      <dgm:prSet presAssocID="{70A4722C-3FAD-4174-8A49-096777547495}" presName="txLvlOnly1" presStyleLbl="revTx" presStyleIdx="2" presStyleCnt="4" custLinFactNeighborX="13474" custLinFactNeighborY="-72914"/>
      <dgm:spPr/>
    </dgm:pt>
    <dgm:pt modelId="{25F18A1B-C5E1-43EE-959D-046D6481AC22}" type="pres">
      <dgm:prSet presAssocID="{7AA8C7B7-7DB6-49E0-92FF-EDB51ACB8F13}" presName="noChildren" presStyleCnt="0"/>
      <dgm:spPr/>
    </dgm:pt>
    <dgm:pt modelId="{249FE3EB-9CF7-43CD-A930-6033B838701F}" type="pres">
      <dgm:prSet presAssocID="{7AA8C7B7-7DB6-49E0-92FF-EDB51ACB8F13}" presName="gap" presStyleCnt="0"/>
      <dgm:spPr/>
    </dgm:pt>
    <dgm:pt modelId="{424194E9-EFB2-4426-9624-08763ACD1E52}" type="pres">
      <dgm:prSet presAssocID="{7AA8C7B7-7DB6-49E0-92FF-EDB51ACB8F13}" presName="medCircle2" presStyleLbl="vennNode1" presStyleIdx="3" presStyleCnt="4"/>
      <dgm:spPr/>
    </dgm:pt>
    <dgm:pt modelId="{DB73CEFA-2ED6-498A-A57F-5E174226A186}" type="pres">
      <dgm:prSet presAssocID="{7AA8C7B7-7DB6-49E0-92FF-EDB51ACB8F13}" presName="txLvlOnly1" presStyleLbl="revTx" presStyleIdx="3" presStyleCnt="4" custLinFactNeighborX="13474" custLinFactNeighborY="-55217"/>
      <dgm:spPr/>
    </dgm:pt>
  </dgm:ptLst>
  <dgm:cxnLst>
    <dgm:cxn modelId="{AE909200-B7AC-4CFA-BDD9-7D7C41E09373}" type="presOf" srcId="{6FACAC93-D29D-4773-B197-17769EB01611}" destId="{4D04BB75-10EA-4EC2-8643-25A76B5EBB41}" srcOrd="0" destOrd="0" presId="urn:microsoft.com/office/officeart/2008/layout/VerticalCircleList"/>
    <dgm:cxn modelId="{AFF8C609-E973-4D8D-A1CB-993080E46761}" type="presOf" srcId="{70A4722C-3FAD-4174-8A49-096777547495}" destId="{525D22EF-867A-4CF5-B51C-396422660105}" srcOrd="0" destOrd="0" presId="urn:microsoft.com/office/officeart/2008/layout/VerticalCircleList"/>
    <dgm:cxn modelId="{22093E1F-DD75-4060-8960-C84F4D5EBA2E}" type="presOf" srcId="{45847A34-EFEB-4381-9CC9-B4D54CEF506D}" destId="{011297EF-A548-4930-95B2-5F8D6E07250C}" srcOrd="0" destOrd="0" presId="urn:microsoft.com/office/officeart/2008/layout/VerticalCircleList"/>
    <dgm:cxn modelId="{49021E65-9578-4DC8-A086-99A2CCE2FECC}" srcId="{45847A34-EFEB-4381-9CC9-B4D54CEF506D}" destId="{7AA8C7B7-7DB6-49E0-92FF-EDB51ACB8F13}" srcOrd="3" destOrd="0" parTransId="{E01A6C4C-36B0-4682-91E8-973235643D3C}" sibTransId="{50DD2554-6381-436E-A117-6DD5A045031D}"/>
    <dgm:cxn modelId="{34E7464E-E923-415C-8C5D-6BE68AA412C8}" srcId="{45847A34-EFEB-4381-9CC9-B4D54CEF506D}" destId="{6FACAC93-D29D-4773-B197-17769EB01611}" srcOrd="0" destOrd="0" parTransId="{7E476122-E439-4F07-AC44-3CB0B0E6C58A}" sibTransId="{B4BEA8DB-D65E-41DD-8061-E4DA68B0748B}"/>
    <dgm:cxn modelId="{946AD0C7-1A7D-4E80-A3D5-206365799C1E}" srcId="{45847A34-EFEB-4381-9CC9-B4D54CEF506D}" destId="{70A4722C-3FAD-4174-8A49-096777547495}" srcOrd="2" destOrd="0" parTransId="{129AE2E5-F0ED-43E5-B5B0-334D2FC231F9}" sibTransId="{09A0C97A-9EF5-4528-947D-1AEF17EF003F}"/>
    <dgm:cxn modelId="{89C0C4E9-D0EB-49E7-8347-60D5A13705F7}" type="presOf" srcId="{7AA8C7B7-7DB6-49E0-92FF-EDB51ACB8F13}" destId="{DB73CEFA-2ED6-498A-A57F-5E174226A186}" srcOrd="0" destOrd="0" presId="urn:microsoft.com/office/officeart/2008/layout/VerticalCircleList"/>
    <dgm:cxn modelId="{1410D8F7-EA5A-482B-B7B3-7870CD798105}" type="presOf" srcId="{C32CDCB2-FC1F-4968-96D1-92A3FA21FA1A}" destId="{60E033AB-A430-4704-B3D8-1F2BEF9DB076}" srcOrd="0" destOrd="0" presId="urn:microsoft.com/office/officeart/2008/layout/VerticalCircleList"/>
    <dgm:cxn modelId="{BFCF10FC-36D2-48CB-BA0C-2693E3A673D8}" srcId="{45847A34-EFEB-4381-9CC9-B4D54CEF506D}" destId="{C32CDCB2-FC1F-4968-96D1-92A3FA21FA1A}" srcOrd="1" destOrd="0" parTransId="{AD49F8CB-CBAC-4B24-A036-2C9F2501B2E3}" sibTransId="{BC298CEC-B2DE-4947-B267-2A39FAF54FC8}"/>
    <dgm:cxn modelId="{33B8118D-1BE3-4661-9D29-FE1AE24606A2}" type="presParOf" srcId="{011297EF-A548-4930-95B2-5F8D6E07250C}" destId="{0C30A4FB-E098-446A-88B0-4E32632357D5}" srcOrd="0" destOrd="0" presId="urn:microsoft.com/office/officeart/2008/layout/VerticalCircleList"/>
    <dgm:cxn modelId="{CF758101-2BC9-4719-8815-9FF88A9E69F6}" type="presParOf" srcId="{0C30A4FB-E098-446A-88B0-4E32632357D5}" destId="{C0790200-24B2-442B-B6F1-8CED42C865B5}" srcOrd="0" destOrd="0" presId="urn:microsoft.com/office/officeart/2008/layout/VerticalCircleList"/>
    <dgm:cxn modelId="{81E03017-70E8-46A3-A94E-CAF3A83990E0}" type="presParOf" srcId="{0C30A4FB-E098-446A-88B0-4E32632357D5}" destId="{715C9004-AF54-48EB-9E65-CC21A0D69C50}" srcOrd="1" destOrd="0" presId="urn:microsoft.com/office/officeart/2008/layout/VerticalCircleList"/>
    <dgm:cxn modelId="{08D03D5C-BFB2-40BA-893E-7235DFFC4104}" type="presParOf" srcId="{0C30A4FB-E098-446A-88B0-4E32632357D5}" destId="{4D04BB75-10EA-4EC2-8643-25A76B5EBB41}" srcOrd="2" destOrd="0" presId="urn:microsoft.com/office/officeart/2008/layout/VerticalCircleList"/>
    <dgm:cxn modelId="{216834DB-B91A-47A6-AB08-A5D1D77C7C94}" type="presParOf" srcId="{011297EF-A548-4930-95B2-5F8D6E07250C}" destId="{884288B2-5AC1-4270-8EB1-BA1A669AED1F}" srcOrd="1" destOrd="0" presId="urn:microsoft.com/office/officeart/2008/layout/VerticalCircleList"/>
    <dgm:cxn modelId="{7C107BB7-83D7-4342-B1BE-5A2D06F6DA9E}" type="presParOf" srcId="{884288B2-5AC1-4270-8EB1-BA1A669AED1F}" destId="{3C675BE5-38F7-483B-8F9C-7FB6C0574C98}" srcOrd="0" destOrd="0" presId="urn:microsoft.com/office/officeart/2008/layout/VerticalCircleList"/>
    <dgm:cxn modelId="{2A8BFDC5-FC66-4149-8C0C-C2712AE14A4E}" type="presParOf" srcId="{884288B2-5AC1-4270-8EB1-BA1A669AED1F}" destId="{2FAA54A2-5136-4431-98BA-1335E4EF6313}" srcOrd="1" destOrd="0" presId="urn:microsoft.com/office/officeart/2008/layout/VerticalCircleList"/>
    <dgm:cxn modelId="{8E1F4479-39F1-4851-A3A4-4702870705E0}" type="presParOf" srcId="{884288B2-5AC1-4270-8EB1-BA1A669AED1F}" destId="{60E033AB-A430-4704-B3D8-1F2BEF9DB076}" srcOrd="2" destOrd="0" presId="urn:microsoft.com/office/officeart/2008/layout/VerticalCircleList"/>
    <dgm:cxn modelId="{71FAC60A-A570-4B47-B02D-003A879E41A3}" type="presParOf" srcId="{011297EF-A548-4930-95B2-5F8D6E07250C}" destId="{D76E25A2-C9AE-4665-A20B-656AEDCD468B}" srcOrd="2" destOrd="0" presId="urn:microsoft.com/office/officeart/2008/layout/VerticalCircleList"/>
    <dgm:cxn modelId="{E3B5361B-4D6A-45AE-9DCC-4BCDE6FE9183}" type="presParOf" srcId="{D76E25A2-C9AE-4665-A20B-656AEDCD468B}" destId="{FC850EE7-2C82-4214-8EDA-1BB7E7D8CFEA}" srcOrd="0" destOrd="0" presId="urn:microsoft.com/office/officeart/2008/layout/VerticalCircleList"/>
    <dgm:cxn modelId="{63DDD5FD-EE38-4BEA-AE27-FE8ECF42EA10}" type="presParOf" srcId="{D76E25A2-C9AE-4665-A20B-656AEDCD468B}" destId="{F07AA62E-ED09-42F8-A09C-3F501A0BC793}" srcOrd="1" destOrd="0" presId="urn:microsoft.com/office/officeart/2008/layout/VerticalCircleList"/>
    <dgm:cxn modelId="{B490FF5C-46A5-4B61-9AAC-7151FB7D7E79}" type="presParOf" srcId="{D76E25A2-C9AE-4665-A20B-656AEDCD468B}" destId="{525D22EF-867A-4CF5-B51C-396422660105}" srcOrd="2" destOrd="0" presId="urn:microsoft.com/office/officeart/2008/layout/VerticalCircleList"/>
    <dgm:cxn modelId="{76E8579C-E353-4F89-A494-F57A98BEDA1F}" type="presParOf" srcId="{011297EF-A548-4930-95B2-5F8D6E07250C}" destId="{25F18A1B-C5E1-43EE-959D-046D6481AC22}" srcOrd="3" destOrd="0" presId="urn:microsoft.com/office/officeart/2008/layout/VerticalCircleList"/>
    <dgm:cxn modelId="{92B4D74F-9C64-4DC0-B3AA-29E8F3E38958}" type="presParOf" srcId="{25F18A1B-C5E1-43EE-959D-046D6481AC22}" destId="{249FE3EB-9CF7-43CD-A930-6033B838701F}" srcOrd="0" destOrd="0" presId="urn:microsoft.com/office/officeart/2008/layout/VerticalCircleList"/>
    <dgm:cxn modelId="{78BB9C22-0CE4-4565-BF92-04AF7F541174}" type="presParOf" srcId="{25F18A1B-C5E1-43EE-959D-046D6481AC22}" destId="{424194E9-EFB2-4426-9624-08763ACD1E52}" srcOrd="1" destOrd="0" presId="urn:microsoft.com/office/officeart/2008/layout/VerticalCircleList"/>
    <dgm:cxn modelId="{3C842914-477A-40BB-A087-7ADFF102BE04}" type="presParOf" srcId="{25F18A1B-C5E1-43EE-959D-046D6481AC22}" destId="{DB73CEFA-2ED6-498A-A57F-5E174226A186}"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847A34-EFEB-4381-9CC9-B4D54CEF506D}" type="doc">
      <dgm:prSet loTypeId="urn:microsoft.com/office/officeart/2008/layout/VerticalCircleList"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l" defTabSz="800100" eaLnBrk="1" fontAlgn="auto" latinLnBrk="0" hangingPunct="1">
            <a:lnSpc>
              <a:spcPct val="90000"/>
            </a:lnSpc>
            <a:spcBef>
              <a:spcPct val="0"/>
            </a:spcBef>
            <a:spcAft>
              <a:spcPts val="1200"/>
            </a:spcAft>
            <a:buClrTx/>
            <a:buSzTx/>
            <a:buFontTx/>
            <a:buNone/>
            <a:tabLst/>
            <a:defRPr/>
          </a:pPr>
          <a:r>
            <a:rPr lang="lv-LV" sz="2000" b="1" kern="1200" dirty="0"/>
            <a:t>Projekta pieteicējs</a:t>
          </a:r>
          <a:r>
            <a:rPr lang="lv-LV" sz="2000" b="0" u="none" kern="1200" dirty="0"/>
            <a:t> var iesniegt ne vairāk kā divus projekta pieteikumus kopā un ne vairāk kā vienu projekta pieteikumu atsevišķā noteiktajā kategorijā.</a:t>
          </a:r>
          <a:endParaRPr lang="lv-LV" sz="2000" kern="1200" dirty="0"/>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2000" b="1" u="none" kern="1200" dirty="0">
              <a:solidFill>
                <a:srgbClr val="000000">
                  <a:hueOff val="0"/>
                  <a:satOff val="0"/>
                  <a:lumOff val="0"/>
                  <a:alphaOff val="0"/>
                </a:srgbClr>
              </a:solidFill>
              <a:latin typeface="Verdana"/>
              <a:ea typeface="+mn-ea"/>
              <a:cs typeface="+mn-cs"/>
            </a:rPr>
            <a:t>Elektroniskais plašsaziņas līdzeklis</a:t>
          </a:r>
          <a:r>
            <a:rPr lang="lv-LV" sz="2000" b="0" u="none" kern="1200" dirty="0">
              <a:solidFill>
                <a:srgbClr val="000000">
                  <a:hueOff val="0"/>
                  <a:satOff val="0"/>
                  <a:lumOff val="0"/>
                  <a:alphaOff val="0"/>
                </a:srgbClr>
              </a:solidFill>
              <a:latin typeface="Verdana"/>
              <a:ea typeface="+mn-ea"/>
              <a:cs typeface="+mn-cs"/>
            </a:rPr>
            <a:t>, kas atbilst </a:t>
          </a:r>
          <a:r>
            <a:rPr lang="lv-LV" sz="2000" b="0" u="none" kern="1200" dirty="0" err="1">
              <a:solidFill>
                <a:srgbClr val="000000">
                  <a:hueOff val="0"/>
                  <a:satOff val="0"/>
                  <a:lumOff val="0"/>
                  <a:alphaOff val="0"/>
                </a:srgbClr>
              </a:solidFill>
              <a:latin typeface="Verdana"/>
              <a:ea typeface="+mn-ea"/>
              <a:cs typeface="+mn-cs"/>
            </a:rPr>
            <a:t>mikrouzņēmuma</a:t>
          </a:r>
          <a:r>
            <a:rPr lang="lv-LV" sz="2000" b="0" u="none" kern="1200" dirty="0">
              <a:solidFill>
                <a:srgbClr val="000000">
                  <a:hueOff val="0"/>
                  <a:satOff val="0"/>
                  <a:lumOff val="0"/>
                  <a:alphaOff val="0"/>
                </a:srgbClr>
              </a:solidFill>
              <a:latin typeface="Verdana"/>
              <a:ea typeface="+mn-ea"/>
              <a:cs typeface="+mn-cs"/>
            </a:rPr>
            <a:t> vai mazā uzņēmuma statusam, var iesniegt projektu pieteikumu I, II un III kategorijā</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F9215B45-B70B-44B9-9DB7-65E1C3C8EC44}">
      <dgm:prSet custT="1"/>
      <dgm:spPr/>
      <dgm:t>
        <a:bodyPr/>
        <a:lstStyle/>
        <a:p>
          <a:r>
            <a:rPr lang="lv-LV" sz="2000" b="1" u="none" kern="1200" dirty="0">
              <a:solidFill>
                <a:srgbClr val="000000">
                  <a:hueOff val="0"/>
                  <a:satOff val="0"/>
                  <a:lumOff val="0"/>
                  <a:alphaOff val="0"/>
                </a:srgbClr>
              </a:solidFill>
              <a:latin typeface="Verdana"/>
              <a:ea typeface="+mn-ea"/>
              <a:cs typeface="+mn-cs"/>
            </a:rPr>
            <a:t>Elektroniskais plašsaziņas līdzeklis</a:t>
          </a:r>
          <a:r>
            <a:rPr lang="lv-LV" sz="2000" b="0" u="none" kern="1200" dirty="0">
              <a:solidFill>
                <a:srgbClr val="000000">
                  <a:hueOff val="0"/>
                  <a:satOff val="0"/>
                  <a:lumOff val="0"/>
                  <a:alphaOff val="0"/>
                </a:srgbClr>
              </a:solidFill>
              <a:latin typeface="Verdana"/>
              <a:ea typeface="+mn-ea"/>
              <a:cs typeface="+mn-cs"/>
            </a:rPr>
            <a:t>, kas neatbilst </a:t>
          </a:r>
          <a:r>
            <a:rPr lang="lv-LV" sz="2000" b="0" u="none" kern="1200" dirty="0" err="1">
              <a:solidFill>
                <a:srgbClr val="000000">
                  <a:hueOff val="0"/>
                  <a:satOff val="0"/>
                  <a:lumOff val="0"/>
                  <a:alphaOff val="0"/>
                </a:srgbClr>
              </a:solidFill>
              <a:latin typeface="Verdana"/>
              <a:ea typeface="+mn-ea"/>
              <a:cs typeface="+mn-cs"/>
            </a:rPr>
            <a:t>mikrouzņēmuma</a:t>
          </a:r>
          <a:r>
            <a:rPr lang="lv-LV" sz="2000" b="0" u="none" kern="1200" dirty="0">
              <a:solidFill>
                <a:srgbClr val="000000">
                  <a:hueOff val="0"/>
                  <a:satOff val="0"/>
                  <a:lumOff val="0"/>
                  <a:alphaOff val="0"/>
                </a:srgbClr>
              </a:solidFill>
              <a:latin typeface="Verdana"/>
              <a:ea typeface="+mn-ea"/>
              <a:cs typeface="+mn-cs"/>
            </a:rPr>
            <a:t> vai mazā uzņēmuma statusam, var iesniegt projektu pieteikumu I un II kategorijā</a:t>
          </a:r>
        </a:p>
      </dgm:t>
    </dgm:pt>
    <dgm:pt modelId="{E89B162F-7A25-4525-998E-A9B55B853CFF}" type="parTrans" cxnId="{45EAFBE7-C45A-4E36-BF77-B2CC14DEB6BE}">
      <dgm:prSet/>
      <dgm:spPr/>
      <dgm:t>
        <a:bodyPr/>
        <a:lstStyle/>
        <a:p>
          <a:endParaRPr lang="lv-LV"/>
        </a:p>
      </dgm:t>
    </dgm:pt>
    <dgm:pt modelId="{70667787-1DF4-4B2C-999E-4F38A773E5EB}" type="sibTrans" cxnId="{45EAFBE7-C45A-4E36-BF77-B2CC14DEB6BE}">
      <dgm:prSet/>
      <dgm:spPr/>
      <dgm:t>
        <a:bodyPr/>
        <a:lstStyle/>
        <a:p>
          <a:endParaRPr lang="lv-LV"/>
        </a:p>
      </dgm:t>
    </dgm:pt>
    <dgm:pt modelId="{011297EF-A548-4930-95B2-5F8D6E07250C}" type="pres">
      <dgm:prSet presAssocID="{45847A34-EFEB-4381-9CC9-B4D54CEF506D}" presName="Name0" presStyleCnt="0">
        <dgm:presLayoutVars>
          <dgm:dir/>
        </dgm:presLayoutVars>
      </dgm:prSet>
      <dgm:spPr/>
    </dgm:pt>
    <dgm:pt modelId="{0C30A4FB-E098-446A-88B0-4E32632357D5}" type="pres">
      <dgm:prSet presAssocID="{6FACAC93-D29D-4773-B197-17769EB01611}" presName="noChildren" presStyleCnt="0"/>
      <dgm:spPr/>
    </dgm:pt>
    <dgm:pt modelId="{C0790200-24B2-442B-B6F1-8CED42C865B5}" type="pres">
      <dgm:prSet presAssocID="{6FACAC93-D29D-4773-B197-17769EB01611}" presName="gap" presStyleCnt="0"/>
      <dgm:spPr/>
    </dgm:pt>
    <dgm:pt modelId="{715C9004-AF54-48EB-9E65-CC21A0D69C50}" type="pres">
      <dgm:prSet presAssocID="{6FACAC93-D29D-4773-B197-17769EB01611}" presName="medCircle2" presStyleLbl="vennNode1" presStyleIdx="0" presStyleCnt="3"/>
      <dgm:spPr/>
    </dgm:pt>
    <dgm:pt modelId="{4D04BB75-10EA-4EC2-8643-25A76B5EBB41}" type="pres">
      <dgm:prSet presAssocID="{6FACAC93-D29D-4773-B197-17769EB01611}" presName="txLvlOnly1" presStyleLbl="revTx" presStyleIdx="0" presStyleCnt="3" custScaleY="84864"/>
      <dgm:spPr/>
    </dgm:pt>
    <dgm:pt modelId="{D639814A-4864-4D55-8FF0-9C3A748F8048}" type="pres">
      <dgm:prSet presAssocID="{14DF1E5E-477F-4F4C-8994-15F46D8E78B7}" presName="noChildren" presStyleCnt="0"/>
      <dgm:spPr/>
    </dgm:pt>
    <dgm:pt modelId="{5C20FECB-B334-4668-9D8B-0B03E7E22E4A}" type="pres">
      <dgm:prSet presAssocID="{14DF1E5E-477F-4F4C-8994-15F46D8E78B7}" presName="gap" presStyleCnt="0"/>
      <dgm:spPr/>
    </dgm:pt>
    <dgm:pt modelId="{8C905C84-A283-4BF6-B41A-93D9907380CE}" type="pres">
      <dgm:prSet presAssocID="{14DF1E5E-477F-4F4C-8994-15F46D8E78B7}" presName="medCircle2" presStyleLbl="vennNode1" presStyleIdx="1" presStyleCnt="3"/>
      <dgm:spPr/>
    </dgm:pt>
    <dgm:pt modelId="{C7A93598-AD7F-401C-8557-1C0174BF1DA8}" type="pres">
      <dgm:prSet presAssocID="{14DF1E5E-477F-4F4C-8994-15F46D8E78B7}" presName="txLvlOnly1" presStyleLbl="revTx" presStyleIdx="1" presStyleCnt="3" custScaleY="62587" custLinFactNeighborX="-445" custLinFactNeighborY="-6167"/>
      <dgm:spPr/>
    </dgm:pt>
    <dgm:pt modelId="{3E6BC636-BFFE-4499-A459-50DBC46271BE}" type="pres">
      <dgm:prSet presAssocID="{F9215B45-B70B-44B9-9DB7-65E1C3C8EC44}" presName="noChildren" presStyleCnt="0"/>
      <dgm:spPr/>
    </dgm:pt>
    <dgm:pt modelId="{FB7AC69D-7C83-4870-8B6D-ED359B09F5AC}" type="pres">
      <dgm:prSet presAssocID="{F9215B45-B70B-44B9-9DB7-65E1C3C8EC44}" presName="gap" presStyleCnt="0"/>
      <dgm:spPr/>
    </dgm:pt>
    <dgm:pt modelId="{00AE9A76-F9A7-4013-9D08-1E0B6C58FA56}" type="pres">
      <dgm:prSet presAssocID="{F9215B45-B70B-44B9-9DB7-65E1C3C8EC44}" presName="medCircle2" presStyleLbl="vennNode1" presStyleIdx="2" presStyleCnt="3"/>
      <dgm:spPr/>
    </dgm:pt>
    <dgm:pt modelId="{6F62B76D-762C-412E-A91D-D3C3743A320F}" type="pres">
      <dgm:prSet presAssocID="{F9215B45-B70B-44B9-9DB7-65E1C3C8EC44}" presName="txLvlOnly1" presStyleLbl="revTx" presStyleIdx="2" presStyleCnt="3"/>
      <dgm:spPr/>
    </dgm:pt>
  </dgm:ptLst>
  <dgm:cxnLst>
    <dgm:cxn modelId="{AE909200-B7AC-4CFA-BDD9-7D7C41E09373}" type="presOf" srcId="{6FACAC93-D29D-4773-B197-17769EB01611}" destId="{4D04BB75-10EA-4EC2-8643-25A76B5EBB41}" srcOrd="0" destOrd="0" presId="urn:microsoft.com/office/officeart/2008/layout/VerticalCircleList"/>
    <dgm:cxn modelId="{B87B6F08-AF80-4214-A5AD-A200F0AF83D2}" type="presOf" srcId="{F9215B45-B70B-44B9-9DB7-65E1C3C8EC44}" destId="{6F62B76D-762C-412E-A91D-D3C3743A320F}" srcOrd="0" destOrd="0" presId="urn:microsoft.com/office/officeart/2008/layout/VerticalCircleList"/>
    <dgm:cxn modelId="{22093E1F-DD75-4060-8960-C84F4D5EBA2E}" type="presOf" srcId="{45847A34-EFEB-4381-9CC9-B4D54CEF506D}" destId="{011297EF-A548-4930-95B2-5F8D6E07250C}" srcOrd="0" destOrd="0" presId="urn:microsoft.com/office/officeart/2008/layout/VerticalCircleList"/>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D870C5A8-202E-4868-8603-E6CF1BA4B176}" type="presOf" srcId="{14DF1E5E-477F-4F4C-8994-15F46D8E78B7}" destId="{C7A93598-AD7F-401C-8557-1C0174BF1DA8}" srcOrd="0" destOrd="0" presId="urn:microsoft.com/office/officeart/2008/layout/VerticalCircleList"/>
    <dgm:cxn modelId="{45EAFBE7-C45A-4E36-BF77-B2CC14DEB6BE}" srcId="{45847A34-EFEB-4381-9CC9-B4D54CEF506D}" destId="{F9215B45-B70B-44B9-9DB7-65E1C3C8EC44}" srcOrd="2" destOrd="0" parTransId="{E89B162F-7A25-4525-998E-A9B55B853CFF}" sibTransId="{70667787-1DF4-4B2C-999E-4F38A773E5EB}"/>
    <dgm:cxn modelId="{33B8118D-1BE3-4661-9D29-FE1AE24606A2}" type="presParOf" srcId="{011297EF-A548-4930-95B2-5F8D6E07250C}" destId="{0C30A4FB-E098-446A-88B0-4E32632357D5}" srcOrd="0" destOrd="0" presId="urn:microsoft.com/office/officeart/2008/layout/VerticalCircleList"/>
    <dgm:cxn modelId="{CF758101-2BC9-4719-8815-9FF88A9E69F6}" type="presParOf" srcId="{0C30A4FB-E098-446A-88B0-4E32632357D5}" destId="{C0790200-24B2-442B-B6F1-8CED42C865B5}" srcOrd="0" destOrd="0" presId="urn:microsoft.com/office/officeart/2008/layout/VerticalCircleList"/>
    <dgm:cxn modelId="{81E03017-70E8-46A3-A94E-CAF3A83990E0}" type="presParOf" srcId="{0C30A4FB-E098-446A-88B0-4E32632357D5}" destId="{715C9004-AF54-48EB-9E65-CC21A0D69C50}" srcOrd="1" destOrd="0" presId="urn:microsoft.com/office/officeart/2008/layout/VerticalCircleList"/>
    <dgm:cxn modelId="{08D03D5C-BFB2-40BA-893E-7235DFFC4104}" type="presParOf" srcId="{0C30A4FB-E098-446A-88B0-4E32632357D5}" destId="{4D04BB75-10EA-4EC2-8643-25A76B5EBB41}" srcOrd="2" destOrd="0" presId="urn:microsoft.com/office/officeart/2008/layout/VerticalCircleList"/>
    <dgm:cxn modelId="{72418B61-2763-4BA8-8846-63F35E775694}" type="presParOf" srcId="{011297EF-A548-4930-95B2-5F8D6E07250C}" destId="{D639814A-4864-4D55-8FF0-9C3A748F8048}" srcOrd="1" destOrd="0" presId="urn:microsoft.com/office/officeart/2008/layout/VerticalCircleList"/>
    <dgm:cxn modelId="{457CF5F3-3983-464B-B6AC-51DB70AD8930}" type="presParOf" srcId="{D639814A-4864-4D55-8FF0-9C3A748F8048}" destId="{5C20FECB-B334-4668-9D8B-0B03E7E22E4A}" srcOrd="0" destOrd="0" presId="urn:microsoft.com/office/officeart/2008/layout/VerticalCircleList"/>
    <dgm:cxn modelId="{48D8B170-0906-4D9B-B88D-61423C72397F}" type="presParOf" srcId="{D639814A-4864-4D55-8FF0-9C3A748F8048}" destId="{8C905C84-A283-4BF6-B41A-93D9907380CE}" srcOrd="1" destOrd="0" presId="urn:microsoft.com/office/officeart/2008/layout/VerticalCircleList"/>
    <dgm:cxn modelId="{09E74077-2A74-40BD-9AA7-64FEC50DDD16}" type="presParOf" srcId="{D639814A-4864-4D55-8FF0-9C3A748F8048}" destId="{C7A93598-AD7F-401C-8557-1C0174BF1DA8}" srcOrd="2" destOrd="0" presId="urn:microsoft.com/office/officeart/2008/layout/VerticalCircleList"/>
    <dgm:cxn modelId="{23B2E737-8834-48E3-A253-4DCA9AD4F8C4}" type="presParOf" srcId="{011297EF-A548-4930-95B2-5F8D6E07250C}" destId="{3E6BC636-BFFE-4499-A459-50DBC46271BE}" srcOrd="2" destOrd="0" presId="urn:microsoft.com/office/officeart/2008/layout/VerticalCircleList"/>
    <dgm:cxn modelId="{AA29D297-768B-4706-814D-E6948927734B}" type="presParOf" srcId="{3E6BC636-BFFE-4499-A459-50DBC46271BE}" destId="{FB7AC69D-7C83-4870-8B6D-ED359B09F5AC}" srcOrd="0" destOrd="0" presId="urn:microsoft.com/office/officeart/2008/layout/VerticalCircleList"/>
    <dgm:cxn modelId="{E393303E-4A95-4FCD-87EC-222A34AEB47E}" type="presParOf" srcId="{3E6BC636-BFFE-4499-A459-50DBC46271BE}" destId="{00AE9A76-F9A7-4013-9D08-1E0B6C58FA56}" srcOrd="1" destOrd="0" presId="urn:microsoft.com/office/officeart/2008/layout/VerticalCircleList"/>
    <dgm:cxn modelId="{60CB64FD-0C7E-410C-B245-67D9423EBCD9}" type="presParOf" srcId="{3E6BC636-BFFE-4499-A459-50DBC46271BE}" destId="{6F62B76D-762C-412E-A91D-D3C3743A320F}"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1E91F-AF89-4946-BFF8-A026CEEF34F0}">
      <dsp:nvSpPr>
        <dsp:cNvPr id="0" name=""/>
        <dsp:cNvSpPr/>
      </dsp:nvSpPr>
      <dsp:spPr>
        <a:xfrm>
          <a:off x="3197710" y="2055236"/>
          <a:ext cx="465396" cy="1859760"/>
        </a:xfrm>
        <a:custGeom>
          <a:avLst/>
          <a:gdLst/>
          <a:ahLst/>
          <a:cxnLst/>
          <a:rect l="0" t="0" r="0" b="0"/>
          <a:pathLst>
            <a:path>
              <a:moveTo>
                <a:pt x="0" y="0"/>
              </a:moveTo>
              <a:lnTo>
                <a:pt x="232698" y="0"/>
              </a:lnTo>
              <a:lnTo>
                <a:pt x="232698" y="1859760"/>
              </a:lnTo>
              <a:lnTo>
                <a:pt x="465396" y="185976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lv-LV" sz="600" kern="1200"/>
        </a:p>
      </dsp:txBody>
      <dsp:txXfrm>
        <a:off x="3382480" y="2937188"/>
        <a:ext cx="95855" cy="95855"/>
      </dsp:txXfrm>
    </dsp:sp>
    <dsp:sp modelId="{30176BC6-7E80-419A-9E92-4DF14DE6A1BD}">
      <dsp:nvSpPr>
        <dsp:cNvPr id="0" name=""/>
        <dsp:cNvSpPr/>
      </dsp:nvSpPr>
      <dsp:spPr>
        <a:xfrm>
          <a:off x="3197710" y="2055236"/>
          <a:ext cx="469006" cy="929568"/>
        </a:xfrm>
        <a:custGeom>
          <a:avLst/>
          <a:gdLst/>
          <a:ahLst/>
          <a:cxnLst/>
          <a:rect l="0" t="0" r="0" b="0"/>
          <a:pathLst>
            <a:path>
              <a:moveTo>
                <a:pt x="0" y="0"/>
              </a:moveTo>
              <a:lnTo>
                <a:pt x="234503" y="0"/>
              </a:lnTo>
              <a:lnTo>
                <a:pt x="234503" y="929568"/>
              </a:lnTo>
              <a:lnTo>
                <a:pt x="469006" y="92956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406183" y="2493990"/>
        <a:ext cx="52059" cy="52059"/>
      </dsp:txXfrm>
    </dsp:sp>
    <dsp:sp modelId="{70018D59-1BA1-4167-8945-CF578731897E}">
      <dsp:nvSpPr>
        <dsp:cNvPr id="0" name=""/>
        <dsp:cNvSpPr/>
      </dsp:nvSpPr>
      <dsp:spPr>
        <a:xfrm>
          <a:off x="3197710" y="2009516"/>
          <a:ext cx="467402" cy="91440"/>
        </a:xfrm>
        <a:custGeom>
          <a:avLst/>
          <a:gdLst/>
          <a:ahLst/>
          <a:cxnLst/>
          <a:rect l="0" t="0" r="0" b="0"/>
          <a:pathLst>
            <a:path>
              <a:moveTo>
                <a:pt x="0" y="45720"/>
              </a:moveTo>
              <a:lnTo>
                <a:pt x="233701" y="45720"/>
              </a:lnTo>
              <a:lnTo>
                <a:pt x="233701" y="133393"/>
              </a:lnTo>
              <a:lnTo>
                <a:pt x="467402" y="133393"/>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419522" y="2043347"/>
        <a:ext cx="23777" cy="23777"/>
      </dsp:txXfrm>
    </dsp:sp>
    <dsp:sp modelId="{85687564-C299-4ECF-8238-CBBB98D41224}">
      <dsp:nvSpPr>
        <dsp:cNvPr id="0" name=""/>
        <dsp:cNvSpPr/>
      </dsp:nvSpPr>
      <dsp:spPr>
        <a:xfrm>
          <a:off x="3197710" y="1193586"/>
          <a:ext cx="478209" cy="861650"/>
        </a:xfrm>
        <a:custGeom>
          <a:avLst/>
          <a:gdLst/>
          <a:ahLst/>
          <a:cxnLst/>
          <a:rect l="0" t="0" r="0" b="0"/>
          <a:pathLst>
            <a:path>
              <a:moveTo>
                <a:pt x="0" y="861650"/>
              </a:moveTo>
              <a:lnTo>
                <a:pt x="239104" y="861650"/>
              </a:lnTo>
              <a:lnTo>
                <a:pt x="239104" y="0"/>
              </a:lnTo>
              <a:lnTo>
                <a:pt x="478209"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412178" y="1599774"/>
        <a:ext cx="49272" cy="49272"/>
      </dsp:txXfrm>
    </dsp:sp>
    <dsp:sp modelId="{7FEDC4E4-1DB5-42EA-ACC1-739C8A6098CC}">
      <dsp:nvSpPr>
        <dsp:cNvPr id="0" name=""/>
        <dsp:cNvSpPr/>
      </dsp:nvSpPr>
      <dsp:spPr>
        <a:xfrm>
          <a:off x="3197710" y="339687"/>
          <a:ext cx="484159" cy="1715549"/>
        </a:xfrm>
        <a:custGeom>
          <a:avLst/>
          <a:gdLst/>
          <a:ahLst/>
          <a:cxnLst/>
          <a:rect l="0" t="0" r="0" b="0"/>
          <a:pathLst>
            <a:path>
              <a:moveTo>
                <a:pt x="0" y="1715549"/>
              </a:moveTo>
              <a:lnTo>
                <a:pt x="242079" y="1715549"/>
              </a:lnTo>
              <a:lnTo>
                <a:pt x="242079" y="0"/>
              </a:lnTo>
              <a:lnTo>
                <a:pt x="484159"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lv-LV" sz="600" kern="1200"/>
        </a:p>
      </dsp:txBody>
      <dsp:txXfrm>
        <a:off x="3395225" y="1152897"/>
        <a:ext cx="89127" cy="89127"/>
      </dsp:txXfrm>
    </dsp:sp>
    <dsp:sp modelId="{5E989E1D-81FC-49B5-ADA4-7DC4458D7525}">
      <dsp:nvSpPr>
        <dsp:cNvPr id="0" name=""/>
        <dsp:cNvSpPr/>
      </dsp:nvSpPr>
      <dsp:spPr>
        <a:xfrm>
          <a:off x="0" y="425528"/>
          <a:ext cx="3136004" cy="3259416"/>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b="1" kern="1200" dirty="0"/>
            <a:t>Latvijas Republikā reģistrēti komerciālie elektroniskie plašsaziņas līdzekļi</a:t>
          </a:r>
          <a:endParaRPr lang="lv-LV" sz="2400" b="1" i="0" kern="1200" dirty="0"/>
        </a:p>
      </dsp:txBody>
      <dsp:txXfrm>
        <a:off x="0" y="425528"/>
        <a:ext cx="3136004" cy="3259416"/>
      </dsp:txXfrm>
    </dsp:sp>
    <dsp:sp modelId="{C2153365-1606-4142-B864-788A9BAD580B}">
      <dsp:nvSpPr>
        <dsp:cNvPr id="0" name=""/>
        <dsp:cNvSpPr/>
      </dsp:nvSpPr>
      <dsp:spPr>
        <a:xfrm>
          <a:off x="3681869" y="2"/>
          <a:ext cx="6532062" cy="67936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0" kern="1200" dirty="0"/>
            <a:t>Raida radio vai televīzijas programmas, kuru pamata mērķauditorija ir Latvijā</a:t>
          </a:r>
        </a:p>
      </dsp:txBody>
      <dsp:txXfrm>
        <a:off x="3681869" y="2"/>
        <a:ext cx="6532062" cy="679369"/>
      </dsp:txXfrm>
    </dsp:sp>
    <dsp:sp modelId="{18BE4F0F-48CB-4E0E-97A2-11077B25BD29}">
      <dsp:nvSpPr>
        <dsp:cNvPr id="0" name=""/>
        <dsp:cNvSpPr/>
      </dsp:nvSpPr>
      <dsp:spPr>
        <a:xfrm>
          <a:off x="3675919" y="853901"/>
          <a:ext cx="6505211" cy="67936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dirty="0"/>
            <a:t>Reģistrēts Uzņēmumu reģistrā vismaz 2 gadus</a:t>
          </a:r>
        </a:p>
      </dsp:txBody>
      <dsp:txXfrm>
        <a:off x="3675919" y="853901"/>
        <a:ext cx="6505211" cy="679369"/>
      </dsp:txXfrm>
    </dsp:sp>
    <dsp:sp modelId="{758FC2B2-14B5-4943-A29B-AEE8FD1F15D1}">
      <dsp:nvSpPr>
        <dsp:cNvPr id="0" name=""/>
        <dsp:cNvSpPr/>
      </dsp:nvSpPr>
      <dsp:spPr>
        <a:xfrm>
          <a:off x="3665112" y="1803225"/>
          <a:ext cx="6574869" cy="67936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dirty="0"/>
            <a:t>Pastāvīgi ar darba līgumu pilnā slodzē nodarbina vismaz vienu cilvēku satura veidošanā</a:t>
          </a:r>
        </a:p>
      </dsp:txBody>
      <dsp:txXfrm>
        <a:off x="3665112" y="1803225"/>
        <a:ext cx="6574869" cy="679369"/>
      </dsp:txXfrm>
    </dsp:sp>
    <dsp:sp modelId="{07493160-E686-4022-A716-B742B7F6BEFB}">
      <dsp:nvSpPr>
        <dsp:cNvPr id="0" name=""/>
        <dsp:cNvSpPr/>
      </dsp:nvSpPr>
      <dsp:spPr>
        <a:xfrm>
          <a:off x="3666716" y="2634460"/>
          <a:ext cx="6550936" cy="700687"/>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0" kern="1200" dirty="0"/>
            <a:t>Medija mērķauditorija ir plaša sabiedrība </a:t>
          </a:r>
        </a:p>
      </dsp:txBody>
      <dsp:txXfrm>
        <a:off x="3666716" y="2634460"/>
        <a:ext cx="6550936" cy="700687"/>
      </dsp:txXfrm>
    </dsp:sp>
    <dsp:sp modelId="{6D12A456-9D8B-43ED-BD14-97EE26AF8977}">
      <dsp:nvSpPr>
        <dsp:cNvPr id="0" name=""/>
        <dsp:cNvSpPr/>
      </dsp:nvSpPr>
      <dsp:spPr>
        <a:xfrm>
          <a:off x="3663106" y="3575312"/>
          <a:ext cx="6588551" cy="67936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0" kern="1200" dirty="0"/>
            <a:t>Projekta pieteikumam III kategorijā, jāatbilst </a:t>
          </a:r>
          <a:r>
            <a:rPr lang="lv-LV" sz="1600" b="0" kern="1200" dirty="0" err="1"/>
            <a:t>mikrouzņēmuma</a:t>
          </a:r>
          <a:r>
            <a:rPr lang="lv-LV" sz="1600" b="0" kern="1200" dirty="0"/>
            <a:t> vai mazā uzņēmuma statusam</a:t>
          </a:r>
        </a:p>
      </dsp:txBody>
      <dsp:txXfrm>
        <a:off x="3663106" y="3575312"/>
        <a:ext cx="6588551" cy="6793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77CA9-52FB-47E1-BE2F-50CCE2AC25CD}">
      <dsp:nvSpPr>
        <dsp:cNvPr id="0" name=""/>
        <dsp:cNvSpPr/>
      </dsp:nvSpPr>
      <dsp:spPr>
        <a:xfrm>
          <a:off x="0" y="144016"/>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Valsts vai pašvaldības iestāde</a:t>
          </a:r>
        </a:p>
      </dsp:txBody>
      <dsp:txXfrm>
        <a:off x="0" y="144016"/>
        <a:ext cx="3187898" cy="1912739"/>
      </dsp:txXfrm>
    </dsp:sp>
    <dsp:sp modelId="{B431A7F1-97F1-4D01-959A-D11433688C63}">
      <dsp:nvSpPr>
        <dsp:cNvPr id="0" name=""/>
        <dsp:cNvSpPr/>
      </dsp:nvSpPr>
      <dsp:spPr>
        <a:xfrm>
          <a:off x="3506688" y="144016"/>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Juridiska persona, kuru kapitāla daļas vairāk kā 60% pieder publiskajai/-</a:t>
          </a:r>
          <a:r>
            <a:rPr lang="lv-LV" sz="1800" kern="1200" dirty="0" err="1"/>
            <a:t>ām</a:t>
          </a:r>
          <a:r>
            <a:rPr lang="lv-LV" sz="1800" kern="1200" dirty="0"/>
            <a:t> personai/-</a:t>
          </a:r>
          <a:r>
            <a:rPr lang="lv-LV" sz="1800" kern="1200" dirty="0" err="1"/>
            <a:t>ām</a:t>
          </a:r>
          <a:endParaRPr lang="lv-LV" sz="1800" kern="1200" dirty="0"/>
        </a:p>
      </dsp:txBody>
      <dsp:txXfrm>
        <a:off x="3506688" y="144016"/>
        <a:ext cx="3187898" cy="1912739"/>
      </dsp:txXfrm>
    </dsp:sp>
    <dsp:sp modelId="{A4C8E396-9D37-4E78-ABD8-76B92649CCD2}">
      <dsp:nvSpPr>
        <dsp:cNvPr id="0" name=""/>
        <dsp:cNvSpPr/>
      </dsp:nvSpPr>
      <dsp:spPr>
        <a:xfrm>
          <a:off x="7013376" y="144016"/>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Nodokļu parādi, kas pārsniedz 150 EUR</a:t>
          </a:r>
        </a:p>
      </dsp:txBody>
      <dsp:txXfrm>
        <a:off x="7013376" y="144016"/>
        <a:ext cx="3187898" cy="1912739"/>
      </dsp:txXfrm>
    </dsp:sp>
    <dsp:sp modelId="{5BC1C536-BB64-4ADF-978E-55319A0E170A}">
      <dsp:nvSpPr>
        <dsp:cNvPr id="0" name=""/>
        <dsp:cNvSpPr/>
      </dsp:nvSpPr>
      <dsp:spPr>
        <a:xfrm>
          <a:off x="0" y="2375544"/>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Pretendents, kurš ir sniedzis Fondam nepatiesu informāciju nolūkā saņemt finansējumu</a:t>
          </a:r>
        </a:p>
      </dsp:txBody>
      <dsp:txXfrm>
        <a:off x="0" y="2375544"/>
        <a:ext cx="3187898" cy="1912739"/>
      </dsp:txXfrm>
    </dsp:sp>
    <dsp:sp modelId="{E69DABA8-1E14-415B-B9B1-56C477E8E62C}">
      <dsp:nvSpPr>
        <dsp:cNvPr id="0" name=""/>
        <dsp:cNvSpPr/>
      </dsp:nvSpPr>
      <dsp:spPr>
        <a:xfrm>
          <a:off x="3506688" y="2375544"/>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Būtiski nozares vai ētikas pārkāpumi, </a:t>
          </a:r>
          <a:r>
            <a:rPr lang="lv-LV" sz="1800" b="0" i="0" kern="1200" dirty="0">
              <a:latin typeface="Verdana" panose="020B0604030504040204" pitchFamily="34" charset="0"/>
              <a:ea typeface="Verdana" panose="020B0604030504040204" pitchFamily="34" charset="0"/>
            </a:rPr>
            <a:t>projektā iesaistītais personāls izplatījuši dezinformāciju</a:t>
          </a:r>
          <a:endParaRPr lang="lv-LV" sz="1800" kern="1200" dirty="0"/>
        </a:p>
      </dsp:txBody>
      <dsp:txXfrm>
        <a:off x="3506688" y="2375544"/>
        <a:ext cx="3187898" cy="1912739"/>
      </dsp:txXfrm>
    </dsp:sp>
    <dsp:sp modelId="{372E150F-60D1-41B1-B717-7F097D8C5907}">
      <dsp:nvSpPr>
        <dsp:cNvPr id="0" name=""/>
        <dsp:cNvSpPr/>
      </dsp:nvSpPr>
      <dsp:spPr>
        <a:xfrm>
          <a:off x="7013376" y="2375544"/>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Iepriekšējos MAF konkursos projekti īstenoti nepilnīgi vai pretēji programmu mērķim, vai nav ievēroti profesionālie žurnālistikas un ētikas standarti</a:t>
          </a:r>
        </a:p>
      </dsp:txBody>
      <dsp:txXfrm>
        <a:off x="7013376" y="2375544"/>
        <a:ext cx="3187898" cy="19127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8DFA6-780E-4CBD-842E-D72A91B5A5B7}">
      <dsp:nvSpPr>
        <dsp:cNvPr id="0" name=""/>
        <dsp:cNvSpPr/>
      </dsp:nvSpPr>
      <dsp:spPr>
        <a:xfrm>
          <a:off x="0" y="319079"/>
          <a:ext cx="8503738" cy="89740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v-LV" sz="2100" b="1" kern="1200" dirty="0"/>
            <a:t>Projektu iesniegšanas termiņš: </a:t>
          </a:r>
          <a:r>
            <a:rPr lang="lv-LV" altLang="lv-LV" sz="2100" b="1" kern="1200" dirty="0">
              <a:solidFill>
                <a:srgbClr val="800024"/>
              </a:solidFill>
              <a:latin typeface="Verdana" panose="020B0604030504040204" pitchFamily="34" charset="0"/>
              <a:ea typeface="Verdana" panose="020B0604030504040204" pitchFamily="34" charset="0"/>
              <a:cs typeface="Verdana" panose="020B0604030504040204" pitchFamily="34" charset="0"/>
            </a:rPr>
            <a:t>2023.gada</a:t>
          </a:r>
        </a:p>
        <a:p>
          <a:pPr marL="0" lvl="0" indent="0" algn="ctr" defTabSz="933450">
            <a:lnSpc>
              <a:spcPct val="90000"/>
            </a:lnSpc>
            <a:spcBef>
              <a:spcPct val="0"/>
            </a:spcBef>
            <a:spcAft>
              <a:spcPct val="35000"/>
            </a:spcAft>
            <a:buNone/>
          </a:pPr>
          <a:r>
            <a:rPr lang="lv-LV" altLang="lv-LV" sz="2100" b="1" kern="1200" dirty="0">
              <a:solidFill>
                <a:srgbClr val="800024"/>
              </a:solidFill>
              <a:latin typeface="Verdana" panose="020B0604030504040204" pitchFamily="34" charset="0"/>
              <a:ea typeface="Verdana" panose="020B0604030504040204" pitchFamily="34" charset="0"/>
              <a:cs typeface="Verdana" panose="020B0604030504040204" pitchFamily="34" charset="0"/>
            </a:rPr>
            <a:t> 08.septembris plkst.12.00</a:t>
          </a:r>
          <a:endParaRPr lang="lv-LV" sz="2100" b="1" kern="1200" dirty="0">
            <a:solidFill>
              <a:srgbClr val="800024"/>
            </a:solidFill>
          </a:endParaRPr>
        </a:p>
      </dsp:txBody>
      <dsp:txXfrm>
        <a:off x="0" y="319079"/>
        <a:ext cx="8503738" cy="897407"/>
      </dsp:txXfrm>
    </dsp:sp>
    <dsp:sp modelId="{FD7BBD3D-7B50-4B6B-A390-DAA1A1077FA2}">
      <dsp:nvSpPr>
        <dsp:cNvPr id="0" name=""/>
        <dsp:cNvSpPr/>
      </dsp:nvSpPr>
      <dsp:spPr>
        <a:xfrm>
          <a:off x="1046" y="1218268"/>
          <a:ext cx="8501661" cy="279234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b="1" kern="1200" dirty="0"/>
            <a:t>Elektroniska dokumenta formā:</a:t>
          </a:r>
        </a:p>
        <a:p>
          <a:pPr marL="0" lvl="0" indent="0" algn="ctr" defTabSz="844550">
            <a:lnSpc>
              <a:spcPct val="90000"/>
            </a:lnSpc>
            <a:spcBef>
              <a:spcPct val="0"/>
            </a:spcBef>
            <a:spcAft>
              <a:spcPct val="35000"/>
            </a:spcAft>
            <a:buFont typeface="Arial" panose="020B0604020202020204" pitchFamily="34" charset="0"/>
            <a:buNone/>
          </a:pPr>
          <a:r>
            <a:rPr lang="lv-LV" altLang="lv-LV" sz="1900" kern="1200" dirty="0">
              <a:latin typeface="Verdana" pitchFamily="34" charset="0"/>
            </a:rPr>
            <a:t>1) Projekta pieteikums ar visiem pielikumiem</a:t>
          </a:r>
        </a:p>
        <a:p>
          <a:pPr marL="0" lvl="0" indent="0" algn="ctr" defTabSz="844550">
            <a:lnSpc>
              <a:spcPct val="90000"/>
            </a:lnSpc>
            <a:spcBef>
              <a:spcPct val="0"/>
            </a:spcBef>
            <a:spcAft>
              <a:spcPct val="35000"/>
            </a:spcAft>
            <a:buFont typeface="Arial" panose="020B0604020202020204" pitchFamily="34" charset="0"/>
            <a:buNone/>
          </a:pPr>
          <a:r>
            <a:rPr lang="lv-LV" altLang="lv-LV" sz="1900" kern="1200" dirty="0">
              <a:latin typeface="Verdana" pitchFamily="34" charset="0"/>
            </a:rPr>
            <a:t>2) Projekta pieteikumu paraksta projekta iesniedzēja pārstāvēttiesīgā vai pilnvarotā persona</a:t>
          </a:r>
        </a:p>
        <a:p>
          <a:pPr marL="0" lvl="0" indent="0" algn="ctr" defTabSz="844550">
            <a:lnSpc>
              <a:spcPct val="90000"/>
            </a:lnSpc>
            <a:spcBef>
              <a:spcPct val="0"/>
            </a:spcBef>
            <a:spcAft>
              <a:spcPct val="35000"/>
            </a:spcAft>
            <a:buFont typeface="Arial" panose="020B0604020202020204" pitchFamily="34" charset="0"/>
            <a:buNone/>
          </a:pPr>
          <a:r>
            <a:rPr lang="lv-LV" sz="1900" kern="1200" dirty="0">
              <a:latin typeface="Verdana" pitchFamily="34" charset="0"/>
            </a:rPr>
            <a:t>3) </a:t>
          </a:r>
          <a:r>
            <a:rPr lang="lv-LV" altLang="lv-LV" sz="1900" kern="1200" dirty="0">
              <a:latin typeface="Verdana" pitchFamily="34" charset="0"/>
            </a:rPr>
            <a:t>Parakstīts ar drošu elektronisku parakstu, apliecināts ar laika zīmogu</a:t>
          </a:r>
        </a:p>
        <a:p>
          <a:pPr marL="0" lvl="0" indent="0" algn="ctr" defTabSz="844550">
            <a:lnSpc>
              <a:spcPct val="90000"/>
            </a:lnSpc>
            <a:spcBef>
              <a:spcPct val="0"/>
            </a:spcBef>
            <a:spcAft>
              <a:spcPct val="35000"/>
            </a:spcAft>
            <a:buFont typeface="Arial" panose="020B0604020202020204" pitchFamily="34" charset="0"/>
            <a:buNone/>
          </a:pPr>
          <a:r>
            <a:rPr lang="lv-LV" sz="1900" kern="1200" dirty="0">
              <a:latin typeface="Verdana" pitchFamily="34" charset="0"/>
            </a:rPr>
            <a:t>4) </a:t>
          </a:r>
          <a:r>
            <a:rPr lang="lv-LV" altLang="lv-LV" sz="1900" kern="1200" dirty="0">
              <a:latin typeface="Verdana" pitchFamily="34" charset="0"/>
            </a:rPr>
            <a:t>Nosūtīts līdz 2023.gada 08.septembris plkst. 12.00 uz adresi </a:t>
          </a:r>
          <a:r>
            <a:rPr lang="lv-LV" altLang="lv-LV" sz="1900" b="1" kern="1200" dirty="0">
              <a:solidFill>
                <a:schemeClr val="tx1"/>
              </a:solidFill>
              <a:latin typeface="Verdana" pitchFamily="34" charset="0"/>
              <a:hlinkClick xmlns:r="http://schemas.openxmlformats.org/officeDocument/2006/relationships" r:id="rId1">
                <a:extLst>
                  <a:ext uri="{A12FA001-AC4F-418D-AE19-62706E023703}">
                    <ahyp:hlinkClr xmlns:ahyp="http://schemas.microsoft.com/office/drawing/2018/hyperlinkcolor" val="tx"/>
                  </a:ext>
                </a:extLst>
              </a:hlinkClick>
            </a:rPr>
            <a:t>mediji@sif.gov.lv</a:t>
          </a:r>
          <a:r>
            <a:rPr lang="lv-LV" altLang="lv-LV" sz="1900" b="1" kern="1200" dirty="0">
              <a:solidFill>
                <a:schemeClr val="tx1"/>
              </a:solidFill>
              <a:latin typeface="Verdana" pitchFamily="34" charset="0"/>
            </a:rPr>
            <a:t> </a:t>
          </a:r>
          <a:endParaRPr lang="lv-LV" sz="1900" b="1" kern="1200" dirty="0">
            <a:solidFill>
              <a:schemeClr val="tx1"/>
            </a:solidFill>
          </a:endParaRPr>
        </a:p>
      </dsp:txBody>
      <dsp:txXfrm>
        <a:off x="1046" y="1218268"/>
        <a:ext cx="8501661" cy="2792349"/>
      </dsp:txXfrm>
    </dsp:sp>
    <dsp:sp modelId="{7ACBE281-BE6B-44B6-91F0-866822665D8C}">
      <dsp:nvSpPr>
        <dsp:cNvPr id="0" name=""/>
        <dsp:cNvSpPr/>
      </dsp:nvSpPr>
      <dsp:spPr>
        <a:xfrm>
          <a:off x="0" y="4013968"/>
          <a:ext cx="8503738" cy="31026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2240B-DC5B-4673-A2C0-95C237D9D7B9}">
      <dsp:nvSpPr>
        <dsp:cNvPr id="0" name=""/>
        <dsp:cNvSpPr/>
      </dsp:nvSpPr>
      <dsp:spPr>
        <a:xfrm>
          <a:off x="0" y="0"/>
          <a:ext cx="1020127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0CAF4-25D5-45A1-A393-528BF4E647F3}">
      <dsp:nvSpPr>
        <dsp:cNvPr id="0" name=""/>
        <dsp:cNvSpPr/>
      </dsp:nvSpPr>
      <dsp:spPr>
        <a:xfrm>
          <a:off x="0" y="0"/>
          <a:ext cx="2040255" cy="398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lv-LV" sz="2500" kern="1200"/>
            <a:t>Jāpievieno:</a:t>
          </a:r>
        </a:p>
      </dsp:txBody>
      <dsp:txXfrm>
        <a:off x="0" y="0"/>
        <a:ext cx="2040255" cy="3988089"/>
      </dsp:txXfrm>
    </dsp:sp>
    <dsp:sp modelId="{1D831E45-E948-4137-9976-19553E8229FA}">
      <dsp:nvSpPr>
        <dsp:cNvPr id="0" name=""/>
        <dsp:cNvSpPr/>
      </dsp:nvSpPr>
      <dsp:spPr>
        <a:xfrm>
          <a:off x="2193274" y="46881"/>
          <a:ext cx="8008000" cy="9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lv-LV" sz="1700" kern="1200" dirty="0"/>
            <a:t>projekta satura veidošanā iesaistītā personāla dzīves gājuma, pieredzes un profesionālās kompetences apraksts (CV)</a:t>
          </a:r>
        </a:p>
      </dsp:txBody>
      <dsp:txXfrm>
        <a:off x="2193274" y="46881"/>
        <a:ext cx="8008000" cy="937629"/>
      </dsp:txXfrm>
    </dsp:sp>
    <dsp:sp modelId="{21E4F476-5DD0-4BF8-9E2B-D9128F9A7307}">
      <dsp:nvSpPr>
        <dsp:cNvPr id="0" name=""/>
        <dsp:cNvSpPr/>
      </dsp:nvSpPr>
      <dsp:spPr>
        <a:xfrm>
          <a:off x="2040255" y="984510"/>
          <a:ext cx="81610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A6408B-C42F-4C65-BCCE-F2D6D28A2777}">
      <dsp:nvSpPr>
        <dsp:cNvPr id="0" name=""/>
        <dsp:cNvSpPr/>
      </dsp:nvSpPr>
      <dsp:spPr>
        <a:xfrm>
          <a:off x="2193194" y="1041443"/>
          <a:ext cx="8008000" cy="9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dirty="0"/>
            <a:t>Ētikas kodeksu vai pieteikumā jānorāda saite uz interneta vietni</a:t>
          </a:r>
          <a:r>
            <a:rPr lang="lv-LV" sz="1700" kern="1200" dirty="0"/>
            <a:t>, ja attiecināms</a:t>
          </a:r>
        </a:p>
        <a:p>
          <a:pPr marL="0" lvl="0" indent="0" algn="l" defTabSz="755650">
            <a:lnSpc>
              <a:spcPct val="90000"/>
            </a:lnSpc>
            <a:spcBef>
              <a:spcPct val="0"/>
            </a:spcBef>
            <a:spcAft>
              <a:spcPct val="35000"/>
            </a:spcAft>
            <a:buNone/>
          </a:pPr>
          <a:endParaRPr lang="lv-LV" sz="1700" kern="1200" dirty="0"/>
        </a:p>
      </dsp:txBody>
      <dsp:txXfrm>
        <a:off x="2193194" y="1041443"/>
        <a:ext cx="8008000" cy="937629"/>
      </dsp:txXfrm>
    </dsp:sp>
    <dsp:sp modelId="{CC338C19-D1CB-4FFB-9136-B7C2B25450F3}">
      <dsp:nvSpPr>
        <dsp:cNvPr id="0" name=""/>
        <dsp:cNvSpPr/>
      </dsp:nvSpPr>
      <dsp:spPr>
        <a:xfrm>
          <a:off x="2040255" y="1969021"/>
          <a:ext cx="81610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C0621-B738-4777-970D-40AD2444F47B}">
      <dsp:nvSpPr>
        <dsp:cNvPr id="0" name=""/>
        <dsp:cNvSpPr/>
      </dsp:nvSpPr>
      <dsp:spPr>
        <a:xfrm>
          <a:off x="2193274" y="2015903"/>
          <a:ext cx="8008000" cy="9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lv-LV" sz="1700" kern="1200" dirty="0"/>
            <a:t>mērķauditorijas raksturojumu pamatojoša  informācija ((piemēram, mediju auditoriju pētījumi, </a:t>
          </a:r>
          <a:r>
            <a:rPr lang="lv-LV" sz="1700" kern="1200" dirty="0" err="1"/>
            <a:t>Kantar</a:t>
          </a:r>
          <a:r>
            <a:rPr lang="lv-LV" sz="1700" kern="1200" dirty="0"/>
            <a:t> (SIA “TNS Latvia”) un/vai </a:t>
          </a:r>
          <a:r>
            <a:rPr lang="lv-LV" sz="1700" i="1" kern="1200" dirty="0"/>
            <a:t>Google </a:t>
          </a:r>
          <a:r>
            <a:rPr lang="lv-LV" sz="1700" i="1" kern="1200" dirty="0" err="1"/>
            <a:t>Analytics</a:t>
          </a:r>
          <a:r>
            <a:rPr lang="lv-LV" sz="1700" kern="1200" dirty="0"/>
            <a:t> dati, vai cita informācija, kas pamato auditoriju)</a:t>
          </a:r>
        </a:p>
      </dsp:txBody>
      <dsp:txXfrm>
        <a:off x="2193274" y="2015903"/>
        <a:ext cx="8008000" cy="937629"/>
      </dsp:txXfrm>
    </dsp:sp>
    <dsp:sp modelId="{F280F1A2-A1A8-44B7-A4F1-EB4D4FA61410}">
      <dsp:nvSpPr>
        <dsp:cNvPr id="0" name=""/>
        <dsp:cNvSpPr/>
      </dsp:nvSpPr>
      <dsp:spPr>
        <a:xfrm>
          <a:off x="2040255" y="2953532"/>
          <a:ext cx="81610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D8EE6-9E99-45E4-A761-DCBB21F67E0A}">
      <dsp:nvSpPr>
        <dsp:cNvPr id="0" name=""/>
        <dsp:cNvSpPr/>
      </dsp:nvSpPr>
      <dsp:spPr>
        <a:xfrm>
          <a:off x="2193274" y="3000413"/>
          <a:ext cx="8008000" cy="9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lv-LV" sz="1700" kern="1200" dirty="0"/>
            <a:t>2023.gada operatīvā bilance un peļņas un zaudējumu aprēķins par vismaz 6 mēnešu periodu, un 2022.gada apgrozījums</a:t>
          </a:r>
          <a:endParaRPr lang="lv-LV" sz="1700" b="0" kern="1200" dirty="0"/>
        </a:p>
      </dsp:txBody>
      <dsp:txXfrm>
        <a:off x="2193274" y="3000413"/>
        <a:ext cx="8008000" cy="937629"/>
      </dsp:txXfrm>
    </dsp:sp>
    <dsp:sp modelId="{FB99EF36-1D11-4E54-9913-32EBFD499128}">
      <dsp:nvSpPr>
        <dsp:cNvPr id="0" name=""/>
        <dsp:cNvSpPr/>
      </dsp:nvSpPr>
      <dsp:spPr>
        <a:xfrm>
          <a:off x="2040255" y="3938043"/>
          <a:ext cx="81610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194D3-B79A-4631-A8EC-527A52529F9A}">
      <dsp:nvSpPr>
        <dsp:cNvPr id="0" name=""/>
        <dsp:cNvSpPr/>
      </dsp:nvSpPr>
      <dsp:spPr>
        <a:xfrm rot="5400000">
          <a:off x="5886908" y="-2193565"/>
          <a:ext cx="1889794" cy="674949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lv-LV" sz="1800" u="sng" kern="1200" dirty="0"/>
            <a:t>Ar projekta īstenošanu tieši saistītas izmaksas</a:t>
          </a:r>
          <a:r>
            <a:rPr lang="lv-LV" sz="1800" kern="1200" dirty="0"/>
            <a:t>, kam jāsastāda vismaz 50% no projekta kopējām attiecināmajām izmaksām</a:t>
          </a:r>
        </a:p>
      </dsp:txBody>
      <dsp:txXfrm rot="-5400000">
        <a:off x="3457060" y="328535"/>
        <a:ext cx="6657239" cy="1705290"/>
      </dsp:txXfrm>
    </dsp:sp>
    <dsp:sp modelId="{96A96172-174E-40F7-8805-B0CD2EE7BEB2}">
      <dsp:nvSpPr>
        <dsp:cNvPr id="0" name=""/>
        <dsp:cNvSpPr/>
      </dsp:nvSpPr>
      <dsp:spPr>
        <a:xfrm>
          <a:off x="322710" y="0"/>
          <a:ext cx="3134349" cy="2362242"/>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kern="1200" dirty="0"/>
            <a:t>Kopējās attiecināmās izmaksas</a:t>
          </a:r>
        </a:p>
      </dsp:txBody>
      <dsp:txXfrm>
        <a:off x="438025" y="115315"/>
        <a:ext cx="2903719" cy="2131612"/>
      </dsp:txXfrm>
    </dsp:sp>
    <dsp:sp modelId="{5E7A9890-4208-4042-82F0-3906EA6B99A0}">
      <dsp:nvSpPr>
        <dsp:cNvPr id="0" name=""/>
        <dsp:cNvSpPr/>
      </dsp:nvSpPr>
      <dsp:spPr>
        <a:xfrm rot="5400000">
          <a:off x="5903727" y="286789"/>
          <a:ext cx="1889794" cy="674949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lv-LV" sz="1800" kern="1200"/>
            <a:t>Atlīdzība (projekta vadītājs, grāmatvedis, asistents), nodokļi</a:t>
          </a:r>
        </a:p>
        <a:p>
          <a:pPr marL="171450" lvl="1" indent="-171450" algn="l" defTabSz="800100">
            <a:lnSpc>
              <a:spcPct val="90000"/>
            </a:lnSpc>
            <a:spcBef>
              <a:spcPct val="0"/>
            </a:spcBef>
            <a:spcAft>
              <a:spcPct val="15000"/>
            </a:spcAft>
            <a:buChar char="•"/>
          </a:pPr>
          <a:r>
            <a:rPr lang="lv-LV" sz="1800" kern="1200"/>
            <a:t>Sakaru izdevumi, biroja telpu noma, īre, komunālie maksājumi u.c.</a:t>
          </a:r>
        </a:p>
        <a:p>
          <a:pPr marL="171450" lvl="1" indent="-171450" algn="l" defTabSz="800100">
            <a:lnSpc>
              <a:spcPct val="90000"/>
            </a:lnSpc>
            <a:spcBef>
              <a:spcPct val="0"/>
            </a:spcBef>
            <a:spcAft>
              <a:spcPct val="15000"/>
            </a:spcAft>
            <a:buChar char="•"/>
          </a:pPr>
          <a:r>
            <a:rPr lang="lv-LV" sz="1800" kern="1200"/>
            <a:t>Kancelejas un saimniecības preces projekta vajadzībām </a:t>
          </a:r>
        </a:p>
      </dsp:txBody>
      <dsp:txXfrm rot="-5400000">
        <a:off x="3473879" y="2808889"/>
        <a:ext cx="6657239" cy="1705290"/>
      </dsp:txXfrm>
    </dsp:sp>
    <dsp:sp modelId="{FFC77558-A973-4272-B838-4CD776D48BC3}">
      <dsp:nvSpPr>
        <dsp:cNvPr id="0" name=""/>
        <dsp:cNvSpPr/>
      </dsp:nvSpPr>
      <dsp:spPr>
        <a:xfrm>
          <a:off x="322710" y="2480414"/>
          <a:ext cx="3151168" cy="2362242"/>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kern="1200" dirty="0"/>
            <a:t>Administratīvās izmaksas</a:t>
          </a:r>
        </a:p>
        <a:p>
          <a:pPr marL="0" lvl="0" indent="0" algn="ctr" defTabSz="889000">
            <a:lnSpc>
              <a:spcPct val="90000"/>
            </a:lnSpc>
            <a:spcBef>
              <a:spcPct val="0"/>
            </a:spcBef>
            <a:spcAft>
              <a:spcPct val="35000"/>
            </a:spcAft>
            <a:buNone/>
          </a:pPr>
          <a:r>
            <a:rPr lang="lv-LV" sz="1400" kern="1200" dirty="0"/>
            <a:t>(nedrīkst pārsniegt 15%)</a:t>
          </a:r>
          <a:endParaRPr lang="lv-LV" sz="1600" kern="1200" dirty="0"/>
        </a:p>
      </dsp:txBody>
      <dsp:txXfrm>
        <a:off x="438025" y="2595729"/>
        <a:ext cx="2920538" cy="21316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28D45-88C3-4D4E-AF1C-272E903E9947}">
      <dsp:nvSpPr>
        <dsp:cNvPr id="0" name=""/>
        <dsp:cNvSpPr/>
      </dsp:nvSpPr>
      <dsp:spPr>
        <a:xfrm>
          <a:off x="8965" y="1412201"/>
          <a:ext cx="2679827" cy="1607896"/>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Verdana" panose="020B0604030504040204" pitchFamily="34" charset="0"/>
              <a:ea typeface="Verdana" panose="020B0604030504040204" pitchFamily="34" charset="0"/>
            </a:rPr>
            <a:t>Administratīvā vērtēšana (veic Fonda sekretariāts)</a:t>
          </a:r>
          <a:endParaRPr lang="lv-LV" sz="2300" kern="1200" dirty="0"/>
        </a:p>
      </dsp:txBody>
      <dsp:txXfrm>
        <a:off x="56059" y="1459295"/>
        <a:ext cx="2585639" cy="1513708"/>
      </dsp:txXfrm>
    </dsp:sp>
    <dsp:sp modelId="{8834C4B5-8DE4-4AAA-BB65-E8AD64BF871E}">
      <dsp:nvSpPr>
        <dsp:cNvPr id="0" name=""/>
        <dsp:cNvSpPr/>
      </dsp:nvSpPr>
      <dsp:spPr>
        <a:xfrm>
          <a:off x="2956775" y="1883851"/>
          <a:ext cx="568123" cy="66459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lv-LV" sz="1900" kern="1200"/>
        </a:p>
      </dsp:txBody>
      <dsp:txXfrm>
        <a:off x="2956775" y="2016770"/>
        <a:ext cx="397686" cy="398759"/>
      </dsp:txXfrm>
    </dsp:sp>
    <dsp:sp modelId="{FEC0836F-00BD-4F25-B309-E5ED0B28BB05}">
      <dsp:nvSpPr>
        <dsp:cNvPr id="0" name=""/>
        <dsp:cNvSpPr/>
      </dsp:nvSpPr>
      <dsp:spPr>
        <a:xfrm>
          <a:off x="3760723" y="1412201"/>
          <a:ext cx="2679827" cy="1607896"/>
        </a:xfrm>
        <a:prstGeom prst="roundRect">
          <a:avLst>
            <a:gd name="adj" fmla="val 1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Verdana" panose="020B0604030504040204" pitchFamily="34" charset="0"/>
              <a:ea typeface="Verdana" panose="020B0604030504040204" pitchFamily="34" charset="0"/>
            </a:rPr>
            <a:t>Atbilstības vērtēšana (veic Vērtēšanas komisija)</a:t>
          </a:r>
          <a:endParaRPr lang="lv-LV" sz="2300" kern="1200" dirty="0"/>
        </a:p>
      </dsp:txBody>
      <dsp:txXfrm>
        <a:off x="3807817" y="1459295"/>
        <a:ext cx="2585639" cy="1513708"/>
      </dsp:txXfrm>
    </dsp:sp>
    <dsp:sp modelId="{77B998D7-6354-4D1B-8D7E-A88E741C8A86}">
      <dsp:nvSpPr>
        <dsp:cNvPr id="0" name=""/>
        <dsp:cNvSpPr/>
      </dsp:nvSpPr>
      <dsp:spPr>
        <a:xfrm>
          <a:off x="6708533" y="1883851"/>
          <a:ext cx="568123" cy="664597"/>
        </a:xfrm>
        <a:prstGeom prst="rightArrow">
          <a:avLst>
            <a:gd name="adj1" fmla="val 60000"/>
            <a:gd name="adj2" fmla="val 50000"/>
          </a:avLst>
        </a:prstGeom>
        <a:solidFill>
          <a:schemeClr val="accent1">
            <a:shade val="90000"/>
            <a:hueOff val="0"/>
            <a:satOff val="0"/>
            <a:lumOff val="601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lv-LV" sz="1900" kern="1200"/>
        </a:p>
      </dsp:txBody>
      <dsp:txXfrm>
        <a:off x="6708533" y="2016770"/>
        <a:ext cx="397686" cy="398759"/>
      </dsp:txXfrm>
    </dsp:sp>
    <dsp:sp modelId="{1BA1D35B-2B6B-4563-90F0-A50AAC7A8096}">
      <dsp:nvSpPr>
        <dsp:cNvPr id="0" name=""/>
        <dsp:cNvSpPr/>
      </dsp:nvSpPr>
      <dsp:spPr>
        <a:xfrm>
          <a:off x="7512481" y="1412201"/>
          <a:ext cx="2679827" cy="1607896"/>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Verdana" panose="020B0604030504040204" pitchFamily="34" charset="0"/>
              <a:ea typeface="Verdana" panose="020B0604030504040204" pitchFamily="34" charset="0"/>
            </a:rPr>
            <a:t>Kvalitātes vērtēšana (veic Vērtēšanas komisija)</a:t>
          </a:r>
          <a:endParaRPr lang="lv-LV" sz="2300" kern="1200" dirty="0"/>
        </a:p>
      </dsp:txBody>
      <dsp:txXfrm>
        <a:off x="7559575" y="1459295"/>
        <a:ext cx="2585639" cy="15137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8601E-70C4-48A9-A963-2DCB0FEA12DE}">
      <dsp:nvSpPr>
        <dsp:cNvPr id="0" name=""/>
        <dsp:cNvSpPr/>
      </dsp:nvSpPr>
      <dsp:spPr>
        <a:xfrm>
          <a:off x="3411942" y="3929"/>
          <a:ext cx="6779028" cy="212973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100000"/>
            </a:lnSpc>
            <a:spcBef>
              <a:spcPct val="0"/>
            </a:spcBef>
            <a:spcAft>
              <a:spcPts val="600"/>
            </a:spcAft>
            <a:buFont typeface="Arial" panose="020B0604020202020204" pitchFamily="34" charset="0"/>
            <a:buChar char="•"/>
          </a:pPr>
          <a:r>
            <a:rPr lang="lv-LV" sz="1400" kern="1200" dirty="0"/>
            <a:t>Atbilst projekta pieteikuma noformēšanas un iesniegšanas prasībām</a:t>
          </a:r>
        </a:p>
        <a:p>
          <a:pPr marL="114300" lvl="1" indent="-114300" algn="l" defTabSz="622300">
            <a:lnSpc>
              <a:spcPct val="100000"/>
            </a:lnSpc>
            <a:spcBef>
              <a:spcPct val="0"/>
            </a:spcBef>
            <a:spcAft>
              <a:spcPts val="600"/>
            </a:spcAft>
            <a:buFont typeface="Arial" panose="020B0604020202020204" pitchFamily="34" charset="0"/>
            <a:buChar char="•"/>
          </a:pPr>
          <a:r>
            <a:rPr lang="lv-LV" sz="1400" kern="1200" dirty="0"/>
            <a:t>Pieprasītais programmas finansējums atbilst norādītajam vienam projektam pieejamam programmas finansējumam</a:t>
          </a:r>
        </a:p>
        <a:p>
          <a:pPr marL="114300" lvl="1" indent="-114300" algn="l" defTabSz="622300">
            <a:lnSpc>
              <a:spcPct val="100000"/>
            </a:lnSpc>
            <a:spcBef>
              <a:spcPct val="0"/>
            </a:spcBef>
            <a:spcAft>
              <a:spcPts val="600"/>
            </a:spcAft>
            <a:buFont typeface="Arial" panose="020B0604020202020204" pitchFamily="34" charset="0"/>
            <a:buChar char="•"/>
          </a:pPr>
          <a:r>
            <a:rPr lang="lv-LV" sz="1400" kern="1200" dirty="0"/>
            <a:t>Netiek pārsniegts projekta pieteikumu skaits vienam pieteicējam</a:t>
          </a:r>
        </a:p>
        <a:p>
          <a:pPr marL="114300" lvl="1" indent="-114300" algn="l" defTabSz="622300">
            <a:lnSpc>
              <a:spcPct val="100000"/>
            </a:lnSpc>
            <a:spcBef>
              <a:spcPct val="0"/>
            </a:spcBef>
            <a:spcAft>
              <a:spcPts val="600"/>
            </a:spcAft>
            <a:buFont typeface="Arial" panose="020B0604020202020204" pitchFamily="34" charset="0"/>
            <a:buChar char="•"/>
          </a:pPr>
          <a:r>
            <a:rPr lang="lv-LV" sz="1400" kern="1200" dirty="0"/>
            <a:t>Projekta īstenošanas vieta ir Latvija.</a:t>
          </a:r>
        </a:p>
      </dsp:txBody>
      <dsp:txXfrm>
        <a:off x="3411942" y="270146"/>
        <a:ext cx="5980379" cy="1597299"/>
      </dsp:txXfrm>
    </dsp:sp>
    <dsp:sp modelId="{DDE1EAD8-9082-4AEA-B5CD-AA2B06E3684E}">
      <dsp:nvSpPr>
        <dsp:cNvPr id="0" name=""/>
        <dsp:cNvSpPr/>
      </dsp:nvSpPr>
      <dsp:spPr>
        <a:xfrm>
          <a:off x="0" y="250751"/>
          <a:ext cx="3401835" cy="1636088"/>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0" kern="1200" dirty="0"/>
            <a:t>Administratīvā vērtēšana</a:t>
          </a:r>
        </a:p>
      </dsp:txBody>
      <dsp:txXfrm>
        <a:off x="79867" y="330618"/>
        <a:ext cx="3242101" cy="1476354"/>
      </dsp:txXfrm>
    </dsp:sp>
    <dsp:sp modelId="{35342DB7-685C-47E4-B552-4B4EFFD2EF16}">
      <dsp:nvSpPr>
        <dsp:cNvPr id="0" name=""/>
        <dsp:cNvSpPr/>
      </dsp:nvSpPr>
      <dsp:spPr>
        <a:xfrm>
          <a:off x="3478357" y="2255058"/>
          <a:ext cx="6706202" cy="217271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100000"/>
            </a:lnSpc>
            <a:spcBef>
              <a:spcPct val="0"/>
            </a:spcBef>
            <a:spcAft>
              <a:spcPts val="600"/>
            </a:spcAft>
            <a:buFont typeface="Arial" panose="020B0604020202020204" pitchFamily="34" charset="0"/>
            <a:buChar char="•"/>
          </a:pPr>
          <a:endParaRPr lang="lv-LV" sz="1400" kern="1200" dirty="0"/>
        </a:p>
        <a:p>
          <a:pPr marL="114300" lvl="1" indent="-114300" algn="l" defTabSz="622300">
            <a:lnSpc>
              <a:spcPct val="100000"/>
            </a:lnSpc>
            <a:spcBef>
              <a:spcPct val="0"/>
            </a:spcBef>
            <a:spcAft>
              <a:spcPts val="600"/>
            </a:spcAft>
            <a:buFont typeface="Arial" panose="020B0604020202020204" pitchFamily="34" charset="0"/>
            <a:buChar char="•"/>
          </a:pPr>
          <a:endParaRPr lang="lv-LV" sz="1400" kern="1200" dirty="0"/>
        </a:p>
        <a:p>
          <a:pPr marL="114300" lvl="1" indent="-114300" algn="l" defTabSz="622300">
            <a:lnSpc>
              <a:spcPct val="100000"/>
            </a:lnSpc>
            <a:spcBef>
              <a:spcPct val="0"/>
            </a:spcBef>
            <a:spcAft>
              <a:spcPts val="600"/>
            </a:spcAft>
            <a:buFont typeface="Arial" panose="020B0604020202020204" pitchFamily="34" charset="0"/>
            <a:buChar char="•"/>
          </a:pPr>
          <a:r>
            <a:rPr lang="lv-LV" sz="1400" kern="1200" dirty="0"/>
            <a:t>Projekta iesniedzējs atbilst nolikuma 3.</a:t>
          </a:r>
          <a:r>
            <a:rPr lang="en-US" sz="1400" kern="1200" dirty="0"/>
            <a:t> </a:t>
          </a:r>
          <a:r>
            <a:rPr lang="lv-LV" sz="1400" kern="1200" dirty="0"/>
            <a:t>punktā noteiktajām prasībām</a:t>
          </a:r>
        </a:p>
      </dsp:txBody>
      <dsp:txXfrm>
        <a:off x="3478357" y="2526648"/>
        <a:ext cx="5891432" cy="1629539"/>
      </dsp:txXfrm>
    </dsp:sp>
    <dsp:sp modelId="{9F667465-210F-4D18-A522-5D4EB6A1D56E}">
      <dsp:nvSpPr>
        <dsp:cNvPr id="0" name=""/>
        <dsp:cNvSpPr/>
      </dsp:nvSpPr>
      <dsp:spPr>
        <a:xfrm>
          <a:off x="0" y="2485352"/>
          <a:ext cx="3461840" cy="1610109"/>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0" kern="1200" dirty="0"/>
            <a:t>Atbilstības vērtēšana </a:t>
          </a:r>
        </a:p>
      </dsp:txBody>
      <dsp:txXfrm>
        <a:off x="78599" y="2563951"/>
        <a:ext cx="3304642" cy="14529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8601E-70C4-48A9-A963-2DCB0FEA12DE}">
      <dsp:nvSpPr>
        <dsp:cNvPr id="0" name=""/>
        <dsp:cNvSpPr/>
      </dsp:nvSpPr>
      <dsp:spPr>
        <a:xfrm>
          <a:off x="2885111" y="4659"/>
          <a:ext cx="8280990" cy="4771911"/>
        </a:xfrm>
        <a:prstGeom prst="rightArrow">
          <a:avLst>
            <a:gd name="adj1" fmla="val 75000"/>
            <a:gd name="adj2" fmla="val 50000"/>
          </a:avLst>
        </a:prstGeom>
        <a:solidFill>
          <a:schemeClr val="accent3">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14300" lvl="1" indent="-114300" algn="l" defTabSz="622300">
            <a:lnSpc>
              <a:spcPct val="100000"/>
            </a:lnSpc>
            <a:spcBef>
              <a:spcPct val="0"/>
            </a:spcBef>
            <a:spcAft>
              <a:spcPct val="15000"/>
            </a:spcAft>
            <a:buChar char="•"/>
          </a:pPr>
          <a:endParaRPr lang="lv-LV" sz="1400" kern="1200" dirty="0"/>
        </a:p>
        <a:p>
          <a:pPr marL="171450" lvl="1" indent="-171450" algn="l" defTabSz="711200">
            <a:lnSpc>
              <a:spcPct val="100000"/>
            </a:lnSpc>
            <a:spcBef>
              <a:spcPct val="0"/>
            </a:spcBef>
            <a:spcAft>
              <a:spcPct val="15000"/>
            </a:spcAft>
            <a:buFont typeface="+mj-lt"/>
            <a:buAutoNum type="arabicPeriod"/>
          </a:pPr>
          <a:r>
            <a:rPr lang="lv-LV" sz="1600" kern="1200" dirty="0"/>
            <a:t>Projekta kvalitātes vērtēšanā pavisam kopā ir astoņi kritēriji</a:t>
          </a:r>
        </a:p>
        <a:p>
          <a:pPr marL="171450" lvl="1" indent="-171450" algn="l" defTabSz="711200">
            <a:lnSpc>
              <a:spcPct val="100000"/>
            </a:lnSpc>
            <a:spcBef>
              <a:spcPct val="0"/>
            </a:spcBef>
            <a:spcAft>
              <a:spcPct val="15000"/>
            </a:spcAft>
            <a:buFont typeface="+mj-lt"/>
            <a:buAutoNum type="arabicPeriod"/>
          </a:pPr>
          <a:r>
            <a:rPr lang="lv-LV" sz="1600" kern="1200" dirty="0"/>
            <a:t>Projekta pieteikumā minimāli nepieciešams punktu skaits ir obligāts kritērijos - Atbilstība Programmas mērķim, Projekta pieteikuma kvalitāte un detalizācijas pakāpe un Izdevumu atbilstība un pamatotība </a:t>
          </a:r>
        </a:p>
        <a:p>
          <a:pPr marL="171450" lvl="1" indent="-171450" algn="l" defTabSz="711200">
            <a:lnSpc>
              <a:spcPct val="100000"/>
            </a:lnSpc>
            <a:spcBef>
              <a:spcPct val="0"/>
            </a:spcBef>
            <a:spcAft>
              <a:spcPct val="15000"/>
            </a:spcAft>
            <a:buFont typeface="+mj-lt"/>
            <a:buAutoNum type="arabicPeriod"/>
          </a:pPr>
          <a:endParaRPr lang="lv-LV" sz="1600" kern="1200" dirty="0"/>
        </a:p>
        <a:p>
          <a:pPr marL="114300" lvl="1" indent="-114300" algn="l" defTabSz="622300">
            <a:lnSpc>
              <a:spcPct val="90000"/>
            </a:lnSpc>
            <a:spcBef>
              <a:spcPct val="0"/>
            </a:spcBef>
            <a:spcAft>
              <a:spcPct val="15000"/>
            </a:spcAft>
            <a:buChar char="•"/>
          </a:pPr>
          <a:endParaRPr lang="lv-LV" sz="1400" kern="1200" dirty="0"/>
        </a:p>
      </dsp:txBody>
      <dsp:txXfrm>
        <a:off x="2885111" y="601148"/>
        <a:ext cx="6491523" cy="3578933"/>
      </dsp:txXfrm>
    </dsp:sp>
    <dsp:sp modelId="{DDE1EAD8-9082-4AEA-B5CD-AA2B06E3684E}">
      <dsp:nvSpPr>
        <dsp:cNvPr id="0" name=""/>
        <dsp:cNvSpPr/>
      </dsp:nvSpPr>
      <dsp:spPr>
        <a:xfrm>
          <a:off x="113282" y="467895"/>
          <a:ext cx="2776743" cy="3840780"/>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lv-LV" sz="3200" kern="1200" dirty="0"/>
            <a:t>Kvalitātes vērtēšana </a:t>
          </a:r>
        </a:p>
      </dsp:txBody>
      <dsp:txXfrm>
        <a:off x="248831" y="603444"/>
        <a:ext cx="2505645" cy="35696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42D5E-ABBC-4781-8F91-402ADDFC7BB1}">
      <dsp:nvSpPr>
        <dsp:cNvPr id="0" name=""/>
        <dsp:cNvSpPr/>
      </dsp:nvSpPr>
      <dsp:spPr>
        <a:xfrm>
          <a:off x="837655" y="0"/>
          <a:ext cx="9493431" cy="484280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C2EA6-D5F6-4042-9164-1D0FB387693E}">
      <dsp:nvSpPr>
        <dsp:cNvPr id="0" name=""/>
        <dsp:cNvSpPr/>
      </dsp:nvSpPr>
      <dsp:spPr>
        <a:xfrm>
          <a:off x="1470" y="1357022"/>
          <a:ext cx="3265548" cy="212876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itchFamily="2" charset="2"/>
            <a:buNone/>
          </a:pPr>
          <a:r>
            <a:rPr lang="lv-LV" sz="1400" kern="1200" dirty="0"/>
            <a:t>Projektu pieteikumus, kuri ieguvuši vismaz minimālo kopējo punktu skaitu (</a:t>
          </a:r>
          <a:r>
            <a:rPr lang="lv-LV" sz="1400" kern="1200" dirty="0">
              <a:solidFill>
                <a:srgbClr val="800024"/>
              </a:solidFill>
            </a:rPr>
            <a:t>vismaz 15 punkti</a:t>
          </a:r>
          <a:r>
            <a:rPr lang="lv-LV" sz="1400" kern="1200" dirty="0"/>
            <a:t>), Komisija sakārto dilstošā secībā pēc iegūto punktu skaita katrā no kategoriju finansējuma daļām</a:t>
          </a:r>
          <a:endParaRPr lang="lv-LV" altLang="lv-LV" sz="1400" kern="1200" dirty="0"/>
        </a:p>
      </dsp:txBody>
      <dsp:txXfrm>
        <a:off x="105388" y="1460940"/>
        <a:ext cx="3057712" cy="1920926"/>
      </dsp:txXfrm>
    </dsp:sp>
    <dsp:sp modelId="{D431E0BE-D5B2-4BBB-86AA-4B017557A7D1}">
      <dsp:nvSpPr>
        <dsp:cNvPr id="0" name=""/>
        <dsp:cNvSpPr/>
      </dsp:nvSpPr>
      <dsp:spPr>
        <a:xfrm>
          <a:off x="3811276" y="1228997"/>
          <a:ext cx="3546189" cy="238481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itchFamily="2" charset="2"/>
            <a:buNone/>
          </a:pPr>
          <a:r>
            <a:rPr lang="lv-LV" sz="1400" kern="1200" dirty="0"/>
            <a:t>Ja vairāki projektu pieteikumi būs ieguvuši vienādu punktu skaitu, priekšroka tiks dota projekta pieteikumam, kurš būs ieguvis augstāko vidējo punktu skaitu 5.7.1., 5.7.2. un 5.7.8. vērtēšanas kritērijā kopā</a:t>
          </a:r>
        </a:p>
      </dsp:txBody>
      <dsp:txXfrm>
        <a:off x="3927693" y="1345414"/>
        <a:ext cx="3313355" cy="2151977"/>
      </dsp:txXfrm>
    </dsp:sp>
    <dsp:sp modelId="{AD15F539-5B81-4804-A644-585354721E5C}">
      <dsp:nvSpPr>
        <dsp:cNvPr id="0" name=""/>
        <dsp:cNvSpPr/>
      </dsp:nvSpPr>
      <dsp:spPr>
        <a:xfrm>
          <a:off x="7901724" y="1558667"/>
          <a:ext cx="3265548" cy="172547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altLang="lv-LV" sz="1400" kern="1200" dirty="0">
              <a:solidFill>
                <a:srgbClr val="A80000"/>
              </a:solidFill>
            </a:rPr>
            <a:t>Projektus, kas atbilst visiem vērtēšanas kritērijiem, taču, sarindojot secībā pēc iegūto punktu skaita, atrodas zem pieejamā finansējuma svītras, noraida nepietiekama finansējuma dēļ</a:t>
          </a:r>
          <a:endParaRPr lang="lv-LV" sz="1400" kern="1200" dirty="0">
            <a:solidFill>
              <a:srgbClr val="A80000"/>
            </a:solidFill>
          </a:endParaRPr>
        </a:p>
      </dsp:txBody>
      <dsp:txXfrm>
        <a:off x="7985955" y="1642898"/>
        <a:ext cx="3097086" cy="1557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A3A0B-683E-4614-8130-4DBF5CC2AD25}">
      <dsp:nvSpPr>
        <dsp:cNvPr id="0" name=""/>
        <dsp:cNvSpPr/>
      </dsp:nvSpPr>
      <dsp:spPr>
        <a:xfrm>
          <a:off x="7680216" y="1149527"/>
          <a:ext cx="3008011" cy="3008568"/>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FBB24-B53F-42A8-9867-E58C3AF93928}">
      <dsp:nvSpPr>
        <dsp:cNvPr id="0" name=""/>
        <dsp:cNvSpPr/>
      </dsp:nvSpPr>
      <dsp:spPr>
        <a:xfrm>
          <a:off x="7780092" y="1249830"/>
          <a:ext cx="2808261" cy="2807962"/>
        </a:xfrm>
        <a:prstGeom prst="ellipse">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dirty="0"/>
            <a:t>Noslēguma pārskats </a:t>
          </a:r>
        </a:p>
      </dsp:txBody>
      <dsp:txXfrm>
        <a:off x="8181552" y="1651043"/>
        <a:ext cx="2005341" cy="2005536"/>
      </dsp:txXfrm>
    </dsp:sp>
    <dsp:sp modelId="{594CD4EE-1F4A-4227-87AC-67DEE8F39FB7}">
      <dsp:nvSpPr>
        <dsp:cNvPr id="0" name=""/>
        <dsp:cNvSpPr/>
      </dsp:nvSpPr>
      <dsp:spPr>
        <a:xfrm rot="2700000">
          <a:off x="4513591" y="1091783"/>
          <a:ext cx="3123529" cy="3123529"/>
        </a:xfrm>
        <a:prstGeom prst="teardrop">
          <a:avLst>
            <a:gd name="adj" fmla="val 10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FEDF8-DA96-4EF4-853D-AA41557D0127}">
      <dsp:nvSpPr>
        <dsp:cNvPr id="0" name=""/>
        <dsp:cNvSpPr/>
      </dsp:nvSpPr>
      <dsp:spPr>
        <a:xfrm>
          <a:off x="4417962" y="891703"/>
          <a:ext cx="3586065" cy="3586834"/>
        </a:xfrm>
        <a:prstGeom prst="ellipse">
          <a:avLst/>
        </a:prstGeom>
        <a:solidFill>
          <a:schemeClr val="lt1">
            <a:alpha val="90000"/>
            <a:hueOff val="0"/>
            <a:satOff val="0"/>
            <a:lumOff val="0"/>
            <a:alphaOff val="0"/>
          </a:schemeClr>
        </a:solidFill>
        <a:ln w="12700" cap="flat" cmpd="sng" algn="ctr">
          <a:solidFill>
            <a:schemeClr val="accent2">
              <a:shade val="80000"/>
              <a:hueOff val="327512"/>
              <a:satOff val="-41712"/>
              <a:lumOff val="208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lv-LV" sz="1600" b="1" kern="1200" dirty="0"/>
            <a:t>2. avansa maksājums </a:t>
          </a:r>
        </a:p>
        <a:p>
          <a:pPr marL="0" lvl="0" indent="0" algn="ctr" defTabSz="711200">
            <a:lnSpc>
              <a:spcPct val="100000"/>
            </a:lnSpc>
            <a:spcBef>
              <a:spcPct val="0"/>
            </a:spcBef>
            <a:spcAft>
              <a:spcPct val="35000"/>
            </a:spcAft>
            <a:buNone/>
          </a:pPr>
          <a:r>
            <a:rPr lang="lv-LV" sz="1600" b="1" kern="1200" dirty="0"/>
            <a:t>50% apmērā</a:t>
          </a:r>
        </a:p>
        <a:p>
          <a:pPr marL="0" lvl="0" indent="0" algn="ctr" defTabSz="711200">
            <a:lnSpc>
              <a:spcPct val="100000"/>
            </a:lnSpc>
            <a:spcBef>
              <a:spcPct val="0"/>
            </a:spcBef>
            <a:spcAft>
              <a:spcPct val="35000"/>
            </a:spcAft>
            <a:buNone/>
          </a:pPr>
          <a:r>
            <a:rPr lang="lv-LV" sz="1600" b="1" kern="1200" dirty="0"/>
            <a:t>Ja iesniegts starpposma pārskats vai noslēguma maksājums, ja iesniegts noslēguma pārskats</a:t>
          </a:r>
        </a:p>
      </dsp:txBody>
      <dsp:txXfrm>
        <a:off x="4930615" y="1404204"/>
        <a:ext cx="2560760" cy="2561832"/>
      </dsp:txXfrm>
    </dsp:sp>
    <dsp:sp modelId="{4ABEF38F-49F5-4B82-BD60-05827A44B4C6}">
      <dsp:nvSpPr>
        <dsp:cNvPr id="0" name=""/>
        <dsp:cNvSpPr/>
      </dsp:nvSpPr>
      <dsp:spPr>
        <a:xfrm rot="2700000">
          <a:off x="1488909" y="1175967"/>
          <a:ext cx="2955161" cy="2955161"/>
        </a:xfrm>
        <a:prstGeom prst="teardrop">
          <a:avLst>
            <a:gd name="adj" fmla="val 10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117647-10C4-484E-B7F0-74AF11539F24}">
      <dsp:nvSpPr>
        <dsp:cNvPr id="0" name=""/>
        <dsp:cNvSpPr/>
      </dsp:nvSpPr>
      <dsp:spPr>
        <a:xfrm>
          <a:off x="1044024" y="807604"/>
          <a:ext cx="3782306" cy="3671522"/>
        </a:xfrm>
        <a:prstGeom prst="ellipse">
          <a:avLst/>
        </a:prstGeom>
        <a:solidFill>
          <a:schemeClr val="lt1">
            <a:alpha val="90000"/>
            <a:hueOff val="0"/>
            <a:satOff val="0"/>
            <a:lumOff val="0"/>
            <a:alphaOff val="0"/>
          </a:schemeClr>
        </a:solidFill>
        <a:ln w="12700" cap="flat" cmpd="sng" algn="ctr">
          <a:solidFill>
            <a:schemeClr val="accent2">
              <a:shade val="80000"/>
              <a:hueOff val="655023"/>
              <a:satOff val="-83424"/>
              <a:lumOff val="416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lv-LV" sz="1600" b="1" kern="1200" dirty="0"/>
            <a:t>Nosacījumu izpilde (ja attiecināms)</a:t>
          </a:r>
        </a:p>
        <a:p>
          <a:pPr marL="0" lvl="0" indent="0" algn="ctr" defTabSz="711200">
            <a:lnSpc>
              <a:spcPct val="150000"/>
            </a:lnSpc>
            <a:spcBef>
              <a:spcPct val="0"/>
            </a:spcBef>
            <a:spcAft>
              <a:spcPct val="35000"/>
            </a:spcAft>
            <a:buNone/>
          </a:pPr>
          <a:r>
            <a:rPr lang="lv-LV" sz="1600" b="1" kern="1200" dirty="0"/>
            <a:t>Valsts kases konts</a:t>
          </a:r>
        </a:p>
        <a:p>
          <a:pPr marL="0" lvl="0" indent="0" algn="ctr" defTabSz="711200">
            <a:lnSpc>
              <a:spcPct val="150000"/>
            </a:lnSpc>
            <a:spcBef>
              <a:spcPct val="0"/>
            </a:spcBef>
            <a:spcAft>
              <a:spcPct val="35000"/>
            </a:spcAft>
            <a:buFont typeface="Arial" panose="020B0604020202020204" pitchFamily="34" charset="0"/>
            <a:buNone/>
          </a:pPr>
          <a:r>
            <a:rPr lang="lv-LV" sz="1600" b="1" kern="1200" dirty="0"/>
            <a:t>Līguma slēgšana</a:t>
          </a:r>
        </a:p>
        <a:p>
          <a:pPr marL="0" lvl="0" indent="0" algn="ctr" defTabSz="711200">
            <a:lnSpc>
              <a:spcPct val="100000"/>
            </a:lnSpc>
            <a:spcBef>
              <a:spcPct val="0"/>
            </a:spcBef>
            <a:spcAft>
              <a:spcPct val="35000"/>
            </a:spcAft>
            <a:buFont typeface="Arial" panose="020B0604020202020204" pitchFamily="34" charset="0"/>
            <a:buNone/>
          </a:pPr>
          <a:r>
            <a:rPr lang="lv-LV" sz="1600" b="1" kern="1200" dirty="0"/>
            <a:t>Avansa maksājums 50% - 70% apmērā</a:t>
          </a:r>
        </a:p>
      </dsp:txBody>
      <dsp:txXfrm>
        <a:off x="1584730" y="1332206"/>
        <a:ext cx="2700893" cy="262231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396146" y="466"/>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rgbClr val="800024"/>
              </a:solidFill>
            </a:rPr>
            <a:t>Pirms pieteikuma un budžeta veidlapu aizpildīšanas pārliecināties, ka </a:t>
          </a:r>
          <a:r>
            <a:rPr lang="lv-LV" sz="1400" b="1" kern="1200" dirty="0">
              <a:solidFill>
                <a:srgbClr val="800024"/>
              </a:solidFill>
            </a:rPr>
            <a:t>aktuālā</a:t>
          </a:r>
          <a:r>
            <a:rPr lang="lv-LV" sz="1400" kern="1200" dirty="0">
              <a:solidFill>
                <a:srgbClr val="800024"/>
              </a:solidFill>
            </a:rPr>
            <a:t> </a:t>
          </a:r>
          <a:r>
            <a:rPr lang="lv-LV" sz="1400" b="1" kern="1200" dirty="0">
              <a:solidFill>
                <a:srgbClr val="800024"/>
              </a:solidFill>
            </a:rPr>
            <a:t>veidlapa</a:t>
          </a:r>
          <a:r>
            <a:rPr lang="lv-LV" sz="1400" kern="1200" dirty="0">
              <a:solidFill>
                <a:srgbClr val="800024"/>
              </a:solidFill>
            </a:rPr>
            <a:t> ir lejupielādēta no Fonda mājas lapas</a:t>
          </a:r>
        </a:p>
      </dsp:txBody>
      <dsp:txXfrm>
        <a:off x="396146" y="466"/>
        <a:ext cx="2838815" cy="2171664"/>
      </dsp:txXfrm>
    </dsp:sp>
    <dsp:sp modelId="{C56ACEF4-AC43-4AD6-BAAE-87B5F4F0D30B}">
      <dsp:nvSpPr>
        <dsp:cNvPr id="0" name=""/>
        <dsp:cNvSpPr/>
      </dsp:nvSpPr>
      <dsp:spPr>
        <a:xfrm>
          <a:off x="3575067" y="0"/>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rgbClr val="800024"/>
              </a:solidFill>
            </a:rPr>
            <a:t>Projekta pieteikuma veidlapa elektroniski jāiesniedz </a:t>
          </a:r>
          <a:r>
            <a:rPr lang="lv-LV" sz="1400" b="1" kern="1200" dirty="0">
              <a:solidFill>
                <a:srgbClr val="800024"/>
              </a:solidFill>
            </a:rPr>
            <a:t>Word formāta </a:t>
          </a:r>
          <a:r>
            <a:rPr lang="lv-LV" sz="1400" kern="1200" dirty="0">
              <a:solidFill>
                <a:srgbClr val="800024"/>
              </a:solidFill>
            </a:rPr>
            <a:t>un budžeta veidlapa </a:t>
          </a:r>
          <a:r>
            <a:rPr lang="lv-LV" sz="1400" b="1" kern="1200" dirty="0">
              <a:solidFill>
                <a:srgbClr val="800024"/>
              </a:solidFill>
            </a:rPr>
            <a:t>Excel formātā</a:t>
          </a:r>
          <a:r>
            <a:rPr lang="lv-LV" sz="1400" kern="1200" dirty="0">
              <a:solidFill>
                <a:srgbClr val="800024"/>
              </a:solidFill>
            </a:rPr>
            <a:t> (elektroniski parakstot,   ir iespējams parakstīt šādā formātā)</a:t>
          </a:r>
        </a:p>
      </dsp:txBody>
      <dsp:txXfrm>
        <a:off x="3575067" y="0"/>
        <a:ext cx="2838815" cy="2171664"/>
      </dsp:txXfrm>
    </dsp:sp>
    <dsp:sp modelId="{89676F81-6EA4-46C1-9C56-7D1C4D0FF035}">
      <dsp:nvSpPr>
        <dsp:cNvPr id="0" name=""/>
        <dsp:cNvSpPr/>
      </dsp:nvSpPr>
      <dsp:spPr>
        <a:xfrm>
          <a:off x="6693621" y="466"/>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rgbClr val="800024"/>
              </a:solidFill>
            </a:rPr>
            <a:t>Pārbaudīt </a:t>
          </a:r>
          <a:r>
            <a:rPr lang="lv-LV" sz="1400" b="1" kern="1200" dirty="0">
              <a:solidFill>
                <a:srgbClr val="800024"/>
              </a:solidFill>
            </a:rPr>
            <a:t>formulas un summas</a:t>
          </a:r>
          <a:r>
            <a:rPr lang="lv-LV" sz="1400" kern="1200" dirty="0">
              <a:solidFill>
                <a:srgbClr val="800024"/>
              </a:solidFill>
            </a:rPr>
            <a:t> budžeta Excel tabulā</a:t>
          </a:r>
        </a:p>
      </dsp:txBody>
      <dsp:txXfrm>
        <a:off x="6693621" y="466"/>
        <a:ext cx="2838815" cy="2171664"/>
      </dsp:txXfrm>
    </dsp:sp>
    <dsp:sp modelId="{2279846A-CE95-4A96-90C3-A2CF9CE7BC1A}">
      <dsp:nvSpPr>
        <dsp:cNvPr id="0" name=""/>
        <dsp:cNvSpPr/>
      </dsp:nvSpPr>
      <dsp:spPr>
        <a:xfrm>
          <a:off x="357317"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rgbClr val="800024"/>
              </a:solidFill>
            </a:rPr>
            <a:t>Pirms pieteikuma iesniegšanas un līdz Konkursa rezultātu saņemšanai nodrošināt, ka projekta iesniedzējam </a:t>
          </a:r>
          <a:r>
            <a:rPr lang="lv-LV" sz="1400" b="1" kern="1200" dirty="0">
              <a:solidFill>
                <a:srgbClr val="800024"/>
              </a:solidFill>
            </a:rPr>
            <a:t>nav VID administrēto nodokļu parāda</a:t>
          </a:r>
          <a:r>
            <a:rPr lang="lv-LV" sz="1400" kern="1200" dirty="0">
              <a:solidFill>
                <a:srgbClr val="800024"/>
              </a:solidFill>
            </a:rPr>
            <a:t>, kas pārsniedz 150 EUR, kā arī vai projekta pieteicējs ir iesniedzis </a:t>
          </a:r>
          <a:r>
            <a:rPr lang="lv-LV" sz="1400" b="1" kern="1200" dirty="0">
              <a:solidFill>
                <a:srgbClr val="800024"/>
              </a:solidFill>
            </a:rPr>
            <a:t>visas deklarācijas VID.</a:t>
          </a:r>
        </a:p>
      </dsp:txBody>
      <dsp:txXfrm>
        <a:off x="357317" y="2501468"/>
        <a:ext cx="2838815" cy="2171664"/>
      </dsp:txXfrm>
    </dsp:sp>
    <dsp:sp modelId="{9F474041-DDBF-4187-8414-7C9F5A6F514B}">
      <dsp:nvSpPr>
        <dsp:cNvPr id="0" name=""/>
        <dsp:cNvSpPr/>
      </dsp:nvSpPr>
      <dsp:spPr>
        <a:xfrm>
          <a:off x="3525469"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rgbClr val="800024"/>
              </a:solidFill>
            </a:rPr>
            <a:t>Iesniegt projekta atbildīgās amatpersonas parakstītu projekta pieteikumu ar pielikumiem </a:t>
          </a:r>
          <a:r>
            <a:rPr lang="lv-LV" sz="1400" b="1" u="sng" kern="1200" dirty="0">
              <a:solidFill>
                <a:srgbClr val="800024"/>
              </a:solidFill>
            </a:rPr>
            <a:t>līdz 08.09.2023. plkst. 12:00. </a:t>
          </a:r>
        </a:p>
      </dsp:txBody>
      <dsp:txXfrm>
        <a:off x="3525469" y="2501468"/>
        <a:ext cx="2838815" cy="2171664"/>
      </dsp:txXfrm>
    </dsp:sp>
    <dsp:sp modelId="{9F37E8DD-5A77-4EDA-AD70-0BBA3B2030C7}">
      <dsp:nvSpPr>
        <dsp:cNvPr id="0" name=""/>
        <dsp:cNvSpPr/>
      </dsp:nvSpPr>
      <dsp:spPr>
        <a:xfrm>
          <a:off x="6693621"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rgbClr val="800024"/>
              </a:solidFill>
            </a:rPr>
            <a:t>Iepazīties ar Fonda mājas lapā pieejamajiem </a:t>
          </a:r>
          <a:r>
            <a:rPr lang="lv-LV" sz="1400" b="1" kern="1200" dirty="0">
              <a:solidFill>
                <a:srgbClr val="800024"/>
              </a:solidFill>
            </a:rPr>
            <a:t>metodiskajiem norādījumiem</a:t>
          </a:r>
          <a:r>
            <a:rPr lang="lv-LV" sz="1400" kern="1200" dirty="0">
              <a:solidFill>
                <a:srgbClr val="800024"/>
              </a:solidFill>
            </a:rPr>
            <a:t> veidlapas aizpildīšanai</a:t>
          </a:r>
        </a:p>
      </dsp:txBody>
      <dsp:txXfrm>
        <a:off x="6693621" y="2501468"/>
        <a:ext cx="2838815" cy="21716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13525" y="2276889"/>
          <a:ext cx="938781" cy="1562112"/>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56819" y="2743623"/>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Pieteikumu iesniegšana</a:t>
          </a:r>
        </a:p>
      </dsp:txBody>
      <dsp:txXfrm>
        <a:off x="156819" y="2743623"/>
        <a:ext cx="1410283" cy="1236196"/>
      </dsp:txXfrm>
    </dsp:sp>
    <dsp:sp modelId="{ECD86682-2DE2-4244-A93A-9603E8B3637B}">
      <dsp:nvSpPr>
        <dsp:cNvPr id="0" name=""/>
        <dsp:cNvSpPr/>
      </dsp:nvSpPr>
      <dsp:spPr>
        <a:xfrm>
          <a:off x="1301011" y="2161884"/>
          <a:ext cx="266091" cy="266091"/>
        </a:xfrm>
        <a:prstGeom prst="triangle">
          <a:avLst>
            <a:gd name="adj" fmla="val 100000"/>
          </a:avLst>
        </a:prstGeom>
        <a:solidFill>
          <a:schemeClr val="accent2">
            <a:alpha val="90000"/>
            <a:hueOff val="0"/>
            <a:satOff val="0"/>
            <a:lumOff val="0"/>
            <a:alphaOff val="-4000"/>
          </a:schemeClr>
        </a:solidFill>
        <a:ln w="12700" cap="flat" cmpd="sng" algn="ctr">
          <a:solidFill>
            <a:schemeClr val="accent2">
              <a:alpha val="90000"/>
              <a:hueOff val="0"/>
              <a:satOff val="0"/>
              <a:lumOff val="0"/>
              <a:alphaOff val="-4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039987" y="1849674"/>
          <a:ext cx="938781" cy="1562112"/>
        </a:xfrm>
        <a:prstGeom prst="corner">
          <a:avLst>
            <a:gd name="adj1" fmla="val 16120"/>
            <a:gd name="adj2" fmla="val 16110"/>
          </a:avLst>
        </a:prstGeom>
        <a:solidFill>
          <a:schemeClr val="accent2">
            <a:alpha val="90000"/>
            <a:hueOff val="0"/>
            <a:satOff val="0"/>
            <a:lumOff val="0"/>
            <a:alphaOff val="-8000"/>
          </a:schemeClr>
        </a:solidFill>
        <a:ln w="12700" cap="flat" cmpd="sng" algn="ctr">
          <a:solidFill>
            <a:schemeClr val="accent2">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1883281" y="231640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Vērtēšana</a:t>
          </a:r>
        </a:p>
      </dsp:txBody>
      <dsp:txXfrm>
        <a:off x="1883281" y="2316409"/>
        <a:ext cx="1410283" cy="1236196"/>
      </dsp:txXfrm>
    </dsp:sp>
    <dsp:sp modelId="{6F74EBC2-4524-425D-A99A-53F7ED511C7A}">
      <dsp:nvSpPr>
        <dsp:cNvPr id="0" name=""/>
        <dsp:cNvSpPr/>
      </dsp:nvSpPr>
      <dsp:spPr>
        <a:xfrm>
          <a:off x="3027473" y="1734669"/>
          <a:ext cx="266091" cy="266091"/>
        </a:xfrm>
        <a:prstGeom prst="triangle">
          <a:avLst>
            <a:gd name="adj" fmla="val 100000"/>
          </a:avLst>
        </a:prstGeom>
        <a:solidFill>
          <a:schemeClr val="accent2">
            <a:alpha val="90000"/>
            <a:hueOff val="0"/>
            <a:satOff val="0"/>
            <a:lumOff val="0"/>
            <a:alphaOff val="-12000"/>
          </a:schemeClr>
        </a:solidFill>
        <a:ln w="12700" cap="flat" cmpd="sng" algn="ctr">
          <a:solidFill>
            <a:schemeClr val="accent2">
              <a:alpha val="90000"/>
              <a:hueOff val="0"/>
              <a:satOff val="0"/>
              <a:lumOff val="0"/>
              <a:alphaOff val="-12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3766450" y="1422459"/>
          <a:ext cx="938781" cy="1562112"/>
        </a:xfrm>
        <a:prstGeom prst="corner">
          <a:avLst>
            <a:gd name="adj1" fmla="val 16120"/>
            <a:gd name="adj2" fmla="val 16110"/>
          </a:avLst>
        </a:prstGeom>
        <a:solidFill>
          <a:schemeClr val="accent2">
            <a:alpha val="90000"/>
            <a:hueOff val="0"/>
            <a:satOff val="0"/>
            <a:lumOff val="0"/>
            <a:alphaOff val="-16000"/>
          </a:schemeClr>
        </a:solidFill>
        <a:ln w="12700" cap="flat" cmpd="sng" algn="ctr">
          <a:solidFill>
            <a:schemeClr val="accent2">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3609744" y="188919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Rezultātu izziņošana</a:t>
          </a:r>
        </a:p>
      </dsp:txBody>
      <dsp:txXfrm>
        <a:off x="3609744" y="1889194"/>
        <a:ext cx="1410283" cy="1236196"/>
      </dsp:txXfrm>
    </dsp:sp>
    <dsp:sp modelId="{5963A91D-4188-4571-8037-6D01941D8980}">
      <dsp:nvSpPr>
        <dsp:cNvPr id="0" name=""/>
        <dsp:cNvSpPr/>
      </dsp:nvSpPr>
      <dsp:spPr>
        <a:xfrm>
          <a:off x="4753936" y="1307454"/>
          <a:ext cx="266091" cy="266091"/>
        </a:xfrm>
        <a:prstGeom prst="triangle">
          <a:avLst>
            <a:gd name="adj" fmla="val 10000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5492912" y="995244"/>
          <a:ext cx="938781" cy="1562112"/>
        </a:xfrm>
        <a:prstGeom prst="corner">
          <a:avLst>
            <a:gd name="adj1" fmla="val 16120"/>
            <a:gd name="adj2" fmla="val 16110"/>
          </a:avLst>
        </a:prstGeom>
        <a:solidFill>
          <a:schemeClr val="accent2">
            <a:alpha val="90000"/>
            <a:hueOff val="0"/>
            <a:satOff val="0"/>
            <a:lumOff val="0"/>
            <a:alphaOff val="-24000"/>
          </a:schemeClr>
        </a:solidFill>
        <a:ln w="12700" cap="flat" cmpd="sng" algn="ctr">
          <a:solidFill>
            <a:schemeClr val="accent2">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5336206" y="146197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Nosacījumu izpilde / līgumu slēgšana</a:t>
          </a:r>
        </a:p>
      </dsp:txBody>
      <dsp:txXfrm>
        <a:off x="5336206" y="1461979"/>
        <a:ext cx="1410283" cy="1236196"/>
      </dsp:txXfrm>
    </dsp:sp>
    <dsp:sp modelId="{405CC3FF-619E-476A-BF66-F204A0298ECF}">
      <dsp:nvSpPr>
        <dsp:cNvPr id="0" name=""/>
        <dsp:cNvSpPr/>
      </dsp:nvSpPr>
      <dsp:spPr>
        <a:xfrm>
          <a:off x="6480398" y="880240"/>
          <a:ext cx="266091" cy="266091"/>
        </a:xfrm>
        <a:prstGeom prst="triangle">
          <a:avLst>
            <a:gd name="adj" fmla="val 100000"/>
          </a:avLst>
        </a:prstGeom>
        <a:solidFill>
          <a:schemeClr val="accent2">
            <a:alpha val="90000"/>
            <a:hueOff val="0"/>
            <a:satOff val="0"/>
            <a:lumOff val="0"/>
            <a:alphaOff val="-28000"/>
          </a:schemeClr>
        </a:solidFill>
        <a:ln w="12700" cap="flat" cmpd="sng" algn="ctr">
          <a:solidFill>
            <a:schemeClr val="accent2">
              <a:alpha val="90000"/>
              <a:hueOff val="0"/>
              <a:satOff val="0"/>
              <a:lumOff val="0"/>
              <a:alphaOff val="-28000"/>
            </a:schemeClr>
          </a:solidFill>
          <a:prstDash val="solid"/>
        </a:ln>
        <a:effectLst/>
      </dsp:spPr>
      <dsp:style>
        <a:lnRef idx="2">
          <a:scrgbClr r="0" g="0" b="0"/>
        </a:lnRef>
        <a:fillRef idx="1">
          <a:scrgbClr r="0" g="0" b="0"/>
        </a:fillRef>
        <a:effectRef idx="0">
          <a:scrgbClr r="0" g="0" b="0"/>
        </a:effectRef>
        <a:fontRef idx="minor">
          <a:schemeClr val="lt1"/>
        </a:fontRef>
      </dsp:style>
    </dsp:sp>
    <dsp:sp modelId="{905CE70E-784D-411D-84FE-39C105C7150C}">
      <dsp:nvSpPr>
        <dsp:cNvPr id="0" name=""/>
        <dsp:cNvSpPr/>
      </dsp:nvSpPr>
      <dsp:spPr>
        <a:xfrm rot="5400000">
          <a:off x="7219375" y="568029"/>
          <a:ext cx="938781" cy="1562112"/>
        </a:xfrm>
        <a:prstGeom prst="corner">
          <a:avLst>
            <a:gd name="adj1" fmla="val 16120"/>
            <a:gd name="adj2" fmla="val 16110"/>
          </a:avLst>
        </a:prstGeom>
        <a:solidFill>
          <a:schemeClr val="accent2">
            <a:alpha val="90000"/>
            <a:hueOff val="0"/>
            <a:satOff val="0"/>
            <a:lumOff val="0"/>
            <a:alphaOff val="-32000"/>
          </a:schemeClr>
        </a:solidFill>
        <a:ln w="12700" cap="flat" cmpd="sng" algn="ctr">
          <a:solidFill>
            <a:schemeClr val="accent2">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a:schemeClr val="lt1"/>
        </a:fontRef>
      </dsp:style>
    </dsp:sp>
    <dsp:sp modelId="{9A58547B-3C68-4118-8E7D-50B325CB1EFE}">
      <dsp:nvSpPr>
        <dsp:cNvPr id="0" name=""/>
        <dsp:cNvSpPr/>
      </dsp:nvSpPr>
      <dsp:spPr>
        <a:xfrm>
          <a:off x="7062668" y="103476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Projekta īstenošana</a:t>
          </a:r>
        </a:p>
      </dsp:txBody>
      <dsp:txXfrm>
        <a:off x="7062668" y="1034764"/>
        <a:ext cx="1410283" cy="1236196"/>
      </dsp:txXfrm>
    </dsp:sp>
    <dsp:sp modelId="{89903DAA-6918-429A-8D9D-FE8711D03F0E}">
      <dsp:nvSpPr>
        <dsp:cNvPr id="0" name=""/>
        <dsp:cNvSpPr/>
      </dsp:nvSpPr>
      <dsp:spPr>
        <a:xfrm>
          <a:off x="8206861" y="453025"/>
          <a:ext cx="266091" cy="266091"/>
        </a:xfrm>
        <a:prstGeom prst="triangle">
          <a:avLst>
            <a:gd name="adj" fmla="val 100000"/>
          </a:avLst>
        </a:prstGeom>
        <a:solidFill>
          <a:schemeClr val="accent2">
            <a:alpha val="90000"/>
            <a:hueOff val="0"/>
            <a:satOff val="0"/>
            <a:lumOff val="0"/>
            <a:alphaOff val="-36000"/>
          </a:schemeClr>
        </a:solidFill>
        <a:ln w="12700" cap="flat" cmpd="sng" algn="ctr">
          <a:solidFill>
            <a:schemeClr val="accent2">
              <a:alpha val="90000"/>
              <a:hueOff val="0"/>
              <a:satOff val="0"/>
              <a:lumOff val="0"/>
              <a:alphaOff val="-36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945837" y="140814"/>
          <a:ext cx="938781" cy="1562112"/>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789131" y="60754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Noslēguma pārskats</a:t>
          </a:r>
        </a:p>
      </dsp:txBody>
      <dsp:txXfrm>
        <a:off x="8789131" y="607549"/>
        <a:ext cx="1410283" cy="1236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3BE8-FA7A-4DB3-A455-89198F41471B}">
      <dsp:nvSpPr>
        <dsp:cNvPr id="0" name=""/>
        <dsp:cNvSpPr/>
      </dsp:nvSpPr>
      <dsp:spPr>
        <a:xfrm>
          <a:off x="0" y="103914"/>
          <a:ext cx="9245346" cy="67107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dirty="0">
              <a:latin typeface="Verdana" panose="020B0604030504040204" pitchFamily="34" charset="0"/>
              <a:ea typeface="Verdana" panose="020B0604030504040204" pitchFamily="34" charset="0"/>
            </a:rPr>
            <a:t>Pamatnosacījumi un finansējums</a:t>
          </a:r>
        </a:p>
      </dsp:txBody>
      <dsp:txXfrm>
        <a:off x="19655" y="123569"/>
        <a:ext cx="8135068" cy="631760"/>
      </dsp:txXfrm>
    </dsp:sp>
    <dsp:sp modelId="{6D790E74-773E-41A4-AB0E-80F09F363EE1}">
      <dsp:nvSpPr>
        <dsp:cNvPr id="0" name=""/>
        <dsp:cNvSpPr/>
      </dsp:nvSpPr>
      <dsp:spPr>
        <a:xfrm>
          <a:off x="625127" y="964476"/>
          <a:ext cx="9245346" cy="741241"/>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dirty="0">
              <a:latin typeface="Verdana" panose="020B0604030504040204" pitchFamily="34" charset="0"/>
              <a:ea typeface="Verdana" panose="020B0604030504040204" pitchFamily="34" charset="0"/>
            </a:rPr>
            <a:t>Prasības un iesniedzēja atbilstība</a:t>
          </a:r>
        </a:p>
      </dsp:txBody>
      <dsp:txXfrm>
        <a:off x="646837" y="986186"/>
        <a:ext cx="7899545" cy="697821"/>
      </dsp:txXfrm>
    </dsp:sp>
    <dsp:sp modelId="{838C2840-3311-4796-B595-1FAC22444084}">
      <dsp:nvSpPr>
        <dsp:cNvPr id="0" name=""/>
        <dsp:cNvSpPr/>
      </dsp:nvSpPr>
      <dsp:spPr>
        <a:xfrm>
          <a:off x="1288344" y="1896518"/>
          <a:ext cx="9245346" cy="769627"/>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dirty="0">
              <a:latin typeface="Verdana" panose="020B0604030504040204" pitchFamily="34" charset="0"/>
              <a:ea typeface="Verdana" panose="020B0604030504040204" pitchFamily="34" charset="0"/>
            </a:rPr>
            <a:t>Projekta iesniegšana un noformēšana</a:t>
          </a:r>
        </a:p>
      </dsp:txBody>
      <dsp:txXfrm>
        <a:off x="1310886" y="1919060"/>
        <a:ext cx="7897881" cy="724543"/>
      </dsp:txXfrm>
    </dsp:sp>
    <dsp:sp modelId="{1C68CBC9-7E76-4E69-93D6-B274A2FB78AF}">
      <dsp:nvSpPr>
        <dsp:cNvPr id="0" name=""/>
        <dsp:cNvSpPr/>
      </dsp:nvSpPr>
      <dsp:spPr>
        <a:xfrm>
          <a:off x="1875011" y="2926754"/>
          <a:ext cx="9245346" cy="70972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dirty="0">
              <a:latin typeface="Verdana" panose="020B0604030504040204" pitchFamily="34" charset="0"/>
              <a:ea typeface="Verdana" panose="020B0604030504040204" pitchFamily="34" charset="0"/>
            </a:rPr>
            <a:t>Projektu vērtēšana un apstiprināšana</a:t>
          </a:r>
        </a:p>
      </dsp:txBody>
      <dsp:txXfrm>
        <a:off x="1895798" y="2947541"/>
        <a:ext cx="7901391" cy="668154"/>
      </dsp:txXfrm>
    </dsp:sp>
    <dsp:sp modelId="{5CB24C3A-0E15-4547-B60A-7A2D722A967A}">
      <dsp:nvSpPr>
        <dsp:cNvPr id="0" name=""/>
        <dsp:cNvSpPr/>
      </dsp:nvSpPr>
      <dsp:spPr>
        <a:xfrm>
          <a:off x="2532959" y="3831516"/>
          <a:ext cx="9245346" cy="735695"/>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dirty="0">
              <a:latin typeface="Verdana" panose="020B0604030504040204" pitchFamily="34" charset="0"/>
              <a:ea typeface="Verdana" panose="020B0604030504040204" pitchFamily="34" charset="0"/>
            </a:rPr>
            <a:t>Ieteikumi pieteikuma sagatavošanai</a:t>
          </a:r>
        </a:p>
      </dsp:txBody>
      <dsp:txXfrm>
        <a:off x="2554507" y="3853064"/>
        <a:ext cx="7899869" cy="692599"/>
      </dsp:txXfrm>
    </dsp:sp>
    <dsp:sp modelId="{D2CAC751-1E51-4345-9E9E-0AE98EEA5768}">
      <dsp:nvSpPr>
        <dsp:cNvPr id="0" name=""/>
        <dsp:cNvSpPr/>
      </dsp:nvSpPr>
      <dsp:spPr>
        <a:xfrm>
          <a:off x="8453075" y="549205"/>
          <a:ext cx="611981" cy="61198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lv-LV" sz="2800" kern="1200"/>
        </a:p>
      </dsp:txBody>
      <dsp:txXfrm>
        <a:off x="8590771" y="549205"/>
        <a:ext cx="336589" cy="460516"/>
      </dsp:txXfrm>
    </dsp:sp>
    <dsp:sp modelId="{9C83C910-A11E-4164-8AEF-F447028EE998}">
      <dsp:nvSpPr>
        <dsp:cNvPr id="0" name=""/>
        <dsp:cNvSpPr/>
      </dsp:nvSpPr>
      <dsp:spPr>
        <a:xfrm>
          <a:off x="9096033" y="1499689"/>
          <a:ext cx="611981" cy="61198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lv-LV" sz="2800" kern="1200"/>
        </a:p>
      </dsp:txBody>
      <dsp:txXfrm>
        <a:off x="9233729" y="1499689"/>
        <a:ext cx="336589" cy="460516"/>
      </dsp:txXfrm>
    </dsp:sp>
    <dsp:sp modelId="{C0D6AEF0-BDD4-4DC1-84A2-BC489C503C8F}">
      <dsp:nvSpPr>
        <dsp:cNvPr id="0" name=""/>
        <dsp:cNvSpPr/>
      </dsp:nvSpPr>
      <dsp:spPr>
        <a:xfrm>
          <a:off x="9736923" y="2480032"/>
          <a:ext cx="611981" cy="61198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lv-LV" sz="2800" kern="1200"/>
        </a:p>
      </dsp:txBody>
      <dsp:txXfrm>
        <a:off x="9874619" y="2480032"/>
        <a:ext cx="336589" cy="460516"/>
      </dsp:txXfrm>
    </dsp:sp>
    <dsp:sp modelId="{D6D27BCF-9208-47E9-8054-5969FEBF4789}">
      <dsp:nvSpPr>
        <dsp:cNvPr id="0" name=""/>
        <dsp:cNvSpPr/>
      </dsp:nvSpPr>
      <dsp:spPr>
        <a:xfrm>
          <a:off x="10499401" y="3453859"/>
          <a:ext cx="611981" cy="61198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lv-LV" sz="2800" kern="1200"/>
        </a:p>
      </dsp:txBody>
      <dsp:txXfrm>
        <a:off x="10637097" y="3453859"/>
        <a:ext cx="336589" cy="460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326334" y="-112916"/>
          <a:ext cx="10663906" cy="2409399"/>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76FBAE-E528-459B-8CB2-A84D0DE4747C}">
      <dsp:nvSpPr>
        <dsp:cNvPr id="0" name=""/>
        <dsp:cNvSpPr/>
      </dsp:nvSpPr>
      <dsp:spPr>
        <a:xfrm>
          <a:off x="1128436" y="11641"/>
          <a:ext cx="3216570" cy="1662762"/>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940431" y="1775576"/>
          <a:ext cx="3440106" cy="2392801"/>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rtl="0">
            <a:lnSpc>
              <a:spcPct val="90000"/>
            </a:lnSpc>
            <a:spcBef>
              <a:spcPct val="0"/>
            </a:spcBef>
            <a:spcAft>
              <a:spcPts val="1800"/>
            </a:spcAft>
            <a:buNone/>
          </a:pPr>
          <a:r>
            <a:rPr lang="lv-LV" sz="1800" b="1" kern="1200" dirty="0">
              <a:latin typeface="Verdana"/>
              <a:ea typeface="Verdana"/>
            </a:rPr>
            <a:t>Projekta īstenošanas periods </a:t>
          </a:r>
        </a:p>
        <a:p>
          <a:pPr marL="0" lvl="0" indent="0" algn="ctr" defTabSz="800100" rtl="0">
            <a:lnSpc>
              <a:spcPct val="90000"/>
            </a:lnSpc>
            <a:spcBef>
              <a:spcPct val="0"/>
            </a:spcBef>
            <a:spcAft>
              <a:spcPts val="0"/>
            </a:spcAft>
            <a:buNone/>
          </a:pPr>
          <a:r>
            <a:rPr lang="lv-LV" sz="1400" b="1" kern="1200" dirty="0"/>
            <a:t>No Fonda padomes lēmuma par Konkursa rezultātiem pieņemšanas brīža</a:t>
          </a:r>
          <a:r>
            <a:rPr lang="lv-LV" sz="1400" b="1" kern="1200" dirty="0">
              <a:latin typeface="Verdana"/>
            </a:rPr>
            <a:t> </a:t>
          </a:r>
          <a:endParaRPr lang="lv-LV" sz="1400" b="1" kern="1200" dirty="0"/>
        </a:p>
        <a:p>
          <a:pPr marL="0" lvl="0" indent="0" algn="ctr" defTabSz="800100">
            <a:lnSpc>
              <a:spcPct val="90000"/>
            </a:lnSpc>
            <a:spcBef>
              <a:spcPct val="0"/>
            </a:spcBef>
            <a:spcAft>
              <a:spcPts val="0"/>
            </a:spcAft>
            <a:buNone/>
          </a:pPr>
          <a:r>
            <a:rPr lang="lv-LV" altLang="lv-LV" sz="1400" b="1" kern="1200" dirty="0">
              <a:solidFill>
                <a:prstClr val="white"/>
              </a:solidFill>
              <a:latin typeface="Verdana"/>
              <a:ea typeface="Verdana"/>
              <a:cs typeface="+mn-cs"/>
            </a:rPr>
            <a:t>līdz</a:t>
          </a:r>
          <a:endParaRPr lang="lv-LV" sz="1400" b="1" kern="1200" dirty="0">
            <a:latin typeface="Verdana"/>
            <a:ea typeface="Verdana"/>
          </a:endParaRPr>
        </a:p>
        <a:p>
          <a:pPr marL="0" lvl="0" indent="0" algn="ctr" defTabSz="800100">
            <a:lnSpc>
              <a:spcPct val="90000"/>
            </a:lnSpc>
            <a:spcBef>
              <a:spcPct val="0"/>
            </a:spcBef>
            <a:spcAft>
              <a:spcPct val="35000"/>
            </a:spcAft>
            <a:buNone/>
          </a:pPr>
          <a:r>
            <a:rPr lang="lv-LV" sz="1600" b="1" kern="1200" dirty="0">
              <a:latin typeface="Verdana"/>
              <a:ea typeface="Verdana"/>
            </a:rPr>
            <a:t>30.12.2024.</a:t>
          </a:r>
        </a:p>
      </dsp:txBody>
      <dsp:txXfrm rot="10800000">
        <a:off x="1014018" y="1775576"/>
        <a:ext cx="3292932" cy="2319214"/>
      </dsp:txXfrm>
    </dsp:sp>
    <dsp:sp modelId="{A4BF516A-B622-4B4F-B0E3-BA2E77AB5994}">
      <dsp:nvSpPr>
        <dsp:cNvPr id="0" name=""/>
        <dsp:cNvSpPr/>
      </dsp:nvSpPr>
      <dsp:spPr>
        <a:xfrm>
          <a:off x="5703040" y="11642"/>
          <a:ext cx="3249965" cy="1696630"/>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5694285" y="1773213"/>
          <a:ext cx="3366276" cy="2392825"/>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4000" rIns="142240" bIns="142240" numCol="1" spcCol="1270" anchor="t" anchorCtr="0">
          <a:noAutofit/>
        </a:bodyPr>
        <a:lstStyle/>
        <a:p>
          <a:pPr marL="0" lvl="0" indent="0" algn="ctr" defTabSz="889000">
            <a:lnSpc>
              <a:spcPct val="90000"/>
            </a:lnSpc>
            <a:spcBef>
              <a:spcPct val="0"/>
            </a:spcBef>
            <a:spcAft>
              <a:spcPct val="35000"/>
            </a:spcAft>
            <a:buNone/>
          </a:pPr>
          <a:r>
            <a:rPr lang="lv-LV" altLang="lv-LV" sz="2000" b="1" kern="1200" dirty="0">
              <a:solidFill>
                <a:prstClr val="white"/>
              </a:solidFill>
              <a:latin typeface="Verdana" panose="020B0604030504040204" pitchFamily="34" charset="0"/>
              <a:ea typeface="Verdana" panose="020B0604030504040204" pitchFamily="34" charset="0"/>
              <a:cs typeface="+mn-cs"/>
            </a:rPr>
            <a:t>Konkursā pieejamais finansējums </a:t>
          </a:r>
        </a:p>
        <a:p>
          <a:pPr marL="0" lvl="0" indent="0" algn="ctr" defTabSz="889000">
            <a:lnSpc>
              <a:spcPct val="90000"/>
            </a:lnSpc>
            <a:spcBef>
              <a:spcPct val="0"/>
            </a:spcBef>
            <a:spcAft>
              <a:spcPct val="35000"/>
            </a:spcAft>
            <a:buNone/>
          </a:pPr>
          <a:r>
            <a:rPr lang="lv-LV" sz="2000" b="1" kern="1200" dirty="0"/>
            <a:t>1 039 000 </a:t>
          </a:r>
          <a:r>
            <a:rPr lang="lv-LV" altLang="lv-LV" sz="2000" b="1" kern="1200" dirty="0">
              <a:solidFill>
                <a:prstClr val="white"/>
              </a:solidFill>
              <a:latin typeface="Verdana" panose="020B0604030504040204" pitchFamily="34" charset="0"/>
              <a:ea typeface="Verdana" panose="020B0604030504040204" pitchFamily="34" charset="0"/>
              <a:cs typeface="+mn-cs"/>
            </a:rPr>
            <a:t>EUR</a:t>
          </a:r>
          <a:endParaRPr lang="lv-LV" sz="1800" b="1" kern="1200" dirty="0">
            <a:solidFill>
              <a:prstClr val="white"/>
            </a:solidFill>
            <a:latin typeface="Verdana" panose="020B0604030504040204" pitchFamily="34" charset="0"/>
            <a:ea typeface="Verdana" panose="020B0604030504040204" pitchFamily="34" charset="0"/>
            <a:cs typeface="+mn-cs"/>
          </a:endParaRPr>
        </a:p>
      </dsp:txBody>
      <dsp:txXfrm rot="10800000">
        <a:off x="5767873" y="1773213"/>
        <a:ext cx="3219100" cy="23192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C9004-AF54-48EB-9E65-CC21A0D69C50}">
      <dsp:nvSpPr>
        <dsp:cNvPr id="0" name=""/>
        <dsp:cNvSpPr/>
      </dsp:nvSpPr>
      <dsp:spPr>
        <a:xfrm>
          <a:off x="1966372" y="1121"/>
          <a:ext cx="1319659" cy="1319659"/>
        </a:xfrm>
        <a:prstGeom prst="ellipse">
          <a:avLst/>
        </a:prstGeom>
        <a:solidFill>
          <a:schemeClr val="accent2">
            <a:shade val="80000"/>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04BB75-10EA-4EC2-8643-25A76B5EBB41}">
      <dsp:nvSpPr>
        <dsp:cNvPr id="0" name=""/>
        <dsp:cNvSpPr/>
      </dsp:nvSpPr>
      <dsp:spPr>
        <a:xfrm>
          <a:off x="2626201" y="100993"/>
          <a:ext cx="7040866" cy="111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4000" rIns="0" bIns="25400" numCol="1" spcCol="1270" anchor="ctr" anchorCtr="0">
          <a:noAutofit/>
        </a:bodyPr>
        <a:lstStyle/>
        <a:p>
          <a:pPr marL="0" marR="0" lvl="0" indent="0" algn="l" defTabSz="800100" eaLnBrk="1" fontAlgn="auto" latinLnBrk="0" hangingPunct="1">
            <a:lnSpc>
              <a:spcPct val="90000"/>
            </a:lnSpc>
            <a:spcBef>
              <a:spcPct val="0"/>
            </a:spcBef>
            <a:spcAft>
              <a:spcPts val="1200"/>
            </a:spcAft>
            <a:buClrTx/>
            <a:buSzTx/>
            <a:buFontTx/>
            <a:buNone/>
            <a:tabLst/>
            <a:defRPr/>
          </a:pPr>
          <a:endParaRPr lang="lv-LV" sz="2000" kern="1200" dirty="0"/>
        </a:p>
      </dsp:txBody>
      <dsp:txXfrm>
        <a:off x="2626201" y="100993"/>
        <a:ext cx="7040866" cy="1119915"/>
      </dsp:txXfrm>
    </dsp:sp>
    <dsp:sp modelId="{2FAA54A2-5136-4431-98BA-1335E4EF6313}">
      <dsp:nvSpPr>
        <dsp:cNvPr id="0" name=""/>
        <dsp:cNvSpPr/>
      </dsp:nvSpPr>
      <dsp:spPr>
        <a:xfrm>
          <a:off x="1966372" y="1320780"/>
          <a:ext cx="1319659" cy="1319659"/>
        </a:xfrm>
        <a:prstGeom prst="ellipse">
          <a:avLst/>
        </a:prstGeom>
        <a:solidFill>
          <a:schemeClr val="accent2">
            <a:shade val="80000"/>
            <a:alpha val="50000"/>
            <a:hueOff val="218341"/>
            <a:satOff val="-27808"/>
            <a:lumOff val="13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0E033AB-A430-4704-B3D8-1F2BEF9DB076}">
      <dsp:nvSpPr>
        <dsp:cNvPr id="0" name=""/>
        <dsp:cNvSpPr/>
      </dsp:nvSpPr>
      <dsp:spPr>
        <a:xfrm>
          <a:off x="3574888" y="212174"/>
          <a:ext cx="7040866" cy="1319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SzPts val="1200"/>
            <a:buFont typeface="Times New Roman" panose="02020603050405020304" pitchFamily="18" charset="0"/>
            <a:buNone/>
          </a:pPr>
          <a:r>
            <a:rPr lang="lv-LV" sz="1400" b="1" u="none" kern="1200" dirty="0"/>
            <a:t>I kategorija.</a:t>
          </a:r>
          <a:r>
            <a:rPr lang="lv-LV" sz="1400" u="none" kern="1200" dirty="0"/>
            <a:t> </a:t>
          </a:r>
        </a:p>
        <a:p>
          <a:pPr marL="0" lvl="0" indent="0" algn="l" defTabSz="622300">
            <a:lnSpc>
              <a:spcPct val="90000"/>
            </a:lnSpc>
            <a:spcBef>
              <a:spcPct val="0"/>
            </a:spcBef>
            <a:spcAft>
              <a:spcPct val="35000"/>
            </a:spcAft>
            <a:buSzPts val="1200"/>
            <a:buFont typeface="Times New Roman" panose="02020603050405020304" pitchFamily="18" charset="0"/>
            <a:buNone/>
          </a:pPr>
          <a:r>
            <a:rPr lang="lv-LV" sz="1400" b="1" u="none" kern="1200" dirty="0"/>
            <a:t>Atbalsts digitālās vides attīstībai (pakalpojumi)</a:t>
          </a:r>
          <a:r>
            <a:rPr lang="lv-LV" sz="1400" u="none" kern="1200" dirty="0"/>
            <a:t>, kas ietver sevī pakalpojumus tehnoloģiskajai attīstībai, konkurences stiprināšanu digitālajā vidē, aplikāciju, mājaslapu izstrādi vai pilnveidošanu</a:t>
          </a:r>
        </a:p>
      </dsp:txBody>
      <dsp:txXfrm>
        <a:off x="3574888" y="212174"/>
        <a:ext cx="7040866" cy="1319659"/>
      </dsp:txXfrm>
    </dsp:sp>
    <dsp:sp modelId="{F07AA62E-ED09-42F8-A09C-3F501A0BC793}">
      <dsp:nvSpPr>
        <dsp:cNvPr id="0" name=""/>
        <dsp:cNvSpPr/>
      </dsp:nvSpPr>
      <dsp:spPr>
        <a:xfrm>
          <a:off x="1966372" y="2640440"/>
          <a:ext cx="1319659" cy="1319659"/>
        </a:xfrm>
        <a:prstGeom prst="ellipse">
          <a:avLst/>
        </a:prstGeom>
        <a:solidFill>
          <a:schemeClr val="accent2">
            <a:shade val="80000"/>
            <a:alpha val="50000"/>
            <a:hueOff val="436682"/>
            <a:satOff val="-55616"/>
            <a:lumOff val="277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25D22EF-867A-4CF5-B51C-396422660105}">
      <dsp:nvSpPr>
        <dsp:cNvPr id="0" name=""/>
        <dsp:cNvSpPr/>
      </dsp:nvSpPr>
      <dsp:spPr>
        <a:xfrm>
          <a:off x="3574888" y="1678223"/>
          <a:ext cx="7040866" cy="1319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SzPts val="1200"/>
            <a:buFont typeface="Times New Roman" panose="02020603050405020304" pitchFamily="18" charset="0"/>
            <a:buNone/>
          </a:pPr>
          <a:r>
            <a:rPr lang="lv-LV" sz="1400" b="1" u="none" kern="1200" dirty="0"/>
            <a:t>II kategorija.</a:t>
          </a:r>
          <a:r>
            <a:rPr lang="lv-LV" sz="1400" u="none" kern="1200" dirty="0"/>
            <a:t> </a:t>
          </a:r>
        </a:p>
        <a:p>
          <a:pPr marL="0" lvl="0" indent="0" algn="l" defTabSz="622300">
            <a:lnSpc>
              <a:spcPct val="90000"/>
            </a:lnSpc>
            <a:spcBef>
              <a:spcPct val="0"/>
            </a:spcBef>
            <a:spcAft>
              <a:spcPct val="35000"/>
            </a:spcAft>
            <a:buSzPts val="1200"/>
            <a:buFont typeface="Times New Roman" panose="02020603050405020304" pitchFamily="18" charset="0"/>
            <a:buNone/>
          </a:pPr>
          <a:r>
            <a:rPr lang="lv-LV" sz="1400" b="1" u="none" kern="1200" dirty="0"/>
            <a:t>Atbalsts tehnoloģiskajai attīstībai (iekārtu iegāde)</a:t>
          </a:r>
          <a:r>
            <a:rPr lang="lv-LV" sz="1400" u="none" kern="1200" dirty="0"/>
            <a:t>, kas ietver sevī elektronisko plašsaziņas līdzekļu modernizāciju, kapacitātes stiprināšanu, iegādājoties atbilstošu tehnisko aprīkojumu (tajā skaitā saistīto programmatūru) savas darbības attīstībai digitālajā vidē</a:t>
          </a:r>
        </a:p>
      </dsp:txBody>
      <dsp:txXfrm>
        <a:off x="3574888" y="1678223"/>
        <a:ext cx="7040866" cy="1319659"/>
      </dsp:txXfrm>
    </dsp:sp>
    <dsp:sp modelId="{424194E9-EFB2-4426-9624-08763ACD1E52}">
      <dsp:nvSpPr>
        <dsp:cNvPr id="0" name=""/>
        <dsp:cNvSpPr/>
      </dsp:nvSpPr>
      <dsp:spPr>
        <a:xfrm>
          <a:off x="1966372" y="3960100"/>
          <a:ext cx="1319659" cy="1319659"/>
        </a:xfrm>
        <a:prstGeom prst="ellipse">
          <a:avLst/>
        </a:prstGeom>
        <a:solidFill>
          <a:schemeClr val="accent2">
            <a:shade val="80000"/>
            <a:alpha val="5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B73CEFA-2ED6-498A-A57F-5E174226A186}">
      <dsp:nvSpPr>
        <dsp:cNvPr id="0" name=""/>
        <dsp:cNvSpPr/>
      </dsp:nvSpPr>
      <dsp:spPr>
        <a:xfrm>
          <a:off x="3574888" y="3231423"/>
          <a:ext cx="7040866" cy="1319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lv-LV" sz="1400" b="1" kern="1200" dirty="0"/>
            <a:t>III kategorija.</a:t>
          </a:r>
          <a:r>
            <a:rPr lang="lv-LV" sz="1400" kern="1200" dirty="0"/>
            <a:t> </a:t>
          </a:r>
        </a:p>
        <a:p>
          <a:pPr marL="0" lvl="0" indent="0" algn="l" defTabSz="622300">
            <a:lnSpc>
              <a:spcPct val="90000"/>
            </a:lnSpc>
            <a:spcBef>
              <a:spcPct val="0"/>
            </a:spcBef>
            <a:spcAft>
              <a:spcPct val="35000"/>
            </a:spcAft>
            <a:buNone/>
          </a:pPr>
          <a:r>
            <a:rPr lang="lv-LV" sz="1400" b="1" kern="1200" dirty="0"/>
            <a:t>Atbalsts cilvēkresursu prasmju pilnveidei un izglītošanai</a:t>
          </a:r>
          <a:r>
            <a:rPr lang="lv-LV" sz="1400" kern="1200" dirty="0"/>
            <a:t>, kas ietver sevī</a:t>
          </a:r>
          <a:r>
            <a:rPr lang="lv-LV" sz="1400" b="1" kern="1200" dirty="0"/>
            <a:t> </a:t>
          </a:r>
          <a:r>
            <a:rPr lang="lv-LV" sz="1400" kern="1200" dirty="0"/>
            <a:t>kvalifikācijas celšanu un prasmju pilnveidi elektroniskā plašsaziņas līdzekļa personālam (tostarp satura veidotājiem), digitālo kompetenču attīstīšanu, izglītojošus kursus/seminārus darbiniekiem, tajā skaitā, piesaistot nozares ekspertus</a:t>
          </a:r>
        </a:p>
      </dsp:txBody>
      <dsp:txXfrm>
        <a:off x="3574888" y="3231423"/>
        <a:ext cx="7040866" cy="13196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C9004-AF54-48EB-9E65-CC21A0D69C50}">
      <dsp:nvSpPr>
        <dsp:cNvPr id="0" name=""/>
        <dsp:cNvSpPr/>
      </dsp:nvSpPr>
      <dsp:spPr>
        <a:xfrm>
          <a:off x="1130154" y="2680"/>
          <a:ext cx="1619746" cy="1619746"/>
        </a:xfrm>
        <a:prstGeom prst="ellipse">
          <a:avLst/>
        </a:prstGeom>
        <a:solidFill>
          <a:schemeClr val="accent2">
            <a:shade val="80000"/>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04BB75-10EA-4EC2-8643-25A76B5EBB41}">
      <dsp:nvSpPr>
        <dsp:cNvPr id="0" name=""/>
        <dsp:cNvSpPr/>
      </dsp:nvSpPr>
      <dsp:spPr>
        <a:xfrm>
          <a:off x="1940027" y="125262"/>
          <a:ext cx="8641940" cy="13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4000" rIns="0" bIns="25400" numCol="1" spcCol="1270" anchor="ctr" anchorCtr="0">
          <a:noAutofit/>
        </a:bodyPr>
        <a:lstStyle/>
        <a:p>
          <a:pPr marL="0" marR="0" lvl="0" indent="0" algn="l" defTabSz="800100" eaLnBrk="1" fontAlgn="auto" latinLnBrk="0" hangingPunct="1">
            <a:lnSpc>
              <a:spcPct val="90000"/>
            </a:lnSpc>
            <a:spcBef>
              <a:spcPct val="0"/>
            </a:spcBef>
            <a:spcAft>
              <a:spcPts val="1200"/>
            </a:spcAft>
            <a:buClrTx/>
            <a:buSzTx/>
            <a:buFontTx/>
            <a:buNone/>
            <a:tabLst/>
            <a:defRPr/>
          </a:pPr>
          <a:r>
            <a:rPr lang="lv-LV" sz="2000" b="1" kern="1200" dirty="0"/>
            <a:t>Projekta pieteicējs</a:t>
          </a:r>
          <a:r>
            <a:rPr lang="lv-LV" sz="2000" b="0" u="none" kern="1200" dirty="0"/>
            <a:t> var iesniegt ne vairāk kā divus projekta pieteikumus kopā un ne vairāk kā vienu projekta pieteikumu atsevišķā noteiktajā kategorijā.</a:t>
          </a:r>
          <a:endParaRPr lang="lv-LV" sz="2000" kern="1200" dirty="0"/>
        </a:p>
      </dsp:txBody>
      <dsp:txXfrm>
        <a:off x="1940027" y="125262"/>
        <a:ext cx="8641940" cy="1374581"/>
      </dsp:txXfrm>
    </dsp:sp>
    <dsp:sp modelId="{8C905C84-A283-4BF6-B41A-93D9907380CE}">
      <dsp:nvSpPr>
        <dsp:cNvPr id="0" name=""/>
        <dsp:cNvSpPr/>
      </dsp:nvSpPr>
      <dsp:spPr>
        <a:xfrm>
          <a:off x="1130154" y="1622426"/>
          <a:ext cx="1619746" cy="1619746"/>
        </a:xfrm>
        <a:prstGeom prst="ellipse">
          <a:avLst/>
        </a:prstGeom>
        <a:solidFill>
          <a:schemeClr val="accent2">
            <a:shade val="80000"/>
            <a:alpha val="5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7A93598-AD7F-401C-8557-1C0174BF1DA8}">
      <dsp:nvSpPr>
        <dsp:cNvPr id="0" name=""/>
        <dsp:cNvSpPr/>
      </dsp:nvSpPr>
      <dsp:spPr>
        <a:xfrm>
          <a:off x="1901570" y="1825534"/>
          <a:ext cx="8641940" cy="10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4000" rIns="0" bIns="25400" numCol="1" spcCol="1270" anchor="ctr" anchorCtr="0">
          <a:noAutofit/>
        </a:bodyPr>
        <a:lstStyle/>
        <a:p>
          <a:pPr marL="0" lvl="0" indent="0" algn="l" defTabSz="889000">
            <a:lnSpc>
              <a:spcPct val="90000"/>
            </a:lnSpc>
            <a:spcBef>
              <a:spcPct val="0"/>
            </a:spcBef>
            <a:spcAft>
              <a:spcPct val="35000"/>
            </a:spcAft>
            <a:buNone/>
          </a:pPr>
          <a:r>
            <a:rPr lang="lv-LV" sz="2000" b="1" u="none" kern="1200" dirty="0">
              <a:solidFill>
                <a:srgbClr val="000000">
                  <a:hueOff val="0"/>
                  <a:satOff val="0"/>
                  <a:lumOff val="0"/>
                  <a:alphaOff val="0"/>
                </a:srgbClr>
              </a:solidFill>
              <a:latin typeface="Verdana"/>
              <a:ea typeface="+mn-ea"/>
              <a:cs typeface="+mn-cs"/>
            </a:rPr>
            <a:t>Elektroniskais plašsaziņas līdzeklis</a:t>
          </a:r>
          <a:r>
            <a:rPr lang="lv-LV" sz="2000" b="0" u="none" kern="1200" dirty="0">
              <a:solidFill>
                <a:srgbClr val="000000">
                  <a:hueOff val="0"/>
                  <a:satOff val="0"/>
                  <a:lumOff val="0"/>
                  <a:alphaOff val="0"/>
                </a:srgbClr>
              </a:solidFill>
              <a:latin typeface="Verdana"/>
              <a:ea typeface="+mn-ea"/>
              <a:cs typeface="+mn-cs"/>
            </a:rPr>
            <a:t>, kas atbilst </a:t>
          </a:r>
          <a:r>
            <a:rPr lang="lv-LV" sz="2000" b="0" u="none" kern="1200" dirty="0" err="1">
              <a:solidFill>
                <a:srgbClr val="000000">
                  <a:hueOff val="0"/>
                  <a:satOff val="0"/>
                  <a:lumOff val="0"/>
                  <a:alphaOff val="0"/>
                </a:srgbClr>
              </a:solidFill>
              <a:latin typeface="Verdana"/>
              <a:ea typeface="+mn-ea"/>
              <a:cs typeface="+mn-cs"/>
            </a:rPr>
            <a:t>mikrouzņēmuma</a:t>
          </a:r>
          <a:r>
            <a:rPr lang="lv-LV" sz="2000" b="0" u="none" kern="1200" dirty="0">
              <a:solidFill>
                <a:srgbClr val="000000">
                  <a:hueOff val="0"/>
                  <a:satOff val="0"/>
                  <a:lumOff val="0"/>
                  <a:alphaOff val="0"/>
                </a:srgbClr>
              </a:solidFill>
              <a:latin typeface="Verdana"/>
              <a:ea typeface="+mn-ea"/>
              <a:cs typeface="+mn-cs"/>
            </a:rPr>
            <a:t> vai mazā uzņēmuma statusam, var iesniegt projektu pieteikumu I, II un III kategorijā</a:t>
          </a:r>
        </a:p>
      </dsp:txBody>
      <dsp:txXfrm>
        <a:off x="1901570" y="1825534"/>
        <a:ext cx="8641940" cy="1013750"/>
      </dsp:txXfrm>
    </dsp:sp>
    <dsp:sp modelId="{00AE9A76-F9A7-4013-9D08-1E0B6C58FA56}">
      <dsp:nvSpPr>
        <dsp:cNvPr id="0" name=""/>
        <dsp:cNvSpPr/>
      </dsp:nvSpPr>
      <dsp:spPr>
        <a:xfrm>
          <a:off x="1130154" y="3242173"/>
          <a:ext cx="1619746" cy="1619746"/>
        </a:xfrm>
        <a:prstGeom prst="ellipse">
          <a:avLst/>
        </a:prstGeom>
        <a:solidFill>
          <a:schemeClr val="accent2">
            <a:shade val="80000"/>
            <a:alpha val="5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F62B76D-762C-412E-A91D-D3C3743A320F}">
      <dsp:nvSpPr>
        <dsp:cNvPr id="0" name=""/>
        <dsp:cNvSpPr/>
      </dsp:nvSpPr>
      <dsp:spPr>
        <a:xfrm>
          <a:off x="1940027" y="3242173"/>
          <a:ext cx="8641940" cy="1619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lv-LV" sz="2000" b="1" u="none" kern="1200" dirty="0">
              <a:solidFill>
                <a:srgbClr val="000000">
                  <a:hueOff val="0"/>
                  <a:satOff val="0"/>
                  <a:lumOff val="0"/>
                  <a:alphaOff val="0"/>
                </a:srgbClr>
              </a:solidFill>
              <a:latin typeface="Verdana"/>
              <a:ea typeface="+mn-ea"/>
              <a:cs typeface="+mn-cs"/>
            </a:rPr>
            <a:t>Elektroniskais plašsaziņas līdzeklis</a:t>
          </a:r>
          <a:r>
            <a:rPr lang="lv-LV" sz="2000" b="0" u="none" kern="1200" dirty="0">
              <a:solidFill>
                <a:srgbClr val="000000">
                  <a:hueOff val="0"/>
                  <a:satOff val="0"/>
                  <a:lumOff val="0"/>
                  <a:alphaOff val="0"/>
                </a:srgbClr>
              </a:solidFill>
              <a:latin typeface="Verdana"/>
              <a:ea typeface="+mn-ea"/>
              <a:cs typeface="+mn-cs"/>
            </a:rPr>
            <a:t>, kas neatbilst </a:t>
          </a:r>
          <a:r>
            <a:rPr lang="lv-LV" sz="2000" b="0" u="none" kern="1200" dirty="0" err="1">
              <a:solidFill>
                <a:srgbClr val="000000">
                  <a:hueOff val="0"/>
                  <a:satOff val="0"/>
                  <a:lumOff val="0"/>
                  <a:alphaOff val="0"/>
                </a:srgbClr>
              </a:solidFill>
              <a:latin typeface="Verdana"/>
              <a:ea typeface="+mn-ea"/>
              <a:cs typeface="+mn-cs"/>
            </a:rPr>
            <a:t>mikrouzņēmuma</a:t>
          </a:r>
          <a:r>
            <a:rPr lang="lv-LV" sz="2000" b="0" u="none" kern="1200" dirty="0">
              <a:solidFill>
                <a:srgbClr val="000000">
                  <a:hueOff val="0"/>
                  <a:satOff val="0"/>
                  <a:lumOff val="0"/>
                  <a:alphaOff val="0"/>
                </a:srgbClr>
              </a:solidFill>
              <a:latin typeface="Verdana"/>
              <a:ea typeface="+mn-ea"/>
              <a:cs typeface="+mn-cs"/>
            </a:rPr>
            <a:t> vai mazā uzņēmuma statusam, var iesniegt projektu pieteikumu I un II kategorijā</a:t>
          </a:r>
        </a:p>
      </dsp:txBody>
      <dsp:txXfrm>
        <a:off x="1940027" y="3242173"/>
        <a:ext cx="8641940" cy="16197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08/16/2023</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PIELIKUMUS NEPIECIEŠAMS SAZIPOT – NELIKT ĀRĒJĀS SAITES!</a:t>
            </a:r>
            <a:br>
              <a:rPr lang="lv-LV" dirty="0"/>
            </a:br>
            <a:br>
              <a:rPr lang="lv-LV" dirty="0"/>
            </a:br>
            <a:r>
              <a:rPr lang="lv-LV" dirty="0"/>
              <a:t>PIETEIKUMUS, KURUS SAŅEMSIM PĒC LAIKA – NEIZSKATĪSIM </a:t>
            </a:r>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3332929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VEIDLAPU IESNIEDZ WORD DOC, BUDŽETU EXCEL</a:t>
            </a:r>
          </a:p>
        </p:txBody>
      </p:sp>
      <p:sp>
        <p:nvSpPr>
          <p:cNvPr id="4" name="Slide Number Placeholder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213107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120458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sz="1200" dirty="0">
              <a:latin typeface="Verdana" panose="020B0604030504040204" pitchFamily="34" charset="0"/>
              <a:ea typeface="Verdana" panose="020B0604030504040204" pitchFamily="34" charset="0"/>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202051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22513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15</a:t>
            </a:fld>
            <a:endParaRPr lang="en-LV"/>
          </a:p>
        </p:txBody>
      </p:sp>
    </p:spTree>
    <p:extLst>
      <p:ext uri="{BB962C8B-B14F-4D97-AF65-F5344CB8AC3E}">
        <p14:creationId xmlns:p14="http://schemas.microsoft.com/office/powerpoint/2010/main" val="138036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PĪ jāiepazīstas ar tabulu KN 5.punktā – minimālais punktu skaits ir arī atšķirīgos kritērijos, ne tikai kopsummā</a:t>
            </a:r>
          </a:p>
        </p:txBody>
      </p:sp>
      <p:sp>
        <p:nvSpPr>
          <p:cNvPr id="4" name="Slide Number Placeholder 3"/>
          <p:cNvSpPr>
            <a:spLocks noGrp="1"/>
          </p:cNvSpPr>
          <p:nvPr>
            <p:ph type="sldNum" sz="quarter" idx="5"/>
          </p:nvPr>
        </p:nvSpPr>
        <p:spPr/>
        <p:txBody>
          <a:bodyPr/>
          <a:lstStyle/>
          <a:p>
            <a:fld id="{61D30602-8DDB-E748-B349-EB91B332399B}" type="slidenum">
              <a:rPr lang="en-LV" smtClean="0"/>
              <a:t>16</a:t>
            </a:fld>
            <a:endParaRPr lang="en-LV"/>
          </a:p>
        </p:txBody>
      </p:sp>
    </p:spTree>
    <p:extLst>
      <p:ext uri="{BB962C8B-B14F-4D97-AF65-F5344CB8AC3E}">
        <p14:creationId xmlns:p14="http://schemas.microsoft.com/office/powerpoint/2010/main" val="192440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17</a:t>
            </a:fld>
            <a:endParaRPr lang="en-LV"/>
          </a:p>
        </p:txBody>
      </p:sp>
    </p:spTree>
    <p:extLst>
      <p:ext uri="{BB962C8B-B14F-4D97-AF65-F5344CB8AC3E}">
        <p14:creationId xmlns:p14="http://schemas.microsoft.com/office/powerpoint/2010/main" val="1299940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38213" rtl="0" eaLnBrk="1" fontAlgn="base" latinLnBrk="0" hangingPunct="1">
              <a:lnSpc>
                <a:spcPct val="100000"/>
              </a:lnSpc>
              <a:spcBef>
                <a:spcPct val="0"/>
              </a:spcBef>
              <a:spcAft>
                <a:spcPct val="0"/>
              </a:spcAft>
              <a:buClrTx/>
              <a:buSzTx/>
              <a:buFontTx/>
              <a:buNone/>
              <a:tabLst/>
              <a:defRPr/>
            </a:pPr>
            <a:endParaRPr lang="lv-LV" sz="1800" b="0" dirty="0">
              <a:effectLst/>
              <a:latin typeface="Times New Roman" panose="02020603050405020304" pitchFamily="18" charset="0"/>
              <a:ea typeface="Calibri" panose="020F0502020204030204" pitchFamily="34" charset="0"/>
            </a:endParaRP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662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19</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457200" lvl="1" indent="0" algn="just">
              <a:spcAft>
                <a:spcPts val="1200"/>
              </a:spcAft>
              <a:buSzPts val="1200"/>
              <a:buFont typeface="+mj-lt"/>
              <a:buNone/>
            </a:pPr>
            <a:r>
              <a:rPr lang="lv-LV" sz="1200" b="0" u="none" strike="noStrike" dirty="0">
                <a:effectLst/>
                <a:latin typeface="Times New Roman" panose="02020603050405020304" pitchFamily="18" charset="0"/>
                <a:ea typeface="Times New Roman" panose="02020603050405020304" pitchFamily="18" charset="0"/>
              </a:rPr>
              <a:t>Projekta īstenošanas un izmaksu </a:t>
            </a:r>
            <a:r>
              <a:rPr lang="lv-LV" sz="1200" b="0" u="none" strike="noStrike" dirty="0" err="1">
                <a:effectLst/>
                <a:latin typeface="Times New Roman" panose="02020603050405020304" pitchFamily="18" charset="0"/>
                <a:ea typeface="Times New Roman" panose="02020603050405020304" pitchFamily="18" charset="0"/>
              </a:rPr>
              <a:t>attiecināmības</a:t>
            </a:r>
            <a:r>
              <a:rPr lang="lv-LV" sz="1200" b="0" u="none" strike="noStrike" dirty="0">
                <a:effectLst/>
                <a:latin typeface="Times New Roman" panose="02020603050405020304" pitchFamily="18" charset="0"/>
                <a:ea typeface="Times New Roman" panose="02020603050405020304" pitchFamily="18" charset="0"/>
              </a:rPr>
              <a:t> periods ir no Fonda padomes lēmuma par Konkursa rezultātiem pieņemšanas brīža līdz ne vēlāk kā 2024.gada 30.decembrim. Visām projekta aktivitātēm jābūt pabeigtām līdz 2024.gada 30.decembrim. </a:t>
            </a:r>
            <a:r>
              <a:rPr lang="lv-LV" sz="1000" dirty="0">
                <a:effectLst/>
                <a:latin typeface="Times New Roman" panose="02020603050405020304" pitchFamily="18" charset="0"/>
                <a:ea typeface="Times New Roman" panose="02020603050405020304" pitchFamily="18" charset="0"/>
              </a:rPr>
              <a:t>Plānots, ka pretendentu izvērtēšana un lēmuma pieņemšana notiks ne vēlāk kā līdz 2023.gada 1.novembrim.</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213712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3166679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326303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158151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noProof="0" dirty="0"/>
              <a:t>Būtiski nozares vai ētikas pārkāpumi – ja esat saņēmuši </a:t>
            </a:r>
            <a:r>
              <a:rPr lang="lv-LV" sz="1200" noProof="0" dirty="0">
                <a:solidFill>
                  <a:srgbClr val="000000"/>
                </a:solidFill>
                <a:effectLst/>
                <a:latin typeface="Times New Roman" panose="02020603050405020304" pitchFamily="18" charset="0"/>
                <a:ea typeface="Times New Roman" panose="02020603050405020304" pitchFamily="18" charset="0"/>
              </a:rPr>
              <a:t>kompetentas institūcijas lēmumu, kas ir stājies spēkā 12 mēnešu periodā pirms konkursa izsludināšanas dienas, ir divas reizes atzīts par vainīgu par būtiskiem nozari regulējošiem normatīvo aktu pārkāpumiem vai būtiskiem mediju profesionālās ētikas pārkāpumiem.</a:t>
            </a:r>
            <a:endParaRPr lang="lv-LV" noProof="0" dirty="0"/>
          </a:p>
          <a:p>
            <a:endParaRPr lang="lv-LV" noProof="0" dirty="0"/>
          </a:p>
        </p:txBody>
      </p:sp>
      <p:sp>
        <p:nvSpPr>
          <p:cNvPr id="4" name="Slide Number Placeholder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622262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1.xml.rels><?xml version="1.0" encoding="UTF-8" standalone="yes"?>
<Relationships xmlns="http://schemas.openxmlformats.org/package/2006/relationships"><Relationship Id="rId2" Type="http://schemas.openxmlformats.org/officeDocument/2006/relationships/hyperlink" Target="mailto:mediji@sif.gov.lv"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hyperlink" Target="https://www.pexels.com/photo/bank-notes-bill-bills-blur-25910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369293" y="5270741"/>
            <a:ext cx="4176074" cy="1236758"/>
          </a:xfrm>
        </p:spPr>
        <p:txBody>
          <a:bodyPr vert="horz" lIns="91440" tIns="45720" rIns="91440" bIns="45720" rtlCol="0" anchor="t">
            <a:normAutofit fontScale="55000" lnSpcReduction="20000"/>
          </a:bodyPr>
          <a:lstStyle/>
          <a:p>
            <a:endParaRPr lang="lv-LV" dirty="0"/>
          </a:p>
          <a:p>
            <a:r>
              <a:rPr lang="en-GB" sz="2200" dirty="0">
                <a:latin typeface="Verdana"/>
                <a:ea typeface="Verdana"/>
              </a:rPr>
              <a:t>Vita Kalniņa </a:t>
            </a:r>
            <a:endParaRPr lang="lv-LV" sz="2200" dirty="0">
              <a:latin typeface="Verdana"/>
              <a:ea typeface="Verdana"/>
            </a:endParaRPr>
          </a:p>
          <a:p>
            <a:r>
              <a:rPr lang="lv-LV" sz="2200" dirty="0">
                <a:latin typeface="Verdana"/>
                <a:ea typeface="Verdana"/>
              </a:rPr>
              <a:t>Sabiedrības</a:t>
            </a:r>
            <a:r>
              <a:rPr lang="en-GB" sz="2200" dirty="0">
                <a:latin typeface="Verdana"/>
                <a:ea typeface="Verdana"/>
              </a:rPr>
              <a:t> </a:t>
            </a:r>
            <a:r>
              <a:rPr lang="lv-LV" sz="2200" dirty="0">
                <a:latin typeface="Verdana"/>
                <a:ea typeface="Verdana"/>
              </a:rPr>
              <a:t>integrācijas</a:t>
            </a:r>
            <a:r>
              <a:rPr lang="en-GB" sz="2200" dirty="0">
                <a:latin typeface="Verdana"/>
                <a:ea typeface="Verdana"/>
              </a:rPr>
              <a:t> </a:t>
            </a:r>
            <a:r>
              <a:rPr lang="en-GB" sz="2200" dirty="0" err="1">
                <a:latin typeface="Verdana"/>
                <a:ea typeface="Verdana"/>
              </a:rPr>
              <a:t>fonda</a:t>
            </a:r>
            <a:r>
              <a:rPr lang="en-GB" sz="2200" dirty="0">
                <a:latin typeface="Verdana"/>
                <a:ea typeface="Verdana"/>
              </a:rPr>
              <a:t> </a:t>
            </a:r>
            <a:endParaRPr lang="lv-LV" sz="2200" dirty="0">
              <a:latin typeface="Verdana"/>
              <a:ea typeface="Verdana"/>
            </a:endParaRPr>
          </a:p>
          <a:p>
            <a:r>
              <a:rPr lang="lv-LV" sz="2200" dirty="0">
                <a:latin typeface="Verdana"/>
                <a:ea typeface="Verdana"/>
              </a:rPr>
              <a:t>Projektu konkursu un uzraudzības nodaļas programmas vadītāja</a:t>
            </a:r>
            <a:endParaRPr lang="en-LV" sz="2200" dirty="0">
              <a:latin typeface="Verdana"/>
              <a:ea typeface="Verdana"/>
            </a:endParaRPr>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86062" y="1495313"/>
            <a:ext cx="10047642" cy="699247"/>
          </a:xfrm>
        </p:spPr>
        <p:txBody>
          <a:bodyPr/>
          <a:lstStyle/>
          <a:p>
            <a:pPr algn="ctr">
              <a:lnSpc>
                <a:spcPct val="100000"/>
              </a:lnSpc>
              <a:spcBef>
                <a:spcPts val="600"/>
              </a:spcBef>
            </a:pPr>
            <a:br>
              <a:rPr lang="lv-LV" sz="4000" spc="0" dirty="0"/>
            </a:br>
            <a:br>
              <a:rPr lang="lv-LV" sz="4000" spc="0" dirty="0"/>
            </a:br>
            <a:r>
              <a:rPr lang="lv-LV" sz="2400" dirty="0">
                <a:effectLst/>
                <a:latin typeface="+mn-lt"/>
                <a:ea typeface="Times New Roman" panose="02020603050405020304" pitchFamily="18" charset="0"/>
              </a:rPr>
              <a:t>Programmas</a:t>
            </a:r>
            <a:br>
              <a:rPr lang="lv-LV" sz="2400" b="1" dirty="0">
                <a:latin typeface="+mn-lt"/>
                <a:ea typeface="Times New Roman" panose="02020603050405020304" pitchFamily="18" charset="0"/>
              </a:rPr>
            </a:br>
            <a:r>
              <a:rPr lang="lv-LV" sz="2400" dirty="0">
                <a:latin typeface="Verdana"/>
                <a:ea typeface="Verdana"/>
              </a:rPr>
              <a:t>“Komerciālo elektronisko plašsaziņas līdzekļu kapacitātes stiprināšana”</a:t>
            </a:r>
            <a:endParaRPr lang="en-LV" sz="2000" spc="0" dirty="0">
              <a:latin typeface="Verdana"/>
              <a:ea typeface="Verdana"/>
            </a:endParaRPr>
          </a:p>
          <a:p>
            <a:pPr algn="ctr">
              <a:lnSpc>
                <a:spcPct val="100000"/>
              </a:lnSpc>
              <a:spcBef>
                <a:spcPts val="600"/>
              </a:spcBef>
            </a:pPr>
            <a:br>
              <a:rPr lang="lv-LV" sz="4000" spc="0" dirty="0"/>
            </a:br>
            <a:r>
              <a:rPr lang="lv-LV" sz="2000" dirty="0">
                <a:effectLst/>
                <a:latin typeface="+mn-lt"/>
                <a:ea typeface="Times New Roman" panose="02020603050405020304" pitchFamily="18" charset="0"/>
              </a:rPr>
              <a:t>ATKLĀTA PROJEKTU PIETEIKUMU KONKURSA</a:t>
            </a:r>
            <a:br>
              <a:rPr lang="lv-LV" sz="2000" dirty="0">
                <a:effectLst/>
                <a:latin typeface="+mn-lt"/>
                <a:ea typeface="Times New Roman" panose="02020603050405020304" pitchFamily="18" charset="0"/>
              </a:rPr>
            </a:br>
            <a:br>
              <a:rPr lang="lv-LV" sz="4000" spc="0" dirty="0"/>
            </a:br>
            <a:r>
              <a:rPr lang="lv-LV" sz="3600" spc="0" dirty="0">
                <a:latin typeface="Verdana"/>
                <a:ea typeface="Verdana"/>
              </a:rPr>
              <a:t>SEMINĀRS</a:t>
            </a:r>
            <a:br>
              <a:rPr lang="lv-LV" sz="3600" spc="0" dirty="0"/>
            </a:br>
            <a:r>
              <a:rPr lang="lv-LV" sz="3600" spc="0" dirty="0">
                <a:latin typeface="Verdana"/>
                <a:ea typeface="Verdana"/>
              </a:rPr>
              <a:t> PROJEKTU PIETEIKUMU IESNIEDZĒJIEM</a:t>
            </a:r>
            <a:br>
              <a:rPr lang="lv-LV" sz="4000" spc="0" dirty="0"/>
            </a:br>
            <a:r>
              <a:rPr lang="lv-LV" sz="2000" spc="0" dirty="0">
                <a:latin typeface="Verdana"/>
                <a:ea typeface="Verdana"/>
              </a:rPr>
              <a:t>2023.gada 16.augusts</a:t>
            </a:r>
            <a:endParaRPr lang="en-LV" sz="2000" spc="0" dirty="0">
              <a:latin typeface="Verdana"/>
              <a:ea typeface="Verdana"/>
            </a:endParaRPr>
          </a:p>
        </p:txBody>
      </p:sp>
      <p:sp>
        <p:nvSpPr>
          <p:cNvPr id="4" name="Date Placeholder 3">
            <a:extLst>
              <a:ext uri="{FF2B5EF4-FFF2-40B4-BE49-F238E27FC236}">
                <a16:creationId xmlns:a16="http://schemas.microsoft.com/office/drawing/2014/main" id="{F2A0233E-3DDC-1642-9FF5-F985DE3CC09A}"/>
              </a:ext>
            </a:extLst>
          </p:cNvPr>
          <p:cNvSpPr>
            <a:spLocks noGrp="1"/>
          </p:cNvSpPr>
          <p:nvPr>
            <p:ph type="dt" sz="half" idx="10"/>
          </p:nvPr>
        </p:nvSpPr>
        <p:spPr/>
        <p:txBody>
          <a:bodyPr/>
          <a:lstStyle/>
          <a:p>
            <a:r>
              <a:rPr lang="lv-LV" dirty="0"/>
              <a:t>16/08</a:t>
            </a:r>
            <a:r>
              <a:rPr lang="en-US" dirty="0"/>
              <a:t>/202</a:t>
            </a:r>
            <a:r>
              <a:rPr lang="lv-LV" dirty="0"/>
              <a:t>3</a:t>
            </a:r>
            <a:endParaRPr lang="en-LV" dirty="0"/>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DC36-0B53-4E81-B052-F1F21545100F}"/>
              </a:ext>
            </a:extLst>
          </p:cNvPr>
          <p:cNvSpPr>
            <a:spLocks noGrp="1"/>
          </p:cNvSpPr>
          <p:nvPr>
            <p:ph type="title"/>
          </p:nvPr>
        </p:nvSpPr>
        <p:spPr/>
        <p:txBody>
          <a:bodyPr/>
          <a:lstStyle/>
          <a:p>
            <a:r>
              <a:rPr lang="lv-LV" dirty="0"/>
              <a:t>Projektu iesniegšana</a:t>
            </a:r>
          </a:p>
        </p:txBody>
      </p:sp>
      <p:graphicFrame>
        <p:nvGraphicFramePr>
          <p:cNvPr id="7" name="Content Placeholder 6">
            <a:extLst>
              <a:ext uri="{FF2B5EF4-FFF2-40B4-BE49-F238E27FC236}">
                <a16:creationId xmlns:a16="http://schemas.microsoft.com/office/drawing/2014/main" id="{89FF6523-0261-4EFC-B95B-2A69BAA5DA4A}"/>
              </a:ext>
            </a:extLst>
          </p:cNvPr>
          <p:cNvGraphicFramePr>
            <a:graphicFrameLocks noGrp="1"/>
          </p:cNvGraphicFramePr>
          <p:nvPr>
            <p:ph idx="1"/>
            <p:extLst>
              <p:ext uri="{D42A27DB-BD31-4B8C-83A1-F6EECF244321}">
                <p14:modId xmlns:p14="http://schemas.microsoft.com/office/powerpoint/2010/main" val="3680012033"/>
              </p:ext>
            </p:extLst>
          </p:nvPr>
        </p:nvGraphicFramePr>
        <p:xfrm>
          <a:off x="1511632" y="1820850"/>
          <a:ext cx="8503738"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644091B4-2D5C-496B-8FA2-F901FDDF58A0}"/>
              </a:ext>
            </a:extLst>
          </p:cNvPr>
          <p:cNvSpPr>
            <a:spLocks noGrp="1"/>
          </p:cNvSpPr>
          <p:nvPr>
            <p:ph type="dt" sz="half" idx="10"/>
          </p:nvPr>
        </p:nvSpPr>
        <p:spPr/>
        <p:txBody>
          <a:bodyPr/>
          <a:lstStyle/>
          <a:p>
            <a:r>
              <a:rPr lang="lv-LV" dirty="0"/>
              <a:t>16</a:t>
            </a:r>
            <a:r>
              <a:rPr lang="en-US" dirty="0"/>
              <a:t>/0</a:t>
            </a:r>
            <a:r>
              <a:rPr lang="lv-LV" dirty="0"/>
              <a:t>8</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BE15A6FE-40A3-415F-83B1-4F6E62175182}"/>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4D9CD37E-9A1E-4C74-9534-C7587B535382}"/>
              </a:ext>
            </a:extLst>
          </p:cNvPr>
          <p:cNvSpPr>
            <a:spLocks noGrp="1"/>
          </p:cNvSpPr>
          <p:nvPr>
            <p:ph type="sldNum" sz="quarter" idx="12"/>
          </p:nvPr>
        </p:nvSpPr>
        <p:spPr/>
        <p:txBody>
          <a:bodyPr/>
          <a:lstStyle/>
          <a:p>
            <a:fld id="{C19BB808-219E-9441-9CD5-6E582F9AE2E3}" type="slidenum">
              <a:rPr lang="en-LV" smtClean="0"/>
              <a:t>10</a:t>
            </a:fld>
            <a:endParaRPr lang="en-LV"/>
          </a:p>
        </p:txBody>
      </p:sp>
    </p:spTree>
    <p:extLst>
      <p:ext uri="{BB962C8B-B14F-4D97-AF65-F5344CB8AC3E}">
        <p14:creationId xmlns:p14="http://schemas.microsoft.com/office/powerpoint/2010/main" val="23953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A7E140-9DBB-4E36-8106-B4748054417B}"/>
              </a:ext>
            </a:extLst>
          </p:cNvPr>
          <p:cNvSpPr>
            <a:spLocks noGrp="1"/>
          </p:cNvSpPr>
          <p:nvPr>
            <p:ph type="body" idx="1"/>
          </p:nvPr>
        </p:nvSpPr>
        <p:spPr>
          <a:xfrm>
            <a:off x="655492" y="1305805"/>
            <a:ext cx="4982308" cy="704087"/>
          </a:xfrm>
        </p:spPr>
        <p:txBody>
          <a:bodyPr/>
          <a:lstStyle/>
          <a:p>
            <a:r>
              <a:rPr lang="lv-LV" b="1" dirty="0"/>
              <a:t>Projekta pieteikuma veidlapa</a:t>
            </a:r>
          </a:p>
        </p:txBody>
      </p:sp>
      <p:sp>
        <p:nvSpPr>
          <p:cNvPr id="5" name="Text Placeholder 4">
            <a:extLst>
              <a:ext uri="{FF2B5EF4-FFF2-40B4-BE49-F238E27FC236}">
                <a16:creationId xmlns:a16="http://schemas.microsoft.com/office/drawing/2014/main" id="{6E831575-FF05-4385-B48C-58A5B85A5BF2}"/>
              </a:ext>
            </a:extLst>
          </p:cNvPr>
          <p:cNvSpPr>
            <a:spLocks noGrp="1"/>
          </p:cNvSpPr>
          <p:nvPr>
            <p:ph type="body" sz="quarter" idx="13"/>
          </p:nvPr>
        </p:nvSpPr>
        <p:spPr>
          <a:xfrm>
            <a:off x="6479725" y="1080195"/>
            <a:ext cx="4877369" cy="704087"/>
          </a:xfrm>
        </p:spPr>
        <p:txBody>
          <a:bodyPr/>
          <a:lstStyle/>
          <a:p>
            <a:r>
              <a:rPr lang="lv-LV" b="1" dirty="0"/>
              <a:t>Projekta budžeta veidlapa</a:t>
            </a:r>
          </a:p>
        </p:txBody>
      </p:sp>
      <p:sp>
        <p:nvSpPr>
          <p:cNvPr id="6" name="Date Placeholder 5">
            <a:extLst>
              <a:ext uri="{FF2B5EF4-FFF2-40B4-BE49-F238E27FC236}">
                <a16:creationId xmlns:a16="http://schemas.microsoft.com/office/drawing/2014/main" id="{DADECE5C-D1DF-427A-91D7-310E639321EC}"/>
              </a:ext>
            </a:extLst>
          </p:cNvPr>
          <p:cNvSpPr>
            <a:spLocks noGrp="1"/>
          </p:cNvSpPr>
          <p:nvPr>
            <p:ph type="dt" sz="half" idx="10"/>
          </p:nvPr>
        </p:nvSpPr>
        <p:spPr/>
        <p:txBody>
          <a:bodyPr/>
          <a:lstStyle/>
          <a:p>
            <a:r>
              <a:rPr lang="lv-LV" dirty="0"/>
              <a:t>16</a:t>
            </a:r>
            <a:r>
              <a:rPr lang="en-US" dirty="0"/>
              <a:t>/0</a:t>
            </a:r>
            <a:r>
              <a:rPr lang="lv-LV" dirty="0"/>
              <a:t>8</a:t>
            </a:r>
            <a:r>
              <a:rPr lang="en-US" dirty="0"/>
              <a:t>/202</a:t>
            </a:r>
            <a:r>
              <a:rPr lang="lv-LV" dirty="0"/>
              <a:t>3</a:t>
            </a:r>
            <a:endParaRPr lang="en-LV" dirty="0"/>
          </a:p>
        </p:txBody>
      </p:sp>
      <p:sp>
        <p:nvSpPr>
          <p:cNvPr id="7" name="Footer Placeholder 6">
            <a:extLst>
              <a:ext uri="{FF2B5EF4-FFF2-40B4-BE49-F238E27FC236}">
                <a16:creationId xmlns:a16="http://schemas.microsoft.com/office/drawing/2014/main" id="{ED8A0AF6-8FF3-414D-8C35-2B0794C0B6C5}"/>
              </a:ext>
            </a:extLst>
          </p:cNvPr>
          <p:cNvSpPr>
            <a:spLocks noGrp="1"/>
          </p:cNvSpPr>
          <p:nvPr>
            <p:ph type="ftr" sz="quarter" idx="11"/>
          </p:nvPr>
        </p:nvSpPr>
        <p:spPr/>
        <p:txBody>
          <a:bodyPr/>
          <a:lstStyle/>
          <a:p>
            <a:r>
              <a:rPr lang="en-GB"/>
              <a:t>Sabiedrības integrācijas fonds</a:t>
            </a:r>
            <a:endParaRPr lang="en-LV"/>
          </a:p>
        </p:txBody>
      </p:sp>
      <p:sp>
        <p:nvSpPr>
          <p:cNvPr id="8" name="Slide Number Placeholder 7">
            <a:extLst>
              <a:ext uri="{FF2B5EF4-FFF2-40B4-BE49-F238E27FC236}">
                <a16:creationId xmlns:a16="http://schemas.microsoft.com/office/drawing/2014/main" id="{78EA7A72-E7E6-4A6E-B7F1-50FBF118B67C}"/>
              </a:ext>
            </a:extLst>
          </p:cNvPr>
          <p:cNvSpPr>
            <a:spLocks noGrp="1"/>
          </p:cNvSpPr>
          <p:nvPr>
            <p:ph type="sldNum" sz="quarter" idx="12"/>
          </p:nvPr>
        </p:nvSpPr>
        <p:spPr/>
        <p:txBody>
          <a:bodyPr/>
          <a:lstStyle/>
          <a:p>
            <a:fld id="{C19BB808-219E-9441-9CD5-6E582F9AE2E3}" type="slidenum">
              <a:rPr lang="en-LV" smtClean="0"/>
              <a:t>11</a:t>
            </a:fld>
            <a:endParaRPr lang="en-LV"/>
          </a:p>
        </p:txBody>
      </p:sp>
      <p:sp>
        <p:nvSpPr>
          <p:cNvPr id="9" name="Title 8">
            <a:extLst>
              <a:ext uri="{FF2B5EF4-FFF2-40B4-BE49-F238E27FC236}">
                <a16:creationId xmlns:a16="http://schemas.microsoft.com/office/drawing/2014/main" id="{CCDF377E-68CB-421F-B39B-6DCB08569C4A}"/>
              </a:ext>
            </a:extLst>
          </p:cNvPr>
          <p:cNvSpPr>
            <a:spLocks noGrp="1"/>
          </p:cNvSpPr>
          <p:nvPr>
            <p:ph type="title"/>
          </p:nvPr>
        </p:nvSpPr>
        <p:spPr>
          <a:xfrm>
            <a:off x="655492" y="435095"/>
            <a:ext cx="9835318" cy="1123578"/>
          </a:xfrm>
        </p:spPr>
        <p:txBody>
          <a:bodyPr>
            <a:normAutofit fontScale="90000"/>
          </a:bodyPr>
          <a:lstStyle/>
          <a:p>
            <a:r>
              <a:rPr lang="lv-LV" sz="4000" b="1" dirty="0">
                <a:solidFill>
                  <a:schemeClr val="accent5">
                    <a:lumMod val="50000"/>
                  </a:schemeClr>
                </a:solidFill>
              </a:rPr>
              <a:t>Projekta pieteikuma sagatavošana </a:t>
            </a:r>
            <a:br>
              <a:rPr lang="lv-LV" sz="4000" b="1" dirty="0">
                <a:solidFill>
                  <a:schemeClr val="accent5">
                    <a:lumMod val="50000"/>
                  </a:schemeClr>
                </a:solidFill>
              </a:rPr>
            </a:br>
            <a:endParaRPr lang="lv-LV" b="1" dirty="0"/>
          </a:p>
        </p:txBody>
      </p:sp>
      <p:pic>
        <p:nvPicPr>
          <p:cNvPr id="27" name="Satura vietturis 26">
            <a:extLst>
              <a:ext uri="{FF2B5EF4-FFF2-40B4-BE49-F238E27FC236}">
                <a16:creationId xmlns:a16="http://schemas.microsoft.com/office/drawing/2014/main" id="{ED6439BB-14A4-4D81-8B15-5B55895D8C9D}"/>
              </a:ext>
            </a:extLst>
          </p:cNvPr>
          <p:cNvPicPr>
            <a:picLocks noGrp="1" noChangeAspect="1"/>
          </p:cNvPicPr>
          <p:nvPr>
            <p:ph sz="quarter" idx="4"/>
          </p:nvPr>
        </p:nvPicPr>
        <p:blipFill>
          <a:blip r:embed="rId3"/>
          <a:stretch>
            <a:fillRect/>
          </a:stretch>
        </p:blipFill>
        <p:spPr>
          <a:xfrm>
            <a:off x="6685010" y="2219464"/>
            <a:ext cx="4466798" cy="3565525"/>
          </a:xfrm>
        </p:spPr>
      </p:pic>
      <p:pic>
        <p:nvPicPr>
          <p:cNvPr id="25" name="Satura vietturis 24">
            <a:extLst>
              <a:ext uri="{FF2B5EF4-FFF2-40B4-BE49-F238E27FC236}">
                <a16:creationId xmlns:a16="http://schemas.microsoft.com/office/drawing/2014/main" id="{E9F1EE0C-3F80-6334-C52C-3285A5939802}"/>
              </a:ext>
            </a:extLst>
          </p:cNvPr>
          <p:cNvPicPr>
            <a:picLocks noGrp="1" noChangeAspect="1"/>
          </p:cNvPicPr>
          <p:nvPr>
            <p:ph sz="half" idx="2"/>
          </p:nvPr>
        </p:nvPicPr>
        <p:blipFill>
          <a:blip r:embed="rId4"/>
          <a:stretch>
            <a:fillRect/>
          </a:stretch>
        </p:blipFill>
        <p:spPr>
          <a:xfrm>
            <a:off x="2086667" y="2164892"/>
            <a:ext cx="3051863" cy="4067634"/>
          </a:xfrm>
        </p:spPr>
      </p:pic>
    </p:spTree>
    <p:extLst>
      <p:ext uri="{BB962C8B-B14F-4D97-AF65-F5344CB8AC3E}">
        <p14:creationId xmlns:p14="http://schemas.microsoft.com/office/powerpoint/2010/main" val="171754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18C8-717B-4E14-BB79-11D34B5977A4}"/>
              </a:ext>
            </a:extLst>
          </p:cNvPr>
          <p:cNvSpPr>
            <a:spLocks noGrp="1"/>
          </p:cNvSpPr>
          <p:nvPr>
            <p:ph type="title"/>
          </p:nvPr>
        </p:nvSpPr>
        <p:spPr/>
        <p:txBody>
          <a:bodyPr>
            <a:normAutofit fontScale="90000"/>
          </a:bodyPr>
          <a:lstStyle/>
          <a:p>
            <a:r>
              <a:rPr lang="lv-LV"/>
              <a:t>Projekta pieteikuma sagatavošana</a:t>
            </a:r>
          </a:p>
        </p:txBody>
      </p:sp>
      <p:graphicFrame>
        <p:nvGraphicFramePr>
          <p:cNvPr id="7" name="Content Placeholder 6">
            <a:extLst>
              <a:ext uri="{FF2B5EF4-FFF2-40B4-BE49-F238E27FC236}">
                <a16:creationId xmlns:a16="http://schemas.microsoft.com/office/drawing/2014/main" id="{5B205CB9-5F51-4BA8-BFC4-FECB87009F4E}"/>
              </a:ext>
            </a:extLst>
          </p:cNvPr>
          <p:cNvGraphicFramePr>
            <a:graphicFrameLocks noGrp="1"/>
          </p:cNvGraphicFramePr>
          <p:nvPr>
            <p:ph idx="1"/>
            <p:extLst>
              <p:ext uri="{D42A27DB-BD31-4B8C-83A1-F6EECF244321}">
                <p14:modId xmlns:p14="http://schemas.microsoft.com/office/powerpoint/2010/main" val="3464037151"/>
              </p:ext>
            </p:extLst>
          </p:nvPr>
        </p:nvGraphicFramePr>
        <p:xfrm>
          <a:off x="995363" y="2244435"/>
          <a:ext cx="10201275" cy="3988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61F7EDE-33ED-4520-9B57-BF385B87883F}"/>
              </a:ext>
            </a:extLst>
          </p:cNvPr>
          <p:cNvSpPr>
            <a:spLocks noGrp="1"/>
          </p:cNvSpPr>
          <p:nvPr>
            <p:ph type="dt" sz="half" idx="10"/>
          </p:nvPr>
        </p:nvSpPr>
        <p:spPr/>
        <p:txBody>
          <a:bodyPr/>
          <a:lstStyle/>
          <a:p>
            <a:r>
              <a:rPr lang="lv-LV" dirty="0"/>
              <a:t>16</a:t>
            </a:r>
            <a:r>
              <a:rPr lang="en-US" dirty="0"/>
              <a:t>/0</a:t>
            </a:r>
            <a:r>
              <a:rPr lang="lv-LV" dirty="0"/>
              <a:t>8</a:t>
            </a:r>
            <a:r>
              <a:rPr lang="en-US" dirty="0"/>
              <a:t>/2023</a:t>
            </a:r>
            <a:endParaRPr lang="en-LV" dirty="0"/>
          </a:p>
        </p:txBody>
      </p:sp>
      <p:sp>
        <p:nvSpPr>
          <p:cNvPr id="6" name="Slide Number Placeholder 5">
            <a:extLst>
              <a:ext uri="{FF2B5EF4-FFF2-40B4-BE49-F238E27FC236}">
                <a16:creationId xmlns:a16="http://schemas.microsoft.com/office/drawing/2014/main" id="{6006EDDD-07D3-4384-B2C7-87B257DF737F}"/>
              </a:ext>
            </a:extLst>
          </p:cNvPr>
          <p:cNvSpPr>
            <a:spLocks noGrp="1"/>
          </p:cNvSpPr>
          <p:nvPr>
            <p:ph type="sldNum" sz="quarter" idx="12"/>
          </p:nvPr>
        </p:nvSpPr>
        <p:spPr/>
        <p:txBody>
          <a:bodyPr/>
          <a:lstStyle/>
          <a:p>
            <a:fld id="{C19BB808-219E-9441-9CD5-6E582F9AE2E3}" type="slidenum">
              <a:rPr lang="en-LV" smtClean="0"/>
              <a:t>12</a:t>
            </a:fld>
            <a:endParaRPr lang="en-LV"/>
          </a:p>
        </p:txBody>
      </p:sp>
    </p:spTree>
    <p:extLst>
      <p:ext uri="{BB962C8B-B14F-4D97-AF65-F5344CB8AC3E}">
        <p14:creationId xmlns:p14="http://schemas.microsoft.com/office/powerpoint/2010/main" val="92996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Attiecināmo izmaksu ierobežojumi</a:t>
            </a:r>
            <a:br>
              <a:rPr lang="lv-LV" sz="35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16</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en-US" dirty="0">
                <a:latin typeface="Verdana"/>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DDE57315-8E4D-43A4-A55A-E2FB61EF3B4E}"/>
              </a:ext>
            </a:extLst>
          </p:cNvPr>
          <p:cNvGraphicFramePr>
            <a:graphicFrameLocks/>
          </p:cNvGraphicFramePr>
          <p:nvPr>
            <p:extLst>
              <p:ext uri="{D42A27DB-BD31-4B8C-83A1-F6EECF244321}">
                <p14:modId xmlns:p14="http://schemas.microsoft.com/office/powerpoint/2010/main" val="2357625615"/>
              </p:ext>
            </p:extLst>
          </p:nvPr>
        </p:nvGraphicFramePr>
        <p:xfrm>
          <a:off x="650459" y="1410434"/>
          <a:ext cx="10546080"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716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0B53-23C9-4001-8A03-C9893522AA06}"/>
              </a:ext>
            </a:extLst>
          </p:cNvPr>
          <p:cNvSpPr>
            <a:spLocks noGrp="1"/>
          </p:cNvSpPr>
          <p:nvPr>
            <p:ph type="title"/>
          </p:nvPr>
        </p:nvSpPr>
        <p:spPr/>
        <p:txBody>
          <a:bodyPr>
            <a:normAutofit fontScale="90000"/>
          </a:bodyPr>
          <a:lstStyle/>
          <a:p>
            <a:r>
              <a:rPr lang="lv-LV" dirty="0"/>
              <a:t>Projektu pieteikumu vērtēšana </a:t>
            </a:r>
          </a:p>
        </p:txBody>
      </p:sp>
      <p:graphicFrame>
        <p:nvGraphicFramePr>
          <p:cNvPr id="7" name="Content Placeholder 6">
            <a:extLst>
              <a:ext uri="{FF2B5EF4-FFF2-40B4-BE49-F238E27FC236}">
                <a16:creationId xmlns:a16="http://schemas.microsoft.com/office/drawing/2014/main" id="{EBA97B72-90DA-4187-84E5-749A9F171A97}"/>
              </a:ext>
            </a:extLst>
          </p:cNvPr>
          <p:cNvGraphicFramePr>
            <a:graphicFrameLocks noGrp="1"/>
          </p:cNvGraphicFramePr>
          <p:nvPr>
            <p:ph idx="1"/>
            <p:extLst>
              <p:ext uri="{D42A27DB-BD31-4B8C-83A1-F6EECF244321}">
                <p14:modId xmlns:p14="http://schemas.microsoft.com/office/powerpoint/2010/main" val="2753797931"/>
              </p:ext>
            </p:extLst>
          </p:nvPr>
        </p:nvGraphicFramePr>
        <p:xfrm>
          <a:off x="995363" y="1800225"/>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42ECE3A-F60A-4E63-899A-804E576A11AF}"/>
              </a:ext>
            </a:extLst>
          </p:cNvPr>
          <p:cNvSpPr>
            <a:spLocks noGrp="1"/>
          </p:cNvSpPr>
          <p:nvPr>
            <p:ph type="dt" sz="half" idx="10"/>
          </p:nvPr>
        </p:nvSpPr>
        <p:spPr/>
        <p:txBody>
          <a:bodyPr/>
          <a:lstStyle/>
          <a:p>
            <a:r>
              <a:rPr lang="lv-LV" dirty="0"/>
              <a:t>16</a:t>
            </a:r>
            <a:r>
              <a:rPr lang="en-US" dirty="0"/>
              <a:t>/0</a:t>
            </a:r>
            <a:r>
              <a:rPr lang="lv-LV" dirty="0"/>
              <a:t>8</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728B7BE3-8DD0-495C-8422-5D32D882CD5F}"/>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3436BB7B-6E43-46BD-91BF-E19146FF2C1C}"/>
              </a:ext>
            </a:extLst>
          </p:cNvPr>
          <p:cNvSpPr>
            <a:spLocks noGrp="1"/>
          </p:cNvSpPr>
          <p:nvPr>
            <p:ph type="sldNum" sz="quarter" idx="12"/>
          </p:nvPr>
        </p:nvSpPr>
        <p:spPr/>
        <p:txBody>
          <a:bodyPr/>
          <a:lstStyle/>
          <a:p>
            <a:fld id="{C19BB808-219E-9441-9CD5-6E582F9AE2E3}" type="slidenum">
              <a:rPr lang="en-LV" smtClean="0"/>
              <a:t>14</a:t>
            </a:fld>
            <a:endParaRPr lang="en-LV"/>
          </a:p>
        </p:txBody>
      </p:sp>
    </p:spTree>
    <p:extLst>
      <p:ext uri="{BB962C8B-B14F-4D97-AF65-F5344CB8AC3E}">
        <p14:creationId xmlns:p14="http://schemas.microsoft.com/office/powerpoint/2010/main" val="37320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A9F2-5832-4045-A33A-0D0DD0D749C7}"/>
              </a:ext>
            </a:extLst>
          </p:cNvPr>
          <p:cNvSpPr>
            <a:spLocks noGrp="1"/>
          </p:cNvSpPr>
          <p:nvPr>
            <p:ph type="title"/>
          </p:nvPr>
        </p:nvSpPr>
        <p:spPr>
          <a:xfrm>
            <a:off x="830834" y="435399"/>
            <a:ext cx="6535166" cy="1365148"/>
          </a:xfrm>
        </p:spPr>
        <p:txBody>
          <a:bodyPr>
            <a:normAutofit/>
          </a:bodyPr>
          <a:lstStyle/>
          <a:p>
            <a:r>
              <a:rPr lang="lv-LV" sz="3000" dirty="0"/>
              <a:t>Projektu piete</a:t>
            </a:r>
            <a:r>
              <a:rPr lang="en-US" sz="3000" dirty="0" err="1"/>
              <a:t>i</a:t>
            </a:r>
            <a:r>
              <a:rPr lang="lv-LV" sz="3000" dirty="0"/>
              <a:t>kumu vērtēšana</a:t>
            </a:r>
          </a:p>
        </p:txBody>
      </p:sp>
      <p:graphicFrame>
        <p:nvGraphicFramePr>
          <p:cNvPr id="7" name="Content Placeholder 6">
            <a:extLst>
              <a:ext uri="{FF2B5EF4-FFF2-40B4-BE49-F238E27FC236}">
                <a16:creationId xmlns:a16="http://schemas.microsoft.com/office/drawing/2014/main" id="{EC311DC9-C6B0-41D4-B785-A19826E7C185}"/>
              </a:ext>
            </a:extLst>
          </p:cNvPr>
          <p:cNvGraphicFramePr>
            <a:graphicFrameLocks noGrp="1"/>
          </p:cNvGraphicFramePr>
          <p:nvPr>
            <p:ph idx="1"/>
            <p:extLst>
              <p:ext uri="{D42A27DB-BD31-4B8C-83A1-F6EECF244321}">
                <p14:modId xmlns:p14="http://schemas.microsoft.com/office/powerpoint/2010/main" val="2016095049"/>
              </p:ext>
            </p:extLst>
          </p:nvPr>
        </p:nvGraphicFramePr>
        <p:xfrm>
          <a:off x="995461" y="1821443"/>
          <a:ext cx="10201078" cy="443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CF51C6F-7516-49A6-ADFD-1ED34CB71703}"/>
              </a:ext>
            </a:extLst>
          </p:cNvPr>
          <p:cNvSpPr>
            <a:spLocks noGrp="1"/>
          </p:cNvSpPr>
          <p:nvPr>
            <p:ph type="dt" sz="half" idx="10"/>
          </p:nvPr>
        </p:nvSpPr>
        <p:spPr/>
        <p:txBody>
          <a:bodyPr/>
          <a:lstStyle/>
          <a:p>
            <a:r>
              <a:rPr lang="lv-LV" dirty="0"/>
              <a:t>16</a:t>
            </a:r>
            <a:r>
              <a:rPr lang="en-US" dirty="0"/>
              <a:t>/0</a:t>
            </a:r>
            <a:r>
              <a:rPr lang="lv-LV" dirty="0"/>
              <a:t>8</a:t>
            </a:r>
            <a:r>
              <a:rPr lang="en-US" dirty="0"/>
              <a:t>/2023</a:t>
            </a:r>
            <a:endParaRPr lang="en-LV" dirty="0"/>
          </a:p>
        </p:txBody>
      </p:sp>
      <p:sp>
        <p:nvSpPr>
          <p:cNvPr id="6" name="Slide Number Placeholder 5">
            <a:extLst>
              <a:ext uri="{FF2B5EF4-FFF2-40B4-BE49-F238E27FC236}">
                <a16:creationId xmlns:a16="http://schemas.microsoft.com/office/drawing/2014/main" id="{EC741F29-09E7-49E3-BC08-03CAAEB106BD}"/>
              </a:ext>
            </a:extLst>
          </p:cNvPr>
          <p:cNvSpPr>
            <a:spLocks noGrp="1"/>
          </p:cNvSpPr>
          <p:nvPr>
            <p:ph type="sldNum" sz="quarter" idx="12"/>
          </p:nvPr>
        </p:nvSpPr>
        <p:spPr/>
        <p:txBody>
          <a:bodyPr/>
          <a:lstStyle/>
          <a:p>
            <a:fld id="{C19BB808-219E-9441-9CD5-6E582F9AE2E3}" type="slidenum">
              <a:rPr lang="en-LV" smtClean="0"/>
              <a:t>15</a:t>
            </a:fld>
            <a:endParaRPr lang="en-LV"/>
          </a:p>
        </p:txBody>
      </p:sp>
    </p:spTree>
    <p:extLst>
      <p:ext uri="{BB962C8B-B14F-4D97-AF65-F5344CB8AC3E}">
        <p14:creationId xmlns:p14="http://schemas.microsoft.com/office/powerpoint/2010/main" val="515982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A9F2-5832-4045-A33A-0D0DD0D749C7}"/>
              </a:ext>
            </a:extLst>
          </p:cNvPr>
          <p:cNvSpPr>
            <a:spLocks noGrp="1"/>
          </p:cNvSpPr>
          <p:nvPr>
            <p:ph type="title"/>
          </p:nvPr>
        </p:nvSpPr>
        <p:spPr>
          <a:xfrm>
            <a:off x="830834" y="435399"/>
            <a:ext cx="6636765" cy="1365148"/>
          </a:xfrm>
        </p:spPr>
        <p:txBody>
          <a:bodyPr>
            <a:normAutofit/>
          </a:bodyPr>
          <a:lstStyle/>
          <a:p>
            <a:r>
              <a:rPr lang="lv-LV" sz="3000" dirty="0"/>
              <a:t>Projektu pieteikumu vērtēšana </a:t>
            </a:r>
          </a:p>
        </p:txBody>
      </p:sp>
      <p:graphicFrame>
        <p:nvGraphicFramePr>
          <p:cNvPr id="7" name="Content Placeholder 6">
            <a:extLst>
              <a:ext uri="{FF2B5EF4-FFF2-40B4-BE49-F238E27FC236}">
                <a16:creationId xmlns:a16="http://schemas.microsoft.com/office/drawing/2014/main" id="{EC311DC9-C6B0-41D4-B785-A19826E7C185}"/>
              </a:ext>
            </a:extLst>
          </p:cNvPr>
          <p:cNvGraphicFramePr>
            <a:graphicFrameLocks noGrp="1"/>
          </p:cNvGraphicFramePr>
          <p:nvPr>
            <p:ph idx="1"/>
            <p:extLst>
              <p:ext uri="{D42A27DB-BD31-4B8C-83A1-F6EECF244321}">
                <p14:modId xmlns:p14="http://schemas.microsoft.com/office/powerpoint/2010/main" val="325693518"/>
              </p:ext>
            </p:extLst>
          </p:nvPr>
        </p:nvGraphicFramePr>
        <p:xfrm>
          <a:off x="612949" y="1646030"/>
          <a:ext cx="11284299" cy="4776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CF51C6F-7516-49A6-ADFD-1ED34CB71703}"/>
              </a:ext>
            </a:extLst>
          </p:cNvPr>
          <p:cNvSpPr>
            <a:spLocks noGrp="1"/>
          </p:cNvSpPr>
          <p:nvPr>
            <p:ph type="dt" sz="half" idx="10"/>
          </p:nvPr>
        </p:nvSpPr>
        <p:spPr/>
        <p:txBody>
          <a:bodyPr/>
          <a:lstStyle/>
          <a:p>
            <a:r>
              <a:rPr lang="lv-LV" dirty="0"/>
              <a:t>16</a:t>
            </a:r>
            <a:r>
              <a:rPr lang="en-US" dirty="0"/>
              <a:t>/0</a:t>
            </a:r>
            <a:r>
              <a:rPr lang="lv-LV" dirty="0"/>
              <a:t>8</a:t>
            </a:r>
            <a:r>
              <a:rPr lang="en-US" dirty="0"/>
              <a:t>/2023</a:t>
            </a:r>
            <a:endParaRPr lang="en-LV" dirty="0"/>
          </a:p>
        </p:txBody>
      </p:sp>
      <p:sp>
        <p:nvSpPr>
          <p:cNvPr id="6" name="Slide Number Placeholder 5">
            <a:extLst>
              <a:ext uri="{FF2B5EF4-FFF2-40B4-BE49-F238E27FC236}">
                <a16:creationId xmlns:a16="http://schemas.microsoft.com/office/drawing/2014/main" id="{EC741F29-09E7-49E3-BC08-03CAAEB106BD}"/>
              </a:ext>
            </a:extLst>
          </p:cNvPr>
          <p:cNvSpPr>
            <a:spLocks noGrp="1"/>
          </p:cNvSpPr>
          <p:nvPr>
            <p:ph type="sldNum" sz="quarter" idx="12"/>
          </p:nvPr>
        </p:nvSpPr>
        <p:spPr/>
        <p:txBody>
          <a:bodyPr/>
          <a:lstStyle/>
          <a:p>
            <a:fld id="{C19BB808-219E-9441-9CD5-6E582F9AE2E3}" type="slidenum">
              <a:rPr lang="en-LV" smtClean="0"/>
              <a:t>16</a:t>
            </a:fld>
            <a:endParaRPr lang="en-LV"/>
          </a:p>
        </p:txBody>
      </p:sp>
      <p:sp>
        <p:nvSpPr>
          <p:cNvPr id="3" name="TextBox 2">
            <a:extLst>
              <a:ext uri="{FF2B5EF4-FFF2-40B4-BE49-F238E27FC236}">
                <a16:creationId xmlns:a16="http://schemas.microsoft.com/office/drawing/2014/main" id="{6C4E8003-B016-B2E1-2FEE-8F2D46941A22}"/>
              </a:ext>
            </a:extLst>
          </p:cNvPr>
          <p:cNvSpPr txBox="1"/>
          <p:nvPr/>
        </p:nvSpPr>
        <p:spPr>
          <a:xfrm>
            <a:off x="3757169" y="4282687"/>
            <a:ext cx="6372252" cy="738664"/>
          </a:xfrm>
          <a:prstGeom prst="rect">
            <a:avLst/>
          </a:prstGeom>
          <a:solidFill>
            <a:schemeClr val="bg1"/>
          </a:solidFill>
          <a:ln>
            <a:solidFill>
              <a:schemeClr val="tx1"/>
            </a:solidFill>
          </a:ln>
        </p:spPr>
        <p:txBody>
          <a:bodyPr wrap="square" rtlCol="0">
            <a:spAutoFit/>
          </a:bodyPr>
          <a:lstStyle/>
          <a:p>
            <a:pPr marL="0" lvl="0" indent="0">
              <a:lnSpc>
                <a:spcPct val="100000"/>
              </a:lnSpc>
              <a:spcAft>
                <a:spcPts val="0"/>
              </a:spcAft>
              <a:buNone/>
            </a:pPr>
            <a:r>
              <a:rPr lang="lv-LV" sz="1400" b="0" kern="1200" dirty="0"/>
              <a:t>Kvalitātes vērtēšanā</a:t>
            </a:r>
            <a:r>
              <a:rPr lang="en-US" sz="1400" dirty="0">
                <a:latin typeface="Verdana" panose="020B0604030504040204" pitchFamily="34" charset="0"/>
                <a:ea typeface="Verdana" panose="020B0604030504040204" pitchFamily="34" charset="0"/>
              </a:rPr>
              <a:t> </a:t>
            </a:r>
            <a:r>
              <a:rPr lang="lv-LV" sz="1400" b="0" kern="1200" dirty="0"/>
              <a:t>kopā var saņemt</a:t>
            </a:r>
            <a:r>
              <a:rPr lang="en-US" sz="1400" b="0" kern="1200" dirty="0"/>
              <a:t> </a:t>
            </a:r>
            <a:r>
              <a:rPr lang="lv-LV" sz="1400" b="1" kern="1200" dirty="0">
                <a:solidFill>
                  <a:srgbClr val="C00000"/>
                </a:solidFill>
              </a:rPr>
              <a:t>maksimāli </a:t>
            </a:r>
            <a:r>
              <a:rPr lang="en-US" sz="1400" b="1" kern="1200" dirty="0">
                <a:solidFill>
                  <a:srgbClr val="C00000"/>
                </a:solidFill>
              </a:rPr>
              <a:t>3</a:t>
            </a:r>
            <a:r>
              <a:rPr lang="lv-LV" sz="1400" b="1" kern="1200" dirty="0">
                <a:solidFill>
                  <a:srgbClr val="C00000"/>
                </a:solidFill>
              </a:rPr>
              <a:t>0 punktus</a:t>
            </a:r>
            <a:endParaRPr lang="en-US" sz="1400" b="1" kern="1200" dirty="0">
              <a:solidFill>
                <a:srgbClr val="C00000"/>
              </a:solidFill>
            </a:endParaRPr>
          </a:p>
          <a:p>
            <a:pPr marL="0" lvl="0" indent="0">
              <a:lnSpc>
                <a:spcPct val="100000"/>
              </a:lnSpc>
              <a:spcAft>
                <a:spcPts val="0"/>
              </a:spcAft>
              <a:buNone/>
            </a:pPr>
            <a:endParaRPr lang="lv-LV" sz="1400" b="1" kern="1200" dirty="0">
              <a:solidFill>
                <a:srgbClr val="C00000"/>
              </a:solidFill>
            </a:endParaRPr>
          </a:p>
          <a:p>
            <a:pPr marL="0" lvl="0" indent="0">
              <a:lnSpc>
                <a:spcPct val="100000"/>
              </a:lnSpc>
              <a:spcAft>
                <a:spcPts val="0"/>
              </a:spcAft>
              <a:buNone/>
            </a:pPr>
            <a:r>
              <a:rPr lang="lv-LV" sz="1400" b="0" i="0" u="none" kern="1200" dirty="0">
                <a:solidFill>
                  <a:srgbClr val="000000">
                    <a:hueOff val="0"/>
                    <a:satOff val="0"/>
                    <a:lumOff val="0"/>
                    <a:alphaOff val="0"/>
                  </a:srgbClr>
                </a:solidFill>
                <a:latin typeface="Verdana"/>
                <a:ea typeface="+mn-ea"/>
                <a:cs typeface="+mn-cs"/>
              </a:rPr>
              <a:t>Kvalitātes vērtēšanā</a:t>
            </a:r>
            <a:r>
              <a:rPr lang="lv-LV" sz="1400" b="1" dirty="0">
                <a:solidFill>
                  <a:srgbClr val="C00000"/>
                </a:solidFill>
                <a:latin typeface="Verdana"/>
              </a:rPr>
              <a:t> </a:t>
            </a:r>
            <a:r>
              <a:rPr lang="en-US" sz="1400" dirty="0">
                <a:solidFill>
                  <a:srgbClr val="000000">
                    <a:hueOff val="0"/>
                    <a:satOff val="0"/>
                    <a:lumOff val="0"/>
                    <a:alphaOff val="0"/>
                  </a:srgbClr>
                </a:solidFill>
                <a:latin typeface="Verdana"/>
              </a:rPr>
              <a:t>j</a:t>
            </a:r>
            <a:r>
              <a:rPr lang="lv-LV" sz="1400" b="0" i="0" u="none" kern="1200" dirty="0">
                <a:solidFill>
                  <a:srgbClr val="000000">
                    <a:hueOff val="0"/>
                    <a:satOff val="0"/>
                    <a:lumOff val="0"/>
                    <a:alphaOff val="0"/>
                  </a:srgbClr>
                </a:solidFill>
                <a:latin typeface="Verdana"/>
                <a:ea typeface="+mn-ea"/>
                <a:cs typeface="+mn-cs"/>
              </a:rPr>
              <a:t>āiegūst</a:t>
            </a:r>
            <a:r>
              <a:rPr lang="en-US" sz="1400" b="0" i="0" u="none" kern="1200" dirty="0">
                <a:solidFill>
                  <a:srgbClr val="000000">
                    <a:hueOff val="0"/>
                    <a:satOff val="0"/>
                    <a:lumOff val="0"/>
                    <a:alphaOff val="0"/>
                  </a:srgbClr>
                </a:solidFill>
                <a:latin typeface="Verdana"/>
                <a:ea typeface="+mn-ea"/>
                <a:cs typeface="+mn-cs"/>
              </a:rPr>
              <a:t> </a:t>
            </a:r>
            <a:r>
              <a:rPr lang="lv-LV" sz="1400" b="1" i="0" u="none" kern="1200" dirty="0">
                <a:solidFill>
                  <a:srgbClr val="C00000"/>
                </a:solidFill>
                <a:latin typeface="Verdana"/>
                <a:ea typeface="+mn-ea"/>
                <a:cs typeface="+mn-cs"/>
              </a:rPr>
              <a:t>vismaz 15 punkt</a:t>
            </a:r>
            <a:r>
              <a:rPr lang="en-US" sz="1400" b="1" i="0" u="none" kern="1200" dirty="0" err="1">
                <a:solidFill>
                  <a:srgbClr val="C00000"/>
                </a:solidFill>
                <a:latin typeface="Verdana"/>
                <a:ea typeface="+mn-ea"/>
                <a:cs typeface="+mn-cs"/>
              </a:rPr>
              <a:t>i</a:t>
            </a:r>
            <a:endParaRPr lang="en-US" sz="1400" b="1" i="0" u="none" kern="1200" dirty="0">
              <a:solidFill>
                <a:srgbClr val="C00000"/>
              </a:solidFill>
              <a:latin typeface="Verdana"/>
              <a:ea typeface="+mn-ea"/>
              <a:cs typeface="+mn-cs"/>
            </a:endParaRPr>
          </a:p>
        </p:txBody>
      </p:sp>
    </p:spTree>
    <p:extLst>
      <p:ext uri="{BB962C8B-B14F-4D97-AF65-F5344CB8AC3E}">
        <p14:creationId xmlns:p14="http://schemas.microsoft.com/office/powerpoint/2010/main" val="230834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B66E-5A0C-4877-A615-7EFD9E4FC3E5}"/>
              </a:ext>
            </a:extLst>
          </p:cNvPr>
          <p:cNvSpPr>
            <a:spLocks noGrp="1"/>
          </p:cNvSpPr>
          <p:nvPr>
            <p:ph type="title"/>
          </p:nvPr>
        </p:nvSpPr>
        <p:spPr/>
        <p:txBody>
          <a:bodyPr>
            <a:normAutofit fontScale="90000"/>
          </a:bodyPr>
          <a:lstStyle/>
          <a:p>
            <a:r>
              <a:rPr lang="lv-LV" altLang="lv-LV" dirty="0"/>
              <a:t>Projektu virzīšana apstiprināšanai/noraidīšanai</a:t>
            </a:r>
            <a:endParaRPr lang="lv-LV" dirty="0"/>
          </a:p>
        </p:txBody>
      </p:sp>
      <p:sp>
        <p:nvSpPr>
          <p:cNvPr id="3" name="Date Placeholder 2">
            <a:extLst>
              <a:ext uri="{FF2B5EF4-FFF2-40B4-BE49-F238E27FC236}">
                <a16:creationId xmlns:a16="http://schemas.microsoft.com/office/drawing/2014/main" id="{717D4D56-47A9-46FB-8A1F-7B900AFBCF5E}"/>
              </a:ext>
            </a:extLst>
          </p:cNvPr>
          <p:cNvSpPr>
            <a:spLocks noGrp="1"/>
          </p:cNvSpPr>
          <p:nvPr>
            <p:ph type="dt" sz="half" idx="10"/>
          </p:nvPr>
        </p:nvSpPr>
        <p:spPr>
          <a:xfrm>
            <a:off x="7936316" y="6253150"/>
            <a:ext cx="2753746" cy="323968"/>
          </a:xfrm>
        </p:spPr>
        <p:txBody>
          <a:bodyPr/>
          <a:lstStyle/>
          <a:p>
            <a:r>
              <a:rPr lang="lv-LV" dirty="0"/>
              <a:t>16</a:t>
            </a:r>
            <a:r>
              <a:rPr lang="en-US" dirty="0"/>
              <a:t>/0</a:t>
            </a:r>
            <a:r>
              <a:rPr lang="lv-LV" dirty="0"/>
              <a:t>8</a:t>
            </a:r>
            <a:r>
              <a:rPr lang="en-US" dirty="0"/>
              <a:t>/202</a:t>
            </a:r>
            <a:r>
              <a:rPr lang="lv-LV" dirty="0"/>
              <a:t>3</a:t>
            </a:r>
            <a:endParaRPr lang="en-LV" dirty="0"/>
          </a:p>
        </p:txBody>
      </p:sp>
      <p:sp>
        <p:nvSpPr>
          <p:cNvPr id="4" name="Footer Placeholder 3">
            <a:extLst>
              <a:ext uri="{FF2B5EF4-FFF2-40B4-BE49-F238E27FC236}">
                <a16:creationId xmlns:a16="http://schemas.microsoft.com/office/drawing/2014/main" id="{2E598EE5-7285-4A3D-8AAD-3A5E768868DC}"/>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15659CCE-7598-47DB-A4B6-0592D9082124}"/>
              </a:ext>
            </a:extLst>
          </p:cNvPr>
          <p:cNvSpPr>
            <a:spLocks noGrp="1"/>
          </p:cNvSpPr>
          <p:nvPr>
            <p:ph type="sldNum" sz="quarter" idx="12"/>
          </p:nvPr>
        </p:nvSpPr>
        <p:spPr/>
        <p:txBody>
          <a:bodyPr/>
          <a:lstStyle/>
          <a:p>
            <a:fld id="{C19BB808-219E-9441-9CD5-6E582F9AE2E3}" type="slidenum">
              <a:rPr lang="en-LV" smtClean="0"/>
              <a:t>17</a:t>
            </a:fld>
            <a:endParaRPr lang="en-LV"/>
          </a:p>
        </p:txBody>
      </p:sp>
      <p:graphicFrame>
        <p:nvGraphicFramePr>
          <p:cNvPr id="7" name="Content Placeholder 6">
            <a:extLst>
              <a:ext uri="{FF2B5EF4-FFF2-40B4-BE49-F238E27FC236}">
                <a16:creationId xmlns:a16="http://schemas.microsoft.com/office/drawing/2014/main" id="{B52623B5-E5A4-4DBA-BDA3-507D429A098A}"/>
              </a:ext>
            </a:extLst>
          </p:cNvPr>
          <p:cNvGraphicFramePr>
            <a:graphicFrameLocks noGrp="1"/>
          </p:cNvGraphicFramePr>
          <p:nvPr>
            <p:ph idx="1"/>
            <p:extLst>
              <p:ext uri="{D42A27DB-BD31-4B8C-83A1-F6EECF244321}">
                <p14:modId xmlns:p14="http://schemas.microsoft.com/office/powerpoint/2010/main" val="548113392"/>
              </p:ext>
            </p:extLst>
          </p:nvPr>
        </p:nvGraphicFramePr>
        <p:xfrm>
          <a:off x="511628" y="1579793"/>
          <a:ext cx="11168743" cy="4842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350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dirty="0"/>
              <a:t>Ja projekts saņem Programmas atbalstu:</a:t>
            </a:r>
            <a:endParaRPr lang="en-LV"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a:xfrm>
            <a:off x="7881563" y="6436030"/>
            <a:ext cx="2753746" cy="32396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16</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Content Placeholder 10">
            <a:extLst>
              <a:ext uri="{FF2B5EF4-FFF2-40B4-BE49-F238E27FC236}">
                <a16:creationId xmlns:a16="http://schemas.microsoft.com/office/drawing/2014/main" id="{38D356A7-D31F-4223-B4B9-83CFB17DC44B}"/>
              </a:ext>
            </a:extLst>
          </p:cNvPr>
          <p:cNvGraphicFramePr>
            <a:graphicFrameLocks noGrp="1"/>
          </p:cNvGraphicFramePr>
          <p:nvPr>
            <p:ph idx="1"/>
            <p:extLst>
              <p:ext uri="{D42A27DB-BD31-4B8C-83A1-F6EECF244321}">
                <p14:modId xmlns:p14="http://schemas.microsoft.com/office/powerpoint/2010/main" val="4063555198"/>
              </p:ext>
            </p:extLst>
          </p:nvPr>
        </p:nvGraphicFramePr>
        <p:xfrm>
          <a:off x="495300" y="1290919"/>
          <a:ext cx="11402786" cy="5307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73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dirty="0">
                <a:solidFill>
                  <a:schemeClr val="accent5">
                    <a:lumMod val="50000"/>
                  </a:schemeClr>
                </a:solidFill>
              </a:rPr>
              <a:t>Ieteikumi pieteikuma sagatavošanai</a:t>
            </a:r>
            <a:endParaRPr lang="lv-LV" dirty="0"/>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16</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en-US" dirty="0">
                <a:latin typeface="Verdana"/>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19</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3175726165"/>
              </p:ext>
            </p:extLst>
          </p:nvPr>
        </p:nvGraphicFramePr>
        <p:xfrm>
          <a:off x="318958" y="1558977"/>
          <a:ext cx="9889754"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91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0" y="105756"/>
            <a:ext cx="7670203" cy="1086809"/>
          </a:xfrm>
        </p:spPr>
        <p:txBody>
          <a:bodyPr/>
          <a:lstStyle/>
          <a:p>
            <a:r>
              <a:rPr lang="lv-LV" dirty="0">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dirty="0"/>
              <a:t>16/08</a:t>
            </a:r>
            <a:r>
              <a:rPr lang="en-US" dirty="0"/>
              <a:t>/202</a:t>
            </a:r>
            <a:r>
              <a:rPr lang="lv-LV" dirty="0"/>
              <a:t>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306951919"/>
              </p:ext>
            </p:extLst>
          </p:nvPr>
        </p:nvGraphicFramePr>
        <p:xfrm>
          <a:off x="185057" y="1001644"/>
          <a:ext cx="12006943" cy="5230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60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dirty="0"/>
              <a:t>Provizoriskais programmas laika grafiks</a:t>
            </a:r>
            <a:endParaRPr lang="en-LV" dirty="0"/>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nvPr>
        </p:nvGraphicFramePr>
        <p:xfrm>
          <a:off x="830835" y="1117973"/>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16</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en-US" dirty="0">
                <a:latin typeface="Verdana"/>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20</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978061" y="4511787"/>
            <a:ext cx="1692000" cy="840551"/>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b="1" dirty="0"/>
              <a:t>līdz 08.09.2023.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755602" y="4028227"/>
            <a:ext cx="1860785" cy="1099083"/>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No 2023. gada septembra vidus līdz 2023.gada oktobra beigām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533145" y="3681029"/>
            <a:ext cx="1481375" cy="582019"/>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b="1" dirty="0"/>
              <a:t>Novembra vidus</a:t>
            </a:r>
          </a:p>
        </p:txBody>
      </p:sp>
      <p:sp>
        <p:nvSpPr>
          <p:cNvPr id="17" name="TextBox 16">
            <a:extLst>
              <a:ext uri="{FF2B5EF4-FFF2-40B4-BE49-F238E27FC236}">
                <a16:creationId xmlns:a16="http://schemas.microsoft.com/office/drawing/2014/main" id="{F301EF54-85F1-4260-BF7B-B451A1234435}"/>
              </a:ext>
            </a:extLst>
          </p:cNvPr>
          <p:cNvSpPr txBox="1"/>
          <p:nvPr/>
        </p:nvSpPr>
        <p:spPr>
          <a:xfrm>
            <a:off x="6100062" y="3603209"/>
            <a:ext cx="1692000" cy="2391745"/>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Uzreiz pēc rezultātu paziņošanas</a:t>
            </a:r>
          </a:p>
          <a:p>
            <a:pPr marL="171450" indent="-171450" algn="l">
              <a:lnSpc>
                <a:spcPct val="120000"/>
              </a:lnSpc>
              <a:spcBef>
                <a:spcPts val="0"/>
              </a:spcBef>
              <a:buFont typeface="Wingdings" panose="05000000000000000000" pitchFamily="2" charset="2"/>
              <a:buChar char="ü"/>
            </a:pPr>
            <a:endParaRPr lang="lv-LV" sz="1400" dirty="0"/>
          </a:p>
          <a:p>
            <a:pPr marL="171450" indent="-171450" algn="l">
              <a:lnSpc>
                <a:spcPct val="120000"/>
              </a:lnSpc>
              <a:spcBef>
                <a:spcPts val="0"/>
              </a:spcBef>
              <a:buFont typeface="Wingdings" panose="05000000000000000000" pitchFamily="2" charset="2"/>
              <a:buChar char="ü"/>
            </a:pPr>
            <a:r>
              <a:rPr lang="lv-LV" sz="1400" dirty="0"/>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9655144" y="2355891"/>
            <a:ext cx="1692000" cy="2650277"/>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Jāiesniedz līgumā noteiktajā termiņā</a:t>
            </a:r>
          </a:p>
          <a:p>
            <a:pPr marL="171450" indent="-171450" algn="l">
              <a:lnSpc>
                <a:spcPct val="120000"/>
              </a:lnSpc>
              <a:spcBef>
                <a:spcPts val="0"/>
              </a:spcBef>
              <a:buFont typeface="Wingdings" panose="05000000000000000000" pitchFamily="2" charset="2"/>
              <a:buChar char="ü"/>
            </a:pPr>
            <a:endParaRPr lang="lv-LV" sz="1400" dirty="0"/>
          </a:p>
          <a:p>
            <a:pPr marL="171450" indent="-171450" algn="l">
              <a:lnSpc>
                <a:spcPct val="120000"/>
              </a:lnSpc>
              <a:spcBef>
                <a:spcPts val="0"/>
              </a:spcBef>
              <a:buFont typeface="Wingdings" panose="05000000000000000000" pitchFamily="2" charset="2"/>
              <a:buChar char="ü"/>
            </a:pPr>
            <a:r>
              <a:rPr lang="lv-LV" sz="1400" dirty="0"/>
              <a:t>Fonds izskata noslēguma pārskatu 20 darba dienu laikā</a:t>
            </a:r>
          </a:p>
        </p:txBody>
      </p:sp>
      <p:sp>
        <p:nvSpPr>
          <p:cNvPr id="13" name="TextBox 12">
            <a:extLst>
              <a:ext uri="{FF2B5EF4-FFF2-40B4-BE49-F238E27FC236}">
                <a16:creationId xmlns:a16="http://schemas.microsoft.com/office/drawing/2014/main" id="{14A5D23F-41A7-4376-90BC-BE38963CCC69}"/>
              </a:ext>
            </a:extLst>
          </p:cNvPr>
          <p:cNvSpPr txBox="1"/>
          <p:nvPr/>
        </p:nvSpPr>
        <p:spPr>
          <a:xfrm>
            <a:off x="7939288" y="2814098"/>
            <a:ext cx="1692000" cy="2650277"/>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No </a:t>
            </a:r>
            <a:r>
              <a:rPr lang="lv-LV" sz="1400"/>
              <a:t>Fonda padomes lēmuma par Konkursa rezultātiem pieņemšanas brīža</a:t>
            </a:r>
            <a:endParaRPr lang="lv-LV" sz="1400" dirty="0"/>
          </a:p>
          <a:p>
            <a:pPr marL="171450" indent="-171450" algn="l">
              <a:lnSpc>
                <a:spcPct val="120000"/>
              </a:lnSpc>
              <a:spcBef>
                <a:spcPts val="0"/>
              </a:spcBef>
              <a:buFont typeface="Wingdings" panose="05000000000000000000" pitchFamily="2" charset="2"/>
              <a:buChar char="ü"/>
            </a:pPr>
            <a:r>
              <a:rPr lang="lv-LV" sz="1400" dirty="0"/>
              <a:t>Līdz 30.12.2024.</a:t>
            </a:r>
            <a:br>
              <a:rPr lang="lv-LV" sz="1400" dirty="0"/>
            </a:br>
            <a:endParaRPr lang="lv-LV" sz="1400" dirty="0"/>
          </a:p>
        </p:txBody>
      </p:sp>
    </p:spTree>
    <p:extLst>
      <p:ext uri="{BB962C8B-B14F-4D97-AF65-F5344CB8AC3E}">
        <p14:creationId xmlns:p14="http://schemas.microsoft.com/office/powerpoint/2010/main" val="247069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dirty="0"/>
              <a:t>Veiksmīgu projektu rakstīšanu!</a:t>
            </a:r>
            <a:br>
              <a:rPr lang="lv-LV" altLang="lv-LV" sz="4000" b="1" dirty="0"/>
            </a:br>
            <a:br>
              <a:rPr lang="lv-LV" altLang="lv-LV" sz="4000" b="1" dirty="0"/>
            </a:br>
            <a:r>
              <a:rPr lang="lv-LV" altLang="lv-LV" sz="2000" dirty="0"/>
              <a:t>Jautājumus lūdzam sūtīt uz </a:t>
            </a:r>
            <a:r>
              <a:rPr lang="lv-LV" altLang="lv-LV" sz="2000" dirty="0">
                <a:hlinkClick r:id="rId2"/>
              </a:rPr>
              <a:t>mediji@sif.gov.lv</a:t>
            </a:r>
            <a:r>
              <a:rPr lang="lv-LV" altLang="lv-LV" sz="2000" dirty="0"/>
              <a:t> </a:t>
            </a:r>
            <a:br>
              <a:rPr lang="lv-LV" altLang="lv-LV" dirty="0"/>
            </a:br>
            <a:endParaRPr lang="en-LV" dirty="0"/>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dirty="0"/>
              <a:t>www.sif.gov.lv</a:t>
            </a:r>
          </a:p>
          <a:p>
            <a:r>
              <a:rPr lang="en-GB" dirty="0"/>
              <a:t>Seko mums </a:t>
            </a:r>
            <a:endParaRPr lang="lv-LV" dirty="0"/>
          </a:p>
          <a:p>
            <a:r>
              <a:rPr lang="lv-LV" dirty="0"/>
              <a:t>            </a:t>
            </a:r>
            <a:r>
              <a:rPr lang="en-GB" dirty="0"/>
              <a:t>@SIFlv</a:t>
            </a:r>
            <a:endParaRPr lang="en-LV" dirty="0"/>
          </a:p>
        </p:txBody>
      </p:sp>
    </p:spTree>
    <p:extLst>
      <p:ext uri="{BB962C8B-B14F-4D97-AF65-F5344CB8AC3E}">
        <p14:creationId xmlns:p14="http://schemas.microsoft.com/office/powerpoint/2010/main" val="285762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a:bodyPr>
          <a:lstStyle/>
          <a:p>
            <a:r>
              <a:rPr lang="lv-LV" dirty="0"/>
              <a:t>Programmas mērķis</a:t>
            </a:r>
            <a:br>
              <a:rPr lang="lv-LV" dirty="0"/>
            </a:br>
            <a:endParaRPr lang="en-LV" sz="2200"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16/08</a:t>
            </a:r>
            <a:r>
              <a:rPr lang="en-US" dirty="0"/>
              <a:t>/202</a:t>
            </a:r>
            <a:r>
              <a:rPr lang="lv-LV" dirty="0"/>
              <a:t>3</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t>3</a:t>
            </a:fld>
            <a:endParaRPr lang="en-LV"/>
          </a:p>
        </p:txBody>
      </p:sp>
      <p:sp>
        <p:nvSpPr>
          <p:cNvPr id="3" name="TextBox 2">
            <a:extLst>
              <a:ext uri="{FF2B5EF4-FFF2-40B4-BE49-F238E27FC236}">
                <a16:creationId xmlns:a16="http://schemas.microsoft.com/office/drawing/2014/main" id="{D794864A-4C3D-3883-852C-DB2B8253089B}"/>
              </a:ext>
            </a:extLst>
          </p:cNvPr>
          <p:cNvSpPr txBox="1"/>
          <p:nvPr/>
        </p:nvSpPr>
        <p:spPr>
          <a:xfrm>
            <a:off x="1330268" y="2810685"/>
            <a:ext cx="9531464" cy="1938992"/>
          </a:xfrm>
          <a:prstGeom prst="rect">
            <a:avLst/>
          </a:prstGeom>
          <a:solidFill>
            <a:schemeClr val="bg1"/>
          </a:solidFill>
          <a:ln>
            <a:solidFill>
              <a:schemeClr val="accent2"/>
            </a:solidFill>
          </a:ln>
        </p:spPr>
        <p:txBody>
          <a:bodyPr wrap="square" rtlCol="0">
            <a:spAutoFit/>
          </a:bodyPr>
          <a:lstStyle/>
          <a:p>
            <a:pPr lvl="1">
              <a:spcAft>
                <a:spcPts val="1200"/>
              </a:spcAft>
              <a:buSzPts val="1200"/>
            </a:pPr>
            <a:r>
              <a:rPr lang="lv-LV" dirty="0">
                <a:ea typeface="Times New Roman" panose="02020603050405020304" pitchFamily="18" charset="0"/>
              </a:rPr>
              <a:t>A</a:t>
            </a:r>
            <a:r>
              <a:rPr lang="lv-LV" sz="1800" b="0" u="none" strike="noStrike" dirty="0">
                <a:effectLst/>
                <a:ea typeface="Times New Roman" panose="02020603050405020304" pitchFamily="18" charset="0"/>
              </a:rPr>
              <a:t>tbalsta sniegšana komerciālajiem elektroniskajiem plašsaziņas līdzekļiem, kas raida radio </a:t>
            </a:r>
            <a:r>
              <a:rPr lang="lv-LV" dirty="0">
                <a:ea typeface="Times New Roman" panose="02020603050405020304" pitchFamily="18" charset="0"/>
              </a:rPr>
              <a:t>vai</a:t>
            </a:r>
            <a:r>
              <a:rPr lang="lv-LV" sz="1800" b="0" u="none" strike="noStrike" dirty="0">
                <a:effectLst/>
                <a:ea typeface="Times New Roman" panose="02020603050405020304" pitchFamily="18" charset="0"/>
              </a:rPr>
              <a:t> televīzijas programmas, stiprinot komerciālo elektronisko plašsaziņas līdzekļu tehnoloģisko bāzi un infrastruktūru, veicinot to </a:t>
            </a:r>
            <a:r>
              <a:rPr lang="lv-LV" sz="1800" b="0" u="none" strike="noStrike" dirty="0" err="1">
                <a:effectLst/>
                <a:ea typeface="Times New Roman" panose="02020603050405020304" pitchFamily="18" charset="0"/>
              </a:rPr>
              <a:t>digitalizāciju</a:t>
            </a:r>
            <a:r>
              <a:rPr lang="lv-LV" sz="1800" b="0" u="none" strike="noStrike" dirty="0">
                <a:effectLst/>
                <a:ea typeface="Times New Roman" panose="02020603050405020304" pitchFamily="18" charset="0"/>
              </a:rPr>
              <a:t>, personāla izaugsmi, atbilstoši mūsdienu prasībām nodrošinot mediju kapacitātes celšanu.</a:t>
            </a:r>
            <a:endParaRPr lang="lv-LV" sz="1800" b="1" u="none" strike="noStrike" dirty="0">
              <a:effectLst/>
              <a:ea typeface="Times New Roman" panose="02020603050405020304" pitchFamily="18" charset="0"/>
            </a:endParaRPr>
          </a:p>
          <a:p>
            <a:pPr algn="ctr"/>
            <a:endParaRPr lang="lv-LV" sz="2000" dirty="0"/>
          </a:p>
        </p:txBody>
      </p:sp>
    </p:spTree>
    <p:extLst>
      <p:ext uri="{BB962C8B-B14F-4D97-AF65-F5344CB8AC3E}">
        <p14:creationId xmlns:p14="http://schemas.microsoft.com/office/powerpoint/2010/main" val="408382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928091" y="445581"/>
            <a:ext cx="7127649" cy="1086809"/>
          </a:xfrm>
        </p:spPr>
        <p:txBody>
          <a:bodyPr/>
          <a:lstStyle/>
          <a:p>
            <a:r>
              <a:rPr lang="lv-LV" sz="3500" dirty="0">
                <a:solidFill>
                  <a:schemeClr val="accent5">
                    <a:lumMod val="50000"/>
                  </a:schemeClr>
                </a:solidFill>
              </a:rPr>
              <a:t>Pamatnosacījumi </a:t>
            </a:r>
            <a:br>
              <a:rPr lang="lv-LV" sz="35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16/08</a:t>
            </a:r>
            <a:r>
              <a:rPr lang="en-US" dirty="0"/>
              <a:t>/202</a:t>
            </a:r>
            <a:r>
              <a:rPr lang="lv-LV" dirty="0"/>
              <a:t>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3330367743"/>
              </p:ext>
            </p:extLst>
          </p:nvPr>
        </p:nvGraphicFramePr>
        <p:xfrm>
          <a:off x="363795" y="1655794"/>
          <a:ext cx="11316576" cy="43505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dirty="0"/>
              <a:t>Photo by JESHOOTS.com from </a:t>
            </a:r>
            <a:r>
              <a:rPr lang="en-US" sz="900" b="1" dirty="0">
                <a:hlinkClick r:id="rId13"/>
              </a:rPr>
              <a:t>Pexels</a:t>
            </a:r>
            <a:endParaRPr lang="en-US" sz="900" dirty="0"/>
          </a:p>
          <a:p>
            <a:pPr algn="l">
              <a:lnSpc>
                <a:spcPct val="120000"/>
              </a:lnSpc>
            </a:pPr>
            <a:r>
              <a:rPr lang="en-US" sz="900" dirty="0"/>
              <a:t>Photo b</a:t>
            </a:r>
            <a:r>
              <a:rPr lang="lv-LV" sz="900" dirty="0"/>
              <a:t>y </a:t>
            </a:r>
            <a:r>
              <a:rPr lang="en-US" sz="900" dirty="0"/>
              <a:t>Pixabay from </a:t>
            </a:r>
            <a:r>
              <a:rPr lang="en-US" sz="900" b="1" dirty="0">
                <a:hlinkClick r:id="rId14"/>
              </a:rPr>
              <a:t>Pexels</a:t>
            </a:r>
            <a:endParaRPr lang="lv-LV" sz="900" b="1" dirty="0"/>
          </a:p>
          <a:p>
            <a:pPr algn="l">
              <a:lnSpc>
                <a:spcPct val="120000"/>
              </a:lnSpc>
              <a:spcBef>
                <a:spcPts val="0"/>
              </a:spcBef>
            </a:pPr>
            <a:r>
              <a:rPr lang="en-US" sz="900" dirty="0"/>
              <a:t>Photo by Sam Jean from </a:t>
            </a:r>
            <a:r>
              <a:rPr lang="en-US" sz="900" b="1" dirty="0">
                <a:hlinkClick r:id="rId15"/>
              </a:rPr>
              <a:t>Pexels</a:t>
            </a:r>
            <a:endParaRPr lang="en-US" sz="900" dirty="0"/>
          </a:p>
          <a:p>
            <a:pPr algn="l">
              <a:defRPr/>
            </a:pPr>
            <a:endParaRPr lang="en-LV" dirty="0">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4BE1-A5F7-4F5B-94EE-927DB00ADAF5}"/>
              </a:ext>
            </a:extLst>
          </p:cNvPr>
          <p:cNvSpPr>
            <a:spLocks noGrp="1"/>
          </p:cNvSpPr>
          <p:nvPr>
            <p:ph type="title"/>
          </p:nvPr>
        </p:nvSpPr>
        <p:spPr/>
        <p:txBody>
          <a:bodyPr>
            <a:normAutofit fontScale="90000"/>
          </a:bodyPr>
          <a:lstStyle/>
          <a:p>
            <a:r>
              <a:rPr lang="lv-LV" dirty="0"/>
              <a:t>Pieejamais finansējums</a:t>
            </a:r>
          </a:p>
        </p:txBody>
      </p:sp>
      <p:sp>
        <p:nvSpPr>
          <p:cNvPr id="4" name="Date Placeholder 3">
            <a:extLst>
              <a:ext uri="{FF2B5EF4-FFF2-40B4-BE49-F238E27FC236}">
                <a16:creationId xmlns:a16="http://schemas.microsoft.com/office/drawing/2014/main" id="{CBC6D1E0-495D-445C-BE33-623C7A8F7EB4}"/>
              </a:ext>
            </a:extLst>
          </p:cNvPr>
          <p:cNvSpPr>
            <a:spLocks noGrp="1"/>
          </p:cNvSpPr>
          <p:nvPr>
            <p:ph type="dt" sz="half" idx="10"/>
          </p:nvPr>
        </p:nvSpPr>
        <p:spPr/>
        <p:txBody>
          <a:bodyPr/>
          <a:lstStyle/>
          <a:p>
            <a:r>
              <a:rPr lang="lv-LV" dirty="0"/>
              <a:t>16</a:t>
            </a:r>
            <a:r>
              <a:rPr lang="en-US" dirty="0"/>
              <a:t>/</a:t>
            </a:r>
            <a:r>
              <a:rPr lang="lv-LV" dirty="0"/>
              <a:t>08</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0E6CF6B3-4AE3-4C93-90B4-2DFCBC162089}"/>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D6F6B5E6-6785-48B3-B693-75DE97C34352}"/>
              </a:ext>
            </a:extLst>
          </p:cNvPr>
          <p:cNvSpPr>
            <a:spLocks noGrp="1"/>
          </p:cNvSpPr>
          <p:nvPr>
            <p:ph type="sldNum" sz="quarter" idx="12"/>
          </p:nvPr>
        </p:nvSpPr>
        <p:spPr/>
        <p:txBody>
          <a:bodyPr/>
          <a:lstStyle/>
          <a:p>
            <a:fld id="{C19BB808-219E-9441-9CD5-6E582F9AE2E3}" type="slidenum">
              <a:rPr lang="en-LV" smtClean="0"/>
              <a:t>5</a:t>
            </a:fld>
            <a:endParaRPr lang="en-LV"/>
          </a:p>
        </p:txBody>
      </p:sp>
      <p:graphicFrame>
        <p:nvGraphicFramePr>
          <p:cNvPr id="3" name="Tabula 2">
            <a:extLst>
              <a:ext uri="{FF2B5EF4-FFF2-40B4-BE49-F238E27FC236}">
                <a16:creationId xmlns:a16="http://schemas.microsoft.com/office/drawing/2014/main" id="{782197FE-27A2-C301-1EE3-8C066B0C0660}"/>
              </a:ext>
            </a:extLst>
          </p:cNvPr>
          <p:cNvGraphicFramePr>
            <a:graphicFrameLocks noGrp="1"/>
          </p:cNvGraphicFramePr>
          <p:nvPr>
            <p:extLst>
              <p:ext uri="{D42A27DB-BD31-4B8C-83A1-F6EECF244321}">
                <p14:modId xmlns:p14="http://schemas.microsoft.com/office/powerpoint/2010/main" val="670979514"/>
              </p:ext>
            </p:extLst>
          </p:nvPr>
        </p:nvGraphicFramePr>
        <p:xfrm>
          <a:off x="1496864" y="2043938"/>
          <a:ext cx="8531719" cy="4157518"/>
        </p:xfrm>
        <a:graphic>
          <a:graphicData uri="http://schemas.openxmlformats.org/drawingml/2006/table">
            <a:tbl>
              <a:tblPr firstRow="1" firstCol="1" bandRow="1">
                <a:tableStyleId>{5C22544A-7EE6-4342-B048-85BDC9FD1C3A}</a:tableStyleId>
              </a:tblPr>
              <a:tblGrid>
                <a:gridCol w="3948785">
                  <a:extLst>
                    <a:ext uri="{9D8B030D-6E8A-4147-A177-3AD203B41FA5}">
                      <a16:colId xmlns:a16="http://schemas.microsoft.com/office/drawing/2014/main" val="565224003"/>
                    </a:ext>
                  </a:extLst>
                </a:gridCol>
                <a:gridCol w="1486564">
                  <a:extLst>
                    <a:ext uri="{9D8B030D-6E8A-4147-A177-3AD203B41FA5}">
                      <a16:colId xmlns:a16="http://schemas.microsoft.com/office/drawing/2014/main" val="2372197465"/>
                    </a:ext>
                  </a:extLst>
                </a:gridCol>
                <a:gridCol w="1563249">
                  <a:extLst>
                    <a:ext uri="{9D8B030D-6E8A-4147-A177-3AD203B41FA5}">
                      <a16:colId xmlns:a16="http://schemas.microsoft.com/office/drawing/2014/main" val="2641870885"/>
                    </a:ext>
                  </a:extLst>
                </a:gridCol>
                <a:gridCol w="1533121">
                  <a:extLst>
                    <a:ext uri="{9D8B030D-6E8A-4147-A177-3AD203B41FA5}">
                      <a16:colId xmlns:a16="http://schemas.microsoft.com/office/drawing/2014/main" val="4026250621"/>
                    </a:ext>
                  </a:extLst>
                </a:gridCol>
              </a:tblGrid>
              <a:tr h="312921">
                <a:tc>
                  <a:txBody>
                    <a:bodyPr/>
                    <a:lstStyle/>
                    <a:p>
                      <a:pPr algn="l"/>
                      <a:r>
                        <a:rPr lang="lv-LV" sz="900">
                          <a:effectLst/>
                        </a:rPr>
                        <a:t> </a:t>
                      </a:r>
                      <a:endParaRPr lang="lv-LV" sz="90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solidFill>
                      <a:srgbClr val="800024"/>
                    </a:solidFill>
                  </a:tcPr>
                </a:tc>
                <a:tc>
                  <a:txBody>
                    <a:bodyPr/>
                    <a:lstStyle/>
                    <a:p>
                      <a:pPr algn="ctr"/>
                      <a:r>
                        <a:rPr lang="lv-LV" sz="900" dirty="0">
                          <a:effectLst/>
                        </a:rPr>
                        <a:t>I kategorija</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solidFill>
                      <a:srgbClr val="800024"/>
                    </a:solidFill>
                  </a:tcPr>
                </a:tc>
                <a:tc>
                  <a:txBody>
                    <a:bodyPr/>
                    <a:lstStyle/>
                    <a:p>
                      <a:pPr algn="ctr"/>
                      <a:r>
                        <a:rPr lang="lv-LV" sz="900" dirty="0">
                          <a:effectLst/>
                        </a:rPr>
                        <a:t>II kategorija</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solidFill>
                      <a:srgbClr val="800024"/>
                    </a:solidFill>
                  </a:tcPr>
                </a:tc>
                <a:tc>
                  <a:txBody>
                    <a:bodyPr/>
                    <a:lstStyle/>
                    <a:p>
                      <a:pPr algn="ctr"/>
                      <a:r>
                        <a:rPr lang="lv-LV" sz="900" dirty="0">
                          <a:effectLst/>
                        </a:rPr>
                        <a:t>III kategorija</a:t>
                      </a:r>
                      <a:endParaRPr lang="lv-LV" dirty="0"/>
                    </a:p>
                  </a:txBody>
                  <a:tcPr marL="49529" marR="49529" marT="0" marB="0" anchor="ctr">
                    <a:solidFill>
                      <a:srgbClr val="800024"/>
                    </a:solidFill>
                  </a:tcPr>
                </a:tc>
                <a:extLst>
                  <a:ext uri="{0D108BD9-81ED-4DB2-BD59-A6C34878D82A}">
                    <a16:rowId xmlns:a16="http://schemas.microsoft.com/office/drawing/2014/main" val="2622486233"/>
                  </a:ext>
                </a:extLst>
              </a:tr>
              <a:tr h="775300">
                <a:tc>
                  <a:txBody>
                    <a:bodyPr/>
                    <a:lstStyle/>
                    <a:p>
                      <a:pPr algn="l"/>
                      <a:endParaRPr lang="lv-LV" sz="1400" dirty="0">
                        <a:effectLst/>
                      </a:endParaRPr>
                    </a:p>
                    <a:p>
                      <a:pPr algn="l"/>
                      <a:r>
                        <a:rPr lang="lv-LV" sz="1400" dirty="0">
                          <a:effectLst/>
                        </a:rPr>
                        <a:t>Kopējais pieejamais finansējuma apjoms Konkursā</a:t>
                      </a:r>
                      <a:endParaRPr lang="lv-LV"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solidFill>
                      <a:srgbClr val="800024"/>
                    </a:solidFill>
                  </a:tcPr>
                </a:tc>
                <a:tc>
                  <a:txBody>
                    <a:bodyPr/>
                    <a:lstStyle/>
                    <a:p>
                      <a:pPr algn="ctr"/>
                      <a:r>
                        <a:rPr lang="lv-LV" sz="900" dirty="0">
                          <a:effectLst/>
                        </a:rPr>
                        <a:t>625 000 </a:t>
                      </a:r>
                      <a:r>
                        <a:rPr lang="lv-LV" sz="900" dirty="0" err="1">
                          <a:effectLst/>
                        </a:rPr>
                        <a:t>euro</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314 000 </a:t>
                      </a:r>
                      <a:r>
                        <a:rPr lang="lv-LV" sz="900" dirty="0" err="1">
                          <a:effectLst/>
                        </a:rPr>
                        <a:t>euro</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100 000 </a:t>
                      </a:r>
                      <a:r>
                        <a:rPr lang="lv-LV" sz="900" dirty="0" err="1">
                          <a:effectLst/>
                        </a:rPr>
                        <a:t>euro</a:t>
                      </a:r>
                      <a:endParaRPr lang="lv-LV" dirty="0"/>
                    </a:p>
                  </a:txBody>
                  <a:tcPr marL="49529" marR="49529" marT="0" marB="0" anchor="ctr"/>
                </a:tc>
                <a:extLst>
                  <a:ext uri="{0D108BD9-81ED-4DB2-BD59-A6C34878D82A}">
                    <a16:rowId xmlns:a16="http://schemas.microsoft.com/office/drawing/2014/main" val="954486010"/>
                  </a:ext>
                </a:extLst>
              </a:tr>
              <a:tr h="286902">
                <a:tc rowSpan="10">
                  <a:txBody>
                    <a:bodyPr/>
                    <a:lstStyle/>
                    <a:p>
                      <a:pPr algn="l">
                        <a:spcAft>
                          <a:spcPts val="1200"/>
                        </a:spcAft>
                      </a:pPr>
                      <a:r>
                        <a:rPr lang="lv-LV" sz="1400" dirty="0">
                          <a:effectLst/>
                        </a:rPr>
                        <a:t>Piešķiramais finansējuma apjoms viena projekta ietvaros</a:t>
                      </a:r>
                      <a:endParaRPr lang="lv-LV"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solidFill>
                      <a:srgbClr val="800024"/>
                    </a:solidFill>
                  </a:tcPr>
                </a:tc>
                <a:tc>
                  <a:txBody>
                    <a:bodyPr/>
                    <a:lstStyle/>
                    <a:p>
                      <a:pPr algn="ctr"/>
                      <a:r>
                        <a:rPr lang="lv-LV" sz="900" dirty="0">
                          <a:effectLst/>
                        </a:rPr>
                        <a:t>80 000 </a:t>
                      </a:r>
                      <a:r>
                        <a:rPr lang="lv-LV" sz="900" dirty="0" err="1">
                          <a:effectLst/>
                        </a:rPr>
                        <a:t>euro</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70 000 </a:t>
                      </a:r>
                      <a:r>
                        <a:rPr lang="lv-LV" sz="900" dirty="0" err="1">
                          <a:effectLst/>
                        </a:rPr>
                        <a:t>euro</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10 000 </a:t>
                      </a:r>
                      <a:r>
                        <a:rPr lang="lv-LV" sz="900" dirty="0" err="1">
                          <a:effectLst/>
                        </a:rPr>
                        <a:t>euro</a:t>
                      </a:r>
                      <a:endParaRPr lang="lv-LV" dirty="0"/>
                    </a:p>
                  </a:txBody>
                  <a:tcPr marL="49529" marR="49529" marT="0" marB="0" anchor="ctr"/>
                </a:tc>
                <a:extLst>
                  <a:ext uri="{0D108BD9-81ED-4DB2-BD59-A6C34878D82A}">
                    <a16:rowId xmlns:a16="http://schemas.microsoft.com/office/drawing/2014/main" val="3901184515"/>
                  </a:ext>
                </a:extLst>
              </a:tr>
              <a:tr h="303498">
                <a:tc vMerge="1">
                  <a:txBody>
                    <a:bodyPr/>
                    <a:lstStyle/>
                    <a:p>
                      <a:endParaRPr lang="lv-LV"/>
                    </a:p>
                  </a:txBody>
                  <a:tcPr/>
                </a:tc>
                <a:tc gridSpan="3">
                  <a:txBody>
                    <a:bodyPr/>
                    <a:lstStyle/>
                    <a:p>
                      <a:pPr algn="ctr"/>
                      <a:r>
                        <a:rPr lang="lv-LV" sz="900" b="1" dirty="0">
                          <a:effectLst/>
                        </a:rPr>
                        <a:t>Maksimāli iespējamais finansējuma apjoms</a:t>
                      </a:r>
                      <a:endParaRPr lang="lv-LV" sz="9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994499178"/>
                  </a:ext>
                </a:extLst>
              </a:tr>
              <a:tr h="153702">
                <a:tc vMerge="1">
                  <a:txBody>
                    <a:bodyPr/>
                    <a:lstStyle/>
                    <a:p>
                      <a:endParaRPr lang="lv-LV"/>
                    </a:p>
                  </a:txBody>
                  <a:tcPr/>
                </a:tc>
                <a:tc>
                  <a:txBody>
                    <a:bodyPr/>
                    <a:lstStyle/>
                    <a:p>
                      <a:pPr algn="ctr"/>
                      <a:r>
                        <a:rPr lang="lv-LV" sz="900" dirty="0">
                          <a:effectLst/>
                        </a:rPr>
                        <a:t>80%</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80%</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100%</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extLst>
                  <a:ext uri="{0D108BD9-81ED-4DB2-BD59-A6C34878D82A}">
                    <a16:rowId xmlns:a16="http://schemas.microsoft.com/office/drawing/2014/main" val="1959441460"/>
                  </a:ext>
                </a:extLst>
              </a:tr>
              <a:tr h="198782">
                <a:tc vMerge="1">
                  <a:txBody>
                    <a:bodyPr/>
                    <a:lstStyle/>
                    <a:p>
                      <a:endParaRPr lang="lv-LV"/>
                    </a:p>
                  </a:txBody>
                  <a:tcPr/>
                </a:tc>
                <a:tc gridSpan="3">
                  <a:txBody>
                    <a:bodyPr/>
                    <a:lstStyle/>
                    <a:p>
                      <a:pPr algn="ctr"/>
                      <a:r>
                        <a:rPr lang="lv-LV" sz="900" b="1" dirty="0">
                          <a:effectLst/>
                        </a:rPr>
                        <a:t>Bāzes likme</a:t>
                      </a:r>
                      <a:endParaRPr lang="lv-LV" sz="9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755719425"/>
                  </a:ext>
                </a:extLst>
              </a:tr>
              <a:tr h="153702">
                <a:tc vMerge="1">
                  <a:txBody>
                    <a:bodyPr/>
                    <a:lstStyle/>
                    <a:p>
                      <a:endParaRPr lang="lv-LV"/>
                    </a:p>
                  </a:txBody>
                  <a:tcPr/>
                </a:tc>
                <a:tc>
                  <a:txBody>
                    <a:bodyPr/>
                    <a:lstStyle/>
                    <a:p>
                      <a:pPr algn="ctr"/>
                      <a:r>
                        <a:rPr lang="lv-LV" sz="900">
                          <a:effectLst/>
                        </a:rPr>
                        <a:t>60%</a:t>
                      </a:r>
                      <a:endParaRPr lang="lv-LV" sz="90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60%</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100%</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extLst>
                  <a:ext uri="{0D108BD9-81ED-4DB2-BD59-A6C34878D82A}">
                    <a16:rowId xmlns:a16="http://schemas.microsoft.com/office/drawing/2014/main" val="2730984390"/>
                  </a:ext>
                </a:extLst>
              </a:tr>
              <a:tr h="274389">
                <a:tc vMerge="1">
                  <a:txBody>
                    <a:bodyPr/>
                    <a:lstStyle/>
                    <a:p>
                      <a:endParaRPr lang="lv-LV"/>
                    </a:p>
                  </a:txBody>
                  <a:tcPr/>
                </a:tc>
                <a:tc gridSpan="3">
                  <a:txBody>
                    <a:bodyPr/>
                    <a:lstStyle/>
                    <a:p>
                      <a:pPr algn="ctr"/>
                      <a:r>
                        <a:rPr lang="lv-LV" sz="900" b="1" dirty="0">
                          <a:effectLst/>
                        </a:rPr>
                        <a:t>Iespējamie likmes palielinājumi, ja izpildīti šādi nosacījumi:</a:t>
                      </a:r>
                      <a:endParaRPr lang="lv-LV" sz="9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687599161"/>
                  </a:ext>
                </a:extLst>
              </a:tr>
              <a:tr h="268357">
                <a:tc vMerge="1">
                  <a:txBody>
                    <a:bodyPr/>
                    <a:lstStyle/>
                    <a:p>
                      <a:endParaRPr lang="lv-LV"/>
                    </a:p>
                  </a:txBody>
                  <a:tcPr/>
                </a:tc>
                <a:tc gridSpan="3">
                  <a:txBody>
                    <a:bodyPr/>
                    <a:lstStyle/>
                    <a:p>
                      <a:pPr algn="ctr"/>
                      <a:r>
                        <a:rPr lang="lv-LV" sz="900" dirty="0">
                          <a:effectLst/>
                        </a:rPr>
                        <a:t>Medijs pievienojies Mediju ētikas padomes kodeksam</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834546935"/>
                  </a:ext>
                </a:extLst>
              </a:tr>
              <a:tr h="178196">
                <a:tc vMerge="1">
                  <a:txBody>
                    <a:bodyPr/>
                    <a:lstStyle/>
                    <a:p>
                      <a:endParaRPr lang="lv-LV"/>
                    </a:p>
                  </a:txBody>
                  <a:tcPr/>
                </a:tc>
                <a:tc>
                  <a:txBody>
                    <a:bodyPr/>
                    <a:lstStyle/>
                    <a:p>
                      <a:pPr algn="ctr"/>
                      <a:r>
                        <a:rPr lang="lv-LV" sz="900" dirty="0">
                          <a:effectLst/>
                        </a:rPr>
                        <a:t>10%</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10%</a:t>
                      </a:r>
                      <a:endParaRPr lang="lv-LV" dirty="0"/>
                    </a:p>
                  </a:txBody>
                  <a:tcPr marL="49529" marR="49529" marT="0" marB="0" anchor="ctr"/>
                </a:tc>
                <a:tc>
                  <a:txBody>
                    <a:bodyPr/>
                    <a:lstStyle/>
                    <a:p>
                      <a:pPr algn="ctr"/>
                      <a:r>
                        <a:rPr lang="lv-LV" sz="900" dirty="0">
                          <a:effectLst/>
                        </a:rPr>
                        <a:t>n/a</a:t>
                      </a:r>
                      <a:endParaRPr lang="lv-LV" dirty="0"/>
                    </a:p>
                  </a:txBody>
                  <a:tcPr marL="49529" marR="49529" marT="0" marB="0" anchor="ctr"/>
                </a:tc>
                <a:extLst>
                  <a:ext uri="{0D108BD9-81ED-4DB2-BD59-A6C34878D82A}">
                    <a16:rowId xmlns:a16="http://schemas.microsoft.com/office/drawing/2014/main" val="117683121"/>
                  </a:ext>
                </a:extLst>
              </a:tr>
              <a:tr h="307405">
                <a:tc vMerge="1">
                  <a:txBody>
                    <a:bodyPr/>
                    <a:lstStyle/>
                    <a:p>
                      <a:endParaRPr lang="lv-LV"/>
                    </a:p>
                  </a:txBody>
                  <a:tcPr/>
                </a:tc>
                <a:tc gridSpan="3">
                  <a:txBody>
                    <a:bodyPr/>
                    <a:lstStyle/>
                    <a:p>
                      <a:pPr algn="ctr"/>
                      <a:r>
                        <a:rPr lang="lv-LV" sz="900" dirty="0">
                          <a:effectLst/>
                        </a:rPr>
                        <a:t>Projekta īstenošana nodrošinās ilgtspējīgus risinājumus medija satura pieejamības veicināšanai</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217569037"/>
                  </a:ext>
                </a:extLst>
              </a:tr>
              <a:tr h="189551">
                <a:tc vMerge="1">
                  <a:txBody>
                    <a:bodyPr/>
                    <a:lstStyle/>
                    <a:p>
                      <a:endParaRPr lang="lv-LV"/>
                    </a:p>
                  </a:txBody>
                  <a:tcPr/>
                </a:tc>
                <a:tc>
                  <a:txBody>
                    <a:bodyPr/>
                    <a:lstStyle/>
                    <a:p>
                      <a:pPr algn="ctr"/>
                      <a:r>
                        <a:rPr lang="lv-LV" sz="900">
                          <a:effectLst/>
                        </a:rPr>
                        <a:t>10%</a:t>
                      </a:r>
                      <a:endParaRPr lang="lv-LV" sz="90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a:effectLst/>
                        </a:rPr>
                        <a:t>10%</a:t>
                      </a:r>
                      <a:endParaRPr lang="lv-LV" sz="90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n/a</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extLst>
                  <a:ext uri="{0D108BD9-81ED-4DB2-BD59-A6C34878D82A}">
                    <a16:rowId xmlns:a16="http://schemas.microsoft.com/office/drawing/2014/main" val="1718541565"/>
                  </a:ext>
                </a:extLst>
              </a:tr>
              <a:tr h="754813">
                <a:tc>
                  <a:txBody>
                    <a:bodyPr/>
                    <a:lstStyle/>
                    <a:p>
                      <a:pPr algn="l">
                        <a:spcAft>
                          <a:spcPts val="1200"/>
                        </a:spcAft>
                      </a:pPr>
                      <a:r>
                        <a:rPr lang="lv-LV" sz="1400" dirty="0">
                          <a:effectLst/>
                        </a:rPr>
                        <a:t>Finansējuma apjoms, ko sedz elektroniskais plašsaziņas līdzeklis viena projekta ietvaros</a:t>
                      </a:r>
                      <a:endParaRPr lang="lv-LV"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solidFill>
                      <a:srgbClr val="800024"/>
                    </a:solidFill>
                  </a:tcPr>
                </a:tc>
                <a:tc>
                  <a:txBody>
                    <a:bodyPr/>
                    <a:lstStyle/>
                    <a:p>
                      <a:pPr algn="ctr"/>
                      <a:r>
                        <a:rPr lang="lv-LV" sz="900">
                          <a:effectLst/>
                        </a:rPr>
                        <a:t> </a:t>
                      </a:r>
                    </a:p>
                    <a:p>
                      <a:pPr algn="ctr"/>
                      <a:r>
                        <a:rPr lang="lv-LV" sz="900">
                          <a:effectLst/>
                        </a:rPr>
                        <a:t>20-40%</a:t>
                      </a:r>
                      <a:endParaRPr lang="lv-LV" sz="90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 </a:t>
                      </a:r>
                    </a:p>
                    <a:p>
                      <a:pPr algn="ctr"/>
                      <a:r>
                        <a:rPr lang="lv-LV" sz="900" dirty="0">
                          <a:effectLst/>
                        </a:rPr>
                        <a:t>20-40%</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tc>
                  <a:txBody>
                    <a:bodyPr/>
                    <a:lstStyle/>
                    <a:p>
                      <a:pPr algn="ctr"/>
                      <a:r>
                        <a:rPr lang="lv-LV" sz="900" dirty="0">
                          <a:effectLst/>
                        </a:rPr>
                        <a:t> </a:t>
                      </a:r>
                    </a:p>
                    <a:p>
                      <a:pPr algn="ctr"/>
                      <a:r>
                        <a:rPr lang="lv-LV" sz="900" dirty="0">
                          <a:effectLst/>
                        </a:rPr>
                        <a:t>0%</a:t>
                      </a:r>
                      <a:endParaRPr lang="lv-LV"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29" marR="49529" marT="0" marB="0" anchor="ctr"/>
                </a:tc>
                <a:extLst>
                  <a:ext uri="{0D108BD9-81ED-4DB2-BD59-A6C34878D82A}">
                    <a16:rowId xmlns:a16="http://schemas.microsoft.com/office/drawing/2014/main" val="3395281847"/>
                  </a:ext>
                </a:extLst>
              </a:tr>
            </a:tbl>
          </a:graphicData>
        </a:graphic>
      </p:graphicFrame>
    </p:spTree>
    <p:extLst>
      <p:ext uri="{BB962C8B-B14F-4D97-AF65-F5344CB8AC3E}">
        <p14:creationId xmlns:p14="http://schemas.microsoft.com/office/powerpoint/2010/main" val="172075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52207" y="280882"/>
            <a:ext cx="10435472" cy="1086809"/>
          </a:xfrm>
        </p:spPr>
        <p:txBody>
          <a:bodyPr/>
          <a:lstStyle/>
          <a:p>
            <a:r>
              <a:rPr lang="lv-LV" sz="3500" b="1" dirty="0">
                <a:solidFill>
                  <a:schemeClr val="accent5">
                    <a:lumMod val="50000"/>
                  </a:schemeClr>
                </a:solidFill>
              </a:rPr>
              <a:t>Konkursā tiks atbalstīti projekti šādās trīs kategorijās </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7C9396"/>
                </a:solidFill>
                <a:effectLst/>
                <a:uLnTx/>
                <a:uFillTx/>
                <a:latin typeface="Verdana"/>
                <a:ea typeface="+mn-ea"/>
                <a:cs typeface="+mn-cs"/>
              </a:rPr>
              <a:t>16/08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lv-LV" dirty="0">
                <a:latin typeface="Verdana"/>
              </a:rPr>
              <a:t>3</a:t>
            </a: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2767443736"/>
              </p:ext>
            </p:extLst>
          </p:nvPr>
        </p:nvGraphicFramePr>
        <p:xfrm>
          <a:off x="-999329" y="1490773"/>
          <a:ext cx="11287432" cy="52808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6942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b="1" dirty="0">
                <a:solidFill>
                  <a:schemeClr val="accent5">
                    <a:lumMod val="50000"/>
                  </a:schemeClr>
                </a:solidFill>
              </a:rPr>
              <a:t>Pamatnosacījumi</a:t>
            </a:r>
            <a:r>
              <a:rPr lang="lv-LV" sz="3500" dirty="0">
                <a:solidFill>
                  <a:schemeClr val="accent5">
                    <a:lumMod val="50000"/>
                  </a:schemeClr>
                </a:solidFill>
              </a:rPr>
              <a:t> </a:t>
            </a:r>
            <a:endParaRPr lang="lv-LV" sz="3500" b="1"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7C9396"/>
                </a:solidFill>
                <a:effectLst/>
                <a:uLnTx/>
                <a:uFillTx/>
                <a:latin typeface="Verdana"/>
                <a:ea typeface="+mn-ea"/>
                <a:cs typeface="+mn-cs"/>
              </a:rPr>
              <a:t>16/08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lv-LV" dirty="0">
                <a:latin typeface="Verdana"/>
              </a:rPr>
              <a:t>3</a:t>
            </a: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954599174"/>
              </p:ext>
            </p:extLst>
          </p:nvPr>
        </p:nvGraphicFramePr>
        <p:xfrm>
          <a:off x="609600" y="1893344"/>
          <a:ext cx="10972799" cy="443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1031576115"/>
              </p:ext>
            </p:extLst>
          </p:nvPr>
        </p:nvGraphicFramePr>
        <p:xfrm>
          <a:off x="-273773" y="905640"/>
          <a:ext cx="11287432" cy="486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DF8E55F6-FEE6-9F8D-9659-6F1028262F00}"/>
              </a:ext>
            </a:extLst>
          </p:cNvPr>
          <p:cNvSpPr txBox="1"/>
          <p:nvPr/>
        </p:nvSpPr>
        <p:spPr>
          <a:xfrm>
            <a:off x="298728" y="5731630"/>
            <a:ext cx="9592919" cy="830997"/>
          </a:xfrm>
          <a:prstGeom prst="rect">
            <a:avLst/>
          </a:prstGeom>
          <a:noFill/>
        </p:spPr>
        <p:txBody>
          <a:bodyPr wrap="square">
            <a:spAutoFit/>
          </a:bodyPr>
          <a:lstStyle/>
          <a:p>
            <a:r>
              <a:rPr lang="lv-LV" sz="1200" dirty="0">
                <a:effectLst/>
                <a:ea typeface="Times New Roman" panose="02020603050405020304" pitchFamily="18" charset="0"/>
              </a:rPr>
              <a:t>Saskaņā ar </a:t>
            </a:r>
            <a:r>
              <a:rPr lang="lv-LV" sz="1200" dirty="0">
                <a:ea typeface="Times New Roman" panose="02020603050405020304" pitchFamily="18" charset="0"/>
              </a:rPr>
              <a:t>Konkursa nolikuma 1.6.3.1. punktā minēto regulu</a:t>
            </a:r>
            <a:r>
              <a:rPr lang="lv-LV" sz="1200" dirty="0">
                <a:effectLst/>
                <a:ea typeface="Times New Roman" panose="02020603050405020304" pitchFamily="18" charset="0"/>
              </a:rPr>
              <a:t> mazu uzņēmumu definē kā uzņēmumu, kurā ir nodarbināti mazāk nekā 50 darbinieki un kura gada apgrozījums un/vai gada bilances kopsumma nepārsniedz EUR 10 miljonus, savukārt </a:t>
            </a:r>
            <a:r>
              <a:rPr lang="lv-LV" sz="1200" dirty="0" err="1">
                <a:effectLst/>
                <a:ea typeface="Times New Roman" panose="02020603050405020304" pitchFamily="18" charset="0"/>
              </a:rPr>
              <a:t>mikrouzņēmumu</a:t>
            </a:r>
            <a:r>
              <a:rPr lang="lv-LV" sz="1200" dirty="0">
                <a:effectLst/>
                <a:ea typeface="Times New Roman" panose="02020603050405020304" pitchFamily="18" charset="0"/>
              </a:rPr>
              <a:t> definē kā uzņēmumu, kurā ir nodarbināti mazāk nekā 10 darbinieki un kura gada apgrozījums un/vai gada bilances kopsumma nepārsniedz EUR 2 miljonus.</a:t>
            </a:r>
            <a:endParaRPr lang="lv-LV" sz="1200" dirty="0"/>
          </a:p>
        </p:txBody>
      </p:sp>
    </p:spTree>
    <p:extLst>
      <p:ext uri="{BB962C8B-B14F-4D97-AF65-F5344CB8AC3E}">
        <p14:creationId xmlns:p14="http://schemas.microsoft.com/office/powerpoint/2010/main" val="351818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09A5-C3E8-46D4-B097-539DA9478233}"/>
              </a:ext>
            </a:extLst>
          </p:cNvPr>
          <p:cNvSpPr>
            <a:spLocks noGrp="1"/>
          </p:cNvSpPr>
          <p:nvPr>
            <p:ph type="title"/>
          </p:nvPr>
        </p:nvSpPr>
        <p:spPr>
          <a:xfrm>
            <a:off x="390698" y="435399"/>
            <a:ext cx="6624699" cy="1365148"/>
          </a:xfrm>
        </p:spPr>
        <p:txBody>
          <a:bodyPr>
            <a:normAutofit/>
          </a:bodyPr>
          <a:lstStyle/>
          <a:p>
            <a:r>
              <a:rPr lang="lv-LV" dirty="0"/>
              <a:t> Prasības iesniedzējam I</a:t>
            </a:r>
          </a:p>
        </p:txBody>
      </p:sp>
      <p:graphicFrame>
        <p:nvGraphicFramePr>
          <p:cNvPr id="7" name="Content Placeholder 6">
            <a:extLst>
              <a:ext uri="{FF2B5EF4-FFF2-40B4-BE49-F238E27FC236}">
                <a16:creationId xmlns:a16="http://schemas.microsoft.com/office/drawing/2014/main" id="{4CC6FA87-FE9D-4232-B068-E92F4C46D920}"/>
              </a:ext>
            </a:extLst>
          </p:cNvPr>
          <p:cNvGraphicFramePr>
            <a:graphicFrameLocks noGrp="1"/>
          </p:cNvGraphicFramePr>
          <p:nvPr>
            <p:ph idx="1"/>
            <p:extLst>
              <p:ext uri="{D42A27DB-BD31-4B8C-83A1-F6EECF244321}">
                <p14:modId xmlns:p14="http://schemas.microsoft.com/office/powerpoint/2010/main" val="1390698278"/>
              </p:ext>
            </p:extLst>
          </p:nvPr>
        </p:nvGraphicFramePr>
        <p:xfrm>
          <a:off x="721141" y="1821443"/>
          <a:ext cx="10311294" cy="443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764B48F-0B79-44D4-BA9D-C444631E9015}"/>
              </a:ext>
            </a:extLst>
          </p:cNvPr>
          <p:cNvSpPr>
            <a:spLocks noGrp="1"/>
          </p:cNvSpPr>
          <p:nvPr>
            <p:ph type="dt" sz="half" idx="10"/>
          </p:nvPr>
        </p:nvSpPr>
        <p:spPr/>
        <p:txBody>
          <a:bodyPr/>
          <a:lstStyle/>
          <a:p>
            <a:r>
              <a:rPr lang="lv-LV" dirty="0"/>
              <a:t>16</a:t>
            </a:r>
            <a:r>
              <a:rPr lang="en-US" dirty="0"/>
              <a:t>/0</a:t>
            </a:r>
            <a:r>
              <a:rPr lang="lv-LV" dirty="0"/>
              <a:t>8</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31D5E768-41B3-4D35-9DC7-4486F698A14A}"/>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490C6027-1A1E-4978-997F-8B1520907687}"/>
              </a:ext>
            </a:extLst>
          </p:cNvPr>
          <p:cNvSpPr>
            <a:spLocks noGrp="1"/>
          </p:cNvSpPr>
          <p:nvPr>
            <p:ph type="sldNum" sz="quarter" idx="12"/>
          </p:nvPr>
        </p:nvSpPr>
        <p:spPr/>
        <p:txBody>
          <a:bodyPr/>
          <a:lstStyle/>
          <a:p>
            <a:fld id="{C19BB808-219E-9441-9CD5-6E582F9AE2E3}" type="slidenum">
              <a:rPr lang="en-LV" smtClean="0"/>
              <a:t>8</a:t>
            </a:fld>
            <a:endParaRPr lang="en-LV"/>
          </a:p>
        </p:txBody>
      </p:sp>
    </p:spTree>
    <p:extLst>
      <p:ext uri="{BB962C8B-B14F-4D97-AF65-F5344CB8AC3E}">
        <p14:creationId xmlns:p14="http://schemas.microsoft.com/office/powerpoint/2010/main" val="308324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7CF2-5432-4D6E-A0FA-1B2E56BF4810}"/>
              </a:ext>
            </a:extLst>
          </p:cNvPr>
          <p:cNvSpPr>
            <a:spLocks noGrp="1"/>
          </p:cNvSpPr>
          <p:nvPr>
            <p:ph type="title"/>
          </p:nvPr>
        </p:nvSpPr>
        <p:spPr/>
        <p:txBody>
          <a:bodyPr/>
          <a:lstStyle/>
          <a:p>
            <a:r>
              <a:rPr lang="lv-LV" dirty="0"/>
              <a:t>Nedrīkst iesniegt</a:t>
            </a:r>
          </a:p>
        </p:txBody>
      </p:sp>
      <p:graphicFrame>
        <p:nvGraphicFramePr>
          <p:cNvPr id="7" name="Content Placeholder 6">
            <a:extLst>
              <a:ext uri="{FF2B5EF4-FFF2-40B4-BE49-F238E27FC236}">
                <a16:creationId xmlns:a16="http://schemas.microsoft.com/office/drawing/2014/main" id="{BA47A017-3D92-4505-8DB0-8664E3DB72FC}"/>
              </a:ext>
            </a:extLst>
          </p:cNvPr>
          <p:cNvGraphicFramePr>
            <a:graphicFrameLocks noGrp="1"/>
          </p:cNvGraphicFramePr>
          <p:nvPr>
            <p:ph idx="1"/>
            <p:extLst>
              <p:ext uri="{D42A27DB-BD31-4B8C-83A1-F6EECF244321}">
                <p14:modId xmlns:p14="http://schemas.microsoft.com/office/powerpoint/2010/main" val="2434562840"/>
              </p:ext>
            </p:extLst>
          </p:nvPr>
        </p:nvGraphicFramePr>
        <p:xfrm>
          <a:off x="995363" y="1800225"/>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4D9E3A6-B212-4DEF-AF07-666A24FD859B}"/>
              </a:ext>
            </a:extLst>
          </p:cNvPr>
          <p:cNvSpPr>
            <a:spLocks noGrp="1"/>
          </p:cNvSpPr>
          <p:nvPr>
            <p:ph type="dt" sz="half" idx="10"/>
          </p:nvPr>
        </p:nvSpPr>
        <p:spPr/>
        <p:txBody>
          <a:bodyPr/>
          <a:lstStyle/>
          <a:p>
            <a:r>
              <a:rPr lang="lv-LV" dirty="0"/>
              <a:t>16</a:t>
            </a:r>
            <a:r>
              <a:rPr lang="en-US" dirty="0"/>
              <a:t>/0</a:t>
            </a:r>
            <a:r>
              <a:rPr lang="lv-LV" dirty="0"/>
              <a:t>8</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F320D697-26CC-4A6D-87BC-EA91CF70B17C}"/>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9386ADA0-FE5E-4986-ACA5-153245E4CB59}"/>
              </a:ext>
            </a:extLst>
          </p:cNvPr>
          <p:cNvSpPr>
            <a:spLocks noGrp="1"/>
          </p:cNvSpPr>
          <p:nvPr>
            <p:ph type="sldNum" sz="quarter" idx="12"/>
          </p:nvPr>
        </p:nvSpPr>
        <p:spPr/>
        <p:txBody>
          <a:bodyPr/>
          <a:lstStyle/>
          <a:p>
            <a:fld id="{C19BB808-219E-9441-9CD5-6E582F9AE2E3}" type="slidenum">
              <a:rPr lang="en-LV" smtClean="0"/>
              <a:t>9</a:t>
            </a:fld>
            <a:endParaRPr lang="en-LV"/>
          </a:p>
        </p:txBody>
      </p:sp>
    </p:spTree>
    <p:extLst>
      <p:ext uri="{BB962C8B-B14F-4D97-AF65-F5344CB8AC3E}">
        <p14:creationId xmlns:p14="http://schemas.microsoft.com/office/powerpoint/2010/main" val="3764329618"/>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4" ma:contentTypeDescription="Izveidot jaunu dokumentu." ma:contentTypeScope="" ma:versionID="62136b8485e4b93bb2c679a7bf067933">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3c23f1d208b5add2789e6e48f35c3468"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AB02A-BE8B-432C-994B-234DF4343D59}">
  <ds:schemaRefs>
    <ds:schemaRef ds:uri="8d258026-a96e-40fd-9e3e-c546806c4ece"/>
    <ds:schemaRef ds:uri="f41df35a-0d73-4f4c-9182-515698808f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e6a950e-521b-47c8-9256-93af7daadbc7"/>
    <ds:schemaRef ds:uri="4f1366c2-cc76-49ad-8206-8ca383d3060e"/>
  </ds:schemaRefs>
</ds:datastoreItem>
</file>

<file path=customXml/itemProps2.xml><?xml version="1.0" encoding="utf-8"?>
<ds:datastoreItem xmlns:ds="http://schemas.openxmlformats.org/officeDocument/2006/customXml" ds:itemID="{71D2643C-6732-4E85-A4B7-81CEC397D7BF}">
  <ds:schemaRefs>
    <ds:schemaRef ds:uri="http://schemas.microsoft.com/sharepoint/v3/contenttype/forms"/>
  </ds:schemaRefs>
</ds:datastoreItem>
</file>

<file path=customXml/itemProps3.xml><?xml version="1.0" encoding="utf-8"?>
<ds:datastoreItem xmlns:ds="http://schemas.openxmlformats.org/officeDocument/2006/customXml" ds:itemID="{7F6AFDDF-A4E1-427A-BAFE-E2580A7CC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1366c2-cc76-49ad-8206-8ca383d3060e"/>
    <ds:schemaRef ds:uri="de6a950e-521b-47c8-9256-93af7daad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7455</TotalTime>
  <Words>1632</Words>
  <Application>Microsoft Office PowerPoint</Application>
  <PresentationFormat>Widescreen</PresentationFormat>
  <Paragraphs>246</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Parcel</vt:lpstr>
      <vt:lpstr>  Programmas “Komerciālo elektronisko plašsaziņas līdzekļu kapacitātes stiprināšana”  ATKLĀTA PROJEKTU PIETEIKUMU KONKURSA  SEMINĀRS  PROJEKTU PIETEIKUMU IESNIEDZĒJIEM 2023.gada 16.augusts</vt:lpstr>
      <vt:lpstr>Prezentācijas saturs</vt:lpstr>
      <vt:lpstr>Programmas mērķis </vt:lpstr>
      <vt:lpstr>Pamatnosacījumi  </vt:lpstr>
      <vt:lpstr>Pieejamais finansējums</vt:lpstr>
      <vt:lpstr>Konkursā tiks atbalstīti projekti šādās trīs kategorijās </vt:lpstr>
      <vt:lpstr>Pamatnosacījumi </vt:lpstr>
      <vt:lpstr> Prasības iesniedzējam I</vt:lpstr>
      <vt:lpstr>Nedrīkst iesniegt</vt:lpstr>
      <vt:lpstr>Projektu iesniegšana</vt:lpstr>
      <vt:lpstr>Projekta pieteikuma sagatavošana  </vt:lpstr>
      <vt:lpstr>Projekta pieteikuma sagatavošana</vt:lpstr>
      <vt:lpstr>Attiecināmo izmaksu ierobežojumi </vt:lpstr>
      <vt:lpstr>Projektu pieteikumu vērtēšana </vt:lpstr>
      <vt:lpstr>Projektu pieteikumu vērtēšana</vt:lpstr>
      <vt:lpstr>Projektu pieteikumu vērtēšana </vt:lpstr>
      <vt:lpstr>Projektu virzīšana apstiprināšanai/noraidīšanai</vt:lpstr>
      <vt:lpstr>Ja projekts saņem Programmas atbalstu:</vt:lpstr>
      <vt:lpstr>Ieteikumi pieteikuma sagatavošanai</vt:lpstr>
      <vt:lpstr>Provizoriskais programmas laika grafiks</vt:lpstr>
      <vt:lpstr>Veiksmīgu projektu rakstīšanu!  Jautājumus lūdzam sūtīt uz mediji@sif.gov.lv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Vita Kalniņa</cp:lastModifiedBy>
  <cp:revision>242</cp:revision>
  <dcterms:created xsi:type="dcterms:W3CDTF">2021-05-20T18:00:25Z</dcterms:created>
  <dcterms:modified xsi:type="dcterms:W3CDTF">2023-08-16T10:13:54Z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761400</vt:r8>
  </property>
  <property fmtid="{D5CDD505-2E9C-101B-9397-08002B2CF9AE}" pid="4" name="MediaServiceImageTags">
    <vt:lpwstr/>
  </property>
</Properties>
</file>