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22"/>
  </p:notesMasterIdLst>
  <p:sldIdLst>
    <p:sldId id="267" r:id="rId5"/>
    <p:sldId id="372" r:id="rId6"/>
    <p:sldId id="392" r:id="rId7"/>
    <p:sldId id="389" r:id="rId8"/>
    <p:sldId id="373" r:id="rId9"/>
    <p:sldId id="331" r:id="rId10"/>
    <p:sldId id="344" r:id="rId11"/>
    <p:sldId id="387" r:id="rId12"/>
    <p:sldId id="390" r:id="rId13"/>
    <p:sldId id="379" r:id="rId14"/>
    <p:sldId id="380" r:id="rId15"/>
    <p:sldId id="345" r:id="rId16"/>
    <p:sldId id="371" r:id="rId17"/>
    <p:sldId id="341" r:id="rId18"/>
    <p:sldId id="391" r:id="rId19"/>
    <p:sldId id="366"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72"/>
            <p14:sldId id="392"/>
            <p14:sldId id="389"/>
            <p14:sldId id="373"/>
            <p14:sldId id="331"/>
            <p14:sldId id="344"/>
            <p14:sldId id="387"/>
            <p14:sldId id="390"/>
            <p14:sldId id="379"/>
            <p14:sldId id="380"/>
            <p14:sldId id="345"/>
            <p14:sldId id="371"/>
            <p14:sldId id="341"/>
            <p14:sldId id="391"/>
            <p14:sldId id="366"/>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2A70B-8422-A407-A0AC-F4F7EE440773}" name="Santa Barone-Upeniece" initials="SB" userId="S::santa.barone-upeniece@sif.gov.lv::1a27b4a0-cc9c-4e0c-81cf-47021761a9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 id="3" name="Liene Varslavāne" initials="LV" lastIdx="1" clrIdx="2">
    <p:extLst>
      <p:ext uri="{19B8F6BF-5375-455C-9EA6-DF929625EA0E}">
        <p15:presenceInfo xmlns:p15="http://schemas.microsoft.com/office/powerpoint/2012/main" userId="S::liene.varslavane@sif.gov.lv::a78a670d-ea6a-4a54-a9dd-65c292d561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24"/>
    <a:srgbClr val="92D050"/>
    <a:srgbClr val="DCDFDE"/>
    <a:srgbClr val="A80000"/>
    <a:srgbClr val="ED8B77"/>
    <a:srgbClr val="EA0043"/>
    <a:srgbClr val="E60042"/>
    <a:srgbClr val="FF054C"/>
    <a:srgbClr val="E86B52"/>
    <a:srgbClr val="E0B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9E041-34DB-4244-89C9-0D1723D54A33}" v="558" dt="2023-08-23T06:27:35.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93525" autoAdjust="0"/>
  </p:normalViewPr>
  <p:slideViewPr>
    <p:cSldViewPr snapToGrid="0">
      <p:cViewPr varScale="1">
        <p:scale>
          <a:sx n="104" d="100"/>
          <a:sy n="104" d="100"/>
        </p:scale>
        <p:origin x="660" y="11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ja Svilpe" userId="ee103ded-3f67-430d-b062-e7af7c814f8a" providerId="ADAL" clId="{3F99E041-34DB-4244-89C9-0D1723D54A33}"/>
    <pc:docChg chg="undo custSel modSld sldOrd">
      <pc:chgData name="Aija Svilpe" userId="ee103ded-3f67-430d-b062-e7af7c814f8a" providerId="ADAL" clId="{3F99E041-34DB-4244-89C9-0D1723D54A33}" dt="2023-08-23T06:57:55.947" v="5312" actId="20577"/>
      <pc:docMkLst>
        <pc:docMk/>
      </pc:docMkLst>
      <pc:sldChg chg="modNotesTx">
        <pc:chgData name="Aija Svilpe" userId="ee103ded-3f67-430d-b062-e7af7c814f8a" providerId="ADAL" clId="{3F99E041-34DB-4244-89C9-0D1723D54A33}" dt="2023-08-23T06:57:55.947" v="5312" actId="20577"/>
        <pc:sldMkLst>
          <pc:docMk/>
          <pc:sldMk cId="3140550482" sldId="267"/>
        </pc:sldMkLst>
      </pc:sldChg>
      <pc:sldChg chg="modNotesTx">
        <pc:chgData name="Aija Svilpe" userId="ee103ded-3f67-430d-b062-e7af7c814f8a" providerId="ADAL" clId="{3F99E041-34DB-4244-89C9-0D1723D54A33}" dt="2023-08-23T06:40:39.634" v="5176" actId="20577"/>
        <pc:sldMkLst>
          <pc:docMk/>
          <pc:sldMk cId="3518186977" sldId="331"/>
        </pc:sldMkLst>
      </pc:sldChg>
      <pc:sldChg chg="modNotesTx">
        <pc:chgData name="Aija Svilpe" userId="ee103ded-3f67-430d-b062-e7af7c814f8a" providerId="ADAL" clId="{3F99E041-34DB-4244-89C9-0D1723D54A33}" dt="2023-08-23T06:46:59.829" v="5283" actId="20577"/>
        <pc:sldMkLst>
          <pc:docMk/>
          <pc:sldMk cId="2151974915" sldId="341"/>
        </pc:sldMkLst>
      </pc:sldChg>
      <pc:sldChg chg="modSp mod modNotesTx">
        <pc:chgData name="Aija Svilpe" userId="ee103ded-3f67-430d-b062-e7af7c814f8a" providerId="ADAL" clId="{3F99E041-34DB-4244-89C9-0D1723D54A33}" dt="2023-08-22T07:23:49.937" v="4573" actId="20577"/>
        <pc:sldMkLst>
          <pc:docMk/>
          <pc:sldMk cId="2838789907" sldId="344"/>
        </pc:sldMkLst>
        <pc:graphicFrameChg chg="mod modGraphic">
          <ac:chgData name="Aija Svilpe" userId="ee103ded-3f67-430d-b062-e7af7c814f8a" providerId="ADAL" clId="{3F99E041-34DB-4244-89C9-0D1723D54A33}" dt="2023-08-18T11:32:35.166" v="1617" actId="404"/>
          <ac:graphicFrameMkLst>
            <pc:docMk/>
            <pc:sldMk cId="2838789907" sldId="344"/>
            <ac:graphicFrameMk id="9" creationId="{DF7EA562-1554-4846-9DE4-2966FAE7EF59}"/>
          </ac:graphicFrameMkLst>
        </pc:graphicFrameChg>
      </pc:sldChg>
      <pc:sldChg chg="modSp modNotesTx">
        <pc:chgData name="Aija Svilpe" userId="ee103ded-3f67-430d-b062-e7af7c814f8a" providerId="ADAL" clId="{3F99E041-34DB-4244-89C9-0D1723D54A33}" dt="2023-08-23T06:45:40.265" v="5220" actId="20577"/>
        <pc:sldMkLst>
          <pc:docMk/>
          <pc:sldMk cId="3123174410" sldId="345"/>
        </pc:sldMkLst>
        <pc:graphicFrameChg chg="mod">
          <ac:chgData name="Aija Svilpe" userId="ee103ded-3f67-430d-b062-e7af7c814f8a" providerId="ADAL" clId="{3F99E041-34DB-4244-89C9-0D1723D54A33}" dt="2023-08-18T11:46:55.268" v="1988" actId="20577"/>
          <ac:graphicFrameMkLst>
            <pc:docMk/>
            <pc:sldMk cId="3123174410" sldId="345"/>
            <ac:graphicFrameMk id="8" creationId="{CA3A71D7-C003-437F-A5F0-FDA237EEBE77}"/>
          </ac:graphicFrameMkLst>
        </pc:graphicFrameChg>
      </pc:sldChg>
      <pc:sldChg chg="modSp mod modNotesTx">
        <pc:chgData name="Aija Svilpe" userId="ee103ded-3f67-430d-b062-e7af7c814f8a" providerId="ADAL" clId="{3F99E041-34DB-4244-89C9-0D1723D54A33}" dt="2023-08-21T09:06:26.542" v="3904" actId="20577"/>
        <pc:sldMkLst>
          <pc:docMk/>
          <pc:sldMk cId="2470691541" sldId="366"/>
        </pc:sldMkLst>
        <pc:spChg chg="mod">
          <ac:chgData name="Aija Svilpe" userId="ee103ded-3f67-430d-b062-e7af7c814f8a" providerId="ADAL" clId="{3F99E041-34DB-4244-89C9-0D1723D54A33}" dt="2023-08-21T08:51:03.953" v="3825" actId="20577"/>
          <ac:spMkLst>
            <pc:docMk/>
            <pc:sldMk cId="2470691541" sldId="366"/>
            <ac:spMk id="15" creationId="{184FD6F7-F416-4805-AA50-36167293484D}"/>
          </ac:spMkLst>
        </pc:spChg>
        <pc:spChg chg="mod">
          <ac:chgData name="Aija Svilpe" userId="ee103ded-3f67-430d-b062-e7af7c814f8a" providerId="ADAL" clId="{3F99E041-34DB-4244-89C9-0D1723D54A33}" dt="2023-08-21T08:50:46.419" v="3807" actId="20577"/>
          <ac:spMkLst>
            <pc:docMk/>
            <pc:sldMk cId="2470691541" sldId="366"/>
            <ac:spMk id="16" creationId="{EB8B6125-DC5F-49DD-A90F-B6FE133C7A0A}"/>
          </ac:spMkLst>
        </pc:spChg>
      </pc:sldChg>
      <pc:sldChg chg="modSp modNotesTx">
        <pc:chgData name="Aija Svilpe" userId="ee103ded-3f67-430d-b062-e7af7c814f8a" providerId="ADAL" clId="{3F99E041-34DB-4244-89C9-0D1723D54A33}" dt="2023-08-21T08:58:36.410" v="3826"/>
        <pc:sldMkLst>
          <pc:docMk/>
          <pc:sldMk cId="3768081111" sldId="371"/>
        </pc:sldMkLst>
        <pc:graphicFrameChg chg="mod">
          <ac:chgData name="Aija Svilpe" userId="ee103ded-3f67-430d-b062-e7af7c814f8a" providerId="ADAL" clId="{3F99E041-34DB-4244-89C9-0D1723D54A33}" dt="2023-08-21T08:50:08.967" v="3773" actId="20577"/>
          <ac:graphicFrameMkLst>
            <pc:docMk/>
            <pc:sldMk cId="3768081111" sldId="371"/>
            <ac:graphicFrameMk id="12" creationId="{8D150D2E-05F1-4A88-93BE-6DAA431A9819}"/>
          </ac:graphicFrameMkLst>
        </pc:graphicFrameChg>
      </pc:sldChg>
      <pc:sldChg chg="ord modNotesTx">
        <pc:chgData name="Aija Svilpe" userId="ee103ded-3f67-430d-b062-e7af7c814f8a" providerId="ADAL" clId="{3F99E041-34DB-4244-89C9-0D1723D54A33}" dt="2023-08-23T06:53:35.754" v="5285"/>
        <pc:sldMkLst>
          <pc:docMk/>
          <pc:sldMk cId="1199582191" sldId="372"/>
        </pc:sldMkLst>
      </pc:sldChg>
      <pc:sldChg chg="modSp mod modNotesTx">
        <pc:chgData name="Aija Svilpe" userId="ee103ded-3f67-430d-b062-e7af7c814f8a" providerId="ADAL" clId="{3F99E041-34DB-4244-89C9-0D1723D54A33}" dt="2023-08-22T07:08:46.865" v="4274" actId="20577"/>
        <pc:sldMkLst>
          <pc:docMk/>
          <pc:sldMk cId="61027809" sldId="373"/>
        </pc:sldMkLst>
        <pc:spChg chg="mod">
          <ac:chgData name="Aija Svilpe" userId="ee103ded-3f67-430d-b062-e7af7c814f8a" providerId="ADAL" clId="{3F99E041-34DB-4244-89C9-0D1723D54A33}" dt="2023-08-18T11:26:11.597" v="1391" actId="1076"/>
          <ac:spMkLst>
            <pc:docMk/>
            <pc:sldMk cId="61027809" sldId="373"/>
            <ac:spMk id="2" creationId="{E677D777-188D-4ED7-A224-D1015FECE9CA}"/>
          </ac:spMkLst>
        </pc:spChg>
        <pc:graphicFrameChg chg="mod modGraphic">
          <ac:chgData name="Aija Svilpe" userId="ee103ded-3f67-430d-b062-e7af7c814f8a" providerId="ADAL" clId="{3F99E041-34DB-4244-89C9-0D1723D54A33}" dt="2023-08-18T11:30:01.030" v="1467"/>
          <ac:graphicFrameMkLst>
            <pc:docMk/>
            <pc:sldMk cId="61027809" sldId="373"/>
            <ac:graphicFrameMk id="7" creationId="{FF554CDE-C081-41F0-A0DE-70E4F843CBB9}"/>
          </ac:graphicFrameMkLst>
        </pc:graphicFrameChg>
      </pc:sldChg>
      <pc:sldChg chg="modSp mod modNotesTx">
        <pc:chgData name="Aija Svilpe" userId="ee103ded-3f67-430d-b062-e7af7c814f8a" providerId="ADAL" clId="{3F99E041-34DB-4244-89C9-0D1723D54A33}" dt="2023-08-21T08:48:42.813" v="3729" actId="20577"/>
        <pc:sldMkLst>
          <pc:docMk/>
          <pc:sldMk cId="2829714240" sldId="379"/>
        </pc:sldMkLst>
        <pc:spChg chg="mod">
          <ac:chgData name="Aija Svilpe" userId="ee103ded-3f67-430d-b062-e7af7c814f8a" providerId="ADAL" clId="{3F99E041-34DB-4244-89C9-0D1723D54A33}" dt="2023-08-21T08:48:42.813" v="3729" actId="20577"/>
          <ac:spMkLst>
            <pc:docMk/>
            <pc:sldMk cId="2829714240" sldId="379"/>
            <ac:spMk id="2" creationId="{E677D777-188D-4ED7-A224-D1015FECE9CA}"/>
          </ac:spMkLst>
        </pc:spChg>
        <pc:graphicFrameChg chg="mod">
          <ac:chgData name="Aija Svilpe" userId="ee103ded-3f67-430d-b062-e7af7c814f8a" providerId="ADAL" clId="{3F99E041-34DB-4244-89C9-0D1723D54A33}" dt="2023-08-21T08:46:04.454" v="3724" actId="20577"/>
          <ac:graphicFrameMkLst>
            <pc:docMk/>
            <pc:sldMk cId="2829714240" sldId="379"/>
            <ac:graphicFrameMk id="4" creationId="{5E7811A9-E4A1-5953-A997-0C54C1988B27}"/>
          </ac:graphicFrameMkLst>
        </pc:graphicFrameChg>
      </pc:sldChg>
      <pc:sldChg chg="modSp mod modNotesTx">
        <pc:chgData name="Aija Svilpe" userId="ee103ded-3f67-430d-b062-e7af7c814f8a" providerId="ADAL" clId="{3F99E041-34DB-4244-89C9-0D1723D54A33}" dt="2023-08-22T07:33:24.794" v="4708" actId="20577"/>
        <pc:sldMkLst>
          <pc:docMk/>
          <pc:sldMk cId="2694437744" sldId="380"/>
        </pc:sldMkLst>
        <pc:spChg chg="mod">
          <ac:chgData name="Aija Svilpe" userId="ee103ded-3f67-430d-b062-e7af7c814f8a" providerId="ADAL" clId="{3F99E041-34DB-4244-89C9-0D1723D54A33}" dt="2023-08-21T08:48:33.414" v="3727" actId="20577"/>
          <ac:spMkLst>
            <pc:docMk/>
            <pc:sldMk cId="2694437744" sldId="380"/>
            <ac:spMk id="8" creationId="{A95ACA99-C33D-49EE-8277-FE0BE74D2871}"/>
          </ac:spMkLst>
        </pc:spChg>
        <pc:graphicFrameChg chg="mod">
          <ac:chgData name="Aija Svilpe" userId="ee103ded-3f67-430d-b062-e7af7c814f8a" providerId="ADAL" clId="{3F99E041-34DB-4244-89C9-0D1723D54A33}" dt="2023-08-18T11:49:16.562" v="2016" actId="20577"/>
          <ac:graphicFrameMkLst>
            <pc:docMk/>
            <pc:sldMk cId="2694437744" sldId="380"/>
            <ac:graphicFrameMk id="2" creationId="{8326FC70-A8FA-DFE3-4567-0A490DD8AF9B}"/>
          </ac:graphicFrameMkLst>
        </pc:graphicFrameChg>
      </pc:sldChg>
      <pc:sldChg chg="modSp mod modNotesTx">
        <pc:chgData name="Aija Svilpe" userId="ee103ded-3f67-430d-b062-e7af7c814f8a" providerId="ADAL" clId="{3F99E041-34DB-4244-89C9-0D1723D54A33}" dt="2023-08-22T07:28:15.366" v="4575" actId="113"/>
        <pc:sldMkLst>
          <pc:docMk/>
          <pc:sldMk cId="1667671080" sldId="387"/>
        </pc:sldMkLst>
        <pc:spChg chg="mod">
          <ac:chgData name="Aija Svilpe" userId="ee103ded-3f67-430d-b062-e7af7c814f8a" providerId="ADAL" clId="{3F99E041-34DB-4244-89C9-0D1723D54A33}" dt="2023-08-22T07:28:15.366" v="4575" actId="113"/>
          <ac:spMkLst>
            <pc:docMk/>
            <pc:sldMk cId="1667671080" sldId="387"/>
            <ac:spMk id="17" creationId="{29C249FD-0448-4D51-A61E-EB2B2B939289}"/>
          </ac:spMkLst>
        </pc:spChg>
      </pc:sldChg>
      <pc:sldChg chg="modNotesTx">
        <pc:chgData name="Aija Svilpe" userId="ee103ded-3f67-430d-b062-e7af7c814f8a" providerId="ADAL" clId="{3F99E041-34DB-4244-89C9-0D1723D54A33}" dt="2023-08-23T06:38:28.133" v="5126" actId="20577"/>
        <pc:sldMkLst>
          <pc:docMk/>
          <pc:sldMk cId="3110776036" sldId="389"/>
        </pc:sldMkLst>
      </pc:sldChg>
      <pc:sldChg chg="modNotesTx">
        <pc:chgData name="Aija Svilpe" userId="ee103ded-3f67-430d-b062-e7af7c814f8a" providerId="ADAL" clId="{3F99E041-34DB-4244-89C9-0D1723D54A33}" dt="2023-08-22T07:29:16.663" v="4611" actId="20577"/>
        <pc:sldMkLst>
          <pc:docMk/>
          <pc:sldMk cId="1408097773" sldId="390"/>
        </pc:sldMkLst>
      </pc:sldChg>
      <pc:sldChg chg="modSp mod modNotesTx">
        <pc:chgData name="Aija Svilpe" userId="ee103ded-3f67-430d-b062-e7af7c814f8a" providerId="ADAL" clId="{3F99E041-34DB-4244-89C9-0D1723D54A33}" dt="2023-08-22T08:09:41.572" v="4906" actId="20577"/>
        <pc:sldMkLst>
          <pc:docMk/>
          <pc:sldMk cId="2132408286" sldId="391"/>
        </pc:sldMkLst>
        <pc:graphicFrameChg chg="mod modGraphic">
          <ac:chgData name="Aija Svilpe" userId="ee103ded-3f67-430d-b062-e7af7c814f8a" providerId="ADAL" clId="{3F99E041-34DB-4244-89C9-0D1723D54A33}" dt="2023-08-18T10:26:32.516" v="391" actId="20577"/>
          <ac:graphicFrameMkLst>
            <pc:docMk/>
            <pc:sldMk cId="2132408286" sldId="391"/>
            <ac:graphicFrameMk id="19" creationId="{F7786787-F5D8-478D-AB75-F9DE63B120F0}"/>
          </ac:graphicFrameMkLst>
        </pc:graphicFrameChg>
      </pc:sldChg>
      <pc:sldChg chg="modNotesTx">
        <pc:chgData name="Aija Svilpe" userId="ee103ded-3f67-430d-b062-e7af7c814f8a" providerId="ADAL" clId="{3F99E041-34DB-4244-89C9-0D1723D54A33}" dt="2023-08-21T09:10:37.838" v="4114" actId="20577"/>
        <pc:sldMkLst>
          <pc:docMk/>
          <pc:sldMk cId="218720596" sldId="392"/>
        </pc:sldMkLst>
      </pc:sldChg>
    </pc:docChg>
  </pc:docChgLst>
  <pc:docChgLst>
    <pc:chgData name="Kristīne Ozola" userId="1f6f266a-80f9-49b0-aad1-3edc2c01781b" providerId="ADAL" clId="{A22351C0-78A8-421B-917C-E6152A1DBCBC}"/>
    <pc:docChg chg="undo custSel addSld delSld modSld sldOrd modSection">
      <pc:chgData name="Kristīne Ozola" userId="1f6f266a-80f9-49b0-aad1-3edc2c01781b" providerId="ADAL" clId="{A22351C0-78A8-421B-917C-E6152A1DBCBC}" dt="2023-02-13T11:08:20.511" v="783" actId="20577"/>
      <pc:docMkLst>
        <pc:docMk/>
      </pc:docMkLst>
      <pc:sldChg chg="modSp mod">
        <pc:chgData name="Kristīne Ozola" userId="1f6f266a-80f9-49b0-aad1-3edc2c01781b" providerId="ADAL" clId="{A22351C0-78A8-421B-917C-E6152A1DBCBC}" dt="2023-02-13T10:54:17.568" v="765" actId="20577"/>
        <pc:sldMkLst>
          <pc:docMk/>
          <pc:sldMk cId="3140550482" sldId="267"/>
        </pc:sldMkLst>
        <pc:spChg chg="mod">
          <ac:chgData name="Kristīne Ozola" userId="1f6f266a-80f9-49b0-aad1-3edc2c01781b" providerId="ADAL" clId="{A22351C0-78A8-421B-917C-E6152A1DBCBC}" dt="2023-02-13T10:54:17.568" v="765" actId="20577"/>
          <ac:spMkLst>
            <pc:docMk/>
            <pc:sldMk cId="3140550482" sldId="267"/>
            <ac:spMk id="2" creationId="{88B0EFC6-5A9E-B54C-ABB4-A013046ACD30}"/>
          </ac:spMkLst>
        </pc:spChg>
      </pc:sldChg>
      <pc:sldChg chg="modSp mod">
        <pc:chgData name="Kristīne Ozola" userId="1f6f266a-80f9-49b0-aad1-3edc2c01781b" providerId="ADAL" clId="{A22351C0-78A8-421B-917C-E6152A1DBCBC}" dt="2023-02-13T11:08:20.511" v="783" actId="20577"/>
        <pc:sldMkLst>
          <pc:docMk/>
          <pc:sldMk cId="2470691541" sldId="366"/>
        </pc:sldMkLst>
        <pc:spChg chg="mod">
          <ac:chgData name="Kristīne Ozola" userId="1f6f266a-80f9-49b0-aad1-3edc2c01781b" providerId="ADAL" clId="{A22351C0-78A8-421B-917C-E6152A1DBCBC}" dt="2023-02-13T11:08:20.511" v="783" actId="20577"/>
          <ac:spMkLst>
            <pc:docMk/>
            <pc:sldMk cId="2470691541" sldId="366"/>
            <ac:spMk id="16" creationId="{EB8B6125-DC5F-49DD-A90F-B6FE133C7A0A}"/>
          </ac:spMkLst>
        </pc:spChg>
      </pc:sldChg>
      <pc:sldChg chg="modSp del mod">
        <pc:chgData name="Kristīne Ozola" userId="1f6f266a-80f9-49b0-aad1-3edc2c01781b" providerId="ADAL" clId="{A22351C0-78A8-421B-917C-E6152A1DBCBC}" dt="2023-02-10T09:02:20.271" v="733" actId="47"/>
        <pc:sldMkLst>
          <pc:docMk/>
          <pc:sldMk cId="3046785533" sldId="375"/>
        </pc:sldMkLst>
        <pc:spChg chg="mod">
          <ac:chgData name="Kristīne Ozola" userId="1f6f266a-80f9-49b0-aad1-3edc2c01781b" providerId="ADAL" clId="{A22351C0-78A8-421B-917C-E6152A1DBCBC}" dt="2023-02-10T07:51:29.282" v="28" actId="20577"/>
          <ac:spMkLst>
            <pc:docMk/>
            <pc:sldMk cId="3046785533" sldId="375"/>
            <ac:spMk id="2" creationId="{C190232F-C768-4C11-A3E1-82D56D5D9DD8}"/>
          </ac:spMkLst>
        </pc:spChg>
        <pc:graphicFrameChg chg="mod">
          <ac:chgData name="Kristīne Ozola" userId="1f6f266a-80f9-49b0-aad1-3edc2c01781b" providerId="ADAL" clId="{A22351C0-78A8-421B-917C-E6152A1DBCBC}" dt="2023-02-10T07:53:26.342" v="66" actId="20578"/>
          <ac:graphicFrameMkLst>
            <pc:docMk/>
            <pc:sldMk cId="3046785533" sldId="375"/>
            <ac:graphicFrameMk id="6" creationId="{C485870D-0154-411C-BE72-B70E00097B52}"/>
          </ac:graphicFrameMkLst>
        </pc:graphicFrameChg>
      </pc:sldChg>
      <pc:sldChg chg="del">
        <pc:chgData name="Kristīne Ozola" userId="1f6f266a-80f9-49b0-aad1-3edc2c01781b" providerId="ADAL" clId="{A22351C0-78A8-421B-917C-E6152A1DBCBC}" dt="2023-02-10T09:02:21.698" v="734" actId="47"/>
        <pc:sldMkLst>
          <pc:docMk/>
          <pc:sldMk cId="2352383618" sldId="378"/>
        </pc:sldMkLst>
      </pc:sldChg>
      <pc:sldChg chg="modSp del">
        <pc:chgData name="Kristīne Ozola" userId="1f6f266a-80f9-49b0-aad1-3edc2c01781b" providerId="ADAL" clId="{A22351C0-78A8-421B-917C-E6152A1DBCBC}" dt="2023-02-10T09:02:22.811" v="735" actId="47"/>
        <pc:sldMkLst>
          <pc:docMk/>
          <pc:sldMk cId="2770650217" sldId="381"/>
        </pc:sldMkLst>
        <pc:graphicFrameChg chg="mod">
          <ac:chgData name="Kristīne Ozola" userId="1f6f266a-80f9-49b0-aad1-3edc2c01781b" providerId="ADAL" clId="{A22351C0-78A8-421B-917C-E6152A1DBCBC}" dt="2023-02-10T08:02:14.279" v="205"/>
          <ac:graphicFrameMkLst>
            <pc:docMk/>
            <pc:sldMk cId="2770650217" sldId="381"/>
            <ac:graphicFrameMk id="9" creationId="{8E09C96B-19F7-C846-E876-74B8B6D3A27D}"/>
          </ac:graphicFrameMkLst>
        </pc:graphicFrameChg>
      </pc:sldChg>
      <pc:sldChg chg="addSp delSp modSp add del mod ord modNotesTx">
        <pc:chgData name="Kristīne Ozola" userId="1f6f266a-80f9-49b0-aad1-3edc2c01781b" providerId="ADAL" clId="{A22351C0-78A8-421B-917C-E6152A1DBCBC}" dt="2023-02-10T09:01:16.044" v="570" actId="113"/>
        <pc:sldMkLst>
          <pc:docMk/>
          <pc:sldMk cId="1667671080" sldId="387"/>
        </pc:sldMkLst>
        <pc:spChg chg="add del">
          <ac:chgData name="Kristīne Ozola" userId="1f6f266a-80f9-49b0-aad1-3edc2c01781b" providerId="ADAL" clId="{A22351C0-78A8-421B-917C-E6152A1DBCBC}" dt="2023-02-10T07:53:42.979" v="69" actId="22"/>
          <ac:spMkLst>
            <pc:docMk/>
            <pc:sldMk cId="1667671080" sldId="387"/>
            <ac:spMk id="3" creationId="{CC37A71A-D66A-019C-F24D-FD3C3C8FD176}"/>
          </ac:spMkLst>
        </pc:spChg>
        <pc:spChg chg="mod">
          <ac:chgData name="Kristīne Ozola" userId="1f6f266a-80f9-49b0-aad1-3edc2c01781b" providerId="ADAL" clId="{A22351C0-78A8-421B-917C-E6152A1DBCBC}" dt="2023-02-10T08:00:59.301" v="176" actId="115"/>
          <ac:spMkLst>
            <pc:docMk/>
            <pc:sldMk cId="1667671080" sldId="387"/>
            <ac:spMk id="8" creationId="{A95ACA99-C33D-49EE-8277-FE0BE74D2871}"/>
          </ac:spMkLst>
        </pc:spChg>
        <pc:spChg chg="mod">
          <ac:chgData name="Kristīne Ozola" userId="1f6f266a-80f9-49b0-aad1-3edc2c01781b" providerId="ADAL" clId="{A22351C0-78A8-421B-917C-E6152A1DBCBC}" dt="2023-02-10T08:41:08.373" v="260" actId="113"/>
          <ac:spMkLst>
            <pc:docMk/>
            <pc:sldMk cId="1667671080" sldId="387"/>
            <ac:spMk id="17" creationId="{29C249FD-0448-4D51-A61E-EB2B2B939289}"/>
          </ac:spMkLst>
        </pc:spChg>
      </pc:sldChg>
      <pc:sldChg chg="new del">
        <pc:chgData name="Kristīne Ozola" userId="1f6f266a-80f9-49b0-aad1-3edc2c01781b" providerId="ADAL" clId="{A22351C0-78A8-421B-917C-E6152A1DBCBC}" dt="2023-02-10T07:52:59.559" v="30" actId="2696"/>
        <pc:sldMkLst>
          <pc:docMk/>
          <pc:sldMk cId="4105045408" sldId="387"/>
        </pc:sldMkLst>
      </pc:sldChg>
      <pc:sldChg chg="modSp add mod modNotesTx">
        <pc:chgData name="Kristīne Ozola" userId="1f6f266a-80f9-49b0-aad1-3edc2c01781b" providerId="ADAL" clId="{A22351C0-78A8-421B-917C-E6152A1DBCBC}" dt="2023-02-10T09:02:16.817" v="732" actId="20577"/>
        <pc:sldMkLst>
          <pc:docMk/>
          <pc:sldMk cId="1463957573" sldId="388"/>
        </pc:sldMkLst>
        <pc:spChg chg="mod">
          <ac:chgData name="Kristīne Ozola" userId="1f6f266a-80f9-49b0-aad1-3edc2c01781b" providerId="ADAL" clId="{A22351C0-78A8-421B-917C-E6152A1DBCBC}" dt="2023-02-10T08:01:14.467" v="194" actId="27636"/>
          <ac:spMkLst>
            <pc:docMk/>
            <pc:sldMk cId="1463957573" sldId="388"/>
            <ac:spMk id="8" creationId="{A95ACA99-C33D-49EE-8277-FE0BE74D2871}"/>
          </ac:spMkLst>
        </pc:spChg>
        <pc:spChg chg="mod">
          <ac:chgData name="Kristīne Ozola" userId="1f6f266a-80f9-49b0-aad1-3edc2c01781b" providerId="ADAL" clId="{A22351C0-78A8-421B-917C-E6152A1DBCBC}" dt="2023-02-10T08:42:46.549" v="261" actId="1076"/>
          <ac:spMkLst>
            <pc:docMk/>
            <pc:sldMk cId="1463957573" sldId="388"/>
            <ac:spMk id="17" creationId="{29C249FD-0448-4D51-A61E-EB2B2B939289}"/>
          </ac:spMkLst>
        </pc:spChg>
      </pc:sldChg>
    </pc:docChg>
  </pc:docChgLst>
  <pc:docChgLst>
    <pc:chgData name="Kristīne Ozola" userId="1f6f266a-80f9-49b0-aad1-3edc2c01781b" providerId="ADAL" clId="{922D2156-42EB-442A-912D-88E97568757D}"/>
    <pc:docChg chg="undo custSel modSld">
      <pc:chgData name="Kristīne Ozola" userId="1f6f266a-80f9-49b0-aad1-3edc2c01781b" providerId="ADAL" clId="{922D2156-42EB-442A-912D-88E97568757D}" dt="2023-02-15T11:24:41.947" v="517" actId="478"/>
      <pc:docMkLst>
        <pc:docMk/>
      </pc:docMkLst>
      <pc:sldChg chg="modSp mod">
        <pc:chgData name="Kristīne Ozola" userId="1f6f266a-80f9-49b0-aad1-3edc2c01781b" providerId="ADAL" clId="{922D2156-42EB-442A-912D-88E97568757D}" dt="2023-02-08T11:23:35.815" v="28" actId="207"/>
        <pc:sldMkLst>
          <pc:docMk/>
          <pc:sldMk cId="1827413646" sldId="257"/>
        </pc:sldMkLst>
        <pc:graphicFrameChg chg="mod modGraphic">
          <ac:chgData name="Kristīne Ozola" userId="1f6f266a-80f9-49b0-aad1-3edc2c01781b" providerId="ADAL" clId="{922D2156-42EB-442A-912D-88E97568757D}" dt="2023-02-08T11:23:35.815" v="28" actId="207"/>
          <ac:graphicFrameMkLst>
            <pc:docMk/>
            <pc:sldMk cId="1827413646" sldId="257"/>
            <ac:graphicFrameMk id="16" creationId="{C5912010-243A-4A55-A365-4AB01E79BF0C}"/>
          </ac:graphicFrameMkLst>
        </pc:graphicFrameChg>
      </pc:sldChg>
      <pc:sldChg chg="modSp mod">
        <pc:chgData name="Kristīne Ozola" userId="1f6f266a-80f9-49b0-aad1-3edc2c01781b" providerId="ADAL" clId="{922D2156-42EB-442A-912D-88E97568757D}" dt="2023-02-08T12:55:56.491" v="494" actId="20577"/>
        <pc:sldMkLst>
          <pc:docMk/>
          <pc:sldMk cId="3140550482" sldId="267"/>
        </pc:sldMkLst>
        <pc:spChg chg="mod">
          <ac:chgData name="Kristīne Ozola" userId="1f6f266a-80f9-49b0-aad1-3edc2c01781b" providerId="ADAL" clId="{922D2156-42EB-442A-912D-88E97568757D}" dt="2023-02-08T12:55:56.491" v="494" actId="20577"/>
          <ac:spMkLst>
            <pc:docMk/>
            <pc:sldMk cId="3140550482" sldId="267"/>
            <ac:spMk id="2" creationId="{88B0EFC6-5A9E-B54C-ABB4-A013046ACD30}"/>
          </ac:spMkLst>
        </pc:spChg>
      </pc:sldChg>
      <pc:sldChg chg="modSp">
        <pc:chgData name="Kristīne Ozola" userId="1f6f266a-80f9-49b0-aad1-3edc2c01781b" providerId="ADAL" clId="{922D2156-42EB-442A-912D-88E97568757D}" dt="2023-02-15T11:24:31.133" v="516" actId="20577"/>
        <pc:sldMkLst>
          <pc:docMk/>
          <pc:sldMk cId="3518186977" sldId="331"/>
        </pc:sldMkLst>
        <pc:graphicFrameChg chg="mod">
          <ac:chgData name="Kristīne Ozola" userId="1f6f266a-80f9-49b0-aad1-3edc2c01781b" providerId="ADAL" clId="{922D2156-42EB-442A-912D-88E97568757D}" dt="2023-02-15T11:24:31.133" v="516" actId="20577"/>
          <ac:graphicFrameMkLst>
            <pc:docMk/>
            <pc:sldMk cId="3518186977" sldId="331"/>
            <ac:graphicFrameMk id="9" creationId="{DF7EA562-1554-4846-9DE4-2966FAE7EF59}"/>
          </ac:graphicFrameMkLst>
        </pc:graphicFrameChg>
      </pc:sldChg>
      <pc:sldChg chg="modSp mod">
        <pc:chgData name="Kristīne Ozola" userId="1f6f266a-80f9-49b0-aad1-3edc2c01781b" providerId="ADAL" clId="{922D2156-42EB-442A-912D-88E97568757D}" dt="2023-02-08T11:23:42.278" v="29" actId="207"/>
        <pc:sldMkLst>
          <pc:docMk/>
          <pc:sldMk cId="4048025618" sldId="365"/>
        </pc:sldMkLst>
        <pc:spChg chg="mod">
          <ac:chgData name="Kristīne Ozola" userId="1f6f266a-80f9-49b0-aad1-3edc2c01781b" providerId="ADAL" clId="{922D2156-42EB-442A-912D-88E97568757D}" dt="2023-02-08T11:22:18.848" v="23" actId="1076"/>
          <ac:spMkLst>
            <pc:docMk/>
            <pc:sldMk cId="4048025618" sldId="365"/>
            <ac:spMk id="7" creationId="{FD7A5C54-AE5C-4D70-9DF8-B8B82F1429F8}"/>
          </ac:spMkLst>
        </pc:spChg>
        <pc:spChg chg="mod">
          <ac:chgData name="Kristīne Ozola" userId="1f6f266a-80f9-49b0-aad1-3edc2c01781b" providerId="ADAL" clId="{922D2156-42EB-442A-912D-88E97568757D}" dt="2023-02-08T11:23:42.278" v="29" actId="207"/>
          <ac:spMkLst>
            <pc:docMk/>
            <pc:sldMk cId="4048025618" sldId="365"/>
            <ac:spMk id="8" creationId="{268CC4CA-753F-4346-A1EA-9F6D18CC3C24}"/>
          </ac:spMkLst>
        </pc:spChg>
      </pc:sldChg>
      <pc:sldChg chg="modSp mod">
        <pc:chgData name="Kristīne Ozola" userId="1f6f266a-80f9-49b0-aad1-3edc2c01781b" providerId="ADAL" clId="{922D2156-42EB-442A-912D-88E97568757D}" dt="2023-02-08T11:35:20.379" v="410" actId="1076"/>
        <pc:sldMkLst>
          <pc:docMk/>
          <pc:sldMk cId="2470691541" sldId="366"/>
        </pc:sldMkLst>
        <pc:spChg chg="mod">
          <ac:chgData name="Kristīne Ozola" userId="1f6f266a-80f9-49b0-aad1-3edc2c01781b" providerId="ADAL" clId="{922D2156-42EB-442A-912D-88E97568757D}" dt="2023-02-08T11:34:03.200" v="400" actId="207"/>
          <ac:spMkLst>
            <pc:docMk/>
            <pc:sldMk cId="2470691541" sldId="366"/>
            <ac:spMk id="12" creationId="{4612C6BA-D2EF-4E46-89B0-B4465AC9CF76}"/>
          </ac:spMkLst>
        </pc:spChg>
        <pc:spChg chg="mod">
          <ac:chgData name="Kristīne Ozola" userId="1f6f266a-80f9-49b0-aad1-3edc2c01781b" providerId="ADAL" clId="{922D2156-42EB-442A-912D-88E97568757D}" dt="2023-02-08T11:34:24.744" v="403" actId="207"/>
          <ac:spMkLst>
            <pc:docMk/>
            <pc:sldMk cId="2470691541" sldId="366"/>
            <ac:spMk id="15" creationId="{184FD6F7-F416-4805-AA50-36167293484D}"/>
          </ac:spMkLst>
        </pc:spChg>
        <pc:spChg chg="mod">
          <ac:chgData name="Kristīne Ozola" userId="1f6f266a-80f9-49b0-aad1-3edc2c01781b" providerId="ADAL" clId="{922D2156-42EB-442A-912D-88E97568757D}" dt="2023-02-08T11:34:37.972" v="405" actId="207"/>
          <ac:spMkLst>
            <pc:docMk/>
            <pc:sldMk cId="2470691541" sldId="366"/>
            <ac:spMk id="16" creationId="{EB8B6125-DC5F-49DD-A90F-B6FE133C7A0A}"/>
          </ac:spMkLst>
        </pc:spChg>
        <pc:spChg chg="mod">
          <ac:chgData name="Kristīne Ozola" userId="1f6f266a-80f9-49b0-aad1-3edc2c01781b" providerId="ADAL" clId="{922D2156-42EB-442A-912D-88E97568757D}" dt="2023-02-08T11:35:20.379" v="410" actId="1076"/>
          <ac:spMkLst>
            <pc:docMk/>
            <pc:sldMk cId="2470691541" sldId="366"/>
            <ac:spMk id="17" creationId="{F301EF54-85F1-4260-BF7B-B451A1234435}"/>
          </ac:spMkLst>
        </pc:spChg>
        <pc:spChg chg="mod">
          <ac:chgData name="Kristīne Ozola" userId="1f6f266a-80f9-49b0-aad1-3edc2c01781b" providerId="ADAL" clId="{922D2156-42EB-442A-912D-88E97568757D}" dt="2023-02-08T11:34:58.242" v="409" actId="207"/>
          <ac:spMkLst>
            <pc:docMk/>
            <pc:sldMk cId="2470691541" sldId="366"/>
            <ac:spMk id="19" creationId="{720BDF49-4BA1-423B-A50B-56F38FFDCE93}"/>
          </ac:spMkLst>
        </pc:spChg>
        <pc:graphicFrameChg chg="mod modGraphic">
          <ac:chgData name="Kristīne Ozola" userId="1f6f266a-80f9-49b0-aad1-3edc2c01781b" providerId="ADAL" clId="{922D2156-42EB-442A-912D-88E97568757D}" dt="2023-02-08T11:34:53.420" v="408" actId="207"/>
          <ac:graphicFrameMkLst>
            <pc:docMk/>
            <pc:sldMk cId="2470691541" sldId="366"/>
            <ac:graphicFrameMk id="11" creationId="{0661F144-01E6-4CBE-953D-C0A70E98D366}"/>
          </ac:graphicFrameMkLst>
        </pc:graphicFrameChg>
      </pc:sldChg>
      <pc:sldChg chg="modSp mod modNotesTx">
        <pc:chgData name="Kristīne Ozola" userId="1f6f266a-80f9-49b0-aad1-3edc2c01781b" providerId="ADAL" clId="{922D2156-42EB-442A-912D-88E97568757D}" dt="2023-02-15T11:24:08.766" v="497" actId="20577"/>
        <pc:sldMkLst>
          <pc:docMk/>
          <pc:sldMk cId="3025912620" sldId="368"/>
        </pc:sldMkLst>
        <pc:graphicFrameChg chg="mod">
          <ac:chgData name="Kristīne Ozola" userId="1f6f266a-80f9-49b0-aad1-3edc2c01781b" providerId="ADAL" clId="{922D2156-42EB-442A-912D-88E97568757D}" dt="2023-02-15T11:24:08.766" v="497" actId="20577"/>
          <ac:graphicFrameMkLst>
            <pc:docMk/>
            <pc:sldMk cId="3025912620" sldId="368"/>
            <ac:graphicFrameMk id="19" creationId="{F7786787-F5D8-478D-AB75-F9DE63B120F0}"/>
          </ac:graphicFrameMkLst>
        </pc:graphicFrameChg>
      </pc:sldChg>
      <pc:sldChg chg="modSp mod">
        <pc:chgData name="Kristīne Ozola" userId="1f6f266a-80f9-49b0-aad1-3edc2c01781b" providerId="ADAL" clId="{922D2156-42EB-442A-912D-88E97568757D}" dt="2023-02-15T11:24:41.947" v="517" actId="478"/>
        <pc:sldMkLst>
          <pc:docMk/>
          <pc:sldMk cId="1199582191" sldId="372"/>
        </pc:sldMkLst>
        <pc:graphicFrameChg chg="mod modGraphic">
          <ac:chgData name="Kristīne Ozola" userId="1f6f266a-80f9-49b0-aad1-3edc2c01781b" providerId="ADAL" clId="{922D2156-42EB-442A-912D-88E97568757D}" dt="2023-02-15T11:24:41.947" v="517" actId="478"/>
          <ac:graphicFrameMkLst>
            <pc:docMk/>
            <pc:sldMk cId="1199582191" sldId="372"/>
            <ac:graphicFrameMk id="11" creationId="{852B56A7-A519-45B5-AD46-0A8E81CC2A95}"/>
          </ac:graphicFrameMkLst>
        </pc:graphicFrameChg>
      </pc:sldChg>
      <pc:sldChg chg="modSp mod">
        <pc:chgData name="Kristīne Ozola" userId="1f6f266a-80f9-49b0-aad1-3edc2c01781b" providerId="ADAL" clId="{922D2156-42EB-442A-912D-88E97568757D}" dt="2023-02-08T11:33:06.394" v="393" actId="207"/>
        <pc:sldMkLst>
          <pc:docMk/>
          <pc:sldMk cId="3046785533" sldId="375"/>
        </pc:sldMkLst>
        <pc:graphicFrameChg chg="mod modGraphic">
          <ac:chgData name="Kristīne Ozola" userId="1f6f266a-80f9-49b0-aad1-3edc2c01781b" providerId="ADAL" clId="{922D2156-42EB-442A-912D-88E97568757D}" dt="2023-02-08T11:33:06.394" v="393" actId="207"/>
          <ac:graphicFrameMkLst>
            <pc:docMk/>
            <pc:sldMk cId="3046785533" sldId="375"/>
            <ac:graphicFrameMk id="6" creationId="{C485870D-0154-411C-BE72-B70E00097B52}"/>
          </ac:graphicFrameMkLst>
        </pc:graphicFrameChg>
      </pc:sldChg>
      <pc:sldChg chg="modSp mod">
        <pc:chgData name="Kristīne Ozola" userId="1f6f266a-80f9-49b0-aad1-3edc2c01781b" providerId="ADAL" clId="{922D2156-42EB-442A-912D-88E97568757D}" dt="2023-02-08T11:33:37.956" v="397" actId="207"/>
        <pc:sldMkLst>
          <pc:docMk/>
          <pc:sldMk cId="2352383618" sldId="378"/>
        </pc:sldMkLst>
        <pc:graphicFrameChg chg="mod modGraphic">
          <ac:chgData name="Kristīne Ozola" userId="1f6f266a-80f9-49b0-aad1-3edc2c01781b" providerId="ADAL" clId="{922D2156-42EB-442A-912D-88E97568757D}" dt="2023-02-08T11:33:37.956" v="397" actId="207"/>
          <ac:graphicFrameMkLst>
            <pc:docMk/>
            <pc:sldMk cId="2352383618" sldId="378"/>
            <ac:graphicFrameMk id="6" creationId="{C485870D-0154-411C-BE72-B70E00097B52}"/>
          </ac:graphicFrameMkLst>
        </pc:graphicFrameChg>
      </pc:sldChg>
      <pc:sldChg chg="modSp">
        <pc:chgData name="Kristīne Ozola" userId="1f6f266a-80f9-49b0-aad1-3edc2c01781b" providerId="ADAL" clId="{922D2156-42EB-442A-912D-88E97568757D}" dt="2023-02-08T11:31:50.367" v="382"/>
        <pc:sldMkLst>
          <pc:docMk/>
          <pc:sldMk cId="2829714240" sldId="379"/>
        </pc:sldMkLst>
        <pc:graphicFrameChg chg="mod">
          <ac:chgData name="Kristīne Ozola" userId="1f6f266a-80f9-49b0-aad1-3edc2c01781b" providerId="ADAL" clId="{922D2156-42EB-442A-912D-88E97568757D}" dt="2023-02-08T11:31:50.367" v="382"/>
          <ac:graphicFrameMkLst>
            <pc:docMk/>
            <pc:sldMk cId="2829714240" sldId="379"/>
            <ac:graphicFrameMk id="10" creationId="{8FBBB574-3566-452C-AC93-F57B39210CAF}"/>
          </ac:graphicFrameMkLst>
        </pc:graphicFrameChg>
      </pc:sldChg>
      <pc:sldChg chg="modSp mod">
        <pc:chgData name="Kristīne Ozola" userId="1f6f266a-80f9-49b0-aad1-3edc2c01781b" providerId="ADAL" clId="{922D2156-42EB-442A-912D-88E97568757D}" dt="2023-02-08T12:53:30.014" v="443" actId="20577"/>
        <pc:sldMkLst>
          <pc:docMk/>
          <pc:sldMk cId="2694437744" sldId="380"/>
        </pc:sldMkLst>
        <pc:spChg chg="mod">
          <ac:chgData name="Kristīne Ozola" userId="1f6f266a-80f9-49b0-aad1-3edc2c01781b" providerId="ADAL" clId="{922D2156-42EB-442A-912D-88E97568757D}" dt="2023-02-08T12:53:30.014" v="443" actId="20577"/>
          <ac:spMkLst>
            <pc:docMk/>
            <pc:sldMk cId="2694437744" sldId="380"/>
            <ac:spMk id="17" creationId="{29C249FD-0448-4D51-A61E-EB2B2B939289}"/>
          </ac:spMkLst>
        </pc:spChg>
      </pc:sldChg>
      <pc:sldChg chg="modSp mod">
        <pc:chgData name="Kristīne Ozola" userId="1f6f266a-80f9-49b0-aad1-3edc2c01781b" providerId="ADAL" clId="{922D2156-42EB-442A-912D-88E97568757D}" dt="2023-02-08T11:33:47.779" v="399" actId="207"/>
        <pc:sldMkLst>
          <pc:docMk/>
          <pc:sldMk cId="2770650217" sldId="381"/>
        </pc:sldMkLst>
        <pc:graphicFrameChg chg="mod modGraphic">
          <ac:chgData name="Kristīne Ozola" userId="1f6f266a-80f9-49b0-aad1-3edc2c01781b" providerId="ADAL" clId="{922D2156-42EB-442A-912D-88E97568757D}" dt="2023-02-08T11:33:47.779" v="399" actId="207"/>
          <ac:graphicFrameMkLst>
            <pc:docMk/>
            <pc:sldMk cId="2770650217" sldId="381"/>
            <ac:graphicFrameMk id="9" creationId="{8E09C96B-19F7-C846-E876-74B8B6D3A27D}"/>
          </ac:graphicFrameMkLst>
        </pc:graphicFrameChg>
      </pc:sldChg>
      <pc:sldChg chg="modNotesTx">
        <pc:chgData name="Kristīne Ozola" userId="1f6f266a-80f9-49b0-aad1-3edc2c01781b" providerId="ADAL" clId="{922D2156-42EB-442A-912D-88E97568757D}" dt="2023-02-08T11:28:39.112" v="352" actId="20577"/>
        <pc:sldMkLst>
          <pc:docMk/>
          <pc:sldMk cId="1471941272" sldId="386"/>
        </pc:sldMkLst>
      </pc:sldChg>
    </pc:docChg>
  </pc:docChgLst>
  <pc:docChgLst>
    <pc:chgData name="Kristīne Ozola" userId="1f6f266a-80f9-49b0-aad1-3edc2c01781b" providerId="ADAL" clId="{CF0111EE-1101-45C9-9531-E7BAE58BA9F6}"/>
    <pc:docChg chg="custSel addSld modSld sldOrd">
      <pc:chgData name="Kristīne Ozola" userId="1f6f266a-80f9-49b0-aad1-3edc2c01781b" providerId="ADAL" clId="{CF0111EE-1101-45C9-9531-E7BAE58BA9F6}" dt="2023-06-12T06:08:55.764" v="545" actId="14100"/>
      <pc:docMkLst>
        <pc:docMk/>
      </pc:docMkLst>
      <pc:sldChg chg="modSp mod modNotesTx">
        <pc:chgData name="Kristīne Ozola" userId="1f6f266a-80f9-49b0-aad1-3edc2c01781b" providerId="ADAL" clId="{CF0111EE-1101-45C9-9531-E7BAE58BA9F6}" dt="2023-06-12T05:52:17.019" v="470" actId="20577"/>
        <pc:sldMkLst>
          <pc:docMk/>
          <pc:sldMk cId="2151974915" sldId="341"/>
        </pc:sldMkLst>
        <pc:graphicFrameChg chg="mod modGraphic">
          <ac:chgData name="Kristīne Ozola" userId="1f6f266a-80f9-49b0-aad1-3edc2c01781b" providerId="ADAL" clId="{CF0111EE-1101-45C9-9531-E7BAE58BA9F6}" dt="2023-06-12T05:50:49.399" v="418" actId="403"/>
          <ac:graphicFrameMkLst>
            <pc:docMk/>
            <pc:sldMk cId="2151974915" sldId="341"/>
            <ac:graphicFrameMk id="11" creationId="{852B56A7-A519-45B5-AD46-0A8E81CC2A95}"/>
          </ac:graphicFrameMkLst>
        </pc:graphicFrameChg>
      </pc:sldChg>
      <pc:sldChg chg="modSp mod">
        <pc:chgData name="Kristīne Ozola" userId="1f6f266a-80f9-49b0-aad1-3edc2c01781b" providerId="ADAL" clId="{CF0111EE-1101-45C9-9531-E7BAE58BA9F6}" dt="2023-06-12T06:08:43.648" v="543" actId="14100"/>
        <pc:sldMkLst>
          <pc:docMk/>
          <pc:sldMk cId="3123174410" sldId="345"/>
        </pc:sldMkLst>
        <pc:graphicFrameChg chg="mod">
          <ac:chgData name="Kristīne Ozola" userId="1f6f266a-80f9-49b0-aad1-3edc2c01781b" providerId="ADAL" clId="{CF0111EE-1101-45C9-9531-E7BAE58BA9F6}" dt="2023-06-12T06:08:43.648" v="543" actId="14100"/>
          <ac:graphicFrameMkLst>
            <pc:docMk/>
            <pc:sldMk cId="3123174410" sldId="345"/>
            <ac:graphicFrameMk id="8" creationId="{CA3A71D7-C003-437F-A5F0-FDA237EEBE77}"/>
          </ac:graphicFrameMkLst>
        </pc:graphicFrameChg>
      </pc:sldChg>
      <pc:sldChg chg="modSp add mod ord">
        <pc:chgData name="Kristīne Ozola" userId="1f6f266a-80f9-49b0-aad1-3edc2c01781b" providerId="ADAL" clId="{CF0111EE-1101-45C9-9531-E7BAE58BA9F6}" dt="2023-06-12T06:08:48.790" v="544" actId="14100"/>
        <pc:sldMkLst>
          <pc:docMk/>
          <pc:sldMk cId="3768081111" sldId="371"/>
        </pc:sldMkLst>
        <pc:spChg chg="mod">
          <ac:chgData name="Kristīne Ozola" userId="1f6f266a-80f9-49b0-aad1-3edc2c01781b" providerId="ADAL" clId="{CF0111EE-1101-45C9-9531-E7BAE58BA9F6}" dt="2023-06-12T05:53:39.244" v="481" actId="403"/>
          <ac:spMkLst>
            <pc:docMk/>
            <pc:sldMk cId="3768081111" sldId="371"/>
            <ac:spMk id="2" creationId="{E677D777-188D-4ED7-A224-D1015FECE9CA}"/>
          </ac:spMkLst>
        </pc:spChg>
        <pc:spChg chg="mod">
          <ac:chgData name="Kristīne Ozola" userId="1f6f266a-80f9-49b0-aad1-3edc2c01781b" providerId="ADAL" clId="{CF0111EE-1101-45C9-9531-E7BAE58BA9F6}" dt="2023-06-12T05:54:43.926" v="521" actId="20577"/>
          <ac:spMkLst>
            <pc:docMk/>
            <pc:sldMk cId="3768081111" sldId="371"/>
            <ac:spMk id="3" creationId="{423BAD50-CBC9-428F-BB90-BC8C380DD01E}"/>
          </ac:spMkLst>
        </pc:spChg>
        <pc:graphicFrameChg chg="mod">
          <ac:chgData name="Kristīne Ozola" userId="1f6f266a-80f9-49b0-aad1-3edc2c01781b" providerId="ADAL" clId="{CF0111EE-1101-45C9-9531-E7BAE58BA9F6}" dt="2023-06-12T06:08:48.790" v="544" actId="14100"/>
          <ac:graphicFrameMkLst>
            <pc:docMk/>
            <pc:sldMk cId="3768081111" sldId="371"/>
            <ac:graphicFrameMk id="12" creationId="{8D150D2E-05F1-4A88-93BE-6DAA431A9819}"/>
          </ac:graphicFrameMkLst>
        </pc:graphicFrameChg>
      </pc:sldChg>
      <pc:sldChg chg="modSp mod">
        <pc:chgData name="Kristīne Ozola" userId="1f6f266a-80f9-49b0-aad1-3edc2c01781b" providerId="ADAL" clId="{CF0111EE-1101-45C9-9531-E7BAE58BA9F6}" dt="2023-06-12T06:08:55.764" v="545" actId="14100"/>
        <pc:sldMkLst>
          <pc:docMk/>
          <pc:sldMk cId="2132408286" sldId="391"/>
        </pc:sldMkLst>
        <pc:graphicFrameChg chg="mod">
          <ac:chgData name="Kristīne Ozola" userId="1f6f266a-80f9-49b0-aad1-3edc2c01781b" providerId="ADAL" clId="{CF0111EE-1101-45C9-9531-E7BAE58BA9F6}" dt="2023-06-12T06:08:55.764" v="545" actId="14100"/>
          <ac:graphicFrameMkLst>
            <pc:docMk/>
            <pc:sldMk cId="2132408286" sldId="391"/>
            <ac:graphicFrameMk id="19" creationId="{F7786787-F5D8-478D-AB75-F9DE63B120F0}"/>
          </ac:graphicFrameMkLst>
        </pc:graphicFrameChg>
      </pc:sldChg>
    </pc:docChg>
  </pc:docChgLst>
  <pc:docChgLst>
    <pc:chgData name="Kristīne Ozola" userId="1f6f266a-80f9-49b0-aad1-3edc2c01781b" providerId="ADAL" clId="{85416471-F9AD-4F6E-9F3F-3D1C51D6FC93}"/>
    <pc:docChg chg="undo redo custSel addSld delSld modSld sldOrd modSection">
      <pc:chgData name="Kristīne Ozola" userId="1f6f266a-80f9-49b0-aad1-3edc2c01781b" providerId="ADAL" clId="{85416471-F9AD-4F6E-9F3F-3D1C51D6FC93}" dt="2023-06-08T11:25:02.813" v="5295" actId="20577"/>
      <pc:docMkLst>
        <pc:docMk/>
      </pc:docMkLst>
      <pc:sldChg chg="modSp del mod modNotesTx">
        <pc:chgData name="Kristīne Ozola" userId="1f6f266a-80f9-49b0-aad1-3edc2c01781b" providerId="ADAL" clId="{85416471-F9AD-4F6E-9F3F-3D1C51D6FC93}" dt="2023-06-08T11:12:30.566" v="5125" actId="47"/>
        <pc:sldMkLst>
          <pc:docMk/>
          <pc:sldMk cId="1827413646" sldId="257"/>
        </pc:sldMkLst>
        <pc:spChg chg="mod">
          <ac:chgData name="Kristīne Ozola" userId="1f6f266a-80f9-49b0-aad1-3edc2c01781b" providerId="ADAL" clId="{85416471-F9AD-4F6E-9F3F-3D1C51D6FC93}" dt="2023-06-08T06:07:51.931" v="242" actId="20577"/>
          <ac:spMkLst>
            <pc:docMk/>
            <pc:sldMk cId="1827413646" sldId="257"/>
            <ac:spMk id="4" creationId="{ECDBC015-2E6F-3041-B1B5-5A6FCBF4C54D}"/>
          </ac:spMkLst>
        </pc:spChg>
        <pc:graphicFrameChg chg="mod">
          <ac:chgData name="Kristīne Ozola" userId="1f6f266a-80f9-49b0-aad1-3edc2c01781b" providerId="ADAL" clId="{85416471-F9AD-4F6E-9F3F-3D1C51D6FC93}" dt="2023-06-08T06:07:39.843" v="238" actId="1076"/>
          <ac:graphicFrameMkLst>
            <pc:docMk/>
            <pc:sldMk cId="1827413646" sldId="257"/>
            <ac:graphicFrameMk id="16" creationId="{C5912010-243A-4A55-A365-4AB01E79BF0C}"/>
          </ac:graphicFrameMkLst>
        </pc:graphicFrameChg>
      </pc:sldChg>
      <pc:sldChg chg="modSp mod modNotesTx">
        <pc:chgData name="Kristīne Ozola" userId="1f6f266a-80f9-49b0-aad1-3edc2c01781b" providerId="ADAL" clId="{85416471-F9AD-4F6E-9F3F-3D1C51D6FC93}" dt="2023-06-08T05:40:48.850" v="28"/>
        <pc:sldMkLst>
          <pc:docMk/>
          <pc:sldMk cId="3140550482" sldId="267"/>
        </pc:sldMkLst>
        <pc:spChg chg="mod">
          <ac:chgData name="Kristīne Ozola" userId="1f6f266a-80f9-49b0-aad1-3edc2c01781b" providerId="ADAL" clId="{85416471-F9AD-4F6E-9F3F-3D1C51D6FC93}" dt="2023-06-08T05:40:11.955" v="21" actId="20577"/>
          <ac:spMkLst>
            <pc:docMk/>
            <pc:sldMk cId="3140550482" sldId="267"/>
            <ac:spMk id="3" creationId="{035F0F37-9C6D-B84E-A4D1-15B38701CC50}"/>
          </ac:spMkLst>
        </pc:spChg>
        <pc:spChg chg="mod">
          <ac:chgData name="Kristīne Ozola" userId="1f6f266a-80f9-49b0-aad1-3edc2c01781b" providerId="ADAL" clId="{85416471-F9AD-4F6E-9F3F-3D1C51D6FC93}" dt="2023-06-08T05:40:26.674" v="27" actId="20577"/>
          <ac:spMkLst>
            <pc:docMk/>
            <pc:sldMk cId="3140550482" sldId="267"/>
            <ac:spMk id="5" creationId="{B14F4C1F-57A5-4EEA-B562-F6686DDCA185}"/>
          </ac:spMkLst>
        </pc:spChg>
      </pc:sldChg>
      <pc:sldChg chg="modSp mod modNotesTx">
        <pc:chgData name="Kristīne Ozola" userId="1f6f266a-80f9-49b0-aad1-3edc2c01781b" providerId="ADAL" clId="{85416471-F9AD-4F6E-9F3F-3D1C51D6FC93}" dt="2023-06-08T10:58:23.593" v="4848" actId="20577"/>
        <pc:sldMkLst>
          <pc:docMk/>
          <pc:sldMk cId="2857624165" sldId="268"/>
        </pc:sldMkLst>
        <pc:spChg chg="mod">
          <ac:chgData name="Kristīne Ozola" userId="1f6f266a-80f9-49b0-aad1-3edc2c01781b" providerId="ADAL" clId="{85416471-F9AD-4F6E-9F3F-3D1C51D6FC93}" dt="2023-06-08T10:57:50.267" v="4817" actId="20577"/>
          <ac:spMkLst>
            <pc:docMk/>
            <pc:sldMk cId="2857624165" sldId="268"/>
            <ac:spMk id="2" creationId="{03010E38-542A-BF46-8379-D40FB84C6721}"/>
          </ac:spMkLst>
        </pc:spChg>
      </pc:sldChg>
      <pc:sldChg chg="modSp mod modNotesTx">
        <pc:chgData name="Kristīne Ozola" userId="1f6f266a-80f9-49b0-aad1-3edc2c01781b" providerId="ADAL" clId="{85416471-F9AD-4F6E-9F3F-3D1C51D6FC93}" dt="2023-06-08T07:13:28.834" v="1171" actId="18131"/>
        <pc:sldMkLst>
          <pc:docMk/>
          <pc:sldMk cId="3518186977" sldId="331"/>
        </pc:sldMkLst>
        <pc:spChg chg="mod">
          <ac:chgData name="Kristīne Ozola" userId="1f6f266a-80f9-49b0-aad1-3edc2c01781b" providerId="ADAL" clId="{85416471-F9AD-4F6E-9F3F-3D1C51D6FC93}" dt="2023-06-08T07:09:16.715" v="1137" actId="20577"/>
          <ac:spMkLst>
            <pc:docMk/>
            <pc:sldMk cId="3518186977" sldId="331"/>
            <ac:spMk id="3" creationId="{423BAD50-CBC9-428F-BB90-BC8C380DD01E}"/>
          </ac:spMkLst>
        </pc:spChg>
        <pc:spChg chg="mod">
          <ac:chgData name="Kristīne Ozola" userId="1f6f266a-80f9-49b0-aad1-3edc2c01781b" providerId="ADAL" clId="{85416471-F9AD-4F6E-9F3F-3D1C51D6FC93}" dt="2023-06-08T07:12:48.918" v="1168" actId="1076"/>
          <ac:spMkLst>
            <pc:docMk/>
            <pc:sldMk cId="3518186977" sldId="331"/>
            <ac:spMk id="8" creationId="{73E22A27-AB7E-4D68-BBB8-003E1A8325C8}"/>
          </ac:spMkLst>
        </pc:spChg>
        <pc:graphicFrameChg chg="mod modGraphic">
          <ac:chgData name="Kristīne Ozola" userId="1f6f266a-80f9-49b0-aad1-3edc2c01781b" providerId="ADAL" clId="{85416471-F9AD-4F6E-9F3F-3D1C51D6FC93}" dt="2023-06-08T07:13:28.834" v="1171" actId="18131"/>
          <ac:graphicFrameMkLst>
            <pc:docMk/>
            <pc:sldMk cId="3518186977" sldId="331"/>
            <ac:graphicFrameMk id="9" creationId="{DF7EA562-1554-4846-9DE4-2966FAE7EF59}"/>
          </ac:graphicFrameMkLst>
        </pc:graphicFrameChg>
      </pc:sldChg>
      <pc:sldChg chg="modSp add mod">
        <pc:chgData name="Kristīne Ozola" userId="1f6f266a-80f9-49b0-aad1-3edc2c01781b" providerId="ADAL" clId="{85416471-F9AD-4F6E-9F3F-3D1C51D6FC93}" dt="2023-06-08T11:25:02.813" v="5295" actId="20577"/>
        <pc:sldMkLst>
          <pc:docMk/>
          <pc:sldMk cId="2151974915" sldId="341"/>
        </pc:sldMkLst>
        <pc:spChg chg="mod">
          <ac:chgData name="Kristīne Ozola" userId="1f6f266a-80f9-49b0-aad1-3edc2c01781b" providerId="ADAL" clId="{85416471-F9AD-4F6E-9F3F-3D1C51D6FC93}" dt="2023-06-08T11:25:02.813" v="5295" actId="20577"/>
          <ac:spMkLst>
            <pc:docMk/>
            <pc:sldMk cId="2151974915" sldId="341"/>
            <ac:spMk id="3" creationId="{423BAD50-CBC9-428F-BB90-BC8C380DD01E}"/>
          </ac:spMkLst>
        </pc:spChg>
      </pc:sldChg>
      <pc:sldChg chg="modSp add mod">
        <pc:chgData name="Kristīne Ozola" userId="1f6f266a-80f9-49b0-aad1-3edc2c01781b" providerId="ADAL" clId="{85416471-F9AD-4F6E-9F3F-3D1C51D6FC93}" dt="2023-06-08T07:08:53.863" v="1132" actId="20577"/>
        <pc:sldMkLst>
          <pc:docMk/>
          <pc:sldMk cId="2838789907" sldId="344"/>
        </pc:sldMkLst>
        <pc:spChg chg="mod">
          <ac:chgData name="Kristīne Ozola" userId="1f6f266a-80f9-49b0-aad1-3edc2c01781b" providerId="ADAL" clId="{85416471-F9AD-4F6E-9F3F-3D1C51D6FC93}" dt="2023-06-08T07:08:53.863" v="1132" actId="20577"/>
          <ac:spMkLst>
            <pc:docMk/>
            <pc:sldMk cId="2838789907" sldId="344"/>
            <ac:spMk id="3" creationId="{423BAD50-CBC9-428F-BB90-BC8C380DD01E}"/>
          </ac:spMkLst>
        </pc:spChg>
        <pc:spChg chg="mod">
          <ac:chgData name="Kristīne Ozola" userId="1f6f266a-80f9-49b0-aad1-3edc2c01781b" providerId="ADAL" clId="{85416471-F9AD-4F6E-9F3F-3D1C51D6FC93}" dt="2023-06-08T07:08:26.954" v="1121" actId="1076"/>
          <ac:spMkLst>
            <pc:docMk/>
            <pc:sldMk cId="2838789907" sldId="344"/>
            <ac:spMk id="8" creationId="{73E22A27-AB7E-4D68-BBB8-003E1A8325C8}"/>
          </ac:spMkLst>
        </pc:spChg>
        <pc:graphicFrameChg chg="mod modGraphic">
          <ac:chgData name="Kristīne Ozola" userId="1f6f266a-80f9-49b0-aad1-3edc2c01781b" providerId="ADAL" clId="{85416471-F9AD-4F6E-9F3F-3D1C51D6FC93}" dt="2023-06-08T07:08:38.158" v="1122"/>
          <ac:graphicFrameMkLst>
            <pc:docMk/>
            <pc:sldMk cId="2838789907" sldId="344"/>
            <ac:graphicFrameMk id="9" creationId="{DF7EA562-1554-4846-9DE4-2966FAE7EF59}"/>
          </ac:graphicFrameMkLst>
        </pc:graphicFrameChg>
      </pc:sldChg>
      <pc:sldChg chg="modSp add mod">
        <pc:chgData name="Kristīne Ozola" userId="1f6f266a-80f9-49b0-aad1-3edc2c01781b" providerId="ADAL" clId="{85416471-F9AD-4F6E-9F3F-3D1C51D6FC93}" dt="2023-06-08T09:21:12.456" v="4535" actId="20577"/>
        <pc:sldMkLst>
          <pc:docMk/>
          <pc:sldMk cId="3123174410" sldId="345"/>
        </pc:sldMkLst>
        <pc:spChg chg="mod">
          <ac:chgData name="Kristīne Ozola" userId="1f6f266a-80f9-49b0-aad1-3edc2c01781b" providerId="ADAL" clId="{85416471-F9AD-4F6E-9F3F-3D1C51D6FC93}" dt="2023-06-08T09:21:12.456" v="4535" actId="20577"/>
          <ac:spMkLst>
            <pc:docMk/>
            <pc:sldMk cId="3123174410" sldId="345"/>
            <ac:spMk id="4" creationId="{ECDBC015-2E6F-3041-B1B5-5A6FCBF4C54D}"/>
          </ac:spMkLst>
        </pc:spChg>
      </pc:sldChg>
      <pc:sldChg chg="modSp add del mod modNotesTx">
        <pc:chgData name="Kristīne Ozola" userId="1f6f266a-80f9-49b0-aad1-3edc2c01781b" providerId="ADAL" clId="{85416471-F9AD-4F6E-9F3F-3D1C51D6FC93}" dt="2023-06-08T11:12:59.669" v="5153" actId="47"/>
        <pc:sldMkLst>
          <pc:docMk/>
          <pc:sldMk cId="4048025618" sldId="365"/>
        </pc:sldMkLst>
        <pc:spChg chg="mod">
          <ac:chgData name="Kristīne Ozola" userId="1f6f266a-80f9-49b0-aad1-3edc2c01781b" providerId="ADAL" clId="{85416471-F9AD-4F6E-9F3F-3D1C51D6FC93}" dt="2023-06-08T06:07:59.227" v="246" actId="20577"/>
          <ac:spMkLst>
            <pc:docMk/>
            <pc:sldMk cId="4048025618" sldId="365"/>
            <ac:spMk id="4" creationId="{788523FE-A0FC-4F64-8F8A-950F94C26C54}"/>
          </ac:spMkLst>
        </pc:spChg>
        <pc:spChg chg="mod">
          <ac:chgData name="Kristīne Ozola" userId="1f6f266a-80f9-49b0-aad1-3edc2c01781b" providerId="ADAL" clId="{85416471-F9AD-4F6E-9F3F-3D1C51D6FC93}" dt="2023-06-08T06:07:36.674" v="237" actId="20577"/>
          <ac:spMkLst>
            <pc:docMk/>
            <pc:sldMk cId="4048025618" sldId="365"/>
            <ac:spMk id="8" creationId="{268CC4CA-753F-4346-A1EA-9F6D18CC3C24}"/>
          </ac:spMkLst>
        </pc:spChg>
      </pc:sldChg>
      <pc:sldChg chg="modSp mod modNotesTx">
        <pc:chgData name="Kristīne Ozola" userId="1f6f266a-80f9-49b0-aad1-3edc2c01781b" providerId="ADAL" clId="{85416471-F9AD-4F6E-9F3F-3D1C51D6FC93}" dt="2023-06-08T11:04:53.408" v="5062" actId="1076"/>
        <pc:sldMkLst>
          <pc:docMk/>
          <pc:sldMk cId="2470691541" sldId="366"/>
        </pc:sldMkLst>
        <pc:spChg chg="mod">
          <ac:chgData name="Kristīne Ozola" userId="1f6f266a-80f9-49b0-aad1-3edc2c01781b" providerId="ADAL" clId="{85416471-F9AD-4F6E-9F3F-3D1C51D6FC93}" dt="2023-06-08T10:57:13.050" v="4762" actId="20577"/>
          <ac:spMkLst>
            <pc:docMk/>
            <pc:sldMk cId="2470691541" sldId="366"/>
            <ac:spMk id="4" creationId="{ECDBC015-2E6F-3041-B1B5-5A6FCBF4C54D}"/>
          </ac:spMkLst>
        </pc:spChg>
        <pc:spChg chg="mod">
          <ac:chgData name="Kristīne Ozola" userId="1f6f266a-80f9-49b0-aad1-3edc2c01781b" providerId="ADAL" clId="{85416471-F9AD-4F6E-9F3F-3D1C51D6FC93}" dt="2023-06-08T10:54:48.339" v="4686" actId="20577"/>
          <ac:spMkLst>
            <pc:docMk/>
            <pc:sldMk cId="2470691541" sldId="366"/>
            <ac:spMk id="12" creationId="{4612C6BA-D2EF-4E46-89B0-B4465AC9CF76}"/>
          </ac:spMkLst>
        </pc:spChg>
        <pc:spChg chg="mod">
          <ac:chgData name="Kristīne Ozola" userId="1f6f266a-80f9-49b0-aad1-3edc2c01781b" providerId="ADAL" clId="{85416471-F9AD-4F6E-9F3F-3D1C51D6FC93}" dt="2023-06-08T10:58:31.576" v="4857" actId="20577"/>
          <ac:spMkLst>
            <pc:docMk/>
            <pc:sldMk cId="2470691541" sldId="366"/>
            <ac:spMk id="15" creationId="{184FD6F7-F416-4805-AA50-36167293484D}"/>
          </ac:spMkLst>
        </pc:spChg>
        <pc:spChg chg="mod">
          <ac:chgData name="Kristīne Ozola" userId="1f6f266a-80f9-49b0-aad1-3edc2c01781b" providerId="ADAL" clId="{85416471-F9AD-4F6E-9F3F-3D1C51D6FC93}" dt="2023-06-08T11:04:53.408" v="5062" actId="1076"/>
          <ac:spMkLst>
            <pc:docMk/>
            <pc:sldMk cId="2470691541" sldId="366"/>
            <ac:spMk id="16" creationId="{EB8B6125-DC5F-49DD-A90F-B6FE133C7A0A}"/>
          </ac:spMkLst>
        </pc:spChg>
        <pc:spChg chg="mod">
          <ac:chgData name="Kristīne Ozola" userId="1f6f266a-80f9-49b0-aad1-3edc2c01781b" providerId="ADAL" clId="{85416471-F9AD-4F6E-9F3F-3D1C51D6FC93}" dt="2023-06-08T10:59:44.221" v="4891" actId="1076"/>
          <ac:spMkLst>
            <pc:docMk/>
            <pc:sldMk cId="2470691541" sldId="366"/>
            <ac:spMk id="17" creationId="{F301EF54-85F1-4260-BF7B-B451A1234435}"/>
          </ac:spMkLst>
        </pc:spChg>
        <pc:spChg chg="mod">
          <ac:chgData name="Kristīne Ozola" userId="1f6f266a-80f9-49b0-aad1-3edc2c01781b" providerId="ADAL" clId="{85416471-F9AD-4F6E-9F3F-3D1C51D6FC93}" dt="2023-06-08T11:04:33.399" v="5061" actId="1076"/>
          <ac:spMkLst>
            <pc:docMk/>
            <pc:sldMk cId="2470691541" sldId="366"/>
            <ac:spMk id="19" creationId="{720BDF49-4BA1-423B-A50B-56F38FFDCE93}"/>
          </ac:spMkLst>
        </pc:spChg>
        <pc:graphicFrameChg chg="mod modGraphic">
          <ac:chgData name="Kristīne Ozola" userId="1f6f266a-80f9-49b0-aad1-3edc2c01781b" providerId="ADAL" clId="{85416471-F9AD-4F6E-9F3F-3D1C51D6FC93}" dt="2023-06-08T10:56:27.536" v="4758" actId="404"/>
          <ac:graphicFrameMkLst>
            <pc:docMk/>
            <pc:sldMk cId="2470691541" sldId="366"/>
            <ac:graphicFrameMk id="11" creationId="{0661F144-01E6-4CBE-953D-C0A70E98D366}"/>
          </ac:graphicFrameMkLst>
        </pc:graphicFrameChg>
      </pc:sldChg>
      <pc:sldChg chg="modSp del">
        <pc:chgData name="Kristīne Ozola" userId="1f6f266a-80f9-49b0-aad1-3edc2c01781b" providerId="ADAL" clId="{85416471-F9AD-4F6E-9F3F-3D1C51D6FC93}" dt="2023-06-08T09:21:24.065" v="4537" actId="47"/>
        <pc:sldMkLst>
          <pc:docMk/>
          <pc:sldMk cId="3025912620" sldId="368"/>
        </pc:sldMkLst>
        <pc:graphicFrameChg chg="mod">
          <ac:chgData name="Kristīne Ozola" userId="1f6f266a-80f9-49b0-aad1-3edc2c01781b" providerId="ADAL" clId="{85416471-F9AD-4F6E-9F3F-3D1C51D6FC93}" dt="2023-06-08T09:20:28.481" v="4520" actId="113"/>
          <ac:graphicFrameMkLst>
            <pc:docMk/>
            <pc:sldMk cId="3025912620" sldId="368"/>
            <ac:graphicFrameMk id="19" creationId="{F7786787-F5D8-478D-AB75-F9DE63B120F0}"/>
          </ac:graphicFrameMkLst>
        </pc:graphicFrameChg>
      </pc:sldChg>
      <pc:sldChg chg="modSp mod modNotesTx">
        <pc:chgData name="Kristīne Ozola" userId="1f6f266a-80f9-49b0-aad1-3edc2c01781b" providerId="ADAL" clId="{85416471-F9AD-4F6E-9F3F-3D1C51D6FC93}" dt="2023-06-08T11:15:21.176" v="5274" actId="20577"/>
        <pc:sldMkLst>
          <pc:docMk/>
          <pc:sldMk cId="1199582191" sldId="372"/>
        </pc:sldMkLst>
        <pc:spChg chg="mod">
          <ac:chgData name="Kristīne Ozola" userId="1f6f266a-80f9-49b0-aad1-3edc2c01781b" providerId="ADAL" clId="{85416471-F9AD-4F6E-9F3F-3D1C51D6FC93}" dt="2023-06-08T05:45:53.604" v="90" actId="20577"/>
          <ac:spMkLst>
            <pc:docMk/>
            <pc:sldMk cId="1199582191" sldId="372"/>
            <ac:spMk id="3" creationId="{423BAD50-CBC9-428F-BB90-BC8C380DD01E}"/>
          </ac:spMkLst>
        </pc:spChg>
        <pc:graphicFrameChg chg="mod">
          <ac:chgData name="Kristīne Ozola" userId="1f6f266a-80f9-49b0-aad1-3edc2c01781b" providerId="ADAL" clId="{85416471-F9AD-4F6E-9F3F-3D1C51D6FC93}" dt="2023-06-08T11:13:35.127" v="5192" actId="20577"/>
          <ac:graphicFrameMkLst>
            <pc:docMk/>
            <pc:sldMk cId="1199582191" sldId="372"/>
            <ac:graphicFrameMk id="11" creationId="{852B56A7-A519-45B5-AD46-0A8E81CC2A95}"/>
          </ac:graphicFrameMkLst>
        </pc:graphicFrameChg>
      </pc:sldChg>
      <pc:sldChg chg="modSp mod modNotesTx">
        <pc:chgData name="Kristīne Ozola" userId="1f6f266a-80f9-49b0-aad1-3edc2c01781b" providerId="ADAL" clId="{85416471-F9AD-4F6E-9F3F-3D1C51D6FC93}" dt="2023-06-08T07:14:40.434" v="1177"/>
        <pc:sldMkLst>
          <pc:docMk/>
          <pc:sldMk cId="61027809" sldId="373"/>
        </pc:sldMkLst>
        <pc:spChg chg="mod">
          <ac:chgData name="Kristīne Ozola" userId="1f6f266a-80f9-49b0-aad1-3edc2c01781b" providerId="ADAL" clId="{85416471-F9AD-4F6E-9F3F-3D1C51D6FC93}" dt="2023-06-08T06:08:30.946" v="256" actId="20577"/>
          <ac:spMkLst>
            <pc:docMk/>
            <pc:sldMk cId="61027809" sldId="373"/>
            <ac:spMk id="3" creationId="{423BAD50-CBC9-428F-BB90-BC8C380DD01E}"/>
          </ac:spMkLst>
        </pc:spChg>
        <pc:graphicFrameChg chg="mod modGraphic">
          <ac:chgData name="Kristīne Ozola" userId="1f6f266a-80f9-49b0-aad1-3edc2c01781b" providerId="ADAL" clId="{85416471-F9AD-4F6E-9F3F-3D1C51D6FC93}" dt="2023-06-08T07:14:40.434" v="1177"/>
          <ac:graphicFrameMkLst>
            <pc:docMk/>
            <pc:sldMk cId="61027809" sldId="373"/>
            <ac:graphicFrameMk id="7" creationId="{FF554CDE-C081-41F0-A0DE-70E4F843CBB9}"/>
          </ac:graphicFrameMkLst>
        </pc:graphicFrameChg>
      </pc:sldChg>
      <pc:sldChg chg="addSp delSp modSp mod modNotesTx">
        <pc:chgData name="Kristīne Ozola" userId="1f6f266a-80f9-49b0-aad1-3edc2c01781b" providerId="ADAL" clId="{85416471-F9AD-4F6E-9F3F-3D1C51D6FC93}" dt="2023-06-08T08:56:10.033" v="3966" actId="403"/>
        <pc:sldMkLst>
          <pc:docMk/>
          <pc:sldMk cId="2829714240" sldId="379"/>
        </pc:sldMkLst>
        <pc:spChg chg="mod">
          <ac:chgData name="Kristīne Ozola" userId="1f6f266a-80f9-49b0-aad1-3edc2c01781b" providerId="ADAL" clId="{85416471-F9AD-4F6E-9F3F-3D1C51D6FC93}" dt="2023-06-08T08:56:10.033" v="3966" actId="403"/>
          <ac:spMkLst>
            <pc:docMk/>
            <pc:sldMk cId="2829714240" sldId="379"/>
            <ac:spMk id="2" creationId="{E677D777-188D-4ED7-A224-D1015FECE9CA}"/>
          </ac:spMkLst>
        </pc:spChg>
        <pc:spChg chg="mod">
          <ac:chgData name="Kristīne Ozola" userId="1f6f266a-80f9-49b0-aad1-3edc2c01781b" providerId="ADAL" clId="{85416471-F9AD-4F6E-9F3F-3D1C51D6FC93}" dt="2023-06-08T08:51:32.506" v="3873" actId="20577"/>
          <ac:spMkLst>
            <pc:docMk/>
            <pc:sldMk cId="2829714240" sldId="379"/>
            <ac:spMk id="3" creationId="{423BAD50-CBC9-428F-BB90-BC8C380DD01E}"/>
          </ac:spMkLst>
        </pc:spChg>
        <pc:graphicFrameChg chg="add mod">
          <ac:chgData name="Kristīne Ozola" userId="1f6f266a-80f9-49b0-aad1-3edc2c01781b" providerId="ADAL" clId="{85416471-F9AD-4F6E-9F3F-3D1C51D6FC93}" dt="2023-06-08T08:50:53.515" v="3829"/>
          <ac:graphicFrameMkLst>
            <pc:docMk/>
            <pc:sldMk cId="2829714240" sldId="379"/>
            <ac:graphicFrameMk id="4" creationId="{5E7811A9-E4A1-5953-A997-0C54C1988B27}"/>
          </ac:graphicFrameMkLst>
        </pc:graphicFrameChg>
        <pc:graphicFrameChg chg="del">
          <ac:chgData name="Kristīne Ozola" userId="1f6f266a-80f9-49b0-aad1-3edc2c01781b" providerId="ADAL" clId="{85416471-F9AD-4F6E-9F3F-3D1C51D6FC93}" dt="2023-06-08T08:50:52.782" v="3828" actId="478"/>
          <ac:graphicFrameMkLst>
            <pc:docMk/>
            <pc:sldMk cId="2829714240" sldId="379"/>
            <ac:graphicFrameMk id="10" creationId="{8FBBB574-3566-452C-AC93-F57B39210CAF}"/>
          </ac:graphicFrameMkLst>
        </pc:graphicFrameChg>
      </pc:sldChg>
      <pc:sldChg chg="addSp delSp modSp mod modNotesTx">
        <pc:chgData name="Kristīne Ozola" userId="1f6f266a-80f9-49b0-aad1-3edc2c01781b" providerId="ADAL" clId="{85416471-F9AD-4F6E-9F3F-3D1C51D6FC93}" dt="2023-06-08T09:18:09.977" v="4485" actId="5793"/>
        <pc:sldMkLst>
          <pc:docMk/>
          <pc:sldMk cId="2694437744" sldId="380"/>
        </pc:sldMkLst>
        <pc:spChg chg="mod">
          <ac:chgData name="Kristīne Ozola" userId="1f6f266a-80f9-49b0-aad1-3edc2c01781b" providerId="ADAL" clId="{85416471-F9AD-4F6E-9F3F-3D1C51D6FC93}" dt="2023-06-08T09:11:58.872" v="4264" actId="20577"/>
          <ac:spMkLst>
            <pc:docMk/>
            <pc:sldMk cId="2694437744" sldId="380"/>
            <ac:spMk id="6" creationId="{E8208292-9442-473D-BEC3-AB7E6FEBA9A1}"/>
          </ac:spMkLst>
        </pc:spChg>
        <pc:spChg chg="mod">
          <ac:chgData name="Kristīne Ozola" userId="1f6f266a-80f9-49b0-aad1-3edc2c01781b" providerId="ADAL" clId="{85416471-F9AD-4F6E-9F3F-3D1C51D6FC93}" dt="2023-06-08T08:56:22.775" v="3974" actId="404"/>
          <ac:spMkLst>
            <pc:docMk/>
            <pc:sldMk cId="2694437744" sldId="380"/>
            <ac:spMk id="8" creationId="{A95ACA99-C33D-49EE-8277-FE0BE74D2871}"/>
          </ac:spMkLst>
        </pc:spChg>
        <pc:spChg chg="del">
          <ac:chgData name="Kristīne Ozola" userId="1f6f266a-80f9-49b0-aad1-3edc2c01781b" providerId="ADAL" clId="{85416471-F9AD-4F6E-9F3F-3D1C51D6FC93}" dt="2023-06-08T08:56:55.528" v="3975" actId="478"/>
          <ac:spMkLst>
            <pc:docMk/>
            <pc:sldMk cId="2694437744" sldId="380"/>
            <ac:spMk id="17" creationId="{29C249FD-0448-4D51-A61E-EB2B2B939289}"/>
          </ac:spMkLst>
        </pc:spChg>
        <pc:graphicFrameChg chg="add del mod modGraphic">
          <ac:chgData name="Kristīne Ozola" userId="1f6f266a-80f9-49b0-aad1-3edc2c01781b" providerId="ADAL" clId="{85416471-F9AD-4F6E-9F3F-3D1C51D6FC93}" dt="2023-06-08T09:11:31.444" v="4260" actId="255"/>
          <ac:graphicFrameMkLst>
            <pc:docMk/>
            <pc:sldMk cId="2694437744" sldId="380"/>
            <ac:graphicFrameMk id="2" creationId="{8326FC70-A8FA-DFE3-4567-0A490DD8AF9B}"/>
          </ac:graphicFrameMkLst>
        </pc:graphicFrameChg>
      </pc:sldChg>
      <pc:sldChg chg="del">
        <pc:chgData name="Kristīne Ozola" userId="1f6f266a-80f9-49b0-aad1-3edc2c01781b" providerId="ADAL" clId="{85416471-F9AD-4F6E-9F3F-3D1C51D6FC93}" dt="2023-06-08T07:09:08.811" v="1133" actId="47"/>
        <pc:sldMkLst>
          <pc:docMk/>
          <pc:sldMk cId="1471941272" sldId="386"/>
        </pc:sldMkLst>
      </pc:sldChg>
      <pc:sldChg chg="modSp mod modNotesTx">
        <pc:chgData name="Kristīne Ozola" userId="1f6f266a-80f9-49b0-aad1-3edc2c01781b" providerId="ADAL" clId="{85416471-F9AD-4F6E-9F3F-3D1C51D6FC93}" dt="2023-06-08T08:22:44.644" v="2635" actId="20577"/>
        <pc:sldMkLst>
          <pc:docMk/>
          <pc:sldMk cId="1667671080" sldId="387"/>
        </pc:sldMkLst>
        <pc:spChg chg="mod">
          <ac:chgData name="Kristīne Ozola" userId="1f6f266a-80f9-49b0-aad1-3edc2c01781b" providerId="ADAL" clId="{85416471-F9AD-4F6E-9F3F-3D1C51D6FC93}" dt="2023-06-08T07:20:01.388" v="1282" actId="20577"/>
          <ac:spMkLst>
            <pc:docMk/>
            <pc:sldMk cId="1667671080" sldId="387"/>
            <ac:spMk id="6" creationId="{E8208292-9442-473D-BEC3-AB7E6FEBA9A1}"/>
          </ac:spMkLst>
        </pc:spChg>
        <pc:spChg chg="mod">
          <ac:chgData name="Kristīne Ozola" userId="1f6f266a-80f9-49b0-aad1-3edc2c01781b" providerId="ADAL" clId="{85416471-F9AD-4F6E-9F3F-3D1C51D6FC93}" dt="2023-06-08T07:24:12.836" v="1297" actId="20577"/>
          <ac:spMkLst>
            <pc:docMk/>
            <pc:sldMk cId="1667671080" sldId="387"/>
            <ac:spMk id="17" creationId="{29C249FD-0448-4D51-A61E-EB2B2B939289}"/>
          </ac:spMkLst>
        </pc:spChg>
      </pc:sldChg>
      <pc:sldChg chg="del">
        <pc:chgData name="Kristīne Ozola" userId="1f6f266a-80f9-49b0-aad1-3edc2c01781b" providerId="ADAL" clId="{85416471-F9AD-4F6E-9F3F-3D1C51D6FC93}" dt="2023-06-08T07:20:12.431" v="1283" actId="2696"/>
        <pc:sldMkLst>
          <pc:docMk/>
          <pc:sldMk cId="1463957573" sldId="388"/>
        </pc:sldMkLst>
      </pc:sldChg>
      <pc:sldChg chg="addSp delSp modSp add mod modNotesTx">
        <pc:chgData name="Kristīne Ozola" userId="1f6f266a-80f9-49b0-aad1-3edc2c01781b" providerId="ADAL" clId="{85416471-F9AD-4F6E-9F3F-3D1C51D6FC93}" dt="2023-06-08T06:49:55.435" v="1015" actId="1076"/>
        <pc:sldMkLst>
          <pc:docMk/>
          <pc:sldMk cId="3110776036" sldId="389"/>
        </pc:sldMkLst>
        <pc:spChg chg="mod">
          <ac:chgData name="Kristīne Ozola" userId="1f6f266a-80f9-49b0-aad1-3edc2c01781b" providerId="ADAL" clId="{85416471-F9AD-4F6E-9F3F-3D1C51D6FC93}" dt="2023-06-08T06:20:34.304" v="428" actId="20577"/>
          <ac:spMkLst>
            <pc:docMk/>
            <pc:sldMk cId="3110776036" sldId="389"/>
            <ac:spMk id="2" creationId="{5935F978-9BB6-4875-9305-F6D28FC7E32A}"/>
          </ac:spMkLst>
        </pc:spChg>
        <pc:spChg chg="add mod">
          <ac:chgData name="Kristīne Ozola" userId="1f6f266a-80f9-49b0-aad1-3edc2c01781b" providerId="ADAL" clId="{85416471-F9AD-4F6E-9F3F-3D1C51D6FC93}" dt="2023-06-08T06:49:55.435" v="1015" actId="1076"/>
          <ac:spMkLst>
            <pc:docMk/>
            <pc:sldMk cId="3110776036" sldId="389"/>
            <ac:spMk id="3" creationId="{0A18D2C4-53F9-56B5-0DCA-50FB7DBCC152}"/>
          </ac:spMkLst>
        </pc:spChg>
        <pc:spChg chg="topLvl">
          <ac:chgData name="Kristīne Ozola" userId="1f6f266a-80f9-49b0-aad1-3edc2c01781b" providerId="ADAL" clId="{85416471-F9AD-4F6E-9F3F-3D1C51D6FC93}" dt="2023-06-08T06:20:46.792" v="429" actId="478"/>
          <ac:spMkLst>
            <pc:docMk/>
            <pc:sldMk cId="3110776036" sldId="389"/>
            <ac:spMk id="7" creationId="{FD7A5C54-AE5C-4D70-9DF8-B8B82F1429F8}"/>
          </ac:spMkLst>
        </pc:spChg>
        <pc:spChg chg="del topLvl">
          <ac:chgData name="Kristīne Ozola" userId="1f6f266a-80f9-49b0-aad1-3edc2c01781b" providerId="ADAL" clId="{85416471-F9AD-4F6E-9F3F-3D1C51D6FC93}" dt="2023-06-08T06:20:46.792" v="429" actId="478"/>
          <ac:spMkLst>
            <pc:docMk/>
            <pc:sldMk cId="3110776036" sldId="389"/>
            <ac:spMk id="8" creationId="{268CC4CA-753F-4346-A1EA-9F6D18CC3C24}"/>
          </ac:spMkLst>
        </pc:spChg>
        <pc:grpChg chg="del">
          <ac:chgData name="Kristīne Ozola" userId="1f6f266a-80f9-49b0-aad1-3edc2c01781b" providerId="ADAL" clId="{85416471-F9AD-4F6E-9F3F-3D1C51D6FC93}" dt="2023-06-08T06:20:46.792" v="429" actId="478"/>
          <ac:grpSpMkLst>
            <pc:docMk/>
            <pc:sldMk cId="3110776036" sldId="389"/>
            <ac:grpSpMk id="6" creationId="{CA891FE2-F1B1-4D06-BA77-C68DBA840F2F}"/>
          </ac:grpSpMkLst>
        </pc:grpChg>
        <pc:picChg chg="add del">
          <ac:chgData name="Kristīne Ozola" userId="1f6f266a-80f9-49b0-aad1-3edc2c01781b" providerId="ADAL" clId="{85416471-F9AD-4F6E-9F3F-3D1C51D6FC93}" dt="2023-06-08T06:30:29.725" v="520" actId="22"/>
          <ac:picMkLst>
            <pc:docMk/>
            <pc:sldMk cId="3110776036" sldId="389"/>
            <ac:picMk id="10" creationId="{A67A871D-FE14-1852-4F06-4F353BD2E604}"/>
          </ac:picMkLst>
        </pc:picChg>
      </pc:sldChg>
      <pc:sldChg chg="addSp delSp modSp add mod modNotesTx">
        <pc:chgData name="Kristīne Ozola" userId="1f6f266a-80f9-49b0-aad1-3edc2c01781b" providerId="ADAL" clId="{85416471-F9AD-4F6E-9F3F-3D1C51D6FC93}" dt="2023-06-08T11:08:16.885" v="5080" actId="404"/>
        <pc:sldMkLst>
          <pc:docMk/>
          <pc:sldMk cId="1408097773" sldId="390"/>
        </pc:sldMkLst>
        <pc:spChg chg="add del mod">
          <ac:chgData name="Kristīne Ozola" userId="1f6f266a-80f9-49b0-aad1-3edc2c01781b" providerId="ADAL" clId="{85416471-F9AD-4F6E-9F3F-3D1C51D6FC93}" dt="2023-06-08T08:10:00.460" v="2077"/>
          <ac:spMkLst>
            <pc:docMk/>
            <pc:sldMk cId="1408097773" sldId="390"/>
            <ac:spMk id="2" creationId="{CC9B6EFD-4686-025C-07E8-7293F9D69646}"/>
          </ac:spMkLst>
        </pc:spChg>
        <pc:spChg chg="add del mod">
          <ac:chgData name="Kristīne Ozola" userId="1f6f266a-80f9-49b0-aad1-3edc2c01781b" providerId="ADAL" clId="{85416471-F9AD-4F6E-9F3F-3D1C51D6FC93}" dt="2023-06-08T08:33:35.481" v="3363" actId="20577"/>
          <ac:spMkLst>
            <pc:docMk/>
            <pc:sldMk cId="1408097773" sldId="390"/>
            <ac:spMk id="3" creationId="{21EDE751-FF6A-AE32-74B7-E24D55E302B7}"/>
          </ac:spMkLst>
        </pc:spChg>
        <pc:spChg chg="mod">
          <ac:chgData name="Kristīne Ozola" userId="1f6f266a-80f9-49b0-aad1-3edc2c01781b" providerId="ADAL" clId="{85416471-F9AD-4F6E-9F3F-3D1C51D6FC93}" dt="2023-06-08T11:08:16.885" v="5080" actId="404"/>
          <ac:spMkLst>
            <pc:docMk/>
            <pc:sldMk cId="1408097773" sldId="390"/>
            <ac:spMk id="8" creationId="{A95ACA99-C33D-49EE-8277-FE0BE74D2871}"/>
          </ac:spMkLst>
        </pc:spChg>
        <pc:spChg chg="del mod">
          <ac:chgData name="Kristīne Ozola" userId="1f6f266a-80f9-49b0-aad1-3edc2c01781b" providerId="ADAL" clId="{85416471-F9AD-4F6E-9F3F-3D1C51D6FC93}" dt="2023-06-08T08:10:02.334" v="2078" actId="478"/>
          <ac:spMkLst>
            <pc:docMk/>
            <pc:sldMk cId="1408097773" sldId="390"/>
            <ac:spMk id="17" creationId="{29C249FD-0448-4D51-A61E-EB2B2B939289}"/>
          </ac:spMkLst>
        </pc:spChg>
        <pc:graphicFrameChg chg="add mod modGraphic">
          <ac:chgData name="Kristīne Ozola" userId="1f6f266a-80f9-49b0-aad1-3edc2c01781b" providerId="ADAL" clId="{85416471-F9AD-4F6E-9F3F-3D1C51D6FC93}" dt="2023-06-08T08:33:18.169" v="3362" actId="1076"/>
          <ac:graphicFrameMkLst>
            <pc:docMk/>
            <pc:sldMk cId="1408097773" sldId="390"/>
            <ac:graphicFrameMk id="4" creationId="{7402C538-712E-797B-D195-1FA2817F599C}"/>
          </ac:graphicFrameMkLst>
        </pc:graphicFrameChg>
      </pc:sldChg>
      <pc:sldChg chg="modSp add mod modNotesTx">
        <pc:chgData name="Kristīne Ozola" userId="1f6f266a-80f9-49b0-aad1-3edc2c01781b" providerId="ADAL" clId="{85416471-F9AD-4F6E-9F3F-3D1C51D6FC93}" dt="2023-06-08T10:53:11.800" v="4673" actId="20577"/>
        <pc:sldMkLst>
          <pc:docMk/>
          <pc:sldMk cId="2132408286" sldId="391"/>
        </pc:sldMkLst>
        <pc:spChg chg="mod">
          <ac:chgData name="Kristīne Ozola" userId="1f6f266a-80f9-49b0-aad1-3edc2c01781b" providerId="ADAL" clId="{85416471-F9AD-4F6E-9F3F-3D1C51D6FC93}" dt="2023-06-08T09:23:33.382" v="4613" actId="20577"/>
          <ac:spMkLst>
            <pc:docMk/>
            <pc:sldMk cId="2132408286" sldId="391"/>
            <ac:spMk id="6" creationId="{ED797BB1-258A-4371-A32A-EF508278523C}"/>
          </ac:spMkLst>
        </pc:spChg>
        <pc:graphicFrameChg chg="mod">
          <ac:chgData name="Kristīne Ozola" userId="1f6f266a-80f9-49b0-aad1-3edc2c01781b" providerId="ADAL" clId="{85416471-F9AD-4F6E-9F3F-3D1C51D6FC93}" dt="2023-06-08T09:23:14.246" v="4599" actId="20577"/>
          <ac:graphicFrameMkLst>
            <pc:docMk/>
            <pc:sldMk cId="2132408286" sldId="391"/>
            <ac:graphicFrameMk id="19" creationId="{F7786787-F5D8-478D-AB75-F9DE63B120F0}"/>
          </ac:graphicFrameMkLst>
        </pc:graphicFrameChg>
      </pc:sldChg>
      <pc:sldChg chg="new del ord">
        <pc:chgData name="Kristīne Ozola" userId="1f6f266a-80f9-49b0-aad1-3edc2c01781b" providerId="ADAL" clId="{85416471-F9AD-4F6E-9F3F-3D1C51D6FC93}" dt="2023-06-08T09:21:01.223" v="4525" actId="47"/>
        <pc:sldMkLst>
          <pc:docMk/>
          <pc:sldMk cId="3451947216" sldId="391"/>
        </pc:sldMkLst>
      </pc:sldChg>
      <pc:sldChg chg="addSp delSp modSp new mod modNotesTx">
        <pc:chgData name="Kristīne Ozola" userId="1f6f266a-80f9-49b0-aad1-3edc2c01781b" providerId="ADAL" clId="{85416471-F9AD-4F6E-9F3F-3D1C51D6FC93}" dt="2023-06-08T11:16:01.138" v="5279" actId="20577"/>
        <pc:sldMkLst>
          <pc:docMk/>
          <pc:sldMk cId="218720596" sldId="392"/>
        </pc:sldMkLst>
        <pc:spChg chg="mod">
          <ac:chgData name="Kristīne Ozola" userId="1f6f266a-80f9-49b0-aad1-3edc2c01781b" providerId="ADAL" clId="{85416471-F9AD-4F6E-9F3F-3D1C51D6FC93}" dt="2023-06-08T11:12:10.904" v="5121" actId="1076"/>
          <ac:spMkLst>
            <pc:docMk/>
            <pc:sldMk cId="218720596" sldId="392"/>
            <ac:spMk id="2" creationId="{13F2F980-6AC2-C26E-82BA-A1F4C0C45980}"/>
          </ac:spMkLst>
        </pc:spChg>
        <pc:spChg chg="mod">
          <ac:chgData name="Kristīne Ozola" userId="1f6f266a-80f9-49b0-aad1-3edc2c01781b" providerId="ADAL" clId="{85416471-F9AD-4F6E-9F3F-3D1C51D6FC93}" dt="2023-06-08T11:12:22.391" v="5124" actId="1076"/>
          <ac:spMkLst>
            <pc:docMk/>
            <pc:sldMk cId="218720596" sldId="392"/>
            <ac:spMk id="3" creationId="{4C7E29B1-F122-C251-8D4E-89C14B0756FF}"/>
          </ac:spMkLst>
        </pc:spChg>
        <pc:spChg chg="del">
          <ac:chgData name="Kristīne Ozola" userId="1f6f266a-80f9-49b0-aad1-3edc2c01781b" providerId="ADAL" clId="{85416471-F9AD-4F6E-9F3F-3D1C51D6FC93}" dt="2023-06-08T11:09:01.593" v="5084" actId="478"/>
          <ac:spMkLst>
            <pc:docMk/>
            <pc:sldMk cId="218720596" sldId="392"/>
            <ac:spMk id="4" creationId="{0B9BC661-EEF2-7F61-A9FE-E499CB1E5F9E}"/>
          </ac:spMkLst>
        </pc:spChg>
        <pc:spChg chg="add mod">
          <ac:chgData name="Kristīne Ozola" userId="1f6f266a-80f9-49b0-aad1-3edc2c01781b" providerId="ADAL" clId="{85416471-F9AD-4F6E-9F3F-3D1C51D6FC93}" dt="2023-06-08T11:12:08.247" v="5120" actId="1076"/>
          <ac:spMkLst>
            <pc:docMk/>
            <pc:sldMk cId="218720596" sldId="392"/>
            <ac:spMk id="7" creationId="{632850E4-97FD-5051-5281-D63F46FB36F6}"/>
          </ac:spMkLst>
        </pc:spChg>
        <pc:spChg chg="add mod">
          <ac:chgData name="Kristīne Ozola" userId="1f6f266a-80f9-49b0-aad1-3edc2c01781b" providerId="ADAL" clId="{85416471-F9AD-4F6E-9F3F-3D1C51D6FC93}" dt="2023-06-08T11:12:19.016" v="5123" actId="1076"/>
          <ac:spMkLst>
            <pc:docMk/>
            <pc:sldMk cId="218720596" sldId="392"/>
            <ac:spMk id="9" creationId="{C72F3CA6-37C5-E201-7680-3D7FA77C02B3}"/>
          </ac:spMkLst>
        </pc:spChg>
      </pc:sldChg>
      <pc:sldChg chg="modSp add del mod">
        <pc:chgData name="Kristīne Ozola" userId="1f6f266a-80f9-49b0-aad1-3edc2c01781b" providerId="ADAL" clId="{85416471-F9AD-4F6E-9F3F-3D1C51D6FC93}" dt="2023-06-08T11:21:36.652" v="5286" actId="2696"/>
        <pc:sldMkLst>
          <pc:docMk/>
          <pc:sldMk cId="2244136559" sldId="393"/>
        </pc:sldMkLst>
        <pc:spChg chg="mod">
          <ac:chgData name="Kristīne Ozola" userId="1f6f266a-80f9-49b0-aad1-3edc2c01781b" providerId="ADAL" clId="{85416471-F9AD-4F6E-9F3F-3D1C51D6FC93}" dt="2023-06-08T11:17:08.787" v="5285" actId="14100"/>
          <ac:spMkLst>
            <pc:docMk/>
            <pc:sldMk cId="2244136559" sldId="393"/>
            <ac:spMk id="2" creationId="{E677D777-188D-4ED7-A224-D1015FECE9CA}"/>
          </ac:spMkLst>
        </pc:spChg>
      </pc:sldChg>
    </pc:docChg>
  </pc:docChgLst>
  <pc:docChgLst>
    <pc:chgData name="Aija Svilpe" userId="ee103ded-3f67-430d-b062-e7af7c814f8a" providerId="ADAL" clId="{06C83B4A-4E4D-4060-BD8F-A9B270AF946E}"/>
    <pc:docChg chg="modSld">
      <pc:chgData name="Aija Svilpe" userId="ee103ded-3f67-430d-b062-e7af7c814f8a" providerId="ADAL" clId="{06C83B4A-4E4D-4060-BD8F-A9B270AF946E}" dt="2023-08-23T13:38:54.204" v="18" actId="20577"/>
      <pc:docMkLst>
        <pc:docMk/>
      </pc:docMkLst>
      <pc:sldChg chg="modNotesTx">
        <pc:chgData name="Aija Svilpe" userId="ee103ded-3f67-430d-b062-e7af7c814f8a" providerId="ADAL" clId="{06C83B4A-4E4D-4060-BD8F-A9B270AF946E}" dt="2023-08-23T13:37:04.043" v="0" actId="20577"/>
        <pc:sldMkLst>
          <pc:docMk/>
          <pc:sldMk cId="3140550482" sldId="267"/>
        </pc:sldMkLst>
      </pc:sldChg>
      <pc:sldChg chg="modNotesTx">
        <pc:chgData name="Aija Svilpe" userId="ee103ded-3f67-430d-b062-e7af7c814f8a" providerId="ADAL" clId="{06C83B4A-4E4D-4060-BD8F-A9B270AF946E}" dt="2023-08-23T13:38:34.062" v="17" actId="20577"/>
        <pc:sldMkLst>
          <pc:docMk/>
          <pc:sldMk cId="2857624165" sldId="268"/>
        </pc:sldMkLst>
      </pc:sldChg>
      <pc:sldChg chg="modNotesTx">
        <pc:chgData name="Aija Svilpe" userId="ee103ded-3f67-430d-b062-e7af7c814f8a" providerId="ADAL" clId="{06C83B4A-4E4D-4060-BD8F-A9B270AF946E}" dt="2023-08-23T13:37:38.283" v="6" actId="20577"/>
        <pc:sldMkLst>
          <pc:docMk/>
          <pc:sldMk cId="3518186977" sldId="331"/>
        </pc:sldMkLst>
      </pc:sldChg>
      <pc:sldChg chg="modNotesTx">
        <pc:chgData name="Aija Svilpe" userId="ee103ded-3f67-430d-b062-e7af7c814f8a" providerId="ADAL" clId="{06C83B4A-4E4D-4060-BD8F-A9B270AF946E}" dt="2023-08-23T13:38:17.910" v="13" actId="20577"/>
        <pc:sldMkLst>
          <pc:docMk/>
          <pc:sldMk cId="2151974915" sldId="341"/>
        </pc:sldMkLst>
      </pc:sldChg>
      <pc:sldChg chg="modNotesTx">
        <pc:chgData name="Aija Svilpe" userId="ee103ded-3f67-430d-b062-e7af7c814f8a" providerId="ADAL" clId="{06C83B4A-4E4D-4060-BD8F-A9B270AF946E}" dt="2023-08-23T13:37:43.703" v="7" actId="20577"/>
        <pc:sldMkLst>
          <pc:docMk/>
          <pc:sldMk cId="2838789907" sldId="344"/>
        </pc:sldMkLst>
      </pc:sldChg>
      <pc:sldChg chg="modNotesTx">
        <pc:chgData name="Aija Svilpe" userId="ee103ded-3f67-430d-b062-e7af7c814f8a" providerId="ADAL" clId="{06C83B4A-4E4D-4060-BD8F-A9B270AF946E}" dt="2023-08-23T13:38:08.413" v="11" actId="20577"/>
        <pc:sldMkLst>
          <pc:docMk/>
          <pc:sldMk cId="3123174410" sldId="345"/>
        </pc:sldMkLst>
      </pc:sldChg>
      <pc:sldChg chg="modNotesTx">
        <pc:chgData name="Aija Svilpe" userId="ee103ded-3f67-430d-b062-e7af7c814f8a" providerId="ADAL" clId="{06C83B4A-4E4D-4060-BD8F-A9B270AF946E}" dt="2023-08-23T13:38:28.769" v="16" actId="20577"/>
        <pc:sldMkLst>
          <pc:docMk/>
          <pc:sldMk cId="2470691541" sldId="366"/>
        </pc:sldMkLst>
      </pc:sldChg>
      <pc:sldChg chg="modNotesTx">
        <pc:chgData name="Aija Svilpe" userId="ee103ded-3f67-430d-b062-e7af7c814f8a" providerId="ADAL" clId="{06C83B4A-4E4D-4060-BD8F-A9B270AF946E}" dt="2023-08-23T13:38:13.649" v="12" actId="20577"/>
        <pc:sldMkLst>
          <pc:docMk/>
          <pc:sldMk cId="3768081111" sldId="371"/>
        </pc:sldMkLst>
      </pc:sldChg>
      <pc:sldChg chg="modNotesTx">
        <pc:chgData name="Aija Svilpe" userId="ee103ded-3f67-430d-b062-e7af7c814f8a" providerId="ADAL" clId="{06C83B4A-4E4D-4060-BD8F-A9B270AF946E}" dt="2023-08-23T13:37:12.146" v="1" actId="20577"/>
        <pc:sldMkLst>
          <pc:docMk/>
          <pc:sldMk cId="1199582191" sldId="372"/>
        </pc:sldMkLst>
      </pc:sldChg>
      <pc:sldChg chg="modNotesTx">
        <pc:chgData name="Aija Svilpe" userId="ee103ded-3f67-430d-b062-e7af7c814f8a" providerId="ADAL" clId="{06C83B4A-4E4D-4060-BD8F-A9B270AF946E}" dt="2023-08-23T13:37:33.212" v="4" actId="20577"/>
        <pc:sldMkLst>
          <pc:docMk/>
          <pc:sldMk cId="61027809" sldId="373"/>
        </pc:sldMkLst>
      </pc:sldChg>
      <pc:sldChg chg="modNotesTx">
        <pc:chgData name="Aija Svilpe" userId="ee103ded-3f67-430d-b062-e7af7c814f8a" providerId="ADAL" clId="{06C83B4A-4E4D-4060-BD8F-A9B270AF946E}" dt="2023-08-23T13:38:00.422" v="10" actId="20577"/>
        <pc:sldMkLst>
          <pc:docMk/>
          <pc:sldMk cId="2829714240" sldId="379"/>
        </pc:sldMkLst>
      </pc:sldChg>
      <pc:sldChg chg="modNotesTx">
        <pc:chgData name="Aija Svilpe" userId="ee103ded-3f67-430d-b062-e7af7c814f8a" providerId="ADAL" clId="{06C83B4A-4E4D-4060-BD8F-A9B270AF946E}" dt="2023-08-23T13:38:54.204" v="18" actId="20577"/>
        <pc:sldMkLst>
          <pc:docMk/>
          <pc:sldMk cId="2694437744" sldId="380"/>
        </pc:sldMkLst>
      </pc:sldChg>
      <pc:sldChg chg="modNotesTx">
        <pc:chgData name="Aija Svilpe" userId="ee103ded-3f67-430d-b062-e7af7c814f8a" providerId="ADAL" clId="{06C83B4A-4E4D-4060-BD8F-A9B270AF946E}" dt="2023-08-23T13:37:48.768" v="8" actId="20577"/>
        <pc:sldMkLst>
          <pc:docMk/>
          <pc:sldMk cId="1667671080" sldId="387"/>
        </pc:sldMkLst>
      </pc:sldChg>
      <pc:sldChg chg="modNotesTx">
        <pc:chgData name="Aija Svilpe" userId="ee103ded-3f67-430d-b062-e7af7c814f8a" providerId="ADAL" clId="{06C83B4A-4E4D-4060-BD8F-A9B270AF946E}" dt="2023-08-23T13:37:26.953" v="3" actId="20577"/>
        <pc:sldMkLst>
          <pc:docMk/>
          <pc:sldMk cId="3110776036" sldId="389"/>
        </pc:sldMkLst>
      </pc:sldChg>
      <pc:sldChg chg="modNotesTx">
        <pc:chgData name="Aija Svilpe" userId="ee103ded-3f67-430d-b062-e7af7c814f8a" providerId="ADAL" clId="{06C83B4A-4E4D-4060-BD8F-A9B270AF946E}" dt="2023-08-23T13:37:54.549" v="9" actId="20577"/>
        <pc:sldMkLst>
          <pc:docMk/>
          <pc:sldMk cId="1408097773" sldId="390"/>
        </pc:sldMkLst>
      </pc:sldChg>
      <pc:sldChg chg="modNotesTx">
        <pc:chgData name="Aija Svilpe" userId="ee103ded-3f67-430d-b062-e7af7c814f8a" providerId="ADAL" clId="{06C83B4A-4E4D-4060-BD8F-A9B270AF946E}" dt="2023-08-23T13:38:24.306" v="15" actId="5793"/>
        <pc:sldMkLst>
          <pc:docMk/>
          <pc:sldMk cId="2132408286" sldId="391"/>
        </pc:sldMkLst>
      </pc:sldChg>
      <pc:sldChg chg="modNotesTx">
        <pc:chgData name="Aija Svilpe" userId="ee103ded-3f67-430d-b062-e7af7c814f8a" providerId="ADAL" clId="{06C83B4A-4E4D-4060-BD8F-A9B270AF946E}" dt="2023-08-23T13:37:18.567" v="2" actId="20577"/>
        <pc:sldMkLst>
          <pc:docMk/>
          <pc:sldMk cId="218720596" sldId="3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6.xml.rels><?xml version="1.0" encoding="UTF-8" standalone="yes"?>
<Relationships xmlns="http://schemas.openxmlformats.org/package/2006/relationships"><Relationship Id="rId1" Type="http://schemas.openxmlformats.org/officeDocument/2006/relationships/hyperlink" Target="mailto:konkursi@sif.gov.lv"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ata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image" Target="../media/image18.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6.xml.rels><?xml version="1.0" encoding="UTF-8" standalone="yes"?>
<Relationships xmlns="http://schemas.openxmlformats.org/package/2006/relationships"><Relationship Id="rId1" Type="http://schemas.openxmlformats.org/officeDocument/2006/relationships/hyperlink" Target="mailto:konkursi@sif.gov.lv"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radušās projekta īstenošanas laikā</a:t>
          </a: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ABFCF715-C2C8-4AEF-B6C7-260F01099CF4}">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nepieciešamas projekta aktivitāšu īstenošanai</a:t>
          </a:r>
        </a:p>
      </dgm:t>
    </dgm:pt>
    <dgm:pt modelId="{C9E8E3C0-0681-4A11-8891-7485FBEEC4AF}" type="par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9B8D88E-E035-4F53-80D7-90E12BDAD503}" type="sib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5EFE4D8F-F022-41F2-9436-DE2B6F705297}">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paredzētas apstiprinātajā projekta pieteikumā</a:t>
          </a:r>
        </a:p>
      </dgm:t>
    </dgm:pt>
    <dgm:pt modelId="{775828B1-2FF6-41BC-A14B-78B1FE1B63E8}" type="par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12E3C399-B31F-470A-A21E-FAA6DC608176}" type="sib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447F9446-580F-4CE9-ABBB-C5D88AF8C297}">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A31437B7-396A-43E6-9536-231A95CEE478}" type="par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30D0888C-3121-44A2-95A0-35CE38AE2C78}" type="sib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667DD3B9-E9C3-4C9F-8FBC-19C91375B46F}">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veiktas, ievērojot drošas finanšu vadības principus</a:t>
          </a:r>
        </a:p>
      </dgm:t>
    </dgm:pt>
    <dgm:pt modelId="{3DACCC48-B55F-4705-A367-F92CDB8B114C}" type="par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D61E6F49-CE7D-42E2-9A57-DAFC3B9BFB0A}" type="sib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BC9326F6-85A2-4740-B308-BFCC999D06C2}">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2F174E8C-456F-459B-BBAE-A7CFF920F4E9}" type="par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388FBE4-44A0-4822-BCF7-B683B3AC3842}" type="sib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C9EC270-3A15-4973-B7D1-CD7793C2C058}">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ievēroti izmaksu lietderības, ekonomiskuma un efektivitātes principi</a:t>
          </a:r>
        </a:p>
      </dgm:t>
    </dgm:pt>
    <dgm:pt modelId="{B3859882-4829-42E0-A51C-31BAA3B21FD4}" type="par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13DA030A-A727-4320-9142-2F67D5F0D758}" type="sib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B0EAB85B-2ECD-4675-8B2A-E50FE8BFBD54}">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AA58C1F8-0E7D-46A4-896E-7FF7446FD0BF}" type="par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42A33B74-9237-4753-8ECE-7C94DE5D07FC}" type="sib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64DCDE4E-357E-4CDF-804C-EBAAF4CAF2F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faktiski veiktas</a:t>
          </a:r>
        </a:p>
      </dgm:t>
    </dgm:pt>
    <dgm:pt modelId="{2883334D-F1DD-4C3F-BC71-B8CCC5872A60}" type="par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4AA5F28D-B48F-4D80-9CA2-975C1CF4BBB8}" type="sib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EFBEFACA-C0E4-4D28-AA9D-8B5A4635022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E07729D4-C8E1-46B5-BDC5-64DE884F621E}" type="par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66542651-C21F-4BB8-A6CD-117FCE2FEB91}" type="sib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16451CA4-E43D-46D8-8477-D52CE54C0A8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4F1AC99A-D06B-44E3-B41E-D60F1936577E}" type="par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31BD3306-8B67-4C00-B46E-4FDA4441ED5A}" type="sib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E01E0330-F0D9-4AB4-AD99-45FBF976516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tās reāli apmaksājis projekta īstenotājs </a:t>
          </a:r>
          <a:r>
            <a:rPr lang="lv-LV" sz="1600" kern="1200" dirty="0">
              <a:latin typeface="+mn-lt"/>
            </a:rPr>
            <a:t>līdz projekta noslēguma pārskata iesniegšanas dienai</a:t>
          </a:r>
          <a:endParaRPr lang="lv-LV" sz="1600" kern="1200" dirty="0">
            <a:latin typeface="+mn-lt"/>
            <a:ea typeface="Verdana" panose="020B0604030504040204" pitchFamily="34" charset="0"/>
            <a:cs typeface="+mn-cs"/>
          </a:endParaRPr>
        </a:p>
      </dgm:t>
    </dgm:pt>
    <dgm:pt modelId="{4ECFB790-8009-4561-A420-F36A8A271BC9}" type="par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F86EAE58-FECB-4EBD-B716-98481038971D}" type="sib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EE5AEFA6-1C28-4536-B9DF-5EAD16D1E71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dgm:t>
    </dgm:pt>
    <dgm:pt modelId="{0DCA4438-DFD4-40DC-9554-46477CF2C59C}" type="par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64DED4A-BCAF-4FC3-B674-A8B143D9B2A9}" type="sib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104AC8C-ECFA-4383-B23A-479D955B42E6}">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FFBB65A-DE18-483C-BB4A-8B54843E3342}" type="par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DF822918-B982-4F14-95EC-CAF6D49698D5}" type="sib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438123C8-08C7-4B09-9856-21713B19CA34}">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gm:t>
    </dgm:pt>
    <dgm:pt modelId="{2F34EB4B-600B-4032-85FB-32ACF4787E41}" type="par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83C54ABF-4D64-400E-97A8-68F63FA12EDE}" type="sib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EA97FA23-714E-4EE7-8563-802B7F6811B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979D8D4-3678-49A2-B070-0767EB192E44}" type="par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9C11B3D1-5C70-4DAC-B187-C5219B787301}" type="sib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buFont typeface="Arial" panose="020B0604020202020204" pitchFamily="34" charset="0"/>
            <a:buChar char="•"/>
          </a:pPr>
          <a:endParaRPr lang="lv-LV" sz="1050" dirty="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CD315C01-C5F3-493F-8CBC-3595DE3CEE56}" type="presOf" srcId="{438123C8-08C7-4B09-9856-21713B19CA34}" destId="{3EB5337F-C1AA-423C-921B-C5ED7886DE3F}" srcOrd="0" destOrd="5" presId="urn:microsoft.com/office/officeart/2005/8/layout/hList2"/>
    <dgm:cxn modelId="{D3AD8F02-2F91-4087-9D50-F4496D58D1C5}" type="presOf" srcId="{667DD3B9-E9C3-4C9F-8FBC-19C91375B46F}" destId="{3A7E204C-ACD7-4AF9-8A7C-D54AE53D4699}" srcOrd="0" destOrd="5" presId="urn:microsoft.com/office/officeart/2005/8/layout/hList2"/>
    <dgm:cxn modelId="{D65C7606-F3A6-4269-B65A-25100BCA81FF}" srcId="{8C251FFB-0C74-4567-91B9-F28D0F18C3F5}" destId="{B0EAB85B-2ECD-4675-8B2A-E50FE8BFBD54}" srcOrd="6" destOrd="0" parTransId="{AA58C1F8-0E7D-46A4-896E-7FF7446FD0BF}" sibTransId="{42A33B74-9237-4753-8ECE-7C94DE5D07FC}"/>
    <dgm:cxn modelId="{C894200E-64C6-499F-904C-148FE6E10D0E}" srcId="{206659B4-5D47-4FD2-93B1-B837F161AB76}" destId="{E01E0330-F0D9-4AB4-AD99-45FBF976516B}" srcOrd="5" destOrd="0" parTransId="{4ECFB790-8009-4561-A420-F36A8A271BC9}" sibTransId="{F86EAE58-FECB-4EBD-B716-98481038971D}"/>
    <dgm:cxn modelId="{72532A14-2358-43B8-83D0-198F86425E0F}" type="presOf" srcId="{4DA41707-DDDD-4538-846D-AC609BB611ED}" destId="{3A7E204C-ACD7-4AF9-8A7C-D54AE53D4699}" srcOrd="0" destOrd="0" presId="urn:microsoft.com/office/officeart/2005/8/layout/hList2"/>
    <dgm:cxn modelId="{7A11251D-8CB9-4D69-8EC0-1BE3BE59216D}" type="presOf" srcId="{16451CA4-E43D-46D8-8477-D52CE54C0A88}" destId="{DCF43F14-6045-4F16-94FD-9BDB6BCAAF3D}" srcOrd="0" destOrd="4" presId="urn:microsoft.com/office/officeart/2005/8/layout/hList2"/>
    <dgm:cxn modelId="{4BD54823-34E7-4205-83A8-B85627097901}" type="presOf" srcId="{8C251FFB-0C74-4567-91B9-F28D0F18C3F5}" destId="{D69F0F0C-388F-4373-B424-A5207B4713B9}" srcOrd="0" destOrd="0" presId="urn:microsoft.com/office/officeart/2005/8/layout/hList2"/>
    <dgm:cxn modelId="{AE53052B-63DE-4ACD-AC87-76B22BD628D0}" srcId="{206659B4-5D47-4FD2-93B1-B837F161AB76}" destId="{339F7770-5755-413C-BCB1-6007A88F9F08}" srcOrd="1" destOrd="0" parTransId="{4B6C02BB-3C14-4537-9F5E-A53E348F4AC9}" sibTransId="{F7987E35-9928-4843-A436-914718B62AF2}"/>
    <dgm:cxn modelId="{CE5E242C-E030-43E7-A12E-39CB164CE1C5}" type="presOf" srcId="{E01E0330-F0D9-4AB4-AD99-45FBF976516B}" destId="{DCF43F14-6045-4F16-94FD-9BDB6BCAAF3D}" srcOrd="0" destOrd="5" presId="urn:microsoft.com/office/officeart/2005/8/layout/hList2"/>
    <dgm:cxn modelId="{B2C4232E-608A-4220-AF53-812ECE25C7A9}" type="presOf" srcId="{FA85D008-FD12-4A5A-AAF5-850DEE53B775}" destId="{3EB5337F-C1AA-423C-921B-C5ED7886DE3F}" srcOrd="0" destOrd="0" presId="urn:microsoft.com/office/officeart/2005/8/layout/hList2"/>
    <dgm:cxn modelId="{B8E36E3B-585B-4AD1-9734-3F48BA258790}" type="presOf" srcId="{64DCDE4E-357E-4CDF-804C-EBAAF4CAF2F5}" destId="{DCF43F14-6045-4F16-94FD-9BDB6BCAAF3D}" srcOrd="0" destOrd="3" presId="urn:microsoft.com/office/officeart/2005/8/layout/hList2"/>
    <dgm:cxn modelId="{2F82093F-07C6-465A-B61C-FF16ABE89626}" type="presOf" srcId="{ABFCF715-C2C8-4AEF-B6C7-260F01099CF4}" destId="{3A7E204C-ACD7-4AF9-8A7C-D54AE53D4699}" srcOrd="0" destOrd="1" presId="urn:microsoft.com/office/officeart/2005/8/layout/hList2"/>
    <dgm:cxn modelId="{18E27040-F0E6-4BE8-AF39-C06995170FAC}" type="presOf" srcId="{EFBEFACA-C0E4-4D28-AA9D-8B5A46350225}" destId="{DCF43F14-6045-4F16-94FD-9BDB6BCAAF3D}" srcOrd="0" destOrd="2" presId="urn:microsoft.com/office/officeart/2005/8/layout/hList2"/>
    <dgm:cxn modelId="{22AD8666-2A51-4E31-B454-475FF50077A2}" srcId="{8C251FFB-0C74-4567-91B9-F28D0F18C3F5}" destId="{ABFCF715-C2C8-4AEF-B6C7-260F01099CF4}" srcOrd="1" destOrd="0" parTransId="{C9E8E3C0-0681-4A11-8891-7485FBEEC4AF}" sibTransId="{69B8D88E-E035-4F53-80D7-90E12BDAD503}"/>
    <dgm:cxn modelId="{994F1471-22BF-40EB-B682-98787B7D714B}" type="presOf" srcId="{5EFE4D8F-F022-41F2-9436-DE2B6F705297}" destId="{3A7E204C-ACD7-4AF9-8A7C-D54AE53D4699}" srcOrd="0" destOrd="3" presId="urn:microsoft.com/office/officeart/2005/8/layout/hList2"/>
    <dgm:cxn modelId="{B4540457-BD8D-42C7-93BE-E963C312053B}" type="presOf" srcId="{CC77675A-3525-4D87-9D1E-B06C33A21227}" destId="{3EB5337F-C1AA-423C-921B-C5ED7886DE3F}" srcOrd="0" destOrd="1" presId="urn:microsoft.com/office/officeart/2005/8/layout/hList2"/>
    <dgm:cxn modelId="{BB35BE80-1835-4021-982D-D05DF08C2242}" srcId="{8C251FFB-0C74-4567-91B9-F28D0F18C3F5}" destId="{5EFE4D8F-F022-41F2-9436-DE2B6F705297}" srcOrd="3" destOrd="0" parTransId="{775828B1-2FF6-41BC-A14B-78B1FE1B63E8}" sibTransId="{12E3C399-B31F-470A-A21E-FAA6DC608176}"/>
    <dgm:cxn modelId="{FEA9A183-22F1-432B-BF09-728A59841EB3}" type="presOf" srcId="{339F7770-5755-413C-BCB1-6007A88F9F08}" destId="{DCF43F14-6045-4F16-94FD-9BDB6BCAAF3D}" srcOrd="0" destOrd="1" presId="urn:microsoft.com/office/officeart/2005/8/layout/hList2"/>
    <dgm:cxn modelId="{3F2E3485-4D19-4C74-BEE1-41A103777AA3}" srcId="{206659B4-5D47-4FD2-93B1-B837F161AB76}" destId="{EFBEFACA-C0E4-4D28-AA9D-8B5A46350225}" srcOrd="2" destOrd="0" parTransId="{E07729D4-C8E1-46B5-BDC5-64DE884F621E}" sibTransId="{66542651-C21F-4BB8-A6CD-117FCE2FEB91}"/>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B5AAD48A-AF9B-4277-A2DF-18A733FB6EC0}" srcId="{206659B4-5D47-4FD2-93B1-B837F161AB76}" destId="{64DCDE4E-357E-4CDF-804C-EBAAF4CAF2F5}" srcOrd="3" destOrd="0" parTransId="{2883334D-F1DD-4C3F-BC71-B8CCC5872A60}" sibTransId="{4AA5F28D-B48F-4D80-9CA2-975C1CF4BBB8}"/>
    <dgm:cxn modelId="{D155328B-CFDE-4BFE-905C-E00B4315F27E}" srcId="{32E334A3-4F2D-4678-9064-C2C46CE1475A}" destId="{EE5AEFA6-1C28-4536-B9DF-5EAD16D1E711}" srcOrd="3" destOrd="0" parTransId="{0DCA4438-DFD4-40DC-9554-46477CF2C59C}" sibTransId="{064DED4A-BCAF-4FC3-B674-A8B143D9B2A9}"/>
    <dgm:cxn modelId="{DF091692-8B29-4F15-AD62-FB44F5469A40}" type="presOf" srcId="{BC9326F6-85A2-4740-B308-BFCC999D06C2}" destId="{3A7E204C-ACD7-4AF9-8A7C-D54AE53D4699}" srcOrd="0" destOrd="4"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13B0739E-1DC7-407A-B94C-AE844EC05E9A}" type="presOf" srcId="{0104AC8C-ECFA-4383-B23A-479D955B42E6}" destId="{3EB5337F-C1AA-423C-921B-C5ED7886DE3F}" srcOrd="0" destOrd="2" presId="urn:microsoft.com/office/officeart/2005/8/layout/hList2"/>
    <dgm:cxn modelId="{8517C3A2-02CD-409B-8DF1-2A972F5107C7}" type="presOf" srcId="{CEA72EAE-10E0-446C-BD85-1C8E3DF6264B}" destId="{5E5B4441-23C6-469B-A0E8-5AE3B628055B}" srcOrd="0" destOrd="0" presId="urn:microsoft.com/office/officeart/2005/8/layout/hList2"/>
    <dgm:cxn modelId="{B10039B5-286C-4327-9CAF-197613D80063}" type="presOf" srcId="{32E334A3-4F2D-4678-9064-C2C46CE1475A}" destId="{E8EDE472-0F6F-4266-8AE5-0253DC699F02}" srcOrd="0" destOrd="0" presId="urn:microsoft.com/office/officeart/2005/8/layout/hList2"/>
    <dgm:cxn modelId="{76EF30B6-FF79-4DA2-BE0E-8B3638314E34}" type="presOf" srcId="{EE5AEFA6-1C28-4536-B9DF-5EAD16D1E711}" destId="{3EB5337F-C1AA-423C-921B-C5ED7886DE3F}" srcOrd="0" destOrd="3" presId="urn:microsoft.com/office/officeart/2005/8/layout/hList2"/>
    <dgm:cxn modelId="{ECF797C0-8663-4423-99D3-FE64AB9DE797}" srcId="{32E334A3-4F2D-4678-9064-C2C46CE1475A}" destId="{EA97FA23-714E-4EE7-8563-802B7F6811BB}" srcOrd="4" destOrd="0" parTransId="{8979D8D4-3678-49A2-B070-0767EB192E44}" sibTransId="{9C11B3D1-5C70-4DAC-B187-C5219B787301}"/>
    <dgm:cxn modelId="{272CDEC3-ABCE-4BA6-AA00-4C4E1E4983CE}" type="presOf" srcId="{447F9446-580F-4CE9-ABBB-C5D88AF8C297}" destId="{3A7E204C-ACD7-4AF9-8A7C-D54AE53D4699}" srcOrd="0" destOrd="2" presId="urn:microsoft.com/office/officeart/2005/8/layout/hList2"/>
    <dgm:cxn modelId="{3DEE63CA-B833-47D4-8403-5A99EE71C855}" srcId="{8C251FFB-0C74-4567-91B9-F28D0F18C3F5}" destId="{DC9EC270-3A15-4973-B7D1-CD7793C2C058}" srcOrd="7" destOrd="0" parTransId="{B3859882-4829-42E0-A51C-31BAA3B21FD4}" sibTransId="{13DA030A-A727-4320-9142-2F67D5F0D758}"/>
    <dgm:cxn modelId="{8A9C52D1-5B15-4086-A1F0-BDC676A0A3A7}" srcId="{206659B4-5D47-4FD2-93B1-B837F161AB76}" destId="{16451CA4-E43D-46D8-8477-D52CE54C0A88}" srcOrd="4" destOrd="0" parTransId="{4F1AC99A-D06B-44E3-B41E-D60F1936577E}" sibTransId="{31BD3306-8B67-4C00-B46E-4FDA4441ED5A}"/>
    <dgm:cxn modelId="{F49DBBD2-0FC0-4E02-BA07-027BF687237C}" srcId="{8C251FFB-0C74-4567-91B9-F28D0F18C3F5}" destId="{4DA41707-DDDD-4538-846D-AC609BB611ED}" srcOrd="0" destOrd="0" parTransId="{27FC1A8C-A007-4DF9-AB44-44768DC62CE8}" sibTransId="{BF50A168-7C70-4C38-99F3-7115F4125441}"/>
    <dgm:cxn modelId="{A3526AD8-F148-4902-B23A-B780424F0519}" srcId="{8C251FFB-0C74-4567-91B9-F28D0F18C3F5}" destId="{447F9446-580F-4CE9-ABBB-C5D88AF8C297}" srcOrd="2" destOrd="0" parTransId="{A31437B7-396A-43E6-9536-231A95CEE478}" sibTransId="{30D0888C-3121-44A2-95A0-35CE38AE2C78}"/>
    <dgm:cxn modelId="{3E1BBCDB-3855-43E6-B627-6D342F162CAB}" type="presOf" srcId="{DC9EC270-3A15-4973-B7D1-CD7793C2C058}" destId="{3A7E204C-ACD7-4AF9-8A7C-D54AE53D4699}" srcOrd="0" destOrd="7" presId="urn:microsoft.com/office/officeart/2005/8/layout/hList2"/>
    <dgm:cxn modelId="{0312D5DC-2358-412E-AC97-1B96A5CF9042}" type="presOf" srcId="{EA97FA23-714E-4EE7-8563-802B7F6811BB}" destId="{3EB5337F-C1AA-423C-921B-C5ED7886DE3F}" srcOrd="0" destOrd="4" presId="urn:microsoft.com/office/officeart/2005/8/layout/hList2"/>
    <dgm:cxn modelId="{B1DC64DF-F7C0-4651-877D-120A1B332715}" type="presOf" srcId="{12DA57B7-D7DF-43B8-9F8A-817438C7B277}" destId="{DCF43F14-6045-4F16-94FD-9BDB6BCAAF3D}" srcOrd="0" destOrd="0" presId="urn:microsoft.com/office/officeart/2005/8/layout/hList2"/>
    <dgm:cxn modelId="{E082C5DF-C9B3-4757-96D7-C6DCE718835C}" type="presOf" srcId="{B0EAB85B-2ECD-4675-8B2A-E50FE8BFBD54}" destId="{3A7E204C-ACD7-4AF9-8A7C-D54AE53D4699}" srcOrd="0" destOrd="6"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150948EA-6979-4AC9-BEEF-7A51C6AD58A5}" srcId="{32E334A3-4F2D-4678-9064-C2C46CE1475A}" destId="{438123C8-08C7-4B09-9856-21713B19CA34}" srcOrd="5" destOrd="0" parTransId="{2F34EB4B-600B-4032-85FB-32ACF4787E41}" sibTransId="{83C54ABF-4D64-400E-97A8-68F63FA12EDE}"/>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F115DEF-0CA6-40A5-A547-22D510079558}" srcId="{8C251FFB-0C74-4567-91B9-F28D0F18C3F5}" destId="{BC9326F6-85A2-4740-B308-BFCC999D06C2}" srcOrd="4" destOrd="0" parTransId="{2F174E8C-456F-459B-BBAE-A7CFF920F4E9}" sibTransId="{D388FBE4-44A0-4822-BCF7-B683B3AC3842}"/>
    <dgm:cxn modelId="{363215F0-6590-4510-9FCF-96D10B6C99F4}" srcId="{8C251FFB-0C74-4567-91B9-F28D0F18C3F5}" destId="{667DD3B9-E9C3-4C9F-8FBC-19C91375B46F}" srcOrd="5" destOrd="0" parTransId="{3DACCC48-B55F-4705-A367-F92CDB8B114C}" sibTransId="{D61E6F49-CE7D-42E2-9A57-DAFC3B9BFB0A}"/>
    <dgm:cxn modelId="{1A7663FA-739E-4B13-A16E-2B21976E6D70}" srcId="{32E334A3-4F2D-4678-9064-C2C46CE1475A}" destId="{0104AC8C-ECFA-4383-B23A-479D955B42E6}" srcOrd="2" destOrd="0" parTransId="{8FFBB65A-DE18-483C-BB4A-8B54843E3342}" sibTransId="{DF822918-B982-4F14-95EC-CAF6D49698D5}"/>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ctr" defTabSz="533400">
            <a:lnSpc>
              <a:spcPct val="90000"/>
            </a:lnSpc>
            <a:spcBef>
              <a:spcPct val="0"/>
            </a:spcBef>
            <a:spcAft>
              <a:spcPct val="15000"/>
            </a:spcAft>
            <a:buFont typeface="Arial" panose="020B0604020202020204" pitchFamily="34" charset="0"/>
            <a:buNone/>
          </a:pPr>
          <a:r>
            <a:rPr lang="lv-LV" sz="1300" b="1" kern="1200" dirty="0"/>
            <a:t>INVENTĀRA IEGĀDES/NOMAS IZMAKSAS</a:t>
          </a:r>
          <a:endParaRPr lang="lv-LV" sz="1300" kern="1200" dirty="0">
            <a:latin typeface="+mn-lt"/>
            <a:ea typeface="Verdana" panose="020B0604030504040204" pitchFamily="34" charset="0"/>
            <a:cs typeface="+mn-cs"/>
          </a:endParaRP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ctr" defTabSz="533400">
            <a:lnSpc>
              <a:spcPct val="90000"/>
            </a:lnSpc>
            <a:spcBef>
              <a:spcPct val="0"/>
            </a:spcBef>
            <a:spcAft>
              <a:spcPct val="15000"/>
            </a:spcAft>
            <a:buFont typeface="Arial" panose="020B0604020202020204" pitchFamily="34" charset="0"/>
            <a:buNone/>
          </a:pPr>
          <a:r>
            <a:rPr lang="lv-LV" sz="1300" b="1" kern="1200" dirty="0"/>
            <a:t>SPECIĀLISTU UN EKSPERTU ATLĪDZĪBAS IZMAKSAS</a:t>
          </a:r>
          <a:endParaRPr lang="lv-LV" sz="1300" kern="1200" dirty="0">
            <a:latin typeface="Verdana" panose="020B0604030504040204" pitchFamily="34" charset="0"/>
            <a:ea typeface="Verdana" panose="020B0604030504040204" pitchFamily="34" charset="0"/>
            <a:cs typeface="+mn-cs"/>
          </a:endParaRP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lgn="ctr">
            <a:buFont typeface="Arial" panose="020B0604020202020204" pitchFamily="34" charset="0"/>
            <a:buNone/>
          </a:pPr>
          <a:r>
            <a:rPr lang="lv-LV" sz="1300" b="1" dirty="0">
              <a:latin typeface="Verdana" panose="020B0604030504040204" pitchFamily="34" charset="0"/>
              <a:ea typeface="Verdana" panose="020B0604030504040204" pitchFamily="34" charset="0"/>
            </a:rPr>
            <a:t>NVO DARBĪBAS NODROŠINĀŠANAS IZMAKSAS</a:t>
          </a: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dirty="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dirty="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27519716-D3E4-4B3B-9ABE-ADD35559EBA4}">
      <dgm:prSet/>
      <dgm:spPr/>
      <dgm:t>
        <a:bodyPr/>
        <a:lstStyle/>
        <a:p>
          <a:endParaRPr lang="lv-LV"/>
        </a:p>
      </dgm:t>
    </dgm:pt>
    <dgm:pt modelId="{5F4D7E14-0E9F-4430-BB98-EE3890D54B3B}" type="parTrans" cxnId="{168AF398-6DFD-4F16-B0BF-EA80C35C6F14}">
      <dgm:prSet/>
      <dgm:spPr/>
      <dgm:t>
        <a:bodyPr/>
        <a:lstStyle/>
        <a:p>
          <a:endParaRPr lang="lv-LV"/>
        </a:p>
      </dgm:t>
    </dgm:pt>
    <dgm:pt modelId="{5C6EACF4-A221-48E5-A968-8A116037723B}" type="sibTrans" cxnId="{168AF398-6DFD-4F16-B0BF-EA80C35C6F14}">
      <dgm:prSet/>
      <dgm:spPr/>
      <dgm:t>
        <a:bodyPr/>
        <a:lstStyle/>
        <a:p>
          <a:endParaRPr lang="lv-LV"/>
        </a:p>
      </dgm:t>
    </dgm:pt>
    <dgm:pt modelId="{C74A4D5C-B263-49F0-A9A4-42E7454D4AF2}">
      <dgm:prSet custT="1"/>
      <dgm:spPr/>
      <dgm:t>
        <a:bodyPr/>
        <a:lstStyle/>
        <a:p>
          <a:pPr marL="144000" indent="-144000" algn="l">
            <a:buFont typeface="Arial" panose="020B0604020202020204" pitchFamily="34" charset="0"/>
            <a:buChar char="•"/>
          </a:pPr>
          <a:r>
            <a:rPr lang="lv-LV" sz="1300" dirty="0">
              <a:latin typeface="Verdana" panose="020B0604030504040204" pitchFamily="34" charset="0"/>
              <a:ea typeface="Verdana" panose="020B0604030504040204" pitchFamily="34" charset="0"/>
            </a:rPr>
            <a:t>Personāla atlīdzība, nodokļi;</a:t>
          </a:r>
        </a:p>
      </dgm:t>
    </dgm:pt>
    <dgm:pt modelId="{7894D08A-C0B1-4CBF-B368-4E4ADD9E0549}" type="parTrans" cxnId="{ED8E8A23-4AEC-4FCA-9349-FADE56207054}">
      <dgm:prSet/>
      <dgm:spPr/>
      <dgm:t>
        <a:bodyPr/>
        <a:lstStyle/>
        <a:p>
          <a:endParaRPr lang="lv-LV"/>
        </a:p>
      </dgm:t>
    </dgm:pt>
    <dgm:pt modelId="{792B7DBB-C7FE-4C52-9A4E-7A05FC2E57F8}" type="sibTrans" cxnId="{ED8E8A23-4AEC-4FCA-9349-FADE56207054}">
      <dgm:prSet/>
      <dgm:spPr/>
      <dgm:t>
        <a:bodyPr/>
        <a:lstStyle/>
        <a:p>
          <a:endParaRPr lang="lv-LV"/>
        </a:p>
      </dgm:t>
    </dgm:pt>
    <dgm:pt modelId="{A01A0ABB-E239-44A7-B8ED-B502E4C95FFA}">
      <dgm:prSet custT="1"/>
      <dgm:spPr/>
      <dgm:t>
        <a:bodyPr/>
        <a:lstStyle/>
        <a:p>
          <a:pPr marL="144000" indent="-144000" algn="l">
            <a:buFont typeface="Arial" panose="020B0604020202020204" pitchFamily="34" charset="0"/>
            <a:buChar char="•"/>
          </a:pPr>
          <a:r>
            <a:rPr lang="lv-LV" sz="1300" dirty="0">
              <a:latin typeface="Verdana" panose="020B0604030504040204" pitchFamily="34" charset="0"/>
              <a:ea typeface="Verdana" panose="020B0604030504040204" pitchFamily="34" charset="0"/>
            </a:rPr>
            <a:t>Telpu noma, sakaru izdevumi, komunālie maksājumi u.tml.</a:t>
          </a:r>
        </a:p>
      </dgm:t>
    </dgm:pt>
    <dgm:pt modelId="{CAF0D17C-1DD5-48B2-A7B2-077546308B6B}" type="parTrans" cxnId="{632FC80C-803E-45BB-BFAA-476B224BB0EE}">
      <dgm:prSet/>
      <dgm:spPr/>
      <dgm:t>
        <a:bodyPr/>
        <a:lstStyle/>
        <a:p>
          <a:endParaRPr lang="lv-LV"/>
        </a:p>
      </dgm:t>
    </dgm:pt>
    <dgm:pt modelId="{2C1F4677-0C15-407E-A354-8F1892EF6C70}" type="sibTrans" cxnId="{632FC80C-803E-45BB-BFAA-476B224BB0EE}">
      <dgm:prSet/>
      <dgm:spPr/>
      <dgm:t>
        <a:bodyPr/>
        <a:lstStyle/>
        <a:p>
          <a:endParaRPr lang="lv-LV"/>
        </a:p>
      </dgm:t>
    </dgm:pt>
    <dgm:pt modelId="{1A9F5C39-F8A9-4910-9872-ECEFEF0B89C3}">
      <dgm:prSet custT="1"/>
      <dgm:spPr/>
      <dgm:t>
        <a:bodyPr/>
        <a:lstStyle/>
        <a:p>
          <a:pPr marL="144000" indent="-144000" algn="l">
            <a:buFont typeface="Arial" panose="020B0604020202020204" pitchFamily="34" charset="0"/>
            <a:buChar char="•"/>
          </a:pPr>
          <a:r>
            <a:rPr lang="lv-LV" sz="1300" dirty="0">
              <a:latin typeface="Verdana" panose="020B0604030504040204" pitchFamily="34" charset="0"/>
              <a:ea typeface="Verdana" panose="020B0604030504040204" pitchFamily="34" charset="0"/>
            </a:rPr>
            <a:t>Projekta vajadzībām lietojamās biroja un saimniecības preces</a:t>
          </a:r>
        </a:p>
      </dgm:t>
    </dgm:pt>
    <dgm:pt modelId="{D41BA6C6-86A5-4184-9AC4-927E1A149CE9}" type="parTrans" cxnId="{1B29E131-2BC5-4216-8869-298865A6D6E0}">
      <dgm:prSet/>
      <dgm:spPr/>
      <dgm:t>
        <a:bodyPr/>
        <a:lstStyle/>
        <a:p>
          <a:endParaRPr lang="lv-LV"/>
        </a:p>
      </dgm:t>
    </dgm:pt>
    <dgm:pt modelId="{86C432B1-8A02-4B8C-9DB4-2BADDBDF5691}" type="sibTrans" cxnId="{1B29E131-2BC5-4216-8869-298865A6D6E0}">
      <dgm:prSet/>
      <dgm:spPr/>
      <dgm:t>
        <a:bodyPr/>
        <a:lstStyle/>
        <a:p>
          <a:endParaRPr lang="lv-LV"/>
        </a:p>
      </dgm:t>
    </dgm:pt>
    <dgm:pt modelId="{C60936EC-BE8A-420F-95A1-F4DC94FE4D27}">
      <dgm:prSet custT="1"/>
      <dgm:spPr/>
      <dgm:t>
        <a:bodyPr/>
        <a:lstStyle/>
        <a:p>
          <a:pPr marL="144000" indent="-144000" algn="l">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E11865BF-C2B6-41EB-9C4C-2DA9A91151D1}" type="parTrans" cxnId="{EE2E9550-EE23-48CA-BDE4-1B128269BC23}">
      <dgm:prSet/>
      <dgm:spPr/>
      <dgm:t>
        <a:bodyPr/>
        <a:lstStyle/>
        <a:p>
          <a:endParaRPr lang="lv-LV"/>
        </a:p>
      </dgm:t>
    </dgm:pt>
    <dgm:pt modelId="{EA77E5B0-72B0-4090-B0BD-20DD7DFD6629}" type="sibTrans" cxnId="{EE2E9550-EE23-48CA-BDE4-1B128269BC23}">
      <dgm:prSet/>
      <dgm:spPr/>
      <dgm:t>
        <a:bodyPr/>
        <a:lstStyle/>
        <a:p>
          <a:endParaRPr lang="lv-LV"/>
        </a:p>
      </dgm:t>
    </dgm:pt>
    <dgm:pt modelId="{A7D4CEDA-C297-443E-B64B-63F8878C97CD}">
      <dgm:prSet custT="1"/>
      <dgm:spPr/>
      <dgm:t>
        <a:bodyPr/>
        <a:lstStyle/>
        <a:p>
          <a:pPr marL="144000" indent="-144000" algn="ctr">
            <a:buFont typeface="Arial" panose="020B0604020202020204" pitchFamily="34" charset="0"/>
            <a:buNone/>
          </a:pPr>
          <a:endParaRPr lang="lv-LV" sz="1200" b="1" dirty="0">
            <a:latin typeface="Verdana" panose="020B0604030504040204" pitchFamily="34" charset="0"/>
            <a:ea typeface="Verdana" panose="020B0604030504040204" pitchFamily="34" charset="0"/>
          </a:endParaRPr>
        </a:p>
      </dgm:t>
    </dgm:pt>
    <dgm:pt modelId="{A72D846C-BC15-47A7-BE15-6ADD7D7BEA2F}" type="parTrans" cxnId="{FE0D7AA1-1CFD-4925-A21A-21FD39787C70}">
      <dgm:prSet/>
      <dgm:spPr/>
      <dgm:t>
        <a:bodyPr/>
        <a:lstStyle/>
        <a:p>
          <a:endParaRPr lang="lv-LV"/>
        </a:p>
      </dgm:t>
    </dgm:pt>
    <dgm:pt modelId="{126CCBC9-544B-4C79-8769-2351FE8C8AC8}" type="sibTrans" cxnId="{FE0D7AA1-1CFD-4925-A21A-21FD39787C70}">
      <dgm:prSet/>
      <dgm:spPr/>
      <dgm:t>
        <a:bodyPr/>
        <a:lstStyle/>
        <a:p>
          <a:endParaRPr lang="lv-LV"/>
        </a:p>
      </dgm:t>
    </dgm:pt>
    <dgm:pt modelId="{81821C5E-303B-4A8B-9BAB-BE8355737833}">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endParaRPr lang="lv-LV" sz="1200" dirty="0">
            <a:latin typeface="Verdana" panose="020B0604030504040204" pitchFamily="34" charset="0"/>
            <a:ea typeface="Verdana" panose="020B0604030504040204" pitchFamily="34" charset="0"/>
            <a:cs typeface="+mn-cs"/>
          </a:endParaRPr>
        </a:p>
      </dgm:t>
    </dgm:pt>
    <dgm:pt modelId="{5DB7DB68-0B24-4B91-AC27-4F4DF210E64A}" type="parTrans" cxnId="{83B35525-148F-4AB0-87B2-9343B5AE75C8}">
      <dgm:prSet/>
      <dgm:spPr/>
      <dgm:t>
        <a:bodyPr/>
        <a:lstStyle/>
        <a:p>
          <a:endParaRPr lang="lv-LV"/>
        </a:p>
      </dgm:t>
    </dgm:pt>
    <dgm:pt modelId="{9E3C8D85-B880-4360-8399-1542CCDBC85B}" type="sibTrans" cxnId="{83B35525-148F-4AB0-87B2-9343B5AE75C8}">
      <dgm:prSet/>
      <dgm:spPr/>
      <dgm:t>
        <a:bodyPr/>
        <a:lstStyle/>
        <a:p>
          <a:endParaRPr lang="lv-LV"/>
        </a:p>
      </dgm:t>
    </dgm:pt>
    <dgm:pt modelId="{FEC4BDF4-FDFC-470C-ABCC-B2E53E131D64}">
      <dgm:prSet custT="1"/>
      <dgm:spPr/>
      <dgm:t>
        <a:bodyPr lIns="86400" tIns="324000" rIns="86400" bIns="86400"/>
        <a:lstStyle/>
        <a:p>
          <a:pPr marL="144000" indent="-144000" algn="ctr">
            <a:buFont typeface="Arial" panose="020B0604020202020204" pitchFamily="34" charset="0"/>
            <a:buNone/>
          </a:pPr>
          <a:endParaRPr lang="lv-LV" sz="1100" b="1" dirty="0">
            <a:latin typeface="Verdana" panose="020B0604030504040204" pitchFamily="34" charset="0"/>
            <a:ea typeface="Verdana" panose="020B0604030504040204" pitchFamily="34" charset="0"/>
          </a:endParaRPr>
        </a:p>
      </dgm:t>
    </dgm:pt>
    <dgm:pt modelId="{E66693CC-82BB-475F-9DCB-DD44BF62728F}" type="parTrans" cxnId="{54FC11AA-75DD-4308-A4F7-1369A022481B}">
      <dgm:prSet/>
      <dgm:spPr/>
      <dgm:t>
        <a:bodyPr/>
        <a:lstStyle/>
        <a:p>
          <a:endParaRPr lang="lv-LV"/>
        </a:p>
      </dgm:t>
    </dgm:pt>
    <dgm:pt modelId="{E837DDD1-A368-40F6-847C-24069D8880A2}" type="sibTrans" cxnId="{54FC11AA-75DD-4308-A4F7-1369A022481B}">
      <dgm:prSet/>
      <dgm:spPr/>
      <dgm:t>
        <a:bodyPr/>
        <a:lstStyle/>
        <a:p>
          <a:endParaRPr lang="lv-LV"/>
        </a:p>
      </dgm:t>
    </dgm:pt>
    <dgm:pt modelId="{944907B6-65F3-47D6-9538-8B153EDC9672}">
      <dgm:prSet custT="1"/>
      <dgm:spPr/>
      <dgm:t>
        <a:bodyPr/>
        <a:lstStyle/>
        <a:p>
          <a:pPr algn="l"/>
          <a:endParaRPr lang="lv-LV" sz="800" dirty="0"/>
        </a:p>
      </dgm:t>
    </dgm:pt>
    <dgm:pt modelId="{6ECC80F4-658F-48AB-AE32-9B02CF6089ED}" type="parTrans" cxnId="{17652558-D337-43E4-95C4-526B0855ECF5}">
      <dgm:prSet/>
      <dgm:spPr/>
      <dgm:t>
        <a:bodyPr/>
        <a:lstStyle/>
        <a:p>
          <a:endParaRPr lang="lv-LV"/>
        </a:p>
      </dgm:t>
    </dgm:pt>
    <dgm:pt modelId="{26298676-6B2C-42CF-A232-AA9E1CBEB04C}" type="sibTrans" cxnId="{17652558-D337-43E4-95C4-526B0855ECF5}">
      <dgm:prSet/>
      <dgm:spPr/>
      <dgm:t>
        <a:bodyPr/>
        <a:lstStyle/>
        <a:p>
          <a:endParaRPr lang="lv-LV"/>
        </a:p>
      </dgm:t>
    </dgm:pt>
    <dgm:pt modelId="{60589153-E7E2-4062-B0E7-ECB592434EE6}">
      <dgm:prSet custT="1"/>
      <dgm:spPr/>
      <dgm:t>
        <a:bodyPr/>
        <a:lstStyle/>
        <a:p>
          <a:pPr algn="ctr">
            <a:buNone/>
          </a:pPr>
          <a:r>
            <a:rPr lang="lv-LV" sz="1300" b="1" dirty="0"/>
            <a:t>AR BRĪVPRĀTĪGO DARBU SAISTĪTĀS IZMAKSAS</a:t>
          </a:r>
        </a:p>
      </dgm:t>
    </dgm:pt>
    <dgm:pt modelId="{A5997F5B-C68D-4067-A642-CC66226B8E9A}" type="parTrans" cxnId="{1D2E79E9-C12B-4D07-B1D7-377F3E646297}">
      <dgm:prSet/>
      <dgm:spPr/>
      <dgm:t>
        <a:bodyPr/>
        <a:lstStyle/>
        <a:p>
          <a:endParaRPr lang="lv-LV"/>
        </a:p>
      </dgm:t>
    </dgm:pt>
    <dgm:pt modelId="{7311DFB3-C3F1-4F4F-A7C5-81A92A99385B}" type="sibTrans" cxnId="{1D2E79E9-C12B-4D07-B1D7-377F3E646297}">
      <dgm:prSet/>
      <dgm:spPr/>
      <dgm:t>
        <a:bodyPr/>
        <a:lstStyle/>
        <a:p>
          <a:endParaRPr lang="lv-LV"/>
        </a:p>
      </dgm:t>
    </dgm:pt>
    <dgm:pt modelId="{64504C95-0CCC-4D3E-960B-1115BD94C8E9}">
      <dgm:prSet custT="1"/>
      <dgm:spPr/>
      <dgm:t>
        <a:bodyPr/>
        <a:lstStyle/>
        <a:p>
          <a:pPr algn="l"/>
          <a:endParaRPr lang="lv-LV" sz="800" dirty="0"/>
        </a:p>
      </dgm:t>
    </dgm:pt>
    <dgm:pt modelId="{6B438876-F933-4384-9CA2-D8046678108F}" type="parTrans" cxnId="{C2ECAC8E-26BF-4613-982C-B4588DFDE32B}">
      <dgm:prSet/>
      <dgm:spPr/>
      <dgm:t>
        <a:bodyPr/>
        <a:lstStyle/>
        <a:p>
          <a:endParaRPr lang="lv-LV"/>
        </a:p>
      </dgm:t>
    </dgm:pt>
    <dgm:pt modelId="{CE09C27E-F2EF-44CD-B9EB-F0663D1306F4}" type="sibTrans" cxnId="{C2ECAC8E-26BF-4613-982C-B4588DFDE32B}">
      <dgm:prSet/>
      <dgm:spPr/>
      <dgm:t>
        <a:bodyPr/>
        <a:lstStyle/>
        <a:p>
          <a:endParaRPr lang="lv-LV"/>
        </a:p>
      </dgm:t>
    </dgm:pt>
    <dgm:pt modelId="{94EBA6D0-9CD5-45DC-8648-1ACDC115ED0A}">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300" dirty="0">
              <a:latin typeface="Verdana" panose="020B0604030504040204" pitchFamily="34" charset="0"/>
              <a:ea typeface="Verdana" panose="020B0604030504040204" pitchFamily="34" charset="0"/>
              <a:cs typeface="+mn-cs"/>
            </a:rPr>
            <a:t>Nepieciešamas atbalstāmo darbību īstenošanai </a:t>
          </a:r>
        </a:p>
      </dgm:t>
    </dgm:pt>
    <dgm:pt modelId="{6FF06D0F-7C5E-4875-BB22-68F2D8DDEC4F}" type="parTrans" cxnId="{AEA32DD3-2FC2-4237-97D3-773CE1BA7B3B}">
      <dgm:prSet/>
      <dgm:spPr/>
      <dgm:t>
        <a:bodyPr/>
        <a:lstStyle/>
        <a:p>
          <a:endParaRPr lang="lv-LV"/>
        </a:p>
      </dgm:t>
    </dgm:pt>
    <dgm:pt modelId="{B8B9DB09-81BD-42E8-AA4D-A03A054476CC}" type="sibTrans" cxnId="{AEA32DD3-2FC2-4237-97D3-773CE1BA7B3B}">
      <dgm:prSet/>
      <dgm:spPr/>
      <dgm:t>
        <a:bodyPr/>
        <a:lstStyle/>
        <a:p>
          <a:endParaRPr lang="lv-LV"/>
        </a:p>
      </dgm:t>
    </dgm:pt>
    <dgm:pt modelId="{FD22CB27-7EDC-4177-85F2-6343F515DFD0}">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300" dirty="0">
              <a:latin typeface="Verdana" panose="020B0604030504040204" pitchFamily="34" charset="0"/>
              <a:ea typeface="Verdana" panose="020B0604030504040204" pitchFamily="34" charset="0"/>
              <a:cs typeface="+mn-cs"/>
            </a:rPr>
            <a:t>Iekļaujot nodokļu izmaksas</a:t>
          </a:r>
        </a:p>
      </dgm:t>
    </dgm:pt>
    <dgm:pt modelId="{11BE4391-B023-433A-87F0-18E6AEB9CAD0}" type="parTrans" cxnId="{A1142732-48D3-4E9B-A838-644E1E9B6E4D}">
      <dgm:prSet/>
      <dgm:spPr/>
      <dgm:t>
        <a:bodyPr/>
        <a:lstStyle/>
        <a:p>
          <a:endParaRPr lang="lv-LV"/>
        </a:p>
      </dgm:t>
    </dgm:pt>
    <dgm:pt modelId="{D4D490D9-970B-45FD-B6D3-2613C24ECFE0}" type="sibTrans" cxnId="{A1142732-48D3-4E9B-A838-644E1E9B6E4D}">
      <dgm:prSet/>
      <dgm:spPr/>
      <dgm:t>
        <a:bodyPr/>
        <a:lstStyle/>
        <a:p>
          <a:endParaRPr lang="lv-LV"/>
        </a:p>
      </dgm:t>
    </dgm:pt>
    <dgm:pt modelId="{7A20A487-178B-452D-8DE0-FD7480FA5555}">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endParaRPr lang="lv-LV" sz="1200" dirty="0">
            <a:latin typeface="Verdana" panose="020B0604030504040204" pitchFamily="34" charset="0"/>
            <a:ea typeface="Verdana" panose="020B0604030504040204" pitchFamily="34" charset="0"/>
            <a:cs typeface="+mn-cs"/>
          </a:endParaRPr>
        </a:p>
      </dgm:t>
    </dgm:pt>
    <dgm:pt modelId="{3F786997-6D86-47C5-8B6A-D28C9F74A5D5}" type="parTrans" cxnId="{35A03E85-F392-41A5-851C-7E7E99EC6923}">
      <dgm:prSet/>
      <dgm:spPr/>
      <dgm:t>
        <a:bodyPr/>
        <a:lstStyle/>
        <a:p>
          <a:endParaRPr lang="lv-LV"/>
        </a:p>
      </dgm:t>
    </dgm:pt>
    <dgm:pt modelId="{36C8ADE8-9FAF-45F5-8144-EFA2BC90A6D5}" type="sibTrans" cxnId="{35A03E85-F392-41A5-851C-7E7E99EC6923}">
      <dgm:prSet/>
      <dgm:spPr/>
      <dgm:t>
        <a:bodyPr/>
        <a:lstStyle/>
        <a:p>
          <a:endParaRPr lang="lv-LV"/>
        </a:p>
      </dgm:t>
    </dgm:pt>
    <dgm:pt modelId="{886DB293-3FF9-4511-9B82-D24FABBA2180}">
      <dgm:prSet custT="1"/>
      <dgm:spPr/>
      <dgm:t>
        <a:bodyPr/>
        <a:lstStyle/>
        <a:p>
          <a:pPr algn="l">
            <a:buFont typeface="Arial" panose="020B0604020202020204" pitchFamily="34" charset="0"/>
            <a:buChar char="•"/>
          </a:pPr>
          <a:r>
            <a:rPr lang="lv-LV" sz="1300" dirty="0"/>
            <a:t>Tai skaitā ēdināšana un transports</a:t>
          </a:r>
        </a:p>
      </dgm:t>
    </dgm:pt>
    <dgm:pt modelId="{D483CA55-B3B4-481E-A774-D766B3A2BB5D}" type="parTrans" cxnId="{9444F43B-60DA-4957-8C26-15D69199566F}">
      <dgm:prSet/>
      <dgm:spPr/>
      <dgm:t>
        <a:bodyPr/>
        <a:lstStyle/>
        <a:p>
          <a:endParaRPr lang="lv-LV"/>
        </a:p>
      </dgm:t>
    </dgm:pt>
    <dgm:pt modelId="{CB620224-A665-435E-95BC-8DD7CE248A22}" type="sibTrans" cxnId="{9444F43B-60DA-4957-8C26-15D69199566F}">
      <dgm:prSet/>
      <dgm:spPr/>
      <dgm:t>
        <a:bodyPr/>
        <a:lstStyle/>
        <a:p>
          <a:endParaRPr lang="lv-LV"/>
        </a:p>
      </dgm:t>
    </dgm:pt>
    <dgm:pt modelId="{95BB6462-28EE-4C1D-9457-46B9EDFECF13}">
      <dgm:prSet custT="1"/>
      <dgm:spPr/>
      <dgm:t>
        <a:bodyPr/>
        <a:lstStyle/>
        <a:p>
          <a:pPr algn="ctr">
            <a:buNone/>
          </a:pPr>
          <a:endParaRPr lang="lv-LV" sz="1200" dirty="0"/>
        </a:p>
      </dgm:t>
    </dgm:pt>
    <dgm:pt modelId="{CEF7C5A2-4EB4-45C5-BD67-D6D85E38B5F4}" type="parTrans" cxnId="{1ADB12EF-2476-4928-8E06-4AEA2A71B23A}">
      <dgm:prSet/>
      <dgm:spPr/>
      <dgm:t>
        <a:bodyPr/>
        <a:lstStyle/>
        <a:p>
          <a:endParaRPr lang="lv-LV"/>
        </a:p>
      </dgm:t>
    </dgm:pt>
    <dgm:pt modelId="{47A16E44-6C12-4F7C-99ED-EE5ED2E5036F}" type="sibTrans" cxnId="{1ADB12EF-2476-4928-8E06-4AEA2A71B23A}">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4"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4"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4">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4"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4" custScaleX="154160" custScaleY="110795" custLinFactNeighborY="-594">
        <dgm:presLayoutVars>
          <dgm:bulletEnabled val="1"/>
        </dgm:presLayoutVars>
      </dgm:prSet>
      <dgm:spPr/>
    </dgm:pt>
    <dgm:pt modelId="{9BAEB608-BA2C-4319-9B17-619DA66D8973}" type="pres">
      <dgm:prSet presAssocID="{206659B4-5D47-4FD2-93B1-B837F161AB76}" presName="parentNode" presStyleLbl="revTx" presStyleIdx="1" presStyleCnt="4">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4"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4"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4">
        <dgm:presLayoutVars>
          <dgm:chMax val="0"/>
          <dgm:bulletEnabled val="1"/>
        </dgm:presLayoutVars>
      </dgm:prSet>
      <dgm:spPr/>
    </dgm:pt>
    <dgm:pt modelId="{70CF8AA6-75BE-4DBA-A3F0-83BE3953DDFA}" type="pres">
      <dgm:prSet presAssocID="{8141E8B9-D1C4-4B9C-A607-822CE99B1D18}" presName="sibTrans" presStyleCnt="0"/>
      <dgm:spPr/>
    </dgm:pt>
    <dgm:pt modelId="{00425575-2267-47CC-8717-75704174A60B}" type="pres">
      <dgm:prSet presAssocID="{27519716-D3E4-4B3B-9ABE-ADD35559EBA4}" presName="compositeNode" presStyleCnt="0">
        <dgm:presLayoutVars>
          <dgm:bulletEnabled val="1"/>
        </dgm:presLayoutVars>
      </dgm:prSet>
      <dgm:spPr/>
    </dgm:pt>
    <dgm:pt modelId="{D98F2E8C-EE99-4C00-9D87-5AEC92FE7B37}" type="pres">
      <dgm:prSet presAssocID="{27519716-D3E4-4B3B-9ABE-ADD35559EBA4}" presName="image" presStyleLbl="fgImgPlace1" presStyleIdx="3"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1BDA878F-3C83-4FAB-87D6-883E61500377}" type="pres">
      <dgm:prSet presAssocID="{27519716-D3E4-4B3B-9ABE-ADD35559EBA4}" presName="childNode" presStyleLbl="node1" presStyleIdx="3" presStyleCnt="4" custScaleX="166451" custScaleY="110841">
        <dgm:presLayoutVars>
          <dgm:bulletEnabled val="1"/>
        </dgm:presLayoutVars>
      </dgm:prSet>
      <dgm:spPr/>
    </dgm:pt>
    <dgm:pt modelId="{97BBA52C-FF88-48D0-B68C-E4351EC70CE1}" type="pres">
      <dgm:prSet presAssocID="{27519716-D3E4-4B3B-9ABE-ADD35559EBA4}" presName="parentNode" presStyleLbl="revTx" presStyleIdx="3" presStyleCnt="4">
        <dgm:presLayoutVars>
          <dgm:chMax val="0"/>
          <dgm:bulletEnabled val="1"/>
        </dgm:presLayoutVars>
      </dgm:prSet>
      <dgm:spPr/>
    </dgm:pt>
  </dgm:ptLst>
  <dgm:cxnLst>
    <dgm:cxn modelId="{6CF56002-350C-4098-8DA4-D36F683132D7}" type="presOf" srcId="{A7D4CEDA-C297-443E-B64B-63F8878C97CD}" destId="{3A7E204C-ACD7-4AF9-8A7C-D54AE53D4699}" srcOrd="0" destOrd="2" presId="urn:microsoft.com/office/officeart/2005/8/layout/hList2"/>
    <dgm:cxn modelId="{6E9F8308-E819-494A-BC6C-88FD7C75A6B3}" type="presOf" srcId="{64504C95-0CCC-4D3E-960B-1115BD94C8E9}" destId="{1BDA878F-3C83-4FAB-87D6-883E61500377}" srcOrd="0" destOrd="0" presId="urn:microsoft.com/office/officeart/2005/8/layout/hList2"/>
    <dgm:cxn modelId="{E987250C-7256-40CC-B6FC-DDA81DC7D7DC}" type="presOf" srcId="{60589153-E7E2-4062-B0E7-ECB592434EE6}" destId="{1BDA878F-3C83-4FAB-87D6-883E61500377}" srcOrd="0" destOrd="2" presId="urn:microsoft.com/office/officeart/2005/8/layout/hList2"/>
    <dgm:cxn modelId="{632FC80C-803E-45BB-BFAA-476B224BB0EE}" srcId="{8C251FFB-0C74-4567-91B9-F28D0F18C3F5}" destId="{A01A0ABB-E239-44A7-B8ED-B502E4C95FFA}" srcOrd="4" destOrd="0" parTransId="{CAF0D17C-1DD5-48B2-A7B2-077546308B6B}" sibTransId="{2C1F4677-0C15-407E-A354-8F1892EF6C70}"/>
    <dgm:cxn modelId="{72532A14-2358-43B8-83D0-198F86425E0F}" type="presOf" srcId="{4DA41707-DDDD-4538-846D-AC609BB611ED}" destId="{3A7E204C-ACD7-4AF9-8A7C-D54AE53D4699}" srcOrd="0" destOrd="1" presId="urn:microsoft.com/office/officeart/2005/8/layout/hList2"/>
    <dgm:cxn modelId="{4BD54823-34E7-4205-83A8-B85627097901}" type="presOf" srcId="{8C251FFB-0C74-4567-91B9-F28D0F18C3F5}" destId="{D69F0F0C-388F-4373-B424-A5207B4713B9}" srcOrd="0" destOrd="0" presId="urn:microsoft.com/office/officeart/2005/8/layout/hList2"/>
    <dgm:cxn modelId="{ED8E8A23-4AEC-4FCA-9349-FADE56207054}" srcId="{8C251FFB-0C74-4567-91B9-F28D0F18C3F5}" destId="{C74A4D5C-B263-49F0-A9A4-42E7454D4AF2}" srcOrd="3" destOrd="0" parTransId="{7894D08A-C0B1-4CBF-B368-4E4ADD9E0549}" sibTransId="{792B7DBB-C7FE-4C52-9A4E-7A05FC2E57F8}"/>
    <dgm:cxn modelId="{83B35525-148F-4AB0-87B2-9343B5AE75C8}" srcId="{206659B4-5D47-4FD2-93B1-B837F161AB76}" destId="{81821C5E-303B-4A8B-9BAB-BE8355737833}" srcOrd="2" destOrd="0" parTransId="{5DB7DB68-0B24-4B91-AC27-4F4DF210E64A}" sibTransId="{9E3C8D85-B880-4360-8399-1542CCDBC85B}"/>
    <dgm:cxn modelId="{AE53052B-63DE-4ACD-AC87-76B22BD628D0}" srcId="{206659B4-5D47-4FD2-93B1-B837F161AB76}" destId="{339F7770-5755-413C-BCB1-6007A88F9F08}" srcOrd="1" destOrd="0" parTransId="{4B6C02BB-3C14-4537-9F5E-A53E348F4AC9}" sibTransId="{F7987E35-9928-4843-A436-914718B62AF2}"/>
    <dgm:cxn modelId="{B2C4232E-608A-4220-AF53-812ECE25C7A9}" type="presOf" srcId="{FA85D008-FD12-4A5A-AAF5-850DEE53B775}" destId="{3EB5337F-C1AA-423C-921B-C5ED7886DE3F}" srcOrd="0" destOrd="0" presId="urn:microsoft.com/office/officeart/2005/8/layout/hList2"/>
    <dgm:cxn modelId="{0CBA9D2E-39C3-454D-B30C-460E2439ED03}" type="presOf" srcId="{FD22CB27-7EDC-4177-85F2-6343F515DFD0}" destId="{3EB5337F-C1AA-423C-921B-C5ED7886DE3F}" srcOrd="0" destOrd="3" presId="urn:microsoft.com/office/officeart/2005/8/layout/hList2"/>
    <dgm:cxn modelId="{1B29E131-2BC5-4216-8869-298865A6D6E0}" srcId="{8C251FFB-0C74-4567-91B9-F28D0F18C3F5}" destId="{1A9F5C39-F8A9-4910-9872-ECEFEF0B89C3}" srcOrd="5" destOrd="0" parTransId="{D41BA6C6-86A5-4184-9AC4-927E1A149CE9}" sibTransId="{86C432B1-8A02-4B8C-9DB4-2BADDBDF5691}"/>
    <dgm:cxn modelId="{A1142732-48D3-4E9B-A838-644E1E9B6E4D}" srcId="{32E334A3-4F2D-4678-9064-C2C46CE1475A}" destId="{FD22CB27-7EDC-4177-85F2-6343F515DFD0}" srcOrd="3" destOrd="0" parTransId="{11BE4391-B023-433A-87F0-18E6AEB9CAD0}" sibTransId="{D4D490D9-970B-45FD-B6D3-2613C24ECFE0}"/>
    <dgm:cxn modelId="{5B344437-4D57-4419-9FE1-E35BA7897420}" type="presOf" srcId="{C74A4D5C-B263-49F0-A9A4-42E7454D4AF2}" destId="{3A7E204C-ACD7-4AF9-8A7C-D54AE53D4699}" srcOrd="0" destOrd="3" presId="urn:microsoft.com/office/officeart/2005/8/layout/hList2"/>
    <dgm:cxn modelId="{9444F43B-60DA-4957-8C26-15D69199566F}" srcId="{27519716-D3E4-4B3B-9ABE-ADD35559EBA4}" destId="{886DB293-3FF9-4511-9B82-D24FABBA2180}" srcOrd="4" destOrd="0" parTransId="{D483CA55-B3B4-481E-A774-D766B3A2BB5D}" sibTransId="{CB620224-A665-435E-95BC-8DD7CE248A22}"/>
    <dgm:cxn modelId="{0E59F43C-1A2B-4A45-81ED-30F6C41A9F30}" type="presOf" srcId="{94EBA6D0-9CD5-45DC-8648-1ACDC115ED0A}" destId="{DCF43F14-6045-4F16-94FD-9BDB6BCAAF3D}" srcOrd="0" destOrd="3" presId="urn:microsoft.com/office/officeart/2005/8/layout/hList2"/>
    <dgm:cxn modelId="{ABB83D4E-C367-4357-9142-DBE2D1E0E1D5}" type="presOf" srcId="{1A9F5C39-F8A9-4910-9872-ECEFEF0B89C3}" destId="{3A7E204C-ACD7-4AF9-8A7C-D54AE53D4699}" srcOrd="0" destOrd="5" presId="urn:microsoft.com/office/officeart/2005/8/layout/hList2"/>
    <dgm:cxn modelId="{EE2E9550-EE23-48CA-BDE4-1B128269BC23}" srcId="{8C251FFB-0C74-4567-91B9-F28D0F18C3F5}" destId="{C60936EC-BE8A-420F-95A1-F4DC94FE4D27}" srcOrd="6" destOrd="0" parTransId="{E11865BF-C2B6-41EB-9C4C-2DA9A91151D1}" sibTransId="{EA77E5B0-72B0-4090-B0BD-20DD7DFD6629}"/>
    <dgm:cxn modelId="{B4540457-BD8D-42C7-93BE-E963C312053B}" type="presOf" srcId="{CC77675A-3525-4D87-9D1E-B06C33A21227}" destId="{3EB5337F-C1AA-423C-921B-C5ED7886DE3F}" srcOrd="0" destOrd="1" presId="urn:microsoft.com/office/officeart/2005/8/layout/hList2"/>
    <dgm:cxn modelId="{17652558-D337-43E4-95C4-526B0855ECF5}" srcId="{27519716-D3E4-4B3B-9ABE-ADD35559EBA4}" destId="{944907B6-65F3-47D6-9538-8B153EDC9672}" srcOrd="1" destOrd="0" parTransId="{6ECC80F4-658F-48AB-AE32-9B02CF6089ED}" sibTransId="{26298676-6B2C-42CF-A232-AA9E1CBEB04C}"/>
    <dgm:cxn modelId="{D8B7827C-9C8D-484F-B131-E466A297A45B}" type="presOf" srcId="{886DB293-3FF9-4511-9B82-D24FABBA2180}" destId="{1BDA878F-3C83-4FAB-87D6-883E61500377}" srcOrd="0" destOrd="4" presId="urn:microsoft.com/office/officeart/2005/8/layout/hList2"/>
    <dgm:cxn modelId="{C7CE9F7E-7727-420D-83D4-45954F69D0A0}" type="presOf" srcId="{FEC4BDF4-FDFC-470C-ABCC-B2E53E131D64}" destId="{3A7E204C-ACD7-4AF9-8A7C-D54AE53D4699}" srcOrd="0" destOrd="0" presId="urn:microsoft.com/office/officeart/2005/8/layout/hList2"/>
    <dgm:cxn modelId="{FEA9A183-22F1-432B-BF09-728A59841EB3}" type="presOf" srcId="{339F7770-5755-413C-BCB1-6007A88F9F08}" destId="{DCF43F14-6045-4F16-94FD-9BDB6BCAAF3D}" srcOrd="0" destOrd="1" presId="urn:microsoft.com/office/officeart/2005/8/layout/hList2"/>
    <dgm:cxn modelId="{35A03E85-F392-41A5-851C-7E7E99EC6923}" srcId="{32E334A3-4F2D-4678-9064-C2C46CE1475A}" destId="{7A20A487-178B-452D-8DE0-FD7480FA5555}" srcOrd="2" destOrd="0" parTransId="{3F786997-6D86-47C5-8B6A-D28C9F74A5D5}" sibTransId="{36C8ADE8-9FAF-45F5-8144-EFA2BC90A6D5}"/>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D788DC87-65CD-4353-8CC0-526651A5E22D}" type="presOf" srcId="{95BB6462-28EE-4C1D-9457-46B9EDFECF13}" destId="{1BDA878F-3C83-4FAB-87D6-883E61500377}" srcOrd="0" destOrd="3" presId="urn:microsoft.com/office/officeart/2005/8/layout/hList2"/>
    <dgm:cxn modelId="{C2ECAC8E-26BF-4613-982C-B4588DFDE32B}" srcId="{27519716-D3E4-4B3B-9ABE-ADD35559EBA4}" destId="{64504C95-0CCC-4D3E-960B-1115BD94C8E9}" srcOrd="0" destOrd="0" parTransId="{6B438876-F933-4384-9CA2-D8046678108F}" sibTransId="{CE09C27E-F2EF-44CD-B9EB-F0663D1306F4}"/>
    <dgm:cxn modelId="{4393CA94-AF7F-45DF-95D6-E9AC8EA00FB1}" srcId="{CEA72EAE-10E0-446C-BD85-1C8E3DF6264B}" destId="{206659B4-5D47-4FD2-93B1-B837F161AB76}" srcOrd="1" destOrd="0" parTransId="{7E5CDD4D-ADDE-494F-A15D-5F292C03E1DB}" sibTransId="{B2EB06DE-C8C4-4C12-B311-D50CB4952708}"/>
    <dgm:cxn modelId="{168AF398-6DFD-4F16-B0BF-EA80C35C6F14}" srcId="{CEA72EAE-10E0-446C-BD85-1C8E3DF6264B}" destId="{27519716-D3E4-4B3B-9ABE-ADD35559EBA4}" srcOrd="3" destOrd="0" parTransId="{5F4D7E14-0E9F-4430-BB98-EE3890D54B3B}" sibTransId="{5C6EACF4-A221-48E5-A968-8A116037723B}"/>
    <dgm:cxn modelId="{FE0D7AA1-1CFD-4925-A21A-21FD39787C70}" srcId="{8C251FFB-0C74-4567-91B9-F28D0F18C3F5}" destId="{A7D4CEDA-C297-443E-B64B-63F8878C97CD}" srcOrd="2" destOrd="0" parTransId="{A72D846C-BC15-47A7-BE15-6ADD7D7BEA2F}" sibTransId="{126CCBC9-544B-4C79-8769-2351FE8C8AC8}"/>
    <dgm:cxn modelId="{8517C3A2-02CD-409B-8DF1-2A972F5107C7}" type="presOf" srcId="{CEA72EAE-10E0-446C-BD85-1C8E3DF6264B}" destId="{5E5B4441-23C6-469B-A0E8-5AE3B628055B}" srcOrd="0" destOrd="0" presId="urn:microsoft.com/office/officeart/2005/8/layout/hList2"/>
    <dgm:cxn modelId="{54FC11AA-75DD-4308-A4F7-1369A022481B}" srcId="{8C251FFB-0C74-4567-91B9-F28D0F18C3F5}" destId="{FEC4BDF4-FDFC-470C-ABCC-B2E53E131D64}" srcOrd="0" destOrd="0" parTransId="{E66693CC-82BB-475F-9DCB-DD44BF62728F}" sibTransId="{E837DDD1-A368-40F6-847C-24069D8880A2}"/>
    <dgm:cxn modelId="{B10039B5-286C-4327-9CAF-197613D80063}" type="presOf" srcId="{32E334A3-4F2D-4678-9064-C2C46CE1475A}" destId="{E8EDE472-0F6F-4266-8AE5-0253DC699F02}" srcOrd="0" destOrd="0" presId="urn:microsoft.com/office/officeart/2005/8/layout/hList2"/>
    <dgm:cxn modelId="{79C000BE-7CB5-4759-BD76-6A43FEC781B8}" type="presOf" srcId="{C60936EC-BE8A-420F-95A1-F4DC94FE4D27}" destId="{3A7E204C-ACD7-4AF9-8A7C-D54AE53D4699}" srcOrd="0" destOrd="6" presId="urn:microsoft.com/office/officeart/2005/8/layout/hList2"/>
    <dgm:cxn modelId="{FCCF8ECA-35A3-4619-9F7A-9AC19DA9CE6A}" type="presOf" srcId="{81821C5E-303B-4A8B-9BAB-BE8355737833}" destId="{DCF43F14-6045-4F16-94FD-9BDB6BCAAF3D}" srcOrd="0" destOrd="2" presId="urn:microsoft.com/office/officeart/2005/8/layout/hList2"/>
    <dgm:cxn modelId="{396FE1CE-7BFB-4380-AAE3-77C96799DBC9}" type="presOf" srcId="{A01A0ABB-E239-44A7-B8ED-B502E4C95FFA}" destId="{3A7E204C-ACD7-4AF9-8A7C-D54AE53D4699}" srcOrd="0" destOrd="4" presId="urn:microsoft.com/office/officeart/2005/8/layout/hList2"/>
    <dgm:cxn modelId="{F49DBBD2-0FC0-4E02-BA07-027BF687237C}" srcId="{8C251FFB-0C74-4567-91B9-F28D0F18C3F5}" destId="{4DA41707-DDDD-4538-846D-AC609BB611ED}" srcOrd="1" destOrd="0" parTransId="{27FC1A8C-A007-4DF9-AB44-44768DC62CE8}" sibTransId="{BF50A168-7C70-4C38-99F3-7115F4125441}"/>
    <dgm:cxn modelId="{AEA32DD3-2FC2-4237-97D3-773CE1BA7B3B}" srcId="{206659B4-5D47-4FD2-93B1-B837F161AB76}" destId="{94EBA6D0-9CD5-45DC-8648-1ACDC115ED0A}" srcOrd="3" destOrd="0" parTransId="{6FF06D0F-7C5E-4875-BB22-68F2D8DDEC4F}" sibTransId="{B8B9DB09-81BD-42E8-AA4D-A03A054476CC}"/>
    <dgm:cxn modelId="{E6313FD9-6887-48E0-95E3-2BBC9D2139B4}" type="presOf" srcId="{7A20A487-178B-452D-8DE0-FD7480FA5555}" destId="{3EB5337F-C1AA-423C-921B-C5ED7886DE3F}" srcOrd="0" destOrd="2" presId="urn:microsoft.com/office/officeart/2005/8/layout/hList2"/>
    <dgm:cxn modelId="{B1DC64DF-F7C0-4651-877D-120A1B332715}" type="presOf" srcId="{12DA57B7-D7DF-43B8-9F8A-817438C7B277}" destId="{DCF43F14-6045-4F16-94FD-9BDB6BCAAF3D}" srcOrd="0" destOrd="0"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1D2E79E9-C12B-4D07-B1D7-377F3E646297}" srcId="{27519716-D3E4-4B3B-9ABE-ADD35559EBA4}" destId="{60589153-E7E2-4062-B0E7-ECB592434EE6}" srcOrd="2" destOrd="0" parTransId="{A5997F5B-C68D-4067-A642-CC66226B8E9A}" sibTransId="{7311DFB3-C3F1-4F4F-A7C5-81A92A99385B}"/>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ADB12EF-2476-4928-8E06-4AEA2A71B23A}" srcId="{27519716-D3E4-4B3B-9ABE-ADD35559EBA4}" destId="{95BB6462-28EE-4C1D-9457-46B9EDFECF13}" srcOrd="3" destOrd="0" parTransId="{CEF7C5A2-4EB4-45C5-BD67-D6D85E38B5F4}" sibTransId="{47A16E44-6C12-4F7C-99ED-EE5ED2E5036F}"/>
    <dgm:cxn modelId="{6B47ECF1-6488-42CC-B6FA-229B70A20FFD}" type="presOf" srcId="{944907B6-65F3-47D6-9538-8B153EDC9672}" destId="{1BDA878F-3C83-4FAB-87D6-883E61500377}" srcOrd="0" destOrd="1" presId="urn:microsoft.com/office/officeart/2005/8/layout/hList2"/>
    <dgm:cxn modelId="{726635F5-99D9-4E88-8805-455DA3965887}" type="presOf" srcId="{27519716-D3E4-4B3B-9ABE-ADD35559EBA4}" destId="{97BBA52C-FF88-48D0-B68C-E4351EC70CE1}" srcOrd="0" destOrd="0" presId="urn:microsoft.com/office/officeart/2005/8/layout/hList2"/>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 modelId="{37D9DDDE-5DF6-4927-8708-CFEFE7BE8B60}" type="presParOf" srcId="{5E5B4441-23C6-469B-A0E8-5AE3B628055B}" destId="{70CF8AA6-75BE-4DBA-A3F0-83BE3953DDFA}" srcOrd="5" destOrd="0" presId="urn:microsoft.com/office/officeart/2005/8/layout/hList2"/>
    <dgm:cxn modelId="{F70EBD4B-2C60-4BA3-BBBB-ABB5F575F4B5}" type="presParOf" srcId="{5E5B4441-23C6-469B-A0E8-5AE3B628055B}" destId="{00425575-2267-47CC-8717-75704174A60B}" srcOrd="6" destOrd="0" presId="urn:microsoft.com/office/officeart/2005/8/layout/hList2"/>
    <dgm:cxn modelId="{E2BECAC8-FA72-41CA-8A68-875486FF06CD}" type="presParOf" srcId="{00425575-2267-47CC-8717-75704174A60B}" destId="{D98F2E8C-EE99-4C00-9D87-5AEC92FE7B37}" srcOrd="0" destOrd="0" presId="urn:microsoft.com/office/officeart/2005/8/layout/hList2"/>
    <dgm:cxn modelId="{C87F72F3-0486-40EF-B356-FC3DBB75B7FF}" type="presParOf" srcId="{00425575-2267-47CC-8717-75704174A60B}" destId="{1BDA878F-3C83-4FAB-87D6-883E61500377}" srcOrd="1" destOrd="0" presId="urn:microsoft.com/office/officeart/2005/8/layout/hList2"/>
    <dgm:cxn modelId="{974E0704-8F99-4A92-8C8A-29BF664AB950}" type="presParOf" srcId="{00425575-2267-47CC-8717-75704174A60B}" destId="{97BBA52C-FF88-48D0-B68C-E4351EC70CE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83E15F-6ADE-4FDF-908A-F8A08B8812E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lv-LV"/>
        </a:p>
      </dgm:t>
    </dgm:pt>
    <dgm:pt modelId="{3A172616-051A-434B-858E-D584F77C0EC4}">
      <dgm:prSet custT="1"/>
      <dgm:spPr>
        <a:solidFill>
          <a:srgbClr val="800024"/>
        </a:solidFill>
      </dgm:spPr>
      <dgm:t>
        <a:bodyPr/>
        <a:lstStyle/>
        <a:p>
          <a:pPr>
            <a:spcAft>
              <a:spcPts val="0"/>
            </a:spcAft>
          </a:pPr>
          <a:r>
            <a:rPr lang="lv-LV" sz="2400" dirty="0"/>
            <a:t>Atgādinājumi par Konkursa nolikuma nosacījumiem</a:t>
          </a:r>
          <a:endParaRPr lang="lv-LV" sz="24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2D25DE29-0991-48F5-9AB1-8D6186ADF7C7}">
      <dgm:prSet custT="1"/>
      <dgm:spPr>
        <a:solidFill>
          <a:srgbClr val="800024"/>
        </a:solidFill>
      </dgm:spPr>
      <dgm:t>
        <a:bodyPr/>
        <a:lstStyle/>
        <a:p>
          <a:pPr>
            <a:spcAft>
              <a:spcPts val="1800"/>
            </a:spcAft>
          </a:pPr>
          <a:r>
            <a:rPr lang="lv-LV" sz="2400" baseline="0" dirty="0">
              <a:solidFill>
                <a:schemeClr val="bg1"/>
              </a:solidFill>
              <a:latin typeface="Verdana"/>
              <a:ea typeface="+mn-lt"/>
              <a:cs typeface="+mn-lt"/>
            </a:rPr>
            <a:t>Sasaiste ar kvalitātes vērtēšanas kritērijiem</a:t>
          </a:r>
          <a:endParaRPr lang="lv-LV" sz="2400" dirty="0">
            <a:solidFill>
              <a:schemeClr val="bg1"/>
            </a:solidFill>
            <a:latin typeface="Verdana"/>
            <a:ea typeface="+mn-lt"/>
            <a:cs typeface="+mn-lt"/>
          </a:endParaRPr>
        </a:p>
      </dgm:t>
    </dgm:pt>
    <dgm:pt modelId="{F96FB267-DE54-4C1F-9044-4B9C13A10507}" type="sibTrans" cxnId="{25A6BF14-5644-44CE-90F2-53A4A8B18B41}">
      <dgm:prSet/>
      <dgm:spPr/>
      <dgm:t>
        <a:bodyPr/>
        <a:lstStyle/>
        <a:p>
          <a:endParaRPr lang="lv-LV">
            <a:solidFill>
              <a:schemeClr val="bg1"/>
            </a:solidFill>
          </a:endParaRPr>
        </a:p>
      </dgm:t>
    </dgm:pt>
    <dgm:pt modelId="{F55B3B9B-8499-401D-AFCA-B35A10FEED70}" type="parTrans" cxnId="{25A6BF14-5644-44CE-90F2-53A4A8B18B41}">
      <dgm:prSet/>
      <dgm:spPr/>
      <dgm:t>
        <a:bodyPr/>
        <a:lstStyle/>
        <a:p>
          <a:endParaRPr lang="lv-LV">
            <a:solidFill>
              <a:schemeClr val="bg1"/>
            </a:solidFill>
          </a:endParaRPr>
        </a:p>
      </dgm:t>
    </dgm:pt>
    <dgm:pt modelId="{861632B7-54CD-44F6-BCAE-A019EDF3BE5F}">
      <dgm:prSet custT="1"/>
      <dgm:spPr>
        <a:solidFill>
          <a:srgbClr val="800024"/>
        </a:solidFill>
      </dgm:spPr>
      <dgm:t>
        <a:bodyPr/>
        <a:lstStyle/>
        <a:p>
          <a:pPr>
            <a:spcAft>
              <a:spcPts val="1800"/>
            </a:spcAft>
          </a:pPr>
          <a:r>
            <a:rPr lang="lv-LV" sz="2400" dirty="0">
              <a:solidFill>
                <a:schemeClr val="bg1"/>
              </a:solidFill>
              <a:latin typeface="Verdana"/>
              <a:ea typeface="+mn-lt"/>
              <a:cs typeface="+mn-lt"/>
            </a:rPr>
            <a:t>Jauna sadaļa – saturiskā saistība ar citiem projektiem</a:t>
          </a:r>
        </a:p>
      </dgm:t>
    </dgm:pt>
    <dgm:pt modelId="{78FE43B9-35B6-4C03-8266-8D9837538441}" type="parTrans" cxnId="{808EA542-CAEA-4952-AA26-00B55E988E9B}">
      <dgm:prSet/>
      <dgm:spPr/>
      <dgm:t>
        <a:bodyPr/>
        <a:lstStyle/>
        <a:p>
          <a:endParaRPr lang="lv-LV"/>
        </a:p>
      </dgm:t>
    </dgm:pt>
    <dgm:pt modelId="{70BB9FD2-0550-420C-BD25-1CE1857135B2}" type="sibTrans" cxnId="{808EA542-CAEA-4952-AA26-00B55E988E9B}">
      <dgm:prSet/>
      <dgm:spPr/>
      <dgm:t>
        <a:bodyPr/>
        <a:lstStyle/>
        <a:p>
          <a:endParaRPr lang="lv-LV"/>
        </a:p>
      </dgm:t>
    </dgm:pt>
    <dgm:pt modelId="{726B6D13-627D-45DD-85A7-9CBFBA71CBF5}" type="pres">
      <dgm:prSet presAssocID="{4883E15F-6ADE-4FDF-908A-F8A08B8812EE}" presName="diagram" presStyleCnt="0">
        <dgm:presLayoutVars>
          <dgm:chPref val="1"/>
          <dgm:dir/>
          <dgm:animOne val="branch"/>
          <dgm:animLvl val="lvl"/>
          <dgm:resizeHandles/>
        </dgm:presLayoutVars>
      </dgm:prSet>
      <dgm:spPr/>
    </dgm:pt>
    <dgm:pt modelId="{862E9F0F-C9A2-4D04-978C-35CF8F69280D}" type="pres">
      <dgm:prSet presAssocID="{3A172616-051A-434B-858E-D584F77C0EC4}" presName="root" presStyleCnt="0"/>
      <dgm:spPr/>
    </dgm:pt>
    <dgm:pt modelId="{4AFA4BEF-A278-4492-8EC1-CE093F5A74A6}" type="pres">
      <dgm:prSet presAssocID="{3A172616-051A-434B-858E-D584F77C0EC4}" presName="rootComposite" presStyleCnt="0"/>
      <dgm:spPr/>
    </dgm:pt>
    <dgm:pt modelId="{8E83ECF4-2B4D-4C6D-B0E9-6427BCE93917}" type="pres">
      <dgm:prSet presAssocID="{3A172616-051A-434B-858E-D584F77C0EC4}" presName="rootText" presStyleLbl="node1" presStyleIdx="0" presStyleCnt="3"/>
      <dgm:spPr/>
    </dgm:pt>
    <dgm:pt modelId="{EEB8D595-4DAA-487C-863A-32873D3B5D73}" type="pres">
      <dgm:prSet presAssocID="{3A172616-051A-434B-858E-D584F77C0EC4}" presName="rootConnector" presStyleLbl="node1" presStyleIdx="0" presStyleCnt="3"/>
      <dgm:spPr/>
    </dgm:pt>
    <dgm:pt modelId="{F0ADB204-D0B5-4B90-8491-7EEA30E41BFC}" type="pres">
      <dgm:prSet presAssocID="{3A172616-051A-434B-858E-D584F77C0EC4}" presName="childShape" presStyleCnt="0"/>
      <dgm:spPr/>
    </dgm:pt>
    <dgm:pt modelId="{BD947230-F7C0-479E-BBF2-F785761A700C}" type="pres">
      <dgm:prSet presAssocID="{2D25DE29-0991-48F5-9AB1-8D6186ADF7C7}" presName="root" presStyleCnt="0"/>
      <dgm:spPr/>
    </dgm:pt>
    <dgm:pt modelId="{B20CEA8D-DEBD-4B9D-9730-A75DD77C37CE}" type="pres">
      <dgm:prSet presAssocID="{2D25DE29-0991-48F5-9AB1-8D6186ADF7C7}" presName="rootComposite" presStyleCnt="0"/>
      <dgm:spPr/>
    </dgm:pt>
    <dgm:pt modelId="{6C8FBE5F-DC77-46D2-B2A2-4B778100B4A9}" type="pres">
      <dgm:prSet presAssocID="{2D25DE29-0991-48F5-9AB1-8D6186ADF7C7}" presName="rootText" presStyleLbl="node1" presStyleIdx="1" presStyleCnt="3"/>
      <dgm:spPr/>
    </dgm:pt>
    <dgm:pt modelId="{E71C74E0-F775-4BAC-BD26-00794FE4E094}" type="pres">
      <dgm:prSet presAssocID="{2D25DE29-0991-48F5-9AB1-8D6186ADF7C7}" presName="rootConnector" presStyleLbl="node1" presStyleIdx="1" presStyleCnt="3"/>
      <dgm:spPr/>
    </dgm:pt>
    <dgm:pt modelId="{FA2B3A2F-C68E-418B-83E1-2FF620FCF127}" type="pres">
      <dgm:prSet presAssocID="{2D25DE29-0991-48F5-9AB1-8D6186ADF7C7}" presName="childShape" presStyleCnt="0"/>
      <dgm:spPr/>
    </dgm:pt>
    <dgm:pt modelId="{4C7CAB07-8CCA-4392-A80D-AA278A5FEE62}" type="pres">
      <dgm:prSet presAssocID="{861632B7-54CD-44F6-BCAE-A019EDF3BE5F}" presName="root" presStyleCnt="0"/>
      <dgm:spPr/>
    </dgm:pt>
    <dgm:pt modelId="{47021B6F-856A-4BD4-BCEB-7FAFA8F09A77}" type="pres">
      <dgm:prSet presAssocID="{861632B7-54CD-44F6-BCAE-A019EDF3BE5F}" presName="rootComposite" presStyleCnt="0"/>
      <dgm:spPr/>
    </dgm:pt>
    <dgm:pt modelId="{50F9479A-431C-417E-AAF5-788354CEBCA7}" type="pres">
      <dgm:prSet presAssocID="{861632B7-54CD-44F6-BCAE-A019EDF3BE5F}" presName="rootText" presStyleLbl="node1" presStyleIdx="2" presStyleCnt="3"/>
      <dgm:spPr/>
    </dgm:pt>
    <dgm:pt modelId="{4D23AF01-EE87-43E8-A5D3-04550E229959}" type="pres">
      <dgm:prSet presAssocID="{861632B7-54CD-44F6-BCAE-A019EDF3BE5F}" presName="rootConnector" presStyleLbl="node1" presStyleIdx="2" presStyleCnt="3"/>
      <dgm:spPr/>
    </dgm:pt>
    <dgm:pt modelId="{E54C60A3-0D36-4395-ADDC-A2410DF2CCC6}" type="pres">
      <dgm:prSet presAssocID="{861632B7-54CD-44F6-BCAE-A019EDF3BE5F}" presName="childShape" presStyleCnt="0"/>
      <dgm:spPr/>
    </dgm:pt>
  </dgm:ptLst>
  <dgm:cxnLst>
    <dgm:cxn modelId="{6F06B112-BAC2-4424-8E4C-3FEEBD1CC2D6}" type="presOf" srcId="{2D25DE29-0991-48F5-9AB1-8D6186ADF7C7}" destId="{6C8FBE5F-DC77-46D2-B2A2-4B778100B4A9}" srcOrd="0" destOrd="0" presId="urn:microsoft.com/office/officeart/2005/8/layout/hierarchy3"/>
    <dgm:cxn modelId="{25A6BF14-5644-44CE-90F2-53A4A8B18B41}" srcId="{4883E15F-6ADE-4FDF-908A-F8A08B8812EE}" destId="{2D25DE29-0991-48F5-9AB1-8D6186ADF7C7}" srcOrd="1" destOrd="0" parTransId="{F55B3B9B-8499-401D-AFCA-B35A10FEED70}" sibTransId="{F96FB267-DE54-4C1F-9044-4B9C13A10507}"/>
    <dgm:cxn modelId="{AF37E615-DBE2-45CD-A732-0C51E0C63153}" type="presOf" srcId="{2D25DE29-0991-48F5-9AB1-8D6186ADF7C7}" destId="{E71C74E0-F775-4BAC-BD26-00794FE4E094}" srcOrd="1" destOrd="0" presId="urn:microsoft.com/office/officeart/2005/8/layout/hierarchy3"/>
    <dgm:cxn modelId="{55FB102C-EE56-4320-A61E-BA4CA86019A9}" srcId="{4883E15F-6ADE-4FDF-908A-F8A08B8812EE}" destId="{3A172616-051A-434B-858E-D584F77C0EC4}" srcOrd="0" destOrd="0" parTransId="{A266E5C3-4FAB-4ABB-8250-4EE71C90CB4A}" sibTransId="{B4DF245C-33B4-4737-B183-E23887D1787A}"/>
    <dgm:cxn modelId="{0BA0B32E-9CEC-478E-973D-BEB071DAB4B5}" type="presOf" srcId="{3A172616-051A-434B-858E-D584F77C0EC4}" destId="{EEB8D595-4DAA-487C-863A-32873D3B5D73}" srcOrd="1" destOrd="0" presId="urn:microsoft.com/office/officeart/2005/8/layout/hierarchy3"/>
    <dgm:cxn modelId="{808EA542-CAEA-4952-AA26-00B55E988E9B}" srcId="{4883E15F-6ADE-4FDF-908A-F8A08B8812EE}" destId="{861632B7-54CD-44F6-BCAE-A019EDF3BE5F}" srcOrd="2" destOrd="0" parTransId="{78FE43B9-35B6-4C03-8266-8D9837538441}" sibTransId="{70BB9FD2-0550-420C-BD25-1CE1857135B2}"/>
    <dgm:cxn modelId="{88092B74-5F6A-436E-98B8-9C417FECDC1C}" type="presOf" srcId="{3A172616-051A-434B-858E-D584F77C0EC4}" destId="{8E83ECF4-2B4D-4C6D-B0E9-6427BCE93917}" srcOrd="0" destOrd="0" presId="urn:microsoft.com/office/officeart/2005/8/layout/hierarchy3"/>
    <dgm:cxn modelId="{7CACF790-7B82-4501-B641-FD4B6F52A9B1}" type="presOf" srcId="{861632B7-54CD-44F6-BCAE-A019EDF3BE5F}" destId="{50F9479A-431C-417E-AAF5-788354CEBCA7}" srcOrd="0" destOrd="0" presId="urn:microsoft.com/office/officeart/2005/8/layout/hierarchy3"/>
    <dgm:cxn modelId="{FAD95B97-255B-4994-A4B4-5340E22FB3C7}" type="presOf" srcId="{4883E15F-6ADE-4FDF-908A-F8A08B8812EE}" destId="{726B6D13-627D-45DD-85A7-9CBFBA71CBF5}" srcOrd="0" destOrd="0" presId="urn:microsoft.com/office/officeart/2005/8/layout/hierarchy3"/>
    <dgm:cxn modelId="{FCD637DF-F7BB-4790-9A4E-83525614DAA6}" type="presOf" srcId="{861632B7-54CD-44F6-BCAE-A019EDF3BE5F}" destId="{4D23AF01-EE87-43E8-A5D3-04550E229959}" srcOrd="1" destOrd="0" presId="urn:microsoft.com/office/officeart/2005/8/layout/hierarchy3"/>
    <dgm:cxn modelId="{7B15923A-F04C-42E4-BB62-EF451CE70A8E}" type="presParOf" srcId="{726B6D13-627D-45DD-85A7-9CBFBA71CBF5}" destId="{862E9F0F-C9A2-4D04-978C-35CF8F69280D}" srcOrd="0" destOrd="0" presId="urn:microsoft.com/office/officeart/2005/8/layout/hierarchy3"/>
    <dgm:cxn modelId="{B89D1728-B99F-4445-AAFC-C6DC6C2633AF}" type="presParOf" srcId="{862E9F0F-C9A2-4D04-978C-35CF8F69280D}" destId="{4AFA4BEF-A278-4492-8EC1-CE093F5A74A6}" srcOrd="0" destOrd="0" presId="urn:microsoft.com/office/officeart/2005/8/layout/hierarchy3"/>
    <dgm:cxn modelId="{B53D1D59-8A29-4A02-9BB4-38A5CB6C71DC}" type="presParOf" srcId="{4AFA4BEF-A278-4492-8EC1-CE093F5A74A6}" destId="{8E83ECF4-2B4D-4C6D-B0E9-6427BCE93917}" srcOrd="0" destOrd="0" presId="urn:microsoft.com/office/officeart/2005/8/layout/hierarchy3"/>
    <dgm:cxn modelId="{6BAC26B0-EEC8-43E9-91E4-4EA9B794F09C}" type="presParOf" srcId="{4AFA4BEF-A278-4492-8EC1-CE093F5A74A6}" destId="{EEB8D595-4DAA-487C-863A-32873D3B5D73}" srcOrd="1" destOrd="0" presId="urn:microsoft.com/office/officeart/2005/8/layout/hierarchy3"/>
    <dgm:cxn modelId="{66306EC6-9B5E-4133-B56B-6E27D6199F9A}" type="presParOf" srcId="{862E9F0F-C9A2-4D04-978C-35CF8F69280D}" destId="{F0ADB204-D0B5-4B90-8491-7EEA30E41BFC}" srcOrd="1" destOrd="0" presId="urn:microsoft.com/office/officeart/2005/8/layout/hierarchy3"/>
    <dgm:cxn modelId="{2A45C282-29E6-471E-9B46-1CA07A1CD47A}" type="presParOf" srcId="{726B6D13-627D-45DD-85A7-9CBFBA71CBF5}" destId="{BD947230-F7C0-479E-BBF2-F785761A700C}" srcOrd="1" destOrd="0" presId="urn:microsoft.com/office/officeart/2005/8/layout/hierarchy3"/>
    <dgm:cxn modelId="{F0A5B9FC-95D5-4ABC-B37F-EEE7742A99D9}" type="presParOf" srcId="{BD947230-F7C0-479E-BBF2-F785761A700C}" destId="{B20CEA8D-DEBD-4B9D-9730-A75DD77C37CE}" srcOrd="0" destOrd="0" presId="urn:microsoft.com/office/officeart/2005/8/layout/hierarchy3"/>
    <dgm:cxn modelId="{60D980EF-AC19-4B05-907E-43160685948D}" type="presParOf" srcId="{B20CEA8D-DEBD-4B9D-9730-A75DD77C37CE}" destId="{6C8FBE5F-DC77-46D2-B2A2-4B778100B4A9}" srcOrd="0" destOrd="0" presId="urn:microsoft.com/office/officeart/2005/8/layout/hierarchy3"/>
    <dgm:cxn modelId="{4049DD32-0C2D-4979-AE25-E717DD3D9BDF}" type="presParOf" srcId="{B20CEA8D-DEBD-4B9D-9730-A75DD77C37CE}" destId="{E71C74E0-F775-4BAC-BD26-00794FE4E094}" srcOrd="1" destOrd="0" presId="urn:microsoft.com/office/officeart/2005/8/layout/hierarchy3"/>
    <dgm:cxn modelId="{145BFF72-CB98-49B4-8CE2-9804DEA58794}" type="presParOf" srcId="{BD947230-F7C0-479E-BBF2-F785761A700C}" destId="{FA2B3A2F-C68E-418B-83E1-2FF620FCF127}" srcOrd="1" destOrd="0" presId="urn:microsoft.com/office/officeart/2005/8/layout/hierarchy3"/>
    <dgm:cxn modelId="{05EFA4C2-CB7B-4A1D-A510-DC273D9DB7E7}" type="presParOf" srcId="{726B6D13-627D-45DD-85A7-9CBFBA71CBF5}" destId="{4C7CAB07-8CCA-4392-A80D-AA278A5FEE62}" srcOrd="2" destOrd="0" presId="urn:microsoft.com/office/officeart/2005/8/layout/hierarchy3"/>
    <dgm:cxn modelId="{A146387B-FEF1-4C89-8F39-8849B0735D3B}" type="presParOf" srcId="{4C7CAB07-8CCA-4392-A80D-AA278A5FEE62}" destId="{47021B6F-856A-4BD4-BCEB-7FAFA8F09A77}" srcOrd="0" destOrd="0" presId="urn:microsoft.com/office/officeart/2005/8/layout/hierarchy3"/>
    <dgm:cxn modelId="{74489328-A101-4B74-A52C-576A53B36CEF}" type="presParOf" srcId="{47021B6F-856A-4BD4-BCEB-7FAFA8F09A77}" destId="{50F9479A-431C-417E-AAF5-788354CEBCA7}" srcOrd="0" destOrd="0" presId="urn:microsoft.com/office/officeart/2005/8/layout/hierarchy3"/>
    <dgm:cxn modelId="{CE946027-4AFA-4EE6-9328-EE912C1786CC}" type="presParOf" srcId="{47021B6F-856A-4BD4-BCEB-7FAFA8F09A77}" destId="{4D23AF01-EE87-43E8-A5D3-04550E229959}" srcOrd="1" destOrd="0" presId="urn:microsoft.com/office/officeart/2005/8/layout/hierarchy3"/>
    <dgm:cxn modelId="{DC85DB10-81D2-4471-88C1-818DE37D1956}" type="presParOf" srcId="{4C7CAB07-8CCA-4392-A80D-AA278A5FEE62}" destId="{E54C60A3-0D36-4395-ADDC-A2410DF2CCC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339E0B-FB6A-4465-ACA7-7FD84E6F6AB7}"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lv-LV"/>
        </a:p>
      </dgm:t>
    </dgm:pt>
    <dgm:pt modelId="{D698C3A5-C59E-4E36-9752-46B67131A3F7}">
      <dgm:prSet phldrT="[Teksts]"/>
      <dgm:spPr/>
      <dgm:t>
        <a:bodyPr/>
        <a:lstStyle/>
        <a:p>
          <a:r>
            <a:rPr lang="lv-LV"/>
            <a:t>Plānot konsolidēti</a:t>
          </a:r>
        </a:p>
      </dgm:t>
    </dgm:pt>
    <dgm:pt modelId="{7A52F7F7-08C9-45CF-AEF9-94208CD915B1}" type="parTrans" cxnId="{B0E5DFCA-814B-4CBB-8137-BD59846FAD79}">
      <dgm:prSet/>
      <dgm:spPr/>
      <dgm:t>
        <a:bodyPr/>
        <a:lstStyle/>
        <a:p>
          <a:endParaRPr lang="lv-LV"/>
        </a:p>
      </dgm:t>
    </dgm:pt>
    <dgm:pt modelId="{4ABDEE70-826F-4900-BA8B-9EF8A72D2432}" type="sibTrans" cxnId="{B0E5DFCA-814B-4CBB-8137-BD59846FAD79}">
      <dgm:prSet/>
      <dgm:spPr/>
      <dgm:t>
        <a:bodyPr/>
        <a:lstStyle/>
        <a:p>
          <a:endParaRPr lang="lv-LV"/>
        </a:p>
      </dgm:t>
    </dgm:pt>
    <dgm:pt modelId="{82FC6C21-0579-4693-95F0-0ADFD9904F28}">
      <dgm:prSet phldrT="[Teksts]" custT="1"/>
      <dgm:spPr/>
      <dgm:t>
        <a:bodyPr lIns="0" tIns="0" rIns="0" bIns="0"/>
        <a:lstStyle/>
        <a:p>
          <a:r>
            <a:rPr lang="lv-LV" sz="1100" i="0" dirty="0"/>
            <a:t>Piemēram, </a:t>
          </a:r>
          <a:r>
            <a:rPr lang="lv-LV" sz="1100" b="1" i="0" dirty="0"/>
            <a:t>neizdalīt atsevišķi </a:t>
          </a:r>
          <a:r>
            <a:rPr lang="lv-LV" sz="1100" b="0" i="0" dirty="0"/>
            <a:t>transporta vai kancelejas izmaksas </a:t>
          </a:r>
          <a:r>
            <a:rPr lang="lv-LV" sz="1100" b="1" i="0" dirty="0"/>
            <a:t>katrai aktivitātei</a:t>
          </a:r>
        </a:p>
      </dgm:t>
    </dgm:pt>
    <dgm:pt modelId="{C9E832BC-A3C4-4B6E-B71F-B32C7C179B02}" type="parTrans" cxnId="{735AC917-DD13-4B61-8915-470F4085D1F8}">
      <dgm:prSet/>
      <dgm:spPr/>
      <dgm:t>
        <a:bodyPr/>
        <a:lstStyle/>
        <a:p>
          <a:endParaRPr lang="lv-LV"/>
        </a:p>
      </dgm:t>
    </dgm:pt>
    <dgm:pt modelId="{AB779942-0CDD-4F00-A91F-CB43E6FB8BF3}" type="sibTrans" cxnId="{735AC917-DD13-4B61-8915-470F4085D1F8}">
      <dgm:prSet/>
      <dgm:spPr/>
      <dgm:t>
        <a:bodyPr/>
        <a:lstStyle/>
        <a:p>
          <a:endParaRPr lang="lv-LV"/>
        </a:p>
      </dgm:t>
    </dgm:pt>
    <dgm:pt modelId="{C8EB7BA1-7427-4F98-AE62-AD355385AA59}">
      <dgm:prSet phldrT="[Teksts]" custT="1"/>
      <dgm:spPr/>
      <dgm:t>
        <a:bodyPr lIns="0" tIns="0" rIns="0" bIns="0"/>
        <a:lstStyle/>
        <a:p>
          <a:r>
            <a:rPr lang="lv-LV" sz="1100" b="1" dirty="0"/>
            <a:t>Detalizētu skaidrojumu </a:t>
          </a:r>
          <a:r>
            <a:rPr lang="lv-LV" sz="1100" dirty="0"/>
            <a:t>par izmaksu aprēķinu sniegt projekta pieteikuma veidlapas </a:t>
          </a:r>
          <a:r>
            <a:rPr lang="lv-LV" sz="1100" b="1" dirty="0"/>
            <a:t>C2 sadaļā</a:t>
          </a:r>
        </a:p>
      </dgm:t>
    </dgm:pt>
    <dgm:pt modelId="{A224D41E-02F7-43DA-BABF-48811C97CE8B}" type="parTrans" cxnId="{2A03E216-2676-4968-B2A4-C35BE909139A}">
      <dgm:prSet/>
      <dgm:spPr/>
      <dgm:t>
        <a:bodyPr/>
        <a:lstStyle/>
        <a:p>
          <a:endParaRPr lang="lv-LV"/>
        </a:p>
      </dgm:t>
    </dgm:pt>
    <dgm:pt modelId="{A511DD56-D380-4FF9-BA8B-962313284DA1}" type="sibTrans" cxnId="{2A03E216-2676-4968-B2A4-C35BE909139A}">
      <dgm:prSet/>
      <dgm:spPr/>
      <dgm:t>
        <a:bodyPr/>
        <a:lstStyle/>
        <a:p>
          <a:endParaRPr lang="lv-LV"/>
        </a:p>
      </dgm:t>
    </dgm:pt>
    <dgm:pt modelId="{6B5D36D6-E35C-42F0-925E-3A3265BEE96D}">
      <dgm:prSet phldrT="[Teksts]"/>
      <dgm:spPr/>
      <dgm:t>
        <a:bodyPr/>
        <a:lstStyle/>
        <a:p>
          <a:r>
            <a:rPr lang="lv-LV" dirty="0"/>
            <a:t>Veidot pārdomātus pozīciju nosaukumus</a:t>
          </a:r>
        </a:p>
      </dgm:t>
    </dgm:pt>
    <dgm:pt modelId="{976244CB-108F-4AC0-9FC9-8BB2628A647E}" type="parTrans" cxnId="{BA0EDBCB-B12B-4B38-8B71-8ECA3DF3D3B6}">
      <dgm:prSet/>
      <dgm:spPr/>
      <dgm:t>
        <a:bodyPr/>
        <a:lstStyle/>
        <a:p>
          <a:endParaRPr lang="lv-LV"/>
        </a:p>
      </dgm:t>
    </dgm:pt>
    <dgm:pt modelId="{64D93DCE-CFDE-496B-9C7E-17FB2A33613B}" type="sibTrans" cxnId="{BA0EDBCB-B12B-4B38-8B71-8ECA3DF3D3B6}">
      <dgm:prSet/>
      <dgm:spPr/>
      <dgm:t>
        <a:bodyPr/>
        <a:lstStyle/>
        <a:p>
          <a:endParaRPr lang="lv-LV"/>
        </a:p>
      </dgm:t>
    </dgm:pt>
    <dgm:pt modelId="{DBAA21BA-9BC6-4D20-9C20-EF4DB9E5A3BA}">
      <dgm:prSet phldrT="[Teksts]" custT="1"/>
      <dgm:spPr/>
      <dgm:t>
        <a:bodyPr lIns="0" tIns="0" rIns="0" bIns="0"/>
        <a:lstStyle/>
        <a:p>
          <a:r>
            <a:rPr lang="lv-LV" sz="1100"/>
            <a:t>Nodrošina iespēju </a:t>
          </a:r>
          <a:r>
            <a:rPr lang="lv-LV" sz="1100" b="1"/>
            <a:t>elastīgāk reaģēt </a:t>
          </a:r>
          <a:r>
            <a:rPr lang="lv-LV" sz="1100"/>
            <a:t>uz apstākļu un vajadzību maiņu </a:t>
          </a:r>
          <a:r>
            <a:rPr lang="lv-LV" sz="1100" b="1"/>
            <a:t>projekta īstenošanas gaitā</a:t>
          </a:r>
        </a:p>
      </dgm:t>
    </dgm:pt>
    <dgm:pt modelId="{352581B1-F0A1-4CFD-851F-B00B3D65608A}" type="parTrans" cxnId="{EA2BEE82-D3B6-4EB7-B743-3A4AE26CC1EF}">
      <dgm:prSet/>
      <dgm:spPr/>
      <dgm:t>
        <a:bodyPr/>
        <a:lstStyle/>
        <a:p>
          <a:endParaRPr lang="lv-LV"/>
        </a:p>
      </dgm:t>
    </dgm:pt>
    <dgm:pt modelId="{64C68D2C-D5D8-4D88-B18E-8B99E7688BA6}" type="sibTrans" cxnId="{EA2BEE82-D3B6-4EB7-B743-3A4AE26CC1EF}">
      <dgm:prSet/>
      <dgm:spPr/>
      <dgm:t>
        <a:bodyPr/>
        <a:lstStyle/>
        <a:p>
          <a:endParaRPr lang="lv-LV"/>
        </a:p>
      </dgm:t>
    </dgm:pt>
    <dgm:pt modelId="{FCBFF197-E4FD-4D11-ABC6-17ABA0F630A1}">
      <dgm:prSet/>
      <dgm:spPr/>
      <dgm:t>
        <a:bodyPr/>
        <a:lstStyle/>
        <a:p>
          <a:pPr>
            <a:buFont typeface="+mj-lt"/>
            <a:buAutoNum type="arabicParenR"/>
          </a:pPr>
          <a:r>
            <a:rPr lang="lv-LV" i="0"/>
            <a:t>Plānot personāla izmaksas, ieskaitot nodokļus</a:t>
          </a:r>
        </a:p>
      </dgm:t>
    </dgm:pt>
    <dgm:pt modelId="{FD3E7387-6149-44ED-A1F6-2CEB7E29344D}" type="parTrans" cxnId="{6C57A83C-3E7B-4928-9E21-DD9A95495520}">
      <dgm:prSet/>
      <dgm:spPr/>
      <dgm:t>
        <a:bodyPr/>
        <a:lstStyle/>
        <a:p>
          <a:endParaRPr lang="lv-LV"/>
        </a:p>
      </dgm:t>
    </dgm:pt>
    <dgm:pt modelId="{39D8624F-C234-4D1F-A7E9-2EDCA9D64BCB}" type="sibTrans" cxnId="{6C57A83C-3E7B-4928-9E21-DD9A95495520}">
      <dgm:prSet/>
      <dgm:spPr/>
      <dgm:t>
        <a:bodyPr/>
        <a:lstStyle/>
        <a:p>
          <a:endParaRPr lang="lv-LV"/>
        </a:p>
      </dgm:t>
    </dgm:pt>
    <dgm:pt modelId="{E7329E3A-055D-4FE2-90C4-7EBC4553577F}">
      <dgm:prSet custT="1"/>
      <dgm:spPr/>
      <dgm:t>
        <a:bodyPr lIns="0" tIns="0" rIns="0" bIns="0"/>
        <a:lstStyle/>
        <a:p>
          <a:pPr>
            <a:buFont typeface="+mj-lt"/>
            <a:buAutoNum type="arabicParenR"/>
          </a:pPr>
          <a:r>
            <a:rPr lang="lv-LV" sz="1100" b="1" i="0" dirty="0"/>
            <a:t>Darba devēja VSAOI neizdalīt atsevišķā budžeta pozīcijā</a:t>
          </a:r>
        </a:p>
      </dgm:t>
    </dgm:pt>
    <dgm:pt modelId="{D84F3094-E21E-4E08-87A9-E1F3B33F6B83}" type="parTrans" cxnId="{D2F6E9DA-CE17-4E8D-86F4-B93916FDBFE7}">
      <dgm:prSet/>
      <dgm:spPr/>
      <dgm:t>
        <a:bodyPr/>
        <a:lstStyle/>
        <a:p>
          <a:endParaRPr lang="lv-LV"/>
        </a:p>
      </dgm:t>
    </dgm:pt>
    <dgm:pt modelId="{507C53CD-83C7-4116-9D9C-73ECE84C609A}" type="sibTrans" cxnId="{D2F6E9DA-CE17-4E8D-86F4-B93916FDBFE7}">
      <dgm:prSet/>
      <dgm:spPr/>
      <dgm:t>
        <a:bodyPr/>
        <a:lstStyle/>
        <a:p>
          <a:endParaRPr lang="lv-LV"/>
        </a:p>
      </dgm:t>
    </dgm:pt>
    <dgm:pt modelId="{656D6768-2DCD-42DA-BF99-30D0DE33511B}">
      <dgm:prSet phldrT="[Teksts]" custT="1"/>
      <dgm:spPr/>
      <dgm:t>
        <a:bodyPr lIns="0" tIns="0" rIns="0" bIns="0"/>
        <a:lstStyle/>
        <a:p>
          <a:r>
            <a:rPr lang="lv-LV" sz="1100" dirty="0"/>
            <a:t>Pozīcijas nosaukumu </a:t>
          </a:r>
          <a:r>
            <a:rPr lang="lv-LV" sz="1100" b="1" dirty="0"/>
            <a:t>nobeidzot ar “u.tml.”</a:t>
          </a:r>
        </a:p>
      </dgm:t>
    </dgm:pt>
    <dgm:pt modelId="{CEC144A0-0D33-46C4-A751-8569032AE06C}" type="sibTrans" cxnId="{EBD1D2C8-F81E-4E30-A0EB-5466F7769B82}">
      <dgm:prSet/>
      <dgm:spPr/>
      <dgm:t>
        <a:bodyPr/>
        <a:lstStyle/>
        <a:p>
          <a:endParaRPr lang="lv-LV"/>
        </a:p>
      </dgm:t>
    </dgm:pt>
    <dgm:pt modelId="{1E9ACCB3-4D13-4284-B623-2EAA1947F4F9}" type="parTrans" cxnId="{EBD1D2C8-F81E-4E30-A0EB-5466F7769B82}">
      <dgm:prSet/>
      <dgm:spPr/>
      <dgm:t>
        <a:bodyPr/>
        <a:lstStyle/>
        <a:p>
          <a:endParaRPr lang="lv-LV"/>
        </a:p>
      </dgm:t>
    </dgm:pt>
    <dgm:pt modelId="{F5A9DEBC-C4E0-484B-8FA4-5C4096E0DFBC}">
      <dgm:prSet/>
      <dgm:spPr/>
      <dgm:t>
        <a:bodyPr/>
        <a:lstStyle/>
        <a:p>
          <a:pPr>
            <a:buFont typeface="+mj-lt"/>
            <a:buNone/>
          </a:pPr>
          <a:r>
            <a:rPr lang="lv-LV" b="0" i="0"/>
            <a:t>Detalizācijas pakāpe</a:t>
          </a:r>
        </a:p>
      </dgm:t>
    </dgm:pt>
    <dgm:pt modelId="{A584CA31-58ED-4D3B-953A-2378187453E4}" type="parTrans" cxnId="{7A382724-5180-40CE-965A-80D7AF102F1D}">
      <dgm:prSet/>
      <dgm:spPr/>
      <dgm:t>
        <a:bodyPr/>
        <a:lstStyle/>
        <a:p>
          <a:endParaRPr lang="lv-LV"/>
        </a:p>
      </dgm:t>
    </dgm:pt>
    <dgm:pt modelId="{0D5C676C-BA76-43A6-BC70-CB408C35FED0}" type="sibTrans" cxnId="{7A382724-5180-40CE-965A-80D7AF102F1D}">
      <dgm:prSet/>
      <dgm:spPr/>
      <dgm:t>
        <a:bodyPr/>
        <a:lstStyle/>
        <a:p>
          <a:endParaRPr lang="lv-LV"/>
        </a:p>
      </dgm:t>
    </dgm:pt>
    <dgm:pt modelId="{E581772B-A914-490D-AD47-6AC2C03C213F}">
      <dgm:prSet custT="1"/>
      <dgm:spPr/>
      <dgm:t>
        <a:bodyPr lIns="0" tIns="0" rIns="0" bIns="0"/>
        <a:lstStyle/>
        <a:p>
          <a:pPr>
            <a:buFont typeface="+mj-lt"/>
            <a:buNone/>
          </a:pPr>
          <a:r>
            <a:rPr lang="lv-LV" sz="1050" b="0" i="0" dirty="0"/>
            <a:t>Neveidot detalizāciju, kas izslēdz iespēju </a:t>
          </a:r>
          <a:r>
            <a:rPr lang="lv-LV" sz="1050" b="1" i="0" dirty="0"/>
            <a:t>elastīgi reaģēt uz situācijas izmaiņām</a:t>
          </a:r>
        </a:p>
      </dgm:t>
    </dgm:pt>
    <dgm:pt modelId="{7A8684FE-DBAD-41E0-BEC1-7571AC741AA5}" type="parTrans" cxnId="{6D7C7D1F-67FB-40AF-9949-BB3ABA665FAD}">
      <dgm:prSet/>
      <dgm:spPr/>
      <dgm:t>
        <a:bodyPr/>
        <a:lstStyle/>
        <a:p>
          <a:endParaRPr lang="lv-LV"/>
        </a:p>
      </dgm:t>
    </dgm:pt>
    <dgm:pt modelId="{5DC905D8-C901-4175-9ECB-6468EF98E9C2}" type="sibTrans" cxnId="{6D7C7D1F-67FB-40AF-9949-BB3ABA665FAD}">
      <dgm:prSet/>
      <dgm:spPr/>
      <dgm:t>
        <a:bodyPr/>
        <a:lstStyle/>
        <a:p>
          <a:endParaRPr lang="lv-LV"/>
        </a:p>
      </dgm:t>
    </dgm:pt>
    <dgm:pt modelId="{B93514D4-EDB0-43D0-9BF7-864CDCFDE40A}">
      <dgm:prSet custT="1"/>
      <dgm:spPr/>
      <dgm:t>
        <a:bodyPr lIns="0" tIns="0" rIns="0" bIns="0"/>
        <a:lstStyle/>
        <a:p>
          <a:pPr>
            <a:buFont typeface="+mj-lt"/>
            <a:buNone/>
          </a:pPr>
          <a:r>
            <a:rPr lang="lv-LV" sz="1050" b="0" i="0" dirty="0"/>
            <a:t>Piemēram, pasākuma </a:t>
          </a:r>
          <a:r>
            <a:rPr lang="lv-LV" sz="1050" b="1" i="0" dirty="0"/>
            <a:t>izmaksas</a:t>
          </a:r>
          <a:r>
            <a:rPr lang="lv-LV" sz="1050" b="0" i="0" dirty="0"/>
            <a:t>  </a:t>
          </a:r>
          <a:r>
            <a:rPr lang="lv-LV" sz="1050" b="1" i="0" dirty="0"/>
            <a:t>plānot kopsummā</a:t>
          </a:r>
          <a:r>
            <a:rPr lang="lv-LV" sz="1050" b="0" i="0" dirty="0"/>
            <a:t>, norādot, kādas izmaksas pozīcijā ietvertas</a:t>
          </a:r>
        </a:p>
      </dgm:t>
    </dgm:pt>
    <dgm:pt modelId="{2A139B63-5E22-4705-9E12-DC5F2B24E30B}" type="parTrans" cxnId="{D802C381-2BAE-480D-80D8-D2DBE68CFD42}">
      <dgm:prSet/>
      <dgm:spPr/>
      <dgm:t>
        <a:bodyPr/>
        <a:lstStyle/>
        <a:p>
          <a:endParaRPr lang="lv-LV"/>
        </a:p>
      </dgm:t>
    </dgm:pt>
    <dgm:pt modelId="{4D93A3DA-4260-4F86-82C1-B3BFB41979AA}" type="sibTrans" cxnId="{D802C381-2BAE-480D-80D8-D2DBE68CFD42}">
      <dgm:prSet/>
      <dgm:spPr/>
      <dgm:t>
        <a:bodyPr/>
        <a:lstStyle/>
        <a:p>
          <a:endParaRPr lang="lv-LV"/>
        </a:p>
      </dgm:t>
    </dgm:pt>
    <dgm:pt modelId="{B5171109-011C-4CE7-9B0F-27FA454C8747}">
      <dgm:prSet custT="1"/>
      <dgm:spPr/>
      <dgm:t>
        <a:bodyPr lIns="0" tIns="0" rIns="0" bIns="0"/>
        <a:lstStyle/>
        <a:p>
          <a:pPr>
            <a:buFont typeface="+mj-lt"/>
            <a:buNone/>
          </a:pPr>
          <a:r>
            <a:rPr lang="lv-LV" sz="1100" b="1" i="0" dirty="0"/>
            <a:t>Vienlaikus</a:t>
          </a:r>
          <a:r>
            <a:rPr lang="lv-LV" sz="1100" b="0" i="0" dirty="0"/>
            <a:t> pielikumā iekļaut </a:t>
          </a:r>
          <a:r>
            <a:rPr lang="lv-LV" sz="1100" b="1" i="0" dirty="0"/>
            <a:t>izmaksu kalkulācijas </a:t>
          </a:r>
          <a:r>
            <a:rPr lang="lv-LV" sz="1100" b="0" i="0" dirty="0"/>
            <a:t>un </a:t>
          </a:r>
          <a:r>
            <a:rPr lang="lv-LV" sz="1100" b="1" i="0" dirty="0"/>
            <a:t>veikto cenu izpēti</a:t>
          </a:r>
        </a:p>
      </dgm:t>
    </dgm:pt>
    <dgm:pt modelId="{EF4A1D81-DEAC-44D7-9367-D0FE0162FB0B}" type="parTrans" cxnId="{62826692-A1B2-4C47-AC67-3349CD8843E3}">
      <dgm:prSet/>
      <dgm:spPr/>
      <dgm:t>
        <a:bodyPr/>
        <a:lstStyle/>
        <a:p>
          <a:endParaRPr lang="lv-LV"/>
        </a:p>
      </dgm:t>
    </dgm:pt>
    <dgm:pt modelId="{0CC02E6B-61B0-4F46-9A43-A79333D4D74A}" type="sibTrans" cxnId="{62826692-A1B2-4C47-AC67-3349CD8843E3}">
      <dgm:prSet/>
      <dgm:spPr/>
      <dgm:t>
        <a:bodyPr/>
        <a:lstStyle/>
        <a:p>
          <a:endParaRPr lang="lv-LV"/>
        </a:p>
      </dgm:t>
    </dgm:pt>
    <dgm:pt modelId="{47E102B5-8969-4B68-86DF-9B9E8DD8F23C}" type="pres">
      <dgm:prSet presAssocID="{7A339E0B-FB6A-4465-ACA7-7FD84E6F6AB7}" presName="diagram" presStyleCnt="0">
        <dgm:presLayoutVars>
          <dgm:chPref val="1"/>
          <dgm:dir/>
          <dgm:animOne val="branch"/>
          <dgm:animLvl val="lvl"/>
          <dgm:resizeHandles/>
        </dgm:presLayoutVars>
      </dgm:prSet>
      <dgm:spPr/>
    </dgm:pt>
    <dgm:pt modelId="{E9F40F76-C187-4437-9294-052AB209211C}" type="pres">
      <dgm:prSet presAssocID="{D698C3A5-C59E-4E36-9752-46B67131A3F7}" presName="root" presStyleCnt="0"/>
      <dgm:spPr/>
    </dgm:pt>
    <dgm:pt modelId="{F7BAFAAB-B256-47CA-9A93-DBAB9BB70DB9}" type="pres">
      <dgm:prSet presAssocID="{D698C3A5-C59E-4E36-9752-46B67131A3F7}" presName="rootComposite" presStyleCnt="0"/>
      <dgm:spPr/>
    </dgm:pt>
    <dgm:pt modelId="{FD23EF69-FD71-4A32-8593-A9D3F58377A7}" type="pres">
      <dgm:prSet presAssocID="{D698C3A5-C59E-4E36-9752-46B67131A3F7}" presName="rootText" presStyleLbl="node1" presStyleIdx="0" presStyleCnt="4"/>
      <dgm:spPr/>
    </dgm:pt>
    <dgm:pt modelId="{3F083A4E-310E-439E-BF5A-4CAF7B667C5A}" type="pres">
      <dgm:prSet presAssocID="{D698C3A5-C59E-4E36-9752-46B67131A3F7}" presName="rootConnector" presStyleLbl="node1" presStyleIdx="0" presStyleCnt="4"/>
      <dgm:spPr/>
    </dgm:pt>
    <dgm:pt modelId="{87E23C15-4F25-472F-BD83-41003BB32E1E}" type="pres">
      <dgm:prSet presAssocID="{D698C3A5-C59E-4E36-9752-46B67131A3F7}" presName="childShape" presStyleCnt="0"/>
      <dgm:spPr/>
    </dgm:pt>
    <dgm:pt modelId="{2ECFB572-3392-412A-B68E-CD13811A6620}" type="pres">
      <dgm:prSet presAssocID="{C9E832BC-A3C4-4B6E-B71F-B32C7C179B02}" presName="Name13" presStyleLbl="parChTrans1D2" presStyleIdx="0" presStyleCnt="8"/>
      <dgm:spPr/>
    </dgm:pt>
    <dgm:pt modelId="{8BB4552F-BD70-4973-AC02-840BAFE74568}" type="pres">
      <dgm:prSet presAssocID="{82FC6C21-0579-4693-95F0-0ADFD9904F28}" presName="childText" presStyleLbl="bgAcc1" presStyleIdx="0" presStyleCnt="8">
        <dgm:presLayoutVars>
          <dgm:bulletEnabled val="1"/>
        </dgm:presLayoutVars>
      </dgm:prSet>
      <dgm:spPr/>
    </dgm:pt>
    <dgm:pt modelId="{8404E9A8-E2E3-43D2-8AD5-961E2A6EDCB0}" type="pres">
      <dgm:prSet presAssocID="{A224D41E-02F7-43DA-BABF-48811C97CE8B}" presName="Name13" presStyleLbl="parChTrans1D2" presStyleIdx="1" presStyleCnt="8"/>
      <dgm:spPr/>
    </dgm:pt>
    <dgm:pt modelId="{EB63AE8D-4FD5-4C71-9325-8AB7F7D58474}" type="pres">
      <dgm:prSet presAssocID="{C8EB7BA1-7427-4F98-AE62-AD355385AA59}" presName="childText" presStyleLbl="bgAcc1" presStyleIdx="1" presStyleCnt="8">
        <dgm:presLayoutVars>
          <dgm:bulletEnabled val="1"/>
        </dgm:presLayoutVars>
      </dgm:prSet>
      <dgm:spPr/>
    </dgm:pt>
    <dgm:pt modelId="{6322E063-4988-4642-B92E-EBA4759891BF}" type="pres">
      <dgm:prSet presAssocID="{6B5D36D6-E35C-42F0-925E-3A3265BEE96D}" presName="root" presStyleCnt="0"/>
      <dgm:spPr/>
    </dgm:pt>
    <dgm:pt modelId="{A86580CD-743D-41AE-AA89-712BC1CD0A74}" type="pres">
      <dgm:prSet presAssocID="{6B5D36D6-E35C-42F0-925E-3A3265BEE96D}" presName="rootComposite" presStyleCnt="0"/>
      <dgm:spPr/>
    </dgm:pt>
    <dgm:pt modelId="{215167CA-D5E1-4BE2-9246-B9D05995F0A1}" type="pres">
      <dgm:prSet presAssocID="{6B5D36D6-E35C-42F0-925E-3A3265BEE96D}" presName="rootText" presStyleLbl="node1" presStyleIdx="1" presStyleCnt="4"/>
      <dgm:spPr/>
    </dgm:pt>
    <dgm:pt modelId="{A0D2BC6D-7AB5-4AC8-B04A-A376DC96F945}" type="pres">
      <dgm:prSet presAssocID="{6B5D36D6-E35C-42F0-925E-3A3265BEE96D}" presName="rootConnector" presStyleLbl="node1" presStyleIdx="1" presStyleCnt="4"/>
      <dgm:spPr/>
    </dgm:pt>
    <dgm:pt modelId="{2445226A-A579-451C-8AEC-E9B7DD65E9CF}" type="pres">
      <dgm:prSet presAssocID="{6B5D36D6-E35C-42F0-925E-3A3265BEE96D}" presName="childShape" presStyleCnt="0"/>
      <dgm:spPr/>
    </dgm:pt>
    <dgm:pt modelId="{1A95922D-0692-4F70-9A7D-C534D98D9E9C}" type="pres">
      <dgm:prSet presAssocID="{1E9ACCB3-4D13-4284-B623-2EAA1947F4F9}" presName="Name13" presStyleLbl="parChTrans1D2" presStyleIdx="2" presStyleCnt="8"/>
      <dgm:spPr/>
    </dgm:pt>
    <dgm:pt modelId="{A33B9303-7713-478C-B187-D9D567D507D6}" type="pres">
      <dgm:prSet presAssocID="{656D6768-2DCD-42DA-BF99-30D0DE33511B}" presName="childText" presStyleLbl="bgAcc1" presStyleIdx="2" presStyleCnt="8">
        <dgm:presLayoutVars>
          <dgm:bulletEnabled val="1"/>
        </dgm:presLayoutVars>
      </dgm:prSet>
      <dgm:spPr/>
    </dgm:pt>
    <dgm:pt modelId="{2172DF54-4214-4C74-B224-8725D47C0FBF}" type="pres">
      <dgm:prSet presAssocID="{352581B1-F0A1-4CFD-851F-B00B3D65608A}" presName="Name13" presStyleLbl="parChTrans1D2" presStyleIdx="3" presStyleCnt="8"/>
      <dgm:spPr/>
    </dgm:pt>
    <dgm:pt modelId="{C5700DE3-7B6D-4497-9F30-FE0AE581F2C5}" type="pres">
      <dgm:prSet presAssocID="{DBAA21BA-9BC6-4D20-9C20-EF4DB9E5A3BA}" presName="childText" presStyleLbl="bgAcc1" presStyleIdx="3" presStyleCnt="8">
        <dgm:presLayoutVars>
          <dgm:bulletEnabled val="1"/>
        </dgm:presLayoutVars>
      </dgm:prSet>
      <dgm:spPr/>
    </dgm:pt>
    <dgm:pt modelId="{F4AADDDA-8A82-479C-B8CF-7B81E0BF5EC2}" type="pres">
      <dgm:prSet presAssocID="{FCBFF197-E4FD-4D11-ABC6-17ABA0F630A1}" presName="root" presStyleCnt="0"/>
      <dgm:spPr/>
    </dgm:pt>
    <dgm:pt modelId="{4EAA1E1C-DBFF-46F0-B644-B375B62BDFE5}" type="pres">
      <dgm:prSet presAssocID="{FCBFF197-E4FD-4D11-ABC6-17ABA0F630A1}" presName="rootComposite" presStyleCnt="0"/>
      <dgm:spPr/>
    </dgm:pt>
    <dgm:pt modelId="{BE2076B7-DB59-4290-B252-5C36545CE740}" type="pres">
      <dgm:prSet presAssocID="{FCBFF197-E4FD-4D11-ABC6-17ABA0F630A1}" presName="rootText" presStyleLbl="node1" presStyleIdx="2" presStyleCnt="4"/>
      <dgm:spPr/>
    </dgm:pt>
    <dgm:pt modelId="{745D89FD-2A9D-494D-A9E8-22B4FC1EF66F}" type="pres">
      <dgm:prSet presAssocID="{FCBFF197-E4FD-4D11-ABC6-17ABA0F630A1}" presName="rootConnector" presStyleLbl="node1" presStyleIdx="2" presStyleCnt="4"/>
      <dgm:spPr/>
    </dgm:pt>
    <dgm:pt modelId="{308E67A4-90D0-42AE-81D6-F89671C74835}" type="pres">
      <dgm:prSet presAssocID="{FCBFF197-E4FD-4D11-ABC6-17ABA0F630A1}" presName="childShape" presStyleCnt="0"/>
      <dgm:spPr/>
    </dgm:pt>
    <dgm:pt modelId="{4AF41D38-6051-428D-BD1E-B1CF1DA1D43B}" type="pres">
      <dgm:prSet presAssocID="{D84F3094-E21E-4E08-87A9-E1F3B33F6B83}" presName="Name13" presStyleLbl="parChTrans1D2" presStyleIdx="4" presStyleCnt="8"/>
      <dgm:spPr/>
    </dgm:pt>
    <dgm:pt modelId="{08DA934F-5150-47E6-81F2-01849AC74952}" type="pres">
      <dgm:prSet presAssocID="{E7329E3A-055D-4FE2-90C4-7EBC4553577F}" presName="childText" presStyleLbl="bgAcc1" presStyleIdx="4" presStyleCnt="8">
        <dgm:presLayoutVars>
          <dgm:bulletEnabled val="1"/>
        </dgm:presLayoutVars>
      </dgm:prSet>
      <dgm:spPr/>
    </dgm:pt>
    <dgm:pt modelId="{A5BC152F-217B-4A90-880D-3EAF9FFDD40D}" type="pres">
      <dgm:prSet presAssocID="{F5A9DEBC-C4E0-484B-8FA4-5C4096E0DFBC}" presName="root" presStyleCnt="0"/>
      <dgm:spPr/>
    </dgm:pt>
    <dgm:pt modelId="{2D2D26BE-A0E7-4CB8-8934-4C6A31B58D47}" type="pres">
      <dgm:prSet presAssocID="{F5A9DEBC-C4E0-484B-8FA4-5C4096E0DFBC}" presName="rootComposite" presStyleCnt="0"/>
      <dgm:spPr/>
    </dgm:pt>
    <dgm:pt modelId="{9B4A92F9-B1B1-4A6A-9160-8F1731BA1AC0}" type="pres">
      <dgm:prSet presAssocID="{F5A9DEBC-C4E0-484B-8FA4-5C4096E0DFBC}" presName="rootText" presStyleLbl="node1" presStyleIdx="3" presStyleCnt="4"/>
      <dgm:spPr/>
    </dgm:pt>
    <dgm:pt modelId="{1D964EC0-0EB2-4252-989D-A12551D5AC63}" type="pres">
      <dgm:prSet presAssocID="{F5A9DEBC-C4E0-484B-8FA4-5C4096E0DFBC}" presName="rootConnector" presStyleLbl="node1" presStyleIdx="3" presStyleCnt="4"/>
      <dgm:spPr/>
    </dgm:pt>
    <dgm:pt modelId="{20AFAB5F-F5D2-4019-A36F-DE76968CE7FA}" type="pres">
      <dgm:prSet presAssocID="{F5A9DEBC-C4E0-484B-8FA4-5C4096E0DFBC}" presName="childShape" presStyleCnt="0"/>
      <dgm:spPr/>
    </dgm:pt>
    <dgm:pt modelId="{6DBBDBDA-C8AD-4A49-8CD0-2560400AA2BE}" type="pres">
      <dgm:prSet presAssocID="{7A8684FE-DBAD-41E0-BEC1-7571AC741AA5}" presName="Name13" presStyleLbl="parChTrans1D2" presStyleIdx="5" presStyleCnt="8"/>
      <dgm:spPr/>
    </dgm:pt>
    <dgm:pt modelId="{BC3F1569-DB31-4B05-9CBA-B4DF0779EDF7}" type="pres">
      <dgm:prSet presAssocID="{E581772B-A914-490D-AD47-6AC2C03C213F}" presName="childText" presStyleLbl="bgAcc1" presStyleIdx="5" presStyleCnt="8">
        <dgm:presLayoutVars>
          <dgm:bulletEnabled val="1"/>
        </dgm:presLayoutVars>
      </dgm:prSet>
      <dgm:spPr/>
    </dgm:pt>
    <dgm:pt modelId="{962B9F51-8AA5-41FB-8BC7-66CFB54C71AA}" type="pres">
      <dgm:prSet presAssocID="{2A139B63-5E22-4705-9E12-DC5F2B24E30B}" presName="Name13" presStyleLbl="parChTrans1D2" presStyleIdx="6" presStyleCnt="8"/>
      <dgm:spPr/>
    </dgm:pt>
    <dgm:pt modelId="{BBEB4B2B-A8CB-4CB5-911A-8E09E661A4E2}" type="pres">
      <dgm:prSet presAssocID="{B93514D4-EDB0-43D0-9BF7-864CDCFDE40A}" presName="childText" presStyleLbl="bgAcc1" presStyleIdx="6" presStyleCnt="8">
        <dgm:presLayoutVars>
          <dgm:bulletEnabled val="1"/>
        </dgm:presLayoutVars>
      </dgm:prSet>
      <dgm:spPr/>
    </dgm:pt>
    <dgm:pt modelId="{AE8198E6-C393-427C-98FB-C638923C12A7}" type="pres">
      <dgm:prSet presAssocID="{EF4A1D81-DEAC-44D7-9367-D0FE0162FB0B}" presName="Name13" presStyleLbl="parChTrans1D2" presStyleIdx="7" presStyleCnt="8"/>
      <dgm:spPr/>
    </dgm:pt>
    <dgm:pt modelId="{C65C9FBE-1BEB-4DD5-9ABB-CBE25A51A72A}" type="pres">
      <dgm:prSet presAssocID="{B5171109-011C-4CE7-9B0F-27FA454C8747}" presName="childText" presStyleLbl="bgAcc1" presStyleIdx="7" presStyleCnt="8">
        <dgm:presLayoutVars>
          <dgm:bulletEnabled val="1"/>
        </dgm:presLayoutVars>
      </dgm:prSet>
      <dgm:spPr/>
    </dgm:pt>
  </dgm:ptLst>
  <dgm:cxnLst>
    <dgm:cxn modelId="{C3D3ED15-D55A-4641-A986-AFB05E58B3E1}" type="presOf" srcId="{6B5D36D6-E35C-42F0-925E-3A3265BEE96D}" destId="{215167CA-D5E1-4BE2-9246-B9D05995F0A1}" srcOrd="0" destOrd="0" presId="urn:microsoft.com/office/officeart/2005/8/layout/hierarchy3"/>
    <dgm:cxn modelId="{2A03E216-2676-4968-B2A4-C35BE909139A}" srcId="{D698C3A5-C59E-4E36-9752-46B67131A3F7}" destId="{C8EB7BA1-7427-4F98-AE62-AD355385AA59}" srcOrd="1" destOrd="0" parTransId="{A224D41E-02F7-43DA-BABF-48811C97CE8B}" sibTransId="{A511DD56-D380-4FF9-BA8B-962313284DA1}"/>
    <dgm:cxn modelId="{735AC917-DD13-4B61-8915-470F4085D1F8}" srcId="{D698C3A5-C59E-4E36-9752-46B67131A3F7}" destId="{82FC6C21-0579-4693-95F0-0ADFD9904F28}" srcOrd="0" destOrd="0" parTransId="{C9E832BC-A3C4-4B6E-B71F-B32C7C179B02}" sibTransId="{AB779942-0CDD-4F00-A91F-CB43E6FB8BF3}"/>
    <dgm:cxn modelId="{8EC3E11A-D799-489B-846D-3DBBE11DD5CD}" type="presOf" srcId="{FCBFF197-E4FD-4D11-ABC6-17ABA0F630A1}" destId="{745D89FD-2A9D-494D-A9E8-22B4FC1EF66F}" srcOrd="1" destOrd="0" presId="urn:microsoft.com/office/officeart/2005/8/layout/hierarchy3"/>
    <dgm:cxn modelId="{6D7C7D1F-67FB-40AF-9949-BB3ABA665FAD}" srcId="{F5A9DEBC-C4E0-484B-8FA4-5C4096E0DFBC}" destId="{E581772B-A914-490D-AD47-6AC2C03C213F}" srcOrd="0" destOrd="0" parTransId="{7A8684FE-DBAD-41E0-BEC1-7571AC741AA5}" sibTransId="{5DC905D8-C901-4175-9ECB-6468EF98E9C2}"/>
    <dgm:cxn modelId="{7A382724-5180-40CE-965A-80D7AF102F1D}" srcId="{7A339E0B-FB6A-4465-ACA7-7FD84E6F6AB7}" destId="{F5A9DEBC-C4E0-484B-8FA4-5C4096E0DFBC}" srcOrd="3" destOrd="0" parTransId="{A584CA31-58ED-4D3B-953A-2378187453E4}" sibTransId="{0D5C676C-BA76-43A6-BC70-CB408C35FED0}"/>
    <dgm:cxn modelId="{1D5A7624-4EE8-4D00-B09D-B5D1E0C28C73}" type="presOf" srcId="{B5171109-011C-4CE7-9B0F-27FA454C8747}" destId="{C65C9FBE-1BEB-4DD5-9ABB-CBE25A51A72A}" srcOrd="0" destOrd="0" presId="urn:microsoft.com/office/officeart/2005/8/layout/hierarchy3"/>
    <dgm:cxn modelId="{F8A4B02A-5710-42E5-A17B-55D990F40F20}" type="presOf" srcId="{EF4A1D81-DEAC-44D7-9367-D0FE0162FB0B}" destId="{AE8198E6-C393-427C-98FB-C638923C12A7}" srcOrd="0" destOrd="0" presId="urn:microsoft.com/office/officeart/2005/8/layout/hierarchy3"/>
    <dgm:cxn modelId="{6B9B202F-EE74-4800-A6B9-2F8D13D70CC6}" type="presOf" srcId="{656D6768-2DCD-42DA-BF99-30D0DE33511B}" destId="{A33B9303-7713-478C-B187-D9D567D507D6}" srcOrd="0" destOrd="0" presId="urn:microsoft.com/office/officeart/2005/8/layout/hierarchy3"/>
    <dgm:cxn modelId="{8B6C3C3A-6DC5-48D2-9C16-DB340F01A288}" type="presOf" srcId="{D698C3A5-C59E-4E36-9752-46B67131A3F7}" destId="{FD23EF69-FD71-4A32-8593-A9D3F58377A7}" srcOrd="0" destOrd="0" presId="urn:microsoft.com/office/officeart/2005/8/layout/hierarchy3"/>
    <dgm:cxn modelId="{6C57A83C-3E7B-4928-9E21-DD9A95495520}" srcId="{7A339E0B-FB6A-4465-ACA7-7FD84E6F6AB7}" destId="{FCBFF197-E4FD-4D11-ABC6-17ABA0F630A1}" srcOrd="2" destOrd="0" parTransId="{FD3E7387-6149-44ED-A1F6-2CEB7E29344D}" sibTransId="{39D8624F-C234-4D1F-A7E9-2EDCA9D64BCB}"/>
    <dgm:cxn modelId="{794BC962-B4C8-47AC-84E7-3C91B964C906}" type="presOf" srcId="{F5A9DEBC-C4E0-484B-8FA4-5C4096E0DFBC}" destId="{9B4A92F9-B1B1-4A6A-9160-8F1731BA1AC0}" srcOrd="0" destOrd="0" presId="urn:microsoft.com/office/officeart/2005/8/layout/hierarchy3"/>
    <dgm:cxn modelId="{A3ADDF70-C3CA-42A6-8141-B0BFEC4EB71B}" type="presOf" srcId="{7A8684FE-DBAD-41E0-BEC1-7571AC741AA5}" destId="{6DBBDBDA-C8AD-4A49-8CD0-2560400AA2BE}" srcOrd="0" destOrd="0" presId="urn:microsoft.com/office/officeart/2005/8/layout/hierarchy3"/>
    <dgm:cxn modelId="{E7DE7473-4403-4020-BA9B-D5D93FDBBCCC}" type="presOf" srcId="{FCBFF197-E4FD-4D11-ABC6-17ABA0F630A1}" destId="{BE2076B7-DB59-4290-B252-5C36545CE740}" srcOrd="0" destOrd="0" presId="urn:microsoft.com/office/officeart/2005/8/layout/hierarchy3"/>
    <dgm:cxn modelId="{5230A57E-8D40-46E6-ADBE-E73A693258D1}" type="presOf" srcId="{D698C3A5-C59E-4E36-9752-46B67131A3F7}" destId="{3F083A4E-310E-439E-BF5A-4CAF7B667C5A}" srcOrd="1" destOrd="0" presId="urn:microsoft.com/office/officeart/2005/8/layout/hierarchy3"/>
    <dgm:cxn modelId="{11B6BE81-38A5-4C68-8D59-2D9DF7F2EC86}" type="presOf" srcId="{C8EB7BA1-7427-4F98-AE62-AD355385AA59}" destId="{EB63AE8D-4FD5-4C71-9325-8AB7F7D58474}" srcOrd="0" destOrd="0" presId="urn:microsoft.com/office/officeart/2005/8/layout/hierarchy3"/>
    <dgm:cxn modelId="{D802C381-2BAE-480D-80D8-D2DBE68CFD42}" srcId="{F5A9DEBC-C4E0-484B-8FA4-5C4096E0DFBC}" destId="{B93514D4-EDB0-43D0-9BF7-864CDCFDE40A}" srcOrd="1" destOrd="0" parTransId="{2A139B63-5E22-4705-9E12-DC5F2B24E30B}" sibTransId="{4D93A3DA-4260-4F86-82C1-B3BFB41979AA}"/>
    <dgm:cxn modelId="{EA2BEE82-D3B6-4EB7-B743-3A4AE26CC1EF}" srcId="{6B5D36D6-E35C-42F0-925E-3A3265BEE96D}" destId="{DBAA21BA-9BC6-4D20-9C20-EF4DB9E5A3BA}" srcOrd="1" destOrd="0" parTransId="{352581B1-F0A1-4CFD-851F-B00B3D65608A}" sibTransId="{64C68D2C-D5D8-4D88-B18E-8B99E7688BA6}"/>
    <dgm:cxn modelId="{C3AC7884-4CA6-4071-BEC6-69A37D1FAA9A}" type="presOf" srcId="{E7329E3A-055D-4FE2-90C4-7EBC4553577F}" destId="{08DA934F-5150-47E6-81F2-01849AC74952}" srcOrd="0" destOrd="0" presId="urn:microsoft.com/office/officeart/2005/8/layout/hierarchy3"/>
    <dgm:cxn modelId="{905FB989-EBA9-4417-BEBF-0A042EA98951}" type="presOf" srcId="{E581772B-A914-490D-AD47-6AC2C03C213F}" destId="{BC3F1569-DB31-4B05-9CBA-B4DF0779EDF7}" srcOrd="0" destOrd="0" presId="urn:microsoft.com/office/officeart/2005/8/layout/hierarchy3"/>
    <dgm:cxn modelId="{785F818B-53BE-4497-A43B-8828D16C38BD}" type="presOf" srcId="{DBAA21BA-9BC6-4D20-9C20-EF4DB9E5A3BA}" destId="{C5700DE3-7B6D-4497-9F30-FE0AE581F2C5}" srcOrd="0" destOrd="0" presId="urn:microsoft.com/office/officeart/2005/8/layout/hierarchy3"/>
    <dgm:cxn modelId="{62826692-A1B2-4C47-AC67-3349CD8843E3}" srcId="{F5A9DEBC-C4E0-484B-8FA4-5C4096E0DFBC}" destId="{B5171109-011C-4CE7-9B0F-27FA454C8747}" srcOrd="2" destOrd="0" parTransId="{EF4A1D81-DEAC-44D7-9367-D0FE0162FB0B}" sibTransId="{0CC02E6B-61B0-4F46-9A43-A79333D4D74A}"/>
    <dgm:cxn modelId="{26CDB492-1D4F-4F61-853F-CC09D6382B61}" type="presOf" srcId="{6B5D36D6-E35C-42F0-925E-3A3265BEE96D}" destId="{A0D2BC6D-7AB5-4AC8-B04A-A376DC96F945}" srcOrd="1" destOrd="0" presId="urn:microsoft.com/office/officeart/2005/8/layout/hierarchy3"/>
    <dgm:cxn modelId="{7031F9A5-EAAA-49FE-8685-DE60CC22DBCD}" type="presOf" srcId="{352581B1-F0A1-4CFD-851F-B00B3D65608A}" destId="{2172DF54-4214-4C74-B224-8725D47C0FBF}" srcOrd="0" destOrd="0" presId="urn:microsoft.com/office/officeart/2005/8/layout/hierarchy3"/>
    <dgm:cxn modelId="{870790BC-B079-4D84-96D5-85D9086645D4}" type="presOf" srcId="{2A139B63-5E22-4705-9E12-DC5F2B24E30B}" destId="{962B9F51-8AA5-41FB-8BC7-66CFB54C71AA}" srcOrd="0" destOrd="0" presId="urn:microsoft.com/office/officeart/2005/8/layout/hierarchy3"/>
    <dgm:cxn modelId="{FF5C2AC0-493F-4568-BF3D-ADAE77FD6AC8}" type="presOf" srcId="{D84F3094-E21E-4E08-87A9-E1F3B33F6B83}" destId="{4AF41D38-6051-428D-BD1E-B1CF1DA1D43B}" srcOrd="0" destOrd="0" presId="urn:microsoft.com/office/officeart/2005/8/layout/hierarchy3"/>
    <dgm:cxn modelId="{EBD1D2C8-F81E-4E30-A0EB-5466F7769B82}" srcId="{6B5D36D6-E35C-42F0-925E-3A3265BEE96D}" destId="{656D6768-2DCD-42DA-BF99-30D0DE33511B}" srcOrd="0" destOrd="0" parTransId="{1E9ACCB3-4D13-4284-B623-2EAA1947F4F9}" sibTransId="{CEC144A0-0D33-46C4-A751-8569032AE06C}"/>
    <dgm:cxn modelId="{B0E5DFCA-814B-4CBB-8137-BD59846FAD79}" srcId="{7A339E0B-FB6A-4465-ACA7-7FD84E6F6AB7}" destId="{D698C3A5-C59E-4E36-9752-46B67131A3F7}" srcOrd="0" destOrd="0" parTransId="{7A52F7F7-08C9-45CF-AEF9-94208CD915B1}" sibTransId="{4ABDEE70-826F-4900-BA8B-9EF8A72D2432}"/>
    <dgm:cxn modelId="{2CF1A3CB-03A1-4D5A-A32D-09FC21887CF9}" type="presOf" srcId="{1E9ACCB3-4D13-4284-B623-2EAA1947F4F9}" destId="{1A95922D-0692-4F70-9A7D-C534D98D9E9C}" srcOrd="0" destOrd="0" presId="urn:microsoft.com/office/officeart/2005/8/layout/hierarchy3"/>
    <dgm:cxn modelId="{BA0EDBCB-B12B-4B38-8B71-8ECA3DF3D3B6}" srcId="{7A339E0B-FB6A-4465-ACA7-7FD84E6F6AB7}" destId="{6B5D36D6-E35C-42F0-925E-3A3265BEE96D}" srcOrd="1" destOrd="0" parTransId="{976244CB-108F-4AC0-9FC9-8BB2628A647E}" sibTransId="{64D93DCE-CFDE-496B-9C7E-17FB2A33613B}"/>
    <dgm:cxn modelId="{6AA095D4-478E-418E-8540-FD84B8D009D9}" type="presOf" srcId="{B93514D4-EDB0-43D0-9BF7-864CDCFDE40A}" destId="{BBEB4B2B-A8CB-4CB5-911A-8E09E661A4E2}" srcOrd="0" destOrd="0" presId="urn:microsoft.com/office/officeart/2005/8/layout/hierarchy3"/>
    <dgm:cxn modelId="{77F2DAD5-E103-4326-93FF-569E23438F07}" type="presOf" srcId="{A224D41E-02F7-43DA-BABF-48811C97CE8B}" destId="{8404E9A8-E2E3-43D2-8AD5-961E2A6EDCB0}" srcOrd="0" destOrd="0" presId="urn:microsoft.com/office/officeart/2005/8/layout/hierarchy3"/>
    <dgm:cxn modelId="{D2F6E9DA-CE17-4E8D-86F4-B93916FDBFE7}" srcId="{FCBFF197-E4FD-4D11-ABC6-17ABA0F630A1}" destId="{E7329E3A-055D-4FE2-90C4-7EBC4553577F}" srcOrd="0" destOrd="0" parTransId="{D84F3094-E21E-4E08-87A9-E1F3B33F6B83}" sibTransId="{507C53CD-83C7-4116-9D9C-73ECE84C609A}"/>
    <dgm:cxn modelId="{F7604EDD-9FC9-4F6A-A889-3E701F37EFF2}" type="presOf" srcId="{7A339E0B-FB6A-4465-ACA7-7FD84E6F6AB7}" destId="{47E102B5-8969-4B68-86DF-9B9E8DD8F23C}" srcOrd="0" destOrd="0" presId="urn:microsoft.com/office/officeart/2005/8/layout/hierarchy3"/>
    <dgm:cxn modelId="{1462D1DD-FAC4-41E5-9BBF-88F4FE899DDB}" type="presOf" srcId="{C9E832BC-A3C4-4B6E-B71F-B32C7C179B02}" destId="{2ECFB572-3392-412A-B68E-CD13811A6620}" srcOrd="0" destOrd="0" presId="urn:microsoft.com/office/officeart/2005/8/layout/hierarchy3"/>
    <dgm:cxn modelId="{626049E7-C1D5-48DF-B885-74E00063AFDB}" type="presOf" srcId="{82FC6C21-0579-4693-95F0-0ADFD9904F28}" destId="{8BB4552F-BD70-4973-AC02-840BAFE74568}" srcOrd="0" destOrd="0" presId="urn:microsoft.com/office/officeart/2005/8/layout/hierarchy3"/>
    <dgm:cxn modelId="{8D8394F1-010D-47A0-A85A-F0BE9C0525C6}" type="presOf" srcId="{F5A9DEBC-C4E0-484B-8FA4-5C4096E0DFBC}" destId="{1D964EC0-0EB2-4252-989D-A12551D5AC63}" srcOrd="1" destOrd="0" presId="urn:microsoft.com/office/officeart/2005/8/layout/hierarchy3"/>
    <dgm:cxn modelId="{DE6F10CC-01DB-49AD-8354-5173030FB09D}" type="presParOf" srcId="{47E102B5-8969-4B68-86DF-9B9E8DD8F23C}" destId="{E9F40F76-C187-4437-9294-052AB209211C}" srcOrd="0" destOrd="0" presId="urn:microsoft.com/office/officeart/2005/8/layout/hierarchy3"/>
    <dgm:cxn modelId="{EE798BB2-5E88-4B36-A4A8-1DAA0D4B4F2C}" type="presParOf" srcId="{E9F40F76-C187-4437-9294-052AB209211C}" destId="{F7BAFAAB-B256-47CA-9A93-DBAB9BB70DB9}" srcOrd="0" destOrd="0" presId="urn:microsoft.com/office/officeart/2005/8/layout/hierarchy3"/>
    <dgm:cxn modelId="{01483F8E-E63A-4287-A8EC-16D14F2B2A6D}" type="presParOf" srcId="{F7BAFAAB-B256-47CA-9A93-DBAB9BB70DB9}" destId="{FD23EF69-FD71-4A32-8593-A9D3F58377A7}" srcOrd="0" destOrd="0" presId="urn:microsoft.com/office/officeart/2005/8/layout/hierarchy3"/>
    <dgm:cxn modelId="{04373909-7DF2-459B-8BA3-58A348EB4DE8}" type="presParOf" srcId="{F7BAFAAB-B256-47CA-9A93-DBAB9BB70DB9}" destId="{3F083A4E-310E-439E-BF5A-4CAF7B667C5A}" srcOrd="1" destOrd="0" presId="urn:microsoft.com/office/officeart/2005/8/layout/hierarchy3"/>
    <dgm:cxn modelId="{3DA85AFA-C8DD-4186-8C7A-7286133F9B45}" type="presParOf" srcId="{E9F40F76-C187-4437-9294-052AB209211C}" destId="{87E23C15-4F25-472F-BD83-41003BB32E1E}" srcOrd="1" destOrd="0" presId="urn:microsoft.com/office/officeart/2005/8/layout/hierarchy3"/>
    <dgm:cxn modelId="{6ED5A013-D339-4BB6-8493-14236686220A}" type="presParOf" srcId="{87E23C15-4F25-472F-BD83-41003BB32E1E}" destId="{2ECFB572-3392-412A-B68E-CD13811A6620}" srcOrd="0" destOrd="0" presId="urn:microsoft.com/office/officeart/2005/8/layout/hierarchy3"/>
    <dgm:cxn modelId="{61D5036A-B92A-4E6D-A346-200DEB366D3E}" type="presParOf" srcId="{87E23C15-4F25-472F-BD83-41003BB32E1E}" destId="{8BB4552F-BD70-4973-AC02-840BAFE74568}" srcOrd="1" destOrd="0" presId="urn:microsoft.com/office/officeart/2005/8/layout/hierarchy3"/>
    <dgm:cxn modelId="{4EE4707B-2314-4644-BDCB-0A2B65EE67A7}" type="presParOf" srcId="{87E23C15-4F25-472F-BD83-41003BB32E1E}" destId="{8404E9A8-E2E3-43D2-8AD5-961E2A6EDCB0}" srcOrd="2" destOrd="0" presId="urn:microsoft.com/office/officeart/2005/8/layout/hierarchy3"/>
    <dgm:cxn modelId="{663D79C3-C673-4D0E-A3CD-FFF1816E2346}" type="presParOf" srcId="{87E23C15-4F25-472F-BD83-41003BB32E1E}" destId="{EB63AE8D-4FD5-4C71-9325-8AB7F7D58474}" srcOrd="3" destOrd="0" presId="urn:microsoft.com/office/officeart/2005/8/layout/hierarchy3"/>
    <dgm:cxn modelId="{F8967C51-7EB8-46F8-9192-393D9B7375D4}" type="presParOf" srcId="{47E102B5-8969-4B68-86DF-9B9E8DD8F23C}" destId="{6322E063-4988-4642-B92E-EBA4759891BF}" srcOrd="1" destOrd="0" presId="urn:microsoft.com/office/officeart/2005/8/layout/hierarchy3"/>
    <dgm:cxn modelId="{37739525-2F53-426C-A51A-DC3643353098}" type="presParOf" srcId="{6322E063-4988-4642-B92E-EBA4759891BF}" destId="{A86580CD-743D-41AE-AA89-712BC1CD0A74}" srcOrd="0" destOrd="0" presId="urn:microsoft.com/office/officeart/2005/8/layout/hierarchy3"/>
    <dgm:cxn modelId="{097416BE-850A-4240-A849-9CB923FEEC4C}" type="presParOf" srcId="{A86580CD-743D-41AE-AA89-712BC1CD0A74}" destId="{215167CA-D5E1-4BE2-9246-B9D05995F0A1}" srcOrd="0" destOrd="0" presId="urn:microsoft.com/office/officeart/2005/8/layout/hierarchy3"/>
    <dgm:cxn modelId="{D5DB8231-4141-4AE9-BD28-050D219EDF0C}" type="presParOf" srcId="{A86580CD-743D-41AE-AA89-712BC1CD0A74}" destId="{A0D2BC6D-7AB5-4AC8-B04A-A376DC96F945}" srcOrd="1" destOrd="0" presId="urn:microsoft.com/office/officeart/2005/8/layout/hierarchy3"/>
    <dgm:cxn modelId="{B7B954D6-39FE-4133-98FC-DE532ABB47F6}" type="presParOf" srcId="{6322E063-4988-4642-B92E-EBA4759891BF}" destId="{2445226A-A579-451C-8AEC-E9B7DD65E9CF}" srcOrd="1" destOrd="0" presId="urn:microsoft.com/office/officeart/2005/8/layout/hierarchy3"/>
    <dgm:cxn modelId="{2F2207A4-952A-408C-A92B-70155FA4C2A4}" type="presParOf" srcId="{2445226A-A579-451C-8AEC-E9B7DD65E9CF}" destId="{1A95922D-0692-4F70-9A7D-C534D98D9E9C}" srcOrd="0" destOrd="0" presId="urn:microsoft.com/office/officeart/2005/8/layout/hierarchy3"/>
    <dgm:cxn modelId="{2906BA01-C87B-4147-B503-2C14EFB01DC2}" type="presParOf" srcId="{2445226A-A579-451C-8AEC-E9B7DD65E9CF}" destId="{A33B9303-7713-478C-B187-D9D567D507D6}" srcOrd="1" destOrd="0" presId="urn:microsoft.com/office/officeart/2005/8/layout/hierarchy3"/>
    <dgm:cxn modelId="{CE1D78FF-D0BB-4A27-B6EE-788BB87202E1}" type="presParOf" srcId="{2445226A-A579-451C-8AEC-E9B7DD65E9CF}" destId="{2172DF54-4214-4C74-B224-8725D47C0FBF}" srcOrd="2" destOrd="0" presId="urn:microsoft.com/office/officeart/2005/8/layout/hierarchy3"/>
    <dgm:cxn modelId="{64D4D7A3-54B7-41FE-83C1-EBEB8DA65324}" type="presParOf" srcId="{2445226A-A579-451C-8AEC-E9B7DD65E9CF}" destId="{C5700DE3-7B6D-4497-9F30-FE0AE581F2C5}" srcOrd="3" destOrd="0" presId="urn:microsoft.com/office/officeart/2005/8/layout/hierarchy3"/>
    <dgm:cxn modelId="{BED3B73F-9A69-4F46-9C56-B2017D615AC0}" type="presParOf" srcId="{47E102B5-8969-4B68-86DF-9B9E8DD8F23C}" destId="{F4AADDDA-8A82-479C-B8CF-7B81E0BF5EC2}" srcOrd="2" destOrd="0" presId="urn:microsoft.com/office/officeart/2005/8/layout/hierarchy3"/>
    <dgm:cxn modelId="{DDF751D0-2861-4D1C-AA38-38A3C8CEA221}" type="presParOf" srcId="{F4AADDDA-8A82-479C-B8CF-7B81E0BF5EC2}" destId="{4EAA1E1C-DBFF-46F0-B644-B375B62BDFE5}" srcOrd="0" destOrd="0" presId="urn:microsoft.com/office/officeart/2005/8/layout/hierarchy3"/>
    <dgm:cxn modelId="{619901FA-EA95-44A6-AC7A-DC264B7EE21C}" type="presParOf" srcId="{4EAA1E1C-DBFF-46F0-B644-B375B62BDFE5}" destId="{BE2076B7-DB59-4290-B252-5C36545CE740}" srcOrd="0" destOrd="0" presId="urn:microsoft.com/office/officeart/2005/8/layout/hierarchy3"/>
    <dgm:cxn modelId="{7A9FD3E1-0567-4898-8E9C-2631ECBA3AEE}" type="presParOf" srcId="{4EAA1E1C-DBFF-46F0-B644-B375B62BDFE5}" destId="{745D89FD-2A9D-494D-A9E8-22B4FC1EF66F}" srcOrd="1" destOrd="0" presId="urn:microsoft.com/office/officeart/2005/8/layout/hierarchy3"/>
    <dgm:cxn modelId="{FE50404E-103C-4954-97DC-B2C064CDA30D}" type="presParOf" srcId="{F4AADDDA-8A82-479C-B8CF-7B81E0BF5EC2}" destId="{308E67A4-90D0-42AE-81D6-F89671C74835}" srcOrd="1" destOrd="0" presId="urn:microsoft.com/office/officeart/2005/8/layout/hierarchy3"/>
    <dgm:cxn modelId="{D29D0D23-24E5-4826-A1DD-4F8A5D5E3640}" type="presParOf" srcId="{308E67A4-90D0-42AE-81D6-F89671C74835}" destId="{4AF41D38-6051-428D-BD1E-B1CF1DA1D43B}" srcOrd="0" destOrd="0" presId="urn:microsoft.com/office/officeart/2005/8/layout/hierarchy3"/>
    <dgm:cxn modelId="{B5125802-3A07-4183-931D-650D2EDA4AAC}" type="presParOf" srcId="{308E67A4-90D0-42AE-81D6-F89671C74835}" destId="{08DA934F-5150-47E6-81F2-01849AC74952}" srcOrd="1" destOrd="0" presId="urn:microsoft.com/office/officeart/2005/8/layout/hierarchy3"/>
    <dgm:cxn modelId="{3FC30E67-AB2A-48C3-8E53-9D0335C721CC}" type="presParOf" srcId="{47E102B5-8969-4B68-86DF-9B9E8DD8F23C}" destId="{A5BC152F-217B-4A90-880D-3EAF9FFDD40D}" srcOrd="3" destOrd="0" presId="urn:microsoft.com/office/officeart/2005/8/layout/hierarchy3"/>
    <dgm:cxn modelId="{27BA54D6-176A-4C02-A41D-ADB6DAC7611A}" type="presParOf" srcId="{A5BC152F-217B-4A90-880D-3EAF9FFDD40D}" destId="{2D2D26BE-A0E7-4CB8-8934-4C6A31B58D47}" srcOrd="0" destOrd="0" presId="urn:microsoft.com/office/officeart/2005/8/layout/hierarchy3"/>
    <dgm:cxn modelId="{84B09B90-CDFF-4DC5-A32A-744B7BB2D0C7}" type="presParOf" srcId="{2D2D26BE-A0E7-4CB8-8934-4C6A31B58D47}" destId="{9B4A92F9-B1B1-4A6A-9160-8F1731BA1AC0}" srcOrd="0" destOrd="0" presId="urn:microsoft.com/office/officeart/2005/8/layout/hierarchy3"/>
    <dgm:cxn modelId="{190932D9-0F93-4355-8582-2300F8ADAE42}" type="presParOf" srcId="{2D2D26BE-A0E7-4CB8-8934-4C6A31B58D47}" destId="{1D964EC0-0EB2-4252-989D-A12551D5AC63}" srcOrd="1" destOrd="0" presId="urn:microsoft.com/office/officeart/2005/8/layout/hierarchy3"/>
    <dgm:cxn modelId="{2EABF14D-635D-4258-B8B1-0D19EFD79031}" type="presParOf" srcId="{A5BC152F-217B-4A90-880D-3EAF9FFDD40D}" destId="{20AFAB5F-F5D2-4019-A36F-DE76968CE7FA}" srcOrd="1" destOrd="0" presId="urn:microsoft.com/office/officeart/2005/8/layout/hierarchy3"/>
    <dgm:cxn modelId="{AA4D8937-8E1D-47C5-8C0F-F1450BCF2A16}" type="presParOf" srcId="{20AFAB5F-F5D2-4019-A36F-DE76968CE7FA}" destId="{6DBBDBDA-C8AD-4A49-8CD0-2560400AA2BE}" srcOrd="0" destOrd="0" presId="urn:microsoft.com/office/officeart/2005/8/layout/hierarchy3"/>
    <dgm:cxn modelId="{EDC99A68-A731-4415-816C-D90B3AE11FA1}" type="presParOf" srcId="{20AFAB5F-F5D2-4019-A36F-DE76968CE7FA}" destId="{BC3F1569-DB31-4B05-9CBA-B4DF0779EDF7}" srcOrd="1" destOrd="0" presId="urn:microsoft.com/office/officeart/2005/8/layout/hierarchy3"/>
    <dgm:cxn modelId="{71280B53-A5BF-407F-8F20-F567787255EF}" type="presParOf" srcId="{20AFAB5F-F5D2-4019-A36F-DE76968CE7FA}" destId="{962B9F51-8AA5-41FB-8BC7-66CFB54C71AA}" srcOrd="2" destOrd="0" presId="urn:microsoft.com/office/officeart/2005/8/layout/hierarchy3"/>
    <dgm:cxn modelId="{8DCC1427-8DC4-4D79-8621-D9A22352C4F7}" type="presParOf" srcId="{20AFAB5F-F5D2-4019-A36F-DE76968CE7FA}" destId="{BBEB4B2B-A8CB-4CB5-911A-8E09E661A4E2}" srcOrd="3" destOrd="0" presId="urn:microsoft.com/office/officeart/2005/8/layout/hierarchy3"/>
    <dgm:cxn modelId="{B9A62331-9F46-4C12-89D5-7C056EAE4E6A}" type="presParOf" srcId="{20AFAB5F-F5D2-4019-A36F-DE76968CE7FA}" destId="{AE8198E6-C393-427C-98FB-C638923C12A7}" srcOrd="4" destOrd="0" presId="urn:microsoft.com/office/officeart/2005/8/layout/hierarchy3"/>
    <dgm:cxn modelId="{29AFC137-8181-4F59-9E9A-99E879EF5CFB}" type="presParOf" srcId="{20AFAB5F-F5D2-4019-A36F-DE76968CE7FA}" destId="{C65C9FBE-1BEB-4DD5-9ABB-CBE25A51A72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custT="1"/>
      <dgm:spPr/>
      <dgm:t>
        <a:bodyPr/>
        <a:lstStyle/>
        <a:p>
          <a:pPr algn="l"/>
          <a:r>
            <a:rPr lang="lv-LV" sz="2000" b="0" i="0" dirty="0"/>
            <a:t>1. Projekta iesniedzēja prasme identificēt sevi programmas kontekstā</a:t>
          </a:r>
          <a:endParaRPr lang="lv-LV" sz="2000" dirty="0">
            <a:latin typeface="Verdana" panose="020B0604030504040204" pitchFamily="34" charset="0"/>
            <a:ea typeface="Verdana" panose="020B0604030504040204" pitchFamily="34" charset="0"/>
          </a:endParaRP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custT="1"/>
      <dgm:spPr/>
      <dgm:t>
        <a:bodyPr/>
        <a:lstStyle/>
        <a:p>
          <a:r>
            <a:rPr lang="lv-LV" sz="2000" b="0" i="0" dirty="0"/>
            <a:t>2. Projekta iesniedzēja prasme identificēt problēmu un pamatot projekta nepieciešamību</a:t>
          </a:r>
          <a:endParaRPr lang="lv-LV" sz="2000" dirty="0">
            <a:latin typeface="Verdana" panose="020B0604030504040204" pitchFamily="34" charset="0"/>
            <a:ea typeface="Verdana" panose="020B0604030504040204" pitchFamily="34" charset="0"/>
          </a:endParaRP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custT="1"/>
      <dgm:spPr/>
      <dgm:t>
        <a:bodyPr/>
        <a:lstStyle/>
        <a:p>
          <a:pPr algn="l"/>
          <a:r>
            <a:rPr lang="lv-LV" sz="2000" b="0" i="0" dirty="0"/>
            <a:t>3. Projekta iesniedzēja prasme aktivitātes fokusēt uz problēmas risinājumu, vērst uz projekta un vienlaikus arī programmas mērķa sasniegšanu</a:t>
          </a:r>
          <a:endParaRPr lang="lv-LV" sz="2000" dirty="0">
            <a:latin typeface="Verdana" panose="020B0604030504040204" pitchFamily="34" charset="0"/>
            <a:ea typeface="Verdana" panose="020B0604030504040204" pitchFamily="34" charset="0"/>
          </a:endParaRP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custT="1"/>
      <dgm:spPr/>
      <dgm:t>
        <a:bodyPr/>
        <a:lstStyle/>
        <a:p>
          <a:pPr algn="l"/>
          <a:r>
            <a:rPr lang="lv-LV" sz="2000" b="0" i="0" dirty="0"/>
            <a:t>5. Pārskatāms, pamatots un izprotams projekta budžets</a:t>
          </a:r>
          <a:endParaRPr lang="lv-LV" sz="2000" dirty="0">
            <a:latin typeface="Verdana" panose="020B0604030504040204" pitchFamily="34" charset="0"/>
            <a:ea typeface="Verdana" panose="020B0604030504040204" pitchFamily="34" charset="0"/>
          </a:endParaRP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D647C6C6-F8B9-47D6-AC26-112AB747D3AA}">
      <dgm:prSet custT="1"/>
      <dgm:spPr/>
      <dgm:t>
        <a:bodyPr/>
        <a:lstStyle/>
        <a:p>
          <a:pPr algn="l"/>
          <a:r>
            <a:rPr lang="lv-LV" sz="2000" dirty="0">
              <a:latin typeface="Verdana" panose="020B0604030504040204" pitchFamily="34" charset="0"/>
              <a:ea typeface="Verdana" panose="020B0604030504040204" pitchFamily="34" charset="0"/>
            </a:rPr>
            <a:t>4. Projekta iesniedzēja prasme identificēt projekta mērķa grupas vajadzības un rast veiksmīgu veidu darbā ar mērķa grupu</a:t>
          </a:r>
        </a:p>
      </dgm:t>
    </dgm:pt>
    <dgm:pt modelId="{D10B63C6-65B2-49E7-9364-D2E2929763AD}" type="parTrans" cxnId="{BFA582BF-8556-4F6F-9619-58B6120C2C5C}">
      <dgm:prSet/>
      <dgm:spPr/>
      <dgm:t>
        <a:bodyPr/>
        <a:lstStyle/>
        <a:p>
          <a:endParaRPr lang="lv-LV"/>
        </a:p>
      </dgm:t>
    </dgm:pt>
    <dgm:pt modelId="{848262C0-8BEA-44AD-B617-EF695C399D13}" type="sibTrans" cxnId="{BFA582BF-8556-4F6F-9619-58B6120C2C5C}">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10CFF19A-7F8A-4551-834D-FB20E7745BF5}" type="pres">
      <dgm:prSet presAssocID="{8CEA7AD4-3039-4070-B98E-77D030D64A55}" presName="FiveNodes_1" presStyleLbl="node1" presStyleIdx="0" presStyleCnt="5">
        <dgm:presLayoutVars>
          <dgm:bulletEnabled val="1"/>
        </dgm:presLayoutVars>
      </dgm:prSet>
      <dgm:spPr/>
    </dgm:pt>
    <dgm:pt modelId="{138EFA66-CEB4-418C-BF44-E2343799FB8F}" type="pres">
      <dgm:prSet presAssocID="{8CEA7AD4-3039-4070-B98E-77D030D64A55}" presName="FiveNodes_2" presStyleLbl="node1" presStyleIdx="1" presStyleCnt="5">
        <dgm:presLayoutVars>
          <dgm:bulletEnabled val="1"/>
        </dgm:presLayoutVars>
      </dgm:prSet>
      <dgm:spPr/>
    </dgm:pt>
    <dgm:pt modelId="{278253E9-77B2-4742-816A-30286E652494}" type="pres">
      <dgm:prSet presAssocID="{8CEA7AD4-3039-4070-B98E-77D030D64A55}" presName="FiveNodes_3" presStyleLbl="node1" presStyleIdx="2" presStyleCnt="5">
        <dgm:presLayoutVars>
          <dgm:bulletEnabled val="1"/>
        </dgm:presLayoutVars>
      </dgm:prSet>
      <dgm:spPr/>
    </dgm:pt>
    <dgm:pt modelId="{8FE45E0C-A3EC-4E25-93A1-C3F5A5A0A33D}" type="pres">
      <dgm:prSet presAssocID="{8CEA7AD4-3039-4070-B98E-77D030D64A55}" presName="FiveNodes_4" presStyleLbl="node1" presStyleIdx="3" presStyleCnt="5">
        <dgm:presLayoutVars>
          <dgm:bulletEnabled val="1"/>
        </dgm:presLayoutVars>
      </dgm:prSet>
      <dgm:spPr/>
    </dgm:pt>
    <dgm:pt modelId="{9E918A35-CAAD-4464-8CB4-7D815BFA7DB7}" type="pres">
      <dgm:prSet presAssocID="{8CEA7AD4-3039-4070-B98E-77D030D64A55}" presName="FiveNodes_5" presStyleLbl="node1" presStyleIdx="4" presStyleCnt="5">
        <dgm:presLayoutVars>
          <dgm:bulletEnabled val="1"/>
        </dgm:presLayoutVars>
      </dgm:prSet>
      <dgm:spPr/>
    </dgm:pt>
    <dgm:pt modelId="{4EEF5F18-D381-4FF4-B68E-76C415C5C2B9}" type="pres">
      <dgm:prSet presAssocID="{8CEA7AD4-3039-4070-B98E-77D030D64A55}" presName="FiveConn_1-2" presStyleLbl="fgAccFollowNode1" presStyleIdx="0" presStyleCnt="4">
        <dgm:presLayoutVars>
          <dgm:bulletEnabled val="1"/>
        </dgm:presLayoutVars>
      </dgm:prSet>
      <dgm:spPr/>
    </dgm:pt>
    <dgm:pt modelId="{674C6F4E-1D93-453F-A6D6-1E4403F52D26}" type="pres">
      <dgm:prSet presAssocID="{8CEA7AD4-3039-4070-B98E-77D030D64A55}" presName="FiveConn_2-3" presStyleLbl="fgAccFollowNode1" presStyleIdx="1" presStyleCnt="4">
        <dgm:presLayoutVars>
          <dgm:bulletEnabled val="1"/>
        </dgm:presLayoutVars>
      </dgm:prSet>
      <dgm:spPr/>
    </dgm:pt>
    <dgm:pt modelId="{5AC8F640-BD20-4D8E-96A8-B7E84610AE87}" type="pres">
      <dgm:prSet presAssocID="{8CEA7AD4-3039-4070-B98E-77D030D64A55}" presName="FiveConn_3-4" presStyleLbl="fgAccFollowNode1" presStyleIdx="2" presStyleCnt="4">
        <dgm:presLayoutVars>
          <dgm:bulletEnabled val="1"/>
        </dgm:presLayoutVars>
      </dgm:prSet>
      <dgm:spPr/>
    </dgm:pt>
    <dgm:pt modelId="{77F9B3F4-2673-4A76-85C7-2B6A4DCB799A}" type="pres">
      <dgm:prSet presAssocID="{8CEA7AD4-3039-4070-B98E-77D030D64A55}" presName="FiveConn_4-5" presStyleLbl="fgAccFollowNode1" presStyleIdx="3" presStyleCnt="4">
        <dgm:presLayoutVars>
          <dgm:bulletEnabled val="1"/>
        </dgm:presLayoutVars>
      </dgm:prSet>
      <dgm:spPr/>
    </dgm:pt>
    <dgm:pt modelId="{405E8273-DD8E-4300-9589-4C5414F00094}" type="pres">
      <dgm:prSet presAssocID="{8CEA7AD4-3039-4070-B98E-77D030D64A55}" presName="FiveNodes_1_text" presStyleLbl="node1" presStyleIdx="4" presStyleCnt="5">
        <dgm:presLayoutVars>
          <dgm:bulletEnabled val="1"/>
        </dgm:presLayoutVars>
      </dgm:prSet>
      <dgm:spPr/>
    </dgm:pt>
    <dgm:pt modelId="{95218211-B176-46BB-B477-2CE02AE3AB86}" type="pres">
      <dgm:prSet presAssocID="{8CEA7AD4-3039-4070-B98E-77D030D64A55}" presName="FiveNodes_2_text" presStyleLbl="node1" presStyleIdx="4" presStyleCnt="5">
        <dgm:presLayoutVars>
          <dgm:bulletEnabled val="1"/>
        </dgm:presLayoutVars>
      </dgm:prSet>
      <dgm:spPr/>
    </dgm:pt>
    <dgm:pt modelId="{F2E9FC08-19C7-4C1E-9316-6BF184437C76}" type="pres">
      <dgm:prSet presAssocID="{8CEA7AD4-3039-4070-B98E-77D030D64A55}" presName="FiveNodes_3_text" presStyleLbl="node1" presStyleIdx="4" presStyleCnt="5">
        <dgm:presLayoutVars>
          <dgm:bulletEnabled val="1"/>
        </dgm:presLayoutVars>
      </dgm:prSet>
      <dgm:spPr/>
    </dgm:pt>
    <dgm:pt modelId="{8BD72E63-C376-4A92-8F38-55B59F85110A}" type="pres">
      <dgm:prSet presAssocID="{8CEA7AD4-3039-4070-B98E-77D030D64A55}" presName="FiveNodes_4_text" presStyleLbl="node1" presStyleIdx="4" presStyleCnt="5">
        <dgm:presLayoutVars>
          <dgm:bulletEnabled val="1"/>
        </dgm:presLayoutVars>
      </dgm:prSet>
      <dgm:spPr/>
    </dgm:pt>
    <dgm:pt modelId="{07A48314-4F26-48F9-B4BD-E725AD7A8D47}"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4" destOrd="0" parTransId="{1B8EE248-0F30-4E1A-A107-4E70D2144A80}" sibTransId="{51D2CBA1-D6EC-432F-A397-33BCB387EC0C}"/>
    <dgm:cxn modelId="{0552AE05-968A-44ED-8ED9-4FCB33957AC1}" type="presOf" srcId="{D7E60E69-99A0-491F-A5F4-D5759A295733}" destId="{278253E9-77B2-4742-816A-30286E652494}" srcOrd="0" destOrd="0" presId="urn:microsoft.com/office/officeart/2005/8/layout/vProcess5"/>
    <dgm:cxn modelId="{5622F70C-9538-4915-8259-1F83B908E893}" type="presOf" srcId="{39725474-31E0-45CA-B26B-9CF9678299FF}" destId="{9E918A35-CAAD-4464-8CB4-7D815BFA7DB7}" srcOrd="0"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710B703D-626F-446A-913D-0D7C3AB9D2D9}" type="presOf" srcId="{D647C6C6-F8B9-47D6-AC26-112AB747D3AA}" destId="{8BD72E63-C376-4A92-8F38-55B59F85110A}" srcOrd="1" destOrd="0" presId="urn:microsoft.com/office/officeart/2005/8/layout/vProcess5"/>
    <dgm:cxn modelId="{5234AD3E-CD61-4A5E-9B7F-948D4832D4FB}" type="presOf" srcId="{D505F19B-54AC-4FE3-BCE3-ADC6F6CEDF2E}" destId="{674C6F4E-1D93-453F-A6D6-1E4403F52D26}" srcOrd="0" destOrd="0" presId="urn:microsoft.com/office/officeart/2005/8/layout/vProcess5"/>
    <dgm:cxn modelId="{EDF08B40-04BF-4E84-A704-CAB9BBF7F7B6}" type="presOf" srcId="{5B8F6123-7B75-4D21-B25B-B1201C32E853}" destId="{95218211-B176-46BB-B477-2CE02AE3AB86}" srcOrd="1" destOrd="0" presId="urn:microsoft.com/office/officeart/2005/8/layout/vProcess5"/>
    <dgm:cxn modelId="{AAA44147-82E7-40DF-8A29-893BFE6E1315}" type="presOf" srcId="{848262C0-8BEA-44AD-B617-EF695C399D13}" destId="{77F9B3F4-2673-4A76-85C7-2B6A4DCB799A}" srcOrd="0" destOrd="0" presId="urn:microsoft.com/office/officeart/2005/8/layout/vProcess5"/>
    <dgm:cxn modelId="{1A5EB54A-6C6D-466E-9B30-C1D576FAEE02}" type="presOf" srcId="{43C564B1-E38B-4201-B3F7-159124E6506E}" destId="{4EEF5F18-D381-4FF4-B68E-76C415C5C2B9}"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69500352-0E08-4F53-BA42-42EA6D735CFD}" type="presOf" srcId="{5B8F6123-7B75-4D21-B25B-B1201C32E853}" destId="{138EFA66-CEB4-418C-BF44-E2343799FB8F}" srcOrd="0" destOrd="0" presId="urn:microsoft.com/office/officeart/2005/8/layout/vProcess5"/>
    <dgm:cxn modelId="{A5FCDD74-E807-4080-8A9D-B4345360DEC4}" type="presOf" srcId="{D647C6C6-F8B9-47D6-AC26-112AB747D3AA}" destId="{8FE45E0C-A3EC-4E25-93A1-C3F5A5A0A33D}" srcOrd="0" destOrd="0" presId="urn:microsoft.com/office/officeart/2005/8/layout/vProcess5"/>
    <dgm:cxn modelId="{E4932C75-0166-4404-9F4C-327B43A31EAC}" srcId="{8CEA7AD4-3039-4070-B98E-77D030D64A55}" destId="{71731C5D-1845-4FCF-8030-990932B1E87A}" srcOrd="0" destOrd="0" parTransId="{7B2F4ED3-ADA6-4397-A10D-7BEFBBA3D901}" sibTransId="{43C564B1-E38B-4201-B3F7-159124E6506E}"/>
    <dgm:cxn modelId="{1D1A747D-AD80-43D4-863D-6787D57570D9}" type="presOf" srcId="{8CEA7AD4-3039-4070-B98E-77D030D64A55}" destId="{1396E13A-2A55-4743-955C-BF1E4ED95C6F}" srcOrd="0" destOrd="0" presId="urn:microsoft.com/office/officeart/2005/8/layout/vProcess5"/>
    <dgm:cxn modelId="{11A54393-7508-4BB2-8441-8FD3CBCBD3FB}" type="presOf" srcId="{D7E60E69-99A0-491F-A5F4-D5759A295733}" destId="{F2E9FC08-19C7-4C1E-9316-6BF184437C76}" srcOrd="1" destOrd="0" presId="urn:microsoft.com/office/officeart/2005/8/layout/vProcess5"/>
    <dgm:cxn modelId="{7D9367A3-1EE2-4FA4-8C48-0C05D92DA8EA}" type="presOf" srcId="{39725474-31E0-45CA-B26B-9CF9678299FF}" destId="{07A48314-4F26-48F9-B4BD-E725AD7A8D47}" srcOrd="1" destOrd="0" presId="urn:microsoft.com/office/officeart/2005/8/layout/vProcess5"/>
    <dgm:cxn modelId="{CFF757B0-C9E8-467D-9407-102C013BE1DF}" type="presOf" srcId="{71731C5D-1845-4FCF-8030-990932B1E87A}" destId="{10CFF19A-7F8A-4551-834D-FB20E7745BF5}" srcOrd="0" destOrd="0" presId="urn:microsoft.com/office/officeart/2005/8/layout/vProcess5"/>
    <dgm:cxn modelId="{BFA582BF-8556-4F6F-9619-58B6120C2C5C}" srcId="{8CEA7AD4-3039-4070-B98E-77D030D64A55}" destId="{D647C6C6-F8B9-47D6-AC26-112AB747D3AA}" srcOrd="3" destOrd="0" parTransId="{D10B63C6-65B2-49E7-9364-D2E2929763AD}" sibTransId="{848262C0-8BEA-44AD-B617-EF695C399D13}"/>
    <dgm:cxn modelId="{71A72AD9-9041-48CE-B72D-E3F8F7B88B4B}" type="presOf" srcId="{43138B50-7C58-4E0A-90BE-DF010415CCA0}" destId="{5AC8F640-BD20-4D8E-96A8-B7E84610AE87}" srcOrd="0" destOrd="0" presId="urn:microsoft.com/office/officeart/2005/8/layout/vProcess5"/>
    <dgm:cxn modelId="{2C0D9AE8-C489-4EEC-AE62-EE6C529F2A81}" type="presOf" srcId="{71731C5D-1845-4FCF-8030-990932B1E87A}" destId="{405E8273-DD8E-4300-9589-4C5414F00094}" srcOrd="1"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81034788-CC52-4395-9F03-ED21D12B650B}" type="presParOf" srcId="{1396E13A-2A55-4743-955C-BF1E4ED95C6F}" destId="{10CFF19A-7F8A-4551-834D-FB20E7745BF5}" srcOrd="1" destOrd="0" presId="urn:microsoft.com/office/officeart/2005/8/layout/vProcess5"/>
    <dgm:cxn modelId="{09ADC777-37A1-463B-A77E-B8EA81E82AEB}" type="presParOf" srcId="{1396E13A-2A55-4743-955C-BF1E4ED95C6F}" destId="{138EFA66-CEB4-418C-BF44-E2343799FB8F}" srcOrd="2" destOrd="0" presId="urn:microsoft.com/office/officeart/2005/8/layout/vProcess5"/>
    <dgm:cxn modelId="{416426D9-D721-44AB-AB87-B42EA056251A}" type="presParOf" srcId="{1396E13A-2A55-4743-955C-BF1E4ED95C6F}" destId="{278253E9-77B2-4742-816A-30286E652494}" srcOrd="3" destOrd="0" presId="urn:microsoft.com/office/officeart/2005/8/layout/vProcess5"/>
    <dgm:cxn modelId="{40939B12-8808-4591-A293-B3A689FB1DE4}" type="presParOf" srcId="{1396E13A-2A55-4743-955C-BF1E4ED95C6F}" destId="{8FE45E0C-A3EC-4E25-93A1-C3F5A5A0A33D}" srcOrd="4" destOrd="0" presId="urn:microsoft.com/office/officeart/2005/8/layout/vProcess5"/>
    <dgm:cxn modelId="{F80C9056-90D7-4516-AE47-B3874F1D5A2F}" type="presParOf" srcId="{1396E13A-2A55-4743-955C-BF1E4ED95C6F}" destId="{9E918A35-CAAD-4464-8CB4-7D815BFA7DB7}" srcOrd="5" destOrd="0" presId="urn:microsoft.com/office/officeart/2005/8/layout/vProcess5"/>
    <dgm:cxn modelId="{312C05E5-0B74-4E1A-921C-2F34D9EE1A14}" type="presParOf" srcId="{1396E13A-2A55-4743-955C-BF1E4ED95C6F}" destId="{4EEF5F18-D381-4FF4-B68E-76C415C5C2B9}" srcOrd="6" destOrd="0" presId="urn:microsoft.com/office/officeart/2005/8/layout/vProcess5"/>
    <dgm:cxn modelId="{251F9A92-E5B5-4E90-9B5A-8B82CDF1FCCF}" type="presParOf" srcId="{1396E13A-2A55-4743-955C-BF1E4ED95C6F}" destId="{674C6F4E-1D93-453F-A6D6-1E4403F52D26}" srcOrd="7" destOrd="0" presId="urn:microsoft.com/office/officeart/2005/8/layout/vProcess5"/>
    <dgm:cxn modelId="{EF02459E-600A-469C-B6BC-0409CE82FC64}" type="presParOf" srcId="{1396E13A-2A55-4743-955C-BF1E4ED95C6F}" destId="{5AC8F640-BD20-4D8E-96A8-B7E84610AE87}" srcOrd="8" destOrd="0" presId="urn:microsoft.com/office/officeart/2005/8/layout/vProcess5"/>
    <dgm:cxn modelId="{4DD6CC39-41BA-4605-B574-790EB063B457}" type="presParOf" srcId="{1396E13A-2A55-4743-955C-BF1E4ED95C6F}" destId="{77F9B3F4-2673-4A76-85C7-2B6A4DCB799A}" srcOrd="9" destOrd="0" presId="urn:microsoft.com/office/officeart/2005/8/layout/vProcess5"/>
    <dgm:cxn modelId="{6D9B2A6D-CE7C-4044-8471-6A0B472D3A52}" type="presParOf" srcId="{1396E13A-2A55-4743-955C-BF1E4ED95C6F}" destId="{405E8273-DD8E-4300-9589-4C5414F00094}" srcOrd="10" destOrd="0" presId="urn:microsoft.com/office/officeart/2005/8/layout/vProcess5"/>
    <dgm:cxn modelId="{2B2D7562-16EE-4696-B537-8D69FAC2469C}" type="presParOf" srcId="{1396E13A-2A55-4743-955C-BF1E4ED95C6F}" destId="{95218211-B176-46BB-B477-2CE02AE3AB86}" srcOrd="11" destOrd="0" presId="urn:microsoft.com/office/officeart/2005/8/layout/vProcess5"/>
    <dgm:cxn modelId="{DBC96B55-BCB2-4236-A704-35C1875A262A}" type="presParOf" srcId="{1396E13A-2A55-4743-955C-BF1E4ED95C6F}" destId="{F2E9FC08-19C7-4C1E-9316-6BF184437C76}" srcOrd="12" destOrd="0" presId="urn:microsoft.com/office/officeart/2005/8/layout/vProcess5"/>
    <dgm:cxn modelId="{C67498D9-15B0-44A6-BB98-15E720BFED50}" type="presParOf" srcId="{1396E13A-2A55-4743-955C-BF1E4ED95C6F}" destId="{8BD72E63-C376-4A92-8F38-55B59F85110A}" srcOrd="13" destOrd="0" presId="urn:microsoft.com/office/officeart/2005/8/layout/vProcess5"/>
    <dgm:cxn modelId="{C03B3675-638B-4A42-B4E5-1DAA13DADB2F}" type="presParOf" srcId="{1396E13A-2A55-4743-955C-BF1E4ED95C6F}" destId="{07A48314-4F26-48F9-B4BD-E725AD7A8D4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dirty="0">
              <a:solidFill>
                <a:srgbClr val="800024"/>
              </a:solidFill>
            </a:rPr>
            <a:t>Pirms pieteikuma un budžeta veidlapu aizpildīšanas pārliecināties, ka </a:t>
          </a:r>
          <a:r>
            <a:rPr lang="lv-LV" b="1" dirty="0">
              <a:solidFill>
                <a:srgbClr val="800024"/>
              </a:solidFill>
            </a:rPr>
            <a:t>aktuālās</a:t>
          </a:r>
          <a:r>
            <a:rPr lang="lv-LV" dirty="0">
              <a:solidFill>
                <a:srgbClr val="800024"/>
              </a:solidFill>
            </a:rPr>
            <a:t> </a:t>
          </a:r>
          <a:r>
            <a:rPr lang="lv-LV" b="1" dirty="0">
              <a:solidFill>
                <a:srgbClr val="800024"/>
              </a:solidFill>
            </a:rPr>
            <a:t>projektu pieteikuma veidlapas</a:t>
          </a:r>
          <a:r>
            <a:rPr lang="lv-LV" dirty="0">
              <a:solidFill>
                <a:srgbClr val="800024"/>
              </a:solidFill>
            </a:rPr>
            <a:t> ir lejupielādētas no Fonda mājas lapas</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r>
            <a:rPr lang="lv-LV" dirty="0">
              <a:solidFill>
                <a:srgbClr val="800024"/>
              </a:solidFill>
            </a:rPr>
            <a:t>Pirms pieteikuma iesniegšanas un līdz Konkursa rezultātu saņemšanai nodrošināt, ka projektu iesniedzējam </a:t>
          </a:r>
          <a:r>
            <a:rPr lang="lv-LV" b="1" dirty="0">
              <a:solidFill>
                <a:srgbClr val="800024"/>
              </a:solidFill>
            </a:rPr>
            <a:t>nav VID administrēto nodokļu parāda</a:t>
          </a:r>
          <a:r>
            <a:rPr lang="lv-LV" dirty="0">
              <a:solidFill>
                <a:srgbClr val="800024"/>
              </a:solidFill>
            </a:rPr>
            <a:t>, kas pārsniedz 150 EUR, un </a:t>
          </a:r>
          <a:r>
            <a:rPr lang="lv-LV" b="1" dirty="0">
              <a:solidFill>
                <a:srgbClr val="800024"/>
              </a:solidFill>
            </a:rPr>
            <a:t>iesniegtas visas deklarācijas </a:t>
          </a:r>
          <a:r>
            <a:rPr lang="lv-LV" dirty="0">
              <a:solidFill>
                <a:srgbClr val="800024"/>
              </a:solidFill>
            </a:rPr>
            <a:t>VID!</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D2E41FA8-0607-4FBA-B00D-E0B8108ABCBC}">
      <dgm:prSet phldrT="[Teksts]"/>
      <dgm:spPr/>
      <dgm:t>
        <a:bodyPr/>
        <a:lstStyle/>
        <a:p>
          <a:r>
            <a:rPr lang="lv-LV" dirty="0">
              <a:solidFill>
                <a:srgbClr val="800024"/>
              </a:solidFill>
            </a:rPr>
            <a:t>Iesniegt </a:t>
          </a:r>
          <a:r>
            <a:rPr lang="lv-LV" b="1" dirty="0">
              <a:solidFill>
                <a:srgbClr val="800024"/>
              </a:solidFill>
            </a:rPr>
            <a:t>atbildīgās amatpersonas parakstītu </a:t>
          </a:r>
          <a:r>
            <a:rPr lang="lv-LV" dirty="0">
              <a:solidFill>
                <a:srgbClr val="800024"/>
              </a:solidFill>
            </a:rPr>
            <a:t> projekta pieteikumu ar pielikumiem </a:t>
          </a:r>
          <a:r>
            <a:rPr lang="lv-LV" b="1" u="sng" dirty="0">
              <a:solidFill>
                <a:srgbClr val="800024"/>
              </a:solidFill>
            </a:rPr>
            <a:t>elektroniski līdz 11.09.2023. plkst. 12:00</a:t>
          </a:r>
          <a:r>
            <a:rPr lang="lv-LV" b="0" u="sng" dirty="0">
              <a:solidFill>
                <a:srgbClr val="800024"/>
              </a:solidFill>
            </a:rPr>
            <a:t>, sūtot uz </a:t>
          </a:r>
          <a:r>
            <a:rPr lang="lv-LV" b="1" u="sng" dirty="0">
              <a:solidFill>
                <a:srgbClr val="800024"/>
              </a:solidFill>
            </a:rPr>
            <a:t>ukraina</a:t>
          </a:r>
          <a:r>
            <a:rPr lang="lv-LV" b="1" u="sng" dirty="0">
              <a:solidFill>
                <a:srgbClr val="800024"/>
              </a:solidFill>
              <a:hlinkClick xmlns:r="http://schemas.openxmlformats.org/officeDocument/2006/relationships" r:id="rId1">
                <a:extLst>
                  <a:ext uri="{A12FA001-AC4F-418D-AE19-62706E023703}">
                    <ahyp:hlinkClr xmlns:ahyp="http://schemas.microsoft.com/office/drawing/2018/hyperlinkcolor" val="tx"/>
                  </a:ext>
                </a:extLst>
              </a:hlinkClick>
            </a:rPr>
            <a:t>@sif.gov.lv</a:t>
          </a:r>
          <a:r>
            <a:rPr lang="lv-LV" b="1" u="sng" dirty="0">
              <a:solidFill>
                <a:srgbClr val="800024"/>
              </a:solidFill>
            </a:rPr>
            <a:t> </a:t>
          </a:r>
        </a:p>
      </dgm:t>
    </dgm:pt>
    <dgm:pt modelId="{CE7B40CD-65B1-48DA-A06C-DEC0EED98350}" type="parTrans" cxnId="{26EB4707-F7FB-4E11-B313-F8B82B842958}">
      <dgm:prSet/>
      <dgm:spPr/>
      <dgm:t>
        <a:bodyPr/>
        <a:lstStyle/>
        <a:p>
          <a:endParaRPr lang="lv-LV">
            <a:solidFill>
              <a:srgbClr val="800024"/>
            </a:solidFill>
          </a:endParaRPr>
        </a:p>
      </dgm:t>
    </dgm:pt>
    <dgm:pt modelId="{6A72922C-6587-4FBF-95C2-54F64CC0E861}" type="sibTrans" cxnId="{26EB4707-F7FB-4E11-B313-F8B82B842958}">
      <dgm:prSet/>
      <dgm:spPr/>
      <dgm:t>
        <a:bodyPr/>
        <a:lstStyle/>
        <a:p>
          <a:endParaRPr lang="lv-LV">
            <a:solidFill>
              <a:srgbClr val="800024"/>
            </a:solidFill>
          </a:endParaRPr>
        </a:p>
      </dgm:t>
    </dgm:pt>
    <dgm:pt modelId="{A642A280-E3CC-4BD8-B320-1534A6F4FA1C}">
      <dgm:prSet phldrT="[Teksts]"/>
      <dgm:spPr/>
      <dgm:t>
        <a:bodyPr/>
        <a:lstStyle/>
        <a:p>
          <a:r>
            <a:rPr lang="lv-LV" dirty="0">
              <a:solidFill>
                <a:srgbClr val="800024"/>
              </a:solidFill>
            </a:rPr>
            <a:t>Iepazīties ar Fonda mājas lapā pieejamajām </a:t>
          </a:r>
          <a:r>
            <a:rPr lang="lv-LV" b="1" dirty="0">
              <a:solidFill>
                <a:srgbClr val="800024"/>
              </a:solidFill>
            </a:rPr>
            <a:t>vadlīnijām par nepieciešamajiem pielikumiem pie satura atskaites un finanšu atskaites</a:t>
          </a:r>
          <a:endParaRPr lang="lv-LV" dirty="0">
            <a:solidFill>
              <a:srgbClr val="800024"/>
            </a:solidFill>
          </a:endParaRPr>
        </a:p>
      </dgm:t>
    </dgm:pt>
    <dgm:pt modelId="{4A16F480-AE0F-4BFA-B2B0-763B3759C2B4}" type="parTrans" cxnId="{C6DEBCF4-3E28-426C-908F-0200808F657A}">
      <dgm:prSet/>
      <dgm:spPr/>
      <dgm:t>
        <a:bodyPr/>
        <a:lstStyle/>
        <a:p>
          <a:endParaRPr lang="lv-LV">
            <a:solidFill>
              <a:srgbClr val="800024"/>
            </a:solidFill>
          </a:endParaRPr>
        </a:p>
      </dgm:t>
    </dgm:pt>
    <dgm:pt modelId="{99EB066D-5C9C-43AF-81F1-255EE9D177EA}" type="sibTrans" cxnId="{C6DEBCF4-3E28-426C-908F-0200808F657A}">
      <dgm:prSet/>
      <dgm:spPr/>
      <dgm:t>
        <a:bodyPr/>
        <a:lstStyle/>
        <a:p>
          <a:endParaRPr lang="lv-LV">
            <a:solidFill>
              <a:srgbClr val="800024"/>
            </a:solidFill>
          </a:endParaRPr>
        </a:p>
      </dgm:t>
    </dgm:pt>
    <dgm:pt modelId="{BACF9135-EBF8-48F2-8C89-7AFEC5CB1230}">
      <dgm:prSet phldrT="[Teksts]"/>
      <dgm:spPr/>
      <dgm:t>
        <a:bodyPr/>
        <a:lstStyle/>
        <a:p>
          <a:r>
            <a:rPr lang="lv-LV" dirty="0">
              <a:solidFill>
                <a:srgbClr val="800024"/>
              </a:solidFill>
            </a:rPr>
            <a:t>Projekta pieteikuma veidlapa elektroniski jāiesniedz </a:t>
          </a:r>
          <a:r>
            <a:rPr lang="lv-LV" b="1" dirty="0">
              <a:solidFill>
                <a:srgbClr val="800024"/>
              </a:solidFill>
            </a:rPr>
            <a:t>Word formāta</a:t>
          </a:r>
          <a:r>
            <a:rPr lang="lv-LV" dirty="0">
              <a:solidFill>
                <a:srgbClr val="800024"/>
              </a:solidFill>
            </a:rPr>
            <a:t> un budžeta veidlapa </a:t>
          </a:r>
          <a:r>
            <a:rPr lang="lv-LV" b="1" dirty="0">
              <a:solidFill>
                <a:srgbClr val="800024"/>
              </a:solidFill>
            </a:rPr>
            <a:t>Excel formātā </a:t>
          </a:r>
          <a:r>
            <a:rPr lang="lv-LV" dirty="0">
              <a:solidFill>
                <a:srgbClr val="800024"/>
              </a:solidFill>
            </a:rPr>
            <a:t>(elektroniski iespējams parakstīt šādā formātā)</a:t>
          </a: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5E3DAE2E-D34F-4504-8689-8FCEE75F57A9}">
      <dgm:prSet phldrT="[Teksts]"/>
      <dgm:spPr/>
      <dgm:t>
        <a:bodyPr/>
        <a:lstStyle/>
        <a:p>
          <a:r>
            <a:rPr lang="lv-LV" dirty="0">
              <a:solidFill>
                <a:srgbClr val="800024"/>
              </a:solidFill>
            </a:rPr>
            <a:t>Pārbaudīt formulas un summas budžeta Excel tabulā</a:t>
          </a:r>
        </a:p>
      </dgm:t>
    </dgm:pt>
    <dgm:pt modelId="{8D2CCEB5-3E40-44AD-8615-354095EC870C}" type="sibTrans" cxnId="{AB739B2E-3DF9-4E2D-9997-F5C271FC808E}">
      <dgm:prSet/>
      <dgm:spPr/>
      <dgm:t>
        <a:bodyPr/>
        <a:lstStyle/>
        <a:p>
          <a:endParaRPr lang="lv-LV">
            <a:solidFill>
              <a:srgbClr val="800024"/>
            </a:solidFill>
          </a:endParaRPr>
        </a:p>
      </dgm:t>
    </dgm:pt>
    <dgm:pt modelId="{FFD9DD18-8FC1-4B2D-A580-F389116072FE}" type="parTrans" cxnId="{AB739B2E-3DF9-4E2D-9997-F5C271FC808E}">
      <dgm:prSet/>
      <dgm:spPr/>
      <dgm:t>
        <a:bodyPr/>
        <a:lstStyle/>
        <a:p>
          <a:endParaRPr lang="lv-LV">
            <a:solidFill>
              <a:srgbClr val="800024"/>
            </a:solidFill>
          </a:endParaRPr>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6">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6">
        <dgm:presLayoutVars>
          <dgm:bulletEnabled val="1"/>
        </dgm:presLayoutVars>
      </dgm:prSet>
      <dgm:spPr/>
    </dgm:pt>
    <dgm:pt modelId="{C89BBCAB-32B5-40F7-8C39-2F7C5B37AEB3}" type="pres">
      <dgm:prSet presAssocID="{320E317A-446F-470C-853D-7136C095A41C}" presName="sibTrans" presStyleCnt="0"/>
      <dgm:spPr/>
    </dgm:pt>
    <dgm:pt modelId="{89676F81-6EA4-46C1-9C56-7D1C4D0FF035}" type="pres">
      <dgm:prSet presAssocID="{5E3DAE2E-D34F-4504-8689-8FCEE75F57A9}" presName="node" presStyleLbl="node1" presStyleIdx="2" presStyleCnt="6">
        <dgm:presLayoutVars>
          <dgm:bulletEnabled val="1"/>
        </dgm:presLayoutVars>
      </dgm:prSet>
      <dgm:spPr/>
    </dgm:pt>
    <dgm:pt modelId="{0B698C3F-AF1B-44A9-A36B-05BF9FD0FFBA}" type="pres">
      <dgm:prSet presAssocID="{8D2CCEB5-3E40-44AD-8615-354095EC870C}" presName="sibTrans" presStyleCnt="0"/>
      <dgm:spPr/>
    </dgm:pt>
    <dgm:pt modelId="{2279846A-CE95-4A96-90C3-A2CF9CE7BC1A}" type="pres">
      <dgm:prSet presAssocID="{10921A8A-3A6C-4030-A044-4466ECA7F57C}" presName="node" presStyleLbl="node1" presStyleIdx="3" presStyleCnt="6">
        <dgm:presLayoutVars>
          <dgm:bulletEnabled val="1"/>
        </dgm:presLayoutVars>
      </dgm:prSet>
      <dgm:spPr/>
    </dgm:pt>
    <dgm:pt modelId="{592777CC-CE65-476F-BE7B-3CFD2807DCC7}" type="pres">
      <dgm:prSet presAssocID="{14153955-DCB1-41F5-A095-9C2BE722D8FA}" presName="sibTrans" presStyleCnt="0"/>
      <dgm:spPr/>
    </dgm:pt>
    <dgm:pt modelId="{9F474041-DDBF-4187-8414-7C9F5A6F514B}" type="pres">
      <dgm:prSet presAssocID="{D2E41FA8-0607-4FBA-B00D-E0B8108ABCBC}" presName="node" presStyleLbl="node1" presStyleIdx="4" presStyleCnt="6">
        <dgm:presLayoutVars>
          <dgm:bulletEnabled val="1"/>
        </dgm:presLayoutVars>
      </dgm:prSet>
      <dgm:spPr/>
    </dgm:pt>
    <dgm:pt modelId="{FEC50F1D-6402-4E06-990D-171B3CEF1E01}" type="pres">
      <dgm:prSet presAssocID="{6A72922C-6587-4FBF-95C2-54F64CC0E861}" presName="sibTrans" presStyleCnt="0"/>
      <dgm:spPr/>
    </dgm:pt>
    <dgm:pt modelId="{9F37E8DD-5A77-4EDA-AD70-0BBA3B2030C7}" type="pres">
      <dgm:prSet presAssocID="{A642A280-E3CC-4BD8-B320-1534A6F4FA1C}" presName="node" presStyleLbl="node1" presStyleIdx="5" presStyleCnt="6">
        <dgm:presLayoutVars>
          <dgm:bulletEnabled val="1"/>
        </dgm:presLayoutVars>
      </dgm:prSet>
      <dgm:spPr/>
    </dgm:pt>
  </dgm:ptLst>
  <dgm:cxnLst>
    <dgm:cxn modelId="{26EB4707-F7FB-4E11-B313-F8B82B842958}" srcId="{711E4A3F-4D04-4E39-8E2A-8DF5413BFD4A}" destId="{D2E41FA8-0607-4FBA-B00D-E0B8108ABCBC}" srcOrd="4" destOrd="0" parTransId="{CE7B40CD-65B1-48DA-A06C-DEC0EED98350}" sibTransId="{6A72922C-6587-4FBF-95C2-54F64CC0E861}"/>
    <dgm:cxn modelId="{B9F5B109-E3B7-4EBE-BF35-AE62FD083B90}" type="presOf" srcId="{711E4A3F-4D04-4E39-8E2A-8DF5413BFD4A}" destId="{D2211DBB-DE06-43F6-B147-8A8CDD29075F}" srcOrd="0" destOrd="0" presId="urn:microsoft.com/office/officeart/2005/8/layout/default"/>
    <dgm:cxn modelId="{AB739B2E-3DF9-4E2D-9997-F5C271FC808E}" srcId="{711E4A3F-4D04-4E39-8E2A-8DF5413BFD4A}" destId="{5E3DAE2E-D34F-4504-8689-8FCEE75F57A9}" srcOrd="2" destOrd="0" parTransId="{FFD9DD18-8FC1-4B2D-A580-F389116072FE}" sibTransId="{8D2CCEB5-3E40-44AD-8615-354095EC870C}"/>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4973AFAB-0655-44BD-83BF-10B9A2494E1B}" type="presOf" srcId="{5E3DAE2E-D34F-4504-8689-8FCEE75F57A9}" destId="{89676F81-6EA4-46C1-9C56-7D1C4D0FF035}" srcOrd="0" destOrd="0" presId="urn:microsoft.com/office/officeart/2005/8/layout/default"/>
    <dgm:cxn modelId="{76ABE5AC-7FC1-4878-9BE9-F69754B37041}" type="presOf" srcId="{A642A280-E3CC-4BD8-B320-1534A6F4FA1C}" destId="{9F37E8DD-5A77-4EDA-AD70-0BBA3B2030C7}"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C6DEBCF4-3E28-426C-908F-0200808F657A}" srcId="{711E4A3F-4D04-4E39-8E2A-8DF5413BFD4A}" destId="{A642A280-E3CC-4BD8-B320-1534A6F4FA1C}" srcOrd="5" destOrd="0" parTransId="{4A16F480-AE0F-4BFA-B2B0-763B3759C2B4}" sibTransId="{99EB066D-5C9C-43AF-81F1-255EE9D177EA}"/>
    <dgm:cxn modelId="{2C9287F5-8ED0-400E-B4F1-EE17647E2F06}" srcId="{711E4A3F-4D04-4E39-8E2A-8DF5413BFD4A}" destId="{10921A8A-3A6C-4030-A044-4466ECA7F57C}" srcOrd="3" destOrd="0" parTransId="{1E5A7AD0-6D1E-40E6-B4B0-A845AC26F4A0}" sibTransId="{14153955-DCB1-41F5-A095-9C2BE722D8FA}"/>
    <dgm:cxn modelId="{BCFDDDF8-3523-4CA7-98EA-568554853052}" type="presOf" srcId="{D2E41FA8-0607-4FBA-B00D-E0B8108ABCBC}" destId="{9F474041-DDBF-4187-8414-7C9F5A6F514B}" srcOrd="0" destOrd="0" presId="urn:microsoft.com/office/officeart/2005/8/layout/default"/>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F284B46F-36B0-4E3B-832A-4AB906CFD0B9}" type="presParOf" srcId="{D2211DBB-DE06-43F6-B147-8A8CDD29075F}" destId="{89676F81-6EA4-46C1-9C56-7D1C4D0FF035}" srcOrd="4" destOrd="0" presId="urn:microsoft.com/office/officeart/2005/8/layout/default"/>
    <dgm:cxn modelId="{BD0F5A1D-28D8-4403-AE58-86A44E5E16EE}" type="presParOf" srcId="{D2211DBB-DE06-43F6-B147-8A8CDD29075F}" destId="{0B698C3F-AF1B-44A9-A36B-05BF9FD0FFBA}" srcOrd="5" destOrd="0" presId="urn:microsoft.com/office/officeart/2005/8/layout/default"/>
    <dgm:cxn modelId="{146C0791-F099-4712-91EC-D8143A79F850}" type="presParOf" srcId="{D2211DBB-DE06-43F6-B147-8A8CDD29075F}" destId="{2279846A-CE95-4A96-90C3-A2CF9CE7BC1A}" srcOrd="6" destOrd="0" presId="urn:microsoft.com/office/officeart/2005/8/layout/default"/>
    <dgm:cxn modelId="{5C2AD80F-EC86-47A9-9FD9-A9300984AF43}" type="presParOf" srcId="{D2211DBB-DE06-43F6-B147-8A8CDD29075F}" destId="{592777CC-CE65-476F-BE7B-3CFD2807DCC7}" srcOrd="7" destOrd="0" presId="urn:microsoft.com/office/officeart/2005/8/layout/default"/>
    <dgm:cxn modelId="{05FB3621-C5FA-40AB-97A6-951362D50DBA}" type="presParOf" srcId="{D2211DBB-DE06-43F6-B147-8A8CDD29075F}" destId="{9F474041-DDBF-4187-8414-7C9F5A6F514B}" srcOrd="8" destOrd="0" presId="urn:microsoft.com/office/officeart/2005/8/layout/default"/>
    <dgm:cxn modelId="{332BF8AE-FC86-44EA-B2B6-8128A297B3C5}" type="presParOf" srcId="{D2211DBB-DE06-43F6-B147-8A8CDD29075F}" destId="{FEC50F1D-6402-4E06-990D-171B3CEF1E01}" srcOrd="9" destOrd="0" presId="urn:microsoft.com/office/officeart/2005/8/layout/default"/>
    <dgm:cxn modelId="{116030DA-A9DE-4348-9474-265BD2EBE54E}" type="presParOf" srcId="{D2211DBB-DE06-43F6-B147-8A8CDD29075F}" destId="{9F37E8DD-5A77-4EDA-AD70-0BBA3B2030C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pt>
    <dgm:pt modelId="{772E3464-9951-4390-9D32-3CF202B16F87}">
      <dgm:prSet phldrT="[Teksts]" custT="1"/>
      <dgm:spPr/>
      <dgm:t>
        <a:bodyPr/>
        <a:lstStyle/>
        <a:p>
          <a:r>
            <a:rPr lang="lv-LV" sz="1600" b="1" dirty="0">
              <a:solidFill>
                <a:srgbClr val="800024"/>
              </a:solidFill>
            </a:rPr>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custT="1"/>
      <dgm:spPr/>
      <dgm:t>
        <a:bodyPr/>
        <a:lstStyle/>
        <a:p>
          <a:r>
            <a:rPr lang="lv-LV" sz="1600" b="1" dirty="0">
              <a:solidFill>
                <a:srgbClr val="800024"/>
              </a:solidFill>
            </a:rPr>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custT="1"/>
      <dgm:spPr/>
      <dgm:t>
        <a:bodyPr/>
        <a:lstStyle/>
        <a:p>
          <a:r>
            <a:rPr lang="lv-LV" sz="1600" b="1" dirty="0">
              <a:solidFill>
                <a:srgbClr val="800024"/>
              </a:solidFill>
            </a:rPr>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custT="1"/>
      <dgm:spPr/>
      <dgm:t>
        <a:bodyPr/>
        <a:lstStyle/>
        <a:p>
          <a:r>
            <a:rPr lang="lv-LV" sz="1600" b="1" dirty="0">
              <a:solidFill>
                <a:srgbClr val="800024"/>
              </a:solidFill>
            </a:rPr>
            <a:t>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custT="1"/>
      <dgm:spPr/>
      <dgm:t>
        <a:bodyPr/>
        <a:lstStyle/>
        <a:p>
          <a:r>
            <a:rPr lang="lv-LV" sz="1600" b="1" dirty="0">
              <a:solidFill>
                <a:srgbClr val="800024"/>
              </a:solidFill>
            </a:rPr>
            <a:t>Noslēguma pārskats</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9"/>
      <dgm:spPr/>
    </dgm:pt>
    <dgm:pt modelId="{74E03151-E8F0-4FAD-8ACE-04533493F608}" type="pres">
      <dgm:prSet presAssocID="{772E3464-9951-4390-9D32-3CF202B16F87}" presName="ParentText" presStyleLbl="revTx" presStyleIdx="0" presStyleCnt="5">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9"/>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9"/>
      <dgm:spPr/>
    </dgm:pt>
    <dgm:pt modelId="{B399012C-7FE7-4D91-A430-53351561AE4B}" type="pres">
      <dgm:prSet presAssocID="{5A892EDE-016D-4F29-8B71-51BC02DD9070}" presName="ParentText" presStyleLbl="revTx" presStyleIdx="1" presStyleCnt="5">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9"/>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9"/>
      <dgm:spPr/>
    </dgm:pt>
    <dgm:pt modelId="{1CC637B4-79D8-4715-8416-DD873F35E87B}" type="pres">
      <dgm:prSet presAssocID="{79E94EA6-009D-4031-987E-DE264DF458A5}" presName="ParentText" presStyleLbl="revTx" presStyleIdx="2" presStyleCnt="5">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9"/>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9"/>
      <dgm:spPr/>
    </dgm:pt>
    <dgm:pt modelId="{FA2B2772-084D-465D-B2D7-49F4BB3EDD0A}" type="pres">
      <dgm:prSet presAssocID="{67EEE84F-FE29-43FA-9B18-814C7930F8F5}" presName="ParentText" presStyleLbl="revTx" presStyleIdx="3" presStyleCnt="5">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9"/>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8" presStyleCnt="9"/>
      <dgm:spPr/>
    </dgm:pt>
    <dgm:pt modelId="{DA2A44D5-7A9A-4ED9-8024-478E40AFDB87}" type="pres">
      <dgm:prSet presAssocID="{584E5B88-76F1-4123-86DB-E6568FA4D6B8}" presName="ParentText" presStyleLbl="revTx" presStyleIdx="4" presStyleCnt="5">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9A42DF49-D6E6-4508-9D69-1B175BBC950D}" type="presOf" srcId="{79E94EA6-009D-4031-987E-DE264DF458A5}" destId="{1CC637B4-79D8-4715-8416-DD873F35E87B}"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4" destOrd="0" parTransId="{FD25604F-6CB6-4824-A6BE-F90F81EB6E20}" sibTransId="{778A8ECD-CA2D-4556-8D2D-8F7F408FE26B}"/>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CF9897F8-628D-47C5-8EAA-A2B04027AFC3}" type="presParOf" srcId="{6F773E8E-CEC0-4CAB-BF32-CF0AB9C877F7}" destId="{79285E80-8DCD-4C60-95C5-32B7727F038E}" srcOrd="8"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custT="1"/>
      <dgm:spPr/>
      <dgm:t>
        <a:bodyPr/>
        <a:lstStyle/>
        <a:p>
          <a:pPr algn="l"/>
          <a:r>
            <a:rPr lang="lv-LV" sz="2800" dirty="0">
              <a:latin typeface="Verdana" panose="020B0604030504040204" pitchFamily="34" charset="0"/>
              <a:ea typeface="Verdana" panose="020B0604030504040204" pitchFamily="34" charset="0"/>
            </a:rPr>
            <a:t>Programmas un konkursa mērķis, atbalstāmās aktivitātes</a:t>
          </a:r>
        </a:p>
      </dgm:t>
    </dgm:pt>
    <dgm:pt modelId="{7B2F4ED3-ADA6-4397-A10D-7BEFBBA3D901}" type="parTrans" cxnId="{E4932C75-0166-4404-9F4C-327B43A31EAC}">
      <dgm:prSet/>
      <dgm:spPr/>
      <dgm:t>
        <a:bodyPr/>
        <a:lstStyle/>
        <a:p>
          <a:endParaRPr lang="lv-LV" sz="1400"/>
        </a:p>
      </dgm:t>
    </dgm:pt>
    <dgm:pt modelId="{43C564B1-E38B-4201-B3F7-159124E6506E}" type="sibTrans" cxnId="{E4932C75-0166-4404-9F4C-327B43A31EAC}">
      <dgm:prSet custT="1"/>
      <dgm:spPr/>
      <dgm:t>
        <a:bodyPr/>
        <a:lstStyle/>
        <a:p>
          <a:endParaRPr lang="lv-LV" sz="2000"/>
        </a:p>
      </dgm:t>
    </dgm:pt>
    <dgm:pt modelId="{5B8F6123-7B75-4D21-B25B-B1201C32E853}">
      <dgm:prSet phldrT="[Teksts]" custT="1"/>
      <dgm:spPr/>
      <dgm:t>
        <a:bodyPr/>
        <a:lstStyle/>
        <a:p>
          <a:r>
            <a:rPr lang="lv-LV" sz="2800" dirty="0">
              <a:latin typeface="Verdana" panose="020B0604030504040204" pitchFamily="34" charset="0"/>
              <a:ea typeface="Verdana" panose="020B0604030504040204" pitchFamily="34" charset="0"/>
            </a:rPr>
            <a:t>Projektu pieteikumu vērtēšana</a:t>
          </a:r>
        </a:p>
      </dgm:t>
    </dgm:pt>
    <dgm:pt modelId="{CC24AC97-01EA-41AA-9725-7511B07377D9}" type="parTrans" cxnId="{9229BE38-8F55-436B-B6A9-A563D63FC5EF}">
      <dgm:prSet/>
      <dgm:spPr/>
      <dgm:t>
        <a:bodyPr/>
        <a:lstStyle/>
        <a:p>
          <a:endParaRPr lang="lv-LV" sz="1400"/>
        </a:p>
      </dgm:t>
    </dgm:pt>
    <dgm:pt modelId="{D505F19B-54AC-4FE3-BCE3-ADC6F6CEDF2E}" type="sibTrans" cxnId="{9229BE38-8F55-436B-B6A9-A563D63FC5EF}">
      <dgm:prSet custT="1"/>
      <dgm:spPr/>
      <dgm:t>
        <a:bodyPr/>
        <a:lstStyle/>
        <a:p>
          <a:endParaRPr lang="lv-LV" sz="2000"/>
        </a:p>
      </dgm:t>
    </dgm:pt>
    <dgm:pt modelId="{39725474-31E0-45CA-B26B-9CF9678299FF}">
      <dgm:prSet custT="1"/>
      <dgm:spPr/>
      <dgm:t>
        <a:bodyPr/>
        <a:lstStyle/>
        <a:p>
          <a:pPr algn="l"/>
          <a:r>
            <a:rPr lang="lv-LV" sz="2800" dirty="0">
              <a:latin typeface="Verdana" panose="020B0604030504040204" pitchFamily="34" charset="0"/>
              <a:ea typeface="Verdana" panose="020B0604030504040204" pitchFamily="34" charset="0"/>
            </a:rPr>
            <a:t>Attiecināmās izmaksas</a:t>
          </a:r>
        </a:p>
      </dgm:t>
    </dgm:pt>
    <dgm:pt modelId="{1B8EE248-0F30-4E1A-A107-4E70D2144A80}" type="parTrans" cxnId="{00425F05-AB11-4236-BA58-19530777EDBD}">
      <dgm:prSet/>
      <dgm:spPr/>
      <dgm:t>
        <a:bodyPr/>
        <a:lstStyle/>
        <a:p>
          <a:endParaRPr lang="lv-LV" sz="1400"/>
        </a:p>
      </dgm:t>
    </dgm:pt>
    <dgm:pt modelId="{51D2CBA1-D6EC-432F-A397-33BCB387EC0C}" type="sibTrans" cxnId="{00425F05-AB11-4236-BA58-19530777EDBD}">
      <dgm:prSet custT="1"/>
      <dgm:spPr/>
      <dgm:t>
        <a:bodyPr/>
        <a:lstStyle/>
        <a:p>
          <a:endParaRPr lang="lv-LV" sz="2000"/>
        </a:p>
      </dgm:t>
    </dgm:pt>
    <dgm:pt modelId="{F229DA3D-6DFB-4BA5-BCC4-14A37261D5E4}">
      <dgm:prSet custT="1"/>
      <dgm:spPr/>
      <dgm:t>
        <a:bodyPr/>
        <a:lstStyle/>
        <a:p>
          <a:pPr algn="l"/>
          <a:r>
            <a:rPr lang="lv-LV" sz="2800" b="0" dirty="0">
              <a:solidFill>
                <a:schemeClr val="bg1"/>
              </a:solidFill>
              <a:latin typeface="Verdana" panose="020B0604030504040204" pitchFamily="34" charset="0"/>
              <a:ea typeface="Verdana" panose="020B0604030504040204" pitchFamily="34" charset="0"/>
            </a:rPr>
            <a:t>Ieteikumi projekta sagatavošanai</a:t>
          </a:r>
        </a:p>
      </dgm:t>
    </dgm:pt>
    <dgm:pt modelId="{1611F273-0C4F-4FF9-9FD6-A04C32A0F0CA}" type="parTrans" cxnId="{CA7A7E8B-AFAD-4915-B524-B57081EE0B85}">
      <dgm:prSet/>
      <dgm:spPr/>
      <dgm:t>
        <a:bodyPr/>
        <a:lstStyle/>
        <a:p>
          <a:endParaRPr lang="lv-LV" sz="1400"/>
        </a:p>
      </dgm:t>
    </dgm:pt>
    <dgm:pt modelId="{16DC10B3-3A9B-4157-8094-CBB96AED20A0}" type="sibTrans" cxnId="{CA7A7E8B-AFAD-4915-B524-B57081EE0B85}">
      <dgm:prSet/>
      <dgm:spPr/>
      <dgm:t>
        <a:bodyPr/>
        <a:lstStyle/>
        <a:p>
          <a:endParaRPr lang="lv-LV" sz="1400"/>
        </a:p>
      </dgm:t>
    </dgm:pt>
    <dgm:pt modelId="{7EA27F3D-E630-4D13-B635-BFEBB87974DE}">
      <dgm:prSet custT="1"/>
      <dgm:spPr/>
      <dgm:t>
        <a:bodyPr/>
        <a:lstStyle/>
        <a:p>
          <a:r>
            <a:rPr lang="lv-LV" sz="2800" dirty="0"/>
            <a:t>Pamatnosacījumi</a:t>
          </a:r>
        </a:p>
      </dgm:t>
    </dgm:pt>
    <dgm:pt modelId="{D14430EA-DAE2-43DB-BF0D-E83F630A0A4A}" type="parTrans" cxnId="{E9275894-1F06-4343-BF94-CBCA253A064C}">
      <dgm:prSet/>
      <dgm:spPr/>
      <dgm:t>
        <a:bodyPr/>
        <a:lstStyle/>
        <a:p>
          <a:endParaRPr lang="lv-LV"/>
        </a:p>
      </dgm:t>
    </dgm:pt>
    <dgm:pt modelId="{D8527E55-B909-4FCB-B745-E9F2548C207F}" type="sibTrans" cxnId="{E9275894-1F06-4343-BF94-CBCA253A064C}">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5D903961-06B9-45E9-97E1-CC175210619F}" type="pres">
      <dgm:prSet presAssocID="{8CEA7AD4-3039-4070-B98E-77D030D64A55}" presName="FiveNodes_1" presStyleLbl="node1" presStyleIdx="0" presStyleCnt="5">
        <dgm:presLayoutVars>
          <dgm:bulletEnabled val="1"/>
        </dgm:presLayoutVars>
      </dgm:prSet>
      <dgm:spPr/>
    </dgm:pt>
    <dgm:pt modelId="{B35614AE-9140-48D4-BBF0-26815517A9AC}" type="pres">
      <dgm:prSet presAssocID="{8CEA7AD4-3039-4070-B98E-77D030D64A55}" presName="FiveNodes_2" presStyleLbl="node1" presStyleIdx="1" presStyleCnt="5">
        <dgm:presLayoutVars>
          <dgm:bulletEnabled val="1"/>
        </dgm:presLayoutVars>
      </dgm:prSet>
      <dgm:spPr/>
    </dgm:pt>
    <dgm:pt modelId="{9478F798-12D7-4027-94E5-D809DFBEA4CE}" type="pres">
      <dgm:prSet presAssocID="{8CEA7AD4-3039-4070-B98E-77D030D64A55}" presName="FiveNodes_3" presStyleLbl="node1" presStyleIdx="2" presStyleCnt="5">
        <dgm:presLayoutVars>
          <dgm:bulletEnabled val="1"/>
        </dgm:presLayoutVars>
      </dgm:prSet>
      <dgm:spPr/>
    </dgm:pt>
    <dgm:pt modelId="{8EA0C093-02E8-460E-BF26-2764A677FD97}" type="pres">
      <dgm:prSet presAssocID="{8CEA7AD4-3039-4070-B98E-77D030D64A55}" presName="FiveNodes_4" presStyleLbl="node1" presStyleIdx="3" presStyleCnt="5">
        <dgm:presLayoutVars>
          <dgm:bulletEnabled val="1"/>
        </dgm:presLayoutVars>
      </dgm:prSet>
      <dgm:spPr/>
    </dgm:pt>
    <dgm:pt modelId="{EF546B32-84FC-4B02-AD34-958899DD218E}" type="pres">
      <dgm:prSet presAssocID="{8CEA7AD4-3039-4070-B98E-77D030D64A55}" presName="FiveNodes_5" presStyleLbl="node1" presStyleIdx="4" presStyleCnt="5">
        <dgm:presLayoutVars>
          <dgm:bulletEnabled val="1"/>
        </dgm:presLayoutVars>
      </dgm:prSet>
      <dgm:spPr/>
    </dgm:pt>
    <dgm:pt modelId="{D32FC8E4-31FB-4031-A198-B948D1A587D2}" type="pres">
      <dgm:prSet presAssocID="{8CEA7AD4-3039-4070-B98E-77D030D64A55}" presName="FiveConn_1-2" presStyleLbl="fgAccFollowNode1" presStyleIdx="0" presStyleCnt="4">
        <dgm:presLayoutVars>
          <dgm:bulletEnabled val="1"/>
        </dgm:presLayoutVars>
      </dgm:prSet>
      <dgm:spPr/>
    </dgm:pt>
    <dgm:pt modelId="{A03C2B76-566D-4024-9CA5-39565E5B1946}" type="pres">
      <dgm:prSet presAssocID="{8CEA7AD4-3039-4070-B98E-77D030D64A55}" presName="FiveConn_2-3" presStyleLbl="fgAccFollowNode1" presStyleIdx="1" presStyleCnt="4">
        <dgm:presLayoutVars>
          <dgm:bulletEnabled val="1"/>
        </dgm:presLayoutVars>
      </dgm:prSet>
      <dgm:spPr/>
    </dgm:pt>
    <dgm:pt modelId="{34FEE395-7722-4C7E-A56C-D7777EC2F708}" type="pres">
      <dgm:prSet presAssocID="{8CEA7AD4-3039-4070-B98E-77D030D64A55}" presName="FiveConn_3-4" presStyleLbl="fgAccFollowNode1" presStyleIdx="2" presStyleCnt="4">
        <dgm:presLayoutVars>
          <dgm:bulletEnabled val="1"/>
        </dgm:presLayoutVars>
      </dgm:prSet>
      <dgm:spPr/>
    </dgm:pt>
    <dgm:pt modelId="{5D52574A-D3FF-4F4C-8F4D-B9D393CA4E51}" type="pres">
      <dgm:prSet presAssocID="{8CEA7AD4-3039-4070-B98E-77D030D64A55}" presName="FiveConn_4-5" presStyleLbl="fgAccFollowNode1" presStyleIdx="3" presStyleCnt="4">
        <dgm:presLayoutVars>
          <dgm:bulletEnabled val="1"/>
        </dgm:presLayoutVars>
      </dgm:prSet>
      <dgm:spPr/>
    </dgm:pt>
    <dgm:pt modelId="{17ABB8A0-2E86-4256-998F-EF93DD1BA18D}" type="pres">
      <dgm:prSet presAssocID="{8CEA7AD4-3039-4070-B98E-77D030D64A55}" presName="FiveNodes_1_text" presStyleLbl="node1" presStyleIdx="4" presStyleCnt="5">
        <dgm:presLayoutVars>
          <dgm:bulletEnabled val="1"/>
        </dgm:presLayoutVars>
      </dgm:prSet>
      <dgm:spPr/>
    </dgm:pt>
    <dgm:pt modelId="{FE5A58B7-889E-48DF-9A94-E4F1E183C98E}" type="pres">
      <dgm:prSet presAssocID="{8CEA7AD4-3039-4070-B98E-77D030D64A55}" presName="FiveNodes_2_text" presStyleLbl="node1" presStyleIdx="4" presStyleCnt="5">
        <dgm:presLayoutVars>
          <dgm:bulletEnabled val="1"/>
        </dgm:presLayoutVars>
      </dgm:prSet>
      <dgm:spPr/>
    </dgm:pt>
    <dgm:pt modelId="{D5EACEB9-602C-4D8D-B5C0-55DD17FDED9B}" type="pres">
      <dgm:prSet presAssocID="{8CEA7AD4-3039-4070-B98E-77D030D64A55}" presName="FiveNodes_3_text" presStyleLbl="node1" presStyleIdx="4" presStyleCnt="5">
        <dgm:presLayoutVars>
          <dgm:bulletEnabled val="1"/>
        </dgm:presLayoutVars>
      </dgm:prSet>
      <dgm:spPr/>
    </dgm:pt>
    <dgm:pt modelId="{DE228A47-67A9-4C59-B8AE-93202B914CD7}" type="pres">
      <dgm:prSet presAssocID="{8CEA7AD4-3039-4070-B98E-77D030D64A55}" presName="FiveNodes_4_text" presStyleLbl="node1" presStyleIdx="4" presStyleCnt="5">
        <dgm:presLayoutVars>
          <dgm:bulletEnabled val="1"/>
        </dgm:presLayoutVars>
      </dgm:prSet>
      <dgm:spPr/>
    </dgm:pt>
    <dgm:pt modelId="{E261F5E5-212A-4FE7-8C64-F6947581CEEF}"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4F89C613-03AB-42DC-ACEE-379AB0CD9360}" type="presOf" srcId="{43C564B1-E38B-4201-B3F7-159124E6506E}" destId="{D32FC8E4-31FB-4031-A198-B948D1A587D2}" srcOrd="0" destOrd="0" presId="urn:microsoft.com/office/officeart/2005/8/layout/vProcess5"/>
    <dgm:cxn modelId="{E9EFBB2A-904F-46F0-AFE4-495F2372E8C5}" type="presOf" srcId="{F229DA3D-6DFB-4BA5-BCC4-14A37261D5E4}" destId="{E261F5E5-212A-4FE7-8C64-F6947581CEEF}" srcOrd="1" destOrd="0" presId="urn:microsoft.com/office/officeart/2005/8/layout/vProcess5"/>
    <dgm:cxn modelId="{9229BE38-8F55-436B-B6A9-A563D63FC5EF}" srcId="{8CEA7AD4-3039-4070-B98E-77D030D64A55}" destId="{5B8F6123-7B75-4D21-B25B-B1201C32E853}" srcOrd="2" destOrd="0" parTransId="{CC24AC97-01EA-41AA-9725-7511B07377D9}" sibTransId="{D505F19B-54AC-4FE3-BCE3-ADC6F6CEDF2E}"/>
    <dgm:cxn modelId="{A95DE13D-AE82-4321-9D1F-626CA8290626}" type="presOf" srcId="{39725474-31E0-45CA-B26B-9CF9678299FF}" destId="{DE228A47-67A9-4C59-B8AE-93202B914CD7}" srcOrd="1" destOrd="0" presId="urn:microsoft.com/office/officeart/2005/8/layout/vProcess5"/>
    <dgm:cxn modelId="{13EE7B5B-565B-42CF-8F05-916FC58406F7}" type="presOf" srcId="{D505F19B-54AC-4FE3-BCE3-ADC6F6CEDF2E}" destId="{34FEE395-7722-4C7E-A56C-D7777EC2F708}" srcOrd="0" destOrd="0" presId="urn:microsoft.com/office/officeart/2005/8/layout/vProcess5"/>
    <dgm:cxn modelId="{1B189E50-6C41-4A06-8B51-9A03F9213EEA}" type="presOf" srcId="{5B8F6123-7B75-4D21-B25B-B1201C32E853}" destId="{9478F798-12D7-4027-94E5-D809DFBEA4CE}" srcOrd="0" destOrd="0" presId="urn:microsoft.com/office/officeart/2005/8/layout/vProcess5"/>
    <dgm:cxn modelId="{E4932C75-0166-4404-9F4C-327B43A31EAC}" srcId="{8CEA7AD4-3039-4070-B98E-77D030D64A55}" destId="{71731C5D-1845-4FCF-8030-990932B1E87A}" srcOrd="0" destOrd="0" parTransId="{7B2F4ED3-ADA6-4397-A10D-7BEFBBA3D901}" sibTransId="{43C564B1-E38B-4201-B3F7-159124E6506E}"/>
    <dgm:cxn modelId="{FDF78D59-31D8-4180-9324-7FA091537E77}" type="presOf" srcId="{39725474-31E0-45CA-B26B-9CF9678299FF}" destId="{8EA0C093-02E8-460E-BF26-2764A677FD97}" srcOrd="0" destOrd="0" presId="urn:microsoft.com/office/officeart/2005/8/layout/vProcess5"/>
    <dgm:cxn modelId="{FF572F7C-253B-4F4B-B8B0-1D7A9E8D5B5A}" type="presOf" srcId="{F229DA3D-6DFB-4BA5-BCC4-14A37261D5E4}" destId="{EF546B32-84FC-4B02-AD34-958899DD218E}"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CA7A7E8B-AFAD-4915-B524-B57081EE0B85}" srcId="{8CEA7AD4-3039-4070-B98E-77D030D64A55}" destId="{F229DA3D-6DFB-4BA5-BCC4-14A37261D5E4}" srcOrd="4" destOrd="0" parTransId="{1611F273-0C4F-4FF9-9FD6-A04C32A0F0CA}" sibTransId="{16DC10B3-3A9B-4157-8094-CBB96AED20A0}"/>
    <dgm:cxn modelId="{E9275894-1F06-4343-BF94-CBCA253A064C}" srcId="{8CEA7AD4-3039-4070-B98E-77D030D64A55}" destId="{7EA27F3D-E630-4D13-B635-BFEBB87974DE}" srcOrd="1" destOrd="0" parTransId="{D14430EA-DAE2-43DB-BF0D-E83F630A0A4A}" sibTransId="{D8527E55-B909-4FCB-B745-E9F2548C207F}"/>
    <dgm:cxn modelId="{7BF97F9B-7189-4CAC-B0D3-6A052E777021}" type="presOf" srcId="{7EA27F3D-E630-4D13-B635-BFEBB87974DE}" destId="{B35614AE-9140-48D4-BBF0-26815517A9AC}" srcOrd="0" destOrd="0" presId="urn:microsoft.com/office/officeart/2005/8/layout/vProcess5"/>
    <dgm:cxn modelId="{13601FBA-8D4A-4B0C-B9F9-C38BE6C014CA}" type="presOf" srcId="{D8527E55-B909-4FCB-B745-E9F2548C207F}" destId="{A03C2B76-566D-4024-9CA5-39565E5B1946}" srcOrd="0" destOrd="0" presId="urn:microsoft.com/office/officeart/2005/8/layout/vProcess5"/>
    <dgm:cxn modelId="{6B30EABB-6DDA-42EB-BAC5-190C35173595}" type="presOf" srcId="{71731C5D-1845-4FCF-8030-990932B1E87A}" destId="{5D903961-06B9-45E9-97E1-CC175210619F}" srcOrd="0" destOrd="0" presId="urn:microsoft.com/office/officeart/2005/8/layout/vProcess5"/>
    <dgm:cxn modelId="{719327BC-7267-4781-BDC2-5FA195801075}" type="presOf" srcId="{5B8F6123-7B75-4D21-B25B-B1201C32E853}" destId="{D5EACEB9-602C-4D8D-B5C0-55DD17FDED9B}" srcOrd="1" destOrd="0" presId="urn:microsoft.com/office/officeart/2005/8/layout/vProcess5"/>
    <dgm:cxn modelId="{367D75D7-12E2-4D99-AFDC-DBF3E7E02B25}" type="presOf" srcId="{51D2CBA1-D6EC-432F-A397-33BCB387EC0C}" destId="{5D52574A-D3FF-4F4C-8F4D-B9D393CA4E51}" srcOrd="0" destOrd="0" presId="urn:microsoft.com/office/officeart/2005/8/layout/vProcess5"/>
    <dgm:cxn modelId="{F59CE9DB-4B58-4D13-BB83-DEED892FBEA2}" type="presOf" srcId="{7EA27F3D-E630-4D13-B635-BFEBB87974DE}" destId="{FE5A58B7-889E-48DF-9A94-E4F1E183C98E}" srcOrd="1" destOrd="0" presId="urn:microsoft.com/office/officeart/2005/8/layout/vProcess5"/>
    <dgm:cxn modelId="{A45323FE-8247-4EEE-A65B-DCFEB90D8E33}" type="presOf" srcId="{71731C5D-1845-4FCF-8030-990932B1E87A}" destId="{17ABB8A0-2E86-4256-998F-EF93DD1BA18D}" srcOrd="1"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AD88A521-5EAE-4FFD-8563-693D27E8B849}" type="presParOf" srcId="{1396E13A-2A55-4743-955C-BF1E4ED95C6F}" destId="{5D903961-06B9-45E9-97E1-CC175210619F}" srcOrd="1" destOrd="0" presId="urn:microsoft.com/office/officeart/2005/8/layout/vProcess5"/>
    <dgm:cxn modelId="{6DFD0AD4-A054-4ACA-83A1-DCC0CB01451B}" type="presParOf" srcId="{1396E13A-2A55-4743-955C-BF1E4ED95C6F}" destId="{B35614AE-9140-48D4-BBF0-26815517A9AC}" srcOrd="2" destOrd="0" presId="urn:microsoft.com/office/officeart/2005/8/layout/vProcess5"/>
    <dgm:cxn modelId="{CAE83BF6-58D2-44DD-B064-95E1F2D9B767}" type="presParOf" srcId="{1396E13A-2A55-4743-955C-BF1E4ED95C6F}" destId="{9478F798-12D7-4027-94E5-D809DFBEA4CE}" srcOrd="3" destOrd="0" presId="urn:microsoft.com/office/officeart/2005/8/layout/vProcess5"/>
    <dgm:cxn modelId="{D3BD2077-D7E2-440D-990B-E6F32F0DE86F}" type="presParOf" srcId="{1396E13A-2A55-4743-955C-BF1E4ED95C6F}" destId="{8EA0C093-02E8-460E-BF26-2764A677FD97}" srcOrd="4" destOrd="0" presId="urn:microsoft.com/office/officeart/2005/8/layout/vProcess5"/>
    <dgm:cxn modelId="{2F6151AA-DD77-45BB-8ED4-1524FA77966E}" type="presParOf" srcId="{1396E13A-2A55-4743-955C-BF1E4ED95C6F}" destId="{EF546B32-84FC-4B02-AD34-958899DD218E}" srcOrd="5" destOrd="0" presId="urn:microsoft.com/office/officeart/2005/8/layout/vProcess5"/>
    <dgm:cxn modelId="{ED1A2D5C-6D81-4430-8245-AE919543179F}" type="presParOf" srcId="{1396E13A-2A55-4743-955C-BF1E4ED95C6F}" destId="{D32FC8E4-31FB-4031-A198-B948D1A587D2}" srcOrd="6" destOrd="0" presId="urn:microsoft.com/office/officeart/2005/8/layout/vProcess5"/>
    <dgm:cxn modelId="{E70A3BB7-E82B-4DA0-957F-7A57131A1649}" type="presParOf" srcId="{1396E13A-2A55-4743-955C-BF1E4ED95C6F}" destId="{A03C2B76-566D-4024-9CA5-39565E5B1946}" srcOrd="7" destOrd="0" presId="urn:microsoft.com/office/officeart/2005/8/layout/vProcess5"/>
    <dgm:cxn modelId="{6E7ABBD9-1869-46F4-8AB6-DBA0EE53578F}" type="presParOf" srcId="{1396E13A-2A55-4743-955C-BF1E4ED95C6F}" destId="{34FEE395-7722-4C7E-A56C-D7777EC2F708}" srcOrd="8" destOrd="0" presId="urn:microsoft.com/office/officeart/2005/8/layout/vProcess5"/>
    <dgm:cxn modelId="{D897A94A-D7E6-4474-B362-BDF1327C3A84}" type="presParOf" srcId="{1396E13A-2A55-4743-955C-BF1E4ED95C6F}" destId="{5D52574A-D3FF-4F4C-8F4D-B9D393CA4E51}" srcOrd="9" destOrd="0" presId="urn:microsoft.com/office/officeart/2005/8/layout/vProcess5"/>
    <dgm:cxn modelId="{4D298E3A-81B2-4A3E-BD74-29D71A1F3493}" type="presParOf" srcId="{1396E13A-2A55-4743-955C-BF1E4ED95C6F}" destId="{17ABB8A0-2E86-4256-998F-EF93DD1BA18D}" srcOrd="10" destOrd="0" presId="urn:microsoft.com/office/officeart/2005/8/layout/vProcess5"/>
    <dgm:cxn modelId="{95258113-B180-43C1-9FC2-D54665AF9266}" type="presParOf" srcId="{1396E13A-2A55-4743-955C-BF1E4ED95C6F}" destId="{FE5A58B7-889E-48DF-9A94-E4F1E183C98E}" srcOrd="11" destOrd="0" presId="urn:microsoft.com/office/officeart/2005/8/layout/vProcess5"/>
    <dgm:cxn modelId="{927D00CD-6E86-4F6E-8E84-688E69B065F4}" type="presParOf" srcId="{1396E13A-2A55-4743-955C-BF1E4ED95C6F}" destId="{D5EACEB9-602C-4D8D-B5C0-55DD17FDED9B}" srcOrd="12" destOrd="0" presId="urn:microsoft.com/office/officeart/2005/8/layout/vProcess5"/>
    <dgm:cxn modelId="{FE16923D-17FD-46A6-B4B8-D6AC1008B65C}" type="presParOf" srcId="{1396E13A-2A55-4743-955C-BF1E4ED95C6F}" destId="{DE228A47-67A9-4C59-B8AE-93202B914CD7}" srcOrd="13" destOrd="0" presId="urn:microsoft.com/office/officeart/2005/8/layout/vProcess5"/>
    <dgm:cxn modelId="{41A6D971-0886-47BD-9AF8-52330ADC6BF5}" type="presParOf" srcId="{1396E13A-2A55-4743-955C-BF1E4ED95C6F}" destId="{E261F5E5-212A-4FE7-8C64-F6947581CEE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ct val="35000"/>
            </a:spcAft>
          </a:pPr>
          <a:endParaRPr lang="lv-LV" sz="1200" b="1" dirty="0">
            <a:solidFill>
              <a:srgbClr val="FFFFFF"/>
            </a:solidFill>
            <a:latin typeface="Verdana"/>
            <a:ea typeface="+mn-ea"/>
            <a:cs typeface="+mn-cs"/>
          </a:endParaRPr>
        </a:p>
        <a:p>
          <a:pPr>
            <a:lnSpc>
              <a:spcPct val="90000"/>
            </a:lnSpc>
            <a:spcAft>
              <a:spcPct val="35000"/>
            </a:spcAft>
          </a:pPr>
          <a:r>
            <a:rPr lang="lv-LV" sz="1800" b="1" dirty="0">
              <a:solidFill>
                <a:srgbClr val="FFFFFF"/>
              </a:solidFill>
              <a:latin typeface="Verdana"/>
              <a:ea typeface="+mn-ea"/>
              <a:cs typeface="+mn-cs"/>
            </a:rPr>
            <a:t>Konkurss tiek organizēts divās kārtās</a:t>
          </a:r>
          <a:endParaRPr lang="lv-LV" sz="2400" b="1" dirty="0">
            <a:solidFill>
              <a:srgbClr val="FFFFFF"/>
            </a:solidFill>
            <a:latin typeface="Verdana"/>
            <a:ea typeface="+mn-ea"/>
            <a:cs typeface="+mn-cs"/>
          </a:endParaRPr>
        </a:p>
        <a:p>
          <a:pPr>
            <a:lnSpc>
              <a:spcPct val="90000"/>
            </a:lnSpc>
            <a:spcAft>
              <a:spcPct val="35000"/>
            </a:spcAft>
          </a:pPr>
          <a:r>
            <a:rPr lang="lv-LV" sz="1600" b="0" dirty="0">
              <a:latin typeface="Verdana" panose="020B0604030504040204" pitchFamily="34" charset="0"/>
              <a:ea typeface="Verdana" panose="020B0604030504040204" pitchFamily="34" charset="0"/>
            </a:rPr>
            <a:t>Var iesniegt </a:t>
          </a:r>
        </a:p>
        <a:p>
          <a:pPr>
            <a:lnSpc>
              <a:spcPct val="90000"/>
            </a:lnSpc>
            <a:spcAft>
              <a:spcPct val="35000"/>
            </a:spcAft>
          </a:pPr>
          <a:r>
            <a:rPr lang="lv-LV" sz="1600" b="1" dirty="0">
              <a:latin typeface="Verdana" panose="020B0604030504040204" pitchFamily="34" charset="0"/>
              <a:ea typeface="Verdana" panose="020B0604030504040204" pitchFamily="34" charset="0"/>
            </a:rPr>
            <a:t>1 pieteikumu </a:t>
          </a:r>
        </a:p>
        <a:p>
          <a:pPr>
            <a:lnSpc>
              <a:spcPct val="90000"/>
            </a:lnSpc>
            <a:spcAft>
              <a:spcPct val="35000"/>
            </a:spcAft>
          </a:pPr>
          <a:r>
            <a:rPr lang="lv-LV" sz="1600" b="1" dirty="0">
              <a:latin typeface="Verdana" panose="020B0604030504040204" pitchFamily="34" charset="0"/>
              <a:ea typeface="Verdana" panose="020B0604030504040204" pitchFamily="34" charset="0"/>
            </a:rPr>
            <a:t>katrā kārtā</a:t>
          </a:r>
          <a:endParaRPr lang="lv-LV" sz="1800" b="1" dirty="0">
            <a:latin typeface="Verdana" panose="020B0604030504040204" pitchFamily="34" charset="0"/>
            <a:ea typeface="Verdana" panose="020B0604030504040204" pitchFamily="34" charset="0"/>
          </a:endParaRPr>
        </a:p>
        <a:p>
          <a:pPr>
            <a:lnSpc>
              <a:spcPct val="90000"/>
            </a:lnSpc>
            <a:spcAft>
              <a:spcPct val="35000"/>
            </a:spcAft>
          </a:pPr>
          <a:endParaRPr lang="lv-LV" sz="1000" dirty="0">
            <a:latin typeface="Verdana" panose="020B0604030504040204" pitchFamily="34" charset="0"/>
            <a:ea typeface="Verdana" panose="020B0604030504040204" pitchFamily="34" charset="0"/>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dirty="0">
              <a:latin typeface="Verdana" panose="020B0604030504040204" pitchFamily="34" charset="0"/>
              <a:ea typeface="Verdana" panose="020B0604030504040204" pitchFamily="34" charset="0"/>
            </a:rPr>
            <a:t>Projekta periods </a:t>
          </a:r>
        </a:p>
        <a:p>
          <a:pPr>
            <a:spcAft>
              <a:spcPts val="0"/>
            </a:spcAft>
          </a:pPr>
          <a:r>
            <a:rPr lang="lv-LV" sz="2000" b="1" dirty="0">
              <a:latin typeface="Verdana" panose="020B0604030504040204" pitchFamily="34" charset="0"/>
              <a:ea typeface="Verdana" panose="020B0604030504040204" pitchFamily="34" charset="0"/>
            </a:rPr>
            <a:t>01.07.2023.</a:t>
          </a:r>
          <a:r>
            <a:rPr lang="lv-LV" sz="1800" b="1" dirty="0">
              <a:latin typeface="Verdana" panose="020B0604030504040204" pitchFamily="34" charset="0"/>
              <a:ea typeface="Verdana" panose="020B0604030504040204" pitchFamily="34" charset="0"/>
            </a:rPr>
            <a:t> </a:t>
          </a:r>
        </a:p>
        <a:p>
          <a:pPr>
            <a:spcAft>
              <a:spcPts val="0"/>
            </a:spcAft>
          </a:pPr>
          <a:r>
            <a:rPr lang="lv-LV" altLang="lv-LV" sz="1800" b="1" dirty="0">
              <a:solidFill>
                <a:prstClr val="white"/>
              </a:solidFill>
              <a:latin typeface="Verdana" panose="020B0604030504040204" pitchFamily="34" charset="0"/>
              <a:ea typeface="Verdana" panose="020B0604030504040204" pitchFamily="34" charset="0"/>
              <a:cs typeface="+mn-cs"/>
            </a:rPr>
            <a:t>–</a:t>
          </a:r>
          <a:r>
            <a:rPr lang="lv-LV" sz="1800" b="1" dirty="0">
              <a:latin typeface="Verdana" panose="020B0604030504040204" pitchFamily="34" charset="0"/>
              <a:ea typeface="Verdana" panose="020B0604030504040204" pitchFamily="34" charset="0"/>
            </a:rPr>
            <a:t> </a:t>
          </a:r>
        </a:p>
        <a:p>
          <a:pPr>
            <a:spcAft>
              <a:spcPct val="35000"/>
            </a:spcAft>
          </a:pPr>
          <a:r>
            <a:rPr lang="lv-LV" sz="2000" b="1" dirty="0">
              <a:latin typeface="Verdana" panose="020B0604030504040204" pitchFamily="34" charset="0"/>
              <a:ea typeface="Verdana" panose="020B0604030504040204" pitchFamily="34" charset="0"/>
            </a:rPr>
            <a:t>30.06.2024.</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2000" b="1" kern="1200" dirty="0">
              <a:solidFill>
                <a:prstClr val="white"/>
              </a:solidFill>
              <a:latin typeface="Verdana" panose="020B0604030504040204" pitchFamily="34" charset="0"/>
              <a:ea typeface="Verdana" panose="020B0604030504040204" pitchFamily="34" charset="0"/>
              <a:cs typeface="+mn-cs"/>
            </a:rPr>
            <a:t>100% programmas finansējums </a:t>
          </a:r>
        </a:p>
        <a:p>
          <a:pPr>
            <a:lnSpc>
              <a:spcPct val="90000"/>
            </a:lnSpc>
            <a:spcAft>
              <a:spcPct val="35000"/>
            </a:spcAft>
          </a:pPr>
          <a:r>
            <a:rPr lang="lv-LV" altLang="lv-LV" sz="1600" kern="1200" dirty="0">
              <a:solidFill>
                <a:prstClr val="white"/>
              </a:solidFill>
              <a:latin typeface="Verdana" panose="020B0604030504040204" pitchFamily="34" charset="0"/>
              <a:ea typeface="Verdana" panose="020B0604030504040204" pitchFamily="34" charset="0"/>
              <a:cs typeface="+mn-cs"/>
            </a:rPr>
            <a:t>vienam projektam </a:t>
          </a:r>
          <a:r>
            <a:rPr lang="fr-FR" altLang="lv-LV" sz="1600" b="1" kern="1200" dirty="0" err="1">
              <a:solidFill>
                <a:prstClr val="white"/>
              </a:solidFill>
              <a:latin typeface="Verdana" panose="020B0604030504040204" pitchFamily="34" charset="0"/>
              <a:ea typeface="Verdana" panose="020B0604030504040204" pitchFamily="34" charset="0"/>
              <a:cs typeface="+mn-cs"/>
            </a:rPr>
            <a:t>minimālais</a:t>
          </a:r>
          <a:r>
            <a:rPr lang="fr-FR" altLang="lv-LV" sz="1600" b="1" kern="1200" dirty="0">
              <a:solidFill>
                <a:prstClr val="white"/>
              </a:solidFill>
              <a:latin typeface="Verdana" panose="020B0604030504040204" pitchFamily="34" charset="0"/>
              <a:ea typeface="Verdana" panose="020B0604030504040204" pitchFamily="34" charset="0"/>
              <a:cs typeface="+mn-cs"/>
            </a:rPr>
            <a:t>:</a:t>
          </a:r>
        </a:p>
        <a:p>
          <a:pPr>
            <a:lnSpc>
              <a:spcPct val="90000"/>
            </a:lnSpc>
            <a:spcAft>
              <a:spcPct val="35000"/>
            </a:spcAft>
          </a:pPr>
          <a:r>
            <a:rPr lang="lv-LV" altLang="lv-LV" sz="1600" b="1" kern="1200" dirty="0">
              <a:solidFill>
                <a:prstClr val="white"/>
              </a:solidFill>
              <a:latin typeface="Verdana" panose="020B0604030504040204" pitchFamily="34" charset="0"/>
              <a:ea typeface="Verdana" panose="020B0604030504040204" pitchFamily="34" charset="0"/>
              <a:cs typeface="+mn-cs"/>
            </a:rPr>
            <a:t>15</a:t>
          </a:r>
          <a:r>
            <a:rPr lang="fr-FR" altLang="lv-LV" sz="1600" b="1" kern="1200" dirty="0">
              <a:solidFill>
                <a:prstClr val="white"/>
              </a:solidFill>
              <a:latin typeface="Verdana" panose="020B0604030504040204" pitchFamily="34" charset="0"/>
              <a:ea typeface="Verdana" panose="020B0604030504040204" pitchFamily="34" charset="0"/>
              <a:cs typeface="+mn-cs"/>
            </a:rPr>
            <a:t> </a:t>
          </a:r>
          <a:r>
            <a:rPr lang="lv-LV" altLang="lv-LV" sz="1600" b="1" kern="1200" dirty="0">
              <a:solidFill>
                <a:prstClr val="white"/>
              </a:solidFill>
              <a:latin typeface="Verdana" panose="020B0604030504040204" pitchFamily="34" charset="0"/>
              <a:ea typeface="Verdana" panose="020B0604030504040204" pitchFamily="34" charset="0"/>
              <a:cs typeface="+mn-cs"/>
            </a:rPr>
            <a:t>0</a:t>
          </a:r>
          <a:r>
            <a:rPr lang="fr-FR" altLang="lv-LV" sz="1600" b="1" kern="1200" dirty="0">
              <a:solidFill>
                <a:prstClr val="white"/>
              </a:solidFill>
              <a:latin typeface="Verdana" panose="020B0604030504040204" pitchFamily="34" charset="0"/>
              <a:ea typeface="Verdana" panose="020B0604030504040204" pitchFamily="34" charset="0"/>
              <a:cs typeface="+mn-cs"/>
            </a:rPr>
            <a:t>00 EUR</a:t>
          </a:r>
        </a:p>
        <a:p>
          <a:pPr>
            <a:lnSpc>
              <a:spcPct val="90000"/>
            </a:lnSpc>
            <a:spcAft>
              <a:spcPct val="35000"/>
            </a:spcAft>
          </a:pPr>
          <a:r>
            <a:rPr lang="fr-FR" altLang="lv-LV" sz="1600" b="1" kern="1200" dirty="0" err="1">
              <a:solidFill>
                <a:prstClr val="white"/>
              </a:solidFill>
              <a:latin typeface="Verdana" panose="020B0604030504040204" pitchFamily="34" charset="0"/>
              <a:ea typeface="Verdana" panose="020B0604030504040204" pitchFamily="34" charset="0"/>
              <a:cs typeface="+mn-cs"/>
            </a:rPr>
            <a:t>maksimālais</a:t>
          </a:r>
          <a:r>
            <a:rPr lang="fr-FR" altLang="lv-LV" sz="1600" b="1" kern="1200" dirty="0">
              <a:solidFill>
                <a:prstClr val="white"/>
              </a:solidFill>
              <a:latin typeface="Verdana" panose="020B0604030504040204" pitchFamily="34" charset="0"/>
              <a:ea typeface="Verdana" panose="020B0604030504040204" pitchFamily="34" charset="0"/>
              <a:cs typeface="+mn-cs"/>
            </a:rPr>
            <a:t>:</a:t>
          </a:r>
        </a:p>
        <a:p>
          <a:pPr>
            <a:lnSpc>
              <a:spcPct val="90000"/>
            </a:lnSpc>
            <a:spcAft>
              <a:spcPct val="35000"/>
            </a:spcAft>
          </a:pPr>
          <a:r>
            <a:rPr lang="lv-LV" altLang="lv-LV" sz="1600" b="1" kern="1200" dirty="0">
              <a:solidFill>
                <a:prstClr val="white"/>
              </a:solidFill>
              <a:latin typeface="Verdana" panose="020B0604030504040204" pitchFamily="34" charset="0"/>
              <a:ea typeface="Verdana" panose="020B0604030504040204" pitchFamily="34" charset="0"/>
              <a:cs typeface="+mn-cs"/>
            </a:rPr>
            <a:t>170</a:t>
          </a:r>
          <a:r>
            <a:rPr lang="fr-FR" altLang="lv-LV" sz="1600" b="1" kern="1200" dirty="0">
              <a:solidFill>
                <a:prstClr val="white"/>
              </a:solidFill>
              <a:latin typeface="Verdana" panose="020B0604030504040204" pitchFamily="34" charset="0"/>
              <a:ea typeface="Verdana" panose="020B0604030504040204" pitchFamily="34" charset="0"/>
              <a:cs typeface="+mn-cs"/>
            </a:rPr>
            <a:t> 000 EUR</a:t>
          </a:r>
          <a:endParaRPr lang="lv-LV" sz="1400" b="0" i="0" kern="1200" dirty="0">
            <a:solidFill>
              <a:prstClr val="white"/>
            </a:solidFill>
            <a:latin typeface="Verdana" panose="020B0604030504040204" pitchFamily="34" charset="0"/>
            <a:ea typeface="Verdana" panose="020B0604030504040204" pitchFamily="34" charset="0"/>
            <a:cs typeface="+mn-cs"/>
          </a:endParaRP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custLinFactNeighborY="-10776"/>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X="11616" custLinFactNeighborX="100000" custLinFactNeighborY="-19090">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LinFactX="10000" custLinFactNeighborX="100000" custLinFactNeighborY="-13017"/>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21191" custLinFactNeighborX="-100000" custLinFactNeighborY="-18451">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LinFactX="-21191" custLinFactNeighborX="-100000" custLinFactNeighborY="-13017"/>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ScaleX="128144" custLinFactNeighborX="12144" custLinFactNeighborY="-19398">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ScaleX="130049" custLinFactNeighborX="11191" custLinFactNeighborY="-13017"/>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endParaRPr lang="lv-LV" sz="500" b="0" kern="1200" dirty="0"/>
        </a:p>
        <a:p>
          <a:pPr marL="0" marR="0" lvl="0" indent="0" algn="ctr" defTabSz="800100" eaLnBrk="1" fontAlgn="auto" latinLnBrk="0" hangingPunct="1">
            <a:lnSpc>
              <a:spcPct val="90000"/>
            </a:lnSpc>
            <a:spcBef>
              <a:spcPct val="0"/>
            </a:spcBef>
            <a:spcAft>
              <a:spcPts val="1200"/>
            </a:spcAft>
            <a:buClrTx/>
            <a:buSzTx/>
            <a:buFontTx/>
            <a:buNone/>
            <a:tabLst/>
            <a:defRPr/>
          </a:pPr>
          <a:r>
            <a:rPr lang="lv-LV" sz="2000" b="0" kern="1200" dirty="0"/>
            <a:t>Projekta aktivitāšu mērķa grupa ir</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2000" b="1" kern="1200" dirty="0"/>
            <a:t>Ukrainas civiliedzīvotāji</a:t>
          </a:r>
          <a:endParaRPr lang="lv-LV" sz="2000" b="1" kern="1200" dirty="0">
            <a:solidFill>
              <a:prstClr val="white"/>
            </a:solidFill>
            <a:latin typeface="Verdana" panose="020B0604030504040204" pitchFamily="34" charset="0"/>
            <a:ea typeface="Verdana" panose="020B0604030504040204" pitchFamily="34" charset="0"/>
            <a:cs typeface="+mn-cs"/>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endParaRPr lang="lv-LV" sz="2000" b="0" dirty="0"/>
        </a:p>
        <a:p>
          <a:r>
            <a:rPr lang="lv-LV" sz="2000" b="0" dirty="0"/>
            <a:t>Projekta īstenošanas vieta ir </a:t>
          </a:r>
          <a:r>
            <a:rPr lang="lv-LV" sz="2000" b="1" dirty="0"/>
            <a:t>Latvija</a:t>
          </a:r>
          <a:r>
            <a:rPr lang="lv-LV" sz="2000" b="0" dirty="0"/>
            <a:t> </a:t>
          </a:r>
          <a:endParaRPr lang="lv-LV" sz="2000" b="1" u="sng" dirty="0"/>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a:lstStyle/>
        <a:p>
          <a:pPr algn="ctr"/>
          <a:endParaRPr lang="lv-LV" sz="2000" b="0" dirty="0"/>
        </a:p>
        <a:p>
          <a:pPr algn="ctr"/>
          <a:r>
            <a:rPr lang="lv-LV" sz="2000" b="0" dirty="0"/>
            <a:t>Pasākumi </a:t>
          </a:r>
          <a:r>
            <a:rPr lang="lv-LV" sz="2000" b="1" dirty="0"/>
            <a:t>mērķa grupai jānodrošina bez maksas</a:t>
          </a:r>
          <a:endParaRPr lang="lv-LV" sz="1800" b="1" kern="1200" dirty="0"/>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NeighborX="919" custLinFactNeighborY="1136">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dgm:spPr>
        <a:blipFill rotWithShape="1">
          <a:blip xmlns:r="http://schemas.openxmlformats.org/officeDocument/2006/relationships" r:embed="rId2"/>
          <a:srcRect/>
          <a:stretch>
            <a:fillRect/>
          </a:stretch>
        </a:blipFill>
      </dgm:spPr>
    </dgm:pt>
    <dgm:pt modelId="{81C6C025-6B4F-4C58-94A5-297F91005511}"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0" custLinFactNeighborY="459"/>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 t="-20988" r="955" b="-5012"/>
          </a:stretch>
        </a:blipFill>
      </dgm:spPr>
    </dgm:pt>
  </dgm:ptLst>
  <dgm:cxnLst>
    <dgm:cxn modelId="{E0A9A511-A515-4238-8B09-E18E70724122}" type="presOf" srcId="{C486CDEE-C062-4CCA-94E8-DA7A8C5B44F9}" destId="{5DC0CF35-797B-4A80-ADED-E508DE255BFC}"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30492D99-E94B-4A39-8224-30CF38BDDFF6}" type="presOf" srcId="{93DE5D49-38F6-41B9-AD16-83CF86342571}" destId="{81C6C025-6B4F-4C58-94A5-297F91005511}" srcOrd="0" destOrd="0" presId="urn:microsoft.com/office/officeart/2005/8/layout/pList2"/>
    <dgm:cxn modelId="{31FDC8E8-8DE6-4BAC-8AE7-56E2D8A32821}" type="presOf" srcId="{14DF1E5E-477F-4F4C-8994-15F46D8E78B7}" destId="{58C0CF54-A8CE-4FB9-AAB9-8A24FD0777D6}" srcOrd="0" destOrd="0" presId="urn:microsoft.com/office/officeart/2005/8/layout/pList2"/>
    <dgm:cxn modelId="{3462C3F4-07D3-4CAC-A7A3-A21570B88FFF}" type="presOf" srcId="{B4BEA8DB-D65E-41DD-8061-E4DA68B0748B}" destId="{932E76DC-1406-48EB-9A1D-AF46F9EBD571}"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C07138FA-6318-49A9-BD6A-E5D037B8F43C}" type="presOf" srcId="{6FACAC93-D29D-4773-B197-17769EB01611}" destId="{CE19B5C7-22EB-4A79-8E25-03865F9B7E79}" srcOrd="0" destOrd="0" presId="urn:microsoft.com/office/officeart/2005/8/layout/pList2"/>
    <dgm:cxn modelId="{D770138E-A4A4-4616-B71C-B69F3187FEA4}" type="presParOf" srcId="{B5EE76F3-2EAE-45BF-909C-04D9C7FE209C}" destId="{9C43EA4B-C1EE-42BA-9868-91E5BE8387B2}" srcOrd="0" destOrd="0" presId="urn:microsoft.com/office/officeart/2005/8/layout/pList2"/>
    <dgm:cxn modelId="{F783666A-36BC-4CC2-8601-6CB33E96B682}" type="presParOf" srcId="{B5EE76F3-2EAE-45BF-909C-04D9C7FE209C}" destId="{ED71E6C6-CB3C-4CEB-82AF-CD6CFD854286}" srcOrd="1" destOrd="0" presId="urn:microsoft.com/office/officeart/2005/8/layout/pList2"/>
    <dgm:cxn modelId="{CDDF7717-4106-43DF-A309-88ECCAEA716D}" type="presParOf" srcId="{ED71E6C6-CB3C-4CEB-82AF-CD6CFD854286}" destId="{AA114080-EFFE-41AC-B0AC-1EC9B7DCFD26}" srcOrd="0" destOrd="0" presId="urn:microsoft.com/office/officeart/2005/8/layout/pList2"/>
    <dgm:cxn modelId="{515FB174-7CBA-439C-AD97-A0DFA0E2EFEB}" type="presParOf" srcId="{AA114080-EFFE-41AC-B0AC-1EC9B7DCFD26}" destId="{CE19B5C7-22EB-4A79-8E25-03865F9B7E79}" srcOrd="0" destOrd="0" presId="urn:microsoft.com/office/officeart/2005/8/layout/pList2"/>
    <dgm:cxn modelId="{6E4FA3AE-6CD1-458F-8E4C-4D13D20E7FA2}" type="presParOf" srcId="{AA114080-EFFE-41AC-B0AC-1EC9B7DCFD26}" destId="{BCDE64E4-8D75-435F-99F5-51177FA2EA31}" srcOrd="1" destOrd="0" presId="urn:microsoft.com/office/officeart/2005/8/layout/pList2"/>
    <dgm:cxn modelId="{A55CAD4F-9824-4C2F-908B-53A430D42E1E}" type="presParOf" srcId="{AA114080-EFFE-41AC-B0AC-1EC9B7DCFD26}" destId="{C20DC599-BA22-4A94-BB7F-F2F855AC2321}" srcOrd="2" destOrd="0" presId="urn:microsoft.com/office/officeart/2005/8/layout/pList2"/>
    <dgm:cxn modelId="{4C25B71E-ED47-44F4-A433-E1F3744F862F}" type="presParOf" srcId="{ED71E6C6-CB3C-4CEB-82AF-CD6CFD854286}" destId="{932E76DC-1406-48EB-9A1D-AF46F9EBD571}" srcOrd="1" destOrd="0" presId="urn:microsoft.com/office/officeart/2005/8/layout/pList2"/>
    <dgm:cxn modelId="{BA84FCF1-7FC4-4D24-B358-613118A2F3E9}" type="presParOf" srcId="{ED71E6C6-CB3C-4CEB-82AF-CD6CFD854286}" destId="{C9A7CD1D-4FFA-4E12-98FA-8EDAB71E826D}" srcOrd="2" destOrd="0" presId="urn:microsoft.com/office/officeart/2005/8/layout/pList2"/>
    <dgm:cxn modelId="{30D78065-2C8B-4B8C-82C2-C1F618FA9A15}" type="presParOf" srcId="{C9A7CD1D-4FFA-4E12-98FA-8EDAB71E826D}" destId="{58C0CF54-A8CE-4FB9-AAB9-8A24FD0777D6}" srcOrd="0" destOrd="0" presId="urn:microsoft.com/office/officeart/2005/8/layout/pList2"/>
    <dgm:cxn modelId="{F4EB4FAD-01FF-41A0-9A20-7A493043D9A1}" type="presParOf" srcId="{C9A7CD1D-4FFA-4E12-98FA-8EDAB71E826D}" destId="{ED21AE05-4EC3-4485-AD54-18EE598E4068}" srcOrd="1" destOrd="0" presId="urn:microsoft.com/office/officeart/2005/8/layout/pList2"/>
    <dgm:cxn modelId="{1B89D9B0-B81F-4A3E-9957-EFDAAE623E51}" type="presParOf" srcId="{C9A7CD1D-4FFA-4E12-98FA-8EDAB71E826D}" destId="{1576FBAE-E528-459B-8CB2-A84D0DE4747C}" srcOrd="2" destOrd="0" presId="urn:microsoft.com/office/officeart/2005/8/layout/pList2"/>
    <dgm:cxn modelId="{6B0FC11D-6AFD-4A5E-90F5-395557FA133A}" type="presParOf" srcId="{ED71E6C6-CB3C-4CEB-82AF-CD6CFD854286}" destId="{81C6C025-6B4F-4C58-94A5-297F91005511}" srcOrd="3" destOrd="0" presId="urn:microsoft.com/office/officeart/2005/8/layout/pList2"/>
    <dgm:cxn modelId="{2DC40BC6-6DA3-46DE-8D31-33D237B51503}" type="presParOf" srcId="{ED71E6C6-CB3C-4CEB-82AF-CD6CFD854286}" destId="{7BA62E20-D655-4F41-9EF9-8608222D7AB5}" srcOrd="4" destOrd="0" presId="urn:microsoft.com/office/officeart/2005/8/layout/pList2"/>
    <dgm:cxn modelId="{A547AED3-1725-4770-BCC1-9ECBFE88E9B8}" type="presParOf" srcId="{7BA62E20-D655-4F41-9EF9-8608222D7AB5}" destId="{5DC0CF35-797B-4A80-ADED-E508DE255BFC}" srcOrd="0" destOrd="0" presId="urn:microsoft.com/office/officeart/2005/8/layout/pList2"/>
    <dgm:cxn modelId="{6E0BFA82-4391-4821-942E-68D5F8E5B995}" type="presParOf" srcId="{7BA62E20-D655-4F41-9EF9-8608222D7AB5}" destId="{4C633FEF-3A61-4127-A2C6-DF35D286C4E4}" srcOrd="1" destOrd="0" presId="urn:microsoft.com/office/officeart/2005/8/layout/pList2"/>
    <dgm:cxn modelId="{3462E685-6187-4CA9-A65F-2F3D3BF60602}"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Ja tiek iesaistīti brīvprātīgā darba veicēji: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dirty="0"/>
            <a:t>tiek slēgti brīvprātīgā darba līgumi (norādīti konkrēti darba pienākumi)</a:t>
          </a:r>
          <a:endParaRPr lang="lv-LV" sz="1800" kern="1200" dirty="0">
            <a:solidFill>
              <a:prstClr val="white"/>
            </a:solidFill>
            <a:latin typeface="Verdana" panose="020B0604030504040204" pitchFamily="34" charset="0"/>
            <a:ea typeface="Verdana" panose="020B0604030504040204" pitchFamily="34" charset="0"/>
            <a:cs typeface="+mn-cs"/>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1" dirty="0"/>
            <a:t>Projekta īstenošanu nedrīkst nodot trešajai pusei</a:t>
          </a:r>
        </a:p>
        <a:p>
          <a:r>
            <a:rPr lang="lv-LV" sz="1400" b="0" dirty="0"/>
            <a:t>Pakalpojumu sniedzējus var piesaistīt tikai konkrētu aktivitāšu īstenošanai pasākuma ietvaros</a:t>
          </a: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87821C62-DA16-41C0-981D-48402817FD37}">
      <dgm:prSet custT="1"/>
      <dgm:spPr/>
      <dgm:t>
        <a:bodyPr/>
        <a:lstStyle/>
        <a:p>
          <a:pPr marL="0" marR="0" lvl="0" indent="0" algn="ctr" defTabSz="800100" eaLnBrk="1" fontAlgn="auto" latinLnBrk="0" hangingPunct="1">
            <a:lnSpc>
              <a:spcPct val="90000"/>
            </a:lnSpc>
            <a:spcBef>
              <a:spcPct val="0"/>
            </a:spcBef>
            <a:spcAft>
              <a:spcPts val="1200"/>
            </a:spcAft>
            <a:buClrTx/>
            <a:buSzTx/>
            <a:buFontTx/>
            <a:buNone/>
            <a:tabLst/>
            <a:defRPr/>
          </a:pPr>
          <a:endParaRPr lang="lv-LV" sz="700" b="0" kern="1200" dirty="0">
            <a:solidFill>
              <a:srgbClr val="FFFFFF"/>
            </a:solidFill>
            <a:latin typeface="Verdana"/>
            <a:ea typeface="+mn-ea"/>
            <a:cs typeface="+mn-cs"/>
          </a:endParaRPr>
        </a:p>
        <a:p>
          <a:pPr marL="0" marR="0" lvl="0" indent="0" algn="ctr" defTabSz="800100" eaLnBrk="1" fontAlgn="auto" latinLnBrk="0" hangingPunct="1">
            <a:lnSpc>
              <a:spcPct val="90000"/>
            </a:lnSpc>
            <a:spcBef>
              <a:spcPct val="0"/>
            </a:spcBef>
            <a:spcAft>
              <a:spcPts val="1200"/>
            </a:spcAft>
            <a:buClrTx/>
            <a:buSzTx/>
            <a:buFontTx/>
            <a:buNone/>
            <a:tabLst/>
            <a:defRPr/>
          </a:pPr>
          <a:r>
            <a:rPr lang="lv-LV" sz="1800" b="0" kern="1200" dirty="0">
              <a:solidFill>
                <a:srgbClr val="FFFFFF"/>
              </a:solidFill>
              <a:latin typeface="Verdana"/>
              <a:ea typeface="+mn-ea"/>
              <a:cs typeface="+mn-cs"/>
            </a:rPr>
            <a:t>Par iepriekšēju </a:t>
          </a:r>
          <a:r>
            <a:rPr lang="lv-LV" sz="1800" b="1" kern="1200" dirty="0">
              <a:solidFill>
                <a:srgbClr val="FFFFFF"/>
              </a:solidFill>
              <a:latin typeface="Verdana"/>
              <a:ea typeface="+mn-ea"/>
              <a:cs typeface="+mn-cs"/>
            </a:rPr>
            <a:t>pieredzi atbalsta sniegšanā Ukrainas civiliedzīvotājiem tiek piešķirti papildus punkti</a:t>
          </a:r>
          <a:r>
            <a:rPr lang="lv-LV" sz="1800" b="0" kern="1200" dirty="0">
              <a:solidFill>
                <a:srgbClr val="FFFFFF"/>
              </a:solidFill>
              <a:latin typeface="Verdana"/>
              <a:ea typeface="+mn-ea"/>
              <a:cs typeface="+mn-cs"/>
            </a:rPr>
            <a:t>, taču tas nav obligāts nosacījums</a:t>
          </a:r>
        </a:p>
      </dgm:t>
    </dgm:pt>
    <dgm:pt modelId="{A8F52D54-F717-4B6F-9A03-876C6B5672A9}" type="parTrans" cxnId="{AFB50736-4568-44C6-B102-9BC9E8C5C77E}">
      <dgm:prSet/>
      <dgm:spPr/>
      <dgm:t>
        <a:bodyPr/>
        <a:lstStyle/>
        <a:p>
          <a:endParaRPr lang="lv-LV"/>
        </a:p>
      </dgm:t>
    </dgm:pt>
    <dgm:pt modelId="{0BD86FBB-51D3-44ED-AFAD-5683545004DC}" type="sibTrans" cxnId="{AFB50736-4568-44C6-B102-9BC9E8C5C77E}">
      <dgm:prSet/>
      <dgm:spPr/>
      <dgm:t>
        <a:bodyPr/>
        <a:lstStyle/>
        <a:p>
          <a:endParaRPr lang="lv-LV"/>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NeighborX="354" custLinFactNeighborY="135">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7" t="-29297" r="297" b="-8703"/>
          </a:stretch>
        </a:blipFill>
      </dgm:spPr>
    </dgm:pt>
    <dgm:pt modelId="{5D4693BC-7DBF-412D-800C-5C169454958B}" type="pres">
      <dgm:prSet presAssocID="{93DE5D49-38F6-41B9-AD16-83CF86342571}" presName="sibTrans" presStyleLbl="sibTrans2D1" presStyleIdx="0" presStyleCnt="0"/>
      <dgm:spPr/>
    </dgm:pt>
    <dgm:pt modelId="{6536A1C9-2F59-4D2E-86E8-716584B2690B}" type="pres">
      <dgm:prSet presAssocID="{87821C62-DA16-41C0-981D-48402817FD37}" presName="compNode" presStyleCnt="0"/>
      <dgm:spPr/>
    </dgm:pt>
    <dgm:pt modelId="{02C9367F-1067-4CDE-B352-D24A6282154C}" type="pres">
      <dgm:prSet presAssocID="{87821C62-DA16-41C0-981D-48402817FD37}" presName="node" presStyleLbl="node1" presStyleIdx="2" presStyleCnt="3">
        <dgm:presLayoutVars>
          <dgm:bulletEnabled val="1"/>
        </dgm:presLayoutVars>
      </dgm:prSet>
      <dgm:spPr/>
    </dgm:pt>
    <dgm:pt modelId="{DD272177-E45A-44E4-BA84-23E73A628FC3}" type="pres">
      <dgm:prSet presAssocID="{87821C62-DA16-41C0-981D-48402817FD37}" presName="invisiNode" presStyleLbl="node1" presStyleIdx="2" presStyleCnt="3"/>
      <dgm:spPr/>
    </dgm:pt>
    <dgm:pt modelId="{C03B7A1E-EEAF-4017-A2CB-FBD8C8792BFC}" type="pres">
      <dgm:prSet presAssocID="{87821C62-DA16-41C0-981D-48402817FD3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dgm:spPr>
    </dgm:pt>
  </dgm:ptLst>
  <dgm:cxnLst>
    <dgm:cxn modelId="{1543F60A-F2A2-47C9-8BA2-1515D2683FF6}" type="presOf" srcId="{93DE5D49-38F6-41B9-AD16-83CF86342571}" destId="{5D4693BC-7DBF-412D-800C-5C169454958B}" srcOrd="0" destOrd="0" presId="urn:microsoft.com/office/officeart/2005/8/layout/pList2"/>
    <dgm:cxn modelId="{AFB50736-4568-44C6-B102-9BC9E8C5C77E}" srcId="{45847A34-EFEB-4381-9CC9-B4D54CEF506D}" destId="{87821C62-DA16-41C0-981D-48402817FD37}" srcOrd="2" destOrd="0" parTransId="{A8F52D54-F717-4B6F-9A03-876C6B5672A9}" sibTransId="{0BD86FBB-51D3-44ED-AFAD-5683545004DC}"/>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6EAD03B6-4043-46B2-8934-2D3BED58B227}" type="presOf" srcId="{87821C62-DA16-41C0-981D-48402817FD37}" destId="{02C9367F-1067-4CDE-B352-D24A6282154C}"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EFA69E0D-D523-439E-BF0C-D08A36B7FA40}" type="presParOf" srcId="{ED71E6C6-CB3C-4CEB-82AF-CD6CFD854286}" destId="{5D4693BC-7DBF-412D-800C-5C169454958B}" srcOrd="3" destOrd="0" presId="urn:microsoft.com/office/officeart/2005/8/layout/pList2"/>
    <dgm:cxn modelId="{39E385C3-AD03-4110-8268-0960884C20C2}" type="presParOf" srcId="{ED71E6C6-CB3C-4CEB-82AF-CD6CFD854286}" destId="{6536A1C9-2F59-4D2E-86E8-716584B2690B}" srcOrd="4" destOrd="0" presId="urn:microsoft.com/office/officeart/2005/8/layout/pList2"/>
    <dgm:cxn modelId="{6752F192-57A3-4F17-A26B-E3B33079C638}" type="presParOf" srcId="{6536A1C9-2F59-4D2E-86E8-716584B2690B}" destId="{02C9367F-1067-4CDE-B352-D24A6282154C}" srcOrd="0" destOrd="0" presId="urn:microsoft.com/office/officeart/2005/8/layout/pList2"/>
    <dgm:cxn modelId="{C9B5E740-4199-476A-90C9-D011EAA20265}" type="presParOf" srcId="{6536A1C9-2F59-4D2E-86E8-716584B2690B}" destId="{DD272177-E45A-44E4-BA84-23E73A628FC3}" srcOrd="1" destOrd="0" presId="urn:microsoft.com/office/officeart/2005/8/layout/pList2"/>
    <dgm:cxn modelId="{11DE078B-B880-4D83-B8B4-ED71B51BC4DB}" type="presParOf" srcId="{6536A1C9-2F59-4D2E-86E8-716584B2690B}" destId="{C03B7A1E-EEAF-4017-A2CB-FBD8C8792BFC}" srcOrd="2" destOrd="0" presId="urn:microsoft.com/office/officeart/2005/8/layout/p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012820" y="2379178"/>
        <a:ext cx="3777318" cy="392566"/>
      </dsp:txXfrm>
    </dsp:sp>
    <dsp:sp modelId="{3A7E204C-ACD7-4AF9-8A7C-D54AE53D4699}">
      <dsp:nvSpPr>
        <dsp:cNvPr id="0" name=""/>
        <dsp:cNvSpPr/>
      </dsp:nvSpPr>
      <dsp:spPr>
        <a:xfrm>
          <a:off x="558155" y="476820"/>
          <a:ext cx="2983327"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466725">
            <a:lnSpc>
              <a:spcPct val="90000"/>
            </a:lnSpc>
            <a:spcBef>
              <a:spcPct val="0"/>
            </a:spcBef>
            <a:spcAft>
              <a:spcPct val="15000"/>
            </a:spcAft>
            <a:buFont typeface="Arial" panose="020B0604020202020204" pitchFamily="34" charset="0"/>
            <a:buChar char="•"/>
          </a:pPr>
          <a:endParaRPr lang="lv-LV" sz="105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nepieciešamas projekta aktivitāšu īstenošanai</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paredzētas apstiprinātajā projekta pieteikumā</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veiktas, ievērojot drošas finanšu vadības principus</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ievēroti izmaksu lietderības, ekonomiskuma un efektivitātes principi</a:t>
          </a:r>
        </a:p>
      </dsp:txBody>
      <dsp:txXfrm>
        <a:off x="558155" y="476820"/>
        <a:ext cx="2983327" cy="4197280"/>
      </dsp:txXfrm>
    </dsp:sp>
    <dsp:sp modelId="{3AE53908-76D9-4B36-B3FC-3F1E5B9B786B}">
      <dsp:nvSpPr>
        <dsp:cNvPr id="0" name=""/>
        <dsp:cNvSpPr/>
      </dsp:nvSpPr>
      <dsp:spPr>
        <a:xfrm>
          <a:off x="711094" y="60211"/>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379178"/>
        <a:ext cx="3777318" cy="392566"/>
      </dsp:txXfrm>
    </dsp:sp>
    <dsp:sp modelId="{DCF43F14-6045-4F16-94FD-9BDB6BCAAF3D}">
      <dsp:nvSpPr>
        <dsp:cNvPr id="0" name=""/>
        <dsp:cNvSpPr/>
      </dsp:nvSpPr>
      <dsp:spPr>
        <a:xfrm>
          <a:off x="4057869" y="482921"/>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radušās projekta īstenošanas laikā</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faktiski veiktas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tās reāli apmaksājis projekta īstenotājs </a:t>
          </a:r>
          <a:r>
            <a:rPr lang="lv-LV" sz="1600" kern="1200" dirty="0">
              <a:latin typeface="+mn-lt"/>
            </a:rPr>
            <a:t>līdz projekta noslēguma pārskata iesniegšanas dienai</a:t>
          </a:r>
          <a:endParaRPr lang="lv-LV" sz="1600" kern="1200" dirty="0">
            <a:latin typeface="+mn-lt"/>
            <a:ea typeface="Verdana" panose="020B0604030504040204" pitchFamily="34" charset="0"/>
            <a:cs typeface="+mn-cs"/>
          </a:endParaRPr>
        </a:p>
      </dsp:txBody>
      <dsp:txXfrm>
        <a:off x="4057869" y="482921"/>
        <a:ext cx="3014438" cy="4185080"/>
      </dsp:txXfrm>
    </dsp:sp>
    <dsp:sp modelId="{061C519E-F008-4F07-958F-8E585FBE49E8}">
      <dsp:nvSpPr>
        <dsp:cNvPr id="0" name=""/>
        <dsp:cNvSpPr/>
      </dsp:nvSpPr>
      <dsp:spPr>
        <a:xfrm>
          <a:off x="4194825" y="60745"/>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6042268" y="2379178"/>
        <a:ext cx="3777318" cy="392566"/>
      </dsp:txXfrm>
    </dsp:sp>
    <dsp:sp modelId="{3EB5337F-C1AA-423C-921B-C5ED7886DE3F}">
      <dsp:nvSpPr>
        <dsp:cNvPr id="0" name=""/>
        <dsp:cNvSpPr/>
      </dsp:nvSpPr>
      <dsp:spPr>
        <a:xfrm>
          <a:off x="7588694" y="482921"/>
          <a:ext cx="3032427"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sp:txBody>
      <dsp:txXfrm>
        <a:off x="7588694" y="482921"/>
        <a:ext cx="3032427" cy="4185080"/>
      </dsp:txXfrm>
    </dsp:sp>
    <dsp:sp modelId="{A7FAE7F0-5582-448D-A81A-90426C2C6DA6}">
      <dsp:nvSpPr>
        <dsp:cNvPr id="0" name=""/>
        <dsp:cNvSpPr/>
      </dsp:nvSpPr>
      <dsp:spPr>
        <a:xfrm>
          <a:off x="7749028" y="39169"/>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105546"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105546" y="2362114"/>
        <a:ext cx="3777318" cy="285917"/>
      </dsp:txXfrm>
    </dsp:sp>
    <dsp:sp modelId="{3A7E204C-ACD7-4AF9-8A7C-D54AE53D4699}">
      <dsp:nvSpPr>
        <dsp:cNvPr id="0" name=""/>
        <dsp:cNvSpPr/>
      </dsp:nvSpPr>
      <dsp:spPr>
        <a:xfrm>
          <a:off x="551734" y="406432"/>
          <a:ext cx="2172846"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ctr" defTabSz="488950">
            <a:lnSpc>
              <a:spcPct val="90000"/>
            </a:lnSpc>
            <a:spcBef>
              <a:spcPct val="0"/>
            </a:spcBef>
            <a:spcAft>
              <a:spcPct val="15000"/>
            </a:spcAft>
            <a:buFont typeface="Arial" panose="020B0604020202020204" pitchFamily="34" charset="0"/>
            <a:buNone/>
          </a:pPr>
          <a:endParaRPr lang="lv-LV" sz="1100" b="1" kern="1200" dirty="0">
            <a:latin typeface="Verdana" panose="020B0604030504040204" pitchFamily="34" charset="0"/>
            <a:ea typeface="Verdana" panose="020B0604030504040204" pitchFamily="34" charset="0"/>
          </a:endParaRPr>
        </a:p>
        <a:p>
          <a:pPr marL="144000" lvl="1" indent="-144000" algn="ctr" defTabSz="577850">
            <a:lnSpc>
              <a:spcPct val="90000"/>
            </a:lnSpc>
            <a:spcBef>
              <a:spcPct val="0"/>
            </a:spcBef>
            <a:spcAft>
              <a:spcPct val="15000"/>
            </a:spcAft>
            <a:buFont typeface="Arial" panose="020B0604020202020204" pitchFamily="34" charset="0"/>
            <a:buNone/>
          </a:pPr>
          <a:r>
            <a:rPr lang="lv-LV" sz="1300" b="1" kern="1200" dirty="0">
              <a:latin typeface="Verdana" panose="020B0604030504040204" pitchFamily="34" charset="0"/>
              <a:ea typeface="Verdana" panose="020B0604030504040204" pitchFamily="34" charset="0"/>
            </a:rPr>
            <a:t>NVO DARBĪBAS NODROŠINĀŠANAS IZMAKSAS</a:t>
          </a:r>
        </a:p>
        <a:p>
          <a:pPr marL="144000" lvl="1" indent="-144000" algn="ctr" defTabSz="533400">
            <a:lnSpc>
              <a:spcPct val="90000"/>
            </a:lnSpc>
            <a:spcBef>
              <a:spcPct val="0"/>
            </a:spcBef>
            <a:spcAft>
              <a:spcPct val="15000"/>
            </a:spcAft>
            <a:buFont typeface="Arial" panose="020B0604020202020204" pitchFamily="34" charset="0"/>
            <a:buNone/>
          </a:pPr>
          <a:endParaRPr lang="lv-LV" sz="1200" b="1" kern="1200" dirty="0">
            <a:latin typeface="Verdana" panose="020B0604030504040204" pitchFamily="34" charset="0"/>
            <a:ea typeface="Verdana" panose="020B0604030504040204" pitchFamily="34" charset="0"/>
          </a:endParaRPr>
        </a:p>
        <a:p>
          <a:pPr marL="144000" lvl="1" indent="-144000" algn="l" defTabSz="57785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rPr>
            <a:t>Personāla atlīdzība, nodokļi;</a:t>
          </a:r>
        </a:p>
        <a:p>
          <a:pPr marL="144000" lvl="1" indent="-144000" algn="l" defTabSz="57785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rPr>
            <a:t>Telpu noma, sakaru izdevumi, komunālie maksājumi u.tml.</a:t>
          </a:r>
        </a:p>
        <a:p>
          <a:pPr marL="144000" lvl="1" indent="-144000" algn="l" defTabSz="57785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rPr>
            <a:t>Projekta vajadzībām lietojamās biroja un saimniecības preces</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dsp:txBody>
      <dsp:txXfrm>
        <a:off x="551734" y="406432"/>
        <a:ext cx="2172846" cy="4197280"/>
      </dsp:txXfrm>
    </dsp:sp>
    <dsp:sp modelId="{3AE53908-76D9-4B36-B3FC-3F1E5B9B786B}">
      <dsp:nvSpPr>
        <dsp:cNvPr id="0" name=""/>
        <dsp:cNvSpPr/>
      </dsp:nvSpPr>
      <dsp:spPr>
        <a:xfrm>
          <a:off x="663124" y="160049"/>
          <a:ext cx="571835" cy="57183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1454728"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252163"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1454728" y="2362114"/>
        <a:ext cx="3777318" cy="285917"/>
      </dsp:txXfrm>
    </dsp:sp>
    <dsp:sp modelId="{DCF43F14-6045-4F16-94FD-9BDB6BCAAF3D}">
      <dsp:nvSpPr>
        <dsp:cNvPr id="0" name=""/>
        <dsp:cNvSpPr/>
      </dsp:nvSpPr>
      <dsp:spPr>
        <a:xfrm>
          <a:off x="3100680" y="390095"/>
          <a:ext cx="2195505" cy="4185080"/>
        </a:xfrm>
        <a:prstGeom prst="rect">
          <a:avLst/>
        </a:prstGeom>
        <a:solidFill>
          <a:schemeClr val="accent2">
            <a:shade val="80000"/>
            <a:hueOff val="218341"/>
            <a:satOff val="-27808"/>
            <a:lumOff val="13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dirty="0">
            <a:latin typeface="+mn-lt"/>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r>
            <a:rPr lang="lv-LV" sz="1300" b="1" kern="1200" dirty="0"/>
            <a:t>INVENTĀRA IEGĀDES/NOMAS IZMAKSAS</a:t>
          </a:r>
          <a:endParaRPr lang="lv-LV" sz="1300" kern="1200" dirty="0">
            <a:latin typeface="+mn-lt"/>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cs typeface="+mn-cs"/>
            </a:rPr>
            <a:t>Nepieciešamas atbalstāmo darbību īstenošanai </a:t>
          </a:r>
        </a:p>
      </dsp:txBody>
      <dsp:txXfrm>
        <a:off x="3100680" y="390095"/>
        <a:ext cx="2195505" cy="4185080"/>
      </dsp:txXfrm>
    </dsp:sp>
    <dsp:sp modelId="{061C519E-F008-4F07-958F-8E585FBE49E8}">
      <dsp:nvSpPr>
        <dsp:cNvPr id="0" name=""/>
        <dsp:cNvSpPr/>
      </dsp:nvSpPr>
      <dsp:spPr>
        <a:xfrm>
          <a:off x="3200429" y="160438"/>
          <a:ext cx="571835" cy="57183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4032885"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252163"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4032885" y="2362114"/>
        <a:ext cx="3777318" cy="285917"/>
      </dsp:txXfrm>
    </dsp:sp>
    <dsp:sp modelId="{3EB5337F-C1AA-423C-921B-C5ED7886DE3F}">
      <dsp:nvSpPr>
        <dsp:cNvPr id="0" name=""/>
        <dsp:cNvSpPr/>
      </dsp:nvSpPr>
      <dsp:spPr>
        <a:xfrm>
          <a:off x="5672285" y="412533"/>
          <a:ext cx="2208607" cy="4185080"/>
        </a:xfrm>
        <a:prstGeom prst="rect">
          <a:avLst/>
        </a:prstGeom>
        <a:solidFill>
          <a:schemeClr val="accent2">
            <a:shade val="80000"/>
            <a:hueOff val="436682"/>
            <a:satOff val="-55616"/>
            <a:lumOff val="277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dirty="0">
            <a:latin typeface="Verdana" panose="020B0604030504040204" pitchFamily="34" charset="0"/>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r>
            <a:rPr lang="lv-LV" sz="1300" b="1" kern="1200" dirty="0"/>
            <a:t>SPECIĀLISTU UN EKSPERTU ATLĪDZĪBAS IZMAKSAS</a:t>
          </a:r>
          <a:endParaRPr lang="lv-LV" sz="1300" kern="1200" dirty="0">
            <a:latin typeface="Verdana" panose="020B0604030504040204" pitchFamily="34" charset="0"/>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cs typeface="+mn-cs"/>
            </a:rPr>
            <a:t>Iekļaujot nodokļu izmaksas</a:t>
          </a:r>
        </a:p>
      </dsp:txBody>
      <dsp:txXfrm>
        <a:off x="5672285" y="412533"/>
        <a:ext cx="2208607" cy="4185080"/>
      </dsp:txXfrm>
    </dsp:sp>
    <dsp:sp modelId="{A7FAE7F0-5582-448D-A81A-90426C2C6DA6}">
      <dsp:nvSpPr>
        <dsp:cNvPr id="0" name=""/>
        <dsp:cNvSpPr/>
      </dsp:nvSpPr>
      <dsp:spPr>
        <a:xfrm>
          <a:off x="5789061" y="144724"/>
          <a:ext cx="571835" cy="57183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BBA52C-FF88-48D0-B68C-E4351EC70CE1}">
      <dsp:nvSpPr>
        <dsp:cNvPr id="0" name=""/>
        <dsp:cNvSpPr/>
      </dsp:nvSpPr>
      <dsp:spPr>
        <a:xfrm rot="16200000">
          <a:off x="6698563"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2163" bIns="0" numCol="1" spcCol="1270" anchor="t" anchorCtr="0">
          <a:noAutofit/>
        </a:bodyPr>
        <a:lstStyle/>
        <a:p>
          <a:pPr marL="0" lvl="0" indent="0" algn="r" defTabSz="889000">
            <a:lnSpc>
              <a:spcPct val="90000"/>
            </a:lnSpc>
            <a:spcBef>
              <a:spcPct val="0"/>
            </a:spcBef>
            <a:spcAft>
              <a:spcPct val="35000"/>
            </a:spcAft>
            <a:buNone/>
          </a:pPr>
          <a:endParaRPr lang="lv-LV" sz="2000" kern="1200"/>
        </a:p>
      </dsp:txBody>
      <dsp:txXfrm>
        <a:off x="6698563" y="2362114"/>
        <a:ext cx="3777318" cy="285917"/>
      </dsp:txXfrm>
    </dsp:sp>
    <dsp:sp modelId="{1BDA878F-3C83-4FAB-87D6-883E61500377}">
      <dsp:nvSpPr>
        <dsp:cNvPr id="0" name=""/>
        <dsp:cNvSpPr/>
      </dsp:nvSpPr>
      <dsp:spPr>
        <a:xfrm>
          <a:off x="8256993" y="411664"/>
          <a:ext cx="2370550" cy="4186817"/>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252163" rIns="56896" bIns="56896" numCol="1" spcCol="1270" anchor="t" anchorCtr="0">
          <a:noAutofit/>
        </a:bodyPr>
        <a:lstStyle/>
        <a:p>
          <a:pPr marL="57150" lvl="1" indent="-57150" algn="l" defTabSz="355600">
            <a:lnSpc>
              <a:spcPct val="90000"/>
            </a:lnSpc>
            <a:spcBef>
              <a:spcPct val="0"/>
            </a:spcBef>
            <a:spcAft>
              <a:spcPct val="15000"/>
            </a:spcAft>
            <a:buChar char="•"/>
          </a:pPr>
          <a:endParaRPr lang="lv-LV" sz="800" kern="1200" dirty="0"/>
        </a:p>
        <a:p>
          <a:pPr marL="57150" lvl="1" indent="-57150" algn="l" defTabSz="355600">
            <a:lnSpc>
              <a:spcPct val="90000"/>
            </a:lnSpc>
            <a:spcBef>
              <a:spcPct val="0"/>
            </a:spcBef>
            <a:spcAft>
              <a:spcPct val="15000"/>
            </a:spcAft>
            <a:buChar char="•"/>
          </a:pPr>
          <a:endParaRPr lang="lv-LV" sz="800" kern="1200" dirty="0"/>
        </a:p>
        <a:p>
          <a:pPr marL="114300" lvl="1" indent="-114300" algn="ctr" defTabSz="577850">
            <a:lnSpc>
              <a:spcPct val="90000"/>
            </a:lnSpc>
            <a:spcBef>
              <a:spcPct val="0"/>
            </a:spcBef>
            <a:spcAft>
              <a:spcPct val="15000"/>
            </a:spcAft>
            <a:buNone/>
          </a:pPr>
          <a:r>
            <a:rPr lang="lv-LV" sz="1300" b="1" kern="1200" dirty="0"/>
            <a:t>AR BRĪVPRĀTĪGO DARBU SAISTĪTĀS IZMAKSAS</a:t>
          </a:r>
        </a:p>
        <a:p>
          <a:pPr marL="114300" lvl="1" indent="-114300" algn="ctr" defTabSz="533400">
            <a:lnSpc>
              <a:spcPct val="90000"/>
            </a:lnSpc>
            <a:spcBef>
              <a:spcPct val="0"/>
            </a:spcBef>
            <a:spcAft>
              <a:spcPct val="15000"/>
            </a:spcAft>
            <a:buNone/>
          </a:pPr>
          <a:endParaRPr lang="lv-LV" sz="1200" kern="1200" dirty="0"/>
        </a:p>
        <a:p>
          <a:pPr marL="114300" lvl="1" indent="-114300" algn="l" defTabSz="577850">
            <a:lnSpc>
              <a:spcPct val="90000"/>
            </a:lnSpc>
            <a:spcBef>
              <a:spcPct val="0"/>
            </a:spcBef>
            <a:spcAft>
              <a:spcPct val="15000"/>
            </a:spcAft>
            <a:buFont typeface="Arial" panose="020B0604020202020204" pitchFamily="34" charset="0"/>
            <a:buChar char="•"/>
          </a:pPr>
          <a:r>
            <a:rPr lang="lv-LV" sz="1300" kern="1200" dirty="0"/>
            <a:t>Tai skaitā ēdināšana un transports</a:t>
          </a:r>
        </a:p>
      </dsp:txBody>
      <dsp:txXfrm>
        <a:off x="8256993" y="411664"/>
        <a:ext cx="2370550" cy="4186817"/>
      </dsp:txXfrm>
    </dsp:sp>
    <dsp:sp modelId="{D98F2E8C-EE99-4C00-9D87-5AEC92FE7B37}">
      <dsp:nvSpPr>
        <dsp:cNvPr id="0" name=""/>
        <dsp:cNvSpPr/>
      </dsp:nvSpPr>
      <dsp:spPr>
        <a:xfrm>
          <a:off x="8444264" y="239002"/>
          <a:ext cx="571835" cy="57183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ECF4-2B4D-4C6D-B0E9-6427BCE93917}">
      <dsp:nvSpPr>
        <dsp:cNvPr id="0" name=""/>
        <dsp:cNvSpPr/>
      </dsp:nvSpPr>
      <dsp:spPr>
        <a:xfrm>
          <a:off x="1293" y="1348499"/>
          <a:ext cx="3027449" cy="1513724"/>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0"/>
            </a:spcAft>
            <a:buNone/>
          </a:pPr>
          <a:r>
            <a:rPr lang="lv-LV" sz="2400" kern="1200" dirty="0"/>
            <a:t>Atgādinājumi par Konkursa nolikuma nosacījumiem</a:t>
          </a:r>
          <a:endParaRPr lang="lv-LV" sz="240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45628" y="1392834"/>
        <a:ext cx="2938779" cy="1425054"/>
      </dsp:txXfrm>
    </dsp:sp>
    <dsp:sp modelId="{6C8FBE5F-DC77-46D2-B2A2-4B778100B4A9}">
      <dsp:nvSpPr>
        <dsp:cNvPr id="0" name=""/>
        <dsp:cNvSpPr/>
      </dsp:nvSpPr>
      <dsp:spPr>
        <a:xfrm>
          <a:off x="3785606" y="1348499"/>
          <a:ext cx="3027449" cy="1513724"/>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baseline="0" dirty="0">
              <a:solidFill>
                <a:schemeClr val="bg1"/>
              </a:solidFill>
              <a:latin typeface="Verdana"/>
              <a:ea typeface="+mn-lt"/>
              <a:cs typeface="+mn-lt"/>
            </a:rPr>
            <a:t>Sasaiste ar kvalitātes vērtēšanas kritērijiem</a:t>
          </a:r>
          <a:endParaRPr lang="lv-LV" sz="2400" kern="1200" dirty="0">
            <a:solidFill>
              <a:schemeClr val="bg1"/>
            </a:solidFill>
            <a:latin typeface="Verdana"/>
            <a:ea typeface="+mn-lt"/>
            <a:cs typeface="+mn-lt"/>
          </a:endParaRPr>
        </a:p>
      </dsp:txBody>
      <dsp:txXfrm>
        <a:off x="3829941" y="1392834"/>
        <a:ext cx="2938779" cy="1425054"/>
      </dsp:txXfrm>
    </dsp:sp>
    <dsp:sp modelId="{50F9479A-431C-417E-AAF5-788354CEBCA7}">
      <dsp:nvSpPr>
        <dsp:cNvPr id="0" name=""/>
        <dsp:cNvSpPr/>
      </dsp:nvSpPr>
      <dsp:spPr>
        <a:xfrm>
          <a:off x="7569918" y="1348499"/>
          <a:ext cx="3027449" cy="1513724"/>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dirty="0">
              <a:solidFill>
                <a:schemeClr val="bg1"/>
              </a:solidFill>
              <a:latin typeface="Verdana"/>
              <a:ea typeface="+mn-lt"/>
              <a:cs typeface="+mn-lt"/>
            </a:rPr>
            <a:t>Jauna sadaļa – saturiskā saistība ar citiem projektiem</a:t>
          </a:r>
        </a:p>
      </dsp:txBody>
      <dsp:txXfrm>
        <a:off x="7614253" y="1392834"/>
        <a:ext cx="2938779" cy="14250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3EF69-FD71-4A32-8593-A9D3F58377A7}">
      <dsp:nvSpPr>
        <dsp:cNvPr id="0" name=""/>
        <dsp:cNvSpPr/>
      </dsp:nvSpPr>
      <dsp:spPr>
        <a:xfrm>
          <a:off x="788188"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a:t>Plānot konsolidēti</a:t>
          </a:r>
        </a:p>
      </dsp:txBody>
      <dsp:txXfrm>
        <a:off x="815989" y="29912"/>
        <a:ext cx="1842773" cy="893585"/>
      </dsp:txXfrm>
    </dsp:sp>
    <dsp:sp modelId="{2ECFB572-3392-412A-B68E-CD13811A6620}">
      <dsp:nvSpPr>
        <dsp:cNvPr id="0" name=""/>
        <dsp:cNvSpPr/>
      </dsp:nvSpPr>
      <dsp:spPr>
        <a:xfrm>
          <a:off x="97802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4552F-BD70-4973-AC02-840BAFE74568}">
      <dsp:nvSpPr>
        <dsp:cNvPr id="0" name=""/>
        <dsp:cNvSpPr/>
      </dsp:nvSpPr>
      <dsp:spPr>
        <a:xfrm>
          <a:off x="116786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i="0" kern="1200" dirty="0"/>
            <a:t>Piemēram, </a:t>
          </a:r>
          <a:r>
            <a:rPr lang="lv-LV" sz="1100" b="1" i="0" kern="1200" dirty="0"/>
            <a:t>neizdalīt atsevišķi </a:t>
          </a:r>
          <a:r>
            <a:rPr lang="lv-LV" sz="1100" b="0" i="0" kern="1200" dirty="0"/>
            <a:t>transporta vai kancelejas izmaksas </a:t>
          </a:r>
          <a:r>
            <a:rPr lang="lv-LV" sz="1100" b="1" i="0" kern="1200" dirty="0"/>
            <a:t>katrai aktivitātei</a:t>
          </a:r>
        </a:p>
      </dsp:txBody>
      <dsp:txXfrm>
        <a:off x="1195664" y="1216397"/>
        <a:ext cx="1463098" cy="893585"/>
      </dsp:txXfrm>
    </dsp:sp>
    <dsp:sp modelId="{8404E9A8-E2E3-43D2-8AD5-961E2A6EDCB0}">
      <dsp:nvSpPr>
        <dsp:cNvPr id="0" name=""/>
        <dsp:cNvSpPr/>
      </dsp:nvSpPr>
      <dsp:spPr>
        <a:xfrm>
          <a:off x="978025" y="951299"/>
          <a:ext cx="189837" cy="1898375"/>
        </a:xfrm>
        <a:custGeom>
          <a:avLst/>
          <a:gdLst/>
          <a:ahLst/>
          <a:cxnLst/>
          <a:rect l="0" t="0" r="0" b="0"/>
          <a:pathLst>
            <a:path>
              <a:moveTo>
                <a:pt x="0" y="0"/>
              </a:moveTo>
              <a:lnTo>
                <a:pt x="0" y="1898375"/>
              </a:lnTo>
              <a:lnTo>
                <a:pt x="189837" y="18983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3AE8D-4FD5-4C71-9325-8AB7F7D58474}">
      <dsp:nvSpPr>
        <dsp:cNvPr id="0" name=""/>
        <dsp:cNvSpPr/>
      </dsp:nvSpPr>
      <dsp:spPr>
        <a:xfrm>
          <a:off x="1167863" y="2375081"/>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b="1" kern="1200" dirty="0"/>
            <a:t>Detalizētu skaidrojumu </a:t>
          </a:r>
          <a:r>
            <a:rPr lang="lv-LV" sz="1100" kern="1200" dirty="0"/>
            <a:t>par izmaksu aprēķinu sniegt projekta pieteikuma veidlapas </a:t>
          </a:r>
          <a:r>
            <a:rPr lang="lv-LV" sz="1100" b="1" kern="1200" dirty="0"/>
            <a:t>C2 sadaļā</a:t>
          </a:r>
        </a:p>
      </dsp:txBody>
      <dsp:txXfrm>
        <a:off x="1195664" y="2402882"/>
        <a:ext cx="1463098" cy="893585"/>
      </dsp:txXfrm>
    </dsp:sp>
    <dsp:sp modelId="{215167CA-D5E1-4BE2-9246-B9D05995F0A1}">
      <dsp:nvSpPr>
        <dsp:cNvPr id="0" name=""/>
        <dsp:cNvSpPr/>
      </dsp:nvSpPr>
      <dsp:spPr>
        <a:xfrm>
          <a:off x="3161158"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dirty="0"/>
            <a:t>Veidot pārdomātus pozīciju nosaukumus</a:t>
          </a:r>
        </a:p>
      </dsp:txBody>
      <dsp:txXfrm>
        <a:off x="3188959" y="29912"/>
        <a:ext cx="1842773" cy="893585"/>
      </dsp:txXfrm>
    </dsp:sp>
    <dsp:sp modelId="{1A95922D-0692-4F70-9A7D-C534D98D9E9C}">
      <dsp:nvSpPr>
        <dsp:cNvPr id="0" name=""/>
        <dsp:cNvSpPr/>
      </dsp:nvSpPr>
      <dsp:spPr>
        <a:xfrm>
          <a:off x="335099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B9303-7713-478C-B187-D9D567D507D6}">
      <dsp:nvSpPr>
        <dsp:cNvPr id="0" name=""/>
        <dsp:cNvSpPr/>
      </dsp:nvSpPr>
      <dsp:spPr>
        <a:xfrm>
          <a:off x="354083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dirty="0"/>
            <a:t>Pozīcijas nosaukumu </a:t>
          </a:r>
          <a:r>
            <a:rPr lang="lv-LV" sz="1100" b="1" kern="1200" dirty="0"/>
            <a:t>nobeidzot ar “u.tml.”</a:t>
          </a:r>
        </a:p>
      </dsp:txBody>
      <dsp:txXfrm>
        <a:off x="3568634" y="1216397"/>
        <a:ext cx="1463098" cy="893585"/>
      </dsp:txXfrm>
    </dsp:sp>
    <dsp:sp modelId="{2172DF54-4214-4C74-B224-8725D47C0FBF}">
      <dsp:nvSpPr>
        <dsp:cNvPr id="0" name=""/>
        <dsp:cNvSpPr/>
      </dsp:nvSpPr>
      <dsp:spPr>
        <a:xfrm>
          <a:off x="3350995" y="951299"/>
          <a:ext cx="189837" cy="1898375"/>
        </a:xfrm>
        <a:custGeom>
          <a:avLst/>
          <a:gdLst/>
          <a:ahLst/>
          <a:cxnLst/>
          <a:rect l="0" t="0" r="0" b="0"/>
          <a:pathLst>
            <a:path>
              <a:moveTo>
                <a:pt x="0" y="0"/>
              </a:moveTo>
              <a:lnTo>
                <a:pt x="0" y="1898375"/>
              </a:lnTo>
              <a:lnTo>
                <a:pt x="189837" y="18983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00DE3-7B6D-4497-9F30-FE0AE581F2C5}">
      <dsp:nvSpPr>
        <dsp:cNvPr id="0" name=""/>
        <dsp:cNvSpPr/>
      </dsp:nvSpPr>
      <dsp:spPr>
        <a:xfrm>
          <a:off x="3540833" y="2375081"/>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a:t>Nodrošina iespēju </a:t>
          </a:r>
          <a:r>
            <a:rPr lang="lv-LV" sz="1100" b="1" kern="1200"/>
            <a:t>elastīgāk reaģēt </a:t>
          </a:r>
          <a:r>
            <a:rPr lang="lv-LV" sz="1100" kern="1200"/>
            <a:t>uz apstākļu un vajadzību maiņu </a:t>
          </a:r>
          <a:r>
            <a:rPr lang="lv-LV" sz="1100" b="1" kern="1200"/>
            <a:t>projekta īstenošanas gaitā</a:t>
          </a:r>
        </a:p>
      </dsp:txBody>
      <dsp:txXfrm>
        <a:off x="3568634" y="2402882"/>
        <a:ext cx="1463098" cy="893585"/>
      </dsp:txXfrm>
    </dsp:sp>
    <dsp:sp modelId="{BE2076B7-DB59-4290-B252-5C36545CE740}">
      <dsp:nvSpPr>
        <dsp:cNvPr id="0" name=""/>
        <dsp:cNvSpPr/>
      </dsp:nvSpPr>
      <dsp:spPr>
        <a:xfrm>
          <a:off x="5534127"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i="0" kern="1200"/>
            <a:t>Plānot personāla izmaksas, ieskaitot nodokļus</a:t>
          </a:r>
        </a:p>
      </dsp:txBody>
      <dsp:txXfrm>
        <a:off x="5561928" y="29912"/>
        <a:ext cx="1842773" cy="893585"/>
      </dsp:txXfrm>
    </dsp:sp>
    <dsp:sp modelId="{4AF41D38-6051-428D-BD1E-B1CF1DA1D43B}">
      <dsp:nvSpPr>
        <dsp:cNvPr id="0" name=""/>
        <dsp:cNvSpPr/>
      </dsp:nvSpPr>
      <dsp:spPr>
        <a:xfrm>
          <a:off x="572396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A934F-5150-47E6-81F2-01849AC74952}">
      <dsp:nvSpPr>
        <dsp:cNvPr id="0" name=""/>
        <dsp:cNvSpPr/>
      </dsp:nvSpPr>
      <dsp:spPr>
        <a:xfrm>
          <a:off x="591380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dirty="0"/>
            <a:t>Darba devēja VSAOI neizdalīt atsevišķā budžeta pozīcijā</a:t>
          </a:r>
        </a:p>
      </dsp:txBody>
      <dsp:txXfrm>
        <a:off x="5941604" y="1216397"/>
        <a:ext cx="1463098" cy="893585"/>
      </dsp:txXfrm>
    </dsp:sp>
    <dsp:sp modelId="{9B4A92F9-B1B1-4A6A-9160-8F1731BA1AC0}">
      <dsp:nvSpPr>
        <dsp:cNvPr id="0" name=""/>
        <dsp:cNvSpPr/>
      </dsp:nvSpPr>
      <dsp:spPr>
        <a:xfrm>
          <a:off x="7907097"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b="0" i="0" kern="1200"/>
            <a:t>Detalizācijas pakāpe</a:t>
          </a:r>
        </a:p>
      </dsp:txBody>
      <dsp:txXfrm>
        <a:off x="7934898" y="29912"/>
        <a:ext cx="1842773" cy="893585"/>
      </dsp:txXfrm>
    </dsp:sp>
    <dsp:sp modelId="{6DBBDBDA-C8AD-4A49-8CD0-2560400AA2BE}">
      <dsp:nvSpPr>
        <dsp:cNvPr id="0" name=""/>
        <dsp:cNvSpPr/>
      </dsp:nvSpPr>
      <dsp:spPr>
        <a:xfrm>
          <a:off x="809693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F1569-DB31-4B05-9CBA-B4DF0779EDF7}">
      <dsp:nvSpPr>
        <dsp:cNvPr id="0" name=""/>
        <dsp:cNvSpPr/>
      </dsp:nvSpPr>
      <dsp:spPr>
        <a:xfrm>
          <a:off x="828677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dirty="0"/>
            <a:t>Neveidot detalizāciju, kas izslēdz iespēju </a:t>
          </a:r>
          <a:r>
            <a:rPr lang="lv-LV" sz="1050" b="1" i="0" kern="1200" dirty="0"/>
            <a:t>elastīgi reaģēt uz situācijas izmaiņām</a:t>
          </a:r>
        </a:p>
      </dsp:txBody>
      <dsp:txXfrm>
        <a:off x="8314574" y="1216397"/>
        <a:ext cx="1463098" cy="893585"/>
      </dsp:txXfrm>
    </dsp:sp>
    <dsp:sp modelId="{962B9F51-8AA5-41FB-8BC7-66CFB54C71AA}">
      <dsp:nvSpPr>
        <dsp:cNvPr id="0" name=""/>
        <dsp:cNvSpPr/>
      </dsp:nvSpPr>
      <dsp:spPr>
        <a:xfrm>
          <a:off x="8096935" y="951299"/>
          <a:ext cx="189837" cy="1898375"/>
        </a:xfrm>
        <a:custGeom>
          <a:avLst/>
          <a:gdLst/>
          <a:ahLst/>
          <a:cxnLst/>
          <a:rect l="0" t="0" r="0" b="0"/>
          <a:pathLst>
            <a:path>
              <a:moveTo>
                <a:pt x="0" y="0"/>
              </a:moveTo>
              <a:lnTo>
                <a:pt x="0" y="1898375"/>
              </a:lnTo>
              <a:lnTo>
                <a:pt x="189837" y="18983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B4B2B-A8CB-4CB5-911A-8E09E661A4E2}">
      <dsp:nvSpPr>
        <dsp:cNvPr id="0" name=""/>
        <dsp:cNvSpPr/>
      </dsp:nvSpPr>
      <dsp:spPr>
        <a:xfrm>
          <a:off x="8286773" y="2375081"/>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dirty="0"/>
            <a:t>Piemēram, pasākuma </a:t>
          </a:r>
          <a:r>
            <a:rPr lang="lv-LV" sz="1050" b="1" i="0" kern="1200" dirty="0"/>
            <a:t>izmaksas</a:t>
          </a:r>
          <a:r>
            <a:rPr lang="lv-LV" sz="1050" b="0" i="0" kern="1200" dirty="0"/>
            <a:t>  </a:t>
          </a:r>
          <a:r>
            <a:rPr lang="lv-LV" sz="1050" b="1" i="0" kern="1200" dirty="0"/>
            <a:t>plānot kopsummā</a:t>
          </a:r>
          <a:r>
            <a:rPr lang="lv-LV" sz="1050" b="0" i="0" kern="1200" dirty="0"/>
            <a:t>, norādot, kādas izmaksas pozīcijā ietvertas</a:t>
          </a:r>
        </a:p>
      </dsp:txBody>
      <dsp:txXfrm>
        <a:off x="8314574" y="2402882"/>
        <a:ext cx="1463098" cy="893585"/>
      </dsp:txXfrm>
    </dsp:sp>
    <dsp:sp modelId="{AE8198E6-C393-427C-98FB-C638923C12A7}">
      <dsp:nvSpPr>
        <dsp:cNvPr id="0" name=""/>
        <dsp:cNvSpPr/>
      </dsp:nvSpPr>
      <dsp:spPr>
        <a:xfrm>
          <a:off x="8096935" y="951299"/>
          <a:ext cx="189837" cy="3084860"/>
        </a:xfrm>
        <a:custGeom>
          <a:avLst/>
          <a:gdLst/>
          <a:ahLst/>
          <a:cxnLst/>
          <a:rect l="0" t="0" r="0" b="0"/>
          <a:pathLst>
            <a:path>
              <a:moveTo>
                <a:pt x="0" y="0"/>
              </a:moveTo>
              <a:lnTo>
                <a:pt x="0" y="3084860"/>
              </a:lnTo>
              <a:lnTo>
                <a:pt x="189837" y="308486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C9FBE-1BEB-4DD5-9ABB-CBE25A51A72A}">
      <dsp:nvSpPr>
        <dsp:cNvPr id="0" name=""/>
        <dsp:cNvSpPr/>
      </dsp:nvSpPr>
      <dsp:spPr>
        <a:xfrm>
          <a:off x="8286773" y="356156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dirty="0"/>
            <a:t>Vienlaikus</a:t>
          </a:r>
          <a:r>
            <a:rPr lang="lv-LV" sz="1100" b="0" i="0" kern="1200" dirty="0"/>
            <a:t> pielikumā iekļaut </a:t>
          </a:r>
          <a:r>
            <a:rPr lang="lv-LV" sz="1100" b="1" i="0" kern="1200" dirty="0"/>
            <a:t>izmaksu kalkulācijas </a:t>
          </a:r>
          <a:r>
            <a:rPr lang="lv-LV" sz="1100" b="0" i="0" kern="1200" dirty="0"/>
            <a:t>un </a:t>
          </a:r>
          <a:r>
            <a:rPr lang="lv-LV" sz="1100" b="1" i="0" kern="1200" dirty="0"/>
            <a:t>veikto cenu izpēti</a:t>
          </a:r>
        </a:p>
      </dsp:txBody>
      <dsp:txXfrm>
        <a:off x="8314574" y="3589367"/>
        <a:ext cx="1463098" cy="8935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FF19A-7F8A-4551-834D-FB20E7745BF5}">
      <dsp:nvSpPr>
        <dsp:cNvPr id="0" name=""/>
        <dsp:cNvSpPr/>
      </dsp:nvSpPr>
      <dsp:spPr>
        <a:xfrm>
          <a:off x="0" y="0"/>
          <a:ext cx="8774601" cy="89133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1. Projekta iesniedzēja prasme identificēt sevi programmas kontekstā</a:t>
          </a:r>
          <a:endParaRPr lang="lv-LV" sz="2000" kern="1200" dirty="0">
            <a:latin typeface="Verdana" panose="020B0604030504040204" pitchFamily="34" charset="0"/>
            <a:ea typeface="Verdana" panose="020B0604030504040204" pitchFamily="34" charset="0"/>
          </a:endParaRPr>
        </a:p>
      </dsp:txBody>
      <dsp:txXfrm>
        <a:off x="26106" y="26106"/>
        <a:ext cx="7708492" cy="839126"/>
      </dsp:txXfrm>
    </dsp:sp>
    <dsp:sp modelId="{138EFA66-CEB4-418C-BF44-E2343799FB8F}">
      <dsp:nvSpPr>
        <dsp:cNvPr id="0" name=""/>
        <dsp:cNvSpPr/>
      </dsp:nvSpPr>
      <dsp:spPr>
        <a:xfrm>
          <a:off x="655246" y="1015134"/>
          <a:ext cx="8774601"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2. Projekta iesniedzēja prasme identificēt problēmu un pamatot projekta nepieciešamību</a:t>
          </a:r>
          <a:endParaRPr lang="lv-LV" sz="2000" kern="1200" dirty="0">
            <a:latin typeface="Verdana" panose="020B0604030504040204" pitchFamily="34" charset="0"/>
            <a:ea typeface="Verdana" panose="020B0604030504040204" pitchFamily="34" charset="0"/>
          </a:endParaRPr>
        </a:p>
      </dsp:txBody>
      <dsp:txXfrm>
        <a:off x="681352" y="1041240"/>
        <a:ext cx="7487774" cy="839126"/>
      </dsp:txXfrm>
    </dsp:sp>
    <dsp:sp modelId="{278253E9-77B2-4742-816A-30286E652494}">
      <dsp:nvSpPr>
        <dsp:cNvPr id="0" name=""/>
        <dsp:cNvSpPr/>
      </dsp:nvSpPr>
      <dsp:spPr>
        <a:xfrm>
          <a:off x="1310492" y="2030269"/>
          <a:ext cx="8774601"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3. Projekta iesniedzēja prasme aktivitātes fokusēt uz problēmas risinājumu, vērst uz projekta un vienlaikus arī programmas mērķa sasniegšanu</a:t>
          </a:r>
          <a:endParaRPr lang="lv-LV" sz="2000" kern="1200" dirty="0">
            <a:latin typeface="Verdana" panose="020B0604030504040204" pitchFamily="34" charset="0"/>
            <a:ea typeface="Verdana" panose="020B0604030504040204" pitchFamily="34" charset="0"/>
          </a:endParaRPr>
        </a:p>
      </dsp:txBody>
      <dsp:txXfrm>
        <a:off x="1336598" y="2056375"/>
        <a:ext cx="7487774" cy="839126"/>
      </dsp:txXfrm>
    </dsp:sp>
    <dsp:sp modelId="{8FE45E0C-A3EC-4E25-93A1-C3F5A5A0A33D}">
      <dsp:nvSpPr>
        <dsp:cNvPr id="0" name=""/>
        <dsp:cNvSpPr/>
      </dsp:nvSpPr>
      <dsp:spPr>
        <a:xfrm>
          <a:off x="1965738" y="3045404"/>
          <a:ext cx="8774601"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kern="1200" dirty="0">
              <a:latin typeface="Verdana" panose="020B0604030504040204" pitchFamily="34" charset="0"/>
              <a:ea typeface="Verdana" panose="020B0604030504040204" pitchFamily="34" charset="0"/>
            </a:rPr>
            <a:t>4. Projekta iesniedzēja prasme identificēt projekta mērķa grupas vajadzības un rast veiksmīgu veidu darbā ar mērķa grupu</a:t>
          </a:r>
        </a:p>
      </dsp:txBody>
      <dsp:txXfrm>
        <a:off x="1991844" y="3071510"/>
        <a:ext cx="7487774" cy="839126"/>
      </dsp:txXfrm>
    </dsp:sp>
    <dsp:sp modelId="{9E918A35-CAAD-4464-8CB4-7D815BFA7DB7}">
      <dsp:nvSpPr>
        <dsp:cNvPr id="0" name=""/>
        <dsp:cNvSpPr/>
      </dsp:nvSpPr>
      <dsp:spPr>
        <a:xfrm>
          <a:off x="2620985" y="4060539"/>
          <a:ext cx="8774601"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5. Pārskatāms, pamatots un izprotams projekta budžets</a:t>
          </a:r>
          <a:endParaRPr lang="lv-LV" sz="2000" kern="1200" dirty="0">
            <a:latin typeface="Verdana" panose="020B0604030504040204" pitchFamily="34" charset="0"/>
            <a:ea typeface="Verdana" panose="020B0604030504040204" pitchFamily="34" charset="0"/>
          </a:endParaRPr>
        </a:p>
      </dsp:txBody>
      <dsp:txXfrm>
        <a:off x="2647091" y="4086645"/>
        <a:ext cx="7487774" cy="839126"/>
      </dsp:txXfrm>
    </dsp:sp>
    <dsp:sp modelId="{4EEF5F18-D381-4FF4-B68E-76C415C5C2B9}">
      <dsp:nvSpPr>
        <dsp:cNvPr id="0" name=""/>
        <dsp:cNvSpPr/>
      </dsp:nvSpPr>
      <dsp:spPr>
        <a:xfrm>
          <a:off x="8195232"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325590" y="651171"/>
        <a:ext cx="318653" cy="435975"/>
      </dsp:txXfrm>
    </dsp:sp>
    <dsp:sp modelId="{674C6F4E-1D93-453F-A6D6-1E4403F52D26}">
      <dsp:nvSpPr>
        <dsp:cNvPr id="0" name=""/>
        <dsp:cNvSpPr/>
      </dsp:nvSpPr>
      <dsp:spPr>
        <a:xfrm>
          <a:off x="885047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980836" y="1666306"/>
        <a:ext cx="318653" cy="435975"/>
      </dsp:txXfrm>
    </dsp:sp>
    <dsp:sp modelId="{5AC8F640-BD20-4D8E-96A8-B7E84610AE87}">
      <dsp:nvSpPr>
        <dsp:cNvPr id="0" name=""/>
        <dsp:cNvSpPr/>
      </dsp:nvSpPr>
      <dsp:spPr>
        <a:xfrm>
          <a:off x="9505724"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36082" y="2666586"/>
        <a:ext cx="318653" cy="435975"/>
      </dsp:txXfrm>
    </dsp:sp>
    <dsp:sp modelId="{77F9B3F4-2673-4A76-85C7-2B6A4DCB799A}">
      <dsp:nvSpPr>
        <dsp:cNvPr id="0" name=""/>
        <dsp:cNvSpPr/>
      </dsp:nvSpPr>
      <dsp:spPr>
        <a:xfrm>
          <a:off x="10160971"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10291329" y="3691625"/>
        <a:ext cx="318653" cy="4359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0" y="338845"/>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Pirms pieteikuma un budžeta veidlapu aizpildīšanas pārliecināties, ka </a:t>
          </a:r>
          <a:r>
            <a:rPr lang="lv-LV" sz="1500" b="1" kern="1200" dirty="0">
              <a:solidFill>
                <a:srgbClr val="800024"/>
              </a:solidFill>
            </a:rPr>
            <a:t>aktuālās</a:t>
          </a:r>
          <a:r>
            <a:rPr lang="lv-LV" sz="1500" kern="1200" dirty="0">
              <a:solidFill>
                <a:srgbClr val="800024"/>
              </a:solidFill>
            </a:rPr>
            <a:t> </a:t>
          </a:r>
          <a:r>
            <a:rPr lang="lv-LV" sz="1500" b="1" kern="1200" dirty="0">
              <a:solidFill>
                <a:srgbClr val="800024"/>
              </a:solidFill>
            </a:rPr>
            <a:t>projektu pieteikuma veidlapas</a:t>
          </a:r>
          <a:r>
            <a:rPr lang="lv-LV" sz="1500" kern="1200" dirty="0">
              <a:solidFill>
                <a:srgbClr val="800024"/>
              </a:solidFill>
            </a:rPr>
            <a:t> ir lejupielādētas no Fonda mājas lapas</a:t>
          </a:r>
        </a:p>
      </dsp:txBody>
      <dsp:txXfrm>
        <a:off x="0" y="338845"/>
        <a:ext cx="3073567" cy="1844140"/>
      </dsp:txXfrm>
    </dsp:sp>
    <dsp:sp modelId="{C56ACEF4-AC43-4AD6-BAAE-87B5F4F0D30B}">
      <dsp:nvSpPr>
        <dsp:cNvPr id="0" name=""/>
        <dsp:cNvSpPr/>
      </dsp:nvSpPr>
      <dsp:spPr>
        <a:xfrm>
          <a:off x="3380924" y="338845"/>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Projekta pieteikuma veidlapa elektroniski jāiesniedz </a:t>
          </a:r>
          <a:r>
            <a:rPr lang="lv-LV" sz="1500" b="1" kern="1200" dirty="0">
              <a:solidFill>
                <a:srgbClr val="800024"/>
              </a:solidFill>
            </a:rPr>
            <a:t>Word formāta</a:t>
          </a:r>
          <a:r>
            <a:rPr lang="lv-LV" sz="1500" kern="1200" dirty="0">
              <a:solidFill>
                <a:srgbClr val="800024"/>
              </a:solidFill>
            </a:rPr>
            <a:t> un budžeta veidlapa </a:t>
          </a:r>
          <a:r>
            <a:rPr lang="lv-LV" sz="1500" b="1" kern="1200" dirty="0">
              <a:solidFill>
                <a:srgbClr val="800024"/>
              </a:solidFill>
            </a:rPr>
            <a:t>Excel formātā </a:t>
          </a:r>
          <a:r>
            <a:rPr lang="lv-LV" sz="1500" kern="1200" dirty="0">
              <a:solidFill>
                <a:srgbClr val="800024"/>
              </a:solidFill>
            </a:rPr>
            <a:t>(elektroniski iespējams parakstīt šādā formātā)</a:t>
          </a:r>
        </a:p>
      </dsp:txBody>
      <dsp:txXfrm>
        <a:off x="3380924" y="338845"/>
        <a:ext cx="3073567" cy="1844140"/>
      </dsp:txXfrm>
    </dsp:sp>
    <dsp:sp modelId="{89676F81-6EA4-46C1-9C56-7D1C4D0FF035}">
      <dsp:nvSpPr>
        <dsp:cNvPr id="0" name=""/>
        <dsp:cNvSpPr/>
      </dsp:nvSpPr>
      <dsp:spPr>
        <a:xfrm>
          <a:off x="6761848" y="338845"/>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Pārbaudīt formulas un summas budžeta Excel tabulā</a:t>
          </a:r>
        </a:p>
      </dsp:txBody>
      <dsp:txXfrm>
        <a:off x="6761848" y="338845"/>
        <a:ext cx="3073567" cy="1844140"/>
      </dsp:txXfrm>
    </dsp:sp>
    <dsp:sp modelId="{2279846A-CE95-4A96-90C3-A2CF9CE7BC1A}">
      <dsp:nvSpPr>
        <dsp:cNvPr id="0" name=""/>
        <dsp:cNvSpPr/>
      </dsp:nvSpPr>
      <dsp:spPr>
        <a:xfrm>
          <a:off x="0" y="2490342"/>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Pirms pieteikuma iesniegšanas un līdz Konkursa rezultātu saņemšanai nodrošināt, ka projektu iesniedzējam </a:t>
          </a:r>
          <a:r>
            <a:rPr lang="lv-LV" sz="1500" b="1" kern="1200" dirty="0">
              <a:solidFill>
                <a:srgbClr val="800024"/>
              </a:solidFill>
            </a:rPr>
            <a:t>nav VID administrēto nodokļu parāda</a:t>
          </a:r>
          <a:r>
            <a:rPr lang="lv-LV" sz="1500" kern="1200" dirty="0">
              <a:solidFill>
                <a:srgbClr val="800024"/>
              </a:solidFill>
            </a:rPr>
            <a:t>, kas pārsniedz 150 EUR, un </a:t>
          </a:r>
          <a:r>
            <a:rPr lang="lv-LV" sz="1500" b="1" kern="1200" dirty="0">
              <a:solidFill>
                <a:srgbClr val="800024"/>
              </a:solidFill>
            </a:rPr>
            <a:t>iesniegtas visas deklarācijas </a:t>
          </a:r>
          <a:r>
            <a:rPr lang="lv-LV" sz="1500" kern="1200" dirty="0">
              <a:solidFill>
                <a:srgbClr val="800024"/>
              </a:solidFill>
            </a:rPr>
            <a:t>VID!</a:t>
          </a:r>
        </a:p>
      </dsp:txBody>
      <dsp:txXfrm>
        <a:off x="0" y="2490342"/>
        <a:ext cx="3073567" cy="1844140"/>
      </dsp:txXfrm>
    </dsp:sp>
    <dsp:sp modelId="{9F474041-DDBF-4187-8414-7C9F5A6F514B}">
      <dsp:nvSpPr>
        <dsp:cNvPr id="0" name=""/>
        <dsp:cNvSpPr/>
      </dsp:nvSpPr>
      <dsp:spPr>
        <a:xfrm>
          <a:off x="3380924" y="2490342"/>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Iesniegt </a:t>
          </a:r>
          <a:r>
            <a:rPr lang="lv-LV" sz="1500" b="1" kern="1200" dirty="0">
              <a:solidFill>
                <a:srgbClr val="800024"/>
              </a:solidFill>
            </a:rPr>
            <a:t>atbildīgās amatpersonas parakstītu </a:t>
          </a:r>
          <a:r>
            <a:rPr lang="lv-LV" sz="1500" kern="1200" dirty="0">
              <a:solidFill>
                <a:srgbClr val="800024"/>
              </a:solidFill>
            </a:rPr>
            <a:t> projekta pieteikumu ar pielikumiem </a:t>
          </a:r>
          <a:r>
            <a:rPr lang="lv-LV" sz="1500" b="1" u="sng" kern="1200" dirty="0">
              <a:solidFill>
                <a:srgbClr val="800024"/>
              </a:solidFill>
            </a:rPr>
            <a:t>elektroniski līdz 11.09.2023. plkst. 12:00</a:t>
          </a:r>
          <a:r>
            <a:rPr lang="lv-LV" sz="1500" b="0" u="sng" kern="1200" dirty="0">
              <a:solidFill>
                <a:srgbClr val="800024"/>
              </a:solidFill>
            </a:rPr>
            <a:t>, sūtot uz </a:t>
          </a:r>
          <a:r>
            <a:rPr lang="lv-LV" sz="1500" b="1" u="sng" kern="1200" dirty="0">
              <a:solidFill>
                <a:srgbClr val="800024"/>
              </a:solidFill>
            </a:rPr>
            <a:t>ukraina</a:t>
          </a:r>
          <a:r>
            <a:rPr lang="lv-LV" sz="1500" b="1" u="sng" kern="1200" dirty="0">
              <a:solidFill>
                <a:srgbClr val="800024"/>
              </a:solidFill>
              <a:hlinkClick xmlns:r="http://schemas.openxmlformats.org/officeDocument/2006/relationships" r:id="rId1">
                <a:extLst>
                  <a:ext uri="{A12FA001-AC4F-418D-AE19-62706E023703}">
                    <ahyp:hlinkClr xmlns:ahyp="http://schemas.microsoft.com/office/drawing/2018/hyperlinkcolor" val="tx"/>
                  </a:ext>
                </a:extLst>
              </a:hlinkClick>
            </a:rPr>
            <a:t>@sif.gov.lv</a:t>
          </a:r>
          <a:r>
            <a:rPr lang="lv-LV" sz="1500" b="1" u="sng" kern="1200" dirty="0">
              <a:solidFill>
                <a:srgbClr val="800024"/>
              </a:solidFill>
            </a:rPr>
            <a:t> </a:t>
          </a:r>
        </a:p>
      </dsp:txBody>
      <dsp:txXfrm>
        <a:off x="3380924" y="2490342"/>
        <a:ext cx="3073567" cy="1844140"/>
      </dsp:txXfrm>
    </dsp:sp>
    <dsp:sp modelId="{9F37E8DD-5A77-4EDA-AD70-0BBA3B2030C7}">
      <dsp:nvSpPr>
        <dsp:cNvPr id="0" name=""/>
        <dsp:cNvSpPr/>
      </dsp:nvSpPr>
      <dsp:spPr>
        <a:xfrm>
          <a:off x="6761848" y="2490342"/>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Iepazīties ar Fonda mājas lapā pieejamajām </a:t>
          </a:r>
          <a:r>
            <a:rPr lang="lv-LV" sz="1500" b="1" kern="1200" dirty="0">
              <a:solidFill>
                <a:srgbClr val="800024"/>
              </a:solidFill>
            </a:rPr>
            <a:t>vadlīnijām par nepieciešamajiem pielikumiem pie satura atskaites un finanšu atskaites</a:t>
          </a:r>
          <a:endParaRPr lang="lv-LV" sz="1500" kern="1200" dirty="0">
            <a:solidFill>
              <a:srgbClr val="800024"/>
            </a:solidFill>
          </a:endParaRPr>
        </a:p>
      </dsp:txBody>
      <dsp:txXfrm>
        <a:off x="6761848" y="2490342"/>
        <a:ext cx="3073567" cy="18441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66908" y="2038167"/>
          <a:ext cx="1093010" cy="1818744"/>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84458" y="2581580"/>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dirty="0">
              <a:solidFill>
                <a:srgbClr val="800024"/>
              </a:solidFill>
            </a:rPr>
            <a:t>Pieteikumu iesniegšana</a:t>
          </a:r>
        </a:p>
      </dsp:txBody>
      <dsp:txXfrm>
        <a:off x="184458" y="2581580"/>
        <a:ext cx="1641972" cy="1439285"/>
      </dsp:txXfrm>
    </dsp:sp>
    <dsp:sp modelId="{ECD86682-2DE2-4244-A93A-9603E8B3637B}">
      <dsp:nvSpPr>
        <dsp:cNvPr id="0" name=""/>
        <dsp:cNvSpPr/>
      </dsp:nvSpPr>
      <dsp:spPr>
        <a:xfrm>
          <a:off x="1516624" y="1904269"/>
          <a:ext cx="309806" cy="309806"/>
        </a:xfrm>
        <a:prstGeom prst="triangle">
          <a:avLst>
            <a:gd name="adj" fmla="val 100000"/>
          </a:avLst>
        </a:prstGeom>
        <a:solidFill>
          <a:schemeClr val="accent2">
            <a:alpha val="90000"/>
            <a:hueOff val="0"/>
            <a:satOff val="0"/>
            <a:lumOff val="0"/>
            <a:alphaOff val="-5000"/>
          </a:schemeClr>
        </a:solidFill>
        <a:ln w="12700" cap="flat" cmpd="sng" algn="ctr">
          <a:solidFill>
            <a:schemeClr val="accent2">
              <a:alpha val="90000"/>
              <a:hueOff val="0"/>
              <a:satOff val="0"/>
              <a:lumOff val="0"/>
              <a:alphaOff val="-5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377004" y="1540767"/>
          <a:ext cx="1093010" cy="1818744"/>
        </a:xfrm>
        <a:prstGeom prst="corner">
          <a:avLst>
            <a:gd name="adj1" fmla="val 16120"/>
            <a:gd name="adj2" fmla="val 16110"/>
          </a:avLst>
        </a:prstGeom>
        <a:solidFill>
          <a:schemeClr val="accent2">
            <a:alpha val="90000"/>
            <a:hueOff val="0"/>
            <a:satOff val="0"/>
            <a:lumOff val="0"/>
            <a:alphaOff val="-10000"/>
          </a:schemeClr>
        </a:solidFill>
        <a:ln w="127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2194553" y="2084180"/>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dirty="0">
              <a:solidFill>
                <a:srgbClr val="800024"/>
              </a:solidFill>
            </a:rPr>
            <a:t>Vērtēšana</a:t>
          </a:r>
        </a:p>
      </dsp:txBody>
      <dsp:txXfrm>
        <a:off x="2194553" y="2084180"/>
        <a:ext cx="1641972" cy="1439285"/>
      </dsp:txXfrm>
    </dsp:sp>
    <dsp:sp modelId="{6F74EBC2-4524-425D-A99A-53F7ED511C7A}">
      <dsp:nvSpPr>
        <dsp:cNvPr id="0" name=""/>
        <dsp:cNvSpPr/>
      </dsp:nvSpPr>
      <dsp:spPr>
        <a:xfrm>
          <a:off x="3526720" y="1406869"/>
          <a:ext cx="309806" cy="309806"/>
        </a:xfrm>
        <a:prstGeom prst="triangle">
          <a:avLst>
            <a:gd name="adj" fmla="val 100000"/>
          </a:avLst>
        </a:prstGeom>
        <a:solidFill>
          <a:schemeClr val="accent2">
            <a:alpha val="90000"/>
            <a:hueOff val="0"/>
            <a:satOff val="0"/>
            <a:lumOff val="0"/>
            <a:alphaOff val="-15000"/>
          </a:schemeClr>
        </a:solidFill>
        <a:ln w="12700" cap="flat" cmpd="sng" algn="ctr">
          <a:solidFill>
            <a:schemeClr val="accent2">
              <a:alpha val="90000"/>
              <a:hueOff val="0"/>
              <a:satOff val="0"/>
              <a:lumOff val="0"/>
              <a:alphaOff val="-15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4387099" y="1043367"/>
          <a:ext cx="1093010" cy="1818744"/>
        </a:xfrm>
        <a:prstGeom prst="corner">
          <a:avLst>
            <a:gd name="adj1" fmla="val 16120"/>
            <a:gd name="adj2" fmla="val 1611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4204649" y="1586780"/>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dirty="0">
              <a:solidFill>
                <a:srgbClr val="800024"/>
              </a:solidFill>
            </a:rPr>
            <a:t>Rezultātu izziņošana</a:t>
          </a:r>
        </a:p>
      </dsp:txBody>
      <dsp:txXfrm>
        <a:off x="4204649" y="1586780"/>
        <a:ext cx="1641972" cy="1439285"/>
      </dsp:txXfrm>
    </dsp:sp>
    <dsp:sp modelId="{5963A91D-4188-4571-8037-6D01941D8980}">
      <dsp:nvSpPr>
        <dsp:cNvPr id="0" name=""/>
        <dsp:cNvSpPr/>
      </dsp:nvSpPr>
      <dsp:spPr>
        <a:xfrm>
          <a:off x="5536816" y="909469"/>
          <a:ext cx="309806" cy="309806"/>
        </a:xfrm>
        <a:prstGeom prst="triangle">
          <a:avLst>
            <a:gd name="adj" fmla="val 100000"/>
          </a:avLst>
        </a:prstGeom>
        <a:solidFill>
          <a:schemeClr val="accent2">
            <a:alpha val="90000"/>
            <a:hueOff val="0"/>
            <a:satOff val="0"/>
            <a:lumOff val="0"/>
            <a:alphaOff val="-25000"/>
          </a:schemeClr>
        </a:solidFill>
        <a:ln w="12700" cap="flat" cmpd="sng" algn="ctr">
          <a:solidFill>
            <a:schemeClr val="accent2">
              <a:alpha val="90000"/>
              <a:hueOff val="0"/>
              <a:satOff val="0"/>
              <a:lumOff val="0"/>
              <a:alphaOff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6397195" y="545967"/>
          <a:ext cx="1093010" cy="1818744"/>
        </a:xfrm>
        <a:prstGeom prst="corner">
          <a:avLst>
            <a:gd name="adj1" fmla="val 16120"/>
            <a:gd name="adj2" fmla="val 16110"/>
          </a:avLst>
        </a:prstGeom>
        <a:solidFill>
          <a:schemeClr val="accent2">
            <a:alpha val="90000"/>
            <a:hueOff val="0"/>
            <a:satOff val="0"/>
            <a:lumOff val="0"/>
            <a:alphaOff val="-30000"/>
          </a:schemeClr>
        </a:solidFill>
        <a:ln w="127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6214744" y="1089379"/>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dirty="0">
              <a:solidFill>
                <a:srgbClr val="800024"/>
              </a:solidFill>
            </a:rPr>
            <a:t>Līgumu slēgšana</a:t>
          </a:r>
        </a:p>
      </dsp:txBody>
      <dsp:txXfrm>
        <a:off x="6214744" y="1089379"/>
        <a:ext cx="1641972" cy="1439285"/>
      </dsp:txXfrm>
    </dsp:sp>
    <dsp:sp modelId="{405CC3FF-619E-476A-BF66-F204A0298ECF}">
      <dsp:nvSpPr>
        <dsp:cNvPr id="0" name=""/>
        <dsp:cNvSpPr/>
      </dsp:nvSpPr>
      <dsp:spPr>
        <a:xfrm>
          <a:off x="7546911" y="412069"/>
          <a:ext cx="309806" cy="309806"/>
        </a:xfrm>
        <a:prstGeom prst="triangle">
          <a:avLst>
            <a:gd name="adj" fmla="val 100000"/>
          </a:avLst>
        </a:prstGeom>
        <a:solidFill>
          <a:schemeClr val="accent2">
            <a:alpha val="90000"/>
            <a:hueOff val="0"/>
            <a:satOff val="0"/>
            <a:lumOff val="0"/>
            <a:alphaOff val="-35000"/>
          </a:schemeClr>
        </a:solidFill>
        <a:ln w="12700" cap="flat" cmpd="sng" algn="ctr">
          <a:solidFill>
            <a:schemeClr val="accent2">
              <a:alpha val="90000"/>
              <a:hueOff val="0"/>
              <a:satOff val="0"/>
              <a:lumOff val="0"/>
              <a:alphaOff val="-35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8407291" y="48566"/>
          <a:ext cx="1093010" cy="1818744"/>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8224840" y="591979"/>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dirty="0">
              <a:solidFill>
                <a:srgbClr val="800024"/>
              </a:solidFill>
            </a:rPr>
            <a:t>Noslēguma pārskats</a:t>
          </a:r>
        </a:p>
      </dsp:txBody>
      <dsp:txXfrm>
        <a:off x="8224840" y="591979"/>
        <a:ext cx="1641972" cy="1439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03961-06B9-45E9-97E1-CC175210619F}">
      <dsp:nvSpPr>
        <dsp:cNvPr id="0" name=""/>
        <dsp:cNvSpPr/>
      </dsp:nvSpPr>
      <dsp:spPr>
        <a:xfrm>
          <a:off x="0" y="0"/>
          <a:ext cx="7940793" cy="87545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dirty="0">
              <a:latin typeface="Verdana" panose="020B0604030504040204" pitchFamily="34" charset="0"/>
              <a:ea typeface="Verdana" panose="020B0604030504040204" pitchFamily="34" charset="0"/>
            </a:rPr>
            <a:t>Programmas un konkursa mērķis, atbalstāmās aktivitātes</a:t>
          </a:r>
        </a:p>
      </dsp:txBody>
      <dsp:txXfrm>
        <a:off x="25641" y="25641"/>
        <a:ext cx="6893687" cy="824168"/>
      </dsp:txXfrm>
    </dsp:sp>
    <dsp:sp modelId="{B35614AE-9140-48D4-BBF0-26815517A9AC}">
      <dsp:nvSpPr>
        <dsp:cNvPr id="0" name=""/>
        <dsp:cNvSpPr/>
      </dsp:nvSpPr>
      <dsp:spPr>
        <a:xfrm>
          <a:off x="592981" y="997040"/>
          <a:ext cx="7940793" cy="875450"/>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dirty="0"/>
            <a:t>Pamatnosacījumi</a:t>
          </a:r>
        </a:p>
      </dsp:txBody>
      <dsp:txXfrm>
        <a:off x="618622" y="1022681"/>
        <a:ext cx="6727487" cy="824168"/>
      </dsp:txXfrm>
    </dsp:sp>
    <dsp:sp modelId="{9478F798-12D7-4027-94E5-D809DFBEA4CE}">
      <dsp:nvSpPr>
        <dsp:cNvPr id="0" name=""/>
        <dsp:cNvSpPr/>
      </dsp:nvSpPr>
      <dsp:spPr>
        <a:xfrm>
          <a:off x="1185962" y="1994080"/>
          <a:ext cx="7940793" cy="875450"/>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dirty="0">
              <a:latin typeface="Verdana" panose="020B0604030504040204" pitchFamily="34" charset="0"/>
              <a:ea typeface="Verdana" panose="020B0604030504040204" pitchFamily="34" charset="0"/>
            </a:rPr>
            <a:t>Projektu pieteikumu vērtēšana</a:t>
          </a:r>
        </a:p>
      </dsp:txBody>
      <dsp:txXfrm>
        <a:off x="1211603" y="2019721"/>
        <a:ext cx="6727487" cy="824168"/>
      </dsp:txXfrm>
    </dsp:sp>
    <dsp:sp modelId="{8EA0C093-02E8-460E-BF26-2764A677FD97}">
      <dsp:nvSpPr>
        <dsp:cNvPr id="0" name=""/>
        <dsp:cNvSpPr/>
      </dsp:nvSpPr>
      <dsp:spPr>
        <a:xfrm>
          <a:off x="1778944" y="2991121"/>
          <a:ext cx="7940793" cy="875450"/>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dirty="0">
              <a:latin typeface="Verdana" panose="020B0604030504040204" pitchFamily="34" charset="0"/>
              <a:ea typeface="Verdana" panose="020B0604030504040204" pitchFamily="34" charset="0"/>
            </a:rPr>
            <a:t>Attiecināmās izmaksas</a:t>
          </a:r>
        </a:p>
      </dsp:txBody>
      <dsp:txXfrm>
        <a:off x="1804585" y="3016762"/>
        <a:ext cx="6727487" cy="824168"/>
      </dsp:txXfrm>
    </dsp:sp>
    <dsp:sp modelId="{EF546B32-84FC-4B02-AD34-958899DD218E}">
      <dsp:nvSpPr>
        <dsp:cNvPr id="0" name=""/>
        <dsp:cNvSpPr/>
      </dsp:nvSpPr>
      <dsp:spPr>
        <a:xfrm>
          <a:off x="2371925" y="3988161"/>
          <a:ext cx="7940793" cy="875450"/>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b="0" kern="1200" dirty="0">
              <a:solidFill>
                <a:schemeClr val="bg1"/>
              </a:solidFill>
              <a:latin typeface="Verdana" panose="020B0604030504040204" pitchFamily="34" charset="0"/>
              <a:ea typeface="Verdana" panose="020B0604030504040204" pitchFamily="34" charset="0"/>
            </a:rPr>
            <a:t>Ieteikumi projekta sagatavošanai</a:t>
          </a:r>
        </a:p>
      </dsp:txBody>
      <dsp:txXfrm>
        <a:off x="2397566" y="4013802"/>
        <a:ext cx="6727487" cy="824168"/>
      </dsp:txXfrm>
    </dsp:sp>
    <dsp:sp modelId="{D32FC8E4-31FB-4031-A198-B948D1A587D2}">
      <dsp:nvSpPr>
        <dsp:cNvPr id="0" name=""/>
        <dsp:cNvSpPr/>
      </dsp:nvSpPr>
      <dsp:spPr>
        <a:xfrm>
          <a:off x="7371751" y="639564"/>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lv-LV" sz="2000" kern="1200"/>
        </a:p>
      </dsp:txBody>
      <dsp:txXfrm>
        <a:off x="7499785" y="639564"/>
        <a:ext cx="312974" cy="428204"/>
      </dsp:txXfrm>
    </dsp:sp>
    <dsp:sp modelId="{A03C2B76-566D-4024-9CA5-39565E5B1946}">
      <dsp:nvSpPr>
        <dsp:cNvPr id="0" name=""/>
        <dsp:cNvSpPr/>
      </dsp:nvSpPr>
      <dsp:spPr>
        <a:xfrm>
          <a:off x="7964732" y="1636605"/>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092766" y="1636605"/>
        <a:ext cx="312974" cy="428204"/>
      </dsp:txXfrm>
    </dsp:sp>
    <dsp:sp modelId="{34FEE395-7722-4C7E-A56C-D7777EC2F708}">
      <dsp:nvSpPr>
        <dsp:cNvPr id="0" name=""/>
        <dsp:cNvSpPr/>
      </dsp:nvSpPr>
      <dsp:spPr>
        <a:xfrm>
          <a:off x="8557713" y="2619055"/>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lv-LV" sz="2000" kern="1200"/>
        </a:p>
      </dsp:txBody>
      <dsp:txXfrm>
        <a:off x="8685747" y="2619055"/>
        <a:ext cx="312974" cy="428204"/>
      </dsp:txXfrm>
    </dsp:sp>
    <dsp:sp modelId="{5D52574A-D3FF-4F4C-8F4D-B9D393CA4E51}">
      <dsp:nvSpPr>
        <dsp:cNvPr id="0" name=""/>
        <dsp:cNvSpPr/>
      </dsp:nvSpPr>
      <dsp:spPr>
        <a:xfrm>
          <a:off x="9150695" y="3625822"/>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lv-LV" sz="2000" kern="1200"/>
        </a:p>
      </dsp:txBody>
      <dsp:txXfrm>
        <a:off x="9278729" y="3625822"/>
        <a:ext cx="312974" cy="428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037432" cy="202028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266234" y="76518"/>
          <a:ext cx="2695109" cy="1481541"/>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309787" y="1548906"/>
          <a:ext cx="2695109" cy="2469235"/>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lv-LV" sz="1200" b="1" kern="1200" dirty="0">
            <a:solidFill>
              <a:srgbClr val="FFFFFF"/>
            </a:solidFill>
            <a:latin typeface="Verdana"/>
            <a:ea typeface="+mn-ea"/>
            <a:cs typeface="+mn-cs"/>
          </a:endParaRPr>
        </a:p>
        <a:p>
          <a:pPr marL="0" lvl="0" indent="0" algn="ctr" defTabSz="533400">
            <a:lnSpc>
              <a:spcPct val="90000"/>
            </a:lnSpc>
            <a:spcBef>
              <a:spcPct val="0"/>
            </a:spcBef>
            <a:spcAft>
              <a:spcPct val="35000"/>
            </a:spcAft>
            <a:buNone/>
          </a:pPr>
          <a:r>
            <a:rPr lang="lv-LV" sz="1800" b="1" kern="1200" dirty="0">
              <a:solidFill>
                <a:srgbClr val="FFFFFF"/>
              </a:solidFill>
              <a:latin typeface="Verdana"/>
              <a:ea typeface="+mn-ea"/>
              <a:cs typeface="+mn-cs"/>
            </a:rPr>
            <a:t>Konkurss tiek organizēts divās kārtās</a:t>
          </a:r>
          <a:endParaRPr lang="lv-LV" sz="2400" b="1" kern="1200" dirty="0">
            <a:solidFill>
              <a:srgbClr val="FFFFFF"/>
            </a:solidFill>
            <a:latin typeface="Verdana"/>
            <a:ea typeface="+mn-ea"/>
            <a:cs typeface="+mn-cs"/>
          </a:endParaRPr>
        </a:p>
        <a:p>
          <a:pPr marL="0" lvl="0" indent="0" algn="ctr" defTabSz="533400">
            <a:lnSpc>
              <a:spcPct val="90000"/>
            </a:lnSpc>
            <a:spcBef>
              <a:spcPct val="0"/>
            </a:spcBef>
            <a:spcAft>
              <a:spcPct val="35000"/>
            </a:spcAft>
            <a:buNone/>
          </a:pPr>
          <a:r>
            <a:rPr lang="lv-LV" sz="1600" b="0" kern="1200" dirty="0">
              <a:latin typeface="Verdana" panose="020B0604030504040204" pitchFamily="34" charset="0"/>
              <a:ea typeface="Verdana" panose="020B0604030504040204" pitchFamily="34" charset="0"/>
            </a:rPr>
            <a:t>Var iesniegt </a:t>
          </a:r>
        </a:p>
        <a:p>
          <a:pPr marL="0" lvl="0" indent="0" algn="ctr" defTabSz="533400">
            <a:lnSpc>
              <a:spcPct val="90000"/>
            </a:lnSpc>
            <a:spcBef>
              <a:spcPct val="0"/>
            </a:spcBef>
            <a:spcAft>
              <a:spcPct val="35000"/>
            </a:spcAft>
            <a:buNone/>
          </a:pPr>
          <a:r>
            <a:rPr lang="lv-LV" sz="1600" b="1" kern="1200" dirty="0">
              <a:latin typeface="Verdana" panose="020B0604030504040204" pitchFamily="34" charset="0"/>
              <a:ea typeface="Verdana" panose="020B0604030504040204" pitchFamily="34" charset="0"/>
            </a:rPr>
            <a:t>1 pieteikumu </a:t>
          </a:r>
        </a:p>
        <a:p>
          <a:pPr marL="0" lvl="0" indent="0" algn="ctr" defTabSz="533400">
            <a:lnSpc>
              <a:spcPct val="90000"/>
            </a:lnSpc>
            <a:spcBef>
              <a:spcPct val="0"/>
            </a:spcBef>
            <a:spcAft>
              <a:spcPct val="35000"/>
            </a:spcAft>
            <a:buNone/>
          </a:pPr>
          <a:r>
            <a:rPr lang="lv-LV" sz="1600" b="1" kern="1200" dirty="0">
              <a:latin typeface="Verdana" panose="020B0604030504040204" pitchFamily="34" charset="0"/>
              <a:ea typeface="Verdana" panose="020B0604030504040204" pitchFamily="34" charset="0"/>
            </a:rPr>
            <a:t>katrā kārtā</a:t>
          </a:r>
          <a:endParaRPr lang="lv-LV" sz="1800" b="1"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lv-LV" sz="1000" kern="1200" dirty="0">
            <a:latin typeface="Verdana" panose="020B0604030504040204" pitchFamily="34" charset="0"/>
            <a:ea typeface="Verdana" panose="020B0604030504040204" pitchFamily="34" charset="0"/>
          </a:endParaRPr>
        </a:p>
      </dsp:txBody>
      <dsp:txXfrm rot="10800000">
        <a:off x="3385724" y="1548906"/>
        <a:ext cx="2543235" cy="2393298"/>
      </dsp:txXfrm>
    </dsp:sp>
    <dsp:sp modelId="{1576FBAE-E528-459B-8CB2-A84D0DE4747C}">
      <dsp:nvSpPr>
        <dsp:cNvPr id="0" name=""/>
        <dsp:cNvSpPr/>
      </dsp:nvSpPr>
      <dsp:spPr>
        <a:xfrm>
          <a:off x="4" y="76518"/>
          <a:ext cx="2695109" cy="1481541"/>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4" y="1564684"/>
          <a:ext cx="2695109" cy="2469235"/>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dirty="0">
              <a:latin typeface="Verdana" panose="020B0604030504040204" pitchFamily="34" charset="0"/>
              <a:ea typeface="Verdana" panose="020B0604030504040204" pitchFamily="34" charset="0"/>
            </a:rPr>
            <a:t>Projekta periods </a:t>
          </a:r>
        </a:p>
        <a:p>
          <a:pPr marL="0" lvl="0" indent="0" algn="ctr" defTabSz="800100">
            <a:lnSpc>
              <a:spcPct val="90000"/>
            </a:lnSpc>
            <a:spcBef>
              <a:spcPct val="0"/>
            </a:spcBef>
            <a:spcAft>
              <a:spcPts val="0"/>
            </a:spcAft>
            <a:buNone/>
          </a:pPr>
          <a:r>
            <a:rPr lang="lv-LV" sz="2000" b="1" kern="1200" dirty="0">
              <a:latin typeface="Verdana" panose="020B0604030504040204" pitchFamily="34" charset="0"/>
              <a:ea typeface="Verdana" panose="020B0604030504040204" pitchFamily="34" charset="0"/>
            </a:rPr>
            <a:t>01.07.2023.</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dirty="0">
              <a:solidFill>
                <a:prstClr val="white"/>
              </a:solidFill>
              <a:latin typeface="Verdana" panose="020B0604030504040204" pitchFamily="34" charset="0"/>
              <a:ea typeface="Verdana" panose="020B0604030504040204" pitchFamily="34" charset="0"/>
              <a:cs typeface="+mn-cs"/>
            </a:rPr>
            <a:t>–</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30.06.2024.</a:t>
          </a:r>
        </a:p>
      </dsp:txBody>
      <dsp:txXfrm rot="10800000">
        <a:off x="75941" y="1564684"/>
        <a:ext cx="2543235" cy="2393298"/>
      </dsp:txXfrm>
    </dsp:sp>
    <dsp:sp modelId="{A4BF516A-B622-4B4F-B0E3-BA2E77AB5994}">
      <dsp:nvSpPr>
        <dsp:cNvPr id="0" name=""/>
        <dsp:cNvSpPr/>
      </dsp:nvSpPr>
      <dsp:spPr>
        <a:xfrm>
          <a:off x="6532464" y="76518"/>
          <a:ext cx="3504962" cy="1481541"/>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6583811" y="1541301"/>
          <a:ext cx="3453620" cy="2469235"/>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4000" rIns="142240" bIns="142240" numCol="1" spcCol="1270" anchor="t" anchorCtr="0">
          <a:noAutofit/>
        </a:bodyPr>
        <a:lstStyle/>
        <a:p>
          <a:pPr marL="0" lvl="0" indent="0" algn="ctr" defTabSz="889000">
            <a:lnSpc>
              <a:spcPct val="90000"/>
            </a:lnSpc>
            <a:spcBef>
              <a:spcPct val="0"/>
            </a:spcBef>
            <a:spcAft>
              <a:spcPct val="35000"/>
            </a:spcAft>
            <a:buNone/>
          </a:pPr>
          <a:r>
            <a:rPr lang="lv-LV" altLang="lv-LV" sz="2000" b="1" kern="1200" dirty="0">
              <a:solidFill>
                <a:prstClr val="white"/>
              </a:solidFill>
              <a:latin typeface="Verdana" panose="020B0604030504040204" pitchFamily="34" charset="0"/>
              <a:ea typeface="Verdana" panose="020B0604030504040204" pitchFamily="34" charset="0"/>
              <a:cs typeface="+mn-cs"/>
            </a:rPr>
            <a:t>100% programmas finansējums </a:t>
          </a:r>
        </a:p>
        <a:p>
          <a:pPr marL="0" lvl="0" indent="0" algn="ctr" defTabSz="889000">
            <a:lnSpc>
              <a:spcPct val="90000"/>
            </a:lnSpc>
            <a:spcBef>
              <a:spcPct val="0"/>
            </a:spcBef>
            <a:spcAft>
              <a:spcPct val="35000"/>
            </a:spcAft>
            <a:buNone/>
          </a:pPr>
          <a:r>
            <a:rPr lang="lv-LV" altLang="lv-LV" sz="1600" kern="1200" dirty="0">
              <a:solidFill>
                <a:prstClr val="white"/>
              </a:solidFill>
              <a:latin typeface="Verdana" panose="020B0604030504040204" pitchFamily="34" charset="0"/>
              <a:ea typeface="Verdana" panose="020B0604030504040204" pitchFamily="34" charset="0"/>
              <a:cs typeface="+mn-cs"/>
            </a:rPr>
            <a:t>vienam projektam </a:t>
          </a:r>
          <a:r>
            <a:rPr lang="fr-FR" altLang="lv-LV" sz="1600" b="1" kern="1200" dirty="0" err="1">
              <a:solidFill>
                <a:prstClr val="white"/>
              </a:solidFill>
              <a:latin typeface="Verdana" panose="020B0604030504040204" pitchFamily="34" charset="0"/>
              <a:ea typeface="Verdana" panose="020B0604030504040204" pitchFamily="34" charset="0"/>
              <a:cs typeface="+mn-cs"/>
            </a:rPr>
            <a:t>minimālais</a:t>
          </a:r>
          <a:r>
            <a:rPr lang="fr-FR" altLang="lv-LV" sz="1600" b="1" kern="1200" dirty="0">
              <a:solidFill>
                <a:prstClr val="white"/>
              </a:solidFill>
              <a:latin typeface="Verdana" panose="020B0604030504040204" pitchFamily="34" charset="0"/>
              <a:ea typeface="Verdana" panose="020B0604030504040204" pitchFamily="34" charset="0"/>
              <a:cs typeface="+mn-cs"/>
            </a:rPr>
            <a:t>:</a:t>
          </a:r>
        </a:p>
        <a:p>
          <a:pPr marL="0" lvl="0" indent="0" algn="ctr" defTabSz="889000">
            <a:lnSpc>
              <a:spcPct val="90000"/>
            </a:lnSpc>
            <a:spcBef>
              <a:spcPct val="0"/>
            </a:spcBef>
            <a:spcAft>
              <a:spcPct val="35000"/>
            </a:spcAft>
            <a:buNone/>
          </a:pPr>
          <a:r>
            <a:rPr lang="lv-LV" altLang="lv-LV" sz="1600" b="1" kern="1200" dirty="0">
              <a:solidFill>
                <a:prstClr val="white"/>
              </a:solidFill>
              <a:latin typeface="Verdana" panose="020B0604030504040204" pitchFamily="34" charset="0"/>
              <a:ea typeface="Verdana" panose="020B0604030504040204" pitchFamily="34" charset="0"/>
              <a:cs typeface="+mn-cs"/>
            </a:rPr>
            <a:t>15</a:t>
          </a:r>
          <a:r>
            <a:rPr lang="fr-FR" altLang="lv-LV" sz="1600" b="1" kern="1200" dirty="0">
              <a:solidFill>
                <a:prstClr val="white"/>
              </a:solidFill>
              <a:latin typeface="Verdana" panose="020B0604030504040204" pitchFamily="34" charset="0"/>
              <a:ea typeface="Verdana" panose="020B0604030504040204" pitchFamily="34" charset="0"/>
              <a:cs typeface="+mn-cs"/>
            </a:rPr>
            <a:t> </a:t>
          </a:r>
          <a:r>
            <a:rPr lang="lv-LV" altLang="lv-LV" sz="1600" b="1" kern="1200" dirty="0">
              <a:solidFill>
                <a:prstClr val="white"/>
              </a:solidFill>
              <a:latin typeface="Verdana" panose="020B0604030504040204" pitchFamily="34" charset="0"/>
              <a:ea typeface="Verdana" panose="020B0604030504040204" pitchFamily="34" charset="0"/>
              <a:cs typeface="+mn-cs"/>
            </a:rPr>
            <a:t>0</a:t>
          </a:r>
          <a:r>
            <a:rPr lang="fr-FR" altLang="lv-LV" sz="1600" b="1" kern="1200" dirty="0">
              <a:solidFill>
                <a:prstClr val="white"/>
              </a:solidFill>
              <a:latin typeface="Verdana" panose="020B0604030504040204" pitchFamily="34" charset="0"/>
              <a:ea typeface="Verdana" panose="020B0604030504040204" pitchFamily="34" charset="0"/>
              <a:cs typeface="+mn-cs"/>
            </a:rPr>
            <a:t>00 EUR</a:t>
          </a:r>
        </a:p>
        <a:p>
          <a:pPr marL="0" lvl="0" indent="0" algn="ctr" defTabSz="889000">
            <a:lnSpc>
              <a:spcPct val="90000"/>
            </a:lnSpc>
            <a:spcBef>
              <a:spcPct val="0"/>
            </a:spcBef>
            <a:spcAft>
              <a:spcPct val="35000"/>
            </a:spcAft>
            <a:buNone/>
          </a:pPr>
          <a:r>
            <a:rPr lang="fr-FR" altLang="lv-LV" sz="1600" b="1" kern="1200" dirty="0" err="1">
              <a:solidFill>
                <a:prstClr val="white"/>
              </a:solidFill>
              <a:latin typeface="Verdana" panose="020B0604030504040204" pitchFamily="34" charset="0"/>
              <a:ea typeface="Verdana" panose="020B0604030504040204" pitchFamily="34" charset="0"/>
              <a:cs typeface="+mn-cs"/>
            </a:rPr>
            <a:t>maksimālais</a:t>
          </a:r>
          <a:r>
            <a:rPr lang="fr-FR" altLang="lv-LV" sz="1600" b="1" kern="1200" dirty="0">
              <a:solidFill>
                <a:prstClr val="white"/>
              </a:solidFill>
              <a:latin typeface="Verdana" panose="020B0604030504040204" pitchFamily="34" charset="0"/>
              <a:ea typeface="Verdana" panose="020B0604030504040204" pitchFamily="34" charset="0"/>
              <a:cs typeface="+mn-cs"/>
            </a:rPr>
            <a:t>:</a:t>
          </a:r>
        </a:p>
        <a:p>
          <a:pPr marL="0" lvl="0" indent="0" algn="ctr" defTabSz="889000">
            <a:lnSpc>
              <a:spcPct val="90000"/>
            </a:lnSpc>
            <a:spcBef>
              <a:spcPct val="0"/>
            </a:spcBef>
            <a:spcAft>
              <a:spcPct val="35000"/>
            </a:spcAft>
            <a:buNone/>
          </a:pPr>
          <a:r>
            <a:rPr lang="lv-LV" altLang="lv-LV" sz="1600" b="1" kern="1200" dirty="0">
              <a:solidFill>
                <a:prstClr val="white"/>
              </a:solidFill>
              <a:latin typeface="Verdana" panose="020B0604030504040204" pitchFamily="34" charset="0"/>
              <a:ea typeface="Verdana" panose="020B0604030504040204" pitchFamily="34" charset="0"/>
              <a:cs typeface="+mn-cs"/>
            </a:rPr>
            <a:t>170</a:t>
          </a:r>
          <a:r>
            <a:rPr lang="fr-FR" altLang="lv-LV" sz="1600" b="1" kern="1200" dirty="0">
              <a:solidFill>
                <a:prstClr val="white"/>
              </a:solidFill>
              <a:latin typeface="Verdana" panose="020B0604030504040204" pitchFamily="34" charset="0"/>
              <a:ea typeface="Verdana" panose="020B0604030504040204" pitchFamily="34" charset="0"/>
              <a:cs typeface="+mn-cs"/>
            </a:rPr>
            <a:t> 000 EUR</a:t>
          </a:r>
          <a:endParaRPr lang="lv-LV" sz="1400" b="0" i="0" kern="1200" dirty="0">
            <a:solidFill>
              <a:prstClr val="white"/>
            </a:solidFill>
            <a:latin typeface="Verdana" panose="020B0604030504040204" pitchFamily="34" charset="0"/>
            <a:ea typeface="Verdana" panose="020B0604030504040204" pitchFamily="34" charset="0"/>
            <a:cs typeface="+mn-cs"/>
          </a:endParaRPr>
        </a:p>
      </dsp:txBody>
      <dsp:txXfrm rot="10800000">
        <a:off x="6659748" y="1541301"/>
        <a:ext cx="3301746" cy="23932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184916" cy="21734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05547" y="289795"/>
          <a:ext cx="2991819" cy="159387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33042" y="2173466"/>
          <a:ext cx="2991819" cy="2656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24000" rIns="35560" bIns="35560"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endParaRPr lang="lv-LV" sz="500" b="0" kern="1200" dirty="0"/>
        </a:p>
        <a:p>
          <a:pPr marL="0" marR="0" lvl="0" indent="0" algn="ctr" defTabSz="800100" eaLnBrk="1" fontAlgn="auto" latinLnBrk="0" hangingPunct="1">
            <a:lnSpc>
              <a:spcPct val="90000"/>
            </a:lnSpc>
            <a:spcBef>
              <a:spcPct val="0"/>
            </a:spcBef>
            <a:spcAft>
              <a:spcPts val="1200"/>
            </a:spcAft>
            <a:buClrTx/>
            <a:buSzTx/>
            <a:buFontTx/>
            <a:buNone/>
            <a:tabLst/>
            <a:defRPr/>
          </a:pPr>
          <a:r>
            <a:rPr lang="lv-LV" sz="2000" b="0" kern="1200" dirty="0"/>
            <a:t>Projekta aktivitāšu mērķa grupa ir</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2000" b="1" kern="1200" dirty="0"/>
            <a:t>Ukrainas civiliedzīvotāji</a:t>
          </a:r>
          <a:endParaRPr lang="lv-LV" sz="2000" b="1" kern="1200" dirty="0">
            <a:solidFill>
              <a:prstClr val="white"/>
            </a:solidFill>
            <a:latin typeface="Verdana" panose="020B0604030504040204" pitchFamily="34" charset="0"/>
            <a:ea typeface="Verdana" panose="020B0604030504040204" pitchFamily="34" charset="0"/>
            <a:cs typeface="+mn-cs"/>
          </a:endParaRPr>
        </a:p>
      </dsp:txBody>
      <dsp:txXfrm rot="10800000">
        <a:off x="414737" y="2173466"/>
        <a:ext cx="2828429" cy="2574764"/>
      </dsp:txXfrm>
    </dsp:sp>
    <dsp:sp modelId="{1576FBAE-E528-459B-8CB2-A84D0DE4747C}">
      <dsp:nvSpPr>
        <dsp:cNvPr id="0" name=""/>
        <dsp:cNvSpPr/>
      </dsp:nvSpPr>
      <dsp:spPr>
        <a:xfrm>
          <a:off x="3596548" y="289795"/>
          <a:ext cx="2991819" cy="1593875"/>
        </a:xfrm>
        <a:prstGeom prst="roundRect">
          <a:avLst>
            <a:gd name="adj" fmla="val 1000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3596548" y="2173466"/>
          <a:ext cx="2991819" cy="2656459"/>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4000" rIns="142240" bIns="142240" numCol="1" spcCol="1270" anchor="t" anchorCtr="0">
          <a:noAutofit/>
        </a:bodyPr>
        <a:lstStyle/>
        <a:p>
          <a:pPr marL="0" lvl="0" indent="0" algn="ctr" defTabSz="889000">
            <a:lnSpc>
              <a:spcPct val="90000"/>
            </a:lnSpc>
            <a:spcBef>
              <a:spcPct val="0"/>
            </a:spcBef>
            <a:spcAft>
              <a:spcPct val="35000"/>
            </a:spcAft>
            <a:buNone/>
          </a:pPr>
          <a:endParaRPr lang="lv-LV" sz="2000" b="0" kern="1200" dirty="0"/>
        </a:p>
        <a:p>
          <a:pPr marL="0" lvl="0" indent="0" algn="ctr" defTabSz="889000">
            <a:lnSpc>
              <a:spcPct val="90000"/>
            </a:lnSpc>
            <a:spcBef>
              <a:spcPct val="0"/>
            </a:spcBef>
            <a:spcAft>
              <a:spcPct val="35000"/>
            </a:spcAft>
            <a:buNone/>
          </a:pPr>
          <a:r>
            <a:rPr lang="lv-LV" sz="2000" b="0" kern="1200" dirty="0"/>
            <a:t>Projekta īstenošanas vieta ir </a:t>
          </a:r>
          <a:r>
            <a:rPr lang="lv-LV" sz="2000" b="1" kern="1200" dirty="0"/>
            <a:t>Latvija</a:t>
          </a:r>
          <a:r>
            <a:rPr lang="lv-LV" sz="2000" b="0" kern="1200" dirty="0"/>
            <a:t> </a:t>
          </a:r>
          <a:endParaRPr lang="lv-LV" sz="2000" b="1" u="sng" kern="1200" dirty="0"/>
        </a:p>
      </dsp:txBody>
      <dsp:txXfrm rot="10800000">
        <a:off x="3678243" y="2173466"/>
        <a:ext cx="2828429" cy="2574764"/>
      </dsp:txXfrm>
    </dsp:sp>
    <dsp:sp modelId="{A4BF516A-B622-4B4F-B0E3-BA2E77AB5994}">
      <dsp:nvSpPr>
        <dsp:cNvPr id="0" name=""/>
        <dsp:cNvSpPr/>
      </dsp:nvSpPr>
      <dsp:spPr>
        <a:xfrm>
          <a:off x="6887549" y="297111"/>
          <a:ext cx="2991819" cy="1593875"/>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 t="-20988" r="955" b="-5012"/>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6887549" y="2173466"/>
          <a:ext cx="2991819" cy="2656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endParaRPr lang="lv-LV" sz="2000" b="0" dirty="0"/>
        </a:p>
        <a:p>
          <a:pPr marL="0" lvl="0" indent="0" algn="ctr" defTabSz="889000">
            <a:lnSpc>
              <a:spcPct val="90000"/>
            </a:lnSpc>
            <a:spcBef>
              <a:spcPct val="0"/>
            </a:spcBef>
            <a:spcAft>
              <a:spcPct val="35000"/>
            </a:spcAft>
            <a:buNone/>
          </a:pPr>
          <a:r>
            <a:rPr lang="lv-LV" sz="2000" b="0" dirty="0"/>
            <a:t>Pasākumi </a:t>
          </a:r>
          <a:r>
            <a:rPr lang="lv-LV" sz="2000" b="1" dirty="0"/>
            <a:t>mērķa grupai jānodrošina bez maksas</a:t>
          </a:r>
          <a:endParaRPr lang="lv-LV" sz="1800" b="1" kern="1200" dirty="0"/>
        </a:p>
      </dsp:txBody>
      <dsp:txXfrm rot="10800000">
        <a:off x="6969244" y="2173466"/>
        <a:ext cx="2828429" cy="25747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435472" cy="2119547"/>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13064" y="282606"/>
          <a:ext cx="3065419" cy="15543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23915" y="2119547"/>
          <a:ext cx="3065419" cy="2590557"/>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Ja tiek iesaistīti brīvprātīgā darba veicēji: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dirty="0"/>
            <a:t>tiek slēgti brīvprātīgā darba līgumi (norādīti konkrēti darba pienākumi)</a:t>
          </a:r>
          <a:endParaRPr lang="lv-LV" sz="1800" kern="1200" dirty="0">
            <a:solidFill>
              <a:prstClr val="white"/>
            </a:solidFill>
            <a:latin typeface="Verdana" panose="020B0604030504040204" pitchFamily="34" charset="0"/>
            <a:ea typeface="Verdana" panose="020B0604030504040204" pitchFamily="34" charset="0"/>
            <a:cs typeface="+mn-cs"/>
          </a:endParaRPr>
        </a:p>
      </dsp:txBody>
      <dsp:txXfrm rot="10800000">
        <a:off x="403584" y="2119547"/>
        <a:ext cx="2906081" cy="2510888"/>
      </dsp:txXfrm>
    </dsp:sp>
    <dsp:sp modelId="{1576FBAE-E528-459B-8CB2-A84D0DE4747C}">
      <dsp:nvSpPr>
        <dsp:cNvPr id="0" name=""/>
        <dsp:cNvSpPr/>
      </dsp:nvSpPr>
      <dsp:spPr>
        <a:xfrm>
          <a:off x="3685026" y="282606"/>
          <a:ext cx="3065419" cy="1554334"/>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7" t="-29297" r="297" b="-8703"/>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3685026" y="2119547"/>
          <a:ext cx="3065419" cy="2590557"/>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dirty="0"/>
            <a:t>Projekta īstenošanu nedrīkst nodot trešajai pusei</a:t>
          </a:r>
        </a:p>
        <a:p>
          <a:pPr marL="0" lvl="0" indent="0" algn="ctr" defTabSz="800100">
            <a:lnSpc>
              <a:spcPct val="90000"/>
            </a:lnSpc>
            <a:spcBef>
              <a:spcPct val="0"/>
            </a:spcBef>
            <a:spcAft>
              <a:spcPct val="35000"/>
            </a:spcAft>
            <a:buNone/>
          </a:pPr>
          <a:r>
            <a:rPr lang="lv-LV" sz="1400" b="0" kern="1200" dirty="0"/>
            <a:t>Pakalpojumu sniedzējus var piesaistīt tikai konkrētu aktivitāšu īstenošanai pasākuma ietvaros</a:t>
          </a:r>
        </a:p>
      </dsp:txBody>
      <dsp:txXfrm rot="10800000">
        <a:off x="3764695" y="2119547"/>
        <a:ext cx="2906081" cy="2510888"/>
      </dsp:txXfrm>
    </dsp:sp>
    <dsp:sp modelId="{C03B7A1E-EEAF-4017-A2CB-FBD8C8792BFC}">
      <dsp:nvSpPr>
        <dsp:cNvPr id="0" name=""/>
        <dsp:cNvSpPr/>
      </dsp:nvSpPr>
      <dsp:spPr>
        <a:xfrm>
          <a:off x="7056987" y="282606"/>
          <a:ext cx="3065419" cy="15543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9367F-1067-4CDE-B352-D24A6282154C}">
      <dsp:nvSpPr>
        <dsp:cNvPr id="0" name=""/>
        <dsp:cNvSpPr/>
      </dsp:nvSpPr>
      <dsp:spPr>
        <a:xfrm rot="10800000">
          <a:off x="7056987" y="2119547"/>
          <a:ext cx="3065419" cy="2590557"/>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endParaRPr lang="lv-LV" sz="700" b="0" kern="1200" dirty="0">
            <a:solidFill>
              <a:srgbClr val="FFFFFF"/>
            </a:solidFill>
            <a:latin typeface="Verdana"/>
            <a:ea typeface="+mn-ea"/>
            <a:cs typeface="+mn-cs"/>
          </a:endParaRPr>
        </a:p>
        <a:p>
          <a:pPr marL="0" marR="0" lvl="0" indent="0" algn="ctr" defTabSz="800100" eaLnBrk="1" fontAlgn="auto" latinLnBrk="0" hangingPunct="1">
            <a:lnSpc>
              <a:spcPct val="90000"/>
            </a:lnSpc>
            <a:spcBef>
              <a:spcPct val="0"/>
            </a:spcBef>
            <a:spcAft>
              <a:spcPts val="1200"/>
            </a:spcAft>
            <a:buClrTx/>
            <a:buSzTx/>
            <a:buFontTx/>
            <a:buNone/>
            <a:tabLst/>
            <a:defRPr/>
          </a:pPr>
          <a:r>
            <a:rPr lang="lv-LV" sz="1800" b="0" kern="1200" dirty="0">
              <a:solidFill>
                <a:srgbClr val="FFFFFF"/>
              </a:solidFill>
              <a:latin typeface="Verdana"/>
              <a:ea typeface="+mn-ea"/>
              <a:cs typeface="+mn-cs"/>
            </a:rPr>
            <a:t>Par iepriekšēju </a:t>
          </a:r>
          <a:r>
            <a:rPr lang="lv-LV" sz="1800" b="1" kern="1200" dirty="0">
              <a:solidFill>
                <a:srgbClr val="FFFFFF"/>
              </a:solidFill>
              <a:latin typeface="Verdana"/>
              <a:ea typeface="+mn-ea"/>
              <a:cs typeface="+mn-cs"/>
            </a:rPr>
            <a:t>pieredzi atbalsta sniegšanā Ukrainas civiliedzīvotājiem tiek piešķirti papildus punkti</a:t>
          </a:r>
          <a:r>
            <a:rPr lang="lv-LV" sz="1800" b="0" kern="1200" dirty="0">
              <a:solidFill>
                <a:srgbClr val="FFFFFF"/>
              </a:solidFill>
              <a:latin typeface="Verdana"/>
              <a:ea typeface="+mn-ea"/>
              <a:cs typeface="+mn-cs"/>
            </a:rPr>
            <a:t>, taču tas nav obligāts nosacījums</a:t>
          </a:r>
        </a:p>
      </dsp:txBody>
      <dsp:txXfrm rot="10800000">
        <a:off x="7136656" y="2119547"/>
        <a:ext cx="2906081" cy="25108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08/23/2023</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340243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11</a:t>
            </a:fld>
            <a:endParaRPr lang="en-LV"/>
          </a:p>
        </p:txBody>
      </p:sp>
    </p:spTree>
    <p:extLst>
      <p:ext uri="{BB962C8B-B14F-4D97-AF65-F5344CB8AC3E}">
        <p14:creationId xmlns:p14="http://schemas.microsoft.com/office/powerpoint/2010/main" val="2321005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dirty="0">
              <a:effectLst/>
              <a:latin typeface="Times New Roman" panose="02020603050405020304" pitchFamily="18" charset="0"/>
              <a:ea typeface="Calibri" panose="020F0502020204030204" pitchFamily="34" charset="0"/>
            </a:endParaRP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29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637155" algn="ctr"/>
                <a:tab pos="5274310" algn="r"/>
                <a:tab pos="457200" algn="l"/>
              </a:tabLst>
            </a:pPr>
            <a:endParaRPr lang="lv-LV"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200327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endParaRPr lang="lv-LV" sz="18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77413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15</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noStrike"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17</a:t>
            </a:fld>
            <a:endParaRPr lang="en-LV"/>
          </a:p>
        </p:txBody>
      </p:sp>
    </p:spTree>
    <p:extLst>
      <p:ext uri="{BB962C8B-B14F-4D97-AF65-F5344CB8AC3E}">
        <p14:creationId xmlns:p14="http://schemas.microsoft.com/office/powerpoint/2010/main" val="380246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6922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0" u="none" strike="noStrike"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256274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457200" lvl="1" indent="0" algn="l">
              <a:spcBef>
                <a:spcPts val="600"/>
              </a:spcBef>
              <a:spcAft>
                <a:spcPts val="0"/>
              </a:spcAft>
              <a:buFont typeface="+mj-lt"/>
              <a:buNone/>
            </a:pPr>
            <a:endParaRPr lang="lv-LV" sz="1200" b="0" dirty="0">
              <a:effectLst/>
              <a:latin typeface="Times New Roman" panose="02020603050405020304" pitchFamily="18" charset="0"/>
              <a:ea typeface="Times New Roman" panose="02020603050405020304" pitchFamily="18" charset="0"/>
            </a:endParaRPr>
          </a:p>
        </p:txBody>
      </p:sp>
      <p:sp>
        <p:nvSpPr>
          <p:cNvPr id="4" name="Slaida numura vietturis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146372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95756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138718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nSpc>
                <a:spcPct val="120000"/>
              </a:lnSpc>
              <a:spcBef>
                <a:spcPts val="0"/>
              </a:spcBef>
            </a:pPr>
            <a:endParaRPr lang="lv-LV" sz="1000" b="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287112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lv-LV" b="0" dirty="0"/>
          </a:p>
        </p:txBody>
      </p:sp>
      <p:sp>
        <p:nvSpPr>
          <p:cNvPr id="4" name="Slaida numura vietturis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20580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lv-LV"/>
              <a:t>08/04/2022</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lv-LV"/>
              <a:t>08/04/2022</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ft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hyperlink" Target="mailto:aija.svilpe@sif.gov.l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hyperlink" Target="https://www.pexels.com/photo/bank-notes-bill-bills-blur-25910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pexels.com/photo/people-throwing-pins-433452/" TargetMode="External"/><Relationship Id="rId13" Type="http://schemas.openxmlformats.org/officeDocument/2006/relationships/diagramQuickStyle" Target="../diagrams/quickStyle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Layout" Target="../diagrams/layout7.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Data" Target="../diagrams/data7.xml"/><Relationship Id="rId5" Type="http://schemas.openxmlformats.org/officeDocument/2006/relationships/diagramQuickStyle" Target="../diagrams/quickStyle6.xml"/><Relationship Id="rId15" Type="http://schemas.microsoft.com/office/2007/relationships/diagramDrawing" Target="../diagrams/drawing7.xml"/><Relationship Id="rId10" Type="http://schemas.openxmlformats.org/officeDocument/2006/relationships/hyperlink" Target="https://www.pexels.com/photo/content-multiethnic-colleagues-joining-hands-after-coming-to-agreement-3865557/" TargetMode="External"/><Relationship Id="rId4" Type="http://schemas.openxmlformats.org/officeDocument/2006/relationships/diagramLayout" Target="../diagrams/layout6.xml"/><Relationship Id="rId9" Type="http://schemas.openxmlformats.org/officeDocument/2006/relationships/hyperlink" Target="https://www.pexels.com/photo/high-angle-photography-of-village-681405/" TargetMode="External"/><Relationship Id="rId14" Type="http://schemas.openxmlformats.org/officeDocument/2006/relationships/diagramColors" Target="../diagrams/colors7.xml"/></Relationships>
</file>

<file path=ppt/slides/_rels/slide7.xml.rels><?xml version="1.0" encoding="UTF-8" standalone="yes"?>
<Relationships xmlns="http://schemas.openxmlformats.org/package/2006/relationships"><Relationship Id="rId8" Type="http://schemas.openxmlformats.org/officeDocument/2006/relationships/hyperlink" Target="https://www.pexels.com/photo/people-holding-red-brochure-6565752/" TargetMode="External"/><Relationship Id="rId13" Type="http://schemas.openxmlformats.org/officeDocument/2006/relationships/diagramQuickStyle" Target="../diagrams/quickStyle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Layout" Target="../diagrams/layout9.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8.xml"/><Relationship Id="rId11" Type="http://schemas.openxmlformats.org/officeDocument/2006/relationships/diagramData" Target="../diagrams/data9.xml"/><Relationship Id="rId5" Type="http://schemas.openxmlformats.org/officeDocument/2006/relationships/diagramQuickStyle" Target="../diagrams/quickStyle8.xml"/><Relationship Id="rId15" Type="http://schemas.microsoft.com/office/2007/relationships/diagramDrawing" Target="../diagrams/drawing9.xml"/><Relationship Id="rId10" Type="http://schemas.openxmlformats.org/officeDocument/2006/relationships/hyperlink" Target="https://www.pexels.com/photo/a-group-of-kids-playing-jumping-rope-8034585/" TargetMode="External"/><Relationship Id="rId4" Type="http://schemas.openxmlformats.org/officeDocument/2006/relationships/diagramLayout" Target="../diagrams/layout8.xml"/><Relationship Id="rId9" Type="http://schemas.openxmlformats.org/officeDocument/2006/relationships/hyperlink" Target="https://www.pexels.com/photo/crop-businessman-signing-contract-in-office-3771097/" TargetMode="External"/><Relationship Id="rId14" Type="http://schemas.openxmlformats.org/officeDocument/2006/relationships/diagramColors" Target="../diagrams/colors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4946981"/>
            <a:ext cx="8207652" cy="1468153"/>
          </a:xfrm>
        </p:spPr>
        <p:txBody>
          <a:bodyPr>
            <a:normAutofit fontScale="92500"/>
          </a:bodyPr>
          <a:lstStyle/>
          <a:p>
            <a:endParaRPr lang="lv-LV" dirty="0"/>
          </a:p>
          <a:p>
            <a:r>
              <a:rPr lang="lv-LV" dirty="0"/>
              <a:t>Aija Svilpe</a:t>
            </a:r>
            <a:r>
              <a:rPr lang="en-GB" dirty="0"/>
              <a:t>, </a:t>
            </a:r>
            <a:br>
              <a:rPr lang="en-GB" dirty="0"/>
            </a:br>
            <a:r>
              <a:rPr lang="lv-LV" dirty="0"/>
              <a:t>Sabiedrības integrācijas fonda                                           Projektu konkursu un uzraudzības nodaļas programmas vadītāja</a:t>
            </a:r>
            <a:endParaRPr lang="en-LV" dirty="0"/>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609451" y="1452846"/>
            <a:ext cx="8510486" cy="1976154"/>
          </a:xfrm>
        </p:spPr>
        <p:txBody>
          <a:bodyPr/>
          <a:lstStyle/>
          <a:p>
            <a:pPr algn="ctr">
              <a:lnSpc>
                <a:spcPct val="100000"/>
              </a:lnSpc>
              <a:spcBef>
                <a:spcPts val="600"/>
              </a:spcBef>
            </a:pPr>
            <a:br>
              <a:rPr lang="lv-LV" sz="4000" spc="0" dirty="0"/>
            </a:br>
            <a:r>
              <a:rPr lang="lv-LV" sz="1800" spc="0" dirty="0">
                <a:latin typeface="Verdana"/>
                <a:ea typeface="Verdana"/>
              </a:rPr>
              <a:t>Patvēruma, migrācijas un integrācijas fonda Tematiskā Mehānisma Ārkārtas palīdzības  (“</a:t>
            </a:r>
            <a:r>
              <a:rPr lang="lv-LV" sz="1800" spc="0" dirty="0" err="1">
                <a:latin typeface="Verdana"/>
                <a:ea typeface="Verdana"/>
              </a:rPr>
              <a:t>Emergency</a:t>
            </a:r>
            <a:r>
              <a:rPr lang="lv-LV" sz="1800" spc="0" dirty="0">
                <a:latin typeface="Verdana"/>
                <a:ea typeface="Verdana"/>
              </a:rPr>
              <a:t> </a:t>
            </a:r>
            <a:r>
              <a:rPr lang="lv-LV" sz="1800" spc="0" dirty="0" err="1">
                <a:latin typeface="Verdana"/>
                <a:ea typeface="Verdana"/>
              </a:rPr>
              <a:t>Assistance</a:t>
            </a:r>
            <a:r>
              <a:rPr lang="lv-LV" sz="1800" spc="0" dirty="0">
                <a:latin typeface="Verdana"/>
                <a:ea typeface="Verdana"/>
              </a:rPr>
              <a:t>”) projekta </a:t>
            </a:r>
            <a:br>
              <a:rPr lang="lv-LV" sz="1800" spc="0" dirty="0">
                <a:latin typeface="Verdana"/>
                <a:ea typeface="Verdana"/>
              </a:rPr>
            </a:br>
            <a:r>
              <a:rPr lang="lv-LV" sz="1800" spc="0" dirty="0">
                <a:latin typeface="Verdana"/>
                <a:ea typeface="Verdana"/>
              </a:rPr>
              <a:t>Nr. HOME-2022-AMIF-AG-EMAS-TF1-LV-0012 – UA-SUP finansētais</a:t>
            </a:r>
            <a:br>
              <a:rPr lang="lv-LV" sz="1800" spc="0" dirty="0">
                <a:latin typeface="Verdana"/>
                <a:ea typeface="Verdana"/>
              </a:rPr>
            </a:br>
            <a:r>
              <a:rPr lang="lv-LV" sz="2400" spc="0" dirty="0">
                <a:latin typeface="Verdana"/>
                <a:ea typeface="Verdana"/>
              </a:rPr>
              <a:t>atklāts projektu pieteikumu konkurss </a:t>
            </a:r>
            <a:r>
              <a:rPr lang="lv-LV" sz="4000" spc="0" dirty="0">
                <a:latin typeface="Verdana"/>
                <a:ea typeface="Verdana"/>
              </a:rPr>
              <a:t>“Nevalstisko organizāciju pasākumi Ukrainas civiliedzīvotāju atbalstam” </a:t>
            </a:r>
            <a:br>
              <a:rPr lang="lv-LV" sz="4000" spc="0" dirty="0">
                <a:latin typeface="Verdana"/>
                <a:ea typeface="Verdana"/>
              </a:rPr>
            </a:br>
            <a:r>
              <a:rPr lang="lv-LV" sz="2400" dirty="0">
                <a:effectLst/>
                <a:latin typeface="+mn-lt"/>
                <a:ea typeface="Times New Roman" panose="02020603050405020304" pitchFamily="18" charset="0"/>
              </a:rPr>
              <a:t> </a:t>
            </a:r>
            <a:br>
              <a:rPr lang="lv-LV" sz="4000" spc="0" dirty="0"/>
            </a:br>
            <a:r>
              <a:rPr lang="lv-LV" sz="3200" spc="0" dirty="0">
                <a:latin typeface="Verdana"/>
                <a:ea typeface="Verdana"/>
              </a:rPr>
              <a:t>SEMINĀRS</a:t>
            </a:r>
            <a:br>
              <a:rPr lang="lv-LV" sz="3200" spc="0" dirty="0"/>
            </a:br>
            <a:r>
              <a:rPr lang="lv-LV" sz="3200" spc="0" dirty="0"/>
              <a:t>PROJEKTU </a:t>
            </a:r>
            <a:r>
              <a:rPr lang="lv-LV" sz="3200" spc="0" dirty="0">
                <a:latin typeface="Verdana"/>
                <a:ea typeface="Verdana"/>
              </a:rPr>
              <a:t>PIETEIKUMU IESNIEDZĒJIEM</a:t>
            </a:r>
            <a:br>
              <a:rPr lang="lv-LV" sz="4000" spc="0" dirty="0"/>
            </a:br>
            <a:r>
              <a:rPr lang="lv-LV" sz="2000" spc="0" dirty="0">
                <a:latin typeface="Verdana"/>
                <a:ea typeface="Verdana"/>
              </a:rPr>
              <a:t>2023.gada 23.augustā</a:t>
            </a:r>
            <a:endParaRPr lang="en-LV" sz="2000" spc="0" dirty="0">
              <a:latin typeface="Verdana"/>
              <a:ea typeface="Verdana"/>
            </a:endParaRPr>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
        <p:nvSpPr>
          <p:cNvPr id="5" name="Datuma vietturis 4">
            <a:extLst>
              <a:ext uri="{FF2B5EF4-FFF2-40B4-BE49-F238E27FC236}">
                <a16:creationId xmlns:a16="http://schemas.microsoft.com/office/drawing/2014/main" id="{B14F4C1F-57A5-4EEA-B562-F6686DDCA185}"/>
              </a:ext>
            </a:extLst>
          </p:cNvPr>
          <p:cNvSpPr>
            <a:spLocks noGrp="1"/>
          </p:cNvSpPr>
          <p:nvPr>
            <p:ph type="dt" sz="half" idx="10"/>
          </p:nvPr>
        </p:nvSpPr>
        <p:spPr/>
        <p:txBody>
          <a:bodyPr/>
          <a:lstStyle/>
          <a:p>
            <a:r>
              <a:rPr lang="lv-LV" dirty="0"/>
              <a:t>23/08/2023</a:t>
            </a:r>
            <a:endParaRPr lang="en-LV" dirty="0"/>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609600" y="436166"/>
            <a:ext cx="6357257" cy="1086809"/>
          </a:xfrm>
        </p:spPr>
        <p:txBody>
          <a:bodyPr/>
          <a:lstStyle/>
          <a:p>
            <a:r>
              <a:rPr lang="lv-LV" sz="3600" dirty="0">
                <a:solidFill>
                  <a:schemeClr val="accent5">
                    <a:lumMod val="50000"/>
                  </a:schemeClr>
                </a:solidFill>
              </a:rPr>
              <a:t>Attiecināmās izmaksas</a:t>
            </a:r>
            <a:br>
              <a:rPr lang="lv-LV" sz="3500" dirty="0">
                <a:solidFill>
                  <a:schemeClr val="accent5">
                    <a:lumMod val="50000"/>
                  </a:schemeClr>
                </a:solidFill>
              </a:rPr>
            </a:br>
            <a:r>
              <a:rPr lang="lv-LV" sz="2000" dirty="0">
                <a:solidFill>
                  <a:schemeClr val="accent5">
                    <a:lumMod val="50000"/>
                  </a:schemeClr>
                </a:solidFill>
              </a:rPr>
              <a:t>Konkursa nolikuma 4.1.1.-4.1.3.apakšpunkts</a:t>
            </a:r>
            <a:br>
              <a:rPr lang="lv-LV" sz="3500" dirty="0">
                <a:solidFill>
                  <a:schemeClr val="accent5">
                    <a:lumMod val="50000"/>
                  </a:schemeClr>
                </a:solidFill>
              </a:rPr>
            </a:b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23/08/2023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Satura vietturis 8">
            <a:extLst>
              <a:ext uri="{FF2B5EF4-FFF2-40B4-BE49-F238E27FC236}">
                <a16:creationId xmlns:a16="http://schemas.microsoft.com/office/drawing/2014/main" id="{5E7811A9-E4A1-5953-A997-0C54C1988B27}"/>
              </a:ext>
            </a:extLst>
          </p:cNvPr>
          <p:cNvGraphicFramePr>
            <a:graphicFrameLocks/>
          </p:cNvGraphicFramePr>
          <p:nvPr>
            <p:extLst>
              <p:ext uri="{D42A27DB-BD31-4B8C-83A1-F6EECF244321}">
                <p14:modId xmlns:p14="http://schemas.microsoft.com/office/powerpoint/2010/main" val="2828047166"/>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971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23/08/2023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11</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fontScale="90000"/>
          </a:bodyPr>
          <a:lstStyle/>
          <a:p>
            <a:r>
              <a:rPr lang="lv-LV" dirty="0">
                <a:solidFill>
                  <a:schemeClr val="accent5">
                    <a:lumMod val="50000"/>
                  </a:schemeClr>
                </a:solidFill>
              </a:rPr>
              <a:t>Attiecināmās izmaksas</a:t>
            </a:r>
            <a:br>
              <a:rPr lang="lv-LV" sz="6000" dirty="0">
                <a:solidFill>
                  <a:schemeClr val="accent5">
                    <a:lumMod val="50000"/>
                  </a:schemeClr>
                </a:solidFill>
              </a:rPr>
            </a:br>
            <a:r>
              <a:rPr lang="lv-LV" sz="2200" dirty="0">
                <a:solidFill>
                  <a:schemeClr val="accent5">
                    <a:lumMod val="50000"/>
                  </a:schemeClr>
                </a:solidFill>
              </a:rPr>
              <a:t>Konkursa nolikuma 4.1.4.apakšpunkts</a:t>
            </a:r>
            <a:endParaRPr lang="lv-LV" dirty="0"/>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dirty="0">
              <a:latin typeface="+mj-lt"/>
              <a:ea typeface="Times New Roman" panose="02020603050405020304" pitchFamily="18" charset="0"/>
            </a:endParaRPr>
          </a:p>
        </p:txBody>
      </p:sp>
      <p:graphicFrame>
        <p:nvGraphicFramePr>
          <p:cNvPr id="2" name="Satura vietturis 8">
            <a:extLst>
              <a:ext uri="{FF2B5EF4-FFF2-40B4-BE49-F238E27FC236}">
                <a16:creationId xmlns:a16="http://schemas.microsoft.com/office/drawing/2014/main" id="{8326FC70-A8FA-DFE3-4567-0A490DD8AF9B}"/>
              </a:ext>
            </a:extLst>
          </p:cNvPr>
          <p:cNvGraphicFramePr>
            <a:graphicFrameLocks/>
          </p:cNvGraphicFramePr>
          <p:nvPr>
            <p:extLst>
              <p:ext uri="{D42A27DB-BD31-4B8C-83A1-F6EECF244321}">
                <p14:modId xmlns:p14="http://schemas.microsoft.com/office/powerpoint/2010/main" val="1872435851"/>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443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a:t>Metodiskie norādījumi pieteikuma aizpildīšanai:</a:t>
            </a:r>
            <a:endParaRPr lang="en-LV"/>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23/08/2023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8" name="Content Placeholder 7">
            <a:extLst>
              <a:ext uri="{FF2B5EF4-FFF2-40B4-BE49-F238E27FC236}">
                <a16:creationId xmlns:a16="http://schemas.microsoft.com/office/drawing/2014/main" id="{CA3A71D7-C003-437F-A5F0-FDA237EEBE77}"/>
              </a:ext>
            </a:extLst>
          </p:cNvPr>
          <p:cNvGraphicFramePr>
            <a:graphicFrameLocks noGrp="1"/>
          </p:cNvGraphicFramePr>
          <p:nvPr>
            <p:ph idx="1"/>
            <p:extLst>
              <p:ext uri="{D42A27DB-BD31-4B8C-83A1-F6EECF244321}">
                <p14:modId xmlns:p14="http://schemas.microsoft.com/office/powerpoint/2010/main" val="1016855907"/>
              </p:ext>
            </p:extLst>
          </p:nvPr>
        </p:nvGraphicFramePr>
        <p:xfrm>
          <a:off x="597877" y="1910079"/>
          <a:ext cx="10598662" cy="4210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17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p:txBody>
          <a:bodyPr wrap="none" lIns="0" rIns="0">
            <a:normAutofit/>
          </a:bodyPr>
          <a:lstStyle/>
          <a:p>
            <a:r>
              <a:rPr lang="sv-SE" dirty="0">
                <a:solidFill>
                  <a:schemeClr val="accent5">
                    <a:lumMod val="50000"/>
                  </a:schemeClr>
                </a:solidFill>
              </a:rPr>
              <a:t>Projekta budžet</a:t>
            </a:r>
            <a:r>
              <a:rPr lang="lv-LV" dirty="0">
                <a:solidFill>
                  <a:schemeClr val="accent5">
                    <a:lumMod val="50000"/>
                  </a:schemeClr>
                </a:solidFill>
              </a:rPr>
              <a:t>s</a:t>
            </a:r>
            <a:endParaRPr lang="lv-LV" sz="2800" dirty="0">
              <a:solidFill>
                <a:srgbClr val="A80000"/>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23/08/2023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2" name="Satura vietturis 11">
            <a:extLst>
              <a:ext uri="{FF2B5EF4-FFF2-40B4-BE49-F238E27FC236}">
                <a16:creationId xmlns:a16="http://schemas.microsoft.com/office/drawing/2014/main" id="{8D150D2E-05F1-4A88-93BE-6DAA431A9819}"/>
              </a:ext>
            </a:extLst>
          </p:cNvPr>
          <p:cNvGraphicFramePr>
            <a:graphicFrameLocks noGrp="1"/>
          </p:cNvGraphicFramePr>
          <p:nvPr>
            <p:ph idx="1"/>
            <p:extLst>
              <p:ext uri="{D42A27DB-BD31-4B8C-83A1-F6EECF244321}">
                <p14:modId xmlns:p14="http://schemas.microsoft.com/office/powerpoint/2010/main" val="3838331968"/>
              </p:ext>
            </p:extLst>
          </p:nvPr>
        </p:nvGraphicFramePr>
        <p:xfrm>
          <a:off x="408955" y="1579822"/>
          <a:ext cx="10593662" cy="451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808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 y="171720"/>
            <a:ext cx="10943303" cy="1086809"/>
          </a:xfrm>
        </p:spPr>
        <p:txBody>
          <a:bodyPr/>
          <a:lstStyle/>
          <a:p>
            <a:r>
              <a:rPr lang="lv-LV" dirty="0">
                <a:solidFill>
                  <a:schemeClr val="accent5">
                    <a:lumMod val="50000"/>
                  </a:schemeClr>
                </a:solidFill>
              </a:rPr>
              <a:t>Par projekta pieteikuma kvalitāti liecina </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932615" y="6210407"/>
            <a:ext cx="2753746" cy="323968"/>
          </a:xfrm>
        </p:spPr>
        <p:txBody>
          <a:bodyPr/>
          <a:lstStyle/>
          <a:p>
            <a:r>
              <a:rPr lang="lv-LV" dirty="0"/>
              <a:t>23/08/2023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a:xfrm>
            <a:off x="6130960" y="6027527"/>
            <a:ext cx="365760" cy="365760"/>
          </a:xfrm>
        </p:spPr>
        <p:txBody>
          <a:bodyPr/>
          <a:lstStyle/>
          <a:p>
            <a:fld id="{C19BB808-219E-9441-9CD5-6E582F9AE2E3}" type="slidenum">
              <a:rPr lang="en-LV" smtClean="0"/>
              <a:t>14</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1785579997"/>
              </p:ext>
            </p:extLst>
          </p:nvPr>
        </p:nvGraphicFramePr>
        <p:xfrm>
          <a:off x="403123" y="1258529"/>
          <a:ext cx="1139558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97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a:solidFill>
                  <a:schemeClr val="accent5">
                    <a:lumMod val="50000"/>
                  </a:schemeClr>
                </a:solidFill>
              </a:rPr>
              <a:t>Ieteikumi pieteikuma sagatavošanai</a:t>
            </a:r>
            <a:endParaRPr lang="lv-LV"/>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r>
              <a:rPr lang="lv-LV" dirty="0"/>
              <a:t>23/08/2023</a:t>
            </a:r>
            <a:endParaRPr lang="en-LV" dirty="0"/>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15</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2405064119"/>
              </p:ext>
            </p:extLst>
          </p:nvPr>
        </p:nvGraphicFramePr>
        <p:xfrm>
          <a:off x="995364" y="1558925"/>
          <a:ext cx="9835416" cy="467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40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dirty="0"/>
              <a:t>Provizorisks laika grafiks</a:t>
            </a:r>
            <a:endParaRPr lang="en-LV" dirty="0"/>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1238050586"/>
              </p:ext>
            </p:extLst>
          </p:nvPr>
        </p:nvGraphicFramePr>
        <p:xfrm>
          <a:off x="629505" y="983995"/>
          <a:ext cx="987085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lvl="0"/>
            <a:r>
              <a:rPr lang="lv-LV" dirty="0"/>
              <a:t>23/08/2023</a:t>
            </a:r>
            <a:endParaRPr lang="en-LV" noProof="0"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16</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813157" y="4212608"/>
            <a:ext cx="1635863" cy="733662"/>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b="1" dirty="0">
                <a:solidFill>
                  <a:srgbClr val="800024"/>
                </a:solidFill>
              </a:rPr>
              <a:t>Līdz 11.09.2023.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848513" y="3661497"/>
            <a:ext cx="1662527" cy="955262"/>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solidFill>
                  <a:srgbClr val="800024"/>
                </a:solidFill>
              </a:rPr>
              <a:t>No 12.09.2023. līdz 2023.gada oktobra otrajai pusei</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824244" y="3260234"/>
            <a:ext cx="1481375" cy="512063"/>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solidFill>
                  <a:srgbClr val="800024"/>
                </a:solidFill>
              </a:rPr>
              <a:t>Novembra sākumā</a:t>
            </a:r>
          </a:p>
        </p:txBody>
      </p:sp>
      <p:sp>
        <p:nvSpPr>
          <p:cNvPr id="17" name="TextBox 16">
            <a:extLst>
              <a:ext uri="{FF2B5EF4-FFF2-40B4-BE49-F238E27FC236}">
                <a16:creationId xmlns:a16="http://schemas.microsoft.com/office/drawing/2014/main" id="{F301EF54-85F1-4260-BF7B-B451A1234435}"/>
              </a:ext>
            </a:extLst>
          </p:cNvPr>
          <p:cNvSpPr txBox="1"/>
          <p:nvPr/>
        </p:nvSpPr>
        <p:spPr>
          <a:xfrm>
            <a:off x="6863030" y="2813551"/>
            <a:ext cx="1635863" cy="2949654"/>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solidFill>
                  <a:srgbClr val="800024"/>
                </a:solidFill>
              </a:rPr>
              <a:t>Pēc rezultātu paziņošanas, nosacījumu izpildes un konta atvēršanas Valsts kasē</a:t>
            </a:r>
          </a:p>
          <a:p>
            <a:pPr marL="171450" indent="-171450" algn="l">
              <a:lnSpc>
                <a:spcPct val="120000"/>
              </a:lnSpc>
              <a:spcBef>
                <a:spcPts val="0"/>
              </a:spcBef>
              <a:buFont typeface="Wingdings" panose="05000000000000000000" pitchFamily="2" charset="2"/>
              <a:buChar char="ü"/>
            </a:pPr>
            <a:endParaRPr lang="lv-LV" sz="1200" dirty="0">
              <a:solidFill>
                <a:srgbClr val="800024"/>
              </a:solidFill>
            </a:endParaRPr>
          </a:p>
          <a:p>
            <a:pPr marL="171450" indent="-171450" algn="l">
              <a:lnSpc>
                <a:spcPct val="120000"/>
              </a:lnSpc>
              <a:spcBef>
                <a:spcPts val="0"/>
              </a:spcBef>
              <a:buFont typeface="Wingdings" panose="05000000000000000000" pitchFamily="2" charset="2"/>
              <a:buChar char="ü"/>
            </a:pPr>
            <a:r>
              <a:rPr lang="lv-LV" sz="1200" dirty="0">
                <a:solidFill>
                  <a:srgbClr val="800024"/>
                </a:solidFill>
              </a:rPr>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8925050" y="2279316"/>
            <a:ext cx="1692000" cy="1841658"/>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solidFill>
                  <a:srgbClr val="800024"/>
                </a:solidFill>
              </a:rPr>
              <a:t>Jāiesniedz līgumā noteiktajā termiņā</a:t>
            </a:r>
          </a:p>
          <a:p>
            <a:pPr marL="171450" indent="-171450" algn="l">
              <a:lnSpc>
                <a:spcPct val="120000"/>
              </a:lnSpc>
              <a:spcBef>
                <a:spcPts val="0"/>
              </a:spcBef>
              <a:buFont typeface="Wingdings" panose="05000000000000000000" pitchFamily="2" charset="2"/>
              <a:buChar char="ü"/>
            </a:pPr>
            <a:endParaRPr lang="lv-LV" sz="1200" dirty="0">
              <a:solidFill>
                <a:srgbClr val="800024"/>
              </a:solidFill>
            </a:endParaRPr>
          </a:p>
          <a:p>
            <a:pPr marL="171450" indent="-171450" algn="l">
              <a:lnSpc>
                <a:spcPct val="120000"/>
              </a:lnSpc>
              <a:spcBef>
                <a:spcPts val="0"/>
              </a:spcBef>
              <a:buFont typeface="Wingdings" panose="05000000000000000000" pitchFamily="2" charset="2"/>
              <a:buChar char="ü"/>
            </a:pPr>
            <a:r>
              <a:rPr lang="lv-LV" sz="1200" dirty="0">
                <a:solidFill>
                  <a:srgbClr val="800024"/>
                </a:solidFill>
              </a:rPr>
              <a:t>Fonds izskata noslēguma pārskatu 20 darba dienu laikā</a:t>
            </a:r>
          </a:p>
        </p:txBody>
      </p:sp>
    </p:spTree>
    <p:extLst>
      <p:ext uri="{BB962C8B-B14F-4D97-AF65-F5344CB8AC3E}">
        <p14:creationId xmlns:p14="http://schemas.microsoft.com/office/powerpoint/2010/main" val="247069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71716" y="1184147"/>
            <a:ext cx="10019071" cy="1460729"/>
          </a:xfrm>
        </p:spPr>
        <p:txBody>
          <a:bodyPr/>
          <a:lstStyle/>
          <a:p>
            <a:r>
              <a:rPr lang="lv-LV" altLang="lv-LV" sz="4000" b="1" dirty="0"/>
              <a:t>Veiksmīgu projektu rakstīšanu!</a:t>
            </a:r>
            <a:br>
              <a:rPr lang="lv-LV" altLang="lv-LV" sz="4000" b="1" dirty="0"/>
            </a:br>
            <a:br>
              <a:rPr lang="lv-LV" altLang="lv-LV" sz="4000" b="1" dirty="0"/>
            </a:br>
            <a:r>
              <a:rPr lang="lv-LV" altLang="lv-LV" sz="2000" dirty="0"/>
              <a:t>Jautājumus lūdzam sūtīt uz </a:t>
            </a:r>
            <a:r>
              <a:rPr lang="lv-LV" altLang="lv-LV" sz="2000" dirty="0">
                <a:hlinkClick r:id="rId3"/>
              </a:rPr>
              <a:t>aija.svilpe@sif.gov.lv</a:t>
            </a:r>
            <a:br>
              <a:rPr lang="lv-LV" altLang="lv-LV" dirty="0"/>
            </a:br>
            <a:endParaRPr lang="en-LV" dirty="0"/>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dirty="0"/>
              <a:t>www.sif.gov.lv</a:t>
            </a:r>
          </a:p>
          <a:p>
            <a:r>
              <a:rPr lang="en-GB" dirty="0"/>
              <a:t>Seko mums </a:t>
            </a:r>
            <a:endParaRPr lang="lv-LV" dirty="0"/>
          </a:p>
          <a:p>
            <a:r>
              <a:rPr lang="lv-LV" dirty="0"/>
              <a:t>            </a:t>
            </a:r>
            <a:r>
              <a:rPr lang="en-GB" dirty="0"/>
              <a:t>@SIFlv</a:t>
            </a:r>
            <a:endParaRPr lang="en-LV" dirty="0"/>
          </a:p>
        </p:txBody>
      </p:sp>
    </p:spTree>
    <p:extLst>
      <p:ext uri="{BB962C8B-B14F-4D97-AF65-F5344CB8AC3E}">
        <p14:creationId xmlns:p14="http://schemas.microsoft.com/office/powerpoint/2010/main" val="285762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780308" y="323625"/>
            <a:ext cx="7670203" cy="1086809"/>
          </a:xfrm>
        </p:spPr>
        <p:txBody>
          <a:bodyPr/>
          <a:lstStyle/>
          <a:p>
            <a:r>
              <a:rPr lang="lv-LV" dirty="0">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72654" y="6274046"/>
            <a:ext cx="2753746" cy="323968"/>
          </a:xfrm>
        </p:spPr>
        <p:txBody>
          <a:bodyPr/>
          <a:lstStyle/>
          <a:p>
            <a:r>
              <a:rPr lang="lv-LV" dirty="0"/>
              <a:t>23/08/2023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192586480"/>
              </p:ext>
            </p:extLst>
          </p:nvPr>
        </p:nvGraphicFramePr>
        <p:xfrm>
          <a:off x="220243" y="1410434"/>
          <a:ext cx="10312719" cy="4863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58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E29B1-F122-C251-8D4E-89C14B0756FF}"/>
              </a:ext>
            </a:extLst>
          </p:cNvPr>
          <p:cNvSpPr>
            <a:spLocks noGrp="1"/>
          </p:cNvSpPr>
          <p:nvPr>
            <p:ph type="subTitle" idx="1"/>
          </p:nvPr>
        </p:nvSpPr>
        <p:spPr>
          <a:xfrm>
            <a:off x="944379" y="3331910"/>
            <a:ext cx="8375431" cy="1239894"/>
          </a:xfrm>
        </p:spPr>
        <p:txBody>
          <a:bodyPr>
            <a:normAutofit fontScale="92500"/>
          </a:bodyPr>
          <a:lstStyle/>
          <a:p>
            <a:r>
              <a:rPr lang="lv-LV" sz="3200" dirty="0"/>
              <a:t>A</a:t>
            </a:r>
            <a:r>
              <a:rPr lang="lv-LV" sz="3200" dirty="0">
                <a:latin typeface="Verdana" panose="020B0604030504040204" pitchFamily="34" charset="0"/>
                <a:ea typeface="Verdana" panose="020B0604030504040204" pitchFamily="34" charset="0"/>
              </a:rPr>
              <a:t>tbalstīt NVO darbības turpināšanu Ukrainas civiliedzīvotāju atbalstam Latvijā</a:t>
            </a:r>
            <a:endParaRPr lang="lv-LV" sz="2800" dirty="0"/>
          </a:p>
        </p:txBody>
      </p:sp>
      <p:sp>
        <p:nvSpPr>
          <p:cNvPr id="5" name="Date Placeholder 4">
            <a:extLst>
              <a:ext uri="{FF2B5EF4-FFF2-40B4-BE49-F238E27FC236}">
                <a16:creationId xmlns:a16="http://schemas.microsoft.com/office/drawing/2014/main" id="{5FE90C47-CC83-49DA-4583-240905FFEF5A}"/>
              </a:ext>
            </a:extLst>
          </p:cNvPr>
          <p:cNvSpPr>
            <a:spLocks noGrp="1"/>
          </p:cNvSpPr>
          <p:nvPr>
            <p:ph type="dt" sz="half" idx="10"/>
          </p:nvPr>
        </p:nvSpPr>
        <p:spPr/>
        <p:txBody>
          <a:bodyPr/>
          <a:lstStyle/>
          <a:p>
            <a:r>
              <a:rPr lang="lv-LV"/>
              <a:t>23/08/2023</a:t>
            </a:r>
            <a:endParaRPr lang="en-LV" dirty="0"/>
          </a:p>
        </p:txBody>
      </p:sp>
      <p:sp>
        <p:nvSpPr>
          <p:cNvPr id="6" name="Slide Number Placeholder 5">
            <a:extLst>
              <a:ext uri="{FF2B5EF4-FFF2-40B4-BE49-F238E27FC236}">
                <a16:creationId xmlns:a16="http://schemas.microsoft.com/office/drawing/2014/main" id="{CF797D6B-5596-22FA-9E99-5C1C7F5CECAD}"/>
              </a:ext>
            </a:extLst>
          </p:cNvPr>
          <p:cNvSpPr>
            <a:spLocks noGrp="1"/>
          </p:cNvSpPr>
          <p:nvPr>
            <p:ph type="sldNum" sz="quarter" idx="12"/>
          </p:nvPr>
        </p:nvSpPr>
        <p:spPr/>
        <p:txBody>
          <a:bodyPr/>
          <a:lstStyle/>
          <a:p>
            <a:fld id="{C19BB808-219E-9441-9CD5-6E582F9AE2E3}" type="slidenum">
              <a:rPr lang="en-LV" smtClean="0"/>
              <a:t>3</a:t>
            </a:fld>
            <a:endParaRPr lang="en-LV"/>
          </a:p>
        </p:txBody>
      </p:sp>
      <p:sp>
        <p:nvSpPr>
          <p:cNvPr id="2" name="Title 1">
            <a:extLst>
              <a:ext uri="{FF2B5EF4-FFF2-40B4-BE49-F238E27FC236}">
                <a16:creationId xmlns:a16="http://schemas.microsoft.com/office/drawing/2014/main" id="{13F2F980-6AC2-C26E-82BA-A1F4C0C45980}"/>
              </a:ext>
            </a:extLst>
          </p:cNvPr>
          <p:cNvSpPr>
            <a:spLocks noGrp="1"/>
          </p:cNvSpPr>
          <p:nvPr>
            <p:ph type="title"/>
          </p:nvPr>
        </p:nvSpPr>
        <p:spPr>
          <a:xfrm>
            <a:off x="944379" y="2143190"/>
            <a:ext cx="8375432" cy="1188720"/>
          </a:xfrm>
        </p:spPr>
        <p:txBody>
          <a:bodyPr/>
          <a:lstStyle/>
          <a:p>
            <a:r>
              <a:rPr lang="lv-LV" dirty="0"/>
              <a:t>Programmas mērķis</a:t>
            </a:r>
          </a:p>
        </p:txBody>
      </p:sp>
      <p:sp>
        <p:nvSpPr>
          <p:cNvPr id="7" name="Title 1">
            <a:extLst>
              <a:ext uri="{FF2B5EF4-FFF2-40B4-BE49-F238E27FC236}">
                <a16:creationId xmlns:a16="http://schemas.microsoft.com/office/drawing/2014/main" id="{632850E4-97FD-5051-5281-D63F46FB36F6}"/>
              </a:ext>
            </a:extLst>
          </p:cNvPr>
          <p:cNvSpPr txBox="1">
            <a:spLocks/>
          </p:cNvSpPr>
          <p:nvPr/>
        </p:nvSpPr>
        <p:spPr bwMode="black">
          <a:xfrm>
            <a:off x="7315117" y="1741488"/>
            <a:ext cx="4589793" cy="1508337"/>
          </a:xfrm>
          <a:prstGeom prst="rect">
            <a:avLst/>
          </a:prstGeom>
          <a:noFill/>
          <a:ln w="31750" cap="sq">
            <a:noFill/>
            <a:miter lim="800000"/>
          </a:ln>
        </p:spPr>
        <p:txBody>
          <a:bodyPr vert="horz" lIns="182880" tIns="182880" rIns="182880" bIns="182880" rtlCol="0" anchor="ctr">
            <a:normAutofit/>
          </a:bodyPr>
          <a:lstStyle>
            <a:lvl1pPr algn="l" defTabSz="914400" rtl="0" eaLnBrk="1" latinLnBrk="0" hangingPunct="1">
              <a:lnSpc>
                <a:spcPct val="90000"/>
              </a:lnSpc>
              <a:spcBef>
                <a:spcPct val="0"/>
              </a:spcBef>
              <a:buNone/>
              <a:defRPr lang="en-US" sz="4000" b="0" kern="1200" cap="none" spc="0" baseline="0" dirty="0">
                <a:solidFill>
                  <a:schemeClr val="bg1"/>
                </a:solidFill>
                <a:latin typeface="Verdana" panose="020B0604030504040204" pitchFamily="34" charset="0"/>
                <a:ea typeface="Verdana" panose="020B0604030504040204" pitchFamily="34" charset="0"/>
                <a:cs typeface="+mj-cs"/>
              </a:defRPr>
            </a:lvl1pPr>
          </a:lstStyle>
          <a:p>
            <a:endParaRPr lang="lv-LV" dirty="0">
              <a:solidFill>
                <a:srgbClr val="7C9396"/>
              </a:solidFill>
            </a:endParaRPr>
          </a:p>
        </p:txBody>
      </p:sp>
    </p:spTree>
    <p:extLst>
      <p:ext uri="{BB962C8B-B14F-4D97-AF65-F5344CB8AC3E}">
        <p14:creationId xmlns:p14="http://schemas.microsoft.com/office/powerpoint/2010/main" val="21872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935F978-9BB6-4875-9305-F6D28FC7E32A}"/>
              </a:ext>
            </a:extLst>
          </p:cNvPr>
          <p:cNvSpPr>
            <a:spLocks noGrp="1"/>
          </p:cNvSpPr>
          <p:nvPr>
            <p:ph type="title"/>
          </p:nvPr>
        </p:nvSpPr>
        <p:spPr>
          <a:xfrm>
            <a:off x="586995" y="296300"/>
            <a:ext cx="6184562" cy="1365148"/>
          </a:xfrm>
        </p:spPr>
        <p:txBody>
          <a:bodyPr>
            <a:normAutofit fontScale="90000"/>
          </a:bodyPr>
          <a:lstStyle/>
          <a:p>
            <a:r>
              <a:rPr lang="lv-LV" dirty="0"/>
              <a:t>Projektos atbalstāmās aktivitātes:</a:t>
            </a:r>
          </a:p>
        </p:txBody>
      </p:sp>
      <p:sp>
        <p:nvSpPr>
          <p:cNvPr id="4" name="Datuma vietturis 3">
            <a:extLst>
              <a:ext uri="{FF2B5EF4-FFF2-40B4-BE49-F238E27FC236}">
                <a16:creationId xmlns:a16="http://schemas.microsoft.com/office/drawing/2014/main" id="{788523FE-A0FC-4F64-8F8A-950F94C26C54}"/>
              </a:ext>
            </a:extLst>
          </p:cNvPr>
          <p:cNvSpPr>
            <a:spLocks noGrp="1"/>
          </p:cNvSpPr>
          <p:nvPr>
            <p:ph type="dt" sz="half" idx="10"/>
          </p:nvPr>
        </p:nvSpPr>
        <p:spPr/>
        <p:txBody>
          <a:bodyPr/>
          <a:lstStyle/>
          <a:p>
            <a:r>
              <a:rPr lang="lv-LV" dirty="0"/>
              <a:t>23/08/2023</a:t>
            </a:r>
            <a:endParaRPr lang="en-LV" dirty="0"/>
          </a:p>
        </p:txBody>
      </p:sp>
      <p:sp>
        <p:nvSpPr>
          <p:cNvPr id="5" name="Slaida numura vietturis 4">
            <a:extLst>
              <a:ext uri="{FF2B5EF4-FFF2-40B4-BE49-F238E27FC236}">
                <a16:creationId xmlns:a16="http://schemas.microsoft.com/office/drawing/2014/main" id="{33AF0CB0-37DD-41EE-87A5-407EA803353B}"/>
              </a:ext>
            </a:extLst>
          </p:cNvPr>
          <p:cNvSpPr>
            <a:spLocks noGrp="1"/>
          </p:cNvSpPr>
          <p:nvPr>
            <p:ph type="sldNum" sz="quarter" idx="12"/>
          </p:nvPr>
        </p:nvSpPr>
        <p:spPr/>
        <p:txBody>
          <a:bodyPr/>
          <a:lstStyle/>
          <a:p>
            <a:fld id="{C19BB808-219E-9441-9CD5-6E582F9AE2E3}" type="slidenum">
              <a:rPr lang="en-LV" smtClean="0"/>
              <a:t>4</a:t>
            </a:fld>
            <a:endParaRPr lang="en-LV"/>
          </a:p>
        </p:txBody>
      </p:sp>
      <p:sp>
        <p:nvSpPr>
          <p:cNvPr id="7" name="Rectangle 6">
            <a:extLst>
              <a:ext uri="{FF2B5EF4-FFF2-40B4-BE49-F238E27FC236}">
                <a16:creationId xmlns:a16="http://schemas.microsoft.com/office/drawing/2014/main" id="{FD7A5C54-AE5C-4D70-9DF8-B8B82F1429F8}"/>
              </a:ext>
            </a:extLst>
          </p:cNvPr>
          <p:cNvSpPr/>
          <p:nvPr/>
        </p:nvSpPr>
        <p:spPr>
          <a:xfrm>
            <a:off x="760909" y="2691980"/>
            <a:ext cx="10252750" cy="2530950"/>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lv-LV" dirty="0">
              <a:ln>
                <a:solidFill>
                  <a:sysClr val="windowText" lastClr="000000"/>
                </a:solidFill>
              </a:ln>
              <a:solidFill>
                <a:sysClr val="windowText" lastClr="000000"/>
              </a:solidFill>
            </a:endParaRPr>
          </a:p>
        </p:txBody>
      </p:sp>
      <p:sp>
        <p:nvSpPr>
          <p:cNvPr id="8" name="TextBox 7">
            <a:extLst>
              <a:ext uri="{FF2B5EF4-FFF2-40B4-BE49-F238E27FC236}">
                <a16:creationId xmlns:a16="http://schemas.microsoft.com/office/drawing/2014/main" id="{2E5D8773-27D8-D036-62CA-AF6C2F4CF8CB}"/>
              </a:ext>
            </a:extLst>
          </p:cNvPr>
          <p:cNvSpPr txBox="1"/>
          <p:nvPr/>
        </p:nvSpPr>
        <p:spPr>
          <a:xfrm>
            <a:off x="689641" y="2446602"/>
            <a:ext cx="10644105" cy="3170099"/>
          </a:xfrm>
          <a:prstGeom prst="rect">
            <a:avLst/>
          </a:prstGeom>
          <a:noFill/>
        </p:spPr>
        <p:txBody>
          <a:bodyPr wrap="square">
            <a:spAutoFit/>
          </a:bodyPr>
          <a:lstStyle/>
          <a:p>
            <a:pPr marL="285750" indent="-285750">
              <a:buFont typeface="Wingdings" panose="05000000000000000000" pitchFamily="2" charset="2"/>
              <a:buChar char="Ø"/>
            </a:pPr>
            <a:r>
              <a:rPr lang="lv-LV" sz="2000" dirty="0"/>
              <a:t>atbalsta pasākumi pie valsts robežas, nodrošinot šī atbalsta nepārtrauktību; </a:t>
            </a:r>
          </a:p>
          <a:p>
            <a:pPr marL="285750" indent="-285750">
              <a:buFont typeface="Wingdings" panose="05000000000000000000" pitchFamily="2" charset="2"/>
              <a:buChar char="Ø"/>
            </a:pPr>
            <a:r>
              <a:rPr lang="lv-LV" sz="2000" dirty="0"/>
              <a:t>pasākumi Ukrainas civiliedzīvotāju atbalstam, ietverot personu sociālekonomisko integrāciju, īpaši  latviešu valodas mācības jauniešiem;</a:t>
            </a:r>
          </a:p>
          <a:p>
            <a:pPr marL="285750" indent="-285750">
              <a:buFont typeface="Wingdings" panose="05000000000000000000" pitchFamily="2" charset="2"/>
              <a:buChar char="Ø"/>
            </a:pPr>
            <a:r>
              <a:rPr lang="lv-LV" sz="2000" dirty="0"/>
              <a:t>personu, kuras Latviju izmanto kā tranzīta valsti, īstermiņa atbalsta pasākumi;</a:t>
            </a:r>
          </a:p>
          <a:p>
            <a:pPr marL="285750" indent="-285750">
              <a:buFont typeface="Wingdings" panose="05000000000000000000" pitchFamily="2" charset="2"/>
              <a:buChar char="Ø"/>
            </a:pPr>
            <a:r>
              <a:rPr lang="lv-LV" sz="2000" dirty="0"/>
              <a:t>psiholoģiskā atbalsta pasākumi; </a:t>
            </a:r>
          </a:p>
          <a:p>
            <a:pPr marL="285750" indent="-285750">
              <a:buFont typeface="Wingdings" panose="05000000000000000000" pitchFamily="2" charset="2"/>
              <a:buChar char="Ø"/>
            </a:pPr>
            <a:r>
              <a:rPr lang="lv-LV" sz="2000" dirty="0"/>
              <a:t>datu ieguves par Ukrainas civiliedzīvotājiem Latvijā un to vajadzībām pasākumi;</a:t>
            </a:r>
          </a:p>
          <a:p>
            <a:pPr marL="285750" indent="-285750">
              <a:buFont typeface="Wingdings" panose="05000000000000000000" pitchFamily="2" charset="2"/>
              <a:buChar char="Ø"/>
            </a:pPr>
            <a:r>
              <a:rPr lang="lv-LV" sz="2000" dirty="0"/>
              <a:t>brīvprātīgā darba kustības attīstības un koordinēšanas pasākumi; </a:t>
            </a:r>
          </a:p>
          <a:p>
            <a:pPr marL="285750" indent="-285750">
              <a:buFont typeface="Wingdings" panose="05000000000000000000" pitchFamily="2" charset="2"/>
              <a:buChar char="Ø"/>
            </a:pPr>
            <a:r>
              <a:rPr lang="lv-LV" sz="2000" dirty="0"/>
              <a:t>NVO darbības nodrošināšana pakalpojumu un atbalsta sniegšanai Ukrainas civiliedzīvotājiem, t.sk. telpu nodrošināšana palīdzības sniegšanai.</a:t>
            </a:r>
          </a:p>
        </p:txBody>
      </p:sp>
    </p:spTree>
    <p:extLst>
      <p:ext uri="{BB962C8B-B14F-4D97-AF65-F5344CB8AC3E}">
        <p14:creationId xmlns:p14="http://schemas.microsoft.com/office/powerpoint/2010/main" val="311077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0" y="236534"/>
            <a:ext cx="10435472" cy="1086809"/>
          </a:xfrm>
        </p:spPr>
        <p:txBody>
          <a:bodyPr/>
          <a:lstStyle/>
          <a:p>
            <a:r>
              <a:rPr lang="lv-LV" sz="3500" dirty="0">
                <a:solidFill>
                  <a:schemeClr val="accent5">
                    <a:lumMod val="50000"/>
                  </a:schemeClr>
                </a:solidFill>
              </a:rPr>
              <a:t>Pamatnosacījumi, I</a:t>
            </a: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23/08/2023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3277035370"/>
              </p:ext>
            </p:extLst>
          </p:nvPr>
        </p:nvGraphicFramePr>
        <p:xfrm>
          <a:off x="609600" y="1516824"/>
          <a:ext cx="10037432" cy="44895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dirty="0"/>
              <a:t>Photo by JESHOOTS.com from </a:t>
            </a:r>
            <a:r>
              <a:rPr lang="en-US" sz="900" b="1" dirty="0">
                <a:hlinkClick r:id="rId13"/>
              </a:rPr>
              <a:t>Pexels</a:t>
            </a:r>
            <a:endParaRPr lang="en-US" sz="900" dirty="0"/>
          </a:p>
          <a:p>
            <a:pPr algn="l">
              <a:lnSpc>
                <a:spcPct val="120000"/>
              </a:lnSpc>
            </a:pPr>
            <a:r>
              <a:rPr lang="en-US" sz="900" dirty="0"/>
              <a:t>Photo b</a:t>
            </a:r>
            <a:r>
              <a:rPr lang="lv-LV" sz="900" dirty="0"/>
              <a:t>y </a:t>
            </a:r>
            <a:r>
              <a:rPr lang="en-US" sz="900" dirty="0"/>
              <a:t>Pixabay from </a:t>
            </a:r>
            <a:r>
              <a:rPr lang="en-US" sz="900" b="1" dirty="0">
                <a:hlinkClick r:id="rId14"/>
              </a:rPr>
              <a:t>Pexels</a:t>
            </a:r>
            <a:endParaRPr lang="lv-LV" sz="900" b="1" dirty="0"/>
          </a:p>
          <a:p>
            <a:pPr algn="l">
              <a:lnSpc>
                <a:spcPct val="120000"/>
              </a:lnSpc>
              <a:spcBef>
                <a:spcPts val="0"/>
              </a:spcBef>
            </a:pPr>
            <a:r>
              <a:rPr lang="en-US" sz="900" dirty="0"/>
              <a:t>Photo by Sam Jean from </a:t>
            </a:r>
            <a:r>
              <a:rPr lang="en-US" sz="900" b="1" dirty="0">
                <a:hlinkClick r:id="rId15"/>
              </a:rPr>
              <a:t>Pexels</a:t>
            </a:r>
            <a:endParaRPr lang="en-US" sz="900" dirty="0"/>
          </a:p>
          <a:p>
            <a:pPr algn="l">
              <a:defRPr/>
            </a:pPr>
            <a:endParaRPr lang="en-LV" dirty="0">
              <a:latin typeface="Verdana"/>
            </a:endParaRPr>
          </a:p>
        </p:txBody>
      </p:sp>
    </p:spTree>
    <p:extLst>
      <p:ext uri="{BB962C8B-B14F-4D97-AF65-F5344CB8AC3E}">
        <p14:creationId xmlns:p14="http://schemas.microsoft.com/office/powerpoint/2010/main" val="610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Pamatnosacījumi, 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23/08/2023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239718"/>
            <a:ext cx="8288592" cy="55165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dirty="0"/>
              <a:t>Photo b</a:t>
            </a:r>
            <a:r>
              <a:rPr lang="lv-LV" sz="800" dirty="0"/>
              <a:t>y </a:t>
            </a:r>
            <a:r>
              <a:rPr lang="lv-LV" sz="800" dirty="0" err="1"/>
              <a:t>Lukas</a:t>
            </a:r>
            <a:r>
              <a:rPr lang="en-US" sz="800" dirty="0"/>
              <a:t> from </a:t>
            </a:r>
            <a:r>
              <a:rPr lang="en-US" sz="800" b="1" dirty="0">
                <a:hlinkClick r:id="rId8"/>
              </a:rPr>
              <a:t>Pexels</a:t>
            </a:r>
            <a:endParaRPr lang="lv-LV" sz="800" b="1" dirty="0"/>
          </a:p>
          <a:p>
            <a:pPr algn="l">
              <a:lnSpc>
                <a:spcPct val="120000"/>
              </a:lnSpc>
              <a:spcBef>
                <a:spcPts val="0"/>
              </a:spcBef>
            </a:pPr>
            <a:r>
              <a:rPr lang="en-US" sz="800" dirty="0"/>
              <a:t>Photo by Aleksejs </a:t>
            </a:r>
            <a:r>
              <a:rPr lang="en-US" sz="800" dirty="0" err="1"/>
              <a:t>Bergmanis</a:t>
            </a:r>
            <a:r>
              <a:rPr lang="en-US" sz="800" dirty="0"/>
              <a:t> from </a:t>
            </a:r>
            <a:r>
              <a:rPr lang="en-US" sz="800" b="1" dirty="0">
                <a:hlinkClick r:id="rId9"/>
              </a:rPr>
              <a:t>Pexels</a:t>
            </a:r>
            <a:endParaRPr lang="lv-LV" sz="800" b="1" dirty="0"/>
          </a:p>
          <a:p>
            <a:pPr algn="l">
              <a:lnSpc>
                <a:spcPct val="120000"/>
              </a:lnSpc>
              <a:spcBef>
                <a:spcPts val="0"/>
              </a:spcBef>
            </a:pPr>
            <a:r>
              <a:rPr lang="en-US" sz="900" dirty="0"/>
              <a:t>Photo by Andrea </a:t>
            </a:r>
            <a:r>
              <a:rPr lang="en-US" sz="900" dirty="0" err="1"/>
              <a:t>Piacquadio</a:t>
            </a:r>
            <a:r>
              <a:rPr lang="en-US" sz="900" dirty="0"/>
              <a:t> from </a:t>
            </a:r>
            <a:r>
              <a:rPr lang="en-US" sz="900" dirty="0">
                <a:hlinkClick r:id="rId10"/>
              </a:rPr>
              <a:t>Pexels</a:t>
            </a:r>
            <a:endParaRPr lang="en-LV" dirty="0">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3900083599"/>
              </p:ext>
            </p:extLst>
          </p:nvPr>
        </p:nvGraphicFramePr>
        <p:xfrm>
          <a:off x="462116" y="1296238"/>
          <a:ext cx="10184916" cy="482992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51818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Pamatnosacījumi, III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23/08/2023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04890" y="6039869"/>
            <a:ext cx="8288592" cy="818131"/>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dirty="0"/>
              <a:t>Photo b</a:t>
            </a:r>
            <a:r>
              <a:rPr lang="lv-LV" sz="800" dirty="0"/>
              <a:t>y </a:t>
            </a:r>
            <a:r>
              <a:rPr lang="lv-LV" sz="800" dirty="0" err="1"/>
              <a:t>cottonbro</a:t>
            </a:r>
            <a:r>
              <a:rPr lang="en-US" sz="800" dirty="0"/>
              <a:t> from </a:t>
            </a:r>
            <a:r>
              <a:rPr lang="en-US" sz="800" b="1" dirty="0">
                <a:hlinkClick r:id="rId8"/>
              </a:rPr>
              <a:t>Pexels</a:t>
            </a:r>
            <a:endParaRPr lang="lv-LV" sz="800" b="1" dirty="0"/>
          </a:p>
          <a:p>
            <a:pPr algn="l">
              <a:lnSpc>
                <a:spcPct val="120000"/>
              </a:lnSpc>
              <a:spcBef>
                <a:spcPts val="0"/>
              </a:spcBef>
            </a:pPr>
            <a:r>
              <a:rPr lang="en-US" sz="800" dirty="0"/>
              <a:t>Photo by Andrea </a:t>
            </a:r>
            <a:r>
              <a:rPr lang="en-US" sz="800" dirty="0" err="1"/>
              <a:t>Piacquadio</a:t>
            </a:r>
            <a:r>
              <a:rPr lang="lv-LV" sz="800" dirty="0"/>
              <a:t> </a:t>
            </a:r>
            <a:r>
              <a:rPr lang="en-US" sz="800" dirty="0"/>
              <a:t>from </a:t>
            </a:r>
            <a:r>
              <a:rPr lang="en-US" sz="800" b="1" dirty="0">
                <a:hlinkClick r:id="rId9"/>
              </a:rPr>
              <a:t>Pexels</a:t>
            </a:r>
            <a:endParaRPr lang="lv-LV" sz="800" b="1" dirty="0"/>
          </a:p>
          <a:p>
            <a:pPr algn="l">
              <a:lnSpc>
                <a:spcPct val="120000"/>
              </a:lnSpc>
              <a:spcBef>
                <a:spcPts val="0"/>
              </a:spcBef>
            </a:pPr>
            <a:r>
              <a:rPr lang="en-US" sz="800" dirty="0"/>
              <a:t>Photo by RDNE Stock project from </a:t>
            </a:r>
            <a:r>
              <a:rPr lang="en-US" sz="800" b="1" dirty="0">
                <a:hlinkClick r:id="rId10"/>
              </a:rPr>
              <a:t>Pexels</a:t>
            </a:r>
            <a:endParaRPr lang="lv-LV" sz="800" b="1" dirty="0"/>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694428782"/>
              </p:ext>
            </p:extLst>
          </p:nvPr>
        </p:nvGraphicFramePr>
        <p:xfrm>
          <a:off x="462116" y="1296238"/>
          <a:ext cx="10435472" cy="471010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3878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23/08/2023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8</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a:bodyPr>
          <a:lstStyle/>
          <a:p>
            <a:r>
              <a:rPr lang="lv-LV" dirty="0"/>
              <a:t>Prasības projekta iesniedzējam:</a:t>
            </a:r>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dirty="0">
              <a:latin typeface="+mj-lt"/>
              <a:ea typeface="Times New Roman" panose="02020603050405020304" pitchFamily="18" charset="0"/>
            </a:endParaRPr>
          </a:p>
        </p:txBody>
      </p:sp>
      <p:sp>
        <p:nvSpPr>
          <p:cNvPr id="17" name="TextBox 16">
            <a:extLst>
              <a:ext uri="{FF2B5EF4-FFF2-40B4-BE49-F238E27FC236}">
                <a16:creationId xmlns:a16="http://schemas.microsoft.com/office/drawing/2014/main" id="{29C249FD-0448-4D51-A61E-EB2B2B939289}"/>
              </a:ext>
            </a:extLst>
          </p:cNvPr>
          <p:cNvSpPr txBox="1"/>
          <p:nvPr/>
        </p:nvSpPr>
        <p:spPr>
          <a:xfrm>
            <a:off x="297042" y="1524285"/>
            <a:ext cx="10384825" cy="4768037"/>
          </a:xfrm>
          <a:prstGeom prst="rect">
            <a:avLst/>
          </a:prstGeom>
        </p:spPr>
        <p:txBody>
          <a:bodyPr vert="horz" wrap="square" lIns="91440" tIns="45720" rIns="91440" bIns="45720" rtlCol="0" anchor="ctr">
            <a:spAutoFit/>
          </a:bodyPr>
          <a:lstStyle/>
          <a:p>
            <a:pPr marL="342900" indent="-342900">
              <a:lnSpc>
                <a:spcPct val="120000"/>
              </a:lnSpc>
              <a:spcBef>
                <a:spcPts val="0"/>
              </a:spcBef>
              <a:buFont typeface="Wingdings" panose="05000000000000000000" pitchFamily="2" charset="2"/>
              <a:buChar char="Ø"/>
            </a:pPr>
            <a:r>
              <a:rPr lang="lv-LV" sz="1700" b="1" dirty="0">
                <a:solidFill>
                  <a:srgbClr val="800024"/>
                </a:solidFill>
              </a:rPr>
              <a:t>Vismaz 6 mēnešus </a:t>
            </a:r>
            <a:r>
              <a:rPr lang="lv-LV" sz="1700" dirty="0">
                <a:solidFill>
                  <a:srgbClr val="800024"/>
                </a:solidFill>
              </a:rPr>
              <a:t>pirms projekta pieteikuma iesniegšanas dienas Latvijā </a:t>
            </a:r>
            <a:r>
              <a:rPr lang="lv-LV" sz="1700" b="1" dirty="0">
                <a:solidFill>
                  <a:srgbClr val="800024"/>
                </a:solidFill>
              </a:rPr>
              <a:t>reģistrēta</a:t>
            </a:r>
            <a:r>
              <a:rPr lang="lv-LV" sz="1700" dirty="0">
                <a:solidFill>
                  <a:srgbClr val="800024"/>
                </a:solidFill>
              </a:rPr>
              <a:t> </a:t>
            </a:r>
            <a:r>
              <a:rPr lang="lv-LV" sz="1700" b="1" dirty="0">
                <a:solidFill>
                  <a:srgbClr val="800024"/>
                </a:solidFill>
              </a:rPr>
              <a:t>biedrība vai nodibinājums</a:t>
            </a:r>
            <a:r>
              <a:rPr lang="lv-LV" sz="1700" dirty="0">
                <a:solidFill>
                  <a:srgbClr val="800024"/>
                </a:solidFill>
              </a:rPr>
              <a:t>, kas atbilst Biedrību un nodibinājumu likumā noteiktajam;</a:t>
            </a:r>
          </a:p>
          <a:p>
            <a:pPr marL="342900" indent="-342900">
              <a:lnSpc>
                <a:spcPct val="120000"/>
              </a:lnSpc>
              <a:spcBef>
                <a:spcPts val="0"/>
              </a:spcBef>
              <a:buFont typeface="Wingdings" panose="05000000000000000000" pitchFamily="2" charset="2"/>
              <a:buChar char="Ø"/>
            </a:pPr>
            <a:r>
              <a:rPr lang="lv-LV" sz="1700" dirty="0">
                <a:solidFill>
                  <a:srgbClr val="800024"/>
                </a:solidFill>
              </a:rPr>
              <a:t>Nevar piedalīties darba devēju organizācijas, politiskās partijas, dzīvokļu apsaimniekošanas biedrības, arodbiedrības, reliģiskās organizācijas, amatieru sporta un kultūras kolektīvi, NVO, kuru darbība rada apdraudējumu valsts drošībai, tai skaitā valsts informatīvās telpas drošībai u.tml.</a:t>
            </a:r>
          </a:p>
          <a:p>
            <a:pPr marL="342900" indent="-342900">
              <a:lnSpc>
                <a:spcPct val="120000"/>
              </a:lnSpc>
              <a:spcBef>
                <a:spcPts val="0"/>
              </a:spcBef>
              <a:buFont typeface="Wingdings" panose="05000000000000000000" pitchFamily="2" charset="2"/>
              <a:buChar char="Ø"/>
            </a:pPr>
            <a:r>
              <a:rPr lang="lv-LV" sz="1700" dirty="0">
                <a:solidFill>
                  <a:srgbClr val="800024"/>
                </a:solidFill>
              </a:rPr>
              <a:t>Prasības pieteikuma iesniedzējam:</a:t>
            </a:r>
          </a:p>
          <a:p>
            <a:pPr marL="800100" lvl="1" indent="-342900">
              <a:lnSpc>
                <a:spcPct val="120000"/>
              </a:lnSpc>
              <a:buFont typeface="Wingdings" panose="05000000000000000000" pitchFamily="2" charset="2"/>
              <a:buChar char="Ø"/>
            </a:pPr>
            <a:r>
              <a:rPr lang="lv-LV" sz="1700" dirty="0">
                <a:solidFill>
                  <a:srgbClr val="800024"/>
                </a:solidFill>
              </a:rPr>
              <a:t>nav Valsts ieņēmumu dienesta administrēto nodokļu parāda, kas pārsniedz 150 EUR uz projektu pieteikumu iesniegšanas termiņa pēdējo dienu (11.09.2023.) un dienu, kad vērtēšanas komisija pieņem lēmumu par projekta virzīšanu apstiprināšanai, un </a:t>
            </a:r>
            <a:r>
              <a:rPr lang="lv-LV" sz="1700" b="1" dirty="0">
                <a:solidFill>
                  <a:srgbClr val="800024"/>
                </a:solidFill>
              </a:rPr>
              <a:t>VID iesniegtas atbilstošās deklarācijas</a:t>
            </a:r>
            <a:r>
              <a:rPr lang="lv-LV" sz="1700" dirty="0">
                <a:solidFill>
                  <a:srgbClr val="800024"/>
                </a:solidFill>
              </a:rPr>
              <a:t>;</a:t>
            </a:r>
          </a:p>
          <a:p>
            <a:pPr marL="800100" lvl="1" indent="-342900">
              <a:lnSpc>
                <a:spcPct val="120000"/>
              </a:lnSpc>
              <a:buFont typeface="Wingdings" panose="05000000000000000000" pitchFamily="2" charset="2"/>
              <a:buChar char="Ø"/>
            </a:pPr>
            <a:r>
              <a:rPr lang="lv-LV" sz="1700" dirty="0">
                <a:solidFill>
                  <a:srgbClr val="800024"/>
                </a:solidFill>
              </a:rPr>
              <a:t>par tām pašām projekta attiecināmajām izmaksām, par kurām iesniegts projekta pieteikums, nav saņēmis un nesaņems finansējumu no citiem avotiem;</a:t>
            </a:r>
          </a:p>
          <a:p>
            <a:pPr marL="800100" lvl="1" indent="-342900">
              <a:lnSpc>
                <a:spcPct val="120000"/>
              </a:lnSpc>
              <a:buFont typeface="Wingdings" panose="05000000000000000000" pitchFamily="2" charset="2"/>
              <a:buChar char="Ø"/>
            </a:pPr>
            <a:r>
              <a:rPr lang="lv-LV" sz="1700" dirty="0">
                <a:solidFill>
                  <a:srgbClr val="800024"/>
                </a:solidFill>
              </a:rPr>
              <a:t>nav neatbilstoši veiktu izdevumu maksājumu parādu citos projektos;</a:t>
            </a:r>
          </a:p>
          <a:p>
            <a:pPr marL="800100" lvl="1" indent="-342900">
              <a:lnSpc>
                <a:spcPct val="120000"/>
              </a:lnSpc>
              <a:buFont typeface="Wingdings" panose="05000000000000000000" pitchFamily="2" charset="2"/>
              <a:buChar char="Ø"/>
            </a:pPr>
            <a:r>
              <a:rPr lang="lv-LV" sz="1700" dirty="0">
                <a:solidFill>
                  <a:srgbClr val="800024"/>
                </a:solidFill>
              </a:rPr>
              <a:t>nav noteiktas starptautiskās vai nacionālās sankcijas. </a:t>
            </a:r>
          </a:p>
        </p:txBody>
      </p:sp>
    </p:spTree>
    <p:extLst>
      <p:ext uri="{BB962C8B-B14F-4D97-AF65-F5344CB8AC3E}">
        <p14:creationId xmlns:p14="http://schemas.microsoft.com/office/powerpoint/2010/main" val="166767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23/08/2023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9</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a:bodyPr>
          <a:lstStyle/>
          <a:p>
            <a:r>
              <a:rPr lang="lv-LV" sz="3600" dirty="0"/>
              <a:t>Projektu pieteikumu vērtēšana</a:t>
            </a:r>
            <a:endParaRPr lang="lv-LV" sz="3600" b="1" u="sng" dirty="0"/>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dirty="0">
              <a:latin typeface="+mj-lt"/>
              <a:ea typeface="Times New Roman" panose="02020603050405020304" pitchFamily="18" charset="0"/>
            </a:endParaRPr>
          </a:p>
        </p:txBody>
      </p:sp>
      <p:sp>
        <p:nvSpPr>
          <p:cNvPr id="3" name="TextBox 2">
            <a:extLst>
              <a:ext uri="{FF2B5EF4-FFF2-40B4-BE49-F238E27FC236}">
                <a16:creationId xmlns:a16="http://schemas.microsoft.com/office/drawing/2014/main" id="{21EDE751-FF6A-AE32-74B7-E24D55E302B7}"/>
              </a:ext>
            </a:extLst>
          </p:cNvPr>
          <p:cNvSpPr txBox="1"/>
          <p:nvPr/>
        </p:nvSpPr>
        <p:spPr>
          <a:xfrm>
            <a:off x="445954" y="1693726"/>
            <a:ext cx="10384825" cy="1942648"/>
          </a:xfrm>
          <a:prstGeom prst="rect">
            <a:avLst/>
          </a:prstGeom>
        </p:spPr>
        <p:txBody>
          <a:bodyPr vert="horz" wrap="square" lIns="91440" tIns="45720" rIns="91440" bIns="45720" rtlCol="0" anchor="ctr">
            <a:spAutoFit/>
          </a:bodyPr>
          <a:lstStyle/>
          <a:p>
            <a:pPr marL="342900" indent="-342900">
              <a:lnSpc>
                <a:spcPct val="120000"/>
              </a:lnSpc>
              <a:spcBef>
                <a:spcPts val="0"/>
              </a:spcBef>
              <a:buFont typeface="Wingdings" panose="05000000000000000000" pitchFamily="2" charset="2"/>
              <a:buChar char="Ø"/>
            </a:pPr>
            <a:r>
              <a:rPr lang="lv-LV" sz="1700" dirty="0">
                <a:solidFill>
                  <a:srgbClr val="800024"/>
                </a:solidFill>
              </a:rPr>
              <a:t>Projektu pieteikums tiks vērtēts pēc administratīvajiem, atbilstības un kvalitātes vērtēšanas kritērijiem</a:t>
            </a:r>
          </a:p>
          <a:p>
            <a:pPr marL="342900" indent="-342900">
              <a:lnSpc>
                <a:spcPct val="120000"/>
              </a:lnSpc>
              <a:spcBef>
                <a:spcPts val="0"/>
              </a:spcBef>
              <a:buFont typeface="Wingdings" panose="05000000000000000000" pitchFamily="2" charset="2"/>
              <a:buChar char="Ø"/>
            </a:pPr>
            <a:r>
              <a:rPr lang="lv-LV" sz="1700" dirty="0">
                <a:solidFill>
                  <a:srgbClr val="800024"/>
                </a:solidFill>
              </a:rPr>
              <a:t>Kvalitātes vērtēšanā kopā var saņemt maksimāli 22 punktus, minimāli nepieciešamie punkti:</a:t>
            </a:r>
          </a:p>
          <a:p>
            <a:pPr marL="342900" indent="-342900">
              <a:lnSpc>
                <a:spcPct val="120000"/>
              </a:lnSpc>
              <a:spcBef>
                <a:spcPts val="0"/>
              </a:spcBef>
              <a:buFont typeface="Wingdings" panose="05000000000000000000" pitchFamily="2" charset="2"/>
              <a:buChar char="Ø"/>
            </a:pPr>
            <a:endParaRPr lang="lv-LV" sz="1700" dirty="0">
              <a:solidFill>
                <a:srgbClr val="800024"/>
              </a:solidFill>
            </a:endParaRPr>
          </a:p>
          <a:p>
            <a:pPr>
              <a:lnSpc>
                <a:spcPct val="120000"/>
              </a:lnSpc>
              <a:spcBef>
                <a:spcPts val="0"/>
              </a:spcBef>
            </a:pPr>
            <a:endParaRPr lang="lv-LV" sz="1700" dirty="0">
              <a:solidFill>
                <a:srgbClr val="800024"/>
              </a:solidFill>
            </a:endParaRPr>
          </a:p>
        </p:txBody>
      </p:sp>
      <p:graphicFrame>
        <p:nvGraphicFramePr>
          <p:cNvPr id="4" name="Table 4">
            <a:extLst>
              <a:ext uri="{FF2B5EF4-FFF2-40B4-BE49-F238E27FC236}">
                <a16:creationId xmlns:a16="http://schemas.microsoft.com/office/drawing/2014/main" id="{7402C538-712E-797B-D195-1FA2817F599C}"/>
              </a:ext>
            </a:extLst>
          </p:cNvPr>
          <p:cNvGraphicFramePr>
            <a:graphicFrameLocks noGrp="1"/>
          </p:cNvGraphicFramePr>
          <p:nvPr>
            <p:extLst>
              <p:ext uri="{D42A27DB-BD31-4B8C-83A1-F6EECF244321}">
                <p14:modId xmlns:p14="http://schemas.microsoft.com/office/powerpoint/2010/main" val="3139542308"/>
              </p:ext>
            </p:extLst>
          </p:nvPr>
        </p:nvGraphicFramePr>
        <p:xfrm>
          <a:off x="1361221" y="3162525"/>
          <a:ext cx="8128000" cy="259588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2652099223"/>
                    </a:ext>
                  </a:extLst>
                </a:gridCol>
                <a:gridCol w="4064000">
                  <a:extLst>
                    <a:ext uri="{9D8B030D-6E8A-4147-A177-3AD203B41FA5}">
                      <a16:colId xmlns:a16="http://schemas.microsoft.com/office/drawing/2014/main" val="3689097628"/>
                    </a:ext>
                  </a:extLst>
                </a:gridCol>
              </a:tblGrid>
              <a:tr h="370840">
                <a:tc>
                  <a:txBody>
                    <a:bodyPr/>
                    <a:lstStyle/>
                    <a:p>
                      <a:pPr algn="ctr">
                        <a:lnSpc>
                          <a:spcPct val="120000"/>
                        </a:lnSpc>
                      </a:pPr>
                      <a:r>
                        <a:rPr lang="lv-LV" sz="1400" b="1" dirty="0">
                          <a:effectLst/>
                          <a:latin typeface="Verdana (Body)"/>
                        </a:rPr>
                        <a:t>Kritērijs</a:t>
                      </a:r>
                      <a:endParaRPr lang="lv-LV" sz="1400" b="1" dirty="0">
                        <a:effectLst/>
                        <a:latin typeface="Verdana (Body)"/>
                        <a:ea typeface="Times New Roman" panose="02020603050405020304" pitchFamily="18" charset="0"/>
                        <a:cs typeface="Calibri" panose="020F0502020204030204" pitchFamily="34" charset="0"/>
                      </a:endParaRPr>
                    </a:p>
                  </a:txBody>
                  <a:tcPr marL="68580" marR="68580" marT="0" marB="0" anchor="ctr"/>
                </a:tc>
                <a:tc>
                  <a:txBody>
                    <a:bodyPr/>
                    <a:lstStyle/>
                    <a:p>
                      <a:pPr algn="ctr">
                        <a:lnSpc>
                          <a:spcPct val="120000"/>
                        </a:lnSpc>
                      </a:pPr>
                      <a:r>
                        <a:rPr lang="lv-LV" sz="1400" b="1" dirty="0">
                          <a:effectLst/>
                          <a:latin typeface="Verdana (Body)"/>
                        </a:rPr>
                        <a:t>Minimāli nepieciešamais punktu skaits</a:t>
                      </a:r>
                      <a:endParaRPr lang="lv-LV" sz="1400" b="1" dirty="0">
                        <a:effectLst/>
                        <a:latin typeface="Verdana (Body)"/>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64506109"/>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5.9.1.</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3</a:t>
                      </a:r>
                    </a:p>
                  </a:txBody>
                  <a:tcPr marL="68580" marR="68580" marT="0" marB="0" anchor="ctr"/>
                </a:tc>
                <a:extLst>
                  <a:ext uri="{0D108BD9-81ED-4DB2-BD59-A6C34878D82A}">
                    <a16:rowId xmlns:a16="http://schemas.microsoft.com/office/drawing/2014/main" val="1815646077"/>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5.9.2.</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3</a:t>
                      </a:r>
                    </a:p>
                  </a:txBody>
                  <a:tcPr marL="68580" marR="68580" marT="0" marB="0" anchor="ctr"/>
                </a:tc>
                <a:extLst>
                  <a:ext uri="{0D108BD9-81ED-4DB2-BD59-A6C34878D82A}">
                    <a16:rowId xmlns:a16="http://schemas.microsoft.com/office/drawing/2014/main" val="2342237749"/>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5.9.3.</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2</a:t>
                      </a:r>
                    </a:p>
                  </a:txBody>
                  <a:tcPr marL="68580" marR="68580" marT="0" marB="0" anchor="ctr"/>
                </a:tc>
                <a:extLst>
                  <a:ext uri="{0D108BD9-81ED-4DB2-BD59-A6C34878D82A}">
                    <a16:rowId xmlns:a16="http://schemas.microsoft.com/office/drawing/2014/main" val="3753025881"/>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5.9.4.</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1</a:t>
                      </a:r>
                    </a:p>
                  </a:txBody>
                  <a:tcPr marL="68580" marR="68580" marT="0" marB="0" anchor="ctr"/>
                </a:tc>
                <a:extLst>
                  <a:ext uri="{0D108BD9-81ED-4DB2-BD59-A6C34878D82A}">
                    <a16:rowId xmlns:a16="http://schemas.microsoft.com/office/drawing/2014/main" val="1990833858"/>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5.9.5.</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1</a:t>
                      </a:r>
                    </a:p>
                  </a:txBody>
                  <a:tcPr marL="68580" marR="68580" marT="0" marB="0" anchor="ctr"/>
                </a:tc>
                <a:extLst>
                  <a:ext uri="{0D108BD9-81ED-4DB2-BD59-A6C34878D82A}">
                    <a16:rowId xmlns:a16="http://schemas.microsoft.com/office/drawing/2014/main" val="1245851174"/>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Kopējais punktu skaits</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10</a:t>
                      </a:r>
                    </a:p>
                  </a:txBody>
                  <a:tcPr marL="68580" marR="68580" marT="0" marB="0" anchor="ctr"/>
                </a:tc>
                <a:extLst>
                  <a:ext uri="{0D108BD9-81ED-4DB2-BD59-A6C34878D82A}">
                    <a16:rowId xmlns:a16="http://schemas.microsoft.com/office/drawing/2014/main" val="2997446161"/>
                  </a:ext>
                </a:extLst>
              </a:tr>
            </a:tbl>
          </a:graphicData>
        </a:graphic>
      </p:graphicFrame>
    </p:spTree>
    <p:extLst>
      <p:ext uri="{BB962C8B-B14F-4D97-AF65-F5344CB8AC3E}">
        <p14:creationId xmlns:p14="http://schemas.microsoft.com/office/powerpoint/2010/main" val="1408097773"/>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4" ma:contentTypeDescription="Izveidot jaunu dokumentu." ma:contentTypeScope="" ma:versionID="62136b8485e4b93bb2c679a7bf067933">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3c23f1d208b5add2789e6e48f35c3468"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2469BD-0280-42D7-8246-CB101204DB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1366c2-cc76-49ad-8206-8ca383d3060e"/>
    <ds:schemaRef ds:uri="de6a950e-521b-47c8-9256-93af7daad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66772-6B8A-472B-BCFD-99966E8FF6CC}">
  <ds:schemaRefs>
    <ds:schemaRef ds:uri="http://schemas.microsoft.com/office/2006/metadata/properties"/>
    <ds:schemaRef ds:uri="http://schemas.microsoft.com/office/infopath/2007/PartnerControls"/>
    <ds:schemaRef ds:uri="de6a950e-521b-47c8-9256-93af7daadbc7"/>
    <ds:schemaRef ds:uri="4f1366c2-cc76-49ad-8206-8ca383d3060e"/>
  </ds:schemaRefs>
</ds:datastoreItem>
</file>

<file path=customXml/itemProps3.xml><?xml version="1.0" encoding="utf-8"?>
<ds:datastoreItem xmlns:ds="http://schemas.openxmlformats.org/officeDocument/2006/customXml" ds:itemID="{2AE20DD7-BB0B-4FF8-B1CD-73153B9B54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12711</TotalTime>
  <Words>1149</Words>
  <Application>Microsoft Office PowerPoint</Application>
  <PresentationFormat>Widescreen</PresentationFormat>
  <Paragraphs>203</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Times New Roman</vt:lpstr>
      <vt:lpstr>Urdu Typesetting</vt:lpstr>
      <vt:lpstr>Verdana</vt:lpstr>
      <vt:lpstr>Verdana (Body)</vt:lpstr>
      <vt:lpstr>Wingdings</vt:lpstr>
      <vt:lpstr>Parcel</vt:lpstr>
      <vt:lpstr> Patvēruma, migrācijas un integrācijas fonda Tematiskā Mehānisma Ārkārtas palīdzības  (“Emergency Assistance”) projekta  Nr. HOME-2022-AMIF-AG-EMAS-TF1-LV-0012 – UA-SUP finansētais atklāts projektu pieteikumu konkurss “Nevalstisko organizāciju pasākumi Ukrainas civiliedzīvotāju atbalstam”    SEMINĀRS PROJEKTU PIETEIKUMU IESNIEDZĒJIEM 2023.gada 23.augustā</vt:lpstr>
      <vt:lpstr>Prezentācijas saturs</vt:lpstr>
      <vt:lpstr>Programmas mērķis</vt:lpstr>
      <vt:lpstr>Projektos atbalstāmās aktivitātes:</vt:lpstr>
      <vt:lpstr>Pamatnosacījumi, I</vt:lpstr>
      <vt:lpstr>Pamatnosacījumi, II</vt:lpstr>
      <vt:lpstr>Pamatnosacījumi, III</vt:lpstr>
      <vt:lpstr>Prasības projekta iesniedzējam:</vt:lpstr>
      <vt:lpstr>Projektu pieteikumu vērtēšana</vt:lpstr>
      <vt:lpstr>Attiecināmās izmaksas Konkursa nolikuma 4.1.1.-4.1.3.apakšpunkts </vt:lpstr>
      <vt:lpstr>Attiecināmās izmaksas Konkursa nolikuma 4.1.4.apakšpunkts</vt:lpstr>
      <vt:lpstr>Metodiskie norādījumi pieteikuma aizpildīšanai:</vt:lpstr>
      <vt:lpstr>Projekta budžets</vt:lpstr>
      <vt:lpstr>Par projekta pieteikuma kvalitāti liecina </vt:lpstr>
      <vt:lpstr>Ieteikumi pieteikuma sagatavošanai</vt:lpstr>
      <vt:lpstr>Provizorisks laika grafiks</vt:lpstr>
      <vt:lpstr>Veiksmīgu projektu rakstīšanu!  Jautājumus lūdzam sūtīt uz aija.svilpe@sif.gov.lv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Aija Svilpe</cp:lastModifiedBy>
  <cp:revision>141</cp:revision>
  <dcterms:created xsi:type="dcterms:W3CDTF">2021-05-20T18:00:25Z</dcterms:created>
  <dcterms:modified xsi:type="dcterms:W3CDTF">2023-08-23T13:39:04Z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601000</vt:r8>
  </property>
  <property fmtid="{D5CDD505-2E9C-101B-9397-08002B2CF9AE}" pid="4" name="MediaServiceImageTags">
    <vt:lpwstr/>
  </property>
</Properties>
</file>